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9A4652-6DB3-4A60-9F48-FDC007C6FDDE}">
  <a:tblStyle styleId="{CA9A4652-6DB3-4A60-9F48-FDC007C6FD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차 대한" userId="77795affcc4c8a09" providerId="LiveId" clId="{156E390C-4864-4FC2-86C0-DE8D953E6D9B}"/>
    <pc:docChg chg="undo custSel addSld delSld modSld sldOrd delMainMaster">
      <pc:chgData name="차 대한" userId="77795affcc4c8a09" providerId="LiveId" clId="{156E390C-4864-4FC2-86C0-DE8D953E6D9B}" dt="2022-10-31T15:54:33.994" v="2154" actId="47"/>
      <pc:docMkLst>
        <pc:docMk/>
      </pc:docMkLst>
      <pc:sldChg chg="modSp mod">
        <pc:chgData name="차 대한" userId="77795affcc4c8a09" providerId="LiveId" clId="{156E390C-4864-4FC2-86C0-DE8D953E6D9B}" dt="2022-10-31T15:06:37.820" v="221" actId="20577"/>
        <pc:sldMkLst>
          <pc:docMk/>
          <pc:sldMk cId="0" sldId="256"/>
        </pc:sldMkLst>
        <pc:spChg chg="mod">
          <ac:chgData name="차 대한" userId="77795affcc4c8a09" providerId="LiveId" clId="{156E390C-4864-4FC2-86C0-DE8D953E6D9B}" dt="2022-10-31T15:04:00.541" v="71" actId="1076"/>
          <ac:spMkLst>
            <pc:docMk/>
            <pc:sldMk cId="0" sldId="256"/>
            <ac:spMk id="304" creationId="{00000000-0000-0000-0000-000000000000}"/>
          </ac:spMkLst>
        </pc:spChg>
        <pc:spChg chg="mod">
          <ac:chgData name="차 대한" userId="77795affcc4c8a09" providerId="LiveId" clId="{156E390C-4864-4FC2-86C0-DE8D953E6D9B}" dt="2022-10-31T15:06:37.820" v="221" actId="20577"/>
          <ac:spMkLst>
            <pc:docMk/>
            <pc:sldMk cId="0" sldId="256"/>
            <ac:spMk id="305" creationId="{00000000-0000-0000-0000-000000000000}"/>
          </ac:spMkLst>
        </pc:spChg>
        <pc:grpChg chg="mod">
          <ac:chgData name="차 대한" userId="77795affcc4c8a09" providerId="LiveId" clId="{156E390C-4864-4FC2-86C0-DE8D953E6D9B}" dt="2022-10-31T15:04:13.318" v="74" actId="1076"/>
          <ac:grpSpMkLst>
            <pc:docMk/>
            <pc:sldMk cId="0" sldId="256"/>
            <ac:grpSpMk id="306" creationId="{00000000-0000-0000-0000-000000000000}"/>
          </ac:grpSpMkLst>
        </pc:grpChg>
      </pc:sldChg>
      <pc:sldChg chg="del">
        <pc:chgData name="차 대한" userId="77795affcc4c8a09" providerId="LiveId" clId="{156E390C-4864-4FC2-86C0-DE8D953E6D9B}" dt="2022-10-31T15:26:19.567" v="746" actId="2696"/>
        <pc:sldMkLst>
          <pc:docMk/>
          <pc:sldMk cId="0" sldId="257"/>
        </pc:sldMkLst>
      </pc:sldChg>
      <pc:sldChg chg="del">
        <pc:chgData name="차 대한" userId="77795affcc4c8a09" providerId="LiveId" clId="{156E390C-4864-4FC2-86C0-DE8D953E6D9B}" dt="2022-10-31T15:26:23.296" v="747" actId="2696"/>
        <pc:sldMkLst>
          <pc:docMk/>
          <pc:sldMk cId="0" sldId="258"/>
        </pc:sldMkLst>
      </pc:sldChg>
      <pc:sldChg chg="addSp modSp mod">
        <pc:chgData name="차 대한" userId="77795affcc4c8a09" providerId="LiveId" clId="{156E390C-4864-4FC2-86C0-DE8D953E6D9B}" dt="2022-10-31T15:54:26.969" v="2153" actId="1076"/>
        <pc:sldMkLst>
          <pc:docMk/>
          <pc:sldMk cId="0" sldId="259"/>
        </pc:sldMkLst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3" creationId="{EE3F9FE7-9DF5-D3B6-AB36-E2C50185CB87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4" creationId="{64C2D7D8-003C-B659-69E9-6182C02B3581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" creationId="{A1F03923-3739-6931-0C78-391B8995491C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" creationId="{5329C0BB-3031-EE54-B92A-7E8858760D39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7" creationId="{677F5851-A36C-B5C6-DD62-9234C4FA2E8E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8" creationId="{44C24F31-238A-F056-8A21-924D8057F1E8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9" creationId="{7B791B77-FFB4-2F07-D080-D911AF29E7F0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10" creationId="{DC3A7A97-8995-4E69-7C7F-338D0A0D5962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11" creationId="{EFDA6274-7E01-E69E-1EEE-E48936EA2FAE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12" creationId="{7D1EC164-A50C-F02E-8F67-646B7CAEA662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13" creationId="{422B83A8-A756-0354-8A8B-DA26C9386ACD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14" creationId="{553A6CB3-09CA-4C22-B983-E2D76A530C92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15" creationId="{06D7BF64-0E54-9ACB-7B37-55C2A7672955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16" creationId="{2D543B58-1A1F-5E03-6783-0613B2A9872D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17" creationId="{4DB17A0A-1087-43DA-3C59-FBAF5FCA4471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18" creationId="{C81AFFD6-3CD9-8D9B-11C1-093526106E42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19" creationId="{E0E0ED1A-CEF9-8050-B82F-719833692900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20" creationId="{4595358A-A3A9-60EB-B5D7-A16700F9A88B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21" creationId="{2A3E9339-F752-D9C4-C820-DB22958EDA4C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22" creationId="{F73FA87A-D6DA-3C54-EF80-B5AEC7925868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23" creationId="{271FB9EB-3CD7-6E5F-760C-C2402CA832EB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24" creationId="{E3149976-7C49-AFDF-2000-2471DB36C616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25" creationId="{714A9025-6115-48B7-C39A-DCA37AC58E3E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26" creationId="{8F95F0E1-0816-7DDC-A8D7-92AA83218C79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27" creationId="{4365CE9D-18DF-7041-5C9B-2A2F96D9BF43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28" creationId="{B97BE731-A3C5-87FA-099F-A0C2FB256874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29" creationId="{96DEA94F-2765-E17A-5B93-4F2F3A828DFC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30" creationId="{36657A12-5224-D57E-450E-5E7E379918B3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31" creationId="{36A0074A-9E40-0C1B-70A0-7FC1B9C12F4E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32" creationId="{45CEAAD4-3AD8-2819-A306-A39029B22DD2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33" creationId="{384C32A9-47DA-E828-1A3A-A667F2D909B3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34" creationId="{B8123DED-B801-3F23-B6C9-2CFD68F8DEB9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35" creationId="{4525A670-94A1-27A0-64B0-986CCD4E2555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36" creationId="{7D6B7ECC-BB37-B081-11C9-F2D98B5B473E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37" creationId="{367F03B1-9812-725F-56ED-38E5C5872380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38" creationId="{71B67748-902F-690E-D4C4-1D853609719E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39" creationId="{B2EFBE1E-5F88-DA90-A910-89C4B4BDF15A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40" creationId="{3955F6AD-899D-52E5-6F30-5C0266B48B3F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41" creationId="{DFE3D271-E5C5-983C-3DF1-EFF6D0F75496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42" creationId="{03A2B900-0ABC-57E4-D9A9-4A317FAA6166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43" creationId="{E7ECBB2B-B995-8BC1-4994-12CF09649CE7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44" creationId="{FFCE291D-AA8F-A7D1-CE44-3774A7AE658B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45" creationId="{C5357C26-E65B-83E9-4BF6-9D72E50FDA27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46" creationId="{F2BA05E2-0A23-C464-17ED-F34C24339578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47" creationId="{820C262B-15E7-0AD4-A147-D7961FB7AAAD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48" creationId="{CA161094-849E-5BC3-7964-2780D3EDD039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49" creationId="{02C5CC23-EB45-6ED5-4EBA-DAEB7B6D588D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0" creationId="{E4D5E71D-26E1-B791-89B4-0F2BB51A343E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1" creationId="{0E2465E5-9F5F-2CF0-8788-9A7D73977FB9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2" creationId="{CE8F9D9C-F676-8E4A-E6EE-CE00D266EAA1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3" creationId="{C5CED932-2226-FF98-2B01-3CAB84FC6AED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4" creationId="{37BDCF1E-5868-C551-92C7-E11E9A378A71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5" creationId="{6C0C7DE8-0BB3-9EFA-7B82-872B7DA13F46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6" creationId="{DBC26E21-2436-DD92-43B3-0F3E1D1D066B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7" creationId="{F5D897DD-9189-E1F7-C097-7C0E0BAEA07A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8" creationId="{4607B6DE-E461-C47E-C4E4-6A7719E57B45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9" creationId="{9FB54196-6F11-427C-0DF6-739238DDDC86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0" creationId="{41E270DC-EC8F-6B4D-6A01-6C44D931523F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1" creationId="{9278F148-D7A8-D4E7-69F9-4CAAEC545077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2" creationId="{FEA54F5B-DC68-3F63-84FD-04D1877DC1DA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3" creationId="{538EC8E0-BE17-B540-ADD6-98E6CF402B50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12" creationId="{3C0342A8-FA44-A0D9-9760-40C5CB0E421D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13" creationId="{E2B8384E-BDB4-21D0-C2BB-2173654C7B14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14" creationId="{A1029424-E371-C941-A4B7-163002C2F4B2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15" creationId="{4917671A-6680-DD83-A5E4-A2A64A518B06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16" creationId="{E330C5B8-1D65-DD01-90F9-3DBA774ED571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17" creationId="{67EAA4CF-5E8B-9241-A243-4141962E7BC1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18" creationId="{F3721AD0-9324-412F-4C3D-0C59FCCE9FAE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19" creationId="{779A2F5F-C542-7D46-1F42-703B8087194A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20" creationId="{558AE3CF-A4B3-828A-D017-C358E3E649DD}"/>
          </ac:spMkLst>
        </pc:spChg>
        <pc:spChg chg="mod">
          <ac:chgData name="차 대한" userId="77795affcc4c8a09" providerId="LiveId" clId="{156E390C-4864-4FC2-86C0-DE8D953E6D9B}" dt="2022-10-31T15:44:44.047" v="1645" actId="1076"/>
          <ac:spMkLst>
            <pc:docMk/>
            <pc:sldMk cId="0" sldId="259"/>
            <ac:spMk id="521" creationId="{00000000-0000-0000-0000-000000000000}"/>
          </ac:spMkLst>
        </pc:spChg>
        <pc:spChg chg="mod">
          <ac:chgData name="차 대한" userId="77795affcc4c8a09" providerId="LiveId" clId="{156E390C-4864-4FC2-86C0-DE8D953E6D9B}" dt="2022-10-31T15:44:44.047" v="1645" actId="1076"/>
          <ac:spMkLst>
            <pc:docMk/>
            <pc:sldMk cId="0" sldId="259"/>
            <ac:spMk id="522" creationId="{00000000-0000-0000-0000-000000000000}"/>
          </ac:spMkLst>
        </pc:spChg>
        <pc:spChg chg="mod">
          <ac:chgData name="차 대한" userId="77795affcc4c8a09" providerId="LiveId" clId="{156E390C-4864-4FC2-86C0-DE8D953E6D9B}" dt="2022-10-31T15:50:58.131" v="2133"/>
          <ac:spMkLst>
            <pc:docMk/>
            <pc:sldMk cId="0" sldId="259"/>
            <ac:spMk id="523" creationId="{00000000-0000-0000-0000-000000000000}"/>
          </ac:spMkLst>
        </pc:spChg>
        <pc:spChg chg="mod">
          <ac:chgData name="차 대한" userId="77795affcc4c8a09" providerId="LiveId" clId="{156E390C-4864-4FC2-86C0-DE8D953E6D9B}" dt="2022-10-31T15:42:40.645" v="1442" actId="14100"/>
          <ac:spMkLst>
            <pc:docMk/>
            <pc:sldMk cId="0" sldId="259"/>
            <ac:spMk id="524" creationId="{00000000-0000-0000-0000-000000000000}"/>
          </ac:spMkLst>
        </pc:spChg>
        <pc:spChg chg="mod">
          <ac:chgData name="차 대한" userId="77795affcc4c8a09" providerId="LiveId" clId="{156E390C-4864-4FC2-86C0-DE8D953E6D9B}" dt="2022-10-31T15:34:08.489" v="881" actId="1076"/>
          <ac:spMkLst>
            <pc:docMk/>
            <pc:sldMk cId="0" sldId="259"/>
            <ac:spMk id="525" creationId="{00000000-0000-0000-0000-000000000000}"/>
          </ac:spMkLst>
        </pc:spChg>
        <pc:spChg chg="mod">
          <ac:chgData name="차 대한" userId="77795affcc4c8a09" providerId="LiveId" clId="{156E390C-4864-4FC2-86C0-DE8D953E6D9B}" dt="2022-10-31T15:50:43.284" v="2117" actId="20577"/>
          <ac:spMkLst>
            <pc:docMk/>
            <pc:sldMk cId="0" sldId="259"/>
            <ac:spMk id="526" creationId="{00000000-0000-0000-0000-000000000000}"/>
          </ac:spMkLst>
        </pc:spChg>
        <pc:spChg chg="mod">
          <ac:chgData name="차 대한" userId="77795affcc4c8a09" providerId="LiveId" clId="{156E390C-4864-4FC2-86C0-DE8D953E6D9B}" dt="2022-10-31T15:52:49.833" v="2144" actId="1076"/>
          <ac:spMkLst>
            <pc:docMk/>
            <pc:sldMk cId="0" sldId="259"/>
            <ac:spMk id="527" creationId="{00000000-0000-0000-0000-000000000000}"/>
          </ac:spMkLst>
        </pc:spChg>
        <pc:spChg chg="mod">
          <ac:chgData name="차 대한" userId="77795affcc4c8a09" providerId="LiveId" clId="{156E390C-4864-4FC2-86C0-DE8D953E6D9B}" dt="2022-10-31T15:53:17.970" v="2151" actId="1076"/>
          <ac:spMkLst>
            <pc:docMk/>
            <pc:sldMk cId="0" sldId="259"/>
            <ac:spMk id="528" creationId="{00000000-0000-0000-0000-000000000000}"/>
          </ac:spMkLst>
        </pc:spChg>
        <pc:spChg chg="mod">
          <ac:chgData name="차 대한" userId="77795affcc4c8a09" providerId="LiveId" clId="{156E390C-4864-4FC2-86C0-DE8D953E6D9B}" dt="2022-10-31T15:52:53.719" v="2145" actId="1076"/>
          <ac:spMkLst>
            <pc:docMk/>
            <pc:sldMk cId="0" sldId="259"/>
            <ac:spMk id="529" creationId="{00000000-0000-0000-0000-000000000000}"/>
          </ac:spMkLst>
        </pc:spChg>
        <pc:spChg chg="mod">
          <ac:chgData name="차 대한" userId="77795affcc4c8a09" providerId="LiveId" clId="{156E390C-4864-4FC2-86C0-DE8D953E6D9B}" dt="2022-10-31T15:53:04.663" v="2148" actId="1076"/>
          <ac:spMkLst>
            <pc:docMk/>
            <pc:sldMk cId="0" sldId="259"/>
            <ac:spMk id="530" creationId="{00000000-0000-0000-0000-000000000000}"/>
          </ac:spMkLst>
        </pc:spChg>
        <pc:spChg chg="mod">
          <ac:chgData name="차 대한" userId="77795affcc4c8a09" providerId="LiveId" clId="{156E390C-4864-4FC2-86C0-DE8D953E6D9B}" dt="2022-10-31T15:53:11.762" v="2150" actId="1076"/>
          <ac:spMkLst>
            <pc:docMk/>
            <pc:sldMk cId="0" sldId="259"/>
            <ac:spMk id="531" creationId="{00000000-0000-0000-0000-000000000000}"/>
          </ac:spMkLst>
        </pc:spChg>
        <pc:spChg chg="mod">
          <ac:chgData name="차 대한" userId="77795affcc4c8a09" providerId="LiveId" clId="{156E390C-4864-4FC2-86C0-DE8D953E6D9B}" dt="2022-10-31T15:50:40.860" v="2116" actId="20577"/>
          <ac:spMkLst>
            <pc:docMk/>
            <pc:sldMk cId="0" sldId="259"/>
            <ac:spMk id="532" creationId="{00000000-0000-0000-0000-000000000000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34" creationId="{431FD3EB-8FE5-A4E7-064F-72998D748CE2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35" creationId="{AA775EB7-F404-9B07-05C2-5F48F07BC3EF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36" creationId="{9584098E-B339-25E9-FB68-9A23FBBD1503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37" creationId="{703789D7-0222-D1CB-541A-000D3499382D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38" creationId="{8D7A884E-3E2C-33B6-8826-2CC4C5063F48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39" creationId="{3D944C79-EBF4-C7DB-BB72-C2882A5DE5C8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40" creationId="{B513D0E3-C30A-7580-DC89-58A1AD4B0ED6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41" creationId="{845B9FEF-515D-4448-5AAF-657F5EFED7C7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42" creationId="{04976B6C-D61A-8976-799C-2C96F52B94DB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43" creationId="{036F2B2A-6EC3-6564-F05F-E0C20C4A51AE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44" creationId="{B2FA08CD-34F7-1473-2441-83C99135A144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45" creationId="{481A0845-6CF6-2E3D-89DB-295B33928A74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46" creationId="{5CA2F99F-2A75-16D5-951E-D4D60400D5EC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47" creationId="{44BED762-4A24-8B3D-79D0-2B37758393B9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48" creationId="{95D0A9E3-32B8-364F-95FC-AEF91DBA4DC0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49" creationId="{53AAA133-618D-80F3-9B84-DD1B27538307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50" creationId="{DF551229-542B-4B61-63C4-21DC36218043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51" creationId="{9F985D71-ED9C-54BF-2472-95B8BC658236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52" creationId="{DD62828B-1452-DC82-35A8-4270FF28F1DC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53" creationId="{4F6D431E-E9B1-95FF-6337-45C900B327B0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54" creationId="{2546EFE5-1E68-42E9-16B4-A30F4087E9B1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55" creationId="{DD1E0580-A789-53E9-908F-42C2644E8946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56" creationId="{F329B776-4E58-5CB9-EB20-0D795A630BFA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57" creationId="{5690199C-88A1-A291-B4E6-EB0F232ED7FE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58" creationId="{BF9A4CEE-0D05-E355-46AD-53801A3A465A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59" creationId="{171D36B8-27A6-5C23-65E1-19428040BD9D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60" creationId="{54021DE0-F7F8-2464-D77F-9CE853D01294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61" creationId="{D11B912A-343F-5133-63EA-90176110B96E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62" creationId="{B1443C7C-7A3C-6A71-85F4-93AAE1D46087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63" creationId="{60C0AD5D-6CB5-A209-972A-B07D10A06A28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64" creationId="{F14E97F3-B5C0-0CB2-C062-BCEB769067A4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65" creationId="{28B9274E-9872-2FC0-45B6-78B252AA0824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66" creationId="{775BEBE1-0165-B7F7-5D11-BCBCCC343D98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67" creationId="{D928AC8D-A94E-E254-769F-7CC2570FB289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68" creationId="{9D7640A5-782F-C45D-9580-784FCEE7A776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69" creationId="{23C42550-2B11-2B2A-4BB1-A837AFA1E4E9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70" creationId="{89EBEDD9-C21D-7DA3-C89A-E1DCBE23E12C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71" creationId="{9529E672-AED3-B373-3D4C-510B8548C5B4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72" creationId="{9C234A79-EC3B-0338-8337-62DBCE32B9AA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73" creationId="{14F542BE-4840-21DF-7B1A-4569B15F315E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74" creationId="{92013393-180B-CDD0-0CCC-7D3A93F09CB1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75" creationId="{BDAB5015-CE7A-4A62-9F21-06EA706DB8BF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76" creationId="{640BD9B0-DC1F-5ABF-0ED9-0B69CE668CAD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77" creationId="{76EAB128-C4EF-7142-7E1E-A0044DE2B41D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78" creationId="{5F0387A6-A103-ACE0-5343-483023807968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79" creationId="{528E3A15-FD8D-71F6-3FD6-EC8B8B4D1922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80" creationId="{F4B18D2D-EFA9-618D-7756-5818D60F68CE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81" creationId="{5C838F4B-EB79-B9DF-B617-5CF8EA5F9909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82" creationId="{1A998874-1FCB-324B-46E1-59B6F685EE72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83" creationId="{938549B8-1923-E686-5704-F8C717244FA2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84" creationId="{77188E21-45BD-8A36-87FC-89F448675E11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85" creationId="{F4060D98-22CE-C4A7-E0F1-811F64B86D77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86" creationId="{D2E3E405-756A-95B4-57C8-E3B2EAC540AC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87" creationId="{A7AC58F5-525F-94A0-A178-A5CEFAF92011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88" creationId="{E6D9363C-19AF-47F5-5421-D336405E861E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89" creationId="{E4F03217-5151-327A-944B-20EE87565F10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90" creationId="{6C3A394E-EDD1-71A9-1257-8F8E412BC387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91" creationId="{0EEEE4FF-9A82-41AD-5334-83199E90773E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92" creationId="{663C2FB3-7F2B-1075-6A11-EA401F4F2764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93" creationId="{16376333-E0AA-A69B-193D-184AC9577155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94" creationId="{C387A1B8-01DA-DC6C-BE1A-6AF2F807A522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95" creationId="{767CB3CB-700B-1D3C-322B-06CD6A6C8CDE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96" creationId="{BAB08BE3-993C-31A7-4878-2E5178DFF5C3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97" creationId="{0FAF0CEB-324F-60CA-C8B1-FDF3CDC3C4F7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98" creationId="{1712FCCF-6BF6-DCCE-CBC8-DB965191A447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599" creationId="{6E3FD930-410A-75DF-EC49-8B5EDD53BF9A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00" creationId="{6A8F43C6-4DC8-252F-C7A9-BD6691776040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01" creationId="{59B06491-B463-8540-AA6F-797809D23A64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02" creationId="{0BFFCB45-771D-3133-C884-05C74C42C923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03" creationId="{644ABF04-B13B-EB13-2167-4E879127D4E1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04" creationId="{14690B42-ADE0-1FC8-A44B-EF19E13E8351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05" creationId="{8DE74275-4E39-EC2F-3D4C-30C9968674EE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06" creationId="{89E62E93-2435-7CDF-ED0A-AB137522E3C4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07" creationId="{D4978098-2492-4402-50F4-5BF40A439200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08" creationId="{7643B6BF-C7AB-4AEC-3240-FD24E746C941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09" creationId="{9A007239-955C-D86E-0DFE-CE5D4A71A4D6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10" creationId="{AC06AF0A-EE4A-E351-5661-861043EB51E5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11" creationId="{A6621625-42C0-35A6-3F88-0D5B6E89ED05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12" creationId="{3C4017A2-3073-B8FC-102F-D032C31B2564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13" creationId="{18B446AC-26E1-4A0E-AB68-1F28FA7B8D8B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14" creationId="{1661485A-A523-2CE6-EEBE-19493545FEFE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15" creationId="{14225B0F-9443-57D3-6FA4-31292E1A7F60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16" creationId="{8907F3E5-B344-8415-10F6-771E8DED5386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17" creationId="{B3CA8317-A13B-3662-9F80-3BB92E2AD628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18" creationId="{71D34671-6139-0B79-FCFF-DC9AA0B7C39E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19" creationId="{8B6BECC4-E4CC-293C-74EB-0756AF1BDB96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20" creationId="{B680E3B3-C85F-90DD-DD0D-3963E1D1FEE8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21" creationId="{CF3A42DC-AF1E-BC83-5AAE-8818873A3E46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22" creationId="{2E83C350-E934-17AA-4E8E-62516D5EFE6E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23" creationId="{D8A7DFE8-5A2F-D1CE-5418-B89528A13300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24" creationId="{95A753C6-0086-9F16-2EBC-EBFE526DBF0E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25" creationId="{FE290CAE-9932-838B-D86D-2ABC5A6D93F6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26" creationId="{BA352F05-BB0A-D901-153E-675BD94E7A14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27" creationId="{A0757333-E878-824E-2958-CA223A26C673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28" creationId="{97E2B1DF-2D61-F550-B7AA-F9A7B2892818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29" creationId="{3456DF34-98D0-4D07-824D-DA341EE368FE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30" creationId="{AB88DFF8-E9CD-CC16-E786-85EB35CE39F1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31" creationId="{E8434B87-0A8B-5EFE-C1F0-FFB9BB77D04F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32" creationId="{84DBF300-2C2E-B5A1-1021-DB2B2D76A90D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33" creationId="{3C39E595-30CD-0A0E-F60B-7C2DA4F6CA00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34" creationId="{8EF23854-BA12-9CD1-C990-2E75FDC4962A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35" creationId="{079487C3-4E6D-C3EB-08E9-CE101635F1AC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36" creationId="{A89B6B2D-862C-BD16-F84C-2712AA6B9AA0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37" creationId="{5C367F21-835E-9D5F-21E3-3A79F2DA5134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38" creationId="{9E669003-C58C-F48A-B855-913BA73A0389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39" creationId="{95595DC7-E5F3-6FE5-37C6-E51C472EE1BC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40" creationId="{E2518982-DA77-30EC-A81D-52DBC8EF635D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41" creationId="{1747E2D1-64DE-3093-A036-C1B68BA3A191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42" creationId="{35F79E06-A66A-2CD2-46A3-5F71B3AB2161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43" creationId="{4A2FB3A8-E0C0-51EC-AD4A-D559080E8F16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44" creationId="{13B2A230-8AFE-6391-185E-829E08FF681B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45" creationId="{0BB7FC01-CFF9-A027-576A-6C2C0CE599E6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46" creationId="{6056C0DF-BA9D-0A0E-0DDE-868C20CA2EA6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47" creationId="{80942C97-4EF5-3212-CB39-A1F7CB98C560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48" creationId="{9F25BF8D-068C-B0D0-90C1-228CBB9E549A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49" creationId="{7CAB8A73-A86F-66DD-E8C7-DD69D7E932F6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50" creationId="{670287BE-05E8-B7AD-DF1C-E1E57082521D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51" creationId="{E5EB5471-3167-B3C4-1287-FFB424C83C7A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52" creationId="{2804DC03-5099-96F0-7C1E-6E7A0B7CD3C2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53" creationId="{9628D7FC-8AE3-3E8A-1FD0-6E49791F9EF5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54" creationId="{3CA21C47-0112-1825-E3E0-21699E161F6C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55" creationId="{6FC8F3DA-3D63-8A65-AD1C-1C79E701DA9F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56" creationId="{69037CD7-7B92-084F-ED6A-034BC5D96719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57" creationId="{1220F934-2C4C-50DA-3196-C86E0670BC88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58" creationId="{312FF4EE-69D4-9445-17D4-90C967CCC6DC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59" creationId="{1EB4B703-F362-F68F-3CF2-C28154BB6F25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60" creationId="{6E0789C3-D8F9-10D1-53EF-CC33FD4CFD29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61" creationId="{E7D3B521-8713-4000-1E83-A721973B8400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62" creationId="{60408278-9234-5CB7-6CCC-AA4D643A1513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63" creationId="{4A3B0257-A00B-BA7D-8A99-746B59C28A96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64" creationId="{446196EF-7444-9661-F406-A109D4614C04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65" creationId="{DE77C4AE-3A45-CC69-6815-752C0101038E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66" creationId="{7BC9D8EE-6951-48EB-6DE6-5281C3872795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67" creationId="{E5410E89-461F-9815-3CBB-102CE3E284C2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68" creationId="{642B2687-4BA2-3002-8010-662F4C8D4768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69" creationId="{FF7A8E24-A6D8-3ED8-C89D-AA77C3AB2F26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70" creationId="{A39A0A19-58B1-D962-03B9-19D8CB5FCB8B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71" creationId="{15CCF66A-21E9-9940-5128-69FE84A16364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72" creationId="{2E8EA053-8C6F-FBC9-243A-08BB18C2B24F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73" creationId="{E087A54A-8395-C9B2-3E61-189DF2C45527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74" creationId="{74DC1FB1-8635-1312-2109-EFAA752450FB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75" creationId="{FA505DE1-5D09-D4A4-915D-A17A3DFA8A10}"/>
          </ac:spMkLst>
        </pc:spChg>
        <pc:spChg chg="mod">
          <ac:chgData name="차 대한" userId="77795affcc4c8a09" providerId="LiveId" clId="{156E390C-4864-4FC2-86C0-DE8D953E6D9B}" dt="2022-10-31T15:33:04.338" v="867"/>
          <ac:spMkLst>
            <pc:docMk/>
            <pc:sldMk cId="0" sldId="259"/>
            <ac:spMk id="676" creationId="{3BB305F8-BEDE-7849-7AE7-197FD724542A}"/>
          </ac:spMkLst>
        </pc:spChg>
        <pc:spChg chg="add mod">
          <ac:chgData name="차 대한" userId="77795affcc4c8a09" providerId="LiveId" clId="{156E390C-4864-4FC2-86C0-DE8D953E6D9B}" dt="2022-10-31T15:33:56.406" v="879" actId="1076"/>
          <ac:spMkLst>
            <pc:docMk/>
            <pc:sldMk cId="0" sldId="259"/>
            <ac:spMk id="677" creationId="{DBDA208A-AFAA-4C3E-D04F-2A5DC29580D8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679" creationId="{43DF7323-A8C6-391F-1432-709416B58037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680" creationId="{17E1B15F-CAE5-FFD0-B8B9-CD764BB04D87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681" creationId="{33909824-124C-70A8-790F-FBFADDE6FCC8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682" creationId="{37D94D0A-7B5A-23E8-C0EB-8D3C45BC6290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683" creationId="{8D026C8C-1397-CC5B-F866-2ECF561165DF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684" creationId="{1C9FC2D1-50E2-397C-BABE-65386F97F9C0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685" creationId="{6B05113A-E4F1-7F4A-6EF7-B2E4959DF418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686" creationId="{DCAF3DD3-FD9B-A712-6845-03E7DFC8E8A3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687" creationId="{FD7C6810-0491-9CB6-CF9D-8C9C458F92CF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688" creationId="{AED487ED-17C2-1EC3-D6E3-DEE449C63504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689" creationId="{79469D07-C681-ED90-1E8A-FAB1313D2C71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690" creationId="{38C9F7DE-3BB8-D842-08E2-700E0EECE451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691" creationId="{E55533D3-6A88-4018-BDC5-B0CBFE03D0D4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692" creationId="{AE9BF9A4-1DEF-1F46-9BAC-21FB2F371D0A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693" creationId="{36BCCAFE-807A-02B4-89AC-6F6DBE397BC4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694" creationId="{7D7BBCBD-109C-BA20-FCE3-A0EC73A23CAC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695" creationId="{9F24AAD4-73DD-A0DD-30D4-63C4E7838603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696" creationId="{651D448B-042B-51CF-19F9-609343A4A224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697" creationId="{BD34BBC0-3C37-B89C-0629-F6C6E79AEF79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698" creationId="{11935ABC-65A7-103E-BA16-02F443D99149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699" creationId="{94CFFCFF-F6D3-DB2E-2AF8-AF1A7108A95A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00" creationId="{38612E01-E9C2-07AA-D25D-BB3DADBF2E57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01" creationId="{5F24D730-65DB-A4BB-F67C-9C56D000DA53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02" creationId="{3D0DF284-050A-0D55-31E4-AA8085B92D25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03" creationId="{E8AE99CA-EE25-9712-1672-270FB48940E1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04" creationId="{6F0175D4-925A-721D-2679-3EFD68DB91BB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05" creationId="{71EACAFF-46D2-E89A-46C0-4006FAE99DB2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06" creationId="{66773F99-A38E-3C36-90BF-196DB3674236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07" creationId="{9BC522F3-0F01-6F6D-D51B-728579458D2E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08" creationId="{9BB6BAAA-0444-6CF9-5A99-0CDEE0CD8E4D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09" creationId="{B802769B-8AC4-F376-A380-453B56565297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10" creationId="{8DAA3492-8857-1070-F0DB-CF548712FE01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11" creationId="{8105D1C3-0312-2774-0EB9-6714E5A2D892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12" creationId="{618E4A5D-F987-D2F8-1704-D75194A21596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13" creationId="{8D1F4517-3A0C-5912-3C4E-7E9CFEE7E97A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14" creationId="{52DA4574-4149-35C7-02DE-F3894405FD43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15" creationId="{D652D418-D065-CD1D-0B05-9A8AC06D4A1C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16" creationId="{5A4E4E78-7C56-E6ED-942B-5CD61C2699FF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17" creationId="{D918FD20-F3C4-4CA3-F969-59FED827079F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18" creationId="{0FF50DE2-0DBC-74EF-B831-B37230A7BE2D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19" creationId="{B7D1E172-384D-9C9D-0BF2-9A09062BCA02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20" creationId="{9C525C04-C9DF-A2AE-A74C-106A20A0E0C6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21" creationId="{521CA9DE-1180-17BB-BD76-F9FEA19FE320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22" creationId="{C917652E-D354-2F38-4685-9F009AF6D9B0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23" creationId="{627CB499-B018-8646-ADD2-8F5F120BAD1F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24" creationId="{11C1CB91-CDC2-B522-5F24-AB0C38049374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25" creationId="{20D9BF80-1F9B-2376-F21C-76EFA6A34963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26" creationId="{329A0480-0565-0A8F-E598-4F3C82BF035E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27" creationId="{2499F577-BFEE-F8AB-0C5E-3F276AA2B286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28" creationId="{2160663E-79F8-C738-175C-30ADFD302454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29" creationId="{5EEF4C08-3BEE-991B-0027-B014A6301A53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30" creationId="{DB08E3CE-7F8D-6D98-3BE3-8E85379593F1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31" creationId="{1734E083-B01A-96F4-EB77-59F45FB65D57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32" creationId="{02720EAB-CAA6-982C-1DA9-F8AAD5BF3ABB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33" creationId="{E1F26B2A-573B-E189-8952-8A70510991B7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34" creationId="{22BF2186-A967-0114-63BB-9953C8B7F56B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35" creationId="{D8654076-EF08-1AE2-1A57-14B75CA71CFA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36" creationId="{7A9FD21D-5DD3-818B-1AA0-CF6C89581554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37" creationId="{0F056DF8-D37F-038C-986B-4493F29BD8B9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38" creationId="{8062217D-B348-CDC4-5D42-54118C1EE224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39" creationId="{D4F68036-29A2-F505-4CBE-4F853DDB77F5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40" creationId="{30D77037-B7FD-7CA2-CFDA-4EB1CEBA7B92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41" creationId="{038CCFA2-D0EF-34D2-6549-11DB2F406426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42" creationId="{535A2479-B392-E63A-3803-67AD819A3ADC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43" creationId="{33470200-1B0F-5905-55F7-6C64D60CEBA8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44" creationId="{FF2F04E3-D822-EBD5-2FBB-F385B15400C4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45" creationId="{FE493096-0F9B-786A-808A-001C8286908E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46" creationId="{579B8C56-67E8-02CE-D1F5-7809BCF7FEEA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47" creationId="{D80FB8A4-CC82-BECC-7AF6-93D8D6B09C7A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48" creationId="{2E359203-1ADC-4BD5-E8D2-312C0640BBE2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49" creationId="{77610E67-F01E-1B74-6A2D-B81106E5F835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50" creationId="{CA703F85-0FAD-9756-38DB-6B0FA5276BDF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51" creationId="{14BCCDCA-9DCA-EC4C-DEA5-BE01AA251CED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52" creationId="{9ECEF925-7B4D-49D2-2BDA-AA05EF72C901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53" creationId="{B2BB0D20-F7DC-8E45-DDD4-6F2B8A680113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54" creationId="{43657426-2923-B79A-A31A-641586C45236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55" creationId="{A657C592-2354-183F-D302-06ED3E8047CF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56" creationId="{46E1DBF1-F2F8-D51D-E200-C9666BABB669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57" creationId="{407D5A7B-3E28-B00B-D1B5-B51D58698FF4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58" creationId="{8EB1458A-3BF2-210F-34A5-45A0EFCA9AB1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59" creationId="{6A17B0E8-0AAA-602F-3B00-099D1874B910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60" creationId="{1DAA126F-2127-3783-7642-313D078F52E9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61" creationId="{D46F7CC2-0917-CD99-7D5C-C948E508C2E0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62" creationId="{A55B155F-F833-F843-8213-CC8D38FFC386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63" creationId="{38F06A40-1545-9737-03FC-10C6BD07E148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64" creationId="{EB103787-65E0-1579-BBB8-C06851803B36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65" creationId="{D09613F8-A3C2-F10F-636F-56B01F848205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66" creationId="{9A9EB6FE-1DD8-7CFF-6383-82C1BF53754D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67" creationId="{89623187-C288-C019-75F9-04B167E69CC1}"/>
          </ac:spMkLst>
        </pc:spChg>
        <pc:spChg chg="mod">
          <ac:chgData name="차 대한" userId="77795affcc4c8a09" providerId="LiveId" clId="{156E390C-4864-4FC2-86C0-DE8D953E6D9B}" dt="2022-10-31T15:51:18.649" v="2134"/>
          <ac:spMkLst>
            <pc:docMk/>
            <pc:sldMk cId="0" sldId="259"/>
            <ac:spMk id="768" creationId="{6ADBC85E-78BC-A970-19B4-15A18ED0D0E1}"/>
          </ac:spMkLst>
        </pc:spChg>
        <pc:spChg chg="mod">
          <ac:chgData name="차 대한" userId="77795affcc4c8a09" providerId="LiveId" clId="{156E390C-4864-4FC2-86C0-DE8D953E6D9B}" dt="2022-10-31T15:52:15.544" v="2140"/>
          <ac:spMkLst>
            <pc:docMk/>
            <pc:sldMk cId="0" sldId="259"/>
            <ac:spMk id="770" creationId="{8BBFCA4C-B69D-78A2-F939-0738AEB47F34}"/>
          </ac:spMkLst>
        </pc:spChg>
        <pc:spChg chg="mod">
          <ac:chgData name="차 대한" userId="77795affcc4c8a09" providerId="LiveId" clId="{156E390C-4864-4FC2-86C0-DE8D953E6D9B}" dt="2022-10-31T15:52:15.544" v="2140"/>
          <ac:spMkLst>
            <pc:docMk/>
            <pc:sldMk cId="0" sldId="259"/>
            <ac:spMk id="771" creationId="{D7F7A71D-345A-FC01-1485-D509456DBF2B}"/>
          </ac:spMkLst>
        </pc:spChg>
        <pc:spChg chg="mod">
          <ac:chgData name="차 대한" userId="77795affcc4c8a09" providerId="LiveId" clId="{156E390C-4864-4FC2-86C0-DE8D953E6D9B}" dt="2022-10-31T15:52:15.544" v="2140"/>
          <ac:spMkLst>
            <pc:docMk/>
            <pc:sldMk cId="0" sldId="259"/>
            <ac:spMk id="772" creationId="{7D0E4FAC-40CA-B7C4-25A3-7D97C1FAC516}"/>
          </ac:spMkLst>
        </pc:spChg>
        <pc:spChg chg="mod">
          <ac:chgData name="차 대한" userId="77795affcc4c8a09" providerId="LiveId" clId="{156E390C-4864-4FC2-86C0-DE8D953E6D9B}" dt="2022-10-31T15:52:15.544" v="2140"/>
          <ac:spMkLst>
            <pc:docMk/>
            <pc:sldMk cId="0" sldId="259"/>
            <ac:spMk id="773" creationId="{EAF35399-D055-1CE9-1983-49288F38DBB8}"/>
          </ac:spMkLst>
        </pc:spChg>
        <pc:spChg chg="mod">
          <ac:chgData name="차 대한" userId="77795affcc4c8a09" providerId="LiveId" clId="{156E390C-4864-4FC2-86C0-DE8D953E6D9B}" dt="2022-10-31T15:52:15.544" v="2140"/>
          <ac:spMkLst>
            <pc:docMk/>
            <pc:sldMk cId="0" sldId="259"/>
            <ac:spMk id="774" creationId="{7C2007AC-815F-5B94-F54E-B9E5BBE4B368}"/>
          </ac:spMkLst>
        </pc:spChg>
        <pc:spChg chg="mod">
          <ac:chgData name="차 대한" userId="77795affcc4c8a09" providerId="LiveId" clId="{156E390C-4864-4FC2-86C0-DE8D953E6D9B}" dt="2022-10-31T15:52:15.544" v="2140"/>
          <ac:spMkLst>
            <pc:docMk/>
            <pc:sldMk cId="0" sldId="259"/>
            <ac:spMk id="775" creationId="{B921807D-2BE0-6897-6CCA-1C097E818D3E}"/>
          </ac:spMkLst>
        </pc:spChg>
        <pc:spChg chg="mod">
          <ac:chgData name="차 대한" userId="77795affcc4c8a09" providerId="LiveId" clId="{156E390C-4864-4FC2-86C0-DE8D953E6D9B}" dt="2022-10-31T15:52:15.544" v="2140"/>
          <ac:spMkLst>
            <pc:docMk/>
            <pc:sldMk cId="0" sldId="259"/>
            <ac:spMk id="776" creationId="{9EB04044-2667-BDF5-F4B8-98D72C693488}"/>
          </ac:spMkLst>
        </pc:spChg>
        <pc:spChg chg="mod">
          <ac:chgData name="차 대한" userId="77795affcc4c8a09" providerId="LiveId" clId="{156E390C-4864-4FC2-86C0-DE8D953E6D9B}" dt="2022-10-31T15:52:15.544" v="2140"/>
          <ac:spMkLst>
            <pc:docMk/>
            <pc:sldMk cId="0" sldId="259"/>
            <ac:spMk id="777" creationId="{C21F3600-4CB7-190C-8B5F-7AE592C86BDC}"/>
          </ac:spMkLst>
        </pc:spChg>
        <pc:spChg chg="mod">
          <ac:chgData name="차 대한" userId="77795affcc4c8a09" providerId="LiveId" clId="{156E390C-4864-4FC2-86C0-DE8D953E6D9B}" dt="2022-10-31T15:52:15.544" v="2140"/>
          <ac:spMkLst>
            <pc:docMk/>
            <pc:sldMk cId="0" sldId="259"/>
            <ac:spMk id="778" creationId="{78851A28-959D-1DAA-E00D-9F50D43883BC}"/>
          </ac:spMkLst>
        </pc:spChg>
        <pc:spChg chg="mod">
          <ac:chgData name="차 대한" userId="77795affcc4c8a09" providerId="LiveId" clId="{156E390C-4864-4FC2-86C0-DE8D953E6D9B}" dt="2022-10-31T15:52:15.544" v="2140"/>
          <ac:spMkLst>
            <pc:docMk/>
            <pc:sldMk cId="0" sldId="259"/>
            <ac:spMk id="779" creationId="{79EA1F46-D4D0-98A5-0FD4-2D8CDE6B5ABF}"/>
          </ac:spMkLst>
        </pc:spChg>
        <pc:spChg chg="mod">
          <ac:chgData name="차 대한" userId="77795affcc4c8a09" providerId="LiveId" clId="{156E390C-4864-4FC2-86C0-DE8D953E6D9B}" dt="2022-10-31T15:52:15.544" v="2140"/>
          <ac:spMkLst>
            <pc:docMk/>
            <pc:sldMk cId="0" sldId="259"/>
            <ac:spMk id="780" creationId="{57F05972-6B4B-4DBC-455C-058D2CBE172F}"/>
          </ac:spMkLst>
        </pc:spChg>
        <pc:spChg chg="mod">
          <ac:chgData name="차 대한" userId="77795affcc4c8a09" providerId="LiveId" clId="{156E390C-4864-4FC2-86C0-DE8D953E6D9B}" dt="2022-10-31T15:52:15.544" v="2140"/>
          <ac:spMkLst>
            <pc:docMk/>
            <pc:sldMk cId="0" sldId="259"/>
            <ac:spMk id="781" creationId="{C0AADB98-7169-D2BB-8A42-D43A655D2C39}"/>
          </ac:spMkLst>
        </pc:spChg>
        <pc:spChg chg="mod">
          <ac:chgData name="차 대한" userId="77795affcc4c8a09" providerId="LiveId" clId="{156E390C-4864-4FC2-86C0-DE8D953E6D9B}" dt="2022-10-31T15:52:15.544" v="2140"/>
          <ac:spMkLst>
            <pc:docMk/>
            <pc:sldMk cId="0" sldId="259"/>
            <ac:spMk id="782" creationId="{FC8E59FA-6443-8578-CE44-AD0234AA9F93}"/>
          </ac:spMkLst>
        </pc:spChg>
        <pc:spChg chg="mod">
          <ac:chgData name="차 대한" userId="77795affcc4c8a09" providerId="LiveId" clId="{156E390C-4864-4FC2-86C0-DE8D953E6D9B}" dt="2022-10-31T15:52:15.544" v="2140"/>
          <ac:spMkLst>
            <pc:docMk/>
            <pc:sldMk cId="0" sldId="259"/>
            <ac:spMk id="783" creationId="{9B177ABA-116C-DC18-B591-D9ED53A9D4BC}"/>
          </ac:spMkLst>
        </pc:spChg>
        <pc:spChg chg="mod">
          <ac:chgData name="차 대한" userId="77795affcc4c8a09" providerId="LiveId" clId="{156E390C-4864-4FC2-86C0-DE8D953E6D9B}" dt="2022-10-31T15:52:15.544" v="2140"/>
          <ac:spMkLst>
            <pc:docMk/>
            <pc:sldMk cId="0" sldId="259"/>
            <ac:spMk id="784" creationId="{0D723A29-D105-214E-9B9E-270F4CEFB9DF}"/>
          </ac:spMkLst>
        </pc:spChg>
        <pc:spChg chg="mod">
          <ac:chgData name="차 대한" userId="77795affcc4c8a09" providerId="LiveId" clId="{156E390C-4864-4FC2-86C0-DE8D953E6D9B}" dt="2022-10-31T15:52:15.544" v="2140"/>
          <ac:spMkLst>
            <pc:docMk/>
            <pc:sldMk cId="0" sldId="259"/>
            <ac:spMk id="785" creationId="{569AD0BD-DEBE-CF5B-61A1-B16B7C5D48C0}"/>
          </ac:spMkLst>
        </pc:spChg>
        <pc:spChg chg="mod">
          <ac:chgData name="차 대한" userId="77795affcc4c8a09" providerId="LiveId" clId="{156E390C-4864-4FC2-86C0-DE8D953E6D9B}" dt="2022-10-31T15:52:15.544" v="2140"/>
          <ac:spMkLst>
            <pc:docMk/>
            <pc:sldMk cId="0" sldId="259"/>
            <ac:spMk id="786" creationId="{60A19389-272D-62A6-66EE-2B933BAAEECE}"/>
          </ac:spMkLst>
        </pc:spChg>
        <pc:spChg chg="mod">
          <ac:chgData name="차 대한" userId="77795affcc4c8a09" providerId="LiveId" clId="{156E390C-4864-4FC2-86C0-DE8D953E6D9B}" dt="2022-10-31T15:52:15.544" v="2140"/>
          <ac:spMkLst>
            <pc:docMk/>
            <pc:sldMk cId="0" sldId="259"/>
            <ac:spMk id="787" creationId="{20C4F2BB-3E9A-D948-00E8-BE1416C3BA87}"/>
          </ac:spMkLst>
        </pc:spChg>
        <pc:spChg chg="mod">
          <ac:chgData name="차 대한" userId="77795affcc4c8a09" providerId="LiveId" clId="{156E390C-4864-4FC2-86C0-DE8D953E6D9B}" dt="2022-10-31T15:52:15.544" v="2140"/>
          <ac:spMkLst>
            <pc:docMk/>
            <pc:sldMk cId="0" sldId="259"/>
            <ac:spMk id="788" creationId="{E9E2A45C-4646-BF19-DAE4-EBDE05184744}"/>
          </ac:spMkLst>
        </pc:spChg>
        <pc:spChg chg="mod">
          <ac:chgData name="차 대한" userId="77795affcc4c8a09" providerId="LiveId" clId="{156E390C-4864-4FC2-86C0-DE8D953E6D9B}" dt="2022-10-31T15:52:15.544" v="2140"/>
          <ac:spMkLst>
            <pc:docMk/>
            <pc:sldMk cId="0" sldId="259"/>
            <ac:spMk id="789" creationId="{4EC12024-0355-FD4B-892A-69E714A9B130}"/>
          </ac:spMkLst>
        </pc:spChg>
        <pc:spChg chg="mod">
          <ac:chgData name="차 대한" userId="77795affcc4c8a09" providerId="LiveId" clId="{156E390C-4864-4FC2-86C0-DE8D953E6D9B}" dt="2022-10-31T15:52:15.544" v="2140"/>
          <ac:spMkLst>
            <pc:docMk/>
            <pc:sldMk cId="0" sldId="259"/>
            <ac:spMk id="790" creationId="{FF9A9B13-C3B9-7F40-B8EC-EF20AA7EB09E}"/>
          </ac:spMkLst>
        </pc:spChg>
        <pc:spChg chg="mod">
          <ac:chgData name="차 대한" userId="77795affcc4c8a09" providerId="LiveId" clId="{156E390C-4864-4FC2-86C0-DE8D953E6D9B}" dt="2022-10-31T15:52:15.544" v="2140"/>
          <ac:spMkLst>
            <pc:docMk/>
            <pc:sldMk cId="0" sldId="259"/>
            <ac:spMk id="791" creationId="{135AA805-3A6F-630F-5A67-9C2B5FB9AC90}"/>
          </ac:spMkLst>
        </pc:spChg>
        <pc:spChg chg="mod">
          <ac:chgData name="차 대한" userId="77795affcc4c8a09" providerId="LiveId" clId="{156E390C-4864-4FC2-86C0-DE8D953E6D9B}" dt="2022-10-31T15:52:15.544" v="2140"/>
          <ac:spMkLst>
            <pc:docMk/>
            <pc:sldMk cId="0" sldId="259"/>
            <ac:spMk id="792" creationId="{33338F01-EB3A-B8FF-B6AA-199AA26152B8}"/>
          </ac:spMkLst>
        </pc:spChg>
        <pc:spChg chg="mod">
          <ac:chgData name="차 대한" userId="77795affcc4c8a09" providerId="LiveId" clId="{156E390C-4864-4FC2-86C0-DE8D953E6D9B}" dt="2022-10-31T15:52:15.544" v="2140"/>
          <ac:spMkLst>
            <pc:docMk/>
            <pc:sldMk cId="0" sldId="259"/>
            <ac:spMk id="793" creationId="{BFE9FC1F-CA61-D1AD-79EA-001098DC6078}"/>
          </ac:spMkLst>
        </pc:spChg>
        <pc:spChg chg="mod">
          <ac:chgData name="차 대한" userId="77795affcc4c8a09" providerId="LiveId" clId="{156E390C-4864-4FC2-86C0-DE8D953E6D9B}" dt="2022-10-31T15:52:15.544" v="2140"/>
          <ac:spMkLst>
            <pc:docMk/>
            <pc:sldMk cId="0" sldId="259"/>
            <ac:spMk id="794" creationId="{F38EC637-36A6-8317-91BA-1475CB5084F5}"/>
          </ac:spMkLst>
        </pc:spChg>
        <pc:spChg chg="mod">
          <ac:chgData name="차 대한" userId="77795affcc4c8a09" providerId="LiveId" clId="{156E390C-4864-4FC2-86C0-DE8D953E6D9B}" dt="2022-10-31T15:52:15.544" v="2140"/>
          <ac:spMkLst>
            <pc:docMk/>
            <pc:sldMk cId="0" sldId="259"/>
            <ac:spMk id="795" creationId="{A74F0F9B-C9CE-B307-1F2D-6314F4A02B0A}"/>
          </ac:spMkLst>
        </pc:spChg>
        <pc:spChg chg="mod">
          <ac:chgData name="차 대한" userId="77795affcc4c8a09" providerId="LiveId" clId="{156E390C-4864-4FC2-86C0-DE8D953E6D9B}" dt="2022-10-31T15:52:15.544" v="2140"/>
          <ac:spMkLst>
            <pc:docMk/>
            <pc:sldMk cId="0" sldId="259"/>
            <ac:spMk id="796" creationId="{4C404E91-6CE7-2314-AFE8-05DA02AF18C8}"/>
          </ac:spMkLst>
        </pc:spChg>
        <pc:spChg chg="mod">
          <ac:chgData name="차 대한" userId="77795affcc4c8a09" providerId="LiveId" clId="{156E390C-4864-4FC2-86C0-DE8D953E6D9B}" dt="2022-10-31T15:52:15.544" v="2140"/>
          <ac:spMkLst>
            <pc:docMk/>
            <pc:sldMk cId="0" sldId="259"/>
            <ac:spMk id="797" creationId="{28C1F65D-92AD-1264-DBF9-87F19D28DF9A}"/>
          </ac:spMkLst>
        </pc:spChg>
        <pc:spChg chg="mod">
          <ac:chgData name="차 대한" userId="77795affcc4c8a09" providerId="LiveId" clId="{156E390C-4864-4FC2-86C0-DE8D953E6D9B}" dt="2022-10-31T15:52:15.544" v="2140"/>
          <ac:spMkLst>
            <pc:docMk/>
            <pc:sldMk cId="0" sldId="259"/>
            <ac:spMk id="798" creationId="{44160A73-E081-7945-5337-4FFA8788D9F1}"/>
          </ac:spMkLst>
        </pc:spChg>
        <pc:spChg chg="mod">
          <ac:chgData name="차 대한" userId="77795affcc4c8a09" providerId="LiveId" clId="{156E390C-4864-4FC2-86C0-DE8D953E6D9B}" dt="2022-10-31T15:52:15.544" v="2140"/>
          <ac:spMkLst>
            <pc:docMk/>
            <pc:sldMk cId="0" sldId="259"/>
            <ac:spMk id="799" creationId="{E8BCE672-7060-661C-54A4-1D5EDCE809A1}"/>
          </ac:spMkLst>
        </pc:spChg>
        <pc:spChg chg="mod">
          <ac:chgData name="차 대한" userId="77795affcc4c8a09" providerId="LiveId" clId="{156E390C-4864-4FC2-86C0-DE8D953E6D9B}" dt="2022-10-31T15:52:15.544" v="2140"/>
          <ac:spMkLst>
            <pc:docMk/>
            <pc:sldMk cId="0" sldId="259"/>
            <ac:spMk id="800" creationId="{5659B43F-6296-F856-AC21-B07D64739CF0}"/>
          </ac:spMkLst>
        </pc:spChg>
        <pc:spChg chg="mod">
          <ac:chgData name="차 대한" userId="77795affcc4c8a09" providerId="LiveId" clId="{156E390C-4864-4FC2-86C0-DE8D953E6D9B}" dt="2022-10-31T15:52:15.544" v="2140"/>
          <ac:spMkLst>
            <pc:docMk/>
            <pc:sldMk cId="0" sldId="259"/>
            <ac:spMk id="801" creationId="{3540ABA2-853A-E649-DD6E-93E11FFFD1A1}"/>
          </ac:spMkLst>
        </pc:spChg>
        <pc:spChg chg="mod">
          <ac:chgData name="차 대한" userId="77795affcc4c8a09" providerId="LiveId" clId="{156E390C-4864-4FC2-86C0-DE8D953E6D9B}" dt="2022-10-31T15:52:15.544" v="2140"/>
          <ac:spMkLst>
            <pc:docMk/>
            <pc:sldMk cId="0" sldId="259"/>
            <ac:spMk id="802" creationId="{FC6DAF04-A319-E4B9-9194-20662C56E1CD}"/>
          </ac:spMkLst>
        </pc:spChg>
        <pc:spChg chg="mod">
          <ac:chgData name="차 대한" userId="77795affcc4c8a09" providerId="LiveId" clId="{156E390C-4864-4FC2-86C0-DE8D953E6D9B}" dt="2022-10-31T15:52:15.544" v="2140"/>
          <ac:spMkLst>
            <pc:docMk/>
            <pc:sldMk cId="0" sldId="259"/>
            <ac:spMk id="803" creationId="{DC10B11F-A2CE-BC7B-7A53-264D97D18C63}"/>
          </ac:spMkLst>
        </pc:spChg>
        <pc:spChg chg="mod">
          <ac:chgData name="차 대한" userId="77795affcc4c8a09" providerId="LiveId" clId="{156E390C-4864-4FC2-86C0-DE8D953E6D9B}" dt="2022-10-31T15:52:15.544" v="2140"/>
          <ac:spMkLst>
            <pc:docMk/>
            <pc:sldMk cId="0" sldId="259"/>
            <ac:spMk id="804" creationId="{F1B4C827-BD2B-D467-375F-94B81E24417C}"/>
          </ac:spMkLst>
        </pc:spChg>
        <pc:spChg chg="mod">
          <ac:chgData name="차 대한" userId="77795affcc4c8a09" providerId="LiveId" clId="{156E390C-4864-4FC2-86C0-DE8D953E6D9B}" dt="2022-10-31T15:52:15.544" v="2140"/>
          <ac:spMkLst>
            <pc:docMk/>
            <pc:sldMk cId="0" sldId="259"/>
            <ac:spMk id="805" creationId="{FA87B08D-06BF-E962-C4E4-5D2EC99DBF2F}"/>
          </ac:spMkLst>
        </pc:spChg>
        <pc:spChg chg="mod">
          <ac:chgData name="차 대한" userId="77795affcc4c8a09" providerId="LiveId" clId="{156E390C-4864-4FC2-86C0-DE8D953E6D9B}" dt="2022-10-31T15:52:15.544" v="2140"/>
          <ac:spMkLst>
            <pc:docMk/>
            <pc:sldMk cId="0" sldId="259"/>
            <ac:spMk id="806" creationId="{66C8D38B-81EA-F85B-EA49-7C4F3C56D726}"/>
          </ac:spMkLst>
        </pc:spChg>
        <pc:spChg chg="mod">
          <ac:chgData name="차 대한" userId="77795affcc4c8a09" providerId="LiveId" clId="{156E390C-4864-4FC2-86C0-DE8D953E6D9B}" dt="2022-10-31T15:52:15.544" v="2140"/>
          <ac:spMkLst>
            <pc:docMk/>
            <pc:sldMk cId="0" sldId="259"/>
            <ac:spMk id="807" creationId="{036B5D61-7499-FAAB-38CA-CAEE6FB12D7F}"/>
          </ac:spMkLst>
        </pc:spChg>
        <pc:spChg chg="mod">
          <ac:chgData name="차 대한" userId="77795affcc4c8a09" providerId="LiveId" clId="{156E390C-4864-4FC2-86C0-DE8D953E6D9B}" dt="2022-10-31T15:52:15.544" v="2140"/>
          <ac:spMkLst>
            <pc:docMk/>
            <pc:sldMk cId="0" sldId="259"/>
            <ac:spMk id="808" creationId="{FF72484E-B786-C14F-FE6E-3D180608FD1A}"/>
          </ac:spMkLst>
        </pc:spChg>
        <pc:spChg chg="mod">
          <ac:chgData name="차 대한" userId="77795affcc4c8a09" providerId="LiveId" clId="{156E390C-4864-4FC2-86C0-DE8D953E6D9B}" dt="2022-10-31T15:52:15.544" v="2140"/>
          <ac:spMkLst>
            <pc:docMk/>
            <pc:sldMk cId="0" sldId="259"/>
            <ac:spMk id="809" creationId="{20B90E18-D772-2360-9710-8F5313DAC9F6}"/>
          </ac:spMkLst>
        </pc:spChg>
        <pc:spChg chg="mod">
          <ac:chgData name="차 대한" userId="77795affcc4c8a09" providerId="LiveId" clId="{156E390C-4864-4FC2-86C0-DE8D953E6D9B}" dt="2022-10-31T15:52:15.544" v="2140"/>
          <ac:spMkLst>
            <pc:docMk/>
            <pc:sldMk cId="0" sldId="259"/>
            <ac:spMk id="810" creationId="{177E8F60-D1A5-E1E4-7ABD-E7BC18A7F26A}"/>
          </ac:spMkLst>
        </pc:spChg>
        <pc:spChg chg="mod">
          <ac:chgData name="차 대한" userId="77795affcc4c8a09" providerId="LiveId" clId="{156E390C-4864-4FC2-86C0-DE8D953E6D9B}" dt="2022-10-31T15:52:15.544" v="2140"/>
          <ac:spMkLst>
            <pc:docMk/>
            <pc:sldMk cId="0" sldId="259"/>
            <ac:spMk id="811" creationId="{62EF09EB-A483-D17F-1FBD-219B8865D334}"/>
          </ac:spMkLst>
        </pc:spChg>
        <pc:spChg chg="mod">
          <ac:chgData name="차 대한" userId="77795affcc4c8a09" providerId="LiveId" clId="{156E390C-4864-4FC2-86C0-DE8D953E6D9B}" dt="2022-10-31T15:52:15.544" v="2140"/>
          <ac:spMkLst>
            <pc:docMk/>
            <pc:sldMk cId="0" sldId="259"/>
            <ac:spMk id="812" creationId="{0D1F859E-9220-4E11-A06B-61A3E56B13C8}"/>
          </ac:spMkLst>
        </pc:spChg>
        <pc:spChg chg="mod">
          <ac:chgData name="차 대한" userId="77795affcc4c8a09" providerId="LiveId" clId="{156E390C-4864-4FC2-86C0-DE8D953E6D9B}" dt="2022-10-31T15:52:15.544" v="2140"/>
          <ac:spMkLst>
            <pc:docMk/>
            <pc:sldMk cId="0" sldId="259"/>
            <ac:spMk id="813" creationId="{EF104FAE-DE79-DD9D-2008-72BB0BDFC7AA}"/>
          </ac:spMkLst>
        </pc:spChg>
        <pc:spChg chg="mod">
          <ac:chgData name="차 대한" userId="77795affcc4c8a09" providerId="LiveId" clId="{156E390C-4864-4FC2-86C0-DE8D953E6D9B}" dt="2022-10-31T15:52:15.544" v="2140"/>
          <ac:spMkLst>
            <pc:docMk/>
            <pc:sldMk cId="0" sldId="259"/>
            <ac:spMk id="814" creationId="{A955C431-A6C9-9AB8-337E-DCA403300634}"/>
          </ac:spMkLst>
        </pc:spChg>
        <pc:spChg chg="mod">
          <ac:chgData name="차 대한" userId="77795affcc4c8a09" providerId="LiveId" clId="{156E390C-4864-4FC2-86C0-DE8D953E6D9B}" dt="2022-10-31T15:52:15.544" v="2140"/>
          <ac:spMkLst>
            <pc:docMk/>
            <pc:sldMk cId="0" sldId="259"/>
            <ac:spMk id="815" creationId="{A71D2D6E-C89C-BEC7-89AC-C76935099E13}"/>
          </ac:spMkLst>
        </pc:spChg>
        <pc:spChg chg="mod">
          <ac:chgData name="차 대한" userId="77795affcc4c8a09" providerId="LiveId" clId="{156E390C-4864-4FC2-86C0-DE8D953E6D9B}" dt="2022-10-31T15:52:15.544" v="2140"/>
          <ac:spMkLst>
            <pc:docMk/>
            <pc:sldMk cId="0" sldId="259"/>
            <ac:spMk id="816" creationId="{DB279FEA-8C99-20FF-FB1F-0038086A8633}"/>
          </ac:spMkLst>
        </pc:spChg>
        <pc:spChg chg="mod">
          <ac:chgData name="차 대한" userId="77795affcc4c8a09" providerId="LiveId" clId="{156E390C-4864-4FC2-86C0-DE8D953E6D9B}" dt="2022-10-31T15:52:15.544" v="2140"/>
          <ac:spMkLst>
            <pc:docMk/>
            <pc:sldMk cId="0" sldId="259"/>
            <ac:spMk id="817" creationId="{88E0D7ED-384B-A646-C4E8-7E81732F36F8}"/>
          </ac:spMkLst>
        </pc:spChg>
        <pc:spChg chg="mod">
          <ac:chgData name="차 대한" userId="77795affcc4c8a09" providerId="LiveId" clId="{156E390C-4864-4FC2-86C0-DE8D953E6D9B}" dt="2022-10-31T15:52:15.544" v="2140"/>
          <ac:spMkLst>
            <pc:docMk/>
            <pc:sldMk cId="0" sldId="259"/>
            <ac:spMk id="818" creationId="{B1BEC507-51C1-6623-6A45-419D2BB92EF6}"/>
          </ac:spMkLst>
        </pc:spChg>
        <pc:spChg chg="mod">
          <ac:chgData name="차 대한" userId="77795affcc4c8a09" providerId="LiveId" clId="{156E390C-4864-4FC2-86C0-DE8D953E6D9B}" dt="2022-10-31T15:52:15.544" v="2140"/>
          <ac:spMkLst>
            <pc:docMk/>
            <pc:sldMk cId="0" sldId="259"/>
            <ac:spMk id="819" creationId="{B2316F99-68BC-4E75-E55F-EA49EA7F519D}"/>
          </ac:spMkLst>
        </pc:spChg>
        <pc:spChg chg="mod">
          <ac:chgData name="차 대한" userId="77795affcc4c8a09" providerId="LiveId" clId="{156E390C-4864-4FC2-86C0-DE8D953E6D9B}" dt="2022-10-31T15:52:15.544" v="2140"/>
          <ac:spMkLst>
            <pc:docMk/>
            <pc:sldMk cId="0" sldId="259"/>
            <ac:spMk id="820" creationId="{BEF1B9D8-51DD-0AFE-4547-D3C1293B8912}"/>
          </ac:spMkLst>
        </pc:spChg>
        <pc:spChg chg="mod">
          <ac:chgData name="차 대한" userId="77795affcc4c8a09" providerId="LiveId" clId="{156E390C-4864-4FC2-86C0-DE8D953E6D9B}" dt="2022-10-31T15:52:15.544" v="2140"/>
          <ac:spMkLst>
            <pc:docMk/>
            <pc:sldMk cId="0" sldId="259"/>
            <ac:spMk id="821" creationId="{755E6AC4-A8B5-79C5-A7A7-4B3A1506C44E}"/>
          </ac:spMkLst>
        </pc:spChg>
        <pc:spChg chg="mod">
          <ac:chgData name="차 대한" userId="77795affcc4c8a09" providerId="LiveId" clId="{156E390C-4864-4FC2-86C0-DE8D953E6D9B}" dt="2022-10-31T15:52:15.544" v="2140"/>
          <ac:spMkLst>
            <pc:docMk/>
            <pc:sldMk cId="0" sldId="259"/>
            <ac:spMk id="822" creationId="{183907B4-3F2A-B209-FBFB-3653897DA843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24" creationId="{EE2D4F89-DD56-6474-CC78-4F9D4553DBDD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25" creationId="{B5DE8D38-E796-8698-A2C8-4604712AEFA7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26" creationId="{33803FB6-7806-6CA6-B714-E321E6BAAC6C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27" creationId="{1F72EEF0-F8C6-0193-1FF7-D4E9F1A4A933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28" creationId="{849383E8-17CD-EB35-E3BD-220ED53F90AE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29" creationId="{3CE014B2-E55E-8B4A-7732-FB3CCB0815D1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30" creationId="{AA8606C2-B114-6829-411F-DF29F2B767B4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31" creationId="{017267E6-F33B-AC4C-AC88-92D332562711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32" creationId="{E167EC1E-C70C-1437-2D89-80180DFD9C10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33" creationId="{6CE5AF3F-F5ED-5223-ACB6-93A359086FB6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34" creationId="{7AAC87E8-B8FF-97A2-EF9D-CC2B642F491B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35" creationId="{5176943D-6653-38AF-F9C4-B682B84A1A75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36" creationId="{4C20B895-F3B8-282A-EF58-088C214F991D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37" creationId="{7B218FAA-A790-6EDD-6751-7016F1051F67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38" creationId="{767342C6-D4BF-7BA8-9429-88EACB484F79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39" creationId="{B26F3570-81AC-D7D3-B8BB-F8E91E43071E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40" creationId="{5A2E0C74-3864-871B-490B-4619318756B8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41" creationId="{814A0939-C5A2-C832-9493-3901FDA69395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42" creationId="{D7F5D5ED-B134-0EA0-E928-115303D4BA3D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43" creationId="{10DF8BF2-0DF9-BC49-B520-A320D0249789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44" creationId="{E903C352-5BCA-288B-7697-E14E63DE0CFD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45" creationId="{61CE50E9-744A-CAD7-0A7D-8B3185A13C0F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46" creationId="{1DB4FB01-BF8E-2411-60B6-FAD686C1A443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47" creationId="{E43EC3DE-6EF3-C8CA-C73A-D0DF6E330F59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48" creationId="{AD7B61C5-A855-4551-E9A2-45189EF7947F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49" creationId="{06208A89-6042-EBF8-416F-255BBE388C8E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50" creationId="{2AD48859-17F3-18F3-13A5-A226106967A7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51" creationId="{6F8EF794-1D4D-1CF2-EE73-918DE7D8D18B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52" creationId="{78DBC276-45A5-3BD5-5950-927689000CC4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53" creationId="{EFC6581E-0FD7-D527-F208-89DF4EEE6B13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54" creationId="{1FF463C1-CA04-EB7C-610E-BB927E1DAF6D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55" creationId="{4F7B881D-0F40-FC6D-4FA0-7997A8CA9431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56" creationId="{35E8BBD8-60D2-DAD9-EFAA-8E8577103781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57" creationId="{420A1DDF-F5DF-C599-0F33-916DBA698A12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58" creationId="{F9BB40FD-3323-B189-1AD0-CAF0B8B5E66B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59" creationId="{BDEEC9C9-724D-1D77-C431-6E300E105305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60" creationId="{E2D314A9-4997-B90E-46FF-40C7967B3859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61" creationId="{74766C1D-1021-6847-1D1D-D9E33A161F95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62" creationId="{C1C78038-1EBB-C64F-07F7-A8EF9088CB04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63" creationId="{6781617C-D9FC-0288-4B8F-1EAB250834B3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64" creationId="{9A7E9721-0140-84E4-26FE-060655CB8DB6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65" creationId="{0BC415FE-E9D7-3789-EC21-C6040AA87BAE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66" creationId="{D3EE91D6-263F-AB91-DD5E-99F578BB22BF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67" creationId="{139B9B62-E6F2-501C-ECD0-504605AF188C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68" creationId="{DC9F7B6A-D54E-AFD5-281F-5A5E70D681C1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69" creationId="{2A414257-9771-48C7-0CFC-492B86587BB0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70" creationId="{8C50F0BE-494C-F099-6ECD-DE7070E47804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71" creationId="{0AB48892-72D7-EFAB-504C-DE2733509A76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72" creationId="{7708685D-E12B-103F-A9E3-5EA1542EE9BE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73" creationId="{81C3CD0D-73B3-F9D4-A2AC-4933FD1932A0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74" creationId="{86C58AC1-9F3F-B0B7-16DE-5F7F304ECB6F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75" creationId="{AA125B9A-BCCB-94EA-36A4-EADB932E119C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76" creationId="{1E957F98-B66D-C0D6-0AE7-B7AB435B5673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77" creationId="{3206A611-493B-E15E-89A0-1BD5AC3464B8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78" creationId="{28620AF3-4CFF-C858-DF0A-1258350CA08A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79" creationId="{68725607-E086-1BAB-A552-3BFDF29A7E6C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80" creationId="{FF480F4E-0CB1-A279-0B3F-55783532A8BF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81" creationId="{7F70DA22-8B7D-9A45-AE09-837DD1DF64D9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82" creationId="{B66802F9-B1D7-FF82-E954-FF6EFA5FC374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83" creationId="{48743176-A15E-8E1A-B346-39B4AD310E63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84" creationId="{D65FA0D1-6261-8691-4CEA-0CFC47FF55AB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85" creationId="{023C5B77-459D-D76F-D605-2CFA3222E186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86" creationId="{E6D799F5-3BA8-7808-9E26-1C87D9ED71B5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87" creationId="{AAC7589B-63F3-0329-EDE3-394F6C02E8C5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88" creationId="{03061AAA-DFC8-F936-23E4-CCE09A5C6707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89" creationId="{582D229A-B67B-C910-BB34-CC11D5F2F014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90" creationId="{EC4939F5-A0BB-3163-EB15-E3CC4FD38912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91" creationId="{EC123EE0-8A0D-079A-AA91-4A46F2816355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92" creationId="{43C4AAA5-4A8E-C8DE-0FA5-87FBAC8D1C43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93" creationId="{ED00840D-FD1E-C98C-20A3-5B0CC0D6BA27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94" creationId="{90B540C8-B21B-8BB4-D4D7-49817C65CA65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95" creationId="{7B827694-D2FB-63C0-195A-7FE52B5E1F8B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96" creationId="{DD86F3AF-F740-9A45-C08D-AB286041AC17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97" creationId="{B35EEE41-1591-2688-A8F0-183BBE89A4FB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98" creationId="{C047FDF9-49EA-F216-DA45-FEEACF86A36D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899" creationId="{948940D4-6115-AA43-D4F1-930CC0C84C00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900" creationId="{0FD9A0DE-21FE-2319-57DC-71C41359292E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901" creationId="{1B3A536D-2491-1637-B97D-C13C9AF367B2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902" creationId="{8F2AB14D-EEC2-1F8B-8A60-5A296CCEED2E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903" creationId="{C8EDCD99-F8BB-6D17-A1B0-92EF148DCAFF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904" creationId="{9DFACAE6-9C54-16A1-227A-09E29CBDBD0A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905" creationId="{3C7754DA-4DC3-74C3-9E5D-2CEA09F70190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906" creationId="{838F4B4F-8090-8342-8BC6-7F2F62A2B4B4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907" creationId="{33D6AFF8-6B1E-B914-56A8-EB5D8CFD6910}"/>
          </ac:spMkLst>
        </pc:spChg>
        <pc:spChg chg="mod">
          <ac:chgData name="차 대한" userId="77795affcc4c8a09" providerId="LiveId" clId="{156E390C-4864-4FC2-86C0-DE8D953E6D9B}" dt="2022-10-31T15:52:54.328" v="2146"/>
          <ac:spMkLst>
            <pc:docMk/>
            <pc:sldMk cId="0" sldId="259"/>
            <ac:spMk id="908" creationId="{A6B2A86A-2E9F-146B-CB99-F78B3C2332C2}"/>
          </ac:spMkLst>
        </pc:spChg>
        <pc:spChg chg="mod">
          <ac:chgData name="차 대한" userId="77795affcc4c8a09" providerId="LiveId" clId="{156E390C-4864-4FC2-86C0-DE8D953E6D9B}" dt="2022-10-31T15:54:21.983" v="2152"/>
          <ac:spMkLst>
            <pc:docMk/>
            <pc:sldMk cId="0" sldId="259"/>
            <ac:spMk id="910" creationId="{9DD78F72-B9D7-EBF9-D035-838EBEB83351}"/>
          </ac:spMkLst>
        </pc:spChg>
        <pc:spChg chg="mod">
          <ac:chgData name="차 대한" userId="77795affcc4c8a09" providerId="LiveId" clId="{156E390C-4864-4FC2-86C0-DE8D953E6D9B}" dt="2022-10-31T15:54:21.983" v="2152"/>
          <ac:spMkLst>
            <pc:docMk/>
            <pc:sldMk cId="0" sldId="259"/>
            <ac:spMk id="911" creationId="{001A37B5-79D9-8C2A-BE1F-B06F3B5D8A03}"/>
          </ac:spMkLst>
        </pc:spChg>
        <pc:spChg chg="mod">
          <ac:chgData name="차 대한" userId="77795affcc4c8a09" providerId="LiveId" clId="{156E390C-4864-4FC2-86C0-DE8D953E6D9B}" dt="2022-10-31T15:54:21.983" v="2152"/>
          <ac:spMkLst>
            <pc:docMk/>
            <pc:sldMk cId="0" sldId="259"/>
            <ac:spMk id="912" creationId="{868DD593-5A6E-0419-14E6-CD8D256CF4D7}"/>
          </ac:spMkLst>
        </pc:spChg>
        <pc:spChg chg="mod">
          <ac:chgData name="차 대한" userId="77795affcc4c8a09" providerId="LiveId" clId="{156E390C-4864-4FC2-86C0-DE8D953E6D9B}" dt="2022-10-31T15:54:21.983" v="2152"/>
          <ac:spMkLst>
            <pc:docMk/>
            <pc:sldMk cId="0" sldId="259"/>
            <ac:spMk id="913" creationId="{63B12B7D-330C-294B-A817-6FCCF9ADD1CA}"/>
          </ac:spMkLst>
        </pc:spChg>
        <pc:spChg chg="mod">
          <ac:chgData name="차 대한" userId="77795affcc4c8a09" providerId="LiveId" clId="{156E390C-4864-4FC2-86C0-DE8D953E6D9B}" dt="2022-10-31T15:54:21.983" v="2152"/>
          <ac:spMkLst>
            <pc:docMk/>
            <pc:sldMk cId="0" sldId="259"/>
            <ac:spMk id="914" creationId="{0D18E809-064D-B1F7-76F3-FF9819753289}"/>
          </ac:spMkLst>
        </pc:spChg>
        <pc:spChg chg="mod">
          <ac:chgData name="차 대한" userId="77795affcc4c8a09" providerId="LiveId" clId="{156E390C-4864-4FC2-86C0-DE8D953E6D9B}" dt="2022-10-31T15:54:21.983" v="2152"/>
          <ac:spMkLst>
            <pc:docMk/>
            <pc:sldMk cId="0" sldId="259"/>
            <ac:spMk id="915" creationId="{2854EF02-14AF-75C7-A0D2-F49F5571BD72}"/>
          </ac:spMkLst>
        </pc:spChg>
        <pc:spChg chg="mod">
          <ac:chgData name="차 대한" userId="77795affcc4c8a09" providerId="LiveId" clId="{156E390C-4864-4FC2-86C0-DE8D953E6D9B}" dt="2022-10-31T15:54:21.983" v="2152"/>
          <ac:spMkLst>
            <pc:docMk/>
            <pc:sldMk cId="0" sldId="259"/>
            <ac:spMk id="916" creationId="{DD546921-75D1-D0B4-DCF0-6EE00E98D7E6}"/>
          </ac:spMkLst>
        </pc:spChg>
        <pc:spChg chg="mod">
          <ac:chgData name="차 대한" userId="77795affcc4c8a09" providerId="LiveId" clId="{156E390C-4864-4FC2-86C0-DE8D953E6D9B}" dt="2022-10-31T15:54:21.983" v="2152"/>
          <ac:spMkLst>
            <pc:docMk/>
            <pc:sldMk cId="0" sldId="259"/>
            <ac:spMk id="917" creationId="{FE1DBFE2-CA00-1769-A7B3-E2D55B13D846}"/>
          </ac:spMkLst>
        </pc:spChg>
        <pc:spChg chg="mod">
          <ac:chgData name="차 대한" userId="77795affcc4c8a09" providerId="LiveId" clId="{156E390C-4864-4FC2-86C0-DE8D953E6D9B}" dt="2022-10-31T15:54:21.983" v="2152"/>
          <ac:spMkLst>
            <pc:docMk/>
            <pc:sldMk cId="0" sldId="259"/>
            <ac:spMk id="918" creationId="{E19E2B65-1BDF-5C26-AC1C-0DBAEDE83DDD}"/>
          </ac:spMkLst>
        </pc:spChg>
        <pc:spChg chg="mod">
          <ac:chgData name="차 대한" userId="77795affcc4c8a09" providerId="LiveId" clId="{156E390C-4864-4FC2-86C0-DE8D953E6D9B}" dt="2022-10-31T15:54:21.983" v="2152"/>
          <ac:spMkLst>
            <pc:docMk/>
            <pc:sldMk cId="0" sldId="259"/>
            <ac:spMk id="919" creationId="{B81E1A27-2B5C-9492-78BA-83A4398947C8}"/>
          </ac:spMkLst>
        </pc:spChg>
        <pc:spChg chg="mod">
          <ac:chgData name="차 대한" userId="77795affcc4c8a09" providerId="LiveId" clId="{156E390C-4864-4FC2-86C0-DE8D953E6D9B}" dt="2022-10-31T15:54:21.983" v="2152"/>
          <ac:spMkLst>
            <pc:docMk/>
            <pc:sldMk cId="0" sldId="259"/>
            <ac:spMk id="920" creationId="{0CC134A1-76C6-3E3E-5767-67722E6708B2}"/>
          </ac:spMkLst>
        </pc:spChg>
        <pc:spChg chg="mod">
          <ac:chgData name="차 대한" userId="77795affcc4c8a09" providerId="LiveId" clId="{156E390C-4864-4FC2-86C0-DE8D953E6D9B}" dt="2022-10-31T15:54:21.983" v="2152"/>
          <ac:spMkLst>
            <pc:docMk/>
            <pc:sldMk cId="0" sldId="259"/>
            <ac:spMk id="921" creationId="{174B4198-41C9-A75C-44EA-C4BBB6609A9C}"/>
          </ac:spMkLst>
        </pc:spChg>
        <pc:spChg chg="mod">
          <ac:chgData name="차 대한" userId="77795affcc4c8a09" providerId="LiveId" clId="{156E390C-4864-4FC2-86C0-DE8D953E6D9B}" dt="2022-10-31T15:54:21.983" v="2152"/>
          <ac:spMkLst>
            <pc:docMk/>
            <pc:sldMk cId="0" sldId="259"/>
            <ac:spMk id="922" creationId="{56EEDD33-0228-AF94-A592-D63EAB92B4DC}"/>
          </ac:spMkLst>
        </pc:spChg>
        <pc:spChg chg="mod">
          <ac:chgData name="차 대한" userId="77795affcc4c8a09" providerId="LiveId" clId="{156E390C-4864-4FC2-86C0-DE8D953E6D9B}" dt="2022-10-31T15:54:21.983" v="2152"/>
          <ac:spMkLst>
            <pc:docMk/>
            <pc:sldMk cId="0" sldId="259"/>
            <ac:spMk id="923" creationId="{90A699F2-D2F5-C194-D9E0-A447A90D1B11}"/>
          </ac:spMkLst>
        </pc:spChg>
        <pc:spChg chg="mod">
          <ac:chgData name="차 대한" userId="77795affcc4c8a09" providerId="LiveId" clId="{156E390C-4864-4FC2-86C0-DE8D953E6D9B}" dt="2022-10-31T15:54:21.983" v="2152"/>
          <ac:spMkLst>
            <pc:docMk/>
            <pc:sldMk cId="0" sldId="259"/>
            <ac:spMk id="924" creationId="{12AFB61C-5C41-7F83-3ECC-75C54D836A31}"/>
          </ac:spMkLst>
        </pc:spChg>
        <pc:spChg chg="mod">
          <ac:chgData name="차 대한" userId="77795affcc4c8a09" providerId="LiveId" clId="{156E390C-4864-4FC2-86C0-DE8D953E6D9B}" dt="2022-10-31T15:54:21.983" v="2152"/>
          <ac:spMkLst>
            <pc:docMk/>
            <pc:sldMk cId="0" sldId="259"/>
            <ac:spMk id="925" creationId="{9DF8C980-7587-A069-A7F9-D348210728E3}"/>
          </ac:spMkLst>
        </pc:spChg>
        <pc:spChg chg="mod">
          <ac:chgData name="차 대한" userId="77795affcc4c8a09" providerId="LiveId" clId="{156E390C-4864-4FC2-86C0-DE8D953E6D9B}" dt="2022-10-31T15:54:21.983" v="2152"/>
          <ac:spMkLst>
            <pc:docMk/>
            <pc:sldMk cId="0" sldId="259"/>
            <ac:spMk id="926" creationId="{70B08960-EEEB-C91B-A089-10003412A43C}"/>
          </ac:spMkLst>
        </pc:spChg>
        <pc:spChg chg="mod">
          <ac:chgData name="차 대한" userId="77795affcc4c8a09" providerId="LiveId" clId="{156E390C-4864-4FC2-86C0-DE8D953E6D9B}" dt="2022-10-31T15:54:21.983" v="2152"/>
          <ac:spMkLst>
            <pc:docMk/>
            <pc:sldMk cId="0" sldId="259"/>
            <ac:spMk id="927" creationId="{8FF4380E-5A95-4FDB-5F6E-EA21583F9ACE}"/>
          </ac:spMkLst>
        </pc:spChg>
        <pc:spChg chg="mod">
          <ac:chgData name="차 대한" userId="77795affcc4c8a09" providerId="LiveId" clId="{156E390C-4864-4FC2-86C0-DE8D953E6D9B}" dt="2022-10-31T15:54:21.983" v="2152"/>
          <ac:spMkLst>
            <pc:docMk/>
            <pc:sldMk cId="0" sldId="259"/>
            <ac:spMk id="928" creationId="{986CD977-2175-FD18-FF73-811B231F82D9}"/>
          </ac:spMkLst>
        </pc:spChg>
        <pc:spChg chg="mod">
          <ac:chgData name="차 대한" userId="77795affcc4c8a09" providerId="LiveId" clId="{156E390C-4864-4FC2-86C0-DE8D953E6D9B}" dt="2022-10-31T15:54:21.983" v="2152"/>
          <ac:spMkLst>
            <pc:docMk/>
            <pc:sldMk cId="0" sldId="259"/>
            <ac:spMk id="929" creationId="{58758E9E-3204-DE4D-7098-66BBEA555DFF}"/>
          </ac:spMkLst>
        </pc:spChg>
        <pc:spChg chg="mod">
          <ac:chgData name="차 대한" userId="77795affcc4c8a09" providerId="LiveId" clId="{156E390C-4864-4FC2-86C0-DE8D953E6D9B}" dt="2022-10-31T15:54:21.983" v="2152"/>
          <ac:spMkLst>
            <pc:docMk/>
            <pc:sldMk cId="0" sldId="259"/>
            <ac:spMk id="930" creationId="{58EF0367-A588-DCD5-E920-093B5CF91E4B}"/>
          </ac:spMkLst>
        </pc:spChg>
        <pc:spChg chg="mod">
          <ac:chgData name="차 대한" userId="77795affcc4c8a09" providerId="LiveId" clId="{156E390C-4864-4FC2-86C0-DE8D953E6D9B}" dt="2022-10-31T15:54:21.983" v="2152"/>
          <ac:spMkLst>
            <pc:docMk/>
            <pc:sldMk cId="0" sldId="259"/>
            <ac:spMk id="931" creationId="{0E84A81A-DB47-1377-17F3-6FC42E81BB32}"/>
          </ac:spMkLst>
        </pc:spChg>
        <pc:spChg chg="mod">
          <ac:chgData name="차 대한" userId="77795affcc4c8a09" providerId="LiveId" clId="{156E390C-4864-4FC2-86C0-DE8D953E6D9B}" dt="2022-10-31T15:54:21.983" v="2152"/>
          <ac:spMkLst>
            <pc:docMk/>
            <pc:sldMk cId="0" sldId="259"/>
            <ac:spMk id="932" creationId="{551527F5-DC59-8854-2913-79861EA717CC}"/>
          </ac:spMkLst>
        </pc:spChg>
        <pc:spChg chg="mod">
          <ac:chgData name="차 대한" userId="77795affcc4c8a09" providerId="LiveId" clId="{156E390C-4864-4FC2-86C0-DE8D953E6D9B}" dt="2022-10-31T15:54:21.983" v="2152"/>
          <ac:spMkLst>
            <pc:docMk/>
            <pc:sldMk cId="0" sldId="259"/>
            <ac:spMk id="933" creationId="{CEDEE7A1-B1AD-57B5-EC2D-F1B03DFB8D65}"/>
          </ac:spMkLst>
        </pc:spChg>
        <pc:spChg chg="mod">
          <ac:chgData name="차 대한" userId="77795affcc4c8a09" providerId="LiveId" clId="{156E390C-4864-4FC2-86C0-DE8D953E6D9B}" dt="2022-10-31T15:54:21.983" v="2152"/>
          <ac:spMkLst>
            <pc:docMk/>
            <pc:sldMk cId="0" sldId="259"/>
            <ac:spMk id="934" creationId="{2A05993C-DF1C-6E99-39DA-AA9822091609}"/>
          </ac:spMkLst>
        </pc:spChg>
        <pc:spChg chg="mod">
          <ac:chgData name="차 대한" userId="77795affcc4c8a09" providerId="LiveId" clId="{156E390C-4864-4FC2-86C0-DE8D953E6D9B}" dt="2022-10-31T15:54:21.983" v="2152"/>
          <ac:spMkLst>
            <pc:docMk/>
            <pc:sldMk cId="0" sldId="259"/>
            <ac:spMk id="935" creationId="{779715F5-0B26-38DE-62A2-19907946D94D}"/>
          </ac:spMkLst>
        </pc:spChg>
        <pc:spChg chg="mod">
          <ac:chgData name="차 대한" userId="77795affcc4c8a09" providerId="LiveId" clId="{156E390C-4864-4FC2-86C0-DE8D953E6D9B}" dt="2022-10-31T15:54:21.983" v="2152"/>
          <ac:spMkLst>
            <pc:docMk/>
            <pc:sldMk cId="0" sldId="259"/>
            <ac:spMk id="936" creationId="{A42D0710-6F3D-B24C-ECAA-0C4C873B7655}"/>
          </ac:spMkLst>
        </pc:spChg>
        <pc:spChg chg="mod">
          <ac:chgData name="차 대한" userId="77795affcc4c8a09" providerId="LiveId" clId="{156E390C-4864-4FC2-86C0-DE8D953E6D9B}" dt="2022-10-31T15:54:21.983" v="2152"/>
          <ac:spMkLst>
            <pc:docMk/>
            <pc:sldMk cId="0" sldId="259"/>
            <ac:spMk id="937" creationId="{9E747B41-50AF-F0F5-B001-BDE37B3263FD}"/>
          </ac:spMkLst>
        </pc:spChg>
        <pc:spChg chg="mod">
          <ac:chgData name="차 대한" userId="77795affcc4c8a09" providerId="LiveId" clId="{156E390C-4864-4FC2-86C0-DE8D953E6D9B}" dt="2022-10-31T15:54:21.983" v="2152"/>
          <ac:spMkLst>
            <pc:docMk/>
            <pc:sldMk cId="0" sldId="259"/>
            <ac:spMk id="938" creationId="{5F788B7D-1722-7CC2-BD8F-34B5046BB333}"/>
          </ac:spMkLst>
        </pc:spChg>
        <pc:spChg chg="mod">
          <ac:chgData name="차 대한" userId="77795affcc4c8a09" providerId="LiveId" clId="{156E390C-4864-4FC2-86C0-DE8D953E6D9B}" dt="2022-10-31T15:54:21.983" v="2152"/>
          <ac:spMkLst>
            <pc:docMk/>
            <pc:sldMk cId="0" sldId="259"/>
            <ac:spMk id="939" creationId="{D3198337-1CEE-28EF-305B-E2BECF818A51}"/>
          </ac:spMkLst>
        </pc:spChg>
        <pc:spChg chg="mod">
          <ac:chgData name="차 대한" userId="77795affcc4c8a09" providerId="LiveId" clId="{156E390C-4864-4FC2-86C0-DE8D953E6D9B}" dt="2022-10-31T15:54:21.983" v="2152"/>
          <ac:spMkLst>
            <pc:docMk/>
            <pc:sldMk cId="0" sldId="259"/>
            <ac:spMk id="940" creationId="{145B942B-C37A-37A4-859F-021339F79EA2}"/>
          </ac:spMkLst>
        </pc:spChg>
        <pc:spChg chg="mod">
          <ac:chgData name="차 대한" userId="77795affcc4c8a09" providerId="LiveId" clId="{156E390C-4864-4FC2-86C0-DE8D953E6D9B}" dt="2022-10-31T15:54:21.983" v="2152"/>
          <ac:spMkLst>
            <pc:docMk/>
            <pc:sldMk cId="0" sldId="259"/>
            <ac:spMk id="941" creationId="{7F7D8925-AA90-427D-1D5E-108C98854B0D}"/>
          </ac:spMkLst>
        </pc:spChg>
        <pc:spChg chg="mod">
          <ac:chgData name="차 대한" userId="77795affcc4c8a09" providerId="LiveId" clId="{156E390C-4864-4FC2-86C0-DE8D953E6D9B}" dt="2022-10-31T15:54:21.983" v="2152"/>
          <ac:spMkLst>
            <pc:docMk/>
            <pc:sldMk cId="0" sldId="259"/>
            <ac:spMk id="942" creationId="{9737B007-D7F4-E832-A836-304208FA0D91}"/>
          </ac:spMkLst>
        </pc:spChg>
        <pc:spChg chg="mod">
          <ac:chgData name="차 대한" userId="77795affcc4c8a09" providerId="LiveId" clId="{156E390C-4864-4FC2-86C0-DE8D953E6D9B}" dt="2022-10-31T15:54:21.983" v="2152"/>
          <ac:spMkLst>
            <pc:docMk/>
            <pc:sldMk cId="0" sldId="259"/>
            <ac:spMk id="943" creationId="{CDD78623-6631-E86C-7DD1-C7A468B8761A}"/>
          </ac:spMkLst>
        </pc:spChg>
        <pc:spChg chg="mod">
          <ac:chgData name="차 대한" userId="77795affcc4c8a09" providerId="LiveId" clId="{156E390C-4864-4FC2-86C0-DE8D953E6D9B}" dt="2022-10-31T15:54:21.983" v="2152"/>
          <ac:spMkLst>
            <pc:docMk/>
            <pc:sldMk cId="0" sldId="259"/>
            <ac:spMk id="944" creationId="{62317DBB-FB10-C44A-38AD-53E2E7E18016}"/>
          </ac:spMkLst>
        </pc:spChg>
        <pc:spChg chg="mod">
          <ac:chgData name="차 대한" userId="77795affcc4c8a09" providerId="LiveId" clId="{156E390C-4864-4FC2-86C0-DE8D953E6D9B}" dt="2022-10-31T15:54:21.983" v="2152"/>
          <ac:spMkLst>
            <pc:docMk/>
            <pc:sldMk cId="0" sldId="259"/>
            <ac:spMk id="945" creationId="{9097A569-D5A1-3B20-239A-E314CB30266C}"/>
          </ac:spMkLst>
        </pc:spChg>
        <pc:spChg chg="mod">
          <ac:chgData name="차 대한" userId="77795affcc4c8a09" providerId="LiveId" clId="{156E390C-4864-4FC2-86C0-DE8D953E6D9B}" dt="2022-10-31T15:54:21.983" v="2152"/>
          <ac:spMkLst>
            <pc:docMk/>
            <pc:sldMk cId="0" sldId="259"/>
            <ac:spMk id="946" creationId="{C144698E-CA24-7606-C3EA-A7483BFA02D4}"/>
          </ac:spMkLst>
        </pc:spChg>
        <pc:spChg chg="mod">
          <ac:chgData name="차 대한" userId="77795affcc4c8a09" providerId="LiveId" clId="{156E390C-4864-4FC2-86C0-DE8D953E6D9B}" dt="2022-10-31T15:54:21.983" v="2152"/>
          <ac:spMkLst>
            <pc:docMk/>
            <pc:sldMk cId="0" sldId="259"/>
            <ac:spMk id="947" creationId="{19DA706D-42E0-675A-4DE0-DFFFCAB96AC5}"/>
          </ac:spMkLst>
        </pc:spChg>
        <pc:spChg chg="mod">
          <ac:chgData name="차 대한" userId="77795affcc4c8a09" providerId="LiveId" clId="{156E390C-4864-4FC2-86C0-DE8D953E6D9B}" dt="2022-10-31T15:54:21.983" v="2152"/>
          <ac:spMkLst>
            <pc:docMk/>
            <pc:sldMk cId="0" sldId="259"/>
            <ac:spMk id="948" creationId="{9DDD1C54-97B2-E08E-A94B-E6FF7D76F155}"/>
          </ac:spMkLst>
        </pc:spChg>
        <pc:spChg chg="mod">
          <ac:chgData name="차 대한" userId="77795affcc4c8a09" providerId="LiveId" clId="{156E390C-4864-4FC2-86C0-DE8D953E6D9B}" dt="2022-10-31T15:54:21.983" v="2152"/>
          <ac:spMkLst>
            <pc:docMk/>
            <pc:sldMk cId="0" sldId="259"/>
            <ac:spMk id="949" creationId="{DF47BAE2-AA09-9574-FF6F-1ACB92FFB9BB}"/>
          </ac:spMkLst>
        </pc:spChg>
        <pc:spChg chg="mod">
          <ac:chgData name="차 대한" userId="77795affcc4c8a09" providerId="LiveId" clId="{156E390C-4864-4FC2-86C0-DE8D953E6D9B}" dt="2022-10-31T15:54:21.983" v="2152"/>
          <ac:spMkLst>
            <pc:docMk/>
            <pc:sldMk cId="0" sldId="259"/>
            <ac:spMk id="950" creationId="{D5406D21-63A5-96DA-749D-285776C5B0E3}"/>
          </ac:spMkLst>
        </pc:spChg>
        <pc:spChg chg="mod">
          <ac:chgData name="차 대한" userId="77795affcc4c8a09" providerId="LiveId" clId="{156E390C-4864-4FC2-86C0-DE8D953E6D9B}" dt="2022-10-31T15:54:21.983" v="2152"/>
          <ac:spMkLst>
            <pc:docMk/>
            <pc:sldMk cId="0" sldId="259"/>
            <ac:spMk id="951" creationId="{7C38CBE3-22A1-2F32-3DCD-B9DEF88047BB}"/>
          </ac:spMkLst>
        </pc:spChg>
        <pc:spChg chg="mod">
          <ac:chgData name="차 대한" userId="77795affcc4c8a09" providerId="LiveId" clId="{156E390C-4864-4FC2-86C0-DE8D953E6D9B}" dt="2022-10-31T15:54:21.983" v="2152"/>
          <ac:spMkLst>
            <pc:docMk/>
            <pc:sldMk cId="0" sldId="259"/>
            <ac:spMk id="952" creationId="{C1BF0472-CE8C-B550-6114-53D976FC9553}"/>
          </ac:spMkLst>
        </pc:spChg>
        <pc:spChg chg="mod">
          <ac:chgData name="차 대한" userId="77795affcc4c8a09" providerId="LiveId" clId="{156E390C-4864-4FC2-86C0-DE8D953E6D9B}" dt="2022-10-31T15:54:21.983" v="2152"/>
          <ac:spMkLst>
            <pc:docMk/>
            <pc:sldMk cId="0" sldId="259"/>
            <ac:spMk id="953" creationId="{DC402579-24FB-B865-6174-9EA9BAF442AB}"/>
          </ac:spMkLst>
        </pc:spChg>
        <pc:spChg chg="mod">
          <ac:chgData name="차 대한" userId="77795affcc4c8a09" providerId="LiveId" clId="{156E390C-4864-4FC2-86C0-DE8D953E6D9B}" dt="2022-10-31T15:54:21.983" v="2152"/>
          <ac:spMkLst>
            <pc:docMk/>
            <pc:sldMk cId="0" sldId="259"/>
            <ac:spMk id="954" creationId="{806BBC55-EEED-ADD0-9025-4D7733496376}"/>
          </ac:spMkLst>
        </pc:spChg>
        <pc:spChg chg="mod">
          <ac:chgData name="차 대한" userId="77795affcc4c8a09" providerId="LiveId" clId="{156E390C-4864-4FC2-86C0-DE8D953E6D9B}" dt="2022-10-31T15:54:21.983" v="2152"/>
          <ac:spMkLst>
            <pc:docMk/>
            <pc:sldMk cId="0" sldId="259"/>
            <ac:spMk id="955" creationId="{E002F40A-C9F6-6EA9-29B8-53F8E72CAB82}"/>
          </ac:spMkLst>
        </pc:spChg>
        <pc:spChg chg="mod">
          <ac:chgData name="차 대한" userId="77795affcc4c8a09" providerId="LiveId" clId="{156E390C-4864-4FC2-86C0-DE8D953E6D9B}" dt="2022-10-31T15:54:21.983" v="2152"/>
          <ac:spMkLst>
            <pc:docMk/>
            <pc:sldMk cId="0" sldId="259"/>
            <ac:spMk id="956" creationId="{4559D8B1-740D-11E8-A98C-899EC9700755}"/>
          </ac:spMkLst>
        </pc:spChg>
        <pc:spChg chg="mod">
          <ac:chgData name="차 대한" userId="77795affcc4c8a09" providerId="LiveId" clId="{156E390C-4864-4FC2-86C0-DE8D953E6D9B}" dt="2022-10-31T15:54:21.983" v="2152"/>
          <ac:spMkLst>
            <pc:docMk/>
            <pc:sldMk cId="0" sldId="259"/>
            <ac:spMk id="957" creationId="{4889E4BB-7659-6582-9FF7-DC0696EE5D1F}"/>
          </ac:spMkLst>
        </pc:spChg>
        <pc:spChg chg="mod">
          <ac:chgData name="차 대한" userId="77795affcc4c8a09" providerId="LiveId" clId="{156E390C-4864-4FC2-86C0-DE8D953E6D9B}" dt="2022-10-31T15:54:21.983" v="2152"/>
          <ac:spMkLst>
            <pc:docMk/>
            <pc:sldMk cId="0" sldId="259"/>
            <ac:spMk id="958" creationId="{0886600D-5217-AF87-FC7D-5FF7D0C5853D}"/>
          </ac:spMkLst>
        </pc:spChg>
        <pc:spChg chg="mod">
          <ac:chgData name="차 대한" userId="77795affcc4c8a09" providerId="LiveId" clId="{156E390C-4864-4FC2-86C0-DE8D953E6D9B}" dt="2022-10-31T15:54:21.983" v="2152"/>
          <ac:spMkLst>
            <pc:docMk/>
            <pc:sldMk cId="0" sldId="259"/>
            <ac:spMk id="959" creationId="{A72D9A22-42B3-9C78-0E97-EC19130EF579}"/>
          </ac:spMkLst>
        </pc:spChg>
        <pc:spChg chg="mod">
          <ac:chgData name="차 대한" userId="77795affcc4c8a09" providerId="LiveId" clId="{156E390C-4864-4FC2-86C0-DE8D953E6D9B}" dt="2022-10-31T15:54:21.983" v="2152"/>
          <ac:spMkLst>
            <pc:docMk/>
            <pc:sldMk cId="0" sldId="259"/>
            <ac:spMk id="960" creationId="{09963CFC-F3BD-B7FF-C81B-9E18969904DE}"/>
          </ac:spMkLst>
        </pc:spChg>
        <pc:grpChg chg="add mod">
          <ac:chgData name="차 대한" userId="77795affcc4c8a09" providerId="LiveId" clId="{156E390C-4864-4FC2-86C0-DE8D953E6D9B}" dt="2022-10-31T15:33:18.755" v="869" actId="1076"/>
          <ac:grpSpMkLst>
            <pc:docMk/>
            <pc:sldMk cId="0" sldId="259"/>
            <ac:grpSpMk id="2" creationId="{3FDFBB9E-AEC3-D695-8FAD-4C9DA548AC02}"/>
          </ac:grpSpMkLst>
        </pc:grpChg>
        <pc:grpChg chg="add mod">
          <ac:chgData name="차 대한" userId="77795affcc4c8a09" providerId="LiveId" clId="{156E390C-4864-4FC2-86C0-DE8D953E6D9B}" dt="2022-10-31T15:52:05.770" v="2139" actId="1076"/>
          <ac:grpSpMkLst>
            <pc:docMk/>
            <pc:sldMk cId="0" sldId="259"/>
            <ac:grpSpMk id="678" creationId="{817C19FD-DAC9-699C-0991-C7BC8BDBE275}"/>
          </ac:grpSpMkLst>
        </pc:grpChg>
        <pc:grpChg chg="add mod">
          <ac:chgData name="차 대한" userId="77795affcc4c8a09" providerId="LiveId" clId="{156E390C-4864-4FC2-86C0-DE8D953E6D9B}" dt="2022-10-31T15:52:18.630" v="2141" actId="1076"/>
          <ac:grpSpMkLst>
            <pc:docMk/>
            <pc:sldMk cId="0" sldId="259"/>
            <ac:grpSpMk id="769" creationId="{E8901497-43C1-C0C2-91F3-4EAFFB67823C}"/>
          </ac:grpSpMkLst>
        </pc:grpChg>
        <pc:grpChg chg="add mod">
          <ac:chgData name="차 대한" userId="77795affcc4c8a09" providerId="LiveId" clId="{156E390C-4864-4FC2-86C0-DE8D953E6D9B}" dt="2022-10-31T15:52:57.906" v="2147" actId="1076"/>
          <ac:grpSpMkLst>
            <pc:docMk/>
            <pc:sldMk cId="0" sldId="259"/>
            <ac:grpSpMk id="823" creationId="{CFB60894-5AB1-A22E-F039-BDEEAC316B52}"/>
          </ac:grpSpMkLst>
        </pc:grpChg>
        <pc:grpChg chg="add mod">
          <ac:chgData name="차 대한" userId="77795affcc4c8a09" providerId="LiveId" clId="{156E390C-4864-4FC2-86C0-DE8D953E6D9B}" dt="2022-10-31T15:54:26.969" v="2153" actId="1076"/>
          <ac:grpSpMkLst>
            <pc:docMk/>
            <pc:sldMk cId="0" sldId="259"/>
            <ac:grpSpMk id="909" creationId="{FAD7D22B-1DDE-58F9-6C5D-70FA58654963}"/>
          </ac:grpSpMkLst>
        </pc:grpChg>
      </pc:sldChg>
      <pc:sldChg chg="del">
        <pc:chgData name="차 대한" userId="77795affcc4c8a09" providerId="LiveId" clId="{156E390C-4864-4FC2-86C0-DE8D953E6D9B}" dt="2022-10-31T15:27:35.697" v="748" actId="2696"/>
        <pc:sldMkLst>
          <pc:docMk/>
          <pc:sldMk cId="0" sldId="260"/>
        </pc:sldMkLst>
      </pc:sldChg>
      <pc:sldChg chg="addSp delSp modSp del mod">
        <pc:chgData name="차 대한" userId="77795affcc4c8a09" providerId="LiveId" clId="{156E390C-4864-4FC2-86C0-DE8D953E6D9B}" dt="2022-10-31T15:54:33.994" v="2154" actId="47"/>
        <pc:sldMkLst>
          <pc:docMk/>
          <pc:sldMk cId="0" sldId="261"/>
        </pc:sldMkLst>
        <pc:spChg chg="add del mod">
          <ac:chgData name="차 대한" userId="77795affcc4c8a09" providerId="LiveId" clId="{156E390C-4864-4FC2-86C0-DE8D953E6D9B}" dt="2022-10-31T15:32:36.102" v="864" actId="478"/>
          <ac:spMkLst>
            <pc:docMk/>
            <pc:sldMk cId="0" sldId="261"/>
            <ac:spMk id="3" creationId="{C0AF8124-0E5B-B5B8-F5B3-2C1F8C9D7D32}"/>
          </ac:spMkLst>
        </pc:spChg>
        <pc:spChg chg="add del mod">
          <ac:chgData name="차 대한" userId="77795affcc4c8a09" providerId="LiveId" clId="{156E390C-4864-4FC2-86C0-DE8D953E6D9B}" dt="2022-10-31T15:31:51" v="862"/>
          <ac:spMkLst>
            <pc:docMk/>
            <pc:sldMk cId="0" sldId="261"/>
            <ac:spMk id="4" creationId="{6FC0D085-3137-7EA3-8425-C71B36DE30C1}"/>
          </ac:spMkLst>
        </pc:spChg>
        <pc:spChg chg="add del mod">
          <ac:chgData name="차 대한" userId="77795affcc4c8a09" providerId="LiveId" clId="{156E390C-4864-4FC2-86C0-DE8D953E6D9B}" dt="2022-10-31T15:32:48.799" v="866"/>
          <ac:spMkLst>
            <pc:docMk/>
            <pc:sldMk cId="0" sldId="261"/>
            <ac:spMk id="5" creationId="{19A58281-0C32-5106-586B-94ABA1EBF21F}"/>
          </ac:spMkLst>
        </pc:spChg>
        <pc:spChg chg="add del mod">
          <ac:chgData name="차 대한" userId="77795affcc4c8a09" providerId="LiveId" clId="{156E390C-4864-4FC2-86C0-DE8D953E6D9B}" dt="2022-10-31T15:33:31.429" v="870" actId="20577"/>
          <ac:spMkLst>
            <pc:docMk/>
            <pc:sldMk cId="0" sldId="261"/>
            <ac:spMk id="785" creationId="{00000000-0000-0000-0000-000000000000}"/>
          </ac:spMkLst>
        </pc:spChg>
      </pc:sldChg>
      <pc:sldChg chg="del">
        <pc:chgData name="차 대한" userId="77795affcc4c8a09" providerId="LiveId" clId="{156E390C-4864-4FC2-86C0-DE8D953E6D9B}" dt="2022-10-31T15:27:38.549" v="749" actId="2696"/>
        <pc:sldMkLst>
          <pc:docMk/>
          <pc:sldMk cId="0" sldId="262"/>
        </pc:sldMkLst>
      </pc:sldChg>
      <pc:sldChg chg="addSp delSp modSp mod ord">
        <pc:chgData name="차 대한" userId="77795affcc4c8a09" providerId="LiveId" clId="{156E390C-4864-4FC2-86C0-DE8D953E6D9B}" dt="2022-10-31T15:28:19.509" v="754"/>
        <pc:sldMkLst>
          <pc:docMk/>
          <pc:sldMk cId="0" sldId="263"/>
        </pc:sldMkLst>
        <pc:spChg chg="add del mod">
          <ac:chgData name="차 대한" userId="77795affcc4c8a09" providerId="LiveId" clId="{156E390C-4864-4FC2-86C0-DE8D953E6D9B}" dt="2022-10-31T15:18:49.036" v="234" actId="478"/>
          <ac:spMkLst>
            <pc:docMk/>
            <pc:sldMk cId="0" sldId="263"/>
            <ac:spMk id="3" creationId="{8897B59E-836E-A7B1-4866-DD3D2F790ABB}"/>
          </ac:spMkLst>
        </pc:spChg>
        <pc:spChg chg="add del mod">
          <ac:chgData name="차 대한" userId="77795affcc4c8a09" providerId="LiveId" clId="{156E390C-4864-4FC2-86C0-DE8D953E6D9B}" dt="2022-10-31T15:18:52.788" v="236" actId="478"/>
          <ac:spMkLst>
            <pc:docMk/>
            <pc:sldMk cId="0" sldId="263"/>
            <ac:spMk id="5" creationId="{11DA0E01-4826-B006-1849-B6CB7999F26F}"/>
          </ac:spMkLst>
        </pc:spChg>
        <pc:spChg chg="add del mod">
          <ac:chgData name="차 대한" userId="77795affcc4c8a09" providerId="LiveId" clId="{156E390C-4864-4FC2-86C0-DE8D953E6D9B}" dt="2022-10-31T15:20:01.244" v="323" actId="478"/>
          <ac:spMkLst>
            <pc:docMk/>
            <pc:sldMk cId="0" sldId="263"/>
            <ac:spMk id="7" creationId="{78645922-F8CA-F66D-0655-283A43E7DC7B}"/>
          </ac:spMkLst>
        </pc:spChg>
        <pc:spChg chg="mod">
          <ac:chgData name="차 대한" userId="77795affcc4c8a09" providerId="LiveId" clId="{156E390C-4864-4FC2-86C0-DE8D953E6D9B}" dt="2022-10-31T15:22:30.724" v="550" actId="20577"/>
          <ac:spMkLst>
            <pc:docMk/>
            <pc:sldMk cId="0" sldId="263"/>
            <ac:spMk id="797" creationId="{00000000-0000-0000-0000-000000000000}"/>
          </ac:spMkLst>
        </pc:spChg>
        <pc:spChg chg="mod">
          <ac:chgData name="차 대한" userId="77795affcc4c8a09" providerId="LiveId" clId="{156E390C-4864-4FC2-86C0-DE8D953E6D9B}" dt="2022-10-31T15:20:40.578" v="361" actId="255"/>
          <ac:spMkLst>
            <pc:docMk/>
            <pc:sldMk cId="0" sldId="263"/>
            <ac:spMk id="798" creationId="{00000000-0000-0000-0000-000000000000}"/>
          </ac:spMkLst>
        </pc:spChg>
        <pc:spChg chg="del">
          <ac:chgData name="차 대한" userId="77795affcc4c8a09" providerId="LiveId" clId="{156E390C-4864-4FC2-86C0-DE8D953E6D9B}" dt="2022-10-31T15:19:59.175" v="322" actId="478"/>
          <ac:spMkLst>
            <pc:docMk/>
            <pc:sldMk cId="0" sldId="263"/>
            <ac:spMk id="799" creationId="{00000000-0000-0000-0000-000000000000}"/>
          </ac:spMkLst>
        </pc:spChg>
        <pc:spChg chg="mod">
          <ac:chgData name="차 대한" userId="77795affcc4c8a09" providerId="LiveId" clId="{156E390C-4864-4FC2-86C0-DE8D953E6D9B}" dt="2022-10-31T15:20:36.071" v="360" actId="255"/>
          <ac:spMkLst>
            <pc:docMk/>
            <pc:sldMk cId="0" sldId="263"/>
            <ac:spMk id="800" creationId="{00000000-0000-0000-0000-000000000000}"/>
          </ac:spMkLst>
        </pc:spChg>
        <pc:spChg chg="mod">
          <ac:chgData name="차 대한" userId="77795affcc4c8a09" providerId="LiveId" clId="{156E390C-4864-4FC2-86C0-DE8D953E6D9B}" dt="2022-10-31T15:25:50.868" v="745"/>
          <ac:spMkLst>
            <pc:docMk/>
            <pc:sldMk cId="0" sldId="263"/>
            <ac:spMk id="801" creationId="{00000000-0000-0000-0000-000000000000}"/>
          </ac:spMkLst>
        </pc:spChg>
        <pc:spChg chg="del">
          <ac:chgData name="차 대한" userId="77795affcc4c8a09" providerId="LiveId" clId="{156E390C-4864-4FC2-86C0-DE8D953E6D9B}" dt="2022-10-31T15:18:47.252" v="233" actId="478"/>
          <ac:spMkLst>
            <pc:docMk/>
            <pc:sldMk cId="0" sldId="263"/>
            <ac:spMk id="802" creationId="{00000000-0000-0000-0000-000000000000}"/>
          </ac:spMkLst>
        </pc:spChg>
        <pc:spChg chg="del">
          <ac:chgData name="차 대한" userId="77795affcc4c8a09" providerId="LiveId" clId="{156E390C-4864-4FC2-86C0-DE8D953E6D9B}" dt="2022-10-31T15:18:51.046" v="235" actId="478"/>
          <ac:spMkLst>
            <pc:docMk/>
            <pc:sldMk cId="0" sldId="263"/>
            <ac:spMk id="803" creationId="{00000000-0000-0000-0000-000000000000}"/>
          </ac:spMkLst>
        </pc:spChg>
        <pc:picChg chg="mod">
          <ac:chgData name="차 대한" userId="77795affcc4c8a09" providerId="LiveId" clId="{156E390C-4864-4FC2-86C0-DE8D953E6D9B}" dt="2022-10-31T15:19:55.645" v="321" actId="1076"/>
          <ac:picMkLst>
            <pc:docMk/>
            <pc:sldMk cId="0" sldId="263"/>
            <ac:picMk id="804" creationId="{00000000-0000-0000-0000-000000000000}"/>
          </ac:picMkLst>
        </pc:picChg>
        <pc:picChg chg="mod">
          <ac:chgData name="차 대한" userId="77795affcc4c8a09" providerId="LiveId" clId="{156E390C-4864-4FC2-86C0-DE8D953E6D9B}" dt="2022-10-31T15:19:46.562" v="318" actId="1076"/>
          <ac:picMkLst>
            <pc:docMk/>
            <pc:sldMk cId="0" sldId="263"/>
            <ac:picMk id="805" creationId="{00000000-0000-0000-0000-000000000000}"/>
          </ac:picMkLst>
        </pc:picChg>
        <pc:picChg chg="del">
          <ac:chgData name="차 대한" userId="77795affcc4c8a09" providerId="LiveId" clId="{156E390C-4864-4FC2-86C0-DE8D953E6D9B}" dt="2022-10-31T15:18:44.990" v="232" actId="478"/>
          <ac:picMkLst>
            <pc:docMk/>
            <pc:sldMk cId="0" sldId="263"/>
            <ac:picMk id="806" creationId="{00000000-0000-0000-0000-000000000000}"/>
          </ac:picMkLst>
        </pc:picChg>
      </pc:sldChg>
      <pc:sldChg chg="add del">
        <pc:chgData name="차 대한" userId="77795affcc4c8a09" providerId="LiveId" clId="{156E390C-4864-4FC2-86C0-DE8D953E6D9B}" dt="2022-10-31T15:54:33.994" v="2154" actId="47"/>
        <pc:sldMkLst>
          <pc:docMk/>
          <pc:sldMk cId="0" sldId="264"/>
        </pc:sldMkLst>
      </pc:sldChg>
      <pc:sldChg chg="add del">
        <pc:chgData name="차 대한" userId="77795affcc4c8a09" providerId="LiveId" clId="{156E390C-4864-4FC2-86C0-DE8D953E6D9B}" dt="2022-10-31T15:54:33.994" v="2154" actId="47"/>
        <pc:sldMkLst>
          <pc:docMk/>
          <pc:sldMk cId="0" sldId="265"/>
        </pc:sldMkLst>
      </pc:sldChg>
      <pc:sldChg chg="add del">
        <pc:chgData name="차 대한" userId="77795affcc4c8a09" providerId="LiveId" clId="{156E390C-4864-4FC2-86C0-DE8D953E6D9B}" dt="2022-10-31T15:54:33.994" v="2154" actId="47"/>
        <pc:sldMkLst>
          <pc:docMk/>
          <pc:sldMk cId="0" sldId="266"/>
        </pc:sldMkLst>
      </pc:sldChg>
      <pc:sldChg chg="del">
        <pc:chgData name="차 대한" userId="77795affcc4c8a09" providerId="LiveId" clId="{156E390C-4864-4FC2-86C0-DE8D953E6D9B}" dt="2022-10-31T15:54:33.994" v="2154" actId="47"/>
        <pc:sldMkLst>
          <pc:docMk/>
          <pc:sldMk cId="0" sldId="267"/>
        </pc:sldMkLst>
      </pc:sldChg>
      <pc:sldChg chg="del">
        <pc:chgData name="차 대한" userId="77795affcc4c8a09" providerId="LiveId" clId="{156E390C-4864-4FC2-86C0-DE8D953E6D9B}" dt="2022-10-31T15:54:33.994" v="2154" actId="47"/>
        <pc:sldMkLst>
          <pc:docMk/>
          <pc:sldMk cId="0" sldId="268"/>
        </pc:sldMkLst>
      </pc:sldChg>
      <pc:sldChg chg="del">
        <pc:chgData name="차 대한" userId="77795affcc4c8a09" providerId="LiveId" clId="{156E390C-4864-4FC2-86C0-DE8D953E6D9B}" dt="2022-10-31T15:54:33.994" v="2154" actId="47"/>
        <pc:sldMkLst>
          <pc:docMk/>
          <pc:sldMk cId="0" sldId="269"/>
        </pc:sldMkLst>
      </pc:sldChg>
      <pc:sldChg chg="del">
        <pc:chgData name="차 대한" userId="77795affcc4c8a09" providerId="LiveId" clId="{156E390C-4864-4FC2-86C0-DE8D953E6D9B}" dt="2022-10-31T15:54:33.994" v="2154" actId="47"/>
        <pc:sldMkLst>
          <pc:docMk/>
          <pc:sldMk cId="0" sldId="270"/>
        </pc:sldMkLst>
      </pc:sldChg>
      <pc:sldChg chg="del">
        <pc:chgData name="차 대한" userId="77795affcc4c8a09" providerId="LiveId" clId="{156E390C-4864-4FC2-86C0-DE8D953E6D9B}" dt="2022-10-31T15:28:15.516" v="752" actId="2696"/>
        <pc:sldMkLst>
          <pc:docMk/>
          <pc:sldMk cId="0" sldId="271"/>
        </pc:sldMkLst>
      </pc:sldChg>
      <pc:sldChg chg="del">
        <pc:chgData name="차 대한" userId="77795affcc4c8a09" providerId="LiveId" clId="{156E390C-4864-4FC2-86C0-DE8D953E6D9B}" dt="2022-10-31T15:28:15.516" v="752" actId="2696"/>
        <pc:sldMkLst>
          <pc:docMk/>
          <pc:sldMk cId="0" sldId="272"/>
        </pc:sldMkLst>
      </pc:sldChg>
      <pc:sldChg chg="del">
        <pc:chgData name="차 대한" userId="77795affcc4c8a09" providerId="LiveId" clId="{156E390C-4864-4FC2-86C0-DE8D953E6D9B}" dt="2022-10-31T15:28:15.516" v="752" actId="2696"/>
        <pc:sldMkLst>
          <pc:docMk/>
          <pc:sldMk cId="0" sldId="273"/>
        </pc:sldMkLst>
      </pc:sldChg>
      <pc:sldChg chg="del">
        <pc:chgData name="차 대한" userId="77795affcc4c8a09" providerId="LiveId" clId="{156E390C-4864-4FC2-86C0-DE8D953E6D9B}" dt="2022-10-31T15:28:15.516" v="752" actId="2696"/>
        <pc:sldMkLst>
          <pc:docMk/>
          <pc:sldMk cId="0" sldId="274"/>
        </pc:sldMkLst>
      </pc:sldChg>
      <pc:sldChg chg="del">
        <pc:chgData name="차 대한" userId="77795affcc4c8a09" providerId="LiveId" clId="{156E390C-4864-4FC2-86C0-DE8D953E6D9B}" dt="2022-10-31T15:28:15.516" v="752" actId="2696"/>
        <pc:sldMkLst>
          <pc:docMk/>
          <pc:sldMk cId="0" sldId="275"/>
        </pc:sldMkLst>
      </pc:sldChg>
      <pc:sldChg chg="del">
        <pc:chgData name="차 대한" userId="77795affcc4c8a09" providerId="LiveId" clId="{156E390C-4864-4FC2-86C0-DE8D953E6D9B}" dt="2022-10-31T15:28:15.516" v="752" actId="2696"/>
        <pc:sldMkLst>
          <pc:docMk/>
          <pc:sldMk cId="0" sldId="276"/>
        </pc:sldMkLst>
      </pc:sldChg>
      <pc:sldChg chg="del">
        <pc:chgData name="차 대한" userId="77795affcc4c8a09" providerId="LiveId" clId="{156E390C-4864-4FC2-86C0-DE8D953E6D9B}" dt="2022-10-31T15:28:15.516" v="752" actId="2696"/>
        <pc:sldMkLst>
          <pc:docMk/>
          <pc:sldMk cId="0" sldId="277"/>
        </pc:sldMkLst>
      </pc:sldChg>
      <pc:sldChg chg="del">
        <pc:chgData name="차 대한" userId="77795affcc4c8a09" providerId="LiveId" clId="{156E390C-4864-4FC2-86C0-DE8D953E6D9B}" dt="2022-10-31T15:28:15.516" v="752" actId="2696"/>
        <pc:sldMkLst>
          <pc:docMk/>
          <pc:sldMk cId="0" sldId="278"/>
        </pc:sldMkLst>
      </pc:sldChg>
      <pc:sldChg chg="del">
        <pc:chgData name="차 대한" userId="77795affcc4c8a09" providerId="LiveId" clId="{156E390C-4864-4FC2-86C0-DE8D953E6D9B}" dt="2022-10-31T15:28:15.516" v="752" actId="2696"/>
        <pc:sldMkLst>
          <pc:docMk/>
          <pc:sldMk cId="0" sldId="279"/>
        </pc:sldMkLst>
      </pc:sldChg>
      <pc:sldChg chg="del">
        <pc:chgData name="차 대한" userId="77795affcc4c8a09" providerId="LiveId" clId="{156E390C-4864-4FC2-86C0-DE8D953E6D9B}" dt="2022-10-31T15:28:15.516" v="752" actId="2696"/>
        <pc:sldMkLst>
          <pc:docMk/>
          <pc:sldMk cId="0" sldId="280"/>
        </pc:sldMkLst>
      </pc:sldChg>
      <pc:sldChg chg="del">
        <pc:chgData name="차 대한" userId="77795affcc4c8a09" providerId="LiveId" clId="{156E390C-4864-4FC2-86C0-DE8D953E6D9B}" dt="2022-10-31T15:28:15.516" v="752" actId="2696"/>
        <pc:sldMkLst>
          <pc:docMk/>
          <pc:sldMk cId="0" sldId="281"/>
        </pc:sldMkLst>
      </pc:sldChg>
      <pc:sldChg chg="del">
        <pc:chgData name="차 대한" userId="77795affcc4c8a09" providerId="LiveId" clId="{156E390C-4864-4FC2-86C0-DE8D953E6D9B}" dt="2022-10-31T15:28:15.516" v="752" actId="2696"/>
        <pc:sldMkLst>
          <pc:docMk/>
          <pc:sldMk cId="0" sldId="282"/>
        </pc:sldMkLst>
      </pc:sldChg>
      <pc:sldChg chg="del">
        <pc:chgData name="차 대한" userId="77795affcc4c8a09" providerId="LiveId" clId="{156E390C-4864-4FC2-86C0-DE8D953E6D9B}" dt="2022-10-31T15:28:15.516" v="752" actId="2696"/>
        <pc:sldMkLst>
          <pc:docMk/>
          <pc:sldMk cId="0" sldId="283"/>
        </pc:sldMkLst>
      </pc:sldChg>
      <pc:sldChg chg="del">
        <pc:chgData name="차 대한" userId="77795affcc4c8a09" providerId="LiveId" clId="{156E390C-4864-4FC2-86C0-DE8D953E6D9B}" dt="2022-10-31T15:28:15.516" v="752" actId="2696"/>
        <pc:sldMkLst>
          <pc:docMk/>
          <pc:sldMk cId="0" sldId="284"/>
        </pc:sldMkLst>
      </pc:sldChg>
      <pc:sldChg chg="del">
        <pc:chgData name="차 대한" userId="77795affcc4c8a09" providerId="LiveId" clId="{156E390C-4864-4FC2-86C0-DE8D953E6D9B}" dt="2022-10-31T15:28:15.516" v="752" actId="2696"/>
        <pc:sldMkLst>
          <pc:docMk/>
          <pc:sldMk cId="0" sldId="285"/>
        </pc:sldMkLst>
      </pc:sldChg>
      <pc:sldChg chg="del">
        <pc:chgData name="차 대한" userId="77795affcc4c8a09" providerId="LiveId" clId="{156E390C-4864-4FC2-86C0-DE8D953E6D9B}" dt="2022-10-31T15:28:15.516" v="752" actId="2696"/>
        <pc:sldMkLst>
          <pc:docMk/>
          <pc:sldMk cId="0" sldId="286"/>
        </pc:sldMkLst>
      </pc:sldChg>
      <pc:sldChg chg="del">
        <pc:chgData name="차 대한" userId="77795affcc4c8a09" providerId="LiveId" clId="{156E390C-4864-4FC2-86C0-DE8D953E6D9B}" dt="2022-10-31T15:28:15.516" v="752" actId="2696"/>
        <pc:sldMkLst>
          <pc:docMk/>
          <pc:sldMk cId="0" sldId="287"/>
        </pc:sldMkLst>
      </pc:sldChg>
      <pc:sldChg chg="del">
        <pc:chgData name="차 대한" userId="77795affcc4c8a09" providerId="LiveId" clId="{156E390C-4864-4FC2-86C0-DE8D953E6D9B}" dt="2022-10-31T15:28:15.516" v="752" actId="2696"/>
        <pc:sldMkLst>
          <pc:docMk/>
          <pc:sldMk cId="0" sldId="288"/>
        </pc:sldMkLst>
      </pc:sldChg>
      <pc:sldChg chg="del">
        <pc:chgData name="차 대한" userId="77795affcc4c8a09" providerId="LiveId" clId="{156E390C-4864-4FC2-86C0-DE8D953E6D9B}" dt="2022-10-31T15:54:33.994" v="2154" actId="47"/>
        <pc:sldMkLst>
          <pc:docMk/>
          <pc:sldMk cId="0" sldId="289"/>
        </pc:sldMkLst>
      </pc:sldChg>
      <pc:sldChg chg="del">
        <pc:chgData name="차 대한" userId="77795affcc4c8a09" providerId="LiveId" clId="{156E390C-4864-4FC2-86C0-DE8D953E6D9B}" dt="2022-10-31T15:54:33.994" v="2154" actId="47"/>
        <pc:sldMkLst>
          <pc:docMk/>
          <pc:sldMk cId="0" sldId="290"/>
        </pc:sldMkLst>
      </pc:sldChg>
      <pc:sldChg chg="del">
        <pc:chgData name="차 대한" userId="77795affcc4c8a09" providerId="LiveId" clId="{156E390C-4864-4FC2-86C0-DE8D953E6D9B}" dt="2022-10-31T15:28:34.608" v="755" actId="2696"/>
        <pc:sldMkLst>
          <pc:docMk/>
          <pc:sldMk cId="0" sldId="291"/>
        </pc:sldMkLst>
      </pc:sldChg>
      <pc:sldChg chg="del">
        <pc:chgData name="차 대한" userId="77795affcc4c8a09" providerId="LiveId" clId="{156E390C-4864-4FC2-86C0-DE8D953E6D9B}" dt="2022-10-31T15:28:34.608" v="755" actId="2696"/>
        <pc:sldMkLst>
          <pc:docMk/>
          <pc:sldMk cId="0" sldId="292"/>
        </pc:sldMkLst>
      </pc:sldChg>
      <pc:sldChg chg="del">
        <pc:chgData name="차 대한" userId="77795affcc4c8a09" providerId="LiveId" clId="{156E390C-4864-4FC2-86C0-DE8D953E6D9B}" dt="2022-10-31T15:28:34.608" v="755" actId="2696"/>
        <pc:sldMkLst>
          <pc:docMk/>
          <pc:sldMk cId="0" sldId="293"/>
        </pc:sldMkLst>
      </pc:sldChg>
      <pc:sldChg chg="del">
        <pc:chgData name="차 대한" userId="77795affcc4c8a09" providerId="LiveId" clId="{156E390C-4864-4FC2-86C0-DE8D953E6D9B}" dt="2022-10-31T15:28:34.608" v="755" actId="2696"/>
        <pc:sldMkLst>
          <pc:docMk/>
          <pc:sldMk cId="0" sldId="294"/>
        </pc:sldMkLst>
      </pc:sldChg>
      <pc:sldChg chg="del">
        <pc:chgData name="차 대한" userId="77795affcc4c8a09" providerId="LiveId" clId="{156E390C-4864-4FC2-86C0-DE8D953E6D9B}" dt="2022-10-31T15:29:27.040" v="756" actId="2696"/>
        <pc:sldMkLst>
          <pc:docMk/>
          <pc:sldMk cId="0" sldId="295"/>
        </pc:sldMkLst>
      </pc:sldChg>
      <pc:sldChg chg="del">
        <pc:chgData name="차 대한" userId="77795affcc4c8a09" providerId="LiveId" clId="{156E390C-4864-4FC2-86C0-DE8D953E6D9B}" dt="2022-10-31T15:29:27.040" v="756" actId="2696"/>
        <pc:sldMkLst>
          <pc:docMk/>
          <pc:sldMk cId="0" sldId="296"/>
        </pc:sldMkLst>
      </pc:sldChg>
      <pc:sldChg chg="del">
        <pc:chgData name="차 대한" userId="77795affcc4c8a09" providerId="LiveId" clId="{156E390C-4864-4FC2-86C0-DE8D953E6D9B}" dt="2022-10-31T15:29:27.040" v="756" actId="2696"/>
        <pc:sldMkLst>
          <pc:docMk/>
          <pc:sldMk cId="0" sldId="297"/>
        </pc:sldMkLst>
      </pc:sldChg>
      <pc:sldChg chg="del">
        <pc:chgData name="차 대한" userId="77795affcc4c8a09" providerId="LiveId" clId="{156E390C-4864-4FC2-86C0-DE8D953E6D9B}" dt="2022-10-31T15:29:27.040" v="756" actId="2696"/>
        <pc:sldMkLst>
          <pc:docMk/>
          <pc:sldMk cId="0" sldId="298"/>
        </pc:sldMkLst>
      </pc:sldChg>
      <pc:sldChg chg="del">
        <pc:chgData name="차 대한" userId="77795affcc4c8a09" providerId="LiveId" clId="{156E390C-4864-4FC2-86C0-DE8D953E6D9B}" dt="2022-10-31T15:29:27.040" v="756" actId="2696"/>
        <pc:sldMkLst>
          <pc:docMk/>
          <pc:sldMk cId="0" sldId="299"/>
        </pc:sldMkLst>
      </pc:sldChg>
      <pc:sldChg chg="del">
        <pc:chgData name="차 대한" userId="77795affcc4c8a09" providerId="LiveId" clId="{156E390C-4864-4FC2-86C0-DE8D953E6D9B}" dt="2022-10-31T15:29:27.040" v="756" actId="2696"/>
        <pc:sldMkLst>
          <pc:docMk/>
          <pc:sldMk cId="0" sldId="300"/>
        </pc:sldMkLst>
      </pc:sldChg>
      <pc:sldChg chg="del">
        <pc:chgData name="차 대한" userId="77795affcc4c8a09" providerId="LiveId" clId="{156E390C-4864-4FC2-86C0-DE8D953E6D9B}" dt="2022-10-31T15:29:27.040" v="756" actId="2696"/>
        <pc:sldMkLst>
          <pc:docMk/>
          <pc:sldMk cId="0" sldId="301"/>
        </pc:sldMkLst>
      </pc:sldChg>
      <pc:sldChg chg="del">
        <pc:chgData name="차 대한" userId="77795affcc4c8a09" providerId="LiveId" clId="{156E390C-4864-4FC2-86C0-DE8D953E6D9B}" dt="2022-10-31T15:29:27.040" v="756" actId="2696"/>
        <pc:sldMkLst>
          <pc:docMk/>
          <pc:sldMk cId="0" sldId="302"/>
        </pc:sldMkLst>
      </pc:sldChg>
      <pc:sldChg chg="del">
        <pc:chgData name="차 대한" userId="77795affcc4c8a09" providerId="LiveId" clId="{156E390C-4864-4FC2-86C0-DE8D953E6D9B}" dt="2022-10-31T15:29:27.040" v="756" actId="2696"/>
        <pc:sldMkLst>
          <pc:docMk/>
          <pc:sldMk cId="0" sldId="303"/>
        </pc:sldMkLst>
      </pc:sldChg>
      <pc:sldChg chg="del">
        <pc:chgData name="차 대한" userId="77795affcc4c8a09" providerId="LiveId" clId="{156E390C-4864-4FC2-86C0-DE8D953E6D9B}" dt="2022-10-31T15:29:27.040" v="756" actId="2696"/>
        <pc:sldMkLst>
          <pc:docMk/>
          <pc:sldMk cId="0" sldId="304"/>
        </pc:sldMkLst>
      </pc:sldChg>
      <pc:sldChg chg="del">
        <pc:chgData name="차 대한" userId="77795affcc4c8a09" providerId="LiveId" clId="{156E390C-4864-4FC2-86C0-DE8D953E6D9B}" dt="2022-10-31T15:29:27.040" v="756" actId="2696"/>
        <pc:sldMkLst>
          <pc:docMk/>
          <pc:sldMk cId="0" sldId="305"/>
        </pc:sldMkLst>
      </pc:sldChg>
      <pc:sldChg chg="del">
        <pc:chgData name="차 대한" userId="77795affcc4c8a09" providerId="LiveId" clId="{156E390C-4864-4FC2-86C0-DE8D953E6D9B}" dt="2022-10-31T15:29:27.040" v="756" actId="2696"/>
        <pc:sldMkLst>
          <pc:docMk/>
          <pc:sldMk cId="0" sldId="306"/>
        </pc:sldMkLst>
      </pc:sldChg>
      <pc:sldChg chg="del">
        <pc:chgData name="차 대한" userId="77795affcc4c8a09" providerId="LiveId" clId="{156E390C-4864-4FC2-86C0-DE8D953E6D9B}" dt="2022-10-31T15:29:27.040" v="756" actId="2696"/>
        <pc:sldMkLst>
          <pc:docMk/>
          <pc:sldMk cId="0" sldId="307"/>
        </pc:sldMkLst>
      </pc:sldChg>
      <pc:sldChg chg="del">
        <pc:chgData name="차 대한" userId="77795affcc4c8a09" providerId="LiveId" clId="{156E390C-4864-4FC2-86C0-DE8D953E6D9B}" dt="2022-10-31T15:29:27.040" v="756" actId="2696"/>
        <pc:sldMkLst>
          <pc:docMk/>
          <pc:sldMk cId="0" sldId="308"/>
        </pc:sldMkLst>
      </pc:sldChg>
      <pc:sldMasterChg chg="addSldLayout delSldLayout">
        <pc:chgData name="차 대한" userId="77795affcc4c8a09" providerId="LiveId" clId="{156E390C-4864-4FC2-86C0-DE8D953E6D9B}" dt="2022-10-31T15:54:33.994" v="2154" actId="47"/>
        <pc:sldMasterMkLst>
          <pc:docMk/>
          <pc:sldMasterMk cId="0" sldId="2147483679"/>
        </pc:sldMasterMkLst>
        <pc:sldLayoutChg chg="del">
          <pc:chgData name="차 대한" userId="77795affcc4c8a09" providerId="LiveId" clId="{156E390C-4864-4FC2-86C0-DE8D953E6D9B}" dt="2022-10-31T15:27:35.697" v="748" actId="2696"/>
          <pc:sldLayoutMkLst>
            <pc:docMk/>
            <pc:sldMasterMk cId="0" sldId="2147483679"/>
            <pc:sldLayoutMk cId="0" sldId="2147483649"/>
          </pc:sldLayoutMkLst>
        </pc:sldLayoutChg>
        <pc:sldLayoutChg chg="del">
          <pc:chgData name="차 대한" userId="77795affcc4c8a09" providerId="LiveId" clId="{156E390C-4864-4FC2-86C0-DE8D953E6D9B}" dt="2022-10-31T15:26:19.567" v="746" actId="2696"/>
          <pc:sldLayoutMkLst>
            <pc:docMk/>
            <pc:sldMasterMk cId="0" sldId="2147483679"/>
            <pc:sldLayoutMk cId="0" sldId="2147483650"/>
          </pc:sldLayoutMkLst>
        </pc:sldLayoutChg>
        <pc:sldLayoutChg chg="add del">
          <pc:chgData name="차 대한" userId="77795affcc4c8a09" providerId="LiveId" clId="{156E390C-4864-4FC2-86C0-DE8D953E6D9B}" dt="2022-10-31T15:54:33.994" v="2154" actId="47"/>
          <pc:sldLayoutMkLst>
            <pc:docMk/>
            <pc:sldMasterMk cId="0" sldId="2147483679"/>
            <pc:sldLayoutMk cId="0" sldId="2147483651"/>
          </pc:sldLayoutMkLst>
        </pc:sldLayoutChg>
        <pc:sldLayoutChg chg="del">
          <pc:chgData name="차 대한" userId="77795affcc4c8a09" providerId="LiveId" clId="{156E390C-4864-4FC2-86C0-DE8D953E6D9B}" dt="2022-10-31T15:54:33.994" v="2154" actId="47"/>
          <pc:sldLayoutMkLst>
            <pc:docMk/>
            <pc:sldMasterMk cId="0" sldId="2147483679"/>
            <pc:sldLayoutMk cId="0" sldId="2147483652"/>
          </pc:sldLayoutMkLst>
        </pc:sldLayoutChg>
        <pc:sldLayoutChg chg="del">
          <pc:chgData name="차 대한" userId="77795affcc4c8a09" providerId="LiveId" clId="{156E390C-4864-4FC2-86C0-DE8D953E6D9B}" dt="2022-10-31T15:54:33.994" v="2154" actId="47"/>
          <pc:sldLayoutMkLst>
            <pc:docMk/>
            <pc:sldMasterMk cId="0" sldId="2147483679"/>
            <pc:sldLayoutMk cId="0" sldId="2147483653"/>
          </pc:sldLayoutMkLst>
        </pc:sldLayoutChg>
        <pc:sldLayoutChg chg="add del">
          <pc:chgData name="차 대한" userId="77795affcc4c8a09" providerId="LiveId" clId="{156E390C-4864-4FC2-86C0-DE8D953E6D9B}" dt="2022-10-31T15:54:33.994" v="2154" actId="47"/>
          <pc:sldLayoutMkLst>
            <pc:docMk/>
            <pc:sldMasterMk cId="0" sldId="2147483679"/>
            <pc:sldLayoutMk cId="0" sldId="2147483654"/>
          </pc:sldLayoutMkLst>
        </pc:sldLayoutChg>
        <pc:sldLayoutChg chg="del">
          <pc:chgData name="차 대한" userId="77795affcc4c8a09" providerId="LiveId" clId="{156E390C-4864-4FC2-86C0-DE8D953E6D9B}" dt="2022-10-31T15:26:23.296" v="747" actId="2696"/>
          <pc:sldLayoutMkLst>
            <pc:docMk/>
            <pc:sldMasterMk cId="0" sldId="2147483679"/>
            <pc:sldLayoutMk cId="0" sldId="2147483655"/>
          </pc:sldLayoutMkLst>
        </pc:sldLayoutChg>
        <pc:sldLayoutChg chg="del">
          <pc:chgData name="차 대한" userId="77795affcc4c8a09" providerId="LiveId" clId="{156E390C-4864-4FC2-86C0-DE8D953E6D9B}" dt="2022-10-31T15:28:15.516" v="752" actId="2696"/>
          <pc:sldLayoutMkLst>
            <pc:docMk/>
            <pc:sldMasterMk cId="0" sldId="2147483679"/>
            <pc:sldLayoutMk cId="0" sldId="2147483656"/>
          </pc:sldLayoutMkLst>
        </pc:sldLayoutChg>
        <pc:sldLayoutChg chg="del">
          <pc:chgData name="차 대한" userId="77795affcc4c8a09" providerId="LiveId" clId="{156E390C-4864-4FC2-86C0-DE8D953E6D9B}" dt="2022-10-31T15:28:15.516" v="752" actId="2696"/>
          <pc:sldLayoutMkLst>
            <pc:docMk/>
            <pc:sldMasterMk cId="0" sldId="2147483679"/>
            <pc:sldLayoutMk cId="0" sldId="2147483657"/>
          </pc:sldLayoutMkLst>
        </pc:sldLayoutChg>
        <pc:sldLayoutChg chg="del">
          <pc:chgData name="차 대한" userId="77795affcc4c8a09" providerId="LiveId" clId="{156E390C-4864-4FC2-86C0-DE8D953E6D9B}" dt="2022-10-31T15:28:15.516" v="752" actId="2696"/>
          <pc:sldLayoutMkLst>
            <pc:docMk/>
            <pc:sldMasterMk cId="0" sldId="2147483679"/>
            <pc:sldLayoutMk cId="0" sldId="2147483659"/>
          </pc:sldLayoutMkLst>
        </pc:sldLayoutChg>
        <pc:sldLayoutChg chg="add del">
          <pc:chgData name="차 대한" userId="77795affcc4c8a09" providerId="LiveId" clId="{156E390C-4864-4FC2-86C0-DE8D953E6D9B}" dt="2022-10-31T15:54:33.994" v="2154" actId="47"/>
          <pc:sldLayoutMkLst>
            <pc:docMk/>
            <pc:sldMasterMk cId="0" sldId="2147483679"/>
            <pc:sldLayoutMk cId="0" sldId="2147483661"/>
          </pc:sldLayoutMkLst>
        </pc:sldLayoutChg>
        <pc:sldLayoutChg chg="del">
          <pc:chgData name="차 대한" userId="77795affcc4c8a09" providerId="LiveId" clId="{156E390C-4864-4FC2-86C0-DE8D953E6D9B}" dt="2022-10-31T15:54:33.994" v="2154" actId="47"/>
          <pc:sldLayoutMkLst>
            <pc:docMk/>
            <pc:sldMasterMk cId="0" sldId="2147483679"/>
            <pc:sldLayoutMk cId="0" sldId="2147483662"/>
          </pc:sldLayoutMkLst>
        </pc:sldLayoutChg>
        <pc:sldLayoutChg chg="del">
          <pc:chgData name="차 대한" userId="77795affcc4c8a09" providerId="LiveId" clId="{156E390C-4864-4FC2-86C0-DE8D953E6D9B}" dt="2022-10-31T15:27:38.549" v="749" actId="2696"/>
          <pc:sldLayoutMkLst>
            <pc:docMk/>
            <pc:sldMasterMk cId="0" sldId="2147483679"/>
            <pc:sldLayoutMk cId="0" sldId="2147483664"/>
          </pc:sldLayoutMkLst>
        </pc:sldLayoutChg>
        <pc:sldLayoutChg chg="del">
          <pc:chgData name="차 대한" userId="77795affcc4c8a09" providerId="LiveId" clId="{156E390C-4864-4FC2-86C0-DE8D953E6D9B}" dt="2022-10-31T15:54:33.994" v="2154" actId="47"/>
          <pc:sldLayoutMkLst>
            <pc:docMk/>
            <pc:sldMasterMk cId="0" sldId="2147483679"/>
            <pc:sldLayoutMk cId="0" sldId="2147483665"/>
          </pc:sldLayoutMkLst>
        </pc:sldLayoutChg>
        <pc:sldLayoutChg chg="del">
          <pc:chgData name="차 대한" userId="77795affcc4c8a09" providerId="LiveId" clId="{156E390C-4864-4FC2-86C0-DE8D953E6D9B}" dt="2022-10-31T15:28:15.516" v="752" actId="2696"/>
          <pc:sldLayoutMkLst>
            <pc:docMk/>
            <pc:sldMasterMk cId="0" sldId="2147483679"/>
            <pc:sldLayoutMk cId="0" sldId="2147483666"/>
          </pc:sldLayoutMkLst>
        </pc:sldLayoutChg>
        <pc:sldLayoutChg chg="del">
          <pc:chgData name="차 대한" userId="77795affcc4c8a09" providerId="LiveId" clId="{156E390C-4864-4FC2-86C0-DE8D953E6D9B}" dt="2022-10-31T15:28:15.516" v="752" actId="2696"/>
          <pc:sldLayoutMkLst>
            <pc:docMk/>
            <pc:sldMasterMk cId="0" sldId="2147483679"/>
            <pc:sldLayoutMk cId="0" sldId="2147483667"/>
          </pc:sldLayoutMkLst>
        </pc:sldLayoutChg>
        <pc:sldLayoutChg chg="del">
          <pc:chgData name="차 대한" userId="77795affcc4c8a09" providerId="LiveId" clId="{156E390C-4864-4FC2-86C0-DE8D953E6D9B}" dt="2022-10-31T15:54:33.994" v="2154" actId="47"/>
          <pc:sldLayoutMkLst>
            <pc:docMk/>
            <pc:sldMasterMk cId="0" sldId="2147483679"/>
            <pc:sldLayoutMk cId="0" sldId="2147483669"/>
          </pc:sldLayoutMkLst>
        </pc:sldLayoutChg>
        <pc:sldLayoutChg chg="del">
          <pc:chgData name="차 대한" userId="77795affcc4c8a09" providerId="LiveId" clId="{156E390C-4864-4FC2-86C0-DE8D953E6D9B}" dt="2022-10-31T15:28:15.516" v="752" actId="2696"/>
          <pc:sldLayoutMkLst>
            <pc:docMk/>
            <pc:sldMasterMk cId="0" sldId="2147483679"/>
            <pc:sldLayoutMk cId="0" sldId="2147483670"/>
          </pc:sldLayoutMkLst>
        </pc:sldLayoutChg>
        <pc:sldLayoutChg chg="del">
          <pc:chgData name="차 대한" userId="77795affcc4c8a09" providerId="LiveId" clId="{156E390C-4864-4FC2-86C0-DE8D953E6D9B}" dt="2022-10-31T15:28:15.516" v="752" actId="2696"/>
          <pc:sldLayoutMkLst>
            <pc:docMk/>
            <pc:sldMasterMk cId="0" sldId="2147483679"/>
            <pc:sldLayoutMk cId="0" sldId="2147483671"/>
          </pc:sldLayoutMkLst>
        </pc:sldLayoutChg>
        <pc:sldLayoutChg chg="del">
          <pc:chgData name="차 대한" userId="77795affcc4c8a09" providerId="LiveId" clId="{156E390C-4864-4FC2-86C0-DE8D953E6D9B}" dt="2022-10-31T15:28:15.516" v="752" actId="2696"/>
          <pc:sldLayoutMkLst>
            <pc:docMk/>
            <pc:sldMasterMk cId="0" sldId="2147483679"/>
            <pc:sldLayoutMk cId="0" sldId="2147483672"/>
          </pc:sldLayoutMkLst>
        </pc:sldLayoutChg>
        <pc:sldLayoutChg chg="del">
          <pc:chgData name="차 대한" userId="77795affcc4c8a09" providerId="LiveId" clId="{156E390C-4864-4FC2-86C0-DE8D953E6D9B}" dt="2022-10-31T15:28:15.516" v="752" actId="2696"/>
          <pc:sldLayoutMkLst>
            <pc:docMk/>
            <pc:sldMasterMk cId="0" sldId="2147483679"/>
            <pc:sldLayoutMk cId="0" sldId="2147483673"/>
          </pc:sldLayoutMkLst>
        </pc:sldLayoutChg>
        <pc:sldLayoutChg chg="del">
          <pc:chgData name="차 대한" userId="77795affcc4c8a09" providerId="LiveId" clId="{156E390C-4864-4FC2-86C0-DE8D953E6D9B}" dt="2022-10-31T15:28:15.516" v="752" actId="2696"/>
          <pc:sldLayoutMkLst>
            <pc:docMk/>
            <pc:sldMasterMk cId="0" sldId="2147483679"/>
            <pc:sldLayoutMk cId="0" sldId="2147483674"/>
          </pc:sldLayoutMkLst>
        </pc:sldLayoutChg>
        <pc:sldLayoutChg chg="del">
          <pc:chgData name="차 대한" userId="77795affcc4c8a09" providerId="LiveId" clId="{156E390C-4864-4FC2-86C0-DE8D953E6D9B}" dt="2022-10-31T15:54:33.994" v="2154" actId="47"/>
          <pc:sldLayoutMkLst>
            <pc:docMk/>
            <pc:sldMasterMk cId="0" sldId="2147483679"/>
            <pc:sldLayoutMk cId="0" sldId="2147483675"/>
          </pc:sldLayoutMkLst>
        </pc:sldLayoutChg>
      </pc:sldMasterChg>
      <pc:sldMasterChg chg="del delSldLayout">
        <pc:chgData name="차 대한" userId="77795affcc4c8a09" providerId="LiveId" clId="{156E390C-4864-4FC2-86C0-DE8D953E6D9B}" dt="2022-10-31T15:29:27.040" v="756" actId="2696"/>
        <pc:sldMasterMkLst>
          <pc:docMk/>
          <pc:sldMasterMk cId="0" sldId="2147483680"/>
        </pc:sldMasterMkLst>
        <pc:sldLayoutChg chg="del">
          <pc:chgData name="차 대한" userId="77795affcc4c8a09" providerId="LiveId" clId="{156E390C-4864-4FC2-86C0-DE8D953E6D9B}" dt="2022-10-31T15:29:27.040" v="756" actId="2696"/>
          <pc:sldLayoutMkLst>
            <pc:docMk/>
            <pc:sldMasterMk cId="0" sldId="2147483680"/>
            <pc:sldLayoutMk cId="0" sldId="214748367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a174c4478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a174c4478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9b2eb27d1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9b2eb27d1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98695" y="595831"/>
            <a:ext cx="636241" cy="604657"/>
          </a:xfrm>
          <a:custGeom>
            <a:avLst/>
            <a:gdLst/>
            <a:ahLst/>
            <a:cxnLst/>
            <a:rect l="l" t="t" r="r" b="b"/>
            <a:pathLst>
              <a:path w="14665" h="13937" fill="none" extrusionOk="0">
                <a:moveTo>
                  <a:pt x="4340" y="837"/>
                </a:moveTo>
                <a:lnTo>
                  <a:pt x="4340" y="837"/>
                </a:lnTo>
                <a:lnTo>
                  <a:pt x="3963" y="1025"/>
                </a:lnTo>
                <a:lnTo>
                  <a:pt x="3586" y="1241"/>
                </a:lnTo>
                <a:lnTo>
                  <a:pt x="3235" y="1484"/>
                </a:lnTo>
                <a:lnTo>
                  <a:pt x="2858" y="1780"/>
                </a:lnTo>
                <a:lnTo>
                  <a:pt x="2508" y="2103"/>
                </a:lnTo>
                <a:lnTo>
                  <a:pt x="2157" y="2454"/>
                </a:lnTo>
                <a:lnTo>
                  <a:pt x="1807" y="2831"/>
                </a:lnTo>
                <a:lnTo>
                  <a:pt x="1483" y="3209"/>
                </a:lnTo>
                <a:lnTo>
                  <a:pt x="1187" y="3640"/>
                </a:lnTo>
                <a:lnTo>
                  <a:pt x="917" y="4044"/>
                </a:lnTo>
                <a:lnTo>
                  <a:pt x="675" y="4476"/>
                </a:lnTo>
                <a:lnTo>
                  <a:pt x="459" y="4907"/>
                </a:lnTo>
                <a:lnTo>
                  <a:pt x="297" y="5365"/>
                </a:lnTo>
                <a:lnTo>
                  <a:pt x="162" y="5796"/>
                </a:lnTo>
                <a:lnTo>
                  <a:pt x="55" y="6228"/>
                </a:lnTo>
                <a:lnTo>
                  <a:pt x="1" y="6632"/>
                </a:lnTo>
                <a:lnTo>
                  <a:pt x="1" y="6632"/>
                </a:lnTo>
                <a:lnTo>
                  <a:pt x="1" y="7063"/>
                </a:lnTo>
                <a:lnTo>
                  <a:pt x="1" y="7468"/>
                </a:lnTo>
                <a:lnTo>
                  <a:pt x="55" y="7872"/>
                </a:lnTo>
                <a:lnTo>
                  <a:pt x="135" y="8276"/>
                </a:lnTo>
                <a:lnTo>
                  <a:pt x="216" y="8681"/>
                </a:lnTo>
                <a:lnTo>
                  <a:pt x="351" y="9058"/>
                </a:lnTo>
                <a:lnTo>
                  <a:pt x="486" y="9435"/>
                </a:lnTo>
                <a:lnTo>
                  <a:pt x="675" y="9813"/>
                </a:lnTo>
                <a:lnTo>
                  <a:pt x="863" y="10190"/>
                </a:lnTo>
                <a:lnTo>
                  <a:pt x="1079" y="10540"/>
                </a:lnTo>
                <a:lnTo>
                  <a:pt x="1322" y="10864"/>
                </a:lnTo>
                <a:lnTo>
                  <a:pt x="1564" y="11187"/>
                </a:lnTo>
                <a:lnTo>
                  <a:pt x="1861" y="11511"/>
                </a:lnTo>
                <a:lnTo>
                  <a:pt x="2130" y="11807"/>
                </a:lnTo>
                <a:lnTo>
                  <a:pt x="2454" y="12077"/>
                </a:lnTo>
                <a:lnTo>
                  <a:pt x="2777" y="12320"/>
                </a:lnTo>
                <a:lnTo>
                  <a:pt x="2777" y="12320"/>
                </a:lnTo>
                <a:lnTo>
                  <a:pt x="3128" y="12562"/>
                </a:lnTo>
                <a:lnTo>
                  <a:pt x="3478" y="12778"/>
                </a:lnTo>
                <a:lnTo>
                  <a:pt x="3828" y="12966"/>
                </a:lnTo>
                <a:lnTo>
                  <a:pt x="4206" y="13155"/>
                </a:lnTo>
                <a:lnTo>
                  <a:pt x="4583" y="13317"/>
                </a:lnTo>
                <a:lnTo>
                  <a:pt x="4987" y="13452"/>
                </a:lnTo>
                <a:lnTo>
                  <a:pt x="5365" y="13586"/>
                </a:lnTo>
                <a:lnTo>
                  <a:pt x="5769" y="13694"/>
                </a:lnTo>
                <a:lnTo>
                  <a:pt x="6173" y="13775"/>
                </a:lnTo>
                <a:lnTo>
                  <a:pt x="6578" y="13856"/>
                </a:lnTo>
                <a:lnTo>
                  <a:pt x="6982" y="13910"/>
                </a:lnTo>
                <a:lnTo>
                  <a:pt x="7386" y="13937"/>
                </a:lnTo>
                <a:lnTo>
                  <a:pt x="7791" y="13937"/>
                </a:lnTo>
                <a:lnTo>
                  <a:pt x="8222" y="13937"/>
                </a:lnTo>
                <a:lnTo>
                  <a:pt x="8626" y="13910"/>
                </a:lnTo>
                <a:lnTo>
                  <a:pt x="9031" y="13883"/>
                </a:lnTo>
                <a:lnTo>
                  <a:pt x="9031" y="13883"/>
                </a:lnTo>
                <a:lnTo>
                  <a:pt x="9624" y="13802"/>
                </a:lnTo>
                <a:lnTo>
                  <a:pt x="10217" y="13667"/>
                </a:lnTo>
                <a:lnTo>
                  <a:pt x="10783" y="13506"/>
                </a:lnTo>
                <a:lnTo>
                  <a:pt x="11349" y="13317"/>
                </a:lnTo>
                <a:lnTo>
                  <a:pt x="11861" y="13047"/>
                </a:lnTo>
                <a:lnTo>
                  <a:pt x="12373" y="12751"/>
                </a:lnTo>
                <a:lnTo>
                  <a:pt x="12616" y="12562"/>
                </a:lnTo>
                <a:lnTo>
                  <a:pt x="12831" y="12400"/>
                </a:lnTo>
                <a:lnTo>
                  <a:pt x="13047" y="12185"/>
                </a:lnTo>
                <a:lnTo>
                  <a:pt x="13263" y="11969"/>
                </a:lnTo>
                <a:lnTo>
                  <a:pt x="13263" y="11969"/>
                </a:lnTo>
                <a:lnTo>
                  <a:pt x="13478" y="11726"/>
                </a:lnTo>
                <a:lnTo>
                  <a:pt x="13667" y="11457"/>
                </a:lnTo>
                <a:lnTo>
                  <a:pt x="13829" y="11187"/>
                </a:lnTo>
                <a:lnTo>
                  <a:pt x="13990" y="10918"/>
                </a:lnTo>
                <a:lnTo>
                  <a:pt x="14125" y="10621"/>
                </a:lnTo>
                <a:lnTo>
                  <a:pt x="14260" y="10325"/>
                </a:lnTo>
                <a:lnTo>
                  <a:pt x="14368" y="10028"/>
                </a:lnTo>
                <a:lnTo>
                  <a:pt x="14449" y="9705"/>
                </a:lnTo>
                <a:lnTo>
                  <a:pt x="14583" y="9058"/>
                </a:lnTo>
                <a:lnTo>
                  <a:pt x="14637" y="8411"/>
                </a:lnTo>
                <a:lnTo>
                  <a:pt x="14664" y="7764"/>
                </a:lnTo>
                <a:lnTo>
                  <a:pt x="14637" y="7117"/>
                </a:lnTo>
                <a:lnTo>
                  <a:pt x="14637" y="7117"/>
                </a:lnTo>
                <a:lnTo>
                  <a:pt x="14583" y="6659"/>
                </a:lnTo>
                <a:lnTo>
                  <a:pt x="14503" y="6201"/>
                </a:lnTo>
                <a:lnTo>
                  <a:pt x="14395" y="5769"/>
                </a:lnTo>
                <a:lnTo>
                  <a:pt x="14260" y="5338"/>
                </a:lnTo>
                <a:lnTo>
                  <a:pt x="14125" y="4907"/>
                </a:lnTo>
                <a:lnTo>
                  <a:pt x="13964" y="4502"/>
                </a:lnTo>
                <a:lnTo>
                  <a:pt x="13775" y="4098"/>
                </a:lnTo>
                <a:lnTo>
                  <a:pt x="13559" y="3721"/>
                </a:lnTo>
                <a:lnTo>
                  <a:pt x="13317" y="3343"/>
                </a:lnTo>
                <a:lnTo>
                  <a:pt x="13074" y="2966"/>
                </a:lnTo>
                <a:lnTo>
                  <a:pt x="12804" y="2616"/>
                </a:lnTo>
                <a:lnTo>
                  <a:pt x="12508" y="2292"/>
                </a:lnTo>
                <a:lnTo>
                  <a:pt x="12184" y="1969"/>
                </a:lnTo>
                <a:lnTo>
                  <a:pt x="11861" y="1645"/>
                </a:lnTo>
                <a:lnTo>
                  <a:pt x="11511" y="1376"/>
                </a:lnTo>
                <a:lnTo>
                  <a:pt x="11133" y="1106"/>
                </a:lnTo>
                <a:lnTo>
                  <a:pt x="11133" y="1106"/>
                </a:lnTo>
                <a:lnTo>
                  <a:pt x="10756" y="864"/>
                </a:lnTo>
                <a:lnTo>
                  <a:pt x="10352" y="675"/>
                </a:lnTo>
                <a:lnTo>
                  <a:pt x="9947" y="486"/>
                </a:lnTo>
                <a:lnTo>
                  <a:pt x="9516" y="324"/>
                </a:lnTo>
                <a:lnTo>
                  <a:pt x="9085" y="217"/>
                </a:lnTo>
                <a:lnTo>
                  <a:pt x="8653" y="109"/>
                </a:lnTo>
                <a:lnTo>
                  <a:pt x="8195" y="55"/>
                </a:lnTo>
                <a:lnTo>
                  <a:pt x="7764" y="28"/>
                </a:lnTo>
                <a:lnTo>
                  <a:pt x="7306" y="1"/>
                </a:lnTo>
                <a:lnTo>
                  <a:pt x="6874" y="28"/>
                </a:lnTo>
                <a:lnTo>
                  <a:pt x="6416" y="82"/>
                </a:lnTo>
                <a:lnTo>
                  <a:pt x="5985" y="163"/>
                </a:lnTo>
                <a:lnTo>
                  <a:pt x="5553" y="297"/>
                </a:lnTo>
                <a:lnTo>
                  <a:pt x="5149" y="432"/>
                </a:lnTo>
                <a:lnTo>
                  <a:pt x="4745" y="621"/>
                </a:lnTo>
                <a:lnTo>
                  <a:pt x="4340" y="837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4567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592600"/>
            <a:ext cx="298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-1412214">
            <a:off x="3129932" y="-567491"/>
            <a:ext cx="7692570" cy="7478764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32505" y="484012"/>
            <a:ext cx="532160" cy="532160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663763" y="3157875"/>
            <a:ext cx="105295" cy="105295"/>
          </a:xfrm>
          <a:custGeom>
            <a:avLst/>
            <a:gdLst/>
            <a:ahLst/>
            <a:cxnLst/>
            <a:rect l="l" t="t" r="r" b="b"/>
            <a:pathLst>
              <a:path w="2427" h="2427" extrusionOk="0">
                <a:moveTo>
                  <a:pt x="1214" y="0"/>
                </a:moveTo>
                <a:lnTo>
                  <a:pt x="971" y="27"/>
                </a:lnTo>
                <a:lnTo>
                  <a:pt x="728" y="81"/>
                </a:lnTo>
                <a:lnTo>
                  <a:pt x="513" y="189"/>
                </a:lnTo>
                <a:lnTo>
                  <a:pt x="351" y="351"/>
                </a:lnTo>
                <a:lnTo>
                  <a:pt x="189" y="540"/>
                </a:lnTo>
                <a:lnTo>
                  <a:pt x="82" y="728"/>
                </a:lnTo>
                <a:lnTo>
                  <a:pt x="28" y="971"/>
                </a:lnTo>
                <a:lnTo>
                  <a:pt x="1" y="1213"/>
                </a:lnTo>
                <a:lnTo>
                  <a:pt x="28" y="1456"/>
                </a:lnTo>
                <a:lnTo>
                  <a:pt x="82" y="1672"/>
                </a:lnTo>
                <a:lnTo>
                  <a:pt x="189" y="1887"/>
                </a:lnTo>
                <a:lnTo>
                  <a:pt x="351" y="2076"/>
                </a:lnTo>
                <a:lnTo>
                  <a:pt x="513" y="2211"/>
                </a:lnTo>
                <a:lnTo>
                  <a:pt x="728" y="2319"/>
                </a:lnTo>
                <a:lnTo>
                  <a:pt x="971" y="2399"/>
                </a:lnTo>
                <a:lnTo>
                  <a:pt x="1214" y="2426"/>
                </a:lnTo>
                <a:lnTo>
                  <a:pt x="1456" y="2399"/>
                </a:lnTo>
                <a:lnTo>
                  <a:pt x="1672" y="2319"/>
                </a:lnTo>
                <a:lnTo>
                  <a:pt x="1888" y="2211"/>
                </a:lnTo>
                <a:lnTo>
                  <a:pt x="2049" y="2076"/>
                </a:lnTo>
                <a:lnTo>
                  <a:pt x="2211" y="1887"/>
                </a:lnTo>
                <a:lnTo>
                  <a:pt x="2319" y="1672"/>
                </a:lnTo>
                <a:lnTo>
                  <a:pt x="2400" y="1456"/>
                </a:lnTo>
                <a:lnTo>
                  <a:pt x="2427" y="1213"/>
                </a:lnTo>
                <a:lnTo>
                  <a:pt x="2400" y="971"/>
                </a:lnTo>
                <a:lnTo>
                  <a:pt x="2319" y="728"/>
                </a:lnTo>
                <a:lnTo>
                  <a:pt x="2211" y="540"/>
                </a:lnTo>
                <a:lnTo>
                  <a:pt x="2049" y="351"/>
                </a:lnTo>
                <a:lnTo>
                  <a:pt x="1888" y="189"/>
                </a:lnTo>
                <a:lnTo>
                  <a:pt x="1672" y="81"/>
                </a:lnTo>
                <a:lnTo>
                  <a:pt x="1456" y="27"/>
                </a:lnTo>
                <a:lnTo>
                  <a:pt x="1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3353098" y="3695156"/>
            <a:ext cx="532193" cy="505739"/>
          </a:xfrm>
          <a:custGeom>
            <a:avLst/>
            <a:gdLst/>
            <a:ahLst/>
            <a:cxnLst/>
            <a:rect l="l" t="t" r="r" b="b"/>
            <a:pathLst>
              <a:path w="14665" h="13937" extrusionOk="0">
                <a:moveTo>
                  <a:pt x="7306" y="1"/>
                </a:moveTo>
                <a:lnTo>
                  <a:pt x="6874" y="28"/>
                </a:lnTo>
                <a:lnTo>
                  <a:pt x="6416" y="81"/>
                </a:lnTo>
                <a:lnTo>
                  <a:pt x="5985" y="162"/>
                </a:lnTo>
                <a:lnTo>
                  <a:pt x="5554" y="270"/>
                </a:lnTo>
                <a:lnTo>
                  <a:pt x="5149" y="432"/>
                </a:lnTo>
                <a:lnTo>
                  <a:pt x="4745" y="594"/>
                </a:lnTo>
                <a:lnTo>
                  <a:pt x="4341" y="809"/>
                </a:lnTo>
                <a:lnTo>
                  <a:pt x="4341" y="836"/>
                </a:lnTo>
                <a:lnTo>
                  <a:pt x="3963" y="998"/>
                </a:lnTo>
                <a:lnTo>
                  <a:pt x="3613" y="1214"/>
                </a:lnTo>
                <a:lnTo>
                  <a:pt x="3235" y="1483"/>
                </a:lnTo>
                <a:lnTo>
                  <a:pt x="2858" y="1753"/>
                </a:lnTo>
                <a:lnTo>
                  <a:pt x="2508" y="2076"/>
                </a:lnTo>
                <a:lnTo>
                  <a:pt x="2157" y="2427"/>
                </a:lnTo>
                <a:lnTo>
                  <a:pt x="1807" y="2804"/>
                </a:lnTo>
                <a:lnTo>
                  <a:pt x="1483" y="3208"/>
                </a:lnTo>
                <a:lnTo>
                  <a:pt x="1187" y="3613"/>
                </a:lnTo>
                <a:lnTo>
                  <a:pt x="917" y="4044"/>
                </a:lnTo>
                <a:lnTo>
                  <a:pt x="675" y="4475"/>
                </a:lnTo>
                <a:lnTo>
                  <a:pt x="459" y="4906"/>
                </a:lnTo>
                <a:lnTo>
                  <a:pt x="297" y="5338"/>
                </a:lnTo>
                <a:lnTo>
                  <a:pt x="162" y="5769"/>
                </a:lnTo>
                <a:lnTo>
                  <a:pt x="55" y="6200"/>
                </a:lnTo>
                <a:lnTo>
                  <a:pt x="1" y="6632"/>
                </a:lnTo>
                <a:lnTo>
                  <a:pt x="1" y="7036"/>
                </a:lnTo>
                <a:lnTo>
                  <a:pt x="1" y="7440"/>
                </a:lnTo>
                <a:lnTo>
                  <a:pt x="55" y="7845"/>
                </a:lnTo>
                <a:lnTo>
                  <a:pt x="136" y="8249"/>
                </a:lnTo>
                <a:lnTo>
                  <a:pt x="216" y="8653"/>
                </a:lnTo>
                <a:lnTo>
                  <a:pt x="351" y="9058"/>
                </a:lnTo>
                <a:lnTo>
                  <a:pt x="486" y="9435"/>
                </a:lnTo>
                <a:lnTo>
                  <a:pt x="675" y="9812"/>
                </a:lnTo>
                <a:lnTo>
                  <a:pt x="863" y="10163"/>
                </a:lnTo>
                <a:lnTo>
                  <a:pt x="1079" y="10513"/>
                </a:lnTo>
                <a:lnTo>
                  <a:pt x="1322" y="10864"/>
                </a:lnTo>
                <a:lnTo>
                  <a:pt x="1564" y="11187"/>
                </a:lnTo>
                <a:lnTo>
                  <a:pt x="1861" y="11484"/>
                </a:lnTo>
                <a:lnTo>
                  <a:pt x="2130" y="11780"/>
                </a:lnTo>
                <a:lnTo>
                  <a:pt x="2454" y="12050"/>
                </a:lnTo>
                <a:lnTo>
                  <a:pt x="2777" y="12319"/>
                </a:lnTo>
                <a:lnTo>
                  <a:pt x="3128" y="12535"/>
                </a:lnTo>
                <a:lnTo>
                  <a:pt x="3478" y="12750"/>
                </a:lnTo>
                <a:lnTo>
                  <a:pt x="3855" y="12966"/>
                </a:lnTo>
                <a:lnTo>
                  <a:pt x="4206" y="13128"/>
                </a:lnTo>
                <a:lnTo>
                  <a:pt x="4583" y="13290"/>
                </a:lnTo>
                <a:lnTo>
                  <a:pt x="4987" y="13424"/>
                </a:lnTo>
                <a:lnTo>
                  <a:pt x="5365" y="13559"/>
                </a:lnTo>
                <a:lnTo>
                  <a:pt x="5769" y="13667"/>
                </a:lnTo>
                <a:lnTo>
                  <a:pt x="6173" y="13748"/>
                </a:lnTo>
                <a:lnTo>
                  <a:pt x="6578" y="13829"/>
                </a:lnTo>
                <a:lnTo>
                  <a:pt x="6982" y="13883"/>
                </a:lnTo>
                <a:lnTo>
                  <a:pt x="7386" y="13910"/>
                </a:lnTo>
                <a:lnTo>
                  <a:pt x="7791" y="13936"/>
                </a:lnTo>
                <a:lnTo>
                  <a:pt x="8222" y="13936"/>
                </a:lnTo>
                <a:lnTo>
                  <a:pt x="8626" y="13910"/>
                </a:lnTo>
                <a:lnTo>
                  <a:pt x="9058" y="13856"/>
                </a:lnTo>
                <a:lnTo>
                  <a:pt x="9624" y="13775"/>
                </a:lnTo>
                <a:lnTo>
                  <a:pt x="10217" y="13667"/>
                </a:lnTo>
                <a:lnTo>
                  <a:pt x="10783" y="13505"/>
                </a:lnTo>
                <a:lnTo>
                  <a:pt x="11349" y="13290"/>
                </a:lnTo>
                <a:lnTo>
                  <a:pt x="11861" y="13047"/>
                </a:lnTo>
                <a:lnTo>
                  <a:pt x="12373" y="12723"/>
                </a:lnTo>
                <a:lnTo>
                  <a:pt x="12616" y="12562"/>
                </a:lnTo>
                <a:lnTo>
                  <a:pt x="12831" y="12373"/>
                </a:lnTo>
                <a:lnTo>
                  <a:pt x="13047" y="12184"/>
                </a:lnTo>
                <a:lnTo>
                  <a:pt x="13263" y="11969"/>
                </a:lnTo>
                <a:lnTo>
                  <a:pt x="13478" y="11699"/>
                </a:lnTo>
                <a:lnTo>
                  <a:pt x="13667" y="11457"/>
                </a:lnTo>
                <a:lnTo>
                  <a:pt x="13829" y="11187"/>
                </a:lnTo>
                <a:lnTo>
                  <a:pt x="13990" y="10891"/>
                </a:lnTo>
                <a:lnTo>
                  <a:pt x="14125" y="10621"/>
                </a:lnTo>
                <a:lnTo>
                  <a:pt x="14260" y="10298"/>
                </a:lnTo>
                <a:lnTo>
                  <a:pt x="14368" y="10001"/>
                </a:lnTo>
                <a:lnTo>
                  <a:pt x="14449" y="9678"/>
                </a:lnTo>
                <a:lnTo>
                  <a:pt x="14584" y="9058"/>
                </a:lnTo>
                <a:lnTo>
                  <a:pt x="14637" y="8411"/>
                </a:lnTo>
                <a:lnTo>
                  <a:pt x="14664" y="7737"/>
                </a:lnTo>
                <a:lnTo>
                  <a:pt x="14637" y="7090"/>
                </a:lnTo>
                <a:lnTo>
                  <a:pt x="14584" y="6632"/>
                </a:lnTo>
                <a:lnTo>
                  <a:pt x="14503" y="6200"/>
                </a:lnTo>
                <a:lnTo>
                  <a:pt x="14395" y="5742"/>
                </a:lnTo>
                <a:lnTo>
                  <a:pt x="14287" y="5311"/>
                </a:lnTo>
                <a:lnTo>
                  <a:pt x="14125" y="4906"/>
                </a:lnTo>
                <a:lnTo>
                  <a:pt x="13964" y="4502"/>
                </a:lnTo>
                <a:lnTo>
                  <a:pt x="13775" y="4098"/>
                </a:lnTo>
                <a:lnTo>
                  <a:pt x="13559" y="3693"/>
                </a:lnTo>
                <a:lnTo>
                  <a:pt x="13317" y="3316"/>
                </a:lnTo>
                <a:lnTo>
                  <a:pt x="13074" y="2966"/>
                </a:lnTo>
                <a:lnTo>
                  <a:pt x="12804" y="2615"/>
                </a:lnTo>
                <a:lnTo>
                  <a:pt x="12508" y="2265"/>
                </a:lnTo>
                <a:lnTo>
                  <a:pt x="12184" y="1941"/>
                </a:lnTo>
                <a:lnTo>
                  <a:pt x="11861" y="1645"/>
                </a:lnTo>
                <a:lnTo>
                  <a:pt x="11511" y="1348"/>
                </a:lnTo>
                <a:lnTo>
                  <a:pt x="11133" y="1079"/>
                </a:lnTo>
                <a:lnTo>
                  <a:pt x="10756" y="863"/>
                </a:lnTo>
                <a:lnTo>
                  <a:pt x="10352" y="648"/>
                </a:lnTo>
                <a:lnTo>
                  <a:pt x="9947" y="459"/>
                </a:lnTo>
                <a:lnTo>
                  <a:pt x="9516" y="324"/>
                </a:lnTo>
                <a:lnTo>
                  <a:pt x="9085" y="189"/>
                </a:lnTo>
                <a:lnTo>
                  <a:pt x="8653" y="108"/>
                </a:lnTo>
                <a:lnTo>
                  <a:pt x="8195" y="28"/>
                </a:lnTo>
                <a:lnTo>
                  <a:pt x="776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597740" y="1551963"/>
            <a:ext cx="203519" cy="204690"/>
          </a:xfrm>
          <a:custGeom>
            <a:avLst/>
            <a:gdLst/>
            <a:ahLst/>
            <a:cxnLst/>
            <a:rect l="l" t="t" r="r" b="b"/>
            <a:pathLst>
              <a:path w="4691" h="4718" extrusionOk="0">
                <a:moveTo>
                  <a:pt x="4691" y="2345"/>
                </a:moveTo>
                <a:lnTo>
                  <a:pt x="4691" y="2345"/>
                </a:lnTo>
                <a:lnTo>
                  <a:pt x="4691" y="2588"/>
                </a:lnTo>
                <a:lnTo>
                  <a:pt x="4664" y="2831"/>
                </a:lnTo>
                <a:lnTo>
                  <a:pt x="4583" y="3046"/>
                </a:lnTo>
                <a:lnTo>
                  <a:pt x="4529" y="3262"/>
                </a:lnTo>
                <a:lnTo>
                  <a:pt x="4421" y="3478"/>
                </a:lnTo>
                <a:lnTo>
                  <a:pt x="4286" y="3666"/>
                </a:lnTo>
                <a:lnTo>
                  <a:pt x="4152" y="3855"/>
                </a:lnTo>
                <a:lnTo>
                  <a:pt x="4017" y="4017"/>
                </a:lnTo>
                <a:lnTo>
                  <a:pt x="3855" y="4178"/>
                </a:lnTo>
                <a:lnTo>
                  <a:pt x="3666" y="4313"/>
                </a:lnTo>
                <a:lnTo>
                  <a:pt x="3478" y="4421"/>
                </a:lnTo>
                <a:lnTo>
                  <a:pt x="3262" y="4529"/>
                </a:lnTo>
                <a:lnTo>
                  <a:pt x="3046" y="4610"/>
                </a:lnTo>
                <a:lnTo>
                  <a:pt x="2831" y="4664"/>
                </a:lnTo>
                <a:lnTo>
                  <a:pt x="2588" y="4691"/>
                </a:lnTo>
                <a:lnTo>
                  <a:pt x="2346" y="4717"/>
                </a:lnTo>
                <a:lnTo>
                  <a:pt x="2346" y="4717"/>
                </a:lnTo>
                <a:lnTo>
                  <a:pt x="2103" y="4691"/>
                </a:lnTo>
                <a:lnTo>
                  <a:pt x="1860" y="4664"/>
                </a:lnTo>
                <a:lnTo>
                  <a:pt x="1645" y="4610"/>
                </a:lnTo>
                <a:lnTo>
                  <a:pt x="1429" y="4529"/>
                </a:lnTo>
                <a:lnTo>
                  <a:pt x="1214" y="4421"/>
                </a:lnTo>
                <a:lnTo>
                  <a:pt x="1025" y="4313"/>
                </a:lnTo>
                <a:lnTo>
                  <a:pt x="836" y="4178"/>
                </a:lnTo>
                <a:lnTo>
                  <a:pt x="674" y="4017"/>
                </a:lnTo>
                <a:lnTo>
                  <a:pt x="540" y="3855"/>
                </a:lnTo>
                <a:lnTo>
                  <a:pt x="405" y="3666"/>
                </a:lnTo>
                <a:lnTo>
                  <a:pt x="270" y="3478"/>
                </a:lnTo>
                <a:lnTo>
                  <a:pt x="162" y="3262"/>
                </a:lnTo>
                <a:lnTo>
                  <a:pt x="108" y="3046"/>
                </a:lnTo>
                <a:lnTo>
                  <a:pt x="27" y="2831"/>
                </a:lnTo>
                <a:lnTo>
                  <a:pt x="1" y="2588"/>
                </a:lnTo>
                <a:lnTo>
                  <a:pt x="1" y="2345"/>
                </a:lnTo>
                <a:lnTo>
                  <a:pt x="1" y="2345"/>
                </a:lnTo>
                <a:lnTo>
                  <a:pt x="1" y="2103"/>
                </a:lnTo>
                <a:lnTo>
                  <a:pt x="27" y="1887"/>
                </a:lnTo>
                <a:lnTo>
                  <a:pt x="108" y="1645"/>
                </a:lnTo>
                <a:lnTo>
                  <a:pt x="162" y="1429"/>
                </a:lnTo>
                <a:lnTo>
                  <a:pt x="270" y="1240"/>
                </a:lnTo>
                <a:lnTo>
                  <a:pt x="405" y="1025"/>
                </a:lnTo>
                <a:lnTo>
                  <a:pt x="540" y="863"/>
                </a:lnTo>
                <a:lnTo>
                  <a:pt x="674" y="701"/>
                </a:lnTo>
                <a:lnTo>
                  <a:pt x="836" y="539"/>
                </a:lnTo>
                <a:lnTo>
                  <a:pt x="1025" y="405"/>
                </a:lnTo>
                <a:lnTo>
                  <a:pt x="1214" y="270"/>
                </a:lnTo>
                <a:lnTo>
                  <a:pt x="1429" y="189"/>
                </a:lnTo>
                <a:lnTo>
                  <a:pt x="1645" y="108"/>
                </a:lnTo>
                <a:lnTo>
                  <a:pt x="1860" y="54"/>
                </a:lnTo>
                <a:lnTo>
                  <a:pt x="2103" y="0"/>
                </a:lnTo>
                <a:lnTo>
                  <a:pt x="2346" y="0"/>
                </a:lnTo>
                <a:lnTo>
                  <a:pt x="2346" y="0"/>
                </a:lnTo>
                <a:lnTo>
                  <a:pt x="2588" y="0"/>
                </a:lnTo>
                <a:lnTo>
                  <a:pt x="2831" y="54"/>
                </a:lnTo>
                <a:lnTo>
                  <a:pt x="3046" y="108"/>
                </a:lnTo>
                <a:lnTo>
                  <a:pt x="3262" y="189"/>
                </a:lnTo>
                <a:lnTo>
                  <a:pt x="3478" y="270"/>
                </a:lnTo>
                <a:lnTo>
                  <a:pt x="3666" y="405"/>
                </a:lnTo>
                <a:lnTo>
                  <a:pt x="3855" y="539"/>
                </a:lnTo>
                <a:lnTo>
                  <a:pt x="4017" y="701"/>
                </a:lnTo>
                <a:lnTo>
                  <a:pt x="4152" y="863"/>
                </a:lnTo>
                <a:lnTo>
                  <a:pt x="4286" y="1025"/>
                </a:lnTo>
                <a:lnTo>
                  <a:pt x="4421" y="1240"/>
                </a:lnTo>
                <a:lnTo>
                  <a:pt x="4529" y="1429"/>
                </a:lnTo>
                <a:lnTo>
                  <a:pt x="4583" y="1645"/>
                </a:lnTo>
                <a:lnTo>
                  <a:pt x="4664" y="1887"/>
                </a:lnTo>
                <a:lnTo>
                  <a:pt x="4691" y="2103"/>
                </a:lnTo>
                <a:lnTo>
                  <a:pt x="4691" y="2345"/>
                </a:lnTo>
                <a:lnTo>
                  <a:pt x="4691" y="2345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349582" y="3695146"/>
            <a:ext cx="719280" cy="99438"/>
          </a:xfrm>
          <a:custGeom>
            <a:avLst/>
            <a:gdLst/>
            <a:ahLst/>
            <a:cxnLst/>
            <a:rect l="l" t="t" r="r" b="b"/>
            <a:pathLst>
              <a:path w="16579" h="2292" extrusionOk="0">
                <a:moveTo>
                  <a:pt x="1" y="1"/>
                </a:moveTo>
                <a:lnTo>
                  <a:pt x="1" y="2292"/>
                </a:lnTo>
                <a:lnTo>
                  <a:pt x="16578" y="2292"/>
                </a:lnTo>
                <a:lnTo>
                  <a:pt x="16578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349582" y="3874066"/>
            <a:ext cx="311114" cy="98310"/>
          </a:xfrm>
          <a:custGeom>
            <a:avLst/>
            <a:gdLst/>
            <a:ahLst/>
            <a:cxnLst/>
            <a:rect l="l" t="t" r="r" b="b"/>
            <a:pathLst>
              <a:path w="7171" h="2266" extrusionOk="0">
                <a:moveTo>
                  <a:pt x="1" y="1"/>
                </a:moveTo>
                <a:lnTo>
                  <a:pt x="1" y="2265"/>
                </a:lnTo>
                <a:lnTo>
                  <a:pt x="7171" y="2265"/>
                </a:lnTo>
                <a:lnTo>
                  <a:pt x="7171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bg>
      <p:bgPr>
        <a:solidFill>
          <a:schemeClr val="dk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subTitle" idx="1"/>
          </p:nvPr>
        </p:nvSpPr>
        <p:spPr>
          <a:xfrm>
            <a:off x="720000" y="1049425"/>
            <a:ext cx="23364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400" b="1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2"/>
          </p:nvPr>
        </p:nvSpPr>
        <p:spPr>
          <a:xfrm>
            <a:off x="720000" y="3616225"/>
            <a:ext cx="23364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ubTitle" idx="3"/>
          </p:nvPr>
        </p:nvSpPr>
        <p:spPr>
          <a:xfrm>
            <a:off x="3403800" y="1049425"/>
            <a:ext cx="23364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400" b="1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4"/>
          </p:nvPr>
        </p:nvSpPr>
        <p:spPr>
          <a:xfrm>
            <a:off x="3403800" y="3616225"/>
            <a:ext cx="23364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5"/>
          </p:nvPr>
        </p:nvSpPr>
        <p:spPr>
          <a:xfrm>
            <a:off x="6087600" y="1049425"/>
            <a:ext cx="23364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400" b="1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6"/>
          </p:nvPr>
        </p:nvSpPr>
        <p:spPr>
          <a:xfrm>
            <a:off x="6087600" y="3616225"/>
            <a:ext cx="23364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4"/>
          <p:cNvSpPr/>
          <p:nvPr/>
        </p:nvSpPr>
        <p:spPr>
          <a:xfrm rot="10800000">
            <a:off x="-1310533" y="-1203999"/>
            <a:ext cx="3421033" cy="3325949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-682999" y="4259200"/>
            <a:ext cx="1537819" cy="1537788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8194301" y="4259200"/>
            <a:ext cx="1537819" cy="1537788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dk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 rot="6084613">
            <a:off x="-3425968" y="-449828"/>
            <a:ext cx="6215915" cy="6043150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588475" y="679628"/>
            <a:ext cx="26103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DA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2" hasCustomPrompt="1"/>
          </p:nvPr>
        </p:nvSpPr>
        <p:spPr>
          <a:xfrm>
            <a:off x="890650" y="660093"/>
            <a:ext cx="6978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1"/>
          </p:nvPr>
        </p:nvSpPr>
        <p:spPr>
          <a:xfrm>
            <a:off x="1588475" y="1491100"/>
            <a:ext cx="21840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3"/>
          </p:nvPr>
        </p:nvSpPr>
        <p:spPr>
          <a:xfrm>
            <a:off x="4622700" y="679628"/>
            <a:ext cx="18573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DA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 idx="4" hasCustomPrompt="1"/>
          </p:nvPr>
        </p:nvSpPr>
        <p:spPr>
          <a:xfrm>
            <a:off x="3924875" y="660093"/>
            <a:ext cx="6978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7"/>
          <p:cNvSpPr txBox="1">
            <a:spLocks noGrp="1"/>
          </p:cNvSpPr>
          <p:nvPr>
            <p:ph type="subTitle" idx="5"/>
          </p:nvPr>
        </p:nvSpPr>
        <p:spPr>
          <a:xfrm>
            <a:off x="4622700" y="1491100"/>
            <a:ext cx="22116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title" idx="6"/>
          </p:nvPr>
        </p:nvSpPr>
        <p:spPr>
          <a:xfrm>
            <a:off x="3178050" y="2697629"/>
            <a:ext cx="20547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DA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title" idx="7" hasCustomPrompt="1"/>
          </p:nvPr>
        </p:nvSpPr>
        <p:spPr>
          <a:xfrm>
            <a:off x="2480225" y="2678093"/>
            <a:ext cx="6978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17"/>
          <p:cNvSpPr txBox="1">
            <a:spLocks noGrp="1"/>
          </p:cNvSpPr>
          <p:nvPr>
            <p:ph type="subTitle" idx="8"/>
          </p:nvPr>
        </p:nvSpPr>
        <p:spPr>
          <a:xfrm>
            <a:off x="3178050" y="3509100"/>
            <a:ext cx="22116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title" idx="9"/>
          </p:nvPr>
        </p:nvSpPr>
        <p:spPr>
          <a:xfrm>
            <a:off x="6212275" y="2697629"/>
            <a:ext cx="21840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DA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title" idx="13" hasCustomPrompt="1"/>
          </p:nvPr>
        </p:nvSpPr>
        <p:spPr>
          <a:xfrm>
            <a:off x="5514450" y="2678093"/>
            <a:ext cx="6978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7"/>
          <p:cNvSpPr txBox="1">
            <a:spLocks noGrp="1"/>
          </p:cNvSpPr>
          <p:nvPr>
            <p:ph type="subTitle" idx="14"/>
          </p:nvPr>
        </p:nvSpPr>
        <p:spPr>
          <a:xfrm>
            <a:off x="6212275" y="3509100"/>
            <a:ext cx="22116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256755" y="3543954"/>
            <a:ext cx="1375387" cy="1375325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526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0" y="3040926"/>
            <a:ext cx="503028" cy="503028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rgbClr val="4861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s 2">
  <p:cSld name="CUSTOM_6">
    <p:bg>
      <p:bgPr>
        <a:solidFill>
          <a:schemeClr val="lt2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7200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subTitle" idx="1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title" idx="2"/>
          </p:nvPr>
        </p:nvSpPr>
        <p:spPr>
          <a:xfrm>
            <a:off x="34038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subTitle" idx="3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title" idx="4"/>
          </p:nvPr>
        </p:nvSpPr>
        <p:spPr>
          <a:xfrm>
            <a:off x="60876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subTitle" idx="5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title" idx="6"/>
          </p:nvPr>
        </p:nvSpPr>
        <p:spPr>
          <a:xfrm>
            <a:off x="720000" y="4057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/>
          <p:nvPr/>
        </p:nvSpPr>
        <p:spPr>
          <a:xfrm rot="-6545385">
            <a:off x="5884704" y="-3110292"/>
            <a:ext cx="6215951" cy="6043185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8" name="Google Shape;288;p30"/>
          <p:cNvSpPr/>
          <p:nvPr/>
        </p:nvSpPr>
        <p:spPr>
          <a:xfrm>
            <a:off x="8160513" y="4340026"/>
            <a:ext cx="526977" cy="526956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9" name="Google Shape;289;p30"/>
          <p:cNvSpPr/>
          <p:nvPr/>
        </p:nvSpPr>
        <p:spPr>
          <a:xfrm>
            <a:off x="-762688" y="4023872"/>
            <a:ext cx="2084791" cy="2084707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/>
          <p:nvPr/>
        </p:nvSpPr>
        <p:spPr>
          <a:xfrm rot="-899980" flipH="1">
            <a:off x="-2715468" y="2166453"/>
            <a:ext cx="6215842" cy="6043079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2" name="Google Shape;292;p31"/>
          <p:cNvSpPr/>
          <p:nvPr/>
        </p:nvSpPr>
        <p:spPr>
          <a:xfrm flipH="1">
            <a:off x="7765015" y="276526"/>
            <a:ext cx="526977" cy="526956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3" name="Google Shape;293;p31"/>
          <p:cNvSpPr/>
          <p:nvPr/>
        </p:nvSpPr>
        <p:spPr>
          <a:xfrm flipH="1">
            <a:off x="1604119" y="4603492"/>
            <a:ext cx="392072" cy="392051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4" name="Google Shape;294;p31"/>
          <p:cNvSpPr/>
          <p:nvPr/>
        </p:nvSpPr>
        <p:spPr>
          <a:xfrm flipH="1">
            <a:off x="849865" y="804301"/>
            <a:ext cx="526977" cy="526956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5" name="Google Shape;295;p31"/>
          <p:cNvSpPr/>
          <p:nvPr/>
        </p:nvSpPr>
        <p:spPr>
          <a:xfrm flipH="1">
            <a:off x="8082775" y="4074925"/>
            <a:ext cx="1449274" cy="1449191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dvent Pro"/>
              <a:buNone/>
              <a:defRPr sz="28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Char char="●"/>
              <a:defRPr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0" r:id="rId3"/>
    <p:sldLayoutId id="2147483663" r:id="rId4"/>
    <p:sldLayoutId id="2147483668" r:id="rId5"/>
    <p:sldLayoutId id="2147483676" r:id="rId6"/>
    <p:sldLayoutId id="214748367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>
            <a:spLocks noGrp="1"/>
          </p:cNvSpPr>
          <p:nvPr>
            <p:ph type="ctrTitle"/>
          </p:nvPr>
        </p:nvSpPr>
        <p:spPr>
          <a:xfrm>
            <a:off x="372862" y="523180"/>
            <a:ext cx="4667729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800" dirty="0">
                <a:solidFill>
                  <a:schemeClr val="lt1"/>
                </a:solidFill>
              </a:rPr>
              <a:t>AI</a:t>
            </a:r>
            <a:r>
              <a:rPr lang="ko-KR" altLang="en-US" sz="6600" dirty="0">
                <a:solidFill>
                  <a:schemeClr val="lt1"/>
                </a:solidFill>
              </a:rPr>
              <a:t>제어실습</a:t>
            </a:r>
            <a:r>
              <a:rPr lang="en" sz="6600" dirty="0">
                <a:solidFill>
                  <a:schemeClr val="lt1"/>
                </a:solidFill>
              </a:rPr>
              <a:t> </a:t>
            </a:r>
            <a:r>
              <a:rPr lang="ko-KR" altLang="en-US" sz="5100" dirty="0">
                <a:solidFill>
                  <a:srgbClr val="FFDA6C"/>
                </a:solidFill>
              </a:rPr>
              <a:t>조별과제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05" name="Google Shape;305;p34"/>
          <p:cNvSpPr txBox="1">
            <a:spLocks noGrp="1"/>
          </p:cNvSpPr>
          <p:nvPr>
            <p:ph type="subTitle" idx="1"/>
          </p:nvPr>
        </p:nvSpPr>
        <p:spPr>
          <a:xfrm>
            <a:off x="720000" y="2592599"/>
            <a:ext cx="2980500" cy="12814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/>
              <a:t>조장 </a:t>
            </a:r>
            <a:r>
              <a:rPr lang="en-US" altLang="ko-KR" sz="1600" dirty="0"/>
              <a:t>: </a:t>
            </a:r>
            <a:r>
              <a:rPr lang="ko-KR" altLang="en-US" sz="1600" dirty="0"/>
              <a:t>박 향 목</a:t>
            </a:r>
            <a:endParaRPr lang="en-US" altLang="ko-KR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조원 </a:t>
            </a:r>
            <a:r>
              <a:rPr lang="en-US" altLang="ko-KR" sz="1600" dirty="0"/>
              <a:t>: </a:t>
            </a:r>
            <a:r>
              <a:rPr lang="ko-KR" altLang="en-US" sz="1600" dirty="0"/>
              <a:t>윤 웅 재</a:t>
            </a:r>
            <a:endParaRPr lang="en-US" altLang="ko-KR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조원 </a:t>
            </a:r>
            <a:r>
              <a:rPr lang="en-US" altLang="ko-KR" sz="1600" dirty="0"/>
              <a:t>: </a:t>
            </a:r>
            <a:r>
              <a:rPr lang="ko-KR" altLang="en-US" sz="1600" dirty="0"/>
              <a:t>차 대 한</a:t>
            </a:r>
            <a:endParaRPr sz="1600" dirty="0"/>
          </a:p>
        </p:txBody>
      </p:sp>
      <p:grpSp>
        <p:nvGrpSpPr>
          <p:cNvPr id="306" name="Google Shape;306;p34"/>
          <p:cNvGrpSpPr/>
          <p:nvPr/>
        </p:nvGrpSpPr>
        <p:grpSpPr>
          <a:xfrm rot="10800000" flipH="1">
            <a:off x="4904859" y="1201970"/>
            <a:ext cx="3631170" cy="5562979"/>
            <a:chOff x="-3002450" y="-19693725"/>
            <a:chExt cx="4934325" cy="19931850"/>
          </a:xfrm>
        </p:grpSpPr>
        <p:sp>
          <p:nvSpPr>
            <p:cNvPr id="307" name="Google Shape;307;p34"/>
            <p:cNvSpPr/>
            <p:nvPr/>
          </p:nvSpPr>
          <p:spPr>
            <a:xfrm>
              <a:off x="-893850" y="-17881275"/>
              <a:ext cx="15675" cy="46100"/>
            </a:xfrm>
            <a:custGeom>
              <a:avLst/>
              <a:gdLst/>
              <a:ahLst/>
              <a:cxnLst/>
              <a:rect l="l" t="t" r="r" b="b"/>
              <a:pathLst>
                <a:path w="627" h="1844" extrusionOk="0">
                  <a:moveTo>
                    <a:pt x="297" y="0"/>
                  </a:moveTo>
                  <a:lnTo>
                    <a:pt x="255" y="16"/>
                  </a:lnTo>
                  <a:lnTo>
                    <a:pt x="218" y="46"/>
                  </a:lnTo>
                  <a:lnTo>
                    <a:pt x="186" y="93"/>
                  </a:lnTo>
                  <a:lnTo>
                    <a:pt x="149" y="139"/>
                  </a:lnTo>
                  <a:lnTo>
                    <a:pt x="122" y="200"/>
                  </a:lnTo>
                  <a:lnTo>
                    <a:pt x="101" y="262"/>
                  </a:lnTo>
                  <a:lnTo>
                    <a:pt x="58" y="400"/>
                  </a:lnTo>
                  <a:lnTo>
                    <a:pt x="27" y="553"/>
                  </a:lnTo>
                  <a:lnTo>
                    <a:pt x="11" y="722"/>
                  </a:lnTo>
                  <a:lnTo>
                    <a:pt x="0" y="907"/>
                  </a:lnTo>
                  <a:lnTo>
                    <a:pt x="5" y="1076"/>
                  </a:lnTo>
                  <a:lnTo>
                    <a:pt x="21" y="1260"/>
                  </a:lnTo>
                  <a:lnTo>
                    <a:pt x="37" y="1337"/>
                  </a:lnTo>
                  <a:lnTo>
                    <a:pt x="53" y="1429"/>
                  </a:lnTo>
                  <a:lnTo>
                    <a:pt x="69" y="1506"/>
                  </a:lnTo>
                  <a:lnTo>
                    <a:pt x="90" y="1567"/>
                  </a:lnTo>
                  <a:lnTo>
                    <a:pt x="138" y="1690"/>
                  </a:lnTo>
                  <a:lnTo>
                    <a:pt x="196" y="1767"/>
                  </a:lnTo>
                  <a:lnTo>
                    <a:pt x="249" y="1829"/>
                  </a:lnTo>
                  <a:lnTo>
                    <a:pt x="313" y="1844"/>
                  </a:lnTo>
                  <a:lnTo>
                    <a:pt x="377" y="1829"/>
                  </a:lnTo>
                  <a:lnTo>
                    <a:pt x="435" y="1782"/>
                  </a:lnTo>
                  <a:lnTo>
                    <a:pt x="462" y="1752"/>
                  </a:lnTo>
                  <a:lnTo>
                    <a:pt x="493" y="1706"/>
                  </a:lnTo>
                  <a:lnTo>
                    <a:pt x="520" y="1629"/>
                  </a:lnTo>
                  <a:lnTo>
                    <a:pt x="546" y="1552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00" y="1291"/>
                  </a:lnTo>
                  <a:lnTo>
                    <a:pt x="610" y="1199"/>
                  </a:lnTo>
                  <a:lnTo>
                    <a:pt x="621" y="1106"/>
                  </a:lnTo>
                  <a:lnTo>
                    <a:pt x="626" y="1014"/>
                  </a:lnTo>
                  <a:lnTo>
                    <a:pt x="621" y="830"/>
                  </a:lnTo>
                  <a:lnTo>
                    <a:pt x="610" y="646"/>
                  </a:lnTo>
                  <a:lnTo>
                    <a:pt x="584" y="477"/>
                  </a:lnTo>
                  <a:lnTo>
                    <a:pt x="552" y="323"/>
                  </a:lnTo>
                  <a:lnTo>
                    <a:pt x="525" y="246"/>
                  </a:lnTo>
                  <a:lnTo>
                    <a:pt x="504" y="185"/>
                  </a:lnTo>
                  <a:lnTo>
                    <a:pt x="478" y="123"/>
                  </a:lnTo>
                  <a:lnTo>
                    <a:pt x="446" y="77"/>
                  </a:lnTo>
                  <a:lnTo>
                    <a:pt x="409" y="31"/>
                  </a:lnTo>
                  <a:lnTo>
                    <a:pt x="371" y="1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-893850" y="-17881275"/>
              <a:ext cx="15675" cy="46100"/>
            </a:xfrm>
            <a:custGeom>
              <a:avLst/>
              <a:gdLst/>
              <a:ahLst/>
              <a:cxnLst/>
              <a:rect l="l" t="t" r="r" b="b"/>
              <a:pathLst>
                <a:path w="627" h="1844" fill="none" extrusionOk="0">
                  <a:moveTo>
                    <a:pt x="493" y="1706"/>
                  </a:moveTo>
                  <a:lnTo>
                    <a:pt x="493" y="1706"/>
                  </a:lnTo>
                  <a:lnTo>
                    <a:pt x="462" y="1752"/>
                  </a:lnTo>
                  <a:lnTo>
                    <a:pt x="435" y="1782"/>
                  </a:lnTo>
                  <a:lnTo>
                    <a:pt x="377" y="1829"/>
                  </a:lnTo>
                  <a:lnTo>
                    <a:pt x="313" y="1844"/>
                  </a:lnTo>
                  <a:lnTo>
                    <a:pt x="249" y="1829"/>
                  </a:lnTo>
                  <a:lnTo>
                    <a:pt x="196" y="1767"/>
                  </a:lnTo>
                  <a:lnTo>
                    <a:pt x="138" y="1690"/>
                  </a:lnTo>
                  <a:lnTo>
                    <a:pt x="90" y="1567"/>
                  </a:lnTo>
                  <a:lnTo>
                    <a:pt x="69" y="1506"/>
                  </a:lnTo>
                  <a:lnTo>
                    <a:pt x="53" y="1429"/>
                  </a:lnTo>
                  <a:lnTo>
                    <a:pt x="53" y="1429"/>
                  </a:lnTo>
                  <a:lnTo>
                    <a:pt x="37" y="1337"/>
                  </a:lnTo>
                  <a:lnTo>
                    <a:pt x="21" y="1260"/>
                  </a:lnTo>
                  <a:lnTo>
                    <a:pt x="5" y="1076"/>
                  </a:lnTo>
                  <a:lnTo>
                    <a:pt x="0" y="907"/>
                  </a:lnTo>
                  <a:lnTo>
                    <a:pt x="11" y="722"/>
                  </a:lnTo>
                  <a:lnTo>
                    <a:pt x="27" y="553"/>
                  </a:lnTo>
                  <a:lnTo>
                    <a:pt x="58" y="400"/>
                  </a:lnTo>
                  <a:lnTo>
                    <a:pt x="101" y="262"/>
                  </a:lnTo>
                  <a:lnTo>
                    <a:pt x="122" y="200"/>
                  </a:lnTo>
                  <a:lnTo>
                    <a:pt x="149" y="139"/>
                  </a:lnTo>
                  <a:lnTo>
                    <a:pt x="149" y="139"/>
                  </a:lnTo>
                  <a:lnTo>
                    <a:pt x="186" y="93"/>
                  </a:lnTo>
                  <a:lnTo>
                    <a:pt x="218" y="46"/>
                  </a:lnTo>
                  <a:lnTo>
                    <a:pt x="255" y="16"/>
                  </a:lnTo>
                  <a:lnTo>
                    <a:pt x="297" y="0"/>
                  </a:lnTo>
                  <a:lnTo>
                    <a:pt x="334" y="0"/>
                  </a:lnTo>
                  <a:lnTo>
                    <a:pt x="371" y="16"/>
                  </a:lnTo>
                  <a:lnTo>
                    <a:pt x="409" y="31"/>
                  </a:lnTo>
                  <a:lnTo>
                    <a:pt x="446" y="77"/>
                  </a:lnTo>
                  <a:lnTo>
                    <a:pt x="446" y="77"/>
                  </a:lnTo>
                  <a:lnTo>
                    <a:pt x="478" y="123"/>
                  </a:lnTo>
                  <a:lnTo>
                    <a:pt x="504" y="185"/>
                  </a:lnTo>
                  <a:lnTo>
                    <a:pt x="525" y="246"/>
                  </a:lnTo>
                  <a:lnTo>
                    <a:pt x="552" y="323"/>
                  </a:lnTo>
                  <a:lnTo>
                    <a:pt x="584" y="477"/>
                  </a:lnTo>
                  <a:lnTo>
                    <a:pt x="610" y="646"/>
                  </a:lnTo>
                  <a:lnTo>
                    <a:pt x="621" y="830"/>
                  </a:lnTo>
                  <a:lnTo>
                    <a:pt x="626" y="1014"/>
                  </a:lnTo>
                  <a:lnTo>
                    <a:pt x="621" y="1106"/>
                  </a:lnTo>
                  <a:lnTo>
                    <a:pt x="610" y="1199"/>
                  </a:lnTo>
                  <a:lnTo>
                    <a:pt x="600" y="1291"/>
                  </a:lnTo>
                  <a:lnTo>
                    <a:pt x="589" y="1383"/>
                  </a:lnTo>
                  <a:lnTo>
                    <a:pt x="589" y="1383"/>
                  </a:lnTo>
                  <a:lnTo>
                    <a:pt x="568" y="1475"/>
                  </a:lnTo>
                  <a:lnTo>
                    <a:pt x="546" y="1552"/>
                  </a:lnTo>
                  <a:lnTo>
                    <a:pt x="520" y="1629"/>
                  </a:lnTo>
                  <a:lnTo>
                    <a:pt x="493" y="17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4"/>
            <p:cNvSpPr/>
            <p:nvPr/>
          </p:nvSpPr>
          <p:spPr>
            <a:xfrm>
              <a:off x="-2840400" y="-4835475"/>
              <a:ext cx="1604975" cy="3241200"/>
            </a:xfrm>
            <a:custGeom>
              <a:avLst/>
              <a:gdLst/>
              <a:ahLst/>
              <a:cxnLst/>
              <a:rect l="l" t="t" r="r" b="b"/>
              <a:pathLst>
                <a:path w="64199" h="129648" extrusionOk="0">
                  <a:moveTo>
                    <a:pt x="62443" y="0"/>
                  </a:moveTo>
                  <a:lnTo>
                    <a:pt x="62029" y="169"/>
                  </a:lnTo>
                  <a:lnTo>
                    <a:pt x="60857" y="676"/>
                  </a:lnTo>
                  <a:lnTo>
                    <a:pt x="59027" y="1475"/>
                  </a:lnTo>
                  <a:lnTo>
                    <a:pt x="56640" y="2550"/>
                  </a:lnTo>
                  <a:lnTo>
                    <a:pt x="55271" y="3180"/>
                  </a:lnTo>
                  <a:lnTo>
                    <a:pt x="53802" y="3887"/>
                  </a:lnTo>
                  <a:lnTo>
                    <a:pt x="52248" y="4624"/>
                  </a:lnTo>
                  <a:lnTo>
                    <a:pt x="50619" y="5423"/>
                  </a:lnTo>
                  <a:lnTo>
                    <a:pt x="48922" y="6268"/>
                  </a:lnTo>
                  <a:lnTo>
                    <a:pt x="47182" y="7175"/>
                  </a:lnTo>
                  <a:lnTo>
                    <a:pt x="45405" y="8112"/>
                  </a:lnTo>
                  <a:lnTo>
                    <a:pt x="43602" y="9080"/>
                  </a:lnTo>
                  <a:lnTo>
                    <a:pt x="41788" y="10093"/>
                  </a:lnTo>
                  <a:lnTo>
                    <a:pt x="39974" y="11138"/>
                  </a:lnTo>
                  <a:lnTo>
                    <a:pt x="39072" y="11660"/>
                  </a:lnTo>
                  <a:lnTo>
                    <a:pt x="38181" y="12198"/>
                  </a:lnTo>
                  <a:lnTo>
                    <a:pt x="37290" y="12751"/>
                  </a:lnTo>
                  <a:lnTo>
                    <a:pt x="36409" y="13304"/>
                  </a:lnTo>
                  <a:lnTo>
                    <a:pt x="35539" y="13857"/>
                  </a:lnTo>
                  <a:lnTo>
                    <a:pt x="34680" y="14426"/>
                  </a:lnTo>
                  <a:lnTo>
                    <a:pt x="33837" y="14994"/>
                  </a:lnTo>
                  <a:lnTo>
                    <a:pt x="33004" y="15563"/>
                  </a:lnTo>
                  <a:lnTo>
                    <a:pt x="32187" y="16131"/>
                  </a:lnTo>
                  <a:lnTo>
                    <a:pt x="31391" y="16715"/>
                  </a:lnTo>
                  <a:lnTo>
                    <a:pt x="30617" y="17299"/>
                  </a:lnTo>
                  <a:lnTo>
                    <a:pt x="29858" y="17882"/>
                  </a:lnTo>
                  <a:lnTo>
                    <a:pt x="29126" y="18466"/>
                  </a:lnTo>
                  <a:lnTo>
                    <a:pt x="28421" y="19050"/>
                  </a:lnTo>
                  <a:lnTo>
                    <a:pt x="27737" y="19634"/>
                  </a:lnTo>
                  <a:lnTo>
                    <a:pt x="27084" y="20233"/>
                  </a:lnTo>
                  <a:lnTo>
                    <a:pt x="26458" y="20817"/>
                  </a:lnTo>
                  <a:lnTo>
                    <a:pt x="25864" y="21416"/>
                  </a:lnTo>
                  <a:lnTo>
                    <a:pt x="25302" y="22000"/>
                  </a:lnTo>
                  <a:lnTo>
                    <a:pt x="24772" y="22599"/>
                  </a:lnTo>
                  <a:lnTo>
                    <a:pt x="24522" y="22891"/>
                  </a:lnTo>
                  <a:lnTo>
                    <a:pt x="24278" y="23183"/>
                  </a:lnTo>
                  <a:lnTo>
                    <a:pt x="24050" y="23475"/>
                  </a:lnTo>
                  <a:lnTo>
                    <a:pt x="23822" y="23766"/>
                  </a:lnTo>
                  <a:lnTo>
                    <a:pt x="23610" y="24058"/>
                  </a:lnTo>
                  <a:lnTo>
                    <a:pt x="23408" y="24350"/>
                  </a:lnTo>
                  <a:lnTo>
                    <a:pt x="23212" y="24642"/>
                  </a:lnTo>
                  <a:lnTo>
                    <a:pt x="23032" y="24934"/>
                  </a:lnTo>
                  <a:lnTo>
                    <a:pt x="22857" y="25226"/>
                  </a:lnTo>
                  <a:lnTo>
                    <a:pt x="22698" y="25518"/>
                  </a:lnTo>
                  <a:lnTo>
                    <a:pt x="22549" y="25810"/>
                  </a:lnTo>
                  <a:lnTo>
                    <a:pt x="22406" y="26086"/>
                  </a:lnTo>
                  <a:lnTo>
                    <a:pt x="22279" y="26378"/>
                  </a:lnTo>
                  <a:lnTo>
                    <a:pt x="22162" y="26670"/>
                  </a:lnTo>
                  <a:lnTo>
                    <a:pt x="22056" y="26947"/>
                  </a:lnTo>
                  <a:lnTo>
                    <a:pt x="21960" y="27238"/>
                  </a:lnTo>
                  <a:lnTo>
                    <a:pt x="21775" y="27853"/>
                  </a:lnTo>
                  <a:lnTo>
                    <a:pt x="21573" y="28544"/>
                  </a:lnTo>
                  <a:lnTo>
                    <a:pt x="21345" y="29343"/>
                  </a:lnTo>
                  <a:lnTo>
                    <a:pt x="21101" y="30204"/>
                  </a:lnTo>
                  <a:lnTo>
                    <a:pt x="20560" y="32185"/>
                  </a:lnTo>
                  <a:lnTo>
                    <a:pt x="19950" y="34459"/>
                  </a:lnTo>
                  <a:lnTo>
                    <a:pt x="19276" y="36994"/>
                  </a:lnTo>
                  <a:lnTo>
                    <a:pt x="18550" y="39775"/>
                  </a:lnTo>
                  <a:lnTo>
                    <a:pt x="17775" y="42786"/>
                  </a:lnTo>
                  <a:lnTo>
                    <a:pt x="16958" y="45966"/>
                  </a:lnTo>
                  <a:lnTo>
                    <a:pt x="16104" y="49330"/>
                  </a:lnTo>
                  <a:lnTo>
                    <a:pt x="15219" y="52833"/>
                  </a:lnTo>
                  <a:lnTo>
                    <a:pt x="14306" y="56443"/>
                  </a:lnTo>
                  <a:lnTo>
                    <a:pt x="13378" y="60161"/>
                  </a:lnTo>
                  <a:lnTo>
                    <a:pt x="11484" y="67735"/>
                  </a:lnTo>
                  <a:lnTo>
                    <a:pt x="9585" y="75386"/>
                  </a:lnTo>
                  <a:lnTo>
                    <a:pt x="7729" y="82898"/>
                  </a:lnTo>
                  <a:lnTo>
                    <a:pt x="5968" y="90057"/>
                  </a:lnTo>
                  <a:lnTo>
                    <a:pt x="4345" y="96679"/>
                  </a:lnTo>
                  <a:lnTo>
                    <a:pt x="2907" y="102532"/>
                  </a:lnTo>
                  <a:lnTo>
                    <a:pt x="791" y="111212"/>
                  </a:lnTo>
                  <a:lnTo>
                    <a:pt x="1" y="114469"/>
                  </a:lnTo>
                  <a:lnTo>
                    <a:pt x="11654" y="129648"/>
                  </a:lnTo>
                  <a:lnTo>
                    <a:pt x="32871" y="59900"/>
                  </a:lnTo>
                  <a:lnTo>
                    <a:pt x="64198" y="44506"/>
                  </a:lnTo>
                  <a:lnTo>
                    <a:pt x="62443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4"/>
            <p:cNvSpPr/>
            <p:nvPr/>
          </p:nvSpPr>
          <p:spPr>
            <a:xfrm>
              <a:off x="-2840400" y="-4835475"/>
              <a:ext cx="1604975" cy="3241200"/>
            </a:xfrm>
            <a:custGeom>
              <a:avLst/>
              <a:gdLst/>
              <a:ahLst/>
              <a:cxnLst/>
              <a:rect l="l" t="t" r="r" b="b"/>
              <a:pathLst>
                <a:path w="64199" h="129648" fill="none" extrusionOk="0">
                  <a:moveTo>
                    <a:pt x="11654" y="129648"/>
                  </a:moveTo>
                  <a:lnTo>
                    <a:pt x="1" y="114469"/>
                  </a:lnTo>
                  <a:lnTo>
                    <a:pt x="1" y="114469"/>
                  </a:lnTo>
                  <a:lnTo>
                    <a:pt x="791" y="111212"/>
                  </a:lnTo>
                  <a:lnTo>
                    <a:pt x="2907" y="102532"/>
                  </a:lnTo>
                  <a:lnTo>
                    <a:pt x="4345" y="96679"/>
                  </a:lnTo>
                  <a:lnTo>
                    <a:pt x="5968" y="90057"/>
                  </a:lnTo>
                  <a:lnTo>
                    <a:pt x="7729" y="82898"/>
                  </a:lnTo>
                  <a:lnTo>
                    <a:pt x="9585" y="75386"/>
                  </a:lnTo>
                  <a:lnTo>
                    <a:pt x="11484" y="67735"/>
                  </a:lnTo>
                  <a:lnTo>
                    <a:pt x="13378" y="60161"/>
                  </a:lnTo>
                  <a:lnTo>
                    <a:pt x="14306" y="56443"/>
                  </a:lnTo>
                  <a:lnTo>
                    <a:pt x="15219" y="52833"/>
                  </a:lnTo>
                  <a:lnTo>
                    <a:pt x="16104" y="49330"/>
                  </a:lnTo>
                  <a:lnTo>
                    <a:pt x="16958" y="45966"/>
                  </a:lnTo>
                  <a:lnTo>
                    <a:pt x="17775" y="42786"/>
                  </a:lnTo>
                  <a:lnTo>
                    <a:pt x="18550" y="39775"/>
                  </a:lnTo>
                  <a:lnTo>
                    <a:pt x="19276" y="36994"/>
                  </a:lnTo>
                  <a:lnTo>
                    <a:pt x="19950" y="34459"/>
                  </a:lnTo>
                  <a:lnTo>
                    <a:pt x="20560" y="32185"/>
                  </a:lnTo>
                  <a:lnTo>
                    <a:pt x="21101" y="30204"/>
                  </a:lnTo>
                  <a:lnTo>
                    <a:pt x="21345" y="29343"/>
                  </a:lnTo>
                  <a:lnTo>
                    <a:pt x="21573" y="28544"/>
                  </a:lnTo>
                  <a:lnTo>
                    <a:pt x="21775" y="27853"/>
                  </a:lnTo>
                  <a:lnTo>
                    <a:pt x="21960" y="27238"/>
                  </a:lnTo>
                  <a:lnTo>
                    <a:pt x="21960" y="27238"/>
                  </a:lnTo>
                  <a:lnTo>
                    <a:pt x="22056" y="26947"/>
                  </a:lnTo>
                  <a:lnTo>
                    <a:pt x="22162" y="26670"/>
                  </a:lnTo>
                  <a:lnTo>
                    <a:pt x="22279" y="26378"/>
                  </a:lnTo>
                  <a:lnTo>
                    <a:pt x="22406" y="26086"/>
                  </a:lnTo>
                  <a:lnTo>
                    <a:pt x="22549" y="25810"/>
                  </a:lnTo>
                  <a:lnTo>
                    <a:pt x="22698" y="25518"/>
                  </a:lnTo>
                  <a:lnTo>
                    <a:pt x="22857" y="25226"/>
                  </a:lnTo>
                  <a:lnTo>
                    <a:pt x="23032" y="24934"/>
                  </a:lnTo>
                  <a:lnTo>
                    <a:pt x="23212" y="24642"/>
                  </a:lnTo>
                  <a:lnTo>
                    <a:pt x="23408" y="24350"/>
                  </a:lnTo>
                  <a:lnTo>
                    <a:pt x="23610" y="24058"/>
                  </a:lnTo>
                  <a:lnTo>
                    <a:pt x="23822" y="23766"/>
                  </a:lnTo>
                  <a:lnTo>
                    <a:pt x="24050" y="23475"/>
                  </a:lnTo>
                  <a:lnTo>
                    <a:pt x="24278" y="23183"/>
                  </a:lnTo>
                  <a:lnTo>
                    <a:pt x="24522" y="22891"/>
                  </a:lnTo>
                  <a:lnTo>
                    <a:pt x="24772" y="22599"/>
                  </a:lnTo>
                  <a:lnTo>
                    <a:pt x="25302" y="22000"/>
                  </a:lnTo>
                  <a:lnTo>
                    <a:pt x="25864" y="21416"/>
                  </a:lnTo>
                  <a:lnTo>
                    <a:pt x="26458" y="20817"/>
                  </a:lnTo>
                  <a:lnTo>
                    <a:pt x="27084" y="20233"/>
                  </a:lnTo>
                  <a:lnTo>
                    <a:pt x="27737" y="19634"/>
                  </a:lnTo>
                  <a:lnTo>
                    <a:pt x="28421" y="19050"/>
                  </a:lnTo>
                  <a:lnTo>
                    <a:pt x="29126" y="18466"/>
                  </a:lnTo>
                  <a:lnTo>
                    <a:pt x="29858" y="17882"/>
                  </a:lnTo>
                  <a:lnTo>
                    <a:pt x="30617" y="17299"/>
                  </a:lnTo>
                  <a:lnTo>
                    <a:pt x="31391" y="16715"/>
                  </a:lnTo>
                  <a:lnTo>
                    <a:pt x="32187" y="16131"/>
                  </a:lnTo>
                  <a:lnTo>
                    <a:pt x="33004" y="15563"/>
                  </a:lnTo>
                  <a:lnTo>
                    <a:pt x="33837" y="14994"/>
                  </a:lnTo>
                  <a:lnTo>
                    <a:pt x="34680" y="14426"/>
                  </a:lnTo>
                  <a:lnTo>
                    <a:pt x="35539" y="13857"/>
                  </a:lnTo>
                  <a:lnTo>
                    <a:pt x="36409" y="13304"/>
                  </a:lnTo>
                  <a:lnTo>
                    <a:pt x="37290" y="12751"/>
                  </a:lnTo>
                  <a:lnTo>
                    <a:pt x="38181" y="12198"/>
                  </a:lnTo>
                  <a:lnTo>
                    <a:pt x="39072" y="11660"/>
                  </a:lnTo>
                  <a:lnTo>
                    <a:pt x="39974" y="11138"/>
                  </a:lnTo>
                  <a:lnTo>
                    <a:pt x="41788" y="10093"/>
                  </a:lnTo>
                  <a:lnTo>
                    <a:pt x="43602" y="9080"/>
                  </a:lnTo>
                  <a:lnTo>
                    <a:pt x="45405" y="8112"/>
                  </a:lnTo>
                  <a:lnTo>
                    <a:pt x="47182" y="7175"/>
                  </a:lnTo>
                  <a:lnTo>
                    <a:pt x="48922" y="6268"/>
                  </a:lnTo>
                  <a:lnTo>
                    <a:pt x="50619" y="5423"/>
                  </a:lnTo>
                  <a:lnTo>
                    <a:pt x="52248" y="4624"/>
                  </a:lnTo>
                  <a:lnTo>
                    <a:pt x="53802" y="3887"/>
                  </a:lnTo>
                  <a:lnTo>
                    <a:pt x="55271" y="3180"/>
                  </a:lnTo>
                  <a:lnTo>
                    <a:pt x="56640" y="2550"/>
                  </a:lnTo>
                  <a:lnTo>
                    <a:pt x="59027" y="1475"/>
                  </a:lnTo>
                  <a:lnTo>
                    <a:pt x="60857" y="676"/>
                  </a:lnTo>
                  <a:lnTo>
                    <a:pt x="62029" y="169"/>
                  </a:lnTo>
                  <a:lnTo>
                    <a:pt x="62443" y="0"/>
                  </a:lnTo>
                  <a:lnTo>
                    <a:pt x="64198" y="44506"/>
                  </a:lnTo>
                  <a:lnTo>
                    <a:pt x="32871" y="59900"/>
                  </a:lnTo>
                  <a:lnTo>
                    <a:pt x="11654" y="1296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4"/>
            <p:cNvSpPr/>
            <p:nvPr/>
          </p:nvSpPr>
          <p:spPr>
            <a:xfrm>
              <a:off x="-2251100" y="-4243625"/>
              <a:ext cx="232900" cy="923725"/>
            </a:xfrm>
            <a:custGeom>
              <a:avLst/>
              <a:gdLst/>
              <a:ahLst/>
              <a:cxnLst/>
              <a:rect l="l" t="t" r="r" b="b"/>
              <a:pathLst>
                <a:path w="9316" h="36949" extrusionOk="0">
                  <a:moveTo>
                    <a:pt x="33" y="0"/>
                  </a:moveTo>
                  <a:lnTo>
                    <a:pt x="17" y="231"/>
                  </a:lnTo>
                  <a:lnTo>
                    <a:pt x="11" y="477"/>
                  </a:lnTo>
                  <a:lnTo>
                    <a:pt x="6" y="722"/>
                  </a:lnTo>
                  <a:lnTo>
                    <a:pt x="1" y="953"/>
                  </a:lnTo>
                  <a:lnTo>
                    <a:pt x="6" y="1199"/>
                  </a:lnTo>
                  <a:lnTo>
                    <a:pt x="11" y="1429"/>
                  </a:lnTo>
                  <a:lnTo>
                    <a:pt x="17" y="1675"/>
                  </a:lnTo>
                  <a:lnTo>
                    <a:pt x="33" y="1905"/>
                  </a:lnTo>
                  <a:lnTo>
                    <a:pt x="49" y="2551"/>
                  </a:lnTo>
                  <a:lnTo>
                    <a:pt x="70" y="3196"/>
                  </a:lnTo>
                  <a:lnTo>
                    <a:pt x="96" y="3841"/>
                  </a:lnTo>
                  <a:lnTo>
                    <a:pt x="128" y="4486"/>
                  </a:lnTo>
                  <a:lnTo>
                    <a:pt x="165" y="5116"/>
                  </a:lnTo>
                  <a:lnTo>
                    <a:pt x="208" y="5761"/>
                  </a:lnTo>
                  <a:lnTo>
                    <a:pt x="255" y="6391"/>
                  </a:lnTo>
                  <a:lnTo>
                    <a:pt x="303" y="7021"/>
                  </a:lnTo>
                  <a:lnTo>
                    <a:pt x="383" y="7943"/>
                  </a:lnTo>
                  <a:lnTo>
                    <a:pt x="473" y="8880"/>
                  </a:lnTo>
                  <a:lnTo>
                    <a:pt x="563" y="9802"/>
                  </a:lnTo>
                  <a:lnTo>
                    <a:pt x="669" y="10708"/>
                  </a:lnTo>
                  <a:lnTo>
                    <a:pt x="775" y="11630"/>
                  </a:lnTo>
                  <a:lnTo>
                    <a:pt x="892" y="12521"/>
                  </a:lnTo>
                  <a:lnTo>
                    <a:pt x="1019" y="13412"/>
                  </a:lnTo>
                  <a:lnTo>
                    <a:pt x="1147" y="14303"/>
                  </a:lnTo>
                  <a:lnTo>
                    <a:pt x="1316" y="15379"/>
                  </a:lnTo>
                  <a:lnTo>
                    <a:pt x="1497" y="16439"/>
                  </a:lnTo>
                  <a:lnTo>
                    <a:pt x="1688" y="17483"/>
                  </a:lnTo>
                  <a:lnTo>
                    <a:pt x="1884" y="18513"/>
                  </a:lnTo>
                  <a:lnTo>
                    <a:pt x="2091" y="19527"/>
                  </a:lnTo>
                  <a:lnTo>
                    <a:pt x="2308" y="20525"/>
                  </a:lnTo>
                  <a:lnTo>
                    <a:pt x="2531" y="21508"/>
                  </a:lnTo>
                  <a:lnTo>
                    <a:pt x="2764" y="22476"/>
                  </a:lnTo>
                  <a:lnTo>
                    <a:pt x="3014" y="23413"/>
                  </a:lnTo>
                  <a:lnTo>
                    <a:pt x="3268" y="24335"/>
                  </a:lnTo>
                  <a:lnTo>
                    <a:pt x="3533" y="25242"/>
                  </a:lnTo>
                  <a:lnTo>
                    <a:pt x="3804" y="26117"/>
                  </a:lnTo>
                  <a:lnTo>
                    <a:pt x="4080" y="26978"/>
                  </a:lnTo>
                  <a:lnTo>
                    <a:pt x="4366" y="27823"/>
                  </a:lnTo>
                  <a:lnTo>
                    <a:pt x="4658" y="28652"/>
                  </a:lnTo>
                  <a:lnTo>
                    <a:pt x="4955" y="29451"/>
                  </a:lnTo>
                  <a:lnTo>
                    <a:pt x="5204" y="30081"/>
                  </a:lnTo>
                  <a:lnTo>
                    <a:pt x="5464" y="30695"/>
                  </a:lnTo>
                  <a:lnTo>
                    <a:pt x="5724" y="31279"/>
                  </a:lnTo>
                  <a:lnTo>
                    <a:pt x="5989" y="31863"/>
                  </a:lnTo>
                  <a:lnTo>
                    <a:pt x="6260" y="32416"/>
                  </a:lnTo>
                  <a:lnTo>
                    <a:pt x="6536" y="32954"/>
                  </a:lnTo>
                  <a:lnTo>
                    <a:pt x="6812" y="33476"/>
                  </a:lnTo>
                  <a:lnTo>
                    <a:pt x="7098" y="33983"/>
                  </a:lnTo>
                  <a:lnTo>
                    <a:pt x="7289" y="34321"/>
                  </a:lnTo>
                  <a:lnTo>
                    <a:pt x="7480" y="34644"/>
                  </a:lnTo>
                  <a:lnTo>
                    <a:pt x="7676" y="34951"/>
                  </a:lnTo>
                  <a:lnTo>
                    <a:pt x="7878" y="35258"/>
                  </a:lnTo>
                  <a:lnTo>
                    <a:pt x="8074" y="35535"/>
                  </a:lnTo>
                  <a:lnTo>
                    <a:pt x="8281" y="35811"/>
                  </a:lnTo>
                  <a:lnTo>
                    <a:pt x="8482" y="36072"/>
                  </a:lnTo>
                  <a:lnTo>
                    <a:pt x="8689" y="36318"/>
                  </a:lnTo>
                  <a:lnTo>
                    <a:pt x="8949" y="36625"/>
                  </a:lnTo>
                  <a:lnTo>
                    <a:pt x="9140" y="36841"/>
                  </a:lnTo>
                  <a:lnTo>
                    <a:pt x="9209" y="36902"/>
                  </a:lnTo>
                  <a:lnTo>
                    <a:pt x="9257" y="36933"/>
                  </a:lnTo>
                  <a:lnTo>
                    <a:pt x="9278" y="36948"/>
                  </a:lnTo>
                  <a:lnTo>
                    <a:pt x="9294" y="36933"/>
                  </a:lnTo>
                  <a:lnTo>
                    <a:pt x="9305" y="36917"/>
                  </a:lnTo>
                  <a:lnTo>
                    <a:pt x="9315" y="36887"/>
                  </a:lnTo>
                  <a:lnTo>
                    <a:pt x="9315" y="36871"/>
                  </a:lnTo>
                  <a:lnTo>
                    <a:pt x="9310" y="36856"/>
                  </a:lnTo>
                  <a:lnTo>
                    <a:pt x="9283" y="36779"/>
                  </a:lnTo>
                  <a:lnTo>
                    <a:pt x="9241" y="36702"/>
                  </a:lnTo>
                  <a:lnTo>
                    <a:pt x="9177" y="36595"/>
                  </a:lnTo>
                  <a:lnTo>
                    <a:pt x="9002" y="36303"/>
                  </a:lnTo>
                  <a:lnTo>
                    <a:pt x="8758" y="35919"/>
                  </a:lnTo>
                  <a:lnTo>
                    <a:pt x="8456" y="35443"/>
                  </a:lnTo>
                  <a:lnTo>
                    <a:pt x="8095" y="34843"/>
                  </a:lnTo>
                  <a:lnTo>
                    <a:pt x="7692" y="34137"/>
                  </a:lnTo>
                  <a:lnTo>
                    <a:pt x="7475" y="33737"/>
                  </a:lnTo>
                  <a:lnTo>
                    <a:pt x="7246" y="33307"/>
                  </a:lnTo>
                  <a:lnTo>
                    <a:pt x="6976" y="32785"/>
                  </a:lnTo>
                  <a:lnTo>
                    <a:pt x="6711" y="32232"/>
                  </a:lnTo>
                  <a:lnTo>
                    <a:pt x="6451" y="31679"/>
                  </a:lnTo>
                  <a:lnTo>
                    <a:pt x="6191" y="31110"/>
                  </a:lnTo>
                  <a:lnTo>
                    <a:pt x="5942" y="30526"/>
                  </a:lnTo>
                  <a:lnTo>
                    <a:pt x="5692" y="29912"/>
                  </a:lnTo>
                  <a:lnTo>
                    <a:pt x="5443" y="29297"/>
                  </a:lnTo>
                  <a:lnTo>
                    <a:pt x="5204" y="28667"/>
                  </a:lnTo>
                  <a:lnTo>
                    <a:pt x="4918" y="27869"/>
                  </a:lnTo>
                  <a:lnTo>
                    <a:pt x="4637" y="27054"/>
                  </a:lnTo>
                  <a:lnTo>
                    <a:pt x="4361" y="26209"/>
                  </a:lnTo>
                  <a:lnTo>
                    <a:pt x="4090" y="25364"/>
                  </a:lnTo>
                  <a:lnTo>
                    <a:pt x="3831" y="24504"/>
                  </a:lnTo>
                  <a:lnTo>
                    <a:pt x="3576" y="23613"/>
                  </a:lnTo>
                  <a:lnTo>
                    <a:pt x="3327" y="22722"/>
                  </a:lnTo>
                  <a:lnTo>
                    <a:pt x="3083" y="21800"/>
                  </a:lnTo>
                  <a:lnTo>
                    <a:pt x="2860" y="20848"/>
                  </a:lnTo>
                  <a:lnTo>
                    <a:pt x="2637" y="19895"/>
                  </a:lnTo>
                  <a:lnTo>
                    <a:pt x="2425" y="18927"/>
                  </a:lnTo>
                  <a:lnTo>
                    <a:pt x="2223" y="17944"/>
                  </a:lnTo>
                  <a:lnTo>
                    <a:pt x="2027" y="16946"/>
                  </a:lnTo>
                  <a:lnTo>
                    <a:pt x="1836" y="15932"/>
                  </a:lnTo>
                  <a:lnTo>
                    <a:pt x="1650" y="14918"/>
                  </a:lnTo>
                  <a:lnTo>
                    <a:pt x="1475" y="13873"/>
                  </a:lnTo>
                  <a:lnTo>
                    <a:pt x="1343" y="13028"/>
                  </a:lnTo>
                  <a:lnTo>
                    <a:pt x="1216" y="12152"/>
                  </a:lnTo>
                  <a:lnTo>
                    <a:pt x="1094" y="11277"/>
                  </a:lnTo>
                  <a:lnTo>
                    <a:pt x="977" y="10401"/>
                  </a:lnTo>
                  <a:lnTo>
                    <a:pt x="871" y="9510"/>
                  </a:lnTo>
                  <a:lnTo>
                    <a:pt x="765" y="8619"/>
                  </a:lnTo>
                  <a:lnTo>
                    <a:pt x="669" y="7728"/>
                  </a:lnTo>
                  <a:lnTo>
                    <a:pt x="579" y="6821"/>
                  </a:lnTo>
                  <a:lnTo>
                    <a:pt x="510" y="6053"/>
                  </a:lnTo>
                  <a:lnTo>
                    <a:pt x="446" y="5331"/>
                  </a:lnTo>
                  <a:lnTo>
                    <a:pt x="335" y="4010"/>
                  </a:lnTo>
                  <a:lnTo>
                    <a:pt x="250" y="2842"/>
                  </a:lnTo>
                  <a:lnTo>
                    <a:pt x="181" y="1859"/>
                  </a:lnTo>
                  <a:lnTo>
                    <a:pt x="128" y="1060"/>
                  </a:lnTo>
                  <a:lnTo>
                    <a:pt x="91" y="477"/>
                  </a:lnTo>
                  <a:lnTo>
                    <a:pt x="75" y="277"/>
                  </a:lnTo>
                  <a:lnTo>
                    <a:pt x="59" y="123"/>
                  </a:lnTo>
                  <a:lnTo>
                    <a:pt x="43" y="3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4"/>
            <p:cNvSpPr/>
            <p:nvPr/>
          </p:nvSpPr>
          <p:spPr>
            <a:xfrm>
              <a:off x="-2190350" y="-4285875"/>
              <a:ext cx="767025" cy="466675"/>
            </a:xfrm>
            <a:custGeom>
              <a:avLst/>
              <a:gdLst/>
              <a:ahLst/>
              <a:cxnLst/>
              <a:rect l="l" t="t" r="r" b="b"/>
              <a:pathLst>
                <a:path w="30681" h="18667" extrusionOk="0">
                  <a:moveTo>
                    <a:pt x="30526" y="0"/>
                  </a:moveTo>
                  <a:lnTo>
                    <a:pt x="30372" y="16"/>
                  </a:lnTo>
                  <a:lnTo>
                    <a:pt x="30219" y="46"/>
                  </a:lnTo>
                  <a:lnTo>
                    <a:pt x="30065" y="77"/>
                  </a:lnTo>
                  <a:lnTo>
                    <a:pt x="29911" y="123"/>
                  </a:lnTo>
                  <a:lnTo>
                    <a:pt x="29757" y="169"/>
                  </a:lnTo>
                  <a:lnTo>
                    <a:pt x="29603" y="231"/>
                  </a:lnTo>
                  <a:lnTo>
                    <a:pt x="29450" y="308"/>
                  </a:lnTo>
                  <a:lnTo>
                    <a:pt x="28792" y="538"/>
                  </a:lnTo>
                  <a:lnTo>
                    <a:pt x="28012" y="830"/>
                  </a:lnTo>
                  <a:lnTo>
                    <a:pt x="27121" y="1199"/>
                  </a:lnTo>
                  <a:lnTo>
                    <a:pt x="26118" y="1629"/>
                  </a:lnTo>
                  <a:lnTo>
                    <a:pt x="25015" y="2120"/>
                  </a:lnTo>
                  <a:lnTo>
                    <a:pt x="23827" y="2674"/>
                  </a:lnTo>
                  <a:lnTo>
                    <a:pt x="22549" y="3303"/>
                  </a:lnTo>
                  <a:lnTo>
                    <a:pt x="21201" y="3979"/>
                  </a:lnTo>
                  <a:lnTo>
                    <a:pt x="19780" y="4732"/>
                  </a:lnTo>
                  <a:lnTo>
                    <a:pt x="18305" y="5546"/>
                  </a:lnTo>
                  <a:lnTo>
                    <a:pt x="16772" y="6422"/>
                  </a:lnTo>
                  <a:lnTo>
                    <a:pt x="15993" y="6883"/>
                  </a:lnTo>
                  <a:lnTo>
                    <a:pt x="15202" y="7359"/>
                  </a:lnTo>
                  <a:lnTo>
                    <a:pt x="13632" y="8342"/>
                  </a:lnTo>
                  <a:lnTo>
                    <a:pt x="12110" y="9326"/>
                  </a:lnTo>
                  <a:lnTo>
                    <a:pt x="10641" y="10294"/>
                  </a:lnTo>
                  <a:lnTo>
                    <a:pt x="9240" y="11246"/>
                  </a:lnTo>
                  <a:lnTo>
                    <a:pt x="7909" y="12199"/>
                  </a:lnTo>
                  <a:lnTo>
                    <a:pt x="6652" y="13105"/>
                  </a:lnTo>
                  <a:lnTo>
                    <a:pt x="5485" y="13996"/>
                  </a:lnTo>
                  <a:lnTo>
                    <a:pt x="4408" y="14841"/>
                  </a:lnTo>
                  <a:lnTo>
                    <a:pt x="3432" y="15624"/>
                  </a:lnTo>
                  <a:lnTo>
                    <a:pt x="2562" y="16331"/>
                  </a:lnTo>
                  <a:lnTo>
                    <a:pt x="1804" y="16976"/>
                  </a:lnTo>
                  <a:lnTo>
                    <a:pt x="1172" y="17529"/>
                  </a:lnTo>
                  <a:lnTo>
                    <a:pt x="875" y="17760"/>
                  </a:lnTo>
                  <a:lnTo>
                    <a:pt x="578" y="18036"/>
                  </a:lnTo>
                  <a:lnTo>
                    <a:pt x="287" y="18328"/>
                  </a:lnTo>
                  <a:lnTo>
                    <a:pt x="0" y="18666"/>
                  </a:lnTo>
                  <a:lnTo>
                    <a:pt x="154" y="18620"/>
                  </a:lnTo>
                  <a:lnTo>
                    <a:pt x="308" y="18559"/>
                  </a:lnTo>
                  <a:lnTo>
                    <a:pt x="462" y="18482"/>
                  </a:lnTo>
                  <a:lnTo>
                    <a:pt x="610" y="18390"/>
                  </a:lnTo>
                  <a:lnTo>
                    <a:pt x="764" y="18298"/>
                  </a:lnTo>
                  <a:lnTo>
                    <a:pt x="913" y="18190"/>
                  </a:lnTo>
                  <a:lnTo>
                    <a:pt x="1061" y="18067"/>
                  </a:lnTo>
                  <a:lnTo>
                    <a:pt x="1210" y="17944"/>
                  </a:lnTo>
                  <a:lnTo>
                    <a:pt x="4477" y="15640"/>
                  </a:lnTo>
                  <a:lnTo>
                    <a:pt x="5559" y="14872"/>
                  </a:lnTo>
                  <a:lnTo>
                    <a:pt x="6731" y="14057"/>
                  </a:lnTo>
                  <a:lnTo>
                    <a:pt x="7988" y="13197"/>
                  </a:lnTo>
                  <a:lnTo>
                    <a:pt x="9320" y="12291"/>
                  </a:lnTo>
                  <a:lnTo>
                    <a:pt x="10725" y="11369"/>
                  </a:lnTo>
                  <a:lnTo>
                    <a:pt x="12189" y="10416"/>
                  </a:lnTo>
                  <a:lnTo>
                    <a:pt x="13706" y="9449"/>
                  </a:lnTo>
                  <a:lnTo>
                    <a:pt x="15277" y="8481"/>
                  </a:lnTo>
                  <a:lnTo>
                    <a:pt x="16847" y="7544"/>
                  </a:lnTo>
                  <a:lnTo>
                    <a:pt x="18374" y="6653"/>
                  </a:lnTo>
                  <a:lnTo>
                    <a:pt x="19849" y="5808"/>
                  </a:lnTo>
                  <a:lnTo>
                    <a:pt x="21265" y="5024"/>
                  </a:lnTo>
                  <a:lnTo>
                    <a:pt x="22612" y="4287"/>
                  </a:lnTo>
                  <a:lnTo>
                    <a:pt x="23880" y="3611"/>
                  </a:lnTo>
                  <a:lnTo>
                    <a:pt x="25068" y="2996"/>
                  </a:lnTo>
                  <a:lnTo>
                    <a:pt x="26161" y="2443"/>
                  </a:lnTo>
                  <a:lnTo>
                    <a:pt x="29476" y="738"/>
                  </a:lnTo>
                  <a:lnTo>
                    <a:pt x="29625" y="676"/>
                  </a:lnTo>
                  <a:lnTo>
                    <a:pt x="29778" y="615"/>
                  </a:lnTo>
                  <a:lnTo>
                    <a:pt x="29932" y="538"/>
                  </a:lnTo>
                  <a:lnTo>
                    <a:pt x="30081" y="446"/>
                  </a:lnTo>
                  <a:lnTo>
                    <a:pt x="30235" y="338"/>
                  </a:lnTo>
                  <a:lnTo>
                    <a:pt x="30383" y="231"/>
                  </a:lnTo>
                  <a:lnTo>
                    <a:pt x="30532" y="123"/>
                  </a:lnTo>
                  <a:lnTo>
                    <a:pt x="30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4"/>
            <p:cNvSpPr/>
            <p:nvPr/>
          </p:nvSpPr>
          <p:spPr>
            <a:xfrm>
              <a:off x="-2625050" y="-3466650"/>
              <a:ext cx="534825" cy="1749850"/>
            </a:xfrm>
            <a:custGeom>
              <a:avLst/>
              <a:gdLst/>
              <a:ahLst/>
              <a:cxnLst/>
              <a:rect l="l" t="t" r="r" b="b"/>
              <a:pathLst>
                <a:path w="21393" h="69994" extrusionOk="0">
                  <a:moveTo>
                    <a:pt x="21382" y="0"/>
                  </a:moveTo>
                  <a:lnTo>
                    <a:pt x="21366" y="31"/>
                  </a:lnTo>
                  <a:lnTo>
                    <a:pt x="21313" y="154"/>
                  </a:lnTo>
                  <a:lnTo>
                    <a:pt x="21239" y="354"/>
                  </a:lnTo>
                  <a:lnTo>
                    <a:pt x="21133" y="646"/>
                  </a:lnTo>
                  <a:lnTo>
                    <a:pt x="20852" y="1475"/>
                  </a:lnTo>
                  <a:lnTo>
                    <a:pt x="20475" y="2612"/>
                  </a:lnTo>
                  <a:lnTo>
                    <a:pt x="20009" y="4056"/>
                  </a:lnTo>
                  <a:lnTo>
                    <a:pt x="19457" y="5777"/>
                  </a:lnTo>
                  <a:lnTo>
                    <a:pt x="18826" y="7774"/>
                  </a:lnTo>
                  <a:lnTo>
                    <a:pt x="18125" y="10002"/>
                  </a:lnTo>
                  <a:lnTo>
                    <a:pt x="16524" y="15133"/>
                  </a:lnTo>
                  <a:lnTo>
                    <a:pt x="14699" y="21048"/>
                  </a:lnTo>
                  <a:lnTo>
                    <a:pt x="12683" y="27592"/>
                  </a:lnTo>
                  <a:lnTo>
                    <a:pt x="10530" y="34628"/>
                  </a:lnTo>
                  <a:lnTo>
                    <a:pt x="8382" y="41695"/>
                  </a:lnTo>
                  <a:lnTo>
                    <a:pt x="6387" y="48286"/>
                  </a:lnTo>
                  <a:lnTo>
                    <a:pt x="4589" y="54262"/>
                  </a:lnTo>
                  <a:lnTo>
                    <a:pt x="3024" y="59486"/>
                  </a:lnTo>
                  <a:lnTo>
                    <a:pt x="1741" y="63803"/>
                  </a:lnTo>
                  <a:lnTo>
                    <a:pt x="1221" y="65585"/>
                  </a:lnTo>
                  <a:lnTo>
                    <a:pt x="786" y="67090"/>
                  </a:lnTo>
                  <a:lnTo>
                    <a:pt x="436" y="68304"/>
                  </a:lnTo>
                  <a:lnTo>
                    <a:pt x="192" y="69210"/>
                  </a:lnTo>
                  <a:lnTo>
                    <a:pt x="102" y="69533"/>
                  </a:lnTo>
                  <a:lnTo>
                    <a:pt x="43" y="69763"/>
                  </a:lnTo>
                  <a:lnTo>
                    <a:pt x="11" y="69917"/>
                  </a:lnTo>
                  <a:lnTo>
                    <a:pt x="1" y="69963"/>
                  </a:lnTo>
                  <a:lnTo>
                    <a:pt x="1" y="69994"/>
                  </a:lnTo>
                  <a:lnTo>
                    <a:pt x="11" y="69994"/>
                  </a:lnTo>
                  <a:lnTo>
                    <a:pt x="27" y="69963"/>
                  </a:lnTo>
                  <a:lnTo>
                    <a:pt x="80" y="69840"/>
                  </a:lnTo>
                  <a:lnTo>
                    <a:pt x="160" y="69640"/>
                  </a:lnTo>
                  <a:lnTo>
                    <a:pt x="261" y="69364"/>
                  </a:lnTo>
                  <a:lnTo>
                    <a:pt x="547" y="68534"/>
                  </a:lnTo>
                  <a:lnTo>
                    <a:pt x="924" y="67397"/>
                  </a:lnTo>
                  <a:lnTo>
                    <a:pt x="1390" y="65953"/>
                  </a:lnTo>
                  <a:lnTo>
                    <a:pt x="1937" y="64233"/>
                  </a:lnTo>
                  <a:lnTo>
                    <a:pt x="2568" y="62236"/>
                  </a:lnTo>
                  <a:lnTo>
                    <a:pt x="3268" y="60008"/>
                  </a:lnTo>
                  <a:lnTo>
                    <a:pt x="4870" y="54877"/>
                  </a:lnTo>
                  <a:lnTo>
                    <a:pt x="6700" y="48962"/>
                  </a:lnTo>
                  <a:lnTo>
                    <a:pt x="8710" y="42417"/>
                  </a:lnTo>
                  <a:lnTo>
                    <a:pt x="10864" y="35381"/>
                  </a:lnTo>
                  <a:lnTo>
                    <a:pt x="13012" y="28330"/>
                  </a:lnTo>
                  <a:lnTo>
                    <a:pt x="15012" y="21739"/>
                  </a:lnTo>
                  <a:lnTo>
                    <a:pt x="16821" y="15747"/>
                  </a:lnTo>
                  <a:lnTo>
                    <a:pt x="18385" y="10524"/>
                  </a:lnTo>
                  <a:lnTo>
                    <a:pt x="19064" y="8235"/>
                  </a:lnTo>
                  <a:lnTo>
                    <a:pt x="19669" y="6192"/>
                  </a:lnTo>
                  <a:lnTo>
                    <a:pt x="20194" y="4410"/>
                  </a:lnTo>
                  <a:lnTo>
                    <a:pt x="20629" y="2904"/>
                  </a:lnTo>
                  <a:lnTo>
                    <a:pt x="20974" y="1690"/>
                  </a:lnTo>
                  <a:lnTo>
                    <a:pt x="21218" y="784"/>
                  </a:lnTo>
                  <a:lnTo>
                    <a:pt x="21303" y="461"/>
                  </a:lnTo>
                  <a:lnTo>
                    <a:pt x="21361" y="216"/>
                  </a:lnTo>
                  <a:lnTo>
                    <a:pt x="21388" y="62"/>
                  </a:lnTo>
                  <a:lnTo>
                    <a:pt x="21393" y="31"/>
                  </a:lnTo>
                  <a:lnTo>
                    <a:pt x="213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4"/>
            <p:cNvSpPr/>
            <p:nvPr/>
          </p:nvSpPr>
          <p:spPr>
            <a:xfrm>
              <a:off x="-2265950" y="-3095625"/>
              <a:ext cx="15950" cy="44950"/>
            </a:xfrm>
            <a:custGeom>
              <a:avLst/>
              <a:gdLst/>
              <a:ahLst/>
              <a:cxnLst/>
              <a:rect l="l" t="t" r="r" b="b"/>
              <a:pathLst>
                <a:path w="638" h="1798" extrusionOk="0">
                  <a:moveTo>
                    <a:pt x="292" y="0"/>
                  </a:moveTo>
                  <a:lnTo>
                    <a:pt x="261" y="15"/>
                  </a:lnTo>
                  <a:lnTo>
                    <a:pt x="229" y="31"/>
                  </a:lnTo>
                  <a:lnTo>
                    <a:pt x="170" y="108"/>
                  </a:lnTo>
                  <a:lnTo>
                    <a:pt x="117" y="200"/>
                  </a:lnTo>
                  <a:lnTo>
                    <a:pt x="75" y="323"/>
                  </a:lnTo>
                  <a:lnTo>
                    <a:pt x="38" y="476"/>
                  </a:lnTo>
                  <a:lnTo>
                    <a:pt x="17" y="645"/>
                  </a:lnTo>
                  <a:lnTo>
                    <a:pt x="1" y="814"/>
                  </a:lnTo>
                  <a:lnTo>
                    <a:pt x="1" y="906"/>
                  </a:lnTo>
                  <a:lnTo>
                    <a:pt x="1" y="999"/>
                  </a:lnTo>
                  <a:lnTo>
                    <a:pt x="17" y="1152"/>
                  </a:lnTo>
                  <a:lnTo>
                    <a:pt x="38" y="1290"/>
                  </a:lnTo>
                  <a:lnTo>
                    <a:pt x="54" y="1367"/>
                  </a:lnTo>
                  <a:lnTo>
                    <a:pt x="75" y="1444"/>
                  </a:lnTo>
                  <a:lnTo>
                    <a:pt x="96" y="1521"/>
                  </a:lnTo>
                  <a:lnTo>
                    <a:pt x="123" y="1582"/>
                  </a:lnTo>
                  <a:lnTo>
                    <a:pt x="176" y="1690"/>
                  </a:lnTo>
                  <a:lnTo>
                    <a:pt x="234" y="1751"/>
                  </a:lnTo>
                  <a:lnTo>
                    <a:pt x="298" y="1797"/>
                  </a:lnTo>
                  <a:lnTo>
                    <a:pt x="361" y="1797"/>
                  </a:lnTo>
                  <a:lnTo>
                    <a:pt x="393" y="1782"/>
                  </a:lnTo>
                  <a:lnTo>
                    <a:pt x="425" y="1767"/>
                  </a:lnTo>
                  <a:lnTo>
                    <a:pt x="457" y="1736"/>
                  </a:lnTo>
                  <a:lnTo>
                    <a:pt x="489" y="1690"/>
                  </a:lnTo>
                  <a:lnTo>
                    <a:pt x="521" y="1644"/>
                  </a:lnTo>
                  <a:lnTo>
                    <a:pt x="547" y="1567"/>
                  </a:lnTo>
                  <a:lnTo>
                    <a:pt x="574" y="1475"/>
                  </a:lnTo>
                  <a:lnTo>
                    <a:pt x="595" y="1383"/>
                  </a:lnTo>
                  <a:lnTo>
                    <a:pt x="616" y="1275"/>
                  </a:lnTo>
                  <a:lnTo>
                    <a:pt x="627" y="1183"/>
                  </a:lnTo>
                  <a:lnTo>
                    <a:pt x="637" y="1060"/>
                  </a:lnTo>
                  <a:lnTo>
                    <a:pt x="637" y="953"/>
                  </a:lnTo>
                  <a:lnTo>
                    <a:pt x="637" y="830"/>
                  </a:lnTo>
                  <a:lnTo>
                    <a:pt x="632" y="737"/>
                  </a:lnTo>
                  <a:lnTo>
                    <a:pt x="627" y="645"/>
                  </a:lnTo>
                  <a:lnTo>
                    <a:pt x="600" y="476"/>
                  </a:lnTo>
                  <a:lnTo>
                    <a:pt x="568" y="338"/>
                  </a:lnTo>
                  <a:lnTo>
                    <a:pt x="526" y="215"/>
                  </a:lnTo>
                  <a:lnTo>
                    <a:pt x="473" y="108"/>
                  </a:lnTo>
                  <a:lnTo>
                    <a:pt x="414" y="46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4"/>
            <p:cNvSpPr/>
            <p:nvPr/>
          </p:nvSpPr>
          <p:spPr>
            <a:xfrm>
              <a:off x="-2265950" y="-3095625"/>
              <a:ext cx="15950" cy="44950"/>
            </a:xfrm>
            <a:custGeom>
              <a:avLst/>
              <a:gdLst/>
              <a:ahLst/>
              <a:cxnLst/>
              <a:rect l="l" t="t" r="r" b="b"/>
              <a:pathLst>
                <a:path w="638" h="1798" fill="none" extrusionOk="0">
                  <a:moveTo>
                    <a:pt x="489" y="1690"/>
                  </a:moveTo>
                  <a:lnTo>
                    <a:pt x="489" y="1690"/>
                  </a:lnTo>
                  <a:lnTo>
                    <a:pt x="457" y="1736"/>
                  </a:lnTo>
                  <a:lnTo>
                    <a:pt x="425" y="1767"/>
                  </a:lnTo>
                  <a:lnTo>
                    <a:pt x="393" y="1782"/>
                  </a:lnTo>
                  <a:lnTo>
                    <a:pt x="361" y="1797"/>
                  </a:lnTo>
                  <a:lnTo>
                    <a:pt x="298" y="1797"/>
                  </a:lnTo>
                  <a:lnTo>
                    <a:pt x="234" y="1751"/>
                  </a:lnTo>
                  <a:lnTo>
                    <a:pt x="176" y="1690"/>
                  </a:lnTo>
                  <a:lnTo>
                    <a:pt x="123" y="1582"/>
                  </a:lnTo>
                  <a:lnTo>
                    <a:pt x="96" y="1521"/>
                  </a:lnTo>
                  <a:lnTo>
                    <a:pt x="75" y="1444"/>
                  </a:lnTo>
                  <a:lnTo>
                    <a:pt x="54" y="1367"/>
                  </a:lnTo>
                  <a:lnTo>
                    <a:pt x="38" y="1290"/>
                  </a:lnTo>
                  <a:lnTo>
                    <a:pt x="38" y="1290"/>
                  </a:lnTo>
                  <a:lnTo>
                    <a:pt x="17" y="1152"/>
                  </a:lnTo>
                  <a:lnTo>
                    <a:pt x="1" y="999"/>
                  </a:lnTo>
                  <a:lnTo>
                    <a:pt x="1" y="999"/>
                  </a:lnTo>
                  <a:lnTo>
                    <a:pt x="1" y="906"/>
                  </a:lnTo>
                  <a:lnTo>
                    <a:pt x="1" y="814"/>
                  </a:lnTo>
                  <a:lnTo>
                    <a:pt x="17" y="645"/>
                  </a:lnTo>
                  <a:lnTo>
                    <a:pt x="38" y="476"/>
                  </a:lnTo>
                  <a:lnTo>
                    <a:pt x="75" y="323"/>
                  </a:lnTo>
                  <a:lnTo>
                    <a:pt x="117" y="200"/>
                  </a:lnTo>
                  <a:lnTo>
                    <a:pt x="170" y="108"/>
                  </a:lnTo>
                  <a:lnTo>
                    <a:pt x="229" y="31"/>
                  </a:lnTo>
                  <a:lnTo>
                    <a:pt x="261" y="15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324" y="0"/>
                  </a:lnTo>
                  <a:lnTo>
                    <a:pt x="356" y="0"/>
                  </a:lnTo>
                  <a:lnTo>
                    <a:pt x="414" y="46"/>
                  </a:lnTo>
                  <a:lnTo>
                    <a:pt x="473" y="108"/>
                  </a:lnTo>
                  <a:lnTo>
                    <a:pt x="526" y="215"/>
                  </a:lnTo>
                  <a:lnTo>
                    <a:pt x="568" y="338"/>
                  </a:lnTo>
                  <a:lnTo>
                    <a:pt x="600" y="476"/>
                  </a:lnTo>
                  <a:lnTo>
                    <a:pt x="627" y="645"/>
                  </a:lnTo>
                  <a:lnTo>
                    <a:pt x="632" y="737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53"/>
                  </a:lnTo>
                  <a:lnTo>
                    <a:pt x="637" y="1060"/>
                  </a:lnTo>
                  <a:lnTo>
                    <a:pt x="627" y="1183"/>
                  </a:lnTo>
                  <a:lnTo>
                    <a:pt x="616" y="1275"/>
                  </a:lnTo>
                  <a:lnTo>
                    <a:pt x="595" y="1383"/>
                  </a:lnTo>
                  <a:lnTo>
                    <a:pt x="574" y="1475"/>
                  </a:lnTo>
                  <a:lnTo>
                    <a:pt x="547" y="1567"/>
                  </a:lnTo>
                  <a:lnTo>
                    <a:pt x="521" y="16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-1788950" y="-3991675"/>
              <a:ext cx="16075" cy="45725"/>
            </a:xfrm>
            <a:custGeom>
              <a:avLst/>
              <a:gdLst/>
              <a:ahLst/>
              <a:cxnLst/>
              <a:rect l="l" t="t" r="r" b="b"/>
              <a:pathLst>
                <a:path w="643" h="1829" extrusionOk="0">
                  <a:moveTo>
                    <a:pt x="319" y="0"/>
                  </a:moveTo>
                  <a:lnTo>
                    <a:pt x="287" y="16"/>
                  </a:lnTo>
                  <a:lnTo>
                    <a:pt x="255" y="31"/>
                  </a:lnTo>
                  <a:lnTo>
                    <a:pt x="223" y="46"/>
                  </a:lnTo>
                  <a:lnTo>
                    <a:pt x="165" y="123"/>
                  </a:lnTo>
                  <a:lnTo>
                    <a:pt x="117" y="231"/>
                  </a:lnTo>
                  <a:lnTo>
                    <a:pt x="69" y="354"/>
                  </a:lnTo>
                  <a:lnTo>
                    <a:pt x="37" y="492"/>
                  </a:lnTo>
                  <a:lnTo>
                    <a:pt x="16" y="661"/>
                  </a:lnTo>
                  <a:lnTo>
                    <a:pt x="0" y="845"/>
                  </a:lnTo>
                  <a:lnTo>
                    <a:pt x="0" y="937"/>
                  </a:lnTo>
                  <a:lnTo>
                    <a:pt x="6" y="1030"/>
                  </a:lnTo>
                  <a:lnTo>
                    <a:pt x="16" y="1199"/>
                  </a:lnTo>
                  <a:lnTo>
                    <a:pt x="43" y="1368"/>
                  </a:lnTo>
                  <a:lnTo>
                    <a:pt x="64" y="1444"/>
                  </a:lnTo>
                  <a:lnTo>
                    <a:pt x="80" y="1521"/>
                  </a:lnTo>
                  <a:lnTo>
                    <a:pt x="106" y="1583"/>
                  </a:lnTo>
                  <a:lnTo>
                    <a:pt x="128" y="1644"/>
                  </a:lnTo>
                  <a:lnTo>
                    <a:pt x="181" y="1736"/>
                  </a:lnTo>
                  <a:lnTo>
                    <a:pt x="244" y="1813"/>
                  </a:lnTo>
                  <a:lnTo>
                    <a:pt x="303" y="1829"/>
                  </a:lnTo>
                  <a:lnTo>
                    <a:pt x="366" y="1829"/>
                  </a:lnTo>
                  <a:lnTo>
                    <a:pt x="398" y="1813"/>
                  </a:lnTo>
                  <a:lnTo>
                    <a:pt x="430" y="1798"/>
                  </a:lnTo>
                  <a:lnTo>
                    <a:pt x="462" y="1752"/>
                  </a:lnTo>
                  <a:lnTo>
                    <a:pt x="488" y="1706"/>
                  </a:lnTo>
                  <a:lnTo>
                    <a:pt x="515" y="1675"/>
                  </a:lnTo>
                  <a:lnTo>
                    <a:pt x="547" y="1583"/>
                  </a:lnTo>
                  <a:lnTo>
                    <a:pt x="573" y="1506"/>
                  </a:lnTo>
                  <a:lnTo>
                    <a:pt x="594" y="1398"/>
                  </a:lnTo>
                  <a:lnTo>
                    <a:pt x="616" y="1291"/>
                  </a:lnTo>
                  <a:lnTo>
                    <a:pt x="626" y="1183"/>
                  </a:lnTo>
                  <a:lnTo>
                    <a:pt x="637" y="1076"/>
                  </a:lnTo>
                  <a:lnTo>
                    <a:pt x="642" y="953"/>
                  </a:lnTo>
                  <a:lnTo>
                    <a:pt x="637" y="830"/>
                  </a:lnTo>
                  <a:lnTo>
                    <a:pt x="631" y="738"/>
                  </a:lnTo>
                  <a:lnTo>
                    <a:pt x="626" y="646"/>
                  </a:lnTo>
                  <a:lnTo>
                    <a:pt x="600" y="477"/>
                  </a:lnTo>
                  <a:lnTo>
                    <a:pt x="562" y="338"/>
                  </a:lnTo>
                  <a:lnTo>
                    <a:pt x="520" y="215"/>
                  </a:lnTo>
                  <a:lnTo>
                    <a:pt x="467" y="108"/>
                  </a:lnTo>
                  <a:lnTo>
                    <a:pt x="414" y="46"/>
                  </a:lnTo>
                  <a:lnTo>
                    <a:pt x="350" y="16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-1788950" y="-3991675"/>
              <a:ext cx="16075" cy="45725"/>
            </a:xfrm>
            <a:custGeom>
              <a:avLst/>
              <a:gdLst/>
              <a:ahLst/>
              <a:cxnLst/>
              <a:rect l="l" t="t" r="r" b="b"/>
              <a:pathLst>
                <a:path w="643" h="1829" fill="none" extrusionOk="0">
                  <a:moveTo>
                    <a:pt x="488" y="1706"/>
                  </a:moveTo>
                  <a:lnTo>
                    <a:pt x="488" y="1706"/>
                  </a:lnTo>
                  <a:lnTo>
                    <a:pt x="462" y="1752"/>
                  </a:lnTo>
                  <a:lnTo>
                    <a:pt x="430" y="1798"/>
                  </a:lnTo>
                  <a:lnTo>
                    <a:pt x="398" y="1813"/>
                  </a:lnTo>
                  <a:lnTo>
                    <a:pt x="366" y="1829"/>
                  </a:lnTo>
                  <a:lnTo>
                    <a:pt x="303" y="1829"/>
                  </a:lnTo>
                  <a:lnTo>
                    <a:pt x="244" y="1813"/>
                  </a:lnTo>
                  <a:lnTo>
                    <a:pt x="181" y="1736"/>
                  </a:lnTo>
                  <a:lnTo>
                    <a:pt x="128" y="1644"/>
                  </a:lnTo>
                  <a:lnTo>
                    <a:pt x="106" y="1583"/>
                  </a:lnTo>
                  <a:lnTo>
                    <a:pt x="80" y="1521"/>
                  </a:lnTo>
                  <a:lnTo>
                    <a:pt x="64" y="1444"/>
                  </a:lnTo>
                  <a:lnTo>
                    <a:pt x="43" y="1368"/>
                  </a:lnTo>
                  <a:lnTo>
                    <a:pt x="43" y="1368"/>
                  </a:lnTo>
                  <a:lnTo>
                    <a:pt x="16" y="1199"/>
                  </a:lnTo>
                  <a:lnTo>
                    <a:pt x="6" y="1030"/>
                  </a:lnTo>
                  <a:lnTo>
                    <a:pt x="6" y="1030"/>
                  </a:lnTo>
                  <a:lnTo>
                    <a:pt x="0" y="937"/>
                  </a:lnTo>
                  <a:lnTo>
                    <a:pt x="0" y="845"/>
                  </a:lnTo>
                  <a:lnTo>
                    <a:pt x="16" y="661"/>
                  </a:lnTo>
                  <a:lnTo>
                    <a:pt x="37" y="492"/>
                  </a:lnTo>
                  <a:lnTo>
                    <a:pt x="69" y="354"/>
                  </a:lnTo>
                  <a:lnTo>
                    <a:pt x="117" y="231"/>
                  </a:lnTo>
                  <a:lnTo>
                    <a:pt x="165" y="123"/>
                  </a:lnTo>
                  <a:lnTo>
                    <a:pt x="223" y="46"/>
                  </a:lnTo>
                  <a:lnTo>
                    <a:pt x="255" y="31"/>
                  </a:lnTo>
                  <a:lnTo>
                    <a:pt x="287" y="16"/>
                  </a:lnTo>
                  <a:lnTo>
                    <a:pt x="287" y="16"/>
                  </a:lnTo>
                  <a:lnTo>
                    <a:pt x="319" y="0"/>
                  </a:lnTo>
                  <a:lnTo>
                    <a:pt x="350" y="16"/>
                  </a:lnTo>
                  <a:lnTo>
                    <a:pt x="414" y="46"/>
                  </a:lnTo>
                  <a:lnTo>
                    <a:pt x="467" y="108"/>
                  </a:lnTo>
                  <a:lnTo>
                    <a:pt x="520" y="215"/>
                  </a:lnTo>
                  <a:lnTo>
                    <a:pt x="562" y="338"/>
                  </a:lnTo>
                  <a:lnTo>
                    <a:pt x="600" y="477"/>
                  </a:lnTo>
                  <a:lnTo>
                    <a:pt x="626" y="646"/>
                  </a:lnTo>
                  <a:lnTo>
                    <a:pt x="631" y="738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42" y="953"/>
                  </a:lnTo>
                  <a:lnTo>
                    <a:pt x="637" y="1076"/>
                  </a:lnTo>
                  <a:lnTo>
                    <a:pt x="626" y="1183"/>
                  </a:lnTo>
                  <a:lnTo>
                    <a:pt x="616" y="1291"/>
                  </a:lnTo>
                  <a:lnTo>
                    <a:pt x="594" y="1398"/>
                  </a:lnTo>
                  <a:lnTo>
                    <a:pt x="573" y="1506"/>
                  </a:lnTo>
                  <a:lnTo>
                    <a:pt x="547" y="1583"/>
                  </a:lnTo>
                  <a:lnTo>
                    <a:pt x="515" y="16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-2018225" y="-3843050"/>
              <a:ext cx="15525" cy="44200"/>
            </a:xfrm>
            <a:custGeom>
              <a:avLst/>
              <a:gdLst/>
              <a:ahLst/>
              <a:cxnLst/>
              <a:rect l="l" t="t" r="r" b="b"/>
              <a:pathLst>
                <a:path w="621" h="1768" extrusionOk="0">
                  <a:moveTo>
                    <a:pt x="340" y="1"/>
                  </a:moveTo>
                  <a:lnTo>
                    <a:pt x="302" y="16"/>
                  </a:lnTo>
                  <a:lnTo>
                    <a:pt x="271" y="16"/>
                  </a:lnTo>
                  <a:lnTo>
                    <a:pt x="239" y="47"/>
                  </a:lnTo>
                  <a:lnTo>
                    <a:pt x="207" y="78"/>
                  </a:lnTo>
                  <a:lnTo>
                    <a:pt x="149" y="170"/>
                  </a:lnTo>
                  <a:lnTo>
                    <a:pt x="101" y="277"/>
                  </a:lnTo>
                  <a:lnTo>
                    <a:pt x="58" y="416"/>
                  </a:lnTo>
                  <a:lnTo>
                    <a:pt x="27" y="585"/>
                  </a:lnTo>
                  <a:lnTo>
                    <a:pt x="16" y="677"/>
                  </a:lnTo>
                  <a:lnTo>
                    <a:pt x="5" y="769"/>
                  </a:lnTo>
                  <a:lnTo>
                    <a:pt x="0" y="861"/>
                  </a:lnTo>
                  <a:lnTo>
                    <a:pt x="0" y="953"/>
                  </a:lnTo>
                  <a:lnTo>
                    <a:pt x="11" y="1107"/>
                  </a:lnTo>
                  <a:lnTo>
                    <a:pt x="32" y="1261"/>
                  </a:lnTo>
                  <a:lnTo>
                    <a:pt x="48" y="1337"/>
                  </a:lnTo>
                  <a:lnTo>
                    <a:pt x="69" y="1430"/>
                  </a:lnTo>
                  <a:lnTo>
                    <a:pt x="90" y="1491"/>
                  </a:lnTo>
                  <a:lnTo>
                    <a:pt x="117" y="1552"/>
                  </a:lnTo>
                  <a:lnTo>
                    <a:pt x="170" y="1660"/>
                  </a:lnTo>
                  <a:lnTo>
                    <a:pt x="228" y="1737"/>
                  </a:lnTo>
                  <a:lnTo>
                    <a:pt x="292" y="1768"/>
                  </a:lnTo>
                  <a:lnTo>
                    <a:pt x="356" y="1768"/>
                  </a:lnTo>
                  <a:lnTo>
                    <a:pt x="387" y="1752"/>
                  </a:lnTo>
                  <a:lnTo>
                    <a:pt x="424" y="1737"/>
                  </a:lnTo>
                  <a:lnTo>
                    <a:pt x="451" y="1706"/>
                  </a:lnTo>
                  <a:lnTo>
                    <a:pt x="483" y="1660"/>
                  </a:lnTo>
                  <a:lnTo>
                    <a:pt x="515" y="1599"/>
                  </a:lnTo>
                  <a:lnTo>
                    <a:pt x="552" y="1476"/>
                  </a:lnTo>
                  <a:lnTo>
                    <a:pt x="584" y="1322"/>
                  </a:lnTo>
                  <a:lnTo>
                    <a:pt x="600" y="1245"/>
                  </a:lnTo>
                  <a:lnTo>
                    <a:pt x="610" y="1153"/>
                  </a:lnTo>
                  <a:lnTo>
                    <a:pt x="615" y="1061"/>
                  </a:lnTo>
                  <a:lnTo>
                    <a:pt x="621" y="969"/>
                  </a:lnTo>
                  <a:lnTo>
                    <a:pt x="615" y="784"/>
                  </a:lnTo>
                  <a:lnTo>
                    <a:pt x="605" y="600"/>
                  </a:lnTo>
                  <a:lnTo>
                    <a:pt x="578" y="431"/>
                  </a:lnTo>
                  <a:lnTo>
                    <a:pt x="541" y="293"/>
                  </a:lnTo>
                  <a:lnTo>
                    <a:pt x="520" y="216"/>
                  </a:lnTo>
                  <a:lnTo>
                    <a:pt x="493" y="154"/>
                  </a:lnTo>
                  <a:lnTo>
                    <a:pt x="467" y="108"/>
                  </a:lnTo>
                  <a:lnTo>
                    <a:pt x="440" y="62"/>
                  </a:lnTo>
                  <a:lnTo>
                    <a:pt x="387" y="1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-2018225" y="-3843050"/>
              <a:ext cx="15525" cy="44200"/>
            </a:xfrm>
            <a:custGeom>
              <a:avLst/>
              <a:gdLst/>
              <a:ahLst/>
              <a:cxnLst/>
              <a:rect l="l" t="t" r="r" b="b"/>
              <a:pathLst>
                <a:path w="621" h="1768" fill="none" extrusionOk="0">
                  <a:moveTo>
                    <a:pt x="483" y="1660"/>
                  </a:moveTo>
                  <a:lnTo>
                    <a:pt x="483" y="1660"/>
                  </a:lnTo>
                  <a:lnTo>
                    <a:pt x="451" y="1706"/>
                  </a:lnTo>
                  <a:lnTo>
                    <a:pt x="424" y="1737"/>
                  </a:lnTo>
                  <a:lnTo>
                    <a:pt x="387" y="1752"/>
                  </a:lnTo>
                  <a:lnTo>
                    <a:pt x="356" y="1768"/>
                  </a:lnTo>
                  <a:lnTo>
                    <a:pt x="292" y="1768"/>
                  </a:lnTo>
                  <a:lnTo>
                    <a:pt x="228" y="1737"/>
                  </a:lnTo>
                  <a:lnTo>
                    <a:pt x="170" y="1660"/>
                  </a:lnTo>
                  <a:lnTo>
                    <a:pt x="117" y="1552"/>
                  </a:lnTo>
                  <a:lnTo>
                    <a:pt x="90" y="1491"/>
                  </a:lnTo>
                  <a:lnTo>
                    <a:pt x="69" y="1430"/>
                  </a:lnTo>
                  <a:lnTo>
                    <a:pt x="48" y="1337"/>
                  </a:lnTo>
                  <a:lnTo>
                    <a:pt x="32" y="1261"/>
                  </a:lnTo>
                  <a:lnTo>
                    <a:pt x="32" y="1261"/>
                  </a:lnTo>
                  <a:lnTo>
                    <a:pt x="11" y="1107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0" y="861"/>
                  </a:lnTo>
                  <a:lnTo>
                    <a:pt x="5" y="769"/>
                  </a:lnTo>
                  <a:lnTo>
                    <a:pt x="16" y="677"/>
                  </a:lnTo>
                  <a:lnTo>
                    <a:pt x="27" y="585"/>
                  </a:lnTo>
                  <a:lnTo>
                    <a:pt x="58" y="416"/>
                  </a:lnTo>
                  <a:lnTo>
                    <a:pt x="101" y="277"/>
                  </a:lnTo>
                  <a:lnTo>
                    <a:pt x="149" y="170"/>
                  </a:lnTo>
                  <a:lnTo>
                    <a:pt x="207" y="78"/>
                  </a:lnTo>
                  <a:lnTo>
                    <a:pt x="239" y="47"/>
                  </a:lnTo>
                  <a:lnTo>
                    <a:pt x="271" y="16"/>
                  </a:lnTo>
                  <a:lnTo>
                    <a:pt x="302" y="16"/>
                  </a:lnTo>
                  <a:lnTo>
                    <a:pt x="340" y="1"/>
                  </a:lnTo>
                  <a:lnTo>
                    <a:pt x="340" y="1"/>
                  </a:lnTo>
                  <a:lnTo>
                    <a:pt x="387" y="16"/>
                  </a:lnTo>
                  <a:lnTo>
                    <a:pt x="440" y="62"/>
                  </a:lnTo>
                  <a:lnTo>
                    <a:pt x="440" y="62"/>
                  </a:lnTo>
                  <a:lnTo>
                    <a:pt x="467" y="108"/>
                  </a:lnTo>
                  <a:lnTo>
                    <a:pt x="493" y="154"/>
                  </a:lnTo>
                  <a:lnTo>
                    <a:pt x="520" y="216"/>
                  </a:lnTo>
                  <a:lnTo>
                    <a:pt x="541" y="293"/>
                  </a:lnTo>
                  <a:lnTo>
                    <a:pt x="578" y="431"/>
                  </a:lnTo>
                  <a:lnTo>
                    <a:pt x="605" y="600"/>
                  </a:lnTo>
                  <a:lnTo>
                    <a:pt x="615" y="784"/>
                  </a:lnTo>
                  <a:lnTo>
                    <a:pt x="621" y="969"/>
                  </a:lnTo>
                  <a:lnTo>
                    <a:pt x="615" y="1061"/>
                  </a:lnTo>
                  <a:lnTo>
                    <a:pt x="610" y="1153"/>
                  </a:lnTo>
                  <a:lnTo>
                    <a:pt x="600" y="1245"/>
                  </a:lnTo>
                  <a:lnTo>
                    <a:pt x="584" y="1322"/>
                  </a:lnTo>
                  <a:lnTo>
                    <a:pt x="584" y="1322"/>
                  </a:lnTo>
                  <a:lnTo>
                    <a:pt x="552" y="1476"/>
                  </a:lnTo>
                  <a:lnTo>
                    <a:pt x="515" y="15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-2396025" y="-267315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extrusionOk="0">
                  <a:moveTo>
                    <a:pt x="287" y="0"/>
                  </a:moveTo>
                  <a:lnTo>
                    <a:pt x="255" y="16"/>
                  </a:lnTo>
                  <a:lnTo>
                    <a:pt x="223" y="46"/>
                  </a:lnTo>
                  <a:lnTo>
                    <a:pt x="165" y="123"/>
                  </a:lnTo>
                  <a:lnTo>
                    <a:pt x="112" y="215"/>
                  </a:lnTo>
                  <a:lnTo>
                    <a:pt x="69" y="338"/>
                  </a:lnTo>
                  <a:lnTo>
                    <a:pt x="37" y="492"/>
                  </a:lnTo>
                  <a:lnTo>
                    <a:pt x="16" y="661"/>
                  </a:lnTo>
                  <a:lnTo>
                    <a:pt x="0" y="830"/>
                  </a:lnTo>
                  <a:lnTo>
                    <a:pt x="0" y="922"/>
                  </a:lnTo>
                  <a:lnTo>
                    <a:pt x="0" y="1030"/>
                  </a:lnTo>
                  <a:lnTo>
                    <a:pt x="16" y="1199"/>
                  </a:lnTo>
                  <a:lnTo>
                    <a:pt x="43" y="1352"/>
                  </a:lnTo>
                  <a:lnTo>
                    <a:pt x="59" y="1444"/>
                  </a:lnTo>
                  <a:lnTo>
                    <a:pt x="80" y="1521"/>
                  </a:lnTo>
                  <a:lnTo>
                    <a:pt x="101" y="1583"/>
                  </a:lnTo>
                  <a:lnTo>
                    <a:pt x="128" y="1644"/>
                  </a:lnTo>
                  <a:lnTo>
                    <a:pt x="181" y="1736"/>
                  </a:lnTo>
                  <a:lnTo>
                    <a:pt x="239" y="1798"/>
                  </a:lnTo>
                  <a:lnTo>
                    <a:pt x="303" y="1828"/>
                  </a:lnTo>
                  <a:lnTo>
                    <a:pt x="366" y="1828"/>
                  </a:lnTo>
                  <a:lnTo>
                    <a:pt x="398" y="1813"/>
                  </a:lnTo>
                  <a:lnTo>
                    <a:pt x="430" y="1782"/>
                  </a:lnTo>
                  <a:lnTo>
                    <a:pt x="456" y="1752"/>
                  </a:lnTo>
                  <a:lnTo>
                    <a:pt x="488" y="1705"/>
                  </a:lnTo>
                  <a:lnTo>
                    <a:pt x="509" y="1659"/>
                  </a:lnTo>
                  <a:lnTo>
                    <a:pt x="541" y="1583"/>
                  </a:lnTo>
                  <a:lnTo>
                    <a:pt x="568" y="1490"/>
                  </a:lnTo>
                  <a:lnTo>
                    <a:pt x="594" y="1398"/>
                  </a:lnTo>
                  <a:lnTo>
                    <a:pt x="610" y="1291"/>
                  </a:lnTo>
                  <a:lnTo>
                    <a:pt x="626" y="1183"/>
                  </a:lnTo>
                  <a:lnTo>
                    <a:pt x="637" y="1060"/>
                  </a:lnTo>
                  <a:lnTo>
                    <a:pt x="637" y="937"/>
                  </a:lnTo>
                  <a:lnTo>
                    <a:pt x="637" y="830"/>
                  </a:lnTo>
                  <a:lnTo>
                    <a:pt x="631" y="722"/>
                  </a:lnTo>
                  <a:lnTo>
                    <a:pt x="621" y="645"/>
                  </a:lnTo>
                  <a:lnTo>
                    <a:pt x="600" y="476"/>
                  </a:lnTo>
                  <a:lnTo>
                    <a:pt x="563" y="323"/>
                  </a:lnTo>
                  <a:lnTo>
                    <a:pt x="520" y="200"/>
                  </a:lnTo>
                  <a:lnTo>
                    <a:pt x="467" y="108"/>
                  </a:lnTo>
                  <a:lnTo>
                    <a:pt x="409" y="31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-2396025" y="-267315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fill="none" extrusionOk="0">
                  <a:moveTo>
                    <a:pt x="488" y="1705"/>
                  </a:moveTo>
                  <a:lnTo>
                    <a:pt x="488" y="1705"/>
                  </a:lnTo>
                  <a:lnTo>
                    <a:pt x="456" y="1752"/>
                  </a:lnTo>
                  <a:lnTo>
                    <a:pt x="430" y="1782"/>
                  </a:lnTo>
                  <a:lnTo>
                    <a:pt x="398" y="1813"/>
                  </a:lnTo>
                  <a:lnTo>
                    <a:pt x="366" y="1828"/>
                  </a:lnTo>
                  <a:lnTo>
                    <a:pt x="303" y="1828"/>
                  </a:lnTo>
                  <a:lnTo>
                    <a:pt x="239" y="1798"/>
                  </a:lnTo>
                  <a:lnTo>
                    <a:pt x="181" y="1736"/>
                  </a:lnTo>
                  <a:lnTo>
                    <a:pt x="128" y="1644"/>
                  </a:lnTo>
                  <a:lnTo>
                    <a:pt x="101" y="1583"/>
                  </a:lnTo>
                  <a:lnTo>
                    <a:pt x="80" y="1521"/>
                  </a:lnTo>
                  <a:lnTo>
                    <a:pt x="59" y="1444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16" y="1199"/>
                  </a:lnTo>
                  <a:lnTo>
                    <a:pt x="0" y="1030"/>
                  </a:lnTo>
                  <a:lnTo>
                    <a:pt x="0" y="1030"/>
                  </a:lnTo>
                  <a:lnTo>
                    <a:pt x="0" y="922"/>
                  </a:lnTo>
                  <a:lnTo>
                    <a:pt x="0" y="830"/>
                  </a:lnTo>
                  <a:lnTo>
                    <a:pt x="16" y="661"/>
                  </a:lnTo>
                  <a:lnTo>
                    <a:pt x="37" y="492"/>
                  </a:lnTo>
                  <a:lnTo>
                    <a:pt x="69" y="338"/>
                  </a:lnTo>
                  <a:lnTo>
                    <a:pt x="112" y="215"/>
                  </a:lnTo>
                  <a:lnTo>
                    <a:pt x="165" y="123"/>
                  </a:lnTo>
                  <a:lnTo>
                    <a:pt x="223" y="46"/>
                  </a:lnTo>
                  <a:lnTo>
                    <a:pt x="255" y="16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319" y="0"/>
                  </a:lnTo>
                  <a:lnTo>
                    <a:pt x="350" y="0"/>
                  </a:lnTo>
                  <a:lnTo>
                    <a:pt x="409" y="31"/>
                  </a:lnTo>
                  <a:lnTo>
                    <a:pt x="467" y="108"/>
                  </a:lnTo>
                  <a:lnTo>
                    <a:pt x="520" y="200"/>
                  </a:lnTo>
                  <a:lnTo>
                    <a:pt x="563" y="323"/>
                  </a:lnTo>
                  <a:lnTo>
                    <a:pt x="600" y="476"/>
                  </a:lnTo>
                  <a:lnTo>
                    <a:pt x="621" y="645"/>
                  </a:lnTo>
                  <a:lnTo>
                    <a:pt x="631" y="722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37"/>
                  </a:lnTo>
                  <a:lnTo>
                    <a:pt x="637" y="1060"/>
                  </a:lnTo>
                  <a:lnTo>
                    <a:pt x="626" y="1183"/>
                  </a:lnTo>
                  <a:lnTo>
                    <a:pt x="610" y="1291"/>
                  </a:lnTo>
                  <a:lnTo>
                    <a:pt x="594" y="1398"/>
                  </a:lnTo>
                  <a:lnTo>
                    <a:pt x="568" y="1490"/>
                  </a:lnTo>
                  <a:lnTo>
                    <a:pt x="541" y="1583"/>
                  </a:lnTo>
                  <a:lnTo>
                    <a:pt x="509" y="16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-2532625" y="-2224950"/>
              <a:ext cx="15825" cy="46125"/>
            </a:xfrm>
            <a:custGeom>
              <a:avLst/>
              <a:gdLst/>
              <a:ahLst/>
              <a:cxnLst/>
              <a:rect l="l" t="t" r="r" b="b"/>
              <a:pathLst>
                <a:path w="633" h="1845" extrusionOk="0">
                  <a:moveTo>
                    <a:pt x="293" y="1"/>
                  </a:moveTo>
                  <a:lnTo>
                    <a:pt x="255" y="16"/>
                  </a:lnTo>
                  <a:lnTo>
                    <a:pt x="213" y="47"/>
                  </a:lnTo>
                  <a:lnTo>
                    <a:pt x="176" y="93"/>
                  </a:lnTo>
                  <a:lnTo>
                    <a:pt x="144" y="154"/>
                  </a:lnTo>
                  <a:lnTo>
                    <a:pt x="118" y="216"/>
                  </a:lnTo>
                  <a:lnTo>
                    <a:pt x="91" y="277"/>
                  </a:lnTo>
                  <a:lnTo>
                    <a:pt x="54" y="416"/>
                  </a:lnTo>
                  <a:lnTo>
                    <a:pt x="22" y="569"/>
                  </a:lnTo>
                  <a:lnTo>
                    <a:pt x="6" y="738"/>
                  </a:lnTo>
                  <a:lnTo>
                    <a:pt x="1" y="922"/>
                  </a:lnTo>
                  <a:lnTo>
                    <a:pt x="6" y="1091"/>
                  </a:lnTo>
                  <a:lnTo>
                    <a:pt x="27" y="1276"/>
                  </a:lnTo>
                  <a:lnTo>
                    <a:pt x="38" y="1353"/>
                  </a:lnTo>
                  <a:lnTo>
                    <a:pt x="54" y="1429"/>
                  </a:lnTo>
                  <a:lnTo>
                    <a:pt x="75" y="1506"/>
                  </a:lnTo>
                  <a:lnTo>
                    <a:pt x="96" y="1583"/>
                  </a:lnTo>
                  <a:lnTo>
                    <a:pt x="144" y="1691"/>
                  </a:lnTo>
                  <a:lnTo>
                    <a:pt x="202" y="1783"/>
                  </a:lnTo>
                  <a:lnTo>
                    <a:pt x="261" y="1829"/>
                  </a:lnTo>
                  <a:lnTo>
                    <a:pt x="319" y="1844"/>
                  </a:lnTo>
                  <a:lnTo>
                    <a:pt x="383" y="1829"/>
                  </a:lnTo>
                  <a:lnTo>
                    <a:pt x="441" y="1767"/>
                  </a:lnTo>
                  <a:lnTo>
                    <a:pt x="473" y="1737"/>
                  </a:lnTo>
                  <a:lnTo>
                    <a:pt x="499" y="1691"/>
                  </a:lnTo>
                  <a:lnTo>
                    <a:pt x="526" y="1614"/>
                  </a:lnTo>
                  <a:lnTo>
                    <a:pt x="552" y="1537"/>
                  </a:lnTo>
                  <a:lnTo>
                    <a:pt x="579" y="1445"/>
                  </a:lnTo>
                  <a:lnTo>
                    <a:pt x="595" y="1353"/>
                  </a:lnTo>
                  <a:lnTo>
                    <a:pt x="611" y="1260"/>
                  </a:lnTo>
                  <a:lnTo>
                    <a:pt x="621" y="1168"/>
                  </a:lnTo>
                  <a:lnTo>
                    <a:pt x="627" y="1076"/>
                  </a:lnTo>
                  <a:lnTo>
                    <a:pt x="632" y="984"/>
                  </a:lnTo>
                  <a:lnTo>
                    <a:pt x="627" y="800"/>
                  </a:lnTo>
                  <a:lnTo>
                    <a:pt x="616" y="631"/>
                  </a:lnTo>
                  <a:lnTo>
                    <a:pt x="590" y="462"/>
                  </a:lnTo>
                  <a:lnTo>
                    <a:pt x="552" y="308"/>
                  </a:lnTo>
                  <a:lnTo>
                    <a:pt x="531" y="247"/>
                  </a:lnTo>
                  <a:lnTo>
                    <a:pt x="510" y="185"/>
                  </a:lnTo>
                  <a:lnTo>
                    <a:pt x="484" y="124"/>
                  </a:lnTo>
                  <a:lnTo>
                    <a:pt x="452" y="78"/>
                  </a:lnTo>
                  <a:lnTo>
                    <a:pt x="415" y="31"/>
                  </a:lnTo>
                  <a:lnTo>
                    <a:pt x="372" y="16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-2532625" y="-2224950"/>
              <a:ext cx="15825" cy="46125"/>
            </a:xfrm>
            <a:custGeom>
              <a:avLst/>
              <a:gdLst/>
              <a:ahLst/>
              <a:cxnLst/>
              <a:rect l="l" t="t" r="r" b="b"/>
              <a:pathLst>
                <a:path w="633" h="1845" fill="none" extrusionOk="0">
                  <a:moveTo>
                    <a:pt x="499" y="1691"/>
                  </a:moveTo>
                  <a:lnTo>
                    <a:pt x="499" y="1691"/>
                  </a:lnTo>
                  <a:lnTo>
                    <a:pt x="473" y="1737"/>
                  </a:lnTo>
                  <a:lnTo>
                    <a:pt x="441" y="1767"/>
                  </a:lnTo>
                  <a:lnTo>
                    <a:pt x="383" y="1829"/>
                  </a:lnTo>
                  <a:lnTo>
                    <a:pt x="319" y="1844"/>
                  </a:lnTo>
                  <a:lnTo>
                    <a:pt x="261" y="1829"/>
                  </a:lnTo>
                  <a:lnTo>
                    <a:pt x="202" y="1783"/>
                  </a:lnTo>
                  <a:lnTo>
                    <a:pt x="144" y="1691"/>
                  </a:lnTo>
                  <a:lnTo>
                    <a:pt x="96" y="1583"/>
                  </a:lnTo>
                  <a:lnTo>
                    <a:pt x="75" y="1506"/>
                  </a:lnTo>
                  <a:lnTo>
                    <a:pt x="54" y="1429"/>
                  </a:lnTo>
                  <a:lnTo>
                    <a:pt x="54" y="1429"/>
                  </a:lnTo>
                  <a:lnTo>
                    <a:pt x="38" y="1353"/>
                  </a:lnTo>
                  <a:lnTo>
                    <a:pt x="27" y="1276"/>
                  </a:lnTo>
                  <a:lnTo>
                    <a:pt x="6" y="1091"/>
                  </a:lnTo>
                  <a:lnTo>
                    <a:pt x="1" y="922"/>
                  </a:lnTo>
                  <a:lnTo>
                    <a:pt x="6" y="738"/>
                  </a:lnTo>
                  <a:lnTo>
                    <a:pt x="22" y="569"/>
                  </a:lnTo>
                  <a:lnTo>
                    <a:pt x="54" y="416"/>
                  </a:lnTo>
                  <a:lnTo>
                    <a:pt x="91" y="277"/>
                  </a:lnTo>
                  <a:lnTo>
                    <a:pt x="118" y="216"/>
                  </a:lnTo>
                  <a:lnTo>
                    <a:pt x="144" y="154"/>
                  </a:lnTo>
                  <a:lnTo>
                    <a:pt x="144" y="154"/>
                  </a:lnTo>
                  <a:lnTo>
                    <a:pt x="176" y="93"/>
                  </a:lnTo>
                  <a:lnTo>
                    <a:pt x="213" y="47"/>
                  </a:lnTo>
                  <a:lnTo>
                    <a:pt x="255" y="16"/>
                  </a:lnTo>
                  <a:lnTo>
                    <a:pt x="293" y="1"/>
                  </a:lnTo>
                  <a:lnTo>
                    <a:pt x="335" y="1"/>
                  </a:lnTo>
                  <a:lnTo>
                    <a:pt x="372" y="16"/>
                  </a:lnTo>
                  <a:lnTo>
                    <a:pt x="415" y="31"/>
                  </a:lnTo>
                  <a:lnTo>
                    <a:pt x="452" y="78"/>
                  </a:lnTo>
                  <a:lnTo>
                    <a:pt x="452" y="78"/>
                  </a:lnTo>
                  <a:lnTo>
                    <a:pt x="484" y="124"/>
                  </a:lnTo>
                  <a:lnTo>
                    <a:pt x="510" y="185"/>
                  </a:lnTo>
                  <a:lnTo>
                    <a:pt x="531" y="247"/>
                  </a:lnTo>
                  <a:lnTo>
                    <a:pt x="552" y="308"/>
                  </a:lnTo>
                  <a:lnTo>
                    <a:pt x="590" y="462"/>
                  </a:lnTo>
                  <a:lnTo>
                    <a:pt x="616" y="631"/>
                  </a:lnTo>
                  <a:lnTo>
                    <a:pt x="627" y="800"/>
                  </a:lnTo>
                  <a:lnTo>
                    <a:pt x="632" y="984"/>
                  </a:lnTo>
                  <a:lnTo>
                    <a:pt x="627" y="1076"/>
                  </a:lnTo>
                  <a:lnTo>
                    <a:pt x="621" y="1168"/>
                  </a:lnTo>
                  <a:lnTo>
                    <a:pt x="611" y="1260"/>
                  </a:lnTo>
                  <a:lnTo>
                    <a:pt x="595" y="1353"/>
                  </a:lnTo>
                  <a:lnTo>
                    <a:pt x="595" y="1353"/>
                  </a:lnTo>
                  <a:lnTo>
                    <a:pt x="579" y="1445"/>
                  </a:lnTo>
                  <a:lnTo>
                    <a:pt x="552" y="1537"/>
                  </a:lnTo>
                  <a:lnTo>
                    <a:pt x="526" y="1614"/>
                  </a:lnTo>
                  <a:lnTo>
                    <a:pt x="499" y="16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-1972875" y="-3717075"/>
              <a:ext cx="535475" cy="288075"/>
            </a:xfrm>
            <a:custGeom>
              <a:avLst/>
              <a:gdLst/>
              <a:ahLst/>
              <a:cxnLst/>
              <a:rect l="l" t="t" r="r" b="b"/>
              <a:pathLst>
                <a:path w="21419" h="11523" extrusionOk="0">
                  <a:moveTo>
                    <a:pt x="19976" y="1"/>
                  </a:moveTo>
                  <a:lnTo>
                    <a:pt x="19605" y="16"/>
                  </a:lnTo>
                  <a:lnTo>
                    <a:pt x="19196" y="62"/>
                  </a:lnTo>
                  <a:lnTo>
                    <a:pt x="18751" y="124"/>
                  </a:lnTo>
                  <a:lnTo>
                    <a:pt x="18273" y="201"/>
                  </a:lnTo>
                  <a:lnTo>
                    <a:pt x="17764" y="308"/>
                  </a:lnTo>
                  <a:lnTo>
                    <a:pt x="17223" y="446"/>
                  </a:lnTo>
                  <a:lnTo>
                    <a:pt x="16656" y="585"/>
                  </a:lnTo>
                  <a:lnTo>
                    <a:pt x="16062" y="769"/>
                  </a:lnTo>
                  <a:lnTo>
                    <a:pt x="15441" y="969"/>
                  </a:lnTo>
                  <a:lnTo>
                    <a:pt x="14799" y="1184"/>
                  </a:lnTo>
                  <a:lnTo>
                    <a:pt x="14136" y="1430"/>
                  </a:lnTo>
                  <a:lnTo>
                    <a:pt x="13452" y="1691"/>
                  </a:lnTo>
                  <a:lnTo>
                    <a:pt x="12746" y="1967"/>
                  </a:lnTo>
                  <a:lnTo>
                    <a:pt x="12030" y="2275"/>
                  </a:lnTo>
                  <a:lnTo>
                    <a:pt x="11298" y="2597"/>
                  </a:lnTo>
                  <a:lnTo>
                    <a:pt x="10550" y="2935"/>
                  </a:lnTo>
                  <a:lnTo>
                    <a:pt x="9458" y="3473"/>
                  </a:lnTo>
                  <a:lnTo>
                    <a:pt x="8397" y="4011"/>
                  </a:lnTo>
                  <a:lnTo>
                    <a:pt x="7373" y="4564"/>
                  </a:lnTo>
                  <a:lnTo>
                    <a:pt x="6397" y="5117"/>
                  </a:lnTo>
                  <a:lnTo>
                    <a:pt x="5469" y="5670"/>
                  </a:lnTo>
                  <a:lnTo>
                    <a:pt x="4594" y="6223"/>
                  </a:lnTo>
                  <a:lnTo>
                    <a:pt x="3777" y="6776"/>
                  </a:lnTo>
                  <a:lnTo>
                    <a:pt x="3029" y="7314"/>
                  </a:lnTo>
                  <a:lnTo>
                    <a:pt x="2679" y="7590"/>
                  </a:lnTo>
                  <a:lnTo>
                    <a:pt x="2350" y="7851"/>
                  </a:lnTo>
                  <a:lnTo>
                    <a:pt x="2037" y="8097"/>
                  </a:lnTo>
                  <a:lnTo>
                    <a:pt x="1745" y="8358"/>
                  </a:lnTo>
                  <a:lnTo>
                    <a:pt x="1469" y="8604"/>
                  </a:lnTo>
                  <a:lnTo>
                    <a:pt x="1220" y="8834"/>
                  </a:lnTo>
                  <a:lnTo>
                    <a:pt x="992" y="9065"/>
                  </a:lnTo>
                  <a:lnTo>
                    <a:pt x="780" y="9295"/>
                  </a:lnTo>
                  <a:lnTo>
                    <a:pt x="600" y="9510"/>
                  </a:lnTo>
                  <a:lnTo>
                    <a:pt x="435" y="9726"/>
                  </a:lnTo>
                  <a:lnTo>
                    <a:pt x="297" y="9925"/>
                  </a:lnTo>
                  <a:lnTo>
                    <a:pt x="186" y="10125"/>
                  </a:lnTo>
                  <a:lnTo>
                    <a:pt x="101" y="10309"/>
                  </a:lnTo>
                  <a:lnTo>
                    <a:pt x="69" y="10386"/>
                  </a:lnTo>
                  <a:lnTo>
                    <a:pt x="37" y="10478"/>
                  </a:lnTo>
                  <a:lnTo>
                    <a:pt x="21" y="10555"/>
                  </a:lnTo>
                  <a:lnTo>
                    <a:pt x="6" y="10647"/>
                  </a:lnTo>
                  <a:lnTo>
                    <a:pt x="0" y="10724"/>
                  </a:lnTo>
                  <a:lnTo>
                    <a:pt x="0" y="10786"/>
                  </a:lnTo>
                  <a:lnTo>
                    <a:pt x="11" y="10878"/>
                  </a:lnTo>
                  <a:lnTo>
                    <a:pt x="32" y="10970"/>
                  </a:lnTo>
                  <a:lnTo>
                    <a:pt x="69" y="11047"/>
                  </a:lnTo>
                  <a:lnTo>
                    <a:pt x="112" y="11124"/>
                  </a:lnTo>
                  <a:lnTo>
                    <a:pt x="165" y="11185"/>
                  </a:lnTo>
                  <a:lnTo>
                    <a:pt x="234" y="11246"/>
                  </a:lnTo>
                  <a:lnTo>
                    <a:pt x="308" y="11293"/>
                  </a:lnTo>
                  <a:lnTo>
                    <a:pt x="393" y="11354"/>
                  </a:lnTo>
                  <a:lnTo>
                    <a:pt x="488" y="11385"/>
                  </a:lnTo>
                  <a:lnTo>
                    <a:pt x="594" y="11431"/>
                  </a:lnTo>
                  <a:lnTo>
                    <a:pt x="838" y="11477"/>
                  </a:lnTo>
                  <a:lnTo>
                    <a:pt x="1114" y="11523"/>
                  </a:lnTo>
                  <a:lnTo>
                    <a:pt x="1798" y="11523"/>
                  </a:lnTo>
                  <a:lnTo>
                    <a:pt x="2207" y="11477"/>
                  </a:lnTo>
                  <a:lnTo>
                    <a:pt x="2652" y="11415"/>
                  </a:lnTo>
                  <a:lnTo>
                    <a:pt x="3130" y="11339"/>
                  </a:lnTo>
                  <a:lnTo>
                    <a:pt x="3639" y="11216"/>
                  </a:lnTo>
                  <a:lnTo>
                    <a:pt x="4180" y="11093"/>
                  </a:lnTo>
                  <a:lnTo>
                    <a:pt x="4748" y="10939"/>
                  </a:lnTo>
                  <a:lnTo>
                    <a:pt x="5342" y="10755"/>
                  </a:lnTo>
                  <a:lnTo>
                    <a:pt x="5962" y="10555"/>
                  </a:lnTo>
                  <a:lnTo>
                    <a:pt x="6609" y="10340"/>
                  </a:lnTo>
                  <a:lnTo>
                    <a:pt x="7272" y="10094"/>
                  </a:lnTo>
                  <a:lnTo>
                    <a:pt x="7962" y="9833"/>
                  </a:lnTo>
                  <a:lnTo>
                    <a:pt x="8662" y="9541"/>
                  </a:lnTo>
                  <a:lnTo>
                    <a:pt x="9383" y="9234"/>
                  </a:lnTo>
                  <a:lnTo>
                    <a:pt x="10121" y="8911"/>
                  </a:lnTo>
                  <a:lnTo>
                    <a:pt x="10869" y="8573"/>
                  </a:lnTo>
                  <a:lnTo>
                    <a:pt x="11967" y="8036"/>
                  </a:lnTo>
                  <a:lnTo>
                    <a:pt x="13028" y="7498"/>
                  </a:lnTo>
                  <a:lnTo>
                    <a:pt x="14046" y="6945"/>
                  </a:lnTo>
                  <a:lnTo>
                    <a:pt x="15027" y="6392"/>
                  </a:lnTo>
                  <a:lnTo>
                    <a:pt x="15955" y="5839"/>
                  </a:lnTo>
                  <a:lnTo>
                    <a:pt x="16831" y="5286"/>
                  </a:lnTo>
                  <a:lnTo>
                    <a:pt x="17648" y="4733"/>
                  </a:lnTo>
                  <a:lnTo>
                    <a:pt x="18395" y="4195"/>
                  </a:lnTo>
                  <a:lnTo>
                    <a:pt x="18746" y="3934"/>
                  </a:lnTo>
                  <a:lnTo>
                    <a:pt x="19074" y="3673"/>
                  </a:lnTo>
                  <a:lnTo>
                    <a:pt x="19387" y="3411"/>
                  </a:lnTo>
                  <a:lnTo>
                    <a:pt x="19679" y="3166"/>
                  </a:lnTo>
                  <a:lnTo>
                    <a:pt x="19950" y="2920"/>
                  </a:lnTo>
                  <a:lnTo>
                    <a:pt x="20204" y="2674"/>
                  </a:lnTo>
                  <a:lnTo>
                    <a:pt x="20432" y="2444"/>
                  </a:lnTo>
                  <a:lnTo>
                    <a:pt x="20639" y="2228"/>
                  </a:lnTo>
                  <a:lnTo>
                    <a:pt x="20825" y="1998"/>
                  </a:lnTo>
                  <a:lnTo>
                    <a:pt x="20984" y="1798"/>
                  </a:lnTo>
                  <a:lnTo>
                    <a:pt x="21122" y="1599"/>
                  </a:lnTo>
                  <a:lnTo>
                    <a:pt x="21233" y="1399"/>
                  </a:lnTo>
                  <a:lnTo>
                    <a:pt x="21318" y="1214"/>
                  </a:lnTo>
                  <a:lnTo>
                    <a:pt x="21355" y="1138"/>
                  </a:lnTo>
                  <a:lnTo>
                    <a:pt x="21382" y="1046"/>
                  </a:lnTo>
                  <a:lnTo>
                    <a:pt x="21403" y="969"/>
                  </a:lnTo>
                  <a:lnTo>
                    <a:pt x="21414" y="892"/>
                  </a:lnTo>
                  <a:lnTo>
                    <a:pt x="21419" y="815"/>
                  </a:lnTo>
                  <a:lnTo>
                    <a:pt x="21419" y="738"/>
                  </a:lnTo>
                  <a:lnTo>
                    <a:pt x="21408" y="646"/>
                  </a:lnTo>
                  <a:lnTo>
                    <a:pt x="21387" y="569"/>
                  </a:lnTo>
                  <a:lnTo>
                    <a:pt x="21355" y="492"/>
                  </a:lnTo>
                  <a:lnTo>
                    <a:pt x="21307" y="416"/>
                  </a:lnTo>
                  <a:lnTo>
                    <a:pt x="21254" y="354"/>
                  </a:lnTo>
                  <a:lnTo>
                    <a:pt x="21185" y="293"/>
                  </a:lnTo>
                  <a:lnTo>
                    <a:pt x="21111" y="231"/>
                  </a:lnTo>
                  <a:lnTo>
                    <a:pt x="21026" y="185"/>
                  </a:lnTo>
                  <a:lnTo>
                    <a:pt x="20926" y="139"/>
                  </a:lnTo>
                  <a:lnTo>
                    <a:pt x="20820" y="108"/>
                  </a:lnTo>
                  <a:lnTo>
                    <a:pt x="20576" y="47"/>
                  </a:lnTo>
                  <a:lnTo>
                    <a:pt x="20294" y="16"/>
                  </a:lnTo>
                  <a:lnTo>
                    <a:pt x="19976" y="1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-1972875" y="-3717075"/>
              <a:ext cx="535475" cy="288075"/>
            </a:xfrm>
            <a:custGeom>
              <a:avLst/>
              <a:gdLst/>
              <a:ahLst/>
              <a:cxnLst/>
              <a:rect l="l" t="t" r="r" b="b"/>
              <a:pathLst>
                <a:path w="21419" h="11523" fill="none" extrusionOk="0">
                  <a:moveTo>
                    <a:pt x="1427" y="11523"/>
                  </a:moveTo>
                  <a:lnTo>
                    <a:pt x="1427" y="11523"/>
                  </a:lnTo>
                  <a:lnTo>
                    <a:pt x="1798" y="11523"/>
                  </a:lnTo>
                  <a:lnTo>
                    <a:pt x="2207" y="11477"/>
                  </a:lnTo>
                  <a:lnTo>
                    <a:pt x="2652" y="11415"/>
                  </a:lnTo>
                  <a:lnTo>
                    <a:pt x="3130" y="11339"/>
                  </a:lnTo>
                  <a:lnTo>
                    <a:pt x="3639" y="11216"/>
                  </a:lnTo>
                  <a:lnTo>
                    <a:pt x="4180" y="11093"/>
                  </a:lnTo>
                  <a:lnTo>
                    <a:pt x="4748" y="10939"/>
                  </a:lnTo>
                  <a:lnTo>
                    <a:pt x="5342" y="10755"/>
                  </a:lnTo>
                  <a:lnTo>
                    <a:pt x="5962" y="10555"/>
                  </a:lnTo>
                  <a:lnTo>
                    <a:pt x="6609" y="10340"/>
                  </a:lnTo>
                  <a:lnTo>
                    <a:pt x="7272" y="10094"/>
                  </a:lnTo>
                  <a:lnTo>
                    <a:pt x="7962" y="9833"/>
                  </a:lnTo>
                  <a:lnTo>
                    <a:pt x="8662" y="9541"/>
                  </a:lnTo>
                  <a:lnTo>
                    <a:pt x="9383" y="9234"/>
                  </a:lnTo>
                  <a:lnTo>
                    <a:pt x="10121" y="8911"/>
                  </a:lnTo>
                  <a:lnTo>
                    <a:pt x="10869" y="8573"/>
                  </a:lnTo>
                  <a:lnTo>
                    <a:pt x="10869" y="8573"/>
                  </a:lnTo>
                  <a:lnTo>
                    <a:pt x="11967" y="8036"/>
                  </a:lnTo>
                  <a:lnTo>
                    <a:pt x="13028" y="7498"/>
                  </a:lnTo>
                  <a:lnTo>
                    <a:pt x="14046" y="6945"/>
                  </a:lnTo>
                  <a:lnTo>
                    <a:pt x="15027" y="6392"/>
                  </a:lnTo>
                  <a:lnTo>
                    <a:pt x="15955" y="5839"/>
                  </a:lnTo>
                  <a:lnTo>
                    <a:pt x="16831" y="5286"/>
                  </a:lnTo>
                  <a:lnTo>
                    <a:pt x="17648" y="4733"/>
                  </a:lnTo>
                  <a:lnTo>
                    <a:pt x="18395" y="4195"/>
                  </a:lnTo>
                  <a:lnTo>
                    <a:pt x="18746" y="3934"/>
                  </a:lnTo>
                  <a:lnTo>
                    <a:pt x="19074" y="3673"/>
                  </a:lnTo>
                  <a:lnTo>
                    <a:pt x="19387" y="3411"/>
                  </a:lnTo>
                  <a:lnTo>
                    <a:pt x="19679" y="3166"/>
                  </a:lnTo>
                  <a:lnTo>
                    <a:pt x="19950" y="2920"/>
                  </a:lnTo>
                  <a:lnTo>
                    <a:pt x="20204" y="2674"/>
                  </a:lnTo>
                  <a:lnTo>
                    <a:pt x="20432" y="2444"/>
                  </a:lnTo>
                  <a:lnTo>
                    <a:pt x="20639" y="2228"/>
                  </a:lnTo>
                  <a:lnTo>
                    <a:pt x="20825" y="1998"/>
                  </a:lnTo>
                  <a:lnTo>
                    <a:pt x="20984" y="1798"/>
                  </a:lnTo>
                  <a:lnTo>
                    <a:pt x="21122" y="1599"/>
                  </a:lnTo>
                  <a:lnTo>
                    <a:pt x="21233" y="1399"/>
                  </a:lnTo>
                  <a:lnTo>
                    <a:pt x="21318" y="1214"/>
                  </a:lnTo>
                  <a:lnTo>
                    <a:pt x="21355" y="1138"/>
                  </a:lnTo>
                  <a:lnTo>
                    <a:pt x="21382" y="1046"/>
                  </a:lnTo>
                  <a:lnTo>
                    <a:pt x="21403" y="969"/>
                  </a:lnTo>
                  <a:lnTo>
                    <a:pt x="21414" y="892"/>
                  </a:lnTo>
                  <a:lnTo>
                    <a:pt x="21419" y="815"/>
                  </a:lnTo>
                  <a:lnTo>
                    <a:pt x="21419" y="738"/>
                  </a:lnTo>
                  <a:lnTo>
                    <a:pt x="21419" y="738"/>
                  </a:lnTo>
                  <a:lnTo>
                    <a:pt x="21408" y="646"/>
                  </a:lnTo>
                  <a:lnTo>
                    <a:pt x="21387" y="569"/>
                  </a:lnTo>
                  <a:lnTo>
                    <a:pt x="21355" y="492"/>
                  </a:lnTo>
                  <a:lnTo>
                    <a:pt x="21307" y="416"/>
                  </a:lnTo>
                  <a:lnTo>
                    <a:pt x="21254" y="354"/>
                  </a:lnTo>
                  <a:lnTo>
                    <a:pt x="21185" y="293"/>
                  </a:lnTo>
                  <a:lnTo>
                    <a:pt x="21111" y="231"/>
                  </a:lnTo>
                  <a:lnTo>
                    <a:pt x="21026" y="185"/>
                  </a:lnTo>
                  <a:lnTo>
                    <a:pt x="20926" y="139"/>
                  </a:lnTo>
                  <a:lnTo>
                    <a:pt x="20820" y="108"/>
                  </a:lnTo>
                  <a:lnTo>
                    <a:pt x="20576" y="47"/>
                  </a:lnTo>
                  <a:lnTo>
                    <a:pt x="20294" y="16"/>
                  </a:lnTo>
                  <a:lnTo>
                    <a:pt x="19976" y="1"/>
                  </a:lnTo>
                  <a:lnTo>
                    <a:pt x="19976" y="1"/>
                  </a:lnTo>
                  <a:lnTo>
                    <a:pt x="19605" y="16"/>
                  </a:lnTo>
                  <a:lnTo>
                    <a:pt x="19196" y="62"/>
                  </a:lnTo>
                  <a:lnTo>
                    <a:pt x="18751" y="124"/>
                  </a:lnTo>
                  <a:lnTo>
                    <a:pt x="18273" y="201"/>
                  </a:lnTo>
                  <a:lnTo>
                    <a:pt x="17764" y="308"/>
                  </a:lnTo>
                  <a:lnTo>
                    <a:pt x="17223" y="446"/>
                  </a:lnTo>
                  <a:lnTo>
                    <a:pt x="16656" y="585"/>
                  </a:lnTo>
                  <a:lnTo>
                    <a:pt x="16062" y="769"/>
                  </a:lnTo>
                  <a:lnTo>
                    <a:pt x="15441" y="969"/>
                  </a:lnTo>
                  <a:lnTo>
                    <a:pt x="14799" y="1184"/>
                  </a:lnTo>
                  <a:lnTo>
                    <a:pt x="14136" y="1430"/>
                  </a:lnTo>
                  <a:lnTo>
                    <a:pt x="13452" y="1691"/>
                  </a:lnTo>
                  <a:lnTo>
                    <a:pt x="12746" y="1967"/>
                  </a:lnTo>
                  <a:lnTo>
                    <a:pt x="12030" y="2275"/>
                  </a:lnTo>
                  <a:lnTo>
                    <a:pt x="11298" y="2597"/>
                  </a:lnTo>
                  <a:lnTo>
                    <a:pt x="10550" y="2935"/>
                  </a:lnTo>
                  <a:lnTo>
                    <a:pt x="10550" y="2935"/>
                  </a:lnTo>
                  <a:lnTo>
                    <a:pt x="9458" y="3473"/>
                  </a:lnTo>
                  <a:lnTo>
                    <a:pt x="8397" y="4011"/>
                  </a:lnTo>
                  <a:lnTo>
                    <a:pt x="7373" y="4564"/>
                  </a:lnTo>
                  <a:lnTo>
                    <a:pt x="6397" y="5117"/>
                  </a:lnTo>
                  <a:lnTo>
                    <a:pt x="5469" y="5670"/>
                  </a:lnTo>
                  <a:lnTo>
                    <a:pt x="4594" y="6223"/>
                  </a:lnTo>
                  <a:lnTo>
                    <a:pt x="3777" y="6776"/>
                  </a:lnTo>
                  <a:lnTo>
                    <a:pt x="3029" y="7314"/>
                  </a:lnTo>
                  <a:lnTo>
                    <a:pt x="2679" y="7590"/>
                  </a:lnTo>
                  <a:lnTo>
                    <a:pt x="2350" y="7851"/>
                  </a:lnTo>
                  <a:lnTo>
                    <a:pt x="2037" y="8097"/>
                  </a:lnTo>
                  <a:lnTo>
                    <a:pt x="1745" y="8358"/>
                  </a:lnTo>
                  <a:lnTo>
                    <a:pt x="1469" y="8604"/>
                  </a:lnTo>
                  <a:lnTo>
                    <a:pt x="1220" y="8834"/>
                  </a:lnTo>
                  <a:lnTo>
                    <a:pt x="992" y="9065"/>
                  </a:lnTo>
                  <a:lnTo>
                    <a:pt x="780" y="9295"/>
                  </a:lnTo>
                  <a:lnTo>
                    <a:pt x="600" y="9510"/>
                  </a:lnTo>
                  <a:lnTo>
                    <a:pt x="435" y="9726"/>
                  </a:lnTo>
                  <a:lnTo>
                    <a:pt x="297" y="9925"/>
                  </a:lnTo>
                  <a:lnTo>
                    <a:pt x="186" y="10125"/>
                  </a:lnTo>
                  <a:lnTo>
                    <a:pt x="101" y="10309"/>
                  </a:lnTo>
                  <a:lnTo>
                    <a:pt x="69" y="10386"/>
                  </a:lnTo>
                  <a:lnTo>
                    <a:pt x="37" y="10478"/>
                  </a:lnTo>
                  <a:lnTo>
                    <a:pt x="21" y="10555"/>
                  </a:lnTo>
                  <a:lnTo>
                    <a:pt x="6" y="10647"/>
                  </a:lnTo>
                  <a:lnTo>
                    <a:pt x="0" y="10724"/>
                  </a:lnTo>
                  <a:lnTo>
                    <a:pt x="0" y="10786"/>
                  </a:lnTo>
                  <a:lnTo>
                    <a:pt x="0" y="10786"/>
                  </a:lnTo>
                  <a:lnTo>
                    <a:pt x="11" y="10878"/>
                  </a:lnTo>
                  <a:lnTo>
                    <a:pt x="32" y="10970"/>
                  </a:lnTo>
                  <a:lnTo>
                    <a:pt x="69" y="11047"/>
                  </a:lnTo>
                  <a:lnTo>
                    <a:pt x="112" y="11124"/>
                  </a:lnTo>
                  <a:lnTo>
                    <a:pt x="165" y="11185"/>
                  </a:lnTo>
                  <a:lnTo>
                    <a:pt x="234" y="11246"/>
                  </a:lnTo>
                  <a:lnTo>
                    <a:pt x="308" y="11293"/>
                  </a:lnTo>
                  <a:lnTo>
                    <a:pt x="393" y="11354"/>
                  </a:lnTo>
                  <a:lnTo>
                    <a:pt x="488" y="11385"/>
                  </a:lnTo>
                  <a:lnTo>
                    <a:pt x="594" y="11431"/>
                  </a:lnTo>
                  <a:lnTo>
                    <a:pt x="838" y="11477"/>
                  </a:lnTo>
                  <a:lnTo>
                    <a:pt x="1114" y="11523"/>
                  </a:lnTo>
                  <a:lnTo>
                    <a:pt x="1427" y="115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-1590575" y="-4093850"/>
              <a:ext cx="15800" cy="46125"/>
            </a:xfrm>
            <a:custGeom>
              <a:avLst/>
              <a:gdLst/>
              <a:ahLst/>
              <a:cxnLst/>
              <a:rect l="l" t="t" r="r" b="b"/>
              <a:pathLst>
                <a:path w="632" h="1845" extrusionOk="0">
                  <a:moveTo>
                    <a:pt x="297" y="1"/>
                  </a:moveTo>
                  <a:lnTo>
                    <a:pt x="255" y="16"/>
                  </a:lnTo>
                  <a:lnTo>
                    <a:pt x="218" y="47"/>
                  </a:lnTo>
                  <a:lnTo>
                    <a:pt x="181" y="93"/>
                  </a:lnTo>
                  <a:lnTo>
                    <a:pt x="144" y="154"/>
                  </a:lnTo>
                  <a:lnTo>
                    <a:pt x="117" y="216"/>
                  </a:lnTo>
                  <a:lnTo>
                    <a:pt x="91" y="277"/>
                  </a:lnTo>
                  <a:lnTo>
                    <a:pt x="53" y="416"/>
                  </a:lnTo>
                  <a:lnTo>
                    <a:pt x="27" y="569"/>
                  </a:lnTo>
                  <a:lnTo>
                    <a:pt x="6" y="738"/>
                  </a:lnTo>
                  <a:lnTo>
                    <a:pt x="0" y="923"/>
                  </a:lnTo>
                  <a:lnTo>
                    <a:pt x="6" y="1092"/>
                  </a:lnTo>
                  <a:lnTo>
                    <a:pt x="27" y="1276"/>
                  </a:lnTo>
                  <a:lnTo>
                    <a:pt x="38" y="1353"/>
                  </a:lnTo>
                  <a:lnTo>
                    <a:pt x="59" y="1430"/>
                  </a:lnTo>
                  <a:lnTo>
                    <a:pt x="75" y="1506"/>
                  </a:lnTo>
                  <a:lnTo>
                    <a:pt x="96" y="1583"/>
                  </a:lnTo>
                  <a:lnTo>
                    <a:pt x="149" y="1691"/>
                  </a:lnTo>
                  <a:lnTo>
                    <a:pt x="202" y="1783"/>
                  </a:lnTo>
                  <a:lnTo>
                    <a:pt x="260" y="1829"/>
                  </a:lnTo>
                  <a:lnTo>
                    <a:pt x="324" y="1844"/>
                  </a:lnTo>
                  <a:lnTo>
                    <a:pt x="382" y="1829"/>
                  </a:lnTo>
                  <a:lnTo>
                    <a:pt x="441" y="1768"/>
                  </a:lnTo>
                  <a:lnTo>
                    <a:pt x="473" y="1737"/>
                  </a:lnTo>
                  <a:lnTo>
                    <a:pt x="499" y="1691"/>
                  </a:lnTo>
                  <a:lnTo>
                    <a:pt x="531" y="1614"/>
                  </a:lnTo>
                  <a:lnTo>
                    <a:pt x="557" y="1537"/>
                  </a:lnTo>
                  <a:lnTo>
                    <a:pt x="579" y="1445"/>
                  </a:lnTo>
                  <a:lnTo>
                    <a:pt x="600" y="1353"/>
                  </a:lnTo>
                  <a:lnTo>
                    <a:pt x="610" y="1261"/>
                  </a:lnTo>
                  <a:lnTo>
                    <a:pt x="621" y="1168"/>
                  </a:lnTo>
                  <a:lnTo>
                    <a:pt x="626" y="1076"/>
                  </a:lnTo>
                  <a:lnTo>
                    <a:pt x="632" y="984"/>
                  </a:lnTo>
                  <a:lnTo>
                    <a:pt x="632" y="800"/>
                  </a:lnTo>
                  <a:lnTo>
                    <a:pt x="616" y="631"/>
                  </a:lnTo>
                  <a:lnTo>
                    <a:pt x="589" y="462"/>
                  </a:lnTo>
                  <a:lnTo>
                    <a:pt x="557" y="308"/>
                  </a:lnTo>
                  <a:lnTo>
                    <a:pt x="536" y="247"/>
                  </a:lnTo>
                  <a:lnTo>
                    <a:pt x="510" y="185"/>
                  </a:lnTo>
                  <a:lnTo>
                    <a:pt x="483" y="124"/>
                  </a:lnTo>
                  <a:lnTo>
                    <a:pt x="457" y="78"/>
                  </a:lnTo>
                  <a:lnTo>
                    <a:pt x="414" y="32"/>
                  </a:lnTo>
                  <a:lnTo>
                    <a:pt x="377" y="16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-1590575" y="-4093850"/>
              <a:ext cx="15800" cy="46125"/>
            </a:xfrm>
            <a:custGeom>
              <a:avLst/>
              <a:gdLst/>
              <a:ahLst/>
              <a:cxnLst/>
              <a:rect l="l" t="t" r="r" b="b"/>
              <a:pathLst>
                <a:path w="632" h="1845" fill="none" extrusionOk="0">
                  <a:moveTo>
                    <a:pt x="499" y="1691"/>
                  </a:moveTo>
                  <a:lnTo>
                    <a:pt x="499" y="1691"/>
                  </a:lnTo>
                  <a:lnTo>
                    <a:pt x="473" y="1737"/>
                  </a:lnTo>
                  <a:lnTo>
                    <a:pt x="441" y="1768"/>
                  </a:lnTo>
                  <a:lnTo>
                    <a:pt x="382" y="1829"/>
                  </a:lnTo>
                  <a:lnTo>
                    <a:pt x="324" y="1844"/>
                  </a:lnTo>
                  <a:lnTo>
                    <a:pt x="260" y="1829"/>
                  </a:lnTo>
                  <a:lnTo>
                    <a:pt x="202" y="1783"/>
                  </a:lnTo>
                  <a:lnTo>
                    <a:pt x="149" y="1691"/>
                  </a:lnTo>
                  <a:lnTo>
                    <a:pt x="96" y="1583"/>
                  </a:lnTo>
                  <a:lnTo>
                    <a:pt x="75" y="1506"/>
                  </a:lnTo>
                  <a:lnTo>
                    <a:pt x="59" y="1430"/>
                  </a:lnTo>
                  <a:lnTo>
                    <a:pt x="59" y="1430"/>
                  </a:lnTo>
                  <a:lnTo>
                    <a:pt x="38" y="1353"/>
                  </a:lnTo>
                  <a:lnTo>
                    <a:pt x="27" y="1276"/>
                  </a:lnTo>
                  <a:lnTo>
                    <a:pt x="6" y="1092"/>
                  </a:lnTo>
                  <a:lnTo>
                    <a:pt x="0" y="923"/>
                  </a:lnTo>
                  <a:lnTo>
                    <a:pt x="6" y="738"/>
                  </a:lnTo>
                  <a:lnTo>
                    <a:pt x="27" y="569"/>
                  </a:lnTo>
                  <a:lnTo>
                    <a:pt x="53" y="416"/>
                  </a:lnTo>
                  <a:lnTo>
                    <a:pt x="91" y="277"/>
                  </a:lnTo>
                  <a:lnTo>
                    <a:pt x="117" y="216"/>
                  </a:lnTo>
                  <a:lnTo>
                    <a:pt x="144" y="154"/>
                  </a:lnTo>
                  <a:lnTo>
                    <a:pt x="144" y="154"/>
                  </a:lnTo>
                  <a:lnTo>
                    <a:pt x="181" y="93"/>
                  </a:lnTo>
                  <a:lnTo>
                    <a:pt x="218" y="47"/>
                  </a:lnTo>
                  <a:lnTo>
                    <a:pt x="255" y="16"/>
                  </a:lnTo>
                  <a:lnTo>
                    <a:pt x="297" y="1"/>
                  </a:lnTo>
                  <a:lnTo>
                    <a:pt x="335" y="1"/>
                  </a:lnTo>
                  <a:lnTo>
                    <a:pt x="377" y="16"/>
                  </a:lnTo>
                  <a:lnTo>
                    <a:pt x="414" y="32"/>
                  </a:lnTo>
                  <a:lnTo>
                    <a:pt x="457" y="78"/>
                  </a:lnTo>
                  <a:lnTo>
                    <a:pt x="457" y="78"/>
                  </a:lnTo>
                  <a:lnTo>
                    <a:pt x="483" y="124"/>
                  </a:lnTo>
                  <a:lnTo>
                    <a:pt x="510" y="185"/>
                  </a:lnTo>
                  <a:lnTo>
                    <a:pt x="536" y="247"/>
                  </a:lnTo>
                  <a:lnTo>
                    <a:pt x="557" y="308"/>
                  </a:lnTo>
                  <a:lnTo>
                    <a:pt x="589" y="462"/>
                  </a:lnTo>
                  <a:lnTo>
                    <a:pt x="616" y="631"/>
                  </a:lnTo>
                  <a:lnTo>
                    <a:pt x="632" y="800"/>
                  </a:lnTo>
                  <a:lnTo>
                    <a:pt x="632" y="984"/>
                  </a:lnTo>
                  <a:lnTo>
                    <a:pt x="626" y="1076"/>
                  </a:lnTo>
                  <a:lnTo>
                    <a:pt x="621" y="1168"/>
                  </a:lnTo>
                  <a:lnTo>
                    <a:pt x="610" y="1261"/>
                  </a:lnTo>
                  <a:lnTo>
                    <a:pt x="600" y="1353"/>
                  </a:lnTo>
                  <a:lnTo>
                    <a:pt x="600" y="1353"/>
                  </a:lnTo>
                  <a:lnTo>
                    <a:pt x="579" y="1445"/>
                  </a:lnTo>
                  <a:lnTo>
                    <a:pt x="557" y="1537"/>
                  </a:lnTo>
                  <a:lnTo>
                    <a:pt x="531" y="1614"/>
                  </a:lnTo>
                  <a:lnTo>
                    <a:pt x="499" y="16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-1433975" y="-5070150"/>
              <a:ext cx="280750" cy="1539775"/>
            </a:xfrm>
            <a:custGeom>
              <a:avLst/>
              <a:gdLst/>
              <a:ahLst/>
              <a:cxnLst/>
              <a:rect l="l" t="t" r="r" b="b"/>
              <a:pathLst>
                <a:path w="11230" h="61591" extrusionOk="0">
                  <a:moveTo>
                    <a:pt x="8525" y="0"/>
                  </a:moveTo>
                  <a:lnTo>
                    <a:pt x="8387" y="169"/>
                  </a:lnTo>
                  <a:lnTo>
                    <a:pt x="8249" y="354"/>
                  </a:lnTo>
                  <a:lnTo>
                    <a:pt x="7963" y="753"/>
                  </a:lnTo>
                  <a:lnTo>
                    <a:pt x="7676" y="1199"/>
                  </a:lnTo>
                  <a:lnTo>
                    <a:pt x="7379" y="1706"/>
                  </a:lnTo>
                  <a:lnTo>
                    <a:pt x="7082" y="2243"/>
                  </a:lnTo>
                  <a:lnTo>
                    <a:pt x="6780" y="2842"/>
                  </a:lnTo>
                  <a:lnTo>
                    <a:pt x="6472" y="3457"/>
                  </a:lnTo>
                  <a:lnTo>
                    <a:pt x="6164" y="4118"/>
                  </a:lnTo>
                  <a:lnTo>
                    <a:pt x="5851" y="4824"/>
                  </a:lnTo>
                  <a:lnTo>
                    <a:pt x="5544" y="5546"/>
                  </a:lnTo>
                  <a:lnTo>
                    <a:pt x="5236" y="6314"/>
                  </a:lnTo>
                  <a:lnTo>
                    <a:pt x="4928" y="7098"/>
                  </a:lnTo>
                  <a:lnTo>
                    <a:pt x="4621" y="7912"/>
                  </a:lnTo>
                  <a:lnTo>
                    <a:pt x="4318" y="8757"/>
                  </a:lnTo>
                  <a:lnTo>
                    <a:pt x="4021" y="9617"/>
                  </a:lnTo>
                  <a:lnTo>
                    <a:pt x="3730" y="10493"/>
                  </a:lnTo>
                  <a:lnTo>
                    <a:pt x="3443" y="11400"/>
                  </a:lnTo>
                  <a:lnTo>
                    <a:pt x="3162" y="12306"/>
                  </a:lnTo>
                  <a:lnTo>
                    <a:pt x="2892" y="13228"/>
                  </a:lnTo>
                  <a:lnTo>
                    <a:pt x="2626" y="14165"/>
                  </a:lnTo>
                  <a:lnTo>
                    <a:pt x="2372" y="15102"/>
                  </a:lnTo>
                  <a:lnTo>
                    <a:pt x="2128" y="16055"/>
                  </a:lnTo>
                  <a:lnTo>
                    <a:pt x="1894" y="17007"/>
                  </a:lnTo>
                  <a:lnTo>
                    <a:pt x="1672" y="17960"/>
                  </a:lnTo>
                  <a:lnTo>
                    <a:pt x="1465" y="18912"/>
                  </a:lnTo>
                  <a:lnTo>
                    <a:pt x="1269" y="19865"/>
                  </a:lnTo>
                  <a:lnTo>
                    <a:pt x="1088" y="20802"/>
                  </a:lnTo>
                  <a:lnTo>
                    <a:pt x="1003" y="21278"/>
                  </a:lnTo>
                  <a:lnTo>
                    <a:pt x="924" y="21739"/>
                  </a:lnTo>
                  <a:lnTo>
                    <a:pt x="844" y="22200"/>
                  </a:lnTo>
                  <a:lnTo>
                    <a:pt x="775" y="22661"/>
                  </a:lnTo>
                  <a:lnTo>
                    <a:pt x="706" y="23121"/>
                  </a:lnTo>
                  <a:lnTo>
                    <a:pt x="643" y="23582"/>
                  </a:lnTo>
                  <a:lnTo>
                    <a:pt x="584" y="24028"/>
                  </a:lnTo>
                  <a:lnTo>
                    <a:pt x="526" y="24473"/>
                  </a:lnTo>
                  <a:lnTo>
                    <a:pt x="478" y="24919"/>
                  </a:lnTo>
                  <a:lnTo>
                    <a:pt x="436" y="25364"/>
                  </a:lnTo>
                  <a:lnTo>
                    <a:pt x="351" y="26240"/>
                  </a:lnTo>
                  <a:lnTo>
                    <a:pt x="271" y="27131"/>
                  </a:lnTo>
                  <a:lnTo>
                    <a:pt x="208" y="28022"/>
                  </a:lnTo>
                  <a:lnTo>
                    <a:pt x="149" y="28929"/>
                  </a:lnTo>
                  <a:lnTo>
                    <a:pt x="102" y="29820"/>
                  </a:lnTo>
                  <a:lnTo>
                    <a:pt x="59" y="30726"/>
                  </a:lnTo>
                  <a:lnTo>
                    <a:pt x="33" y="31633"/>
                  </a:lnTo>
                  <a:lnTo>
                    <a:pt x="11" y="32524"/>
                  </a:lnTo>
                  <a:lnTo>
                    <a:pt x="1" y="33430"/>
                  </a:lnTo>
                  <a:lnTo>
                    <a:pt x="1" y="34336"/>
                  </a:lnTo>
                  <a:lnTo>
                    <a:pt x="6" y="35227"/>
                  </a:lnTo>
                  <a:lnTo>
                    <a:pt x="22" y="36134"/>
                  </a:lnTo>
                  <a:lnTo>
                    <a:pt x="49" y="37025"/>
                  </a:lnTo>
                  <a:lnTo>
                    <a:pt x="86" y="37916"/>
                  </a:lnTo>
                  <a:lnTo>
                    <a:pt x="128" y="38807"/>
                  </a:lnTo>
                  <a:lnTo>
                    <a:pt x="181" y="39683"/>
                  </a:lnTo>
                  <a:lnTo>
                    <a:pt x="245" y="40558"/>
                  </a:lnTo>
                  <a:lnTo>
                    <a:pt x="314" y="41434"/>
                  </a:lnTo>
                  <a:lnTo>
                    <a:pt x="393" y="42310"/>
                  </a:lnTo>
                  <a:lnTo>
                    <a:pt x="478" y="43170"/>
                  </a:lnTo>
                  <a:lnTo>
                    <a:pt x="579" y="44015"/>
                  </a:lnTo>
                  <a:lnTo>
                    <a:pt x="685" y="44860"/>
                  </a:lnTo>
                  <a:lnTo>
                    <a:pt x="796" y="45705"/>
                  </a:lnTo>
                  <a:lnTo>
                    <a:pt x="918" y="46535"/>
                  </a:lnTo>
                  <a:lnTo>
                    <a:pt x="1051" y="47349"/>
                  </a:lnTo>
                  <a:lnTo>
                    <a:pt x="1194" y="48163"/>
                  </a:lnTo>
                  <a:lnTo>
                    <a:pt x="1343" y="48962"/>
                  </a:lnTo>
                  <a:lnTo>
                    <a:pt x="1497" y="49745"/>
                  </a:lnTo>
                  <a:lnTo>
                    <a:pt x="1666" y="50529"/>
                  </a:lnTo>
                  <a:lnTo>
                    <a:pt x="1836" y="51282"/>
                  </a:lnTo>
                  <a:lnTo>
                    <a:pt x="2022" y="52034"/>
                  </a:lnTo>
                  <a:lnTo>
                    <a:pt x="2213" y="52772"/>
                  </a:lnTo>
                  <a:lnTo>
                    <a:pt x="2420" y="53479"/>
                  </a:lnTo>
                  <a:lnTo>
                    <a:pt x="2637" y="54155"/>
                  </a:lnTo>
                  <a:lnTo>
                    <a:pt x="2860" y="54800"/>
                  </a:lnTo>
                  <a:lnTo>
                    <a:pt x="3088" y="55430"/>
                  </a:lnTo>
                  <a:lnTo>
                    <a:pt x="3327" y="56013"/>
                  </a:lnTo>
                  <a:lnTo>
                    <a:pt x="3571" y="56582"/>
                  </a:lnTo>
                  <a:lnTo>
                    <a:pt x="3825" y="57120"/>
                  </a:lnTo>
                  <a:lnTo>
                    <a:pt x="4080" y="57627"/>
                  </a:lnTo>
                  <a:lnTo>
                    <a:pt x="4345" y="58103"/>
                  </a:lnTo>
                  <a:lnTo>
                    <a:pt x="4610" y="58564"/>
                  </a:lnTo>
                  <a:lnTo>
                    <a:pt x="4886" y="58979"/>
                  </a:lnTo>
                  <a:lnTo>
                    <a:pt x="5162" y="59363"/>
                  </a:lnTo>
                  <a:lnTo>
                    <a:pt x="5443" y="59731"/>
                  </a:lnTo>
                  <a:lnTo>
                    <a:pt x="5729" y="60054"/>
                  </a:lnTo>
                  <a:lnTo>
                    <a:pt x="6021" y="60346"/>
                  </a:lnTo>
                  <a:lnTo>
                    <a:pt x="6313" y="60622"/>
                  </a:lnTo>
                  <a:lnTo>
                    <a:pt x="6610" y="60853"/>
                  </a:lnTo>
                  <a:lnTo>
                    <a:pt x="6907" y="61052"/>
                  </a:lnTo>
                  <a:lnTo>
                    <a:pt x="7209" y="61221"/>
                  </a:lnTo>
                  <a:lnTo>
                    <a:pt x="7517" y="61360"/>
                  </a:lnTo>
                  <a:lnTo>
                    <a:pt x="7819" y="61467"/>
                  </a:lnTo>
                  <a:lnTo>
                    <a:pt x="8127" y="61544"/>
                  </a:lnTo>
                  <a:lnTo>
                    <a:pt x="8440" y="61590"/>
                  </a:lnTo>
                  <a:lnTo>
                    <a:pt x="8748" y="61590"/>
                  </a:lnTo>
                  <a:lnTo>
                    <a:pt x="9061" y="61575"/>
                  </a:lnTo>
                  <a:lnTo>
                    <a:pt x="9368" y="61513"/>
                  </a:lnTo>
                  <a:lnTo>
                    <a:pt x="9681" y="61421"/>
                  </a:lnTo>
                  <a:lnTo>
                    <a:pt x="9994" y="61283"/>
                  </a:lnTo>
                  <a:lnTo>
                    <a:pt x="10302" y="61129"/>
                  </a:lnTo>
                  <a:lnTo>
                    <a:pt x="10615" y="60930"/>
                  </a:lnTo>
                  <a:lnTo>
                    <a:pt x="10922" y="60699"/>
                  </a:lnTo>
                  <a:lnTo>
                    <a:pt x="11230" y="60423"/>
                  </a:lnTo>
                  <a:lnTo>
                    <a:pt x="85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-1433975" y="-5070150"/>
              <a:ext cx="280750" cy="1539775"/>
            </a:xfrm>
            <a:custGeom>
              <a:avLst/>
              <a:gdLst/>
              <a:ahLst/>
              <a:cxnLst/>
              <a:rect l="l" t="t" r="r" b="b"/>
              <a:pathLst>
                <a:path w="11230" h="61591" fill="none" extrusionOk="0">
                  <a:moveTo>
                    <a:pt x="11230" y="60423"/>
                  </a:moveTo>
                  <a:lnTo>
                    <a:pt x="11230" y="60423"/>
                  </a:lnTo>
                  <a:lnTo>
                    <a:pt x="10922" y="60699"/>
                  </a:lnTo>
                  <a:lnTo>
                    <a:pt x="10615" y="60930"/>
                  </a:lnTo>
                  <a:lnTo>
                    <a:pt x="10302" y="61129"/>
                  </a:lnTo>
                  <a:lnTo>
                    <a:pt x="9994" y="61283"/>
                  </a:lnTo>
                  <a:lnTo>
                    <a:pt x="9681" y="61421"/>
                  </a:lnTo>
                  <a:lnTo>
                    <a:pt x="9368" y="61513"/>
                  </a:lnTo>
                  <a:lnTo>
                    <a:pt x="9061" y="61575"/>
                  </a:lnTo>
                  <a:lnTo>
                    <a:pt x="8748" y="61590"/>
                  </a:lnTo>
                  <a:lnTo>
                    <a:pt x="8440" y="61590"/>
                  </a:lnTo>
                  <a:lnTo>
                    <a:pt x="8127" y="61544"/>
                  </a:lnTo>
                  <a:lnTo>
                    <a:pt x="7819" y="61467"/>
                  </a:lnTo>
                  <a:lnTo>
                    <a:pt x="7517" y="61360"/>
                  </a:lnTo>
                  <a:lnTo>
                    <a:pt x="7209" y="61221"/>
                  </a:lnTo>
                  <a:lnTo>
                    <a:pt x="6907" y="61052"/>
                  </a:lnTo>
                  <a:lnTo>
                    <a:pt x="6610" y="60853"/>
                  </a:lnTo>
                  <a:lnTo>
                    <a:pt x="6313" y="60622"/>
                  </a:lnTo>
                  <a:lnTo>
                    <a:pt x="6021" y="60346"/>
                  </a:lnTo>
                  <a:lnTo>
                    <a:pt x="5729" y="60054"/>
                  </a:lnTo>
                  <a:lnTo>
                    <a:pt x="5443" y="59731"/>
                  </a:lnTo>
                  <a:lnTo>
                    <a:pt x="5162" y="59363"/>
                  </a:lnTo>
                  <a:lnTo>
                    <a:pt x="4886" y="58979"/>
                  </a:lnTo>
                  <a:lnTo>
                    <a:pt x="4610" y="58564"/>
                  </a:lnTo>
                  <a:lnTo>
                    <a:pt x="4345" y="58103"/>
                  </a:lnTo>
                  <a:lnTo>
                    <a:pt x="4080" y="57627"/>
                  </a:lnTo>
                  <a:lnTo>
                    <a:pt x="3825" y="57120"/>
                  </a:lnTo>
                  <a:lnTo>
                    <a:pt x="3571" y="56582"/>
                  </a:lnTo>
                  <a:lnTo>
                    <a:pt x="3327" y="56013"/>
                  </a:lnTo>
                  <a:lnTo>
                    <a:pt x="3088" y="55430"/>
                  </a:lnTo>
                  <a:lnTo>
                    <a:pt x="2860" y="54800"/>
                  </a:lnTo>
                  <a:lnTo>
                    <a:pt x="2637" y="54155"/>
                  </a:lnTo>
                  <a:lnTo>
                    <a:pt x="2420" y="53479"/>
                  </a:lnTo>
                  <a:lnTo>
                    <a:pt x="2213" y="52772"/>
                  </a:lnTo>
                  <a:lnTo>
                    <a:pt x="2213" y="52772"/>
                  </a:lnTo>
                  <a:lnTo>
                    <a:pt x="2022" y="52034"/>
                  </a:lnTo>
                  <a:lnTo>
                    <a:pt x="1836" y="51282"/>
                  </a:lnTo>
                  <a:lnTo>
                    <a:pt x="1666" y="50529"/>
                  </a:lnTo>
                  <a:lnTo>
                    <a:pt x="1497" y="49745"/>
                  </a:lnTo>
                  <a:lnTo>
                    <a:pt x="1343" y="48962"/>
                  </a:lnTo>
                  <a:lnTo>
                    <a:pt x="1194" y="48163"/>
                  </a:lnTo>
                  <a:lnTo>
                    <a:pt x="1051" y="47349"/>
                  </a:lnTo>
                  <a:lnTo>
                    <a:pt x="918" y="46535"/>
                  </a:lnTo>
                  <a:lnTo>
                    <a:pt x="796" y="45705"/>
                  </a:lnTo>
                  <a:lnTo>
                    <a:pt x="685" y="44860"/>
                  </a:lnTo>
                  <a:lnTo>
                    <a:pt x="579" y="44015"/>
                  </a:lnTo>
                  <a:lnTo>
                    <a:pt x="478" y="43170"/>
                  </a:lnTo>
                  <a:lnTo>
                    <a:pt x="393" y="42310"/>
                  </a:lnTo>
                  <a:lnTo>
                    <a:pt x="314" y="41434"/>
                  </a:lnTo>
                  <a:lnTo>
                    <a:pt x="245" y="40558"/>
                  </a:lnTo>
                  <a:lnTo>
                    <a:pt x="181" y="39683"/>
                  </a:lnTo>
                  <a:lnTo>
                    <a:pt x="128" y="38807"/>
                  </a:lnTo>
                  <a:lnTo>
                    <a:pt x="86" y="37916"/>
                  </a:lnTo>
                  <a:lnTo>
                    <a:pt x="49" y="37025"/>
                  </a:lnTo>
                  <a:lnTo>
                    <a:pt x="22" y="36134"/>
                  </a:lnTo>
                  <a:lnTo>
                    <a:pt x="6" y="35227"/>
                  </a:lnTo>
                  <a:lnTo>
                    <a:pt x="1" y="34336"/>
                  </a:lnTo>
                  <a:lnTo>
                    <a:pt x="1" y="33430"/>
                  </a:lnTo>
                  <a:lnTo>
                    <a:pt x="11" y="32524"/>
                  </a:lnTo>
                  <a:lnTo>
                    <a:pt x="33" y="31633"/>
                  </a:lnTo>
                  <a:lnTo>
                    <a:pt x="59" y="30726"/>
                  </a:lnTo>
                  <a:lnTo>
                    <a:pt x="102" y="29820"/>
                  </a:lnTo>
                  <a:lnTo>
                    <a:pt x="149" y="28929"/>
                  </a:lnTo>
                  <a:lnTo>
                    <a:pt x="208" y="28022"/>
                  </a:lnTo>
                  <a:lnTo>
                    <a:pt x="271" y="27131"/>
                  </a:lnTo>
                  <a:lnTo>
                    <a:pt x="351" y="26240"/>
                  </a:lnTo>
                  <a:lnTo>
                    <a:pt x="436" y="25364"/>
                  </a:lnTo>
                  <a:lnTo>
                    <a:pt x="436" y="25364"/>
                  </a:lnTo>
                  <a:lnTo>
                    <a:pt x="478" y="24919"/>
                  </a:lnTo>
                  <a:lnTo>
                    <a:pt x="526" y="24473"/>
                  </a:lnTo>
                  <a:lnTo>
                    <a:pt x="584" y="24028"/>
                  </a:lnTo>
                  <a:lnTo>
                    <a:pt x="643" y="23582"/>
                  </a:lnTo>
                  <a:lnTo>
                    <a:pt x="706" y="23121"/>
                  </a:lnTo>
                  <a:lnTo>
                    <a:pt x="775" y="22661"/>
                  </a:lnTo>
                  <a:lnTo>
                    <a:pt x="844" y="22200"/>
                  </a:lnTo>
                  <a:lnTo>
                    <a:pt x="924" y="21739"/>
                  </a:lnTo>
                  <a:lnTo>
                    <a:pt x="1003" y="21278"/>
                  </a:lnTo>
                  <a:lnTo>
                    <a:pt x="1088" y="20802"/>
                  </a:lnTo>
                  <a:lnTo>
                    <a:pt x="1269" y="19865"/>
                  </a:lnTo>
                  <a:lnTo>
                    <a:pt x="1465" y="18912"/>
                  </a:lnTo>
                  <a:lnTo>
                    <a:pt x="1672" y="17960"/>
                  </a:lnTo>
                  <a:lnTo>
                    <a:pt x="1894" y="17007"/>
                  </a:lnTo>
                  <a:lnTo>
                    <a:pt x="2128" y="16055"/>
                  </a:lnTo>
                  <a:lnTo>
                    <a:pt x="2372" y="15102"/>
                  </a:lnTo>
                  <a:lnTo>
                    <a:pt x="2626" y="14165"/>
                  </a:lnTo>
                  <a:lnTo>
                    <a:pt x="2892" y="13228"/>
                  </a:lnTo>
                  <a:lnTo>
                    <a:pt x="3162" y="12306"/>
                  </a:lnTo>
                  <a:lnTo>
                    <a:pt x="3443" y="11400"/>
                  </a:lnTo>
                  <a:lnTo>
                    <a:pt x="3730" y="10493"/>
                  </a:lnTo>
                  <a:lnTo>
                    <a:pt x="4021" y="9617"/>
                  </a:lnTo>
                  <a:lnTo>
                    <a:pt x="4318" y="8757"/>
                  </a:lnTo>
                  <a:lnTo>
                    <a:pt x="4621" y="7912"/>
                  </a:lnTo>
                  <a:lnTo>
                    <a:pt x="4928" y="7098"/>
                  </a:lnTo>
                  <a:lnTo>
                    <a:pt x="5236" y="6314"/>
                  </a:lnTo>
                  <a:lnTo>
                    <a:pt x="5544" y="5546"/>
                  </a:lnTo>
                  <a:lnTo>
                    <a:pt x="5851" y="4824"/>
                  </a:lnTo>
                  <a:lnTo>
                    <a:pt x="6164" y="4118"/>
                  </a:lnTo>
                  <a:lnTo>
                    <a:pt x="6472" y="3457"/>
                  </a:lnTo>
                  <a:lnTo>
                    <a:pt x="6780" y="2842"/>
                  </a:lnTo>
                  <a:lnTo>
                    <a:pt x="7082" y="2243"/>
                  </a:lnTo>
                  <a:lnTo>
                    <a:pt x="7379" y="1706"/>
                  </a:lnTo>
                  <a:lnTo>
                    <a:pt x="7676" y="1199"/>
                  </a:lnTo>
                  <a:lnTo>
                    <a:pt x="7963" y="753"/>
                  </a:lnTo>
                  <a:lnTo>
                    <a:pt x="8249" y="354"/>
                  </a:lnTo>
                  <a:lnTo>
                    <a:pt x="8387" y="169"/>
                  </a:lnTo>
                  <a:lnTo>
                    <a:pt x="852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-3002450" y="-1716825"/>
              <a:ext cx="469725" cy="1459500"/>
            </a:xfrm>
            <a:custGeom>
              <a:avLst/>
              <a:gdLst/>
              <a:ahLst/>
              <a:cxnLst/>
              <a:rect l="l" t="t" r="r" b="b"/>
              <a:pathLst>
                <a:path w="18789" h="58380" extrusionOk="0">
                  <a:moveTo>
                    <a:pt x="3369" y="1"/>
                  </a:moveTo>
                  <a:lnTo>
                    <a:pt x="3183" y="708"/>
                  </a:lnTo>
                  <a:lnTo>
                    <a:pt x="3003" y="1414"/>
                  </a:lnTo>
                  <a:lnTo>
                    <a:pt x="2823" y="2136"/>
                  </a:lnTo>
                  <a:lnTo>
                    <a:pt x="2648" y="2858"/>
                  </a:lnTo>
                  <a:lnTo>
                    <a:pt x="2478" y="3596"/>
                  </a:lnTo>
                  <a:lnTo>
                    <a:pt x="2308" y="4333"/>
                  </a:lnTo>
                  <a:lnTo>
                    <a:pt x="2144" y="5086"/>
                  </a:lnTo>
                  <a:lnTo>
                    <a:pt x="1979" y="5839"/>
                  </a:lnTo>
                  <a:lnTo>
                    <a:pt x="1820" y="6592"/>
                  </a:lnTo>
                  <a:lnTo>
                    <a:pt x="1666" y="7360"/>
                  </a:lnTo>
                  <a:lnTo>
                    <a:pt x="1513" y="8128"/>
                  </a:lnTo>
                  <a:lnTo>
                    <a:pt x="1364" y="8896"/>
                  </a:lnTo>
                  <a:lnTo>
                    <a:pt x="1221" y="9679"/>
                  </a:lnTo>
                  <a:lnTo>
                    <a:pt x="1078" y="10463"/>
                  </a:lnTo>
                  <a:lnTo>
                    <a:pt x="940" y="11262"/>
                  </a:lnTo>
                  <a:lnTo>
                    <a:pt x="802" y="12045"/>
                  </a:lnTo>
                  <a:lnTo>
                    <a:pt x="674" y="12860"/>
                  </a:lnTo>
                  <a:lnTo>
                    <a:pt x="558" y="13674"/>
                  </a:lnTo>
                  <a:lnTo>
                    <a:pt x="452" y="14519"/>
                  </a:lnTo>
                  <a:lnTo>
                    <a:pt x="356" y="15348"/>
                  </a:lnTo>
                  <a:lnTo>
                    <a:pt x="271" y="16209"/>
                  </a:lnTo>
                  <a:lnTo>
                    <a:pt x="197" y="17054"/>
                  </a:lnTo>
                  <a:lnTo>
                    <a:pt x="139" y="17929"/>
                  </a:lnTo>
                  <a:lnTo>
                    <a:pt x="86" y="18790"/>
                  </a:lnTo>
                  <a:lnTo>
                    <a:pt x="49" y="19665"/>
                  </a:lnTo>
                  <a:lnTo>
                    <a:pt x="22" y="20541"/>
                  </a:lnTo>
                  <a:lnTo>
                    <a:pt x="6" y="21432"/>
                  </a:lnTo>
                  <a:lnTo>
                    <a:pt x="1" y="22308"/>
                  </a:lnTo>
                  <a:lnTo>
                    <a:pt x="11" y="23199"/>
                  </a:lnTo>
                  <a:lnTo>
                    <a:pt x="33" y="24074"/>
                  </a:lnTo>
                  <a:lnTo>
                    <a:pt x="59" y="24966"/>
                  </a:lnTo>
                  <a:lnTo>
                    <a:pt x="107" y="25841"/>
                  </a:lnTo>
                  <a:lnTo>
                    <a:pt x="133" y="26287"/>
                  </a:lnTo>
                  <a:lnTo>
                    <a:pt x="165" y="26732"/>
                  </a:lnTo>
                  <a:lnTo>
                    <a:pt x="202" y="27162"/>
                  </a:lnTo>
                  <a:lnTo>
                    <a:pt x="245" y="27593"/>
                  </a:lnTo>
                  <a:lnTo>
                    <a:pt x="293" y="28007"/>
                  </a:lnTo>
                  <a:lnTo>
                    <a:pt x="346" y="28422"/>
                  </a:lnTo>
                  <a:lnTo>
                    <a:pt x="399" y="28837"/>
                  </a:lnTo>
                  <a:lnTo>
                    <a:pt x="462" y="29252"/>
                  </a:lnTo>
                  <a:lnTo>
                    <a:pt x="526" y="29651"/>
                  </a:lnTo>
                  <a:lnTo>
                    <a:pt x="595" y="30035"/>
                  </a:lnTo>
                  <a:lnTo>
                    <a:pt x="664" y="30419"/>
                  </a:lnTo>
                  <a:lnTo>
                    <a:pt x="743" y="30803"/>
                  </a:lnTo>
                  <a:lnTo>
                    <a:pt x="823" y="31172"/>
                  </a:lnTo>
                  <a:lnTo>
                    <a:pt x="908" y="31541"/>
                  </a:lnTo>
                  <a:lnTo>
                    <a:pt x="993" y="31894"/>
                  </a:lnTo>
                  <a:lnTo>
                    <a:pt x="1088" y="32248"/>
                  </a:lnTo>
                  <a:lnTo>
                    <a:pt x="1184" y="32586"/>
                  </a:lnTo>
                  <a:lnTo>
                    <a:pt x="1279" y="32908"/>
                  </a:lnTo>
                  <a:lnTo>
                    <a:pt x="1385" y="33231"/>
                  </a:lnTo>
                  <a:lnTo>
                    <a:pt x="1491" y="33553"/>
                  </a:lnTo>
                  <a:lnTo>
                    <a:pt x="1597" y="33845"/>
                  </a:lnTo>
                  <a:lnTo>
                    <a:pt x="1709" y="34137"/>
                  </a:lnTo>
                  <a:lnTo>
                    <a:pt x="1825" y="34429"/>
                  </a:lnTo>
                  <a:lnTo>
                    <a:pt x="1947" y="34706"/>
                  </a:lnTo>
                  <a:lnTo>
                    <a:pt x="2069" y="34967"/>
                  </a:lnTo>
                  <a:lnTo>
                    <a:pt x="2191" y="35213"/>
                  </a:lnTo>
                  <a:lnTo>
                    <a:pt x="2324" y="35458"/>
                  </a:lnTo>
                  <a:lnTo>
                    <a:pt x="2451" y="35689"/>
                  </a:lnTo>
                  <a:lnTo>
                    <a:pt x="2589" y="35904"/>
                  </a:lnTo>
                  <a:lnTo>
                    <a:pt x="2722" y="36119"/>
                  </a:lnTo>
                  <a:lnTo>
                    <a:pt x="2865" y="36303"/>
                  </a:lnTo>
                  <a:lnTo>
                    <a:pt x="3008" y="36488"/>
                  </a:lnTo>
                  <a:lnTo>
                    <a:pt x="3152" y="36641"/>
                  </a:lnTo>
                  <a:lnTo>
                    <a:pt x="3305" y="36780"/>
                  </a:lnTo>
                  <a:lnTo>
                    <a:pt x="3454" y="36903"/>
                  </a:lnTo>
                  <a:lnTo>
                    <a:pt x="3602" y="36995"/>
                  </a:lnTo>
                  <a:lnTo>
                    <a:pt x="3756" y="37072"/>
                  </a:lnTo>
                  <a:lnTo>
                    <a:pt x="3905" y="37118"/>
                  </a:lnTo>
                  <a:lnTo>
                    <a:pt x="4059" y="37164"/>
                  </a:lnTo>
                  <a:lnTo>
                    <a:pt x="4207" y="37179"/>
                  </a:lnTo>
                  <a:lnTo>
                    <a:pt x="4361" y="37179"/>
                  </a:lnTo>
                  <a:lnTo>
                    <a:pt x="4509" y="37164"/>
                  </a:lnTo>
                  <a:lnTo>
                    <a:pt x="4658" y="37118"/>
                  </a:lnTo>
                  <a:lnTo>
                    <a:pt x="4806" y="37072"/>
                  </a:lnTo>
                  <a:lnTo>
                    <a:pt x="4955" y="36995"/>
                  </a:lnTo>
                  <a:lnTo>
                    <a:pt x="5098" y="36903"/>
                  </a:lnTo>
                  <a:lnTo>
                    <a:pt x="5247" y="36795"/>
                  </a:lnTo>
                  <a:lnTo>
                    <a:pt x="5390" y="36657"/>
                  </a:lnTo>
                  <a:lnTo>
                    <a:pt x="5528" y="36518"/>
                  </a:lnTo>
                  <a:lnTo>
                    <a:pt x="5666" y="36365"/>
                  </a:lnTo>
                  <a:lnTo>
                    <a:pt x="5804" y="36180"/>
                  </a:lnTo>
                  <a:lnTo>
                    <a:pt x="5936" y="35981"/>
                  </a:lnTo>
                  <a:lnTo>
                    <a:pt x="6069" y="35781"/>
                  </a:lnTo>
                  <a:lnTo>
                    <a:pt x="6196" y="35551"/>
                  </a:lnTo>
                  <a:lnTo>
                    <a:pt x="6318" y="35305"/>
                  </a:lnTo>
                  <a:lnTo>
                    <a:pt x="6440" y="35044"/>
                  </a:lnTo>
                  <a:lnTo>
                    <a:pt x="6557" y="34767"/>
                  </a:lnTo>
                  <a:lnTo>
                    <a:pt x="6674" y="34475"/>
                  </a:lnTo>
                  <a:lnTo>
                    <a:pt x="6785" y="34168"/>
                  </a:lnTo>
                  <a:lnTo>
                    <a:pt x="6891" y="33861"/>
                  </a:lnTo>
                  <a:lnTo>
                    <a:pt x="6992" y="33523"/>
                  </a:lnTo>
                  <a:lnTo>
                    <a:pt x="7087" y="33169"/>
                  </a:lnTo>
                  <a:lnTo>
                    <a:pt x="7177" y="32801"/>
                  </a:lnTo>
                  <a:lnTo>
                    <a:pt x="7268" y="32417"/>
                  </a:lnTo>
                  <a:lnTo>
                    <a:pt x="4175" y="50022"/>
                  </a:lnTo>
                  <a:lnTo>
                    <a:pt x="4037" y="50867"/>
                  </a:lnTo>
                  <a:lnTo>
                    <a:pt x="3968" y="51313"/>
                  </a:lnTo>
                  <a:lnTo>
                    <a:pt x="3905" y="51743"/>
                  </a:lnTo>
                  <a:lnTo>
                    <a:pt x="3846" y="52189"/>
                  </a:lnTo>
                  <a:lnTo>
                    <a:pt x="3793" y="52649"/>
                  </a:lnTo>
                  <a:lnTo>
                    <a:pt x="3751" y="53095"/>
                  </a:lnTo>
                  <a:lnTo>
                    <a:pt x="3714" y="53541"/>
                  </a:lnTo>
                  <a:lnTo>
                    <a:pt x="3693" y="53986"/>
                  </a:lnTo>
                  <a:lnTo>
                    <a:pt x="3677" y="54432"/>
                  </a:lnTo>
                  <a:lnTo>
                    <a:pt x="3677" y="54647"/>
                  </a:lnTo>
                  <a:lnTo>
                    <a:pt x="3677" y="54877"/>
                  </a:lnTo>
                  <a:lnTo>
                    <a:pt x="3682" y="55092"/>
                  </a:lnTo>
                  <a:lnTo>
                    <a:pt x="3693" y="55292"/>
                  </a:lnTo>
                  <a:lnTo>
                    <a:pt x="3703" y="55507"/>
                  </a:lnTo>
                  <a:lnTo>
                    <a:pt x="3724" y="55722"/>
                  </a:lnTo>
                  <a:lnTo>
                    <a:pt x="3746" y="55922"/>
                  </a:lnTo>
                  <a:lnTo>
                    <a:pt x="3767" y="56122"/>
                  </a:lnTo>
                  <a:lnTo>
                    <a:pt x="3799" y="56321"/>
                  </a:lnTo>
                  <a:lnTo>
                    <a:pt x="3836" y="56506"/>
                  </a:lnTo>
                  <a:lnTo>
                    <a:pt x="3873" y="56705"/>
                  </a:lnTo>
                  <a:lnTo>
                    <a:pt x="3915" y="56890"/>
                  </a:lnTo>
                  <a:lnTo>
                    <a:pt x="3968" y="57043"/>
                  </a:lnTo>
                  <a:lnTo>
                    <a:pt x="4027" y="57197"/>
                  </a:lnTo>
                  <a:lnTo>
                    <a:pt x="4080" y="57335"/>
                  </a:lnTo>
                  <a:lnTo>
                    <a:pt x="4138" y="57473"/>
                  </a:lnTo>
                  <a:lnTo>
                    <a:pt x="4196" y="57596"/>
                  </a:lnTo>
                  <a:lnTo>
                    <a:pt x="4260" y="57704"/>
                  </a:lnTo>
                  <a:lnTo>
                    <a:pt x="4324" y="57811"/>
                  </a:lnTo>
                  <a:lnTo>
                    <a:pt x="4387" y="57904"/>
                  </a:lnTo>
                  <a:lnTo>
                    <a:pt x="4451" y="57996"/>
                  </a:lnTo>
                  <a:lnTo>
                    <a:pt x="4520" y="58073"/>
                  </a:lnTo>
                  <a:lnTo>
                    <a:pt x="4584" y="58149"/>
                  </a:lnTo>
                  <a:lnTo>
                    <a:pt x="4653" y="58211"/>
                  </a:lnTo>
                  <a:lnTo>
                    <a:pt x="4791" y="58303"/>
                  </a:lnTo>
                  <a:lnTo>
                    <a:pt x="4934" y="58364"/>
                  </a:lnTo>
                  <a:lnTo>
                    <a:pt x="5077" y="58380"/>
                  </a:lnTo>
                  <a:lnTo>
                    <a:pt x="5215" y="58364"/>
                  </a:lnTo>
                  <a:lnTo>
                    <a:pt x="5289" y="58349"/>
                  </a:lnTo>
                  <a:lnTo>
                    <a:pt x="5358" y="58318"/>
                  </a:lnTo>
                  <a:lnTo>
                    <a:pt x="5427" y="58272"/>
                  </a:lnTo>
                  <a:lnTo>
                    <a:pt x="5501" y="58226"/>
                  </a:lnTo>
                  <a:lnTo>
                    <a:pt x="5570" y="58180"/>
                  </a:lnTo>
                  <a:lnTo>
                    <a:pt x="5639" y="58103"/>
                  </a:lnTo>
                  <a:lnTo>
                    <a:pt x="5703" y="58027"/>
                  </a:lnTo>
                  <a:lnTo>
                    <a:pt x="5772" y="57950"/>
                  </a:lnTo>
                  <a:lnTo>
                    <a:pt x="5841" y="57842"/>
                  </a:lnTo>
                  <a:lnTo>
                    <a:pt x="5904" y="57750"/>
                  </a:lnTo>
                  <a:lnTo>
                    <a:pt x="5968" y="57627"/>
                  </a:lnTo>
                  <a:lnTo>
                    <a:pt x="6026" y="57504"/>
                  </a:lnTo>
                  <a:lnTo>
                    <a:pt x="6143" y="57243"/>
                  </a:lnTo>
                  <a:lnTo>
                    <a:pt x="6255" y="56966"/>
                  </a:lnTo>
                  <a:lnTo>
                    <a:pt x="6361" y="56675"/>
                  </a:lnTo>
                  <a:lnTo>
                    <a:pt x="6467" y="56383"/>
                  </a:lnTo>
                  <a:lnTo>
                    <a:pt x="6567" y="56075"/>
                  </a:lnTo>
                  <a:lnTo>
                    <a:pt x="6668" y="55768"/>
                  </a:lnTo>
                  <a:lnTo>
                    <a:pt x="6758" y="55446"/>
                  </a:lnTo>
                  <a:lnTo>
                    <a:pt x="6854" y="55108"/>
                  </a:lnTo>
                  <a:lnTo>
                    <a:pt x="6939" y="54770"/>
                  </a:lnTo>
                  <a:lnTo>
                    <a:pt x="7024" y="54432"/>
                  </a:lnTo>
                  <a:lnTo>
                    <a:pt x="7103" y="54078"/>
                  </a:lnTo>
                  <a:lnTo>
                    <a:pt x="7177" y="53710"/>
                  </a:lnTo>
                  <a:lnTo>
                    <a:pt x="7252" y="53341"/>
                  </a:lnTo>
                  <a:lnTo>
                    <a:pt x="7315" y="52972"/>
                  </a:lnTo>
                  <a:lnTo>
                    <a:pt x="7384" y="52588"/>
                  </a:lnTo>
                  <a:lnTo>
                    <a:pt x="7443" y="52204"/>
                  </a:lnTo>
                  <a:lnTo>
                    <a:pt x="11999" y="27362"/>
                  </a:lnTo>
                  <a:lnTo>
                    <a:pt x="16041" y="45690"/>
                  </a:lnTo>
                  <a:lnTo>
                    <a:pt x="16120" y="46043"/>
                  </a:lnTo>
                  <a:lnTo>
                    <a:pt x="16200" y="46397"/>
                  </a:lnTo>
                  <a:lnTo>
                    <a:pt x="16290" y="46735"/>
                  </a:lnTo>
                  <a:lnTo>
                    <a:pt x="16380" y="47088"/>
                  </a:lnTo>
                  <a:lnTo>
                    <a:pt x="16476" y="47411"/>
                  </a:lnTo>
                  <a:lnTo>
                    <a:pt x="16577" y="47733"/>
                  </a:lnTo>
                  <a:lnTo>
                    <a:pt x="16677" y="48041"/>
                  </a:lnTo>
                  <a:lnTo>
                    <a:pt x="16784" y="48317"/>
                  </a:lnTo>
                  <a:lnTo>
                    <a:pt x="16895" y="48578"/>
                  </a:lnTo>
                  <a:lnTo>
                    <a:pt x="17012" y="48793"/>
                  </a:lnTo>
                  <a:lnTo>
                    <a:pt x="17070" y="48901"/>
                  </a:lnTo>
                  <a:lnTo>
                    <a:pt x="17134" y="48993"/>
                  </a:lnTo>
                  <a:lnTo>
                    <a:pt x="17192" y="49070"/>
                  </a:lnTo>
                  <a:lnTo>
                    <a:pt x="17256" y="49147"/>
                  </a:lnTo>
                  <a:lnTo>
                    <a:pt x="17319" y="49208"/>
                  </a:lnTo>
                  <a:lnTo>
                    <a:pt x="17383" y="49254"/>
                  </a:lnTo>
                  <a:lnTo>
                    <a:pt x="17447" y="49285"/>
                  </a:lnTo>
                  <a:lnTo>
                    <a:pt x="17516" y="49316"/>
                  </a:lnTo>
                  <a:lnTo>
                    <a:pt x="17579" y="49331"/>
                  </a:lnTo>
                  <a:lnTo>
                    <a:pt x="17648" y="49331"/>
                  </a:lnTo>
                  <a:lnTo>
                    <a:pt x="17717" y="49316"/>
                  </a:lnTo>
                  <a:lnTo>
                    <a:pt x="17786" y="49300"/>
                  </a:lnTo>
                  <a:lnTo>
                    <a:pt x="17897" y="49193"/>
                  </a:lnTo>
                  <a:lnTo>
                    <a:pt x="18004" y="49070"/>
                  </a:lnTo>
                  <a:lnTo>
                    <a:pt x="18104" y="48916"/>
                  </a:lnTo>
                  <a:lnTo>
                    <a:pt x="18200" y="48747"/>
                  </a:lnTo>
                  <a:lnTo>
                    <a:pt x="18290" y="48548"/>
                  </a:lnTo>
                  <a:lnTo>
                    <a:pt x="18375" y="48333"/>
                  </a:lnTo>
                  <a:lnTo>
                    <a:pt x="18454" y="48102"/>
                  </a:lnTo>
                  <a:lnTo>
                    <a:pt x="18523" y="47856"/>
                  </a:lnTo>
                  <a:lnTo>
                    <a:pt x="18587" y="47595"/>
                  </a:lnTo>
                  <a:lnTo>
                    <a:pt x="18640" y="47303"/>
                  </a:lnTo>
                  <a:lnTo>
                    <a:pt x="18688" y="47011"/>
                  </a:lnTo>
                  <a:lnTo>
                    <a:pt x="18725" y="46704"/>
                  </a:lnTo>
                  <a:lnTo>
                    <a:pt x="18757" y="46397"/>
                  </a:lnTo>
                  <a:lnTo>
                    <a:pt x="18778" y="46074"/>
                  </a:lnTo>
                  <a:lnTo>
                    <a:pt x="18789" y="45736"/>
                  </a:lnTo>
                  <a:lnTo>
                    <a:pt x="18789" y="45398"/>
                  </a:lnTo>
                  <a:lnTo>
                    <a:pt x="18783" y="45076"/>
                  </a:lnTo>
                  <a:lnTo>
                    <a:pt x="18767" y="44738"/>
                  </a:lnTo>
                  <a:lnTo>
                    <a:pt x="18736" y="44092"/>
                  </a:lnTo>
                  <a:lnTo>
                    <a:pt x="18688" y="43447"/>
                  </a:lnTo>
                  <a:lnTo>
                    <a:pt x="18629" y="42802"/>
                  </a:lnTo>
                  <a:lnTo>
                    <a:pt x="18560" y="42172"/>
                  </a:lnTo>
                  <a:lnTo>
                    <a:pt x="18476" y="41557"/>
                  </a:lnTo>
                  <a:lnTo>
                    <a:pt x="18428" y="41250"/>
                  </a:lnTo>
                  <a:lnTo>
                    <a:pt x="18380" y="40958"/>
                  </a:lnTo>
                  <a:lnTo>
                    <a:pt x="18327" y="40651"/>
                  </a:lnTo>
                  <a:lnTo>
                    <a:pt x="18274" y="40359"/>
                  </a:lnTo>
                  <a:lnTo>
                    <a:pt x="18041" y="38915"/>
                  </a:lnTo>
                  <a:lnTo>
                    <a:pt x="17791" y="37271"/>
                  </a:lnTo>
                  <a:lnTo>
                    <a:pt x="17531" y="35504"/>
                  </a:lnTo>
                  <a:lnTo>
                    <a:pt x="17261" y="33630"/>
                  </a:lnTo>
                  <a:lnTo>
                    <a:pt x="16985" y="31679"/>
                  </a:lnTo>
                  <a:lnTo>
                    <a:pt x="16709" y="29713"/>
                  </a:lnTo>
                  <a:lnTo>
                    <a:pt x="16179" y="25841"/>
                  </a:lnTo>
                  <a:lnTo>
                    <a:pt x="15701" y="22292"/>
                  </a:lnTo>
                  <a:lnTo>
                    <a:pt x="15314" y="19389"/>
                  </a:lnTo>
                  <a:lnTo>
                    <a:pt x="14964" y="16716"/>
                  </a:lnTo>
                  <a:lnTo>
                    <a:pt x="3369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-1347250" y="-5039050"/>
              <a:ext cx="142850" cy="1510600"/>
            </a:xfrm>
            <a:custGeom>
              <a:avLst/>
              <a:gdLst/>
              <a:ahLst/>
              <a:cxnLst/>
              <a:rect l="l" t="t" r="r" b="b"/>
              <a:pathLst>
                <a:path w="5714" h="60424" extrusionOk="0">
                  <a:moveTo>
                    <a:pt x="5056" y="1"/>
                  </a:moveTo>
                  <a:lnTo>
                    <a:pt x="4950" y="170"/>
                  </a:lnTo>
                  <a:lnTo>
                    <a:pt x="4844" y="354"/>
                  </a:lnTo>
                  <a:lnTo>
                    <a:pt x="4738" y="538"/>
                  </a:lnTo>
                  <a:lnTo>
                    <a:pt x="4637" y="723"/>
                  </a:lnTo>
                  <a:lnTo>
                    <a:pt x="4536" y="938"/>
                  </a:lnTo>
                  <a:lnTo>
                    <a:pt x="4440" y="1138"/>
                  </a:lnTo>
                  <a:lnTo>
                    <a:pt x="4345" y="1368"/>
                  </a:lnTo>
                  <a:lnTo>
                    <a:pt x="4250" y="1583"/>
                  </a:lnTo>
                  <a:lnTo>
                    <a:pt x="4006" y="2213"/>
                  </a:lnTo>
                  <a:lnTo>
                    <a:pt x="3762" y="2858"/>
                  </a:lnTo>
                  <a:lnTo>
                    <a:pt x="3528" y="3519"/>
                  </a:lnTo>
                  <a:lnTo>
                    <a:pt x="3300" y="4195"/>
                  </a:lnTo>
                  <a:lnTo>
                    <a:pt x="3072" y="4886"/>
                  </a:lnTo>
                  <a:lnTo>
                    <a:pt x="2854" y="5593"/>
                  </a:lnTo>
                  <a:lnTo>
                    <a:pt x="2642" y="6315"/>
                  </a:lnTo>
                  <a:lnTo>
                    <a:pt x="2435" y="7037"/>
                  </a:lnTo>
                  <a:lnTo>
                    <a:pt x="2282" y="7605"/>
                  </a:lnTo>
                  <a:lnTo>
                    <a:pt x="2133" y="8174"/>
                  </a:lnTo>
                  <a:lnTo>
                    <a:pt x="1990" y="8742"/>
                  </a:lnTo>
                  <a:lnTo>
                    <a:pt x="1847" y="9326"/>
                  </a:lnTo>
                  <a:lnTo>
                    <a:pt x="1714" y="9925"/>
                  </a:lnTo>
                  <a:lnTo>
                    <a:pt x="1581" y="10524"/>
                  </a:lnTo>
                  <a:lnTo>
                    <a:pt x="1454" y="11123"/>
                  </a:lnTo>
                  <a:lnTo>
                    <a:pt x="1337" y="11753"/>
                  </a:lnTo>
                  <a:lnTo>
                    <a:pt x="1221" y="12368"/>
                  </a:lnTo>
                  <a:lnTo>
                    <a:pt x="1109" y="12998"/>
                  </a:lnTo>
                  <a:lnTo>
                    <a:pt x="1003" y="13643"/>
                  </a:lnTo>
                  <a:lnTo>
                    <a:pt x="897" y="14288"/>
                  </a:lnTo>
                  <a:lnTo>
                    <a:pt x="802" y="14949"/>
                  </a:lnTo>
                  <a:lnTo>
                    <a:pt x="712" y="15609"/>
                  </a:lnTo>
                  <a:lnTo>
                    <a:pt x="627" y="16270"/>
                  </a:lnTo>
                  <a:lnTo>
                    <a:pt x="542" y="16946"/>
                  </a:lnTo>
                  <a:lnTo>
                    <a:pt x="457" y="17791"/>
                  </a:lnTo>
                  <a:lnTo>
                    <a:pt x="377" y="18636"/>
                  </a:lnTo>
                  <a:lnTo>
                    <a:pt x="303" y="19496"/>
                  </a:lnTo>
                  <a:lnTo>
                    <a:pt x="239" y="20341"/>
                  </a:lnTo>
                  <a:lnTo>
                    <a:pt x="186" y="21202"/>
                  </a:lnTo>
                  <a:lnTo>
                    <a:pt x="133" y="22077"/>
                  </a:lnTo>
                  <a:lnTo>
                    <a:pt x="91" y="22938"/>
                  </a:lnTo>
                  <a:lnTo>
                    <a:pt x="59" y="23813"/>
                  </a:lnTo>
                  <a:lnTo>
                    <a:pt x="33" y="24689"/>
                  </a:lnTo>
                  <a:lnTo>
                    <a:pt x="17" y="25565"/>
                  </a:lnTo>
                  <a:lnTo>
                    <a:pt x="6" y="26440"/>
                  </a:lnTo>
                  <a:lnTo>
                    <a:pt x="1" y="27316"/>
                  </a:lnTo>
                  <a:lnTo>
                    <a:pt x="6" y="28192"/>
                  </a:lnTo>
                  <a:lnTo>
                    <a:pt x="17" y="29067"/>
                  </a:lnTo>
                  <a:lnTo>
                    <a:pt x="38" y="29943"/>
                  </a:lnTo>
                  <a:lnTo>
                    <a:pt x="64" y="30819"/>
                  </a:lnTo>
                  <a:lnTo>
                    <a:pt x="86" y="31618"/>
                  </a:lnTo>
                  <a:lnTo>
                    <a:pt x="112" y="32401"/>
                  </a:lnTo>
                  <a:lnTo>
                    <a:pt x="144" y="33185"/>
                  </a:lnTo>
                  <a:lnTo>
                    <a:pt x="176" y="33968"/>
                  </a:lnTo>
                  <a:lnTo>
                    <a:pt x="218" y="34752"/>
                  </a:lnTo>
                  <a:lnTo>
                    <a:pt x="261" y="35520"/>
                  </a:lnTo>
                  <a:lnTo>
                    <a:pt x="308" y="36303"/>
                  </a:lnTo>
                  <a:lnTo>
                    <a:pt x="361" y="37071"/>
                  </a:lnTo>
                  <a:lnTo>
                    <a:pt x="420" y="37840"/>
                  </a:lnTo>
                  <a:lnTo>
                    <a:pt x="483" y="38608"/>
                  </a:lnTo>
                  <a:lnTo>
                    <a:pt x="547" y="39360"/>
                  </a:lnTo>
                  <a:lnTo>
                    <a:pt x="621" y="40129"/>
                  </a:lnTo>
                  <a:lnTo>
                    <a:pt x="696" y="40881"/>
                  </a:lnTo>
                  <a:lnTo>
                    <a:pt x="775" y="41634"/>
                  </a:lnTo>
                  <a:lnTo>
                    <a:pt x="860" y="42372"/>
                  </a:lnTo>
                  <a:lnTo>
                    <a:pt x="945" y="43124"/>
                  </a:lnTo>
                  <a:lnTo>
                    <a:pt x="1040" y="43862"/>
                  </a:lnTo>
                  <a:lnTo>
                    <a:pt x="1136" y="44599"/>
                  </a:lnTo>
                  <a:lnTo>
                    <a:pt x="1237" y="45321"/>
                  </a:lnTo>
                  <a:lnTo>
                    <a:pt x="1337" y="46043"/>
                  </a:lnTo>
                  <a:lnTo>
                    <a:pt x="1449" y="46765"/>
                  </a:lnTo>
                  <a:lnTo>
                    <a:pt x="1560" y="47472"/>
                  </a:lnTo>
                  <a:lnTo>
                    <a:pt x="1677" y="48179"/>
                  </a:lnTo>
                  <a:lnTo>
                    <a:pt x="1799" y="48885"/>
                  </a:lnTo>
                  <a:lnTo>
                    <a:pt x="1926" y="49592"/>
                  </a:lnTo>
                  <a:lnTo>
                    <a:pt x="2059" y="50283"/>
                  </a:lnTo>
                  <a:lnTo>
                    <a:pt x="2191" y="50959"/>
                  </a:lnTo>
                  <a:lnTo>
                    <a:pt x="2329" y="51651"/>
                  </a:lnTo>
                  <a:lnTo>
                    <a:pt x="2473" y="52311"/>
                  </a:lnTo>
                  <a:lnTo>
                    <a:pt x="2616" y="52987"/>
                  </a:lnTo>
                  <a:lnTo>
                    <a:pt x="2764" y="53648"/>
                  </a:lnTo>
                  <a:lnTo>
                    <a:pt x="2918" y="54293"/>
                  </a:lnTo>
                  <a:lnTo>
                    <a:pt x="3008" y="54708"/>
                  </a:lnTo>
                  <a:lnTo>
                    <a:pt x="3104" y="55107"/>
                  </a:lnTo>
                  <a:lnTo>
                    <a:pt x="3199" y="55507"/>
                  </a:lnTo>
                  <a:lnTo>
                    <a:pt x="3300" y="55876"/>
                  </a:lnTo>
                  <a:lnTo>
                    <a:pt x="3401" y="56260"/>
                  </a:lnTo>
                  <a:lnTo>
                    <a:pt x="3512" y="56628"/>
                  </a:lnTo>
                  <a:lnTo>
                    <a:pt x="3624" y="56982"/>
                  </a:lnTo>
                  <a:lnTo>
                    <a:pt x="3735" y="57320"/>
                  </a:lnTo>
                  <a:lnTo>
                    <a:pt x="3857" y="57658"/>
                  </a:lnTo>
                  <a:lnTo>
                    <a:pt x="3979" y="57980"/>
                  </a:lnTo>
                  <a:lnTo>
                    <a:pt x="4101" y="58303"/>
                  </a:lnTo>
                  <a:lnTo>
                    <a:pt x="4228" y="58610"/>
                  </a:lnTo>
                  <a:lnTo>
                    <a:pt x="4361" y="58902"/>
                  </a:lnTo>
                  <a:lnTo>
                    <a:pt x="4494" y="59179"/>
                  </a:lnTo>
                  <a:lnTo>
                    <a:pt x="4631" y="59455"/>
                  </a:lnTo>
                  <a:lnTo>
                    <a:pt x="4775" y="59716"/>
                  </a:lnTo>
                  <a:lnTo>
                    <a:pt x="4854" y="59824"/>
                  </a:lnTo>
                  <a:lnTo>
                    <a:pt x="4939" y="59947"/>
                  </a:lnTo>
                  <a:lnTo>
                    <a:pt x="5019" y="60039"/>
                  </a:lnTo>
                  <a:lnTo>
                    <a:pt x="5104" y="60131"/>
                  </a:lnTo>
                  <a:lnTo>
                    <a:pt x="5194" y="60208"/>
                  </a:lnTo>
                  <a:lnTo>
                    <a:pt x="5279" y="60285"/>
                  </a:lnTo>
                  <a:lnTo>
                    <a:pt x="5369" y="60346"/>
                  </a:lnTo>
                  <a:lnTo>
                    <a:pt x="5459" y="60392"/>
                  </a:lnTo>
                  <a:lnTo>
                    <a:pt x="5523" y="60423"/>
                  </a:lnTo>
                  <a:lnTo>
                    <a:pt x="5650" y="60423"/>
                  </a:lnTo>
                  <a:lnTo>
                    <a:pt x="5714" y="60392"/>
                  </a:lnTo>
                  <a:lnTo>
                    <a:pt x="5491" y="60162"/>
                  </a:lnTo>
                  <a:lnTo>
                    <a:pt x="5273" y="59901"/>
                  </a:lnTo>
                  <a:lnTo>
                    <a:pt x="5061" y="59609"/>
                  </a:lnTo>
                  <a:lnTo>
                    <a:pt x="4849" y="59286"/>
                  </a:lnTo>
                  <a:lnTo>
                    <a:pt x="4722" y="59025"/>
                  </a:lnTo>
                  <a:lnTo>
                    <a:pt x="4594" y="58733"/>
                  </a:lnTo>
                  <a:lnTo>
                    <a:pt x="4472" y="58441"/>
                  </a:lnTo>
                  <a:lnTo>
                    <a:pt x="4350" y="58134"/>
                  </a:lnTo>
                  <a:lnTo>
                    <a:pt x="4234" y="57827"/>
                  </a:lnTo>
                  <a:lnTo>
                    <a:pt x="4117" y="57504"/>
                  </a:lnTo>
                  <a:lnTo>
                    <a:pt x="4006" y="57181"/>
                  </a:lnTo>
                  <a:lnTo>
                    <a:pt x="3899" y="56843"/>
                  </a:lnTo>
                  <a:lnTo>
                    <a:pt x="3793" y="56490"/>
                  </a:lnTo>
                  <a:lnTo>
                    <a:pt x="3693" y="56137"/>
                  </a:lnTo>
                  <a:lnTo>
                    <a:pt x="3592" y="55768"/>
                  </a:lnTo>
                  <a:lnTo>
                    <a:pt x="3496" y="55399"/>
                  </a:lnTo>
                  <a:lnTo>
                    <a:pt x="3406" y="55015"/>
                  </a:lnTo>
                  <a:lnTo>
                    <a:pt x="3321" y="54631"/>
                  </a:lnTo>
                  <a:lnTo>
                    <a:pt x="3236" y="54232"/>
                  </a:lnTo>
                  <a:lnTo>
                    <a:pt x="3157" y="53832"/>
                  </a:lnTo>
                  <a:lnTo>
                    <a:pt x="3014" y="53187"/>
                  </a:lnTo>
                  <a:lnTo>
                    <a:pt x="2870" y="52526"/>
                  </a:lnTo>
                  <a:lnTo>
                    <a:pt x="2733" y="51866"/>
                  </a:lnTo>
                  <a:lnTo>
                    <a:pt x="2600" y="51190"/>
                  </a:lnTo>
                  <a:lnTo>
                    <a:pt x="2473" y="50529"/>
                  </a:lnTo>
                  <a:lnTo>
                    <a:pt x="2345" y="49838"/>
                  </a:lnTo>
                  <a:lnTo>
                    <a:pt x="2223" y="49162"/>
                  </a:lnTo>
                  <a:lnTo>
                    <a:pt x="2107" y="48471"/>
                  </a:lnTo>
                  <a:lnTo>
                    <a:pt x="1995" y="47779"/>
                  </a:lnTo>
                  <a:lnTo>
                    <a:pt x="1884" y="47073"/>
                  </a:lnTo>
                  <a:lnTo>
                    <a:pt x="1778" y="46366"/>
                  </a:lnTo>
                  <a:lnTo>
                    <a:pt x="1672" y="45659"/>
                  </a:lnTo>
                  <a:lnTo>
                    <a:pt x="1576" y="44953"/>
                  </a:lnTo>
                  <a:lnTo>
                    <a:pt x="1481" y="44231"/>
                  </a:lnTo>
                  <a:lnTo>
                    <a:pt x="1391" y="43508"/>
                  </a:lnTo>
                  <a:lnTo>
                    <a:pt x="1300" y="42786"/>
                  </a:lnTo>
                  <a:lnTo>
                    <a:pt x="1221" y="42049"/>
                  </a:lnTo>
                  <a:lnTo>
                    <a:pt x="1141" y="41312"/>
                  </a:lnTo>
                  <a:lnTo>
                    <a:pt x="1067" y="40590"/>
                  </a:lnTo>
                  <a:lnTo>
                    <a:pt x="993" y="39837"/>
                  </a:lnTo>
                  <a:lnTo>
                    <a:pt x="929" y="39099"/>
                  </a:lnTo>
                  <a:lnTo>
                    <a:pt x="865" y="38347"/>
                  </a:lnTo>
                  <a:lnTo>
                    <a:pt x="807" y="37594"/>
                  </a:lnTo>
                  <a:lnTo>
                    <a:pt x="749" y="36841"/>
                  </a:lnTo>
                  <a:lnTo>
                    <a:pt x="701" y="36088"/>
                  </a:lnTo>
                  <a:lnTo>
                    <a:pt x="653" y="35335"/>
                  </a:lnTo>
                  <a:lnTo>
                    <a:pt x="611" y="34567"/>
                  </a:lnTo>
                  <a:lnTo>
                    <a:pt x="574" y="33814"/>
                  </a:lnTo>
                  <a:lnTo>
                    <a:pt x="537" y="33046"/>
                  </a:lnTo>
                  <a:lnTo>
                    <a:pt x="505" y="32278"/>
                  </a:lnTo>
                  <a:lnTo>
                    <a:pt x="483" y="31510"/>
                  </a:lnTo>
                  <a:lnTo>
                    <a:pt x="457" y="30742"/>
                  </a:lnTo>
                  <a:lnTo>
                    <a:pt x="436" y="29897"/>
                  </a:lnTo>
                  <a:lnTo>
                    <a:pt x="420" y="29052"/>
                  </a:lnTo>
                  <a:lnTo>
                    <a:pt x="409" y="28207"/>
                  </a:lnTo>
                  <a:lnTo>
                    <a:pt x="409" y="27362"/>
                  </a:lnTo>
                  <a:lnTo>
                    <a:pt x="409" y="26517"/>
                  </a:lnTo>
                  <a:lnTo>
                    <a:pt x="425" y="25672"/>
                  </a:lnTo>
                  <a:lnTo>
                    <a:pt x="441" y="24827"/>
                  </a:lnTo>
                  <a:lnTo>
                    <a:pt x="468" y="23998"/>
                  </a:lnTo>
                  <a:lnTo>
                    <a:pt x="499" y="23153"/>
                  </a:lnTo>
                  <a:lnTo>
                    <a:pt x="542" y="22323"/>
                  </a:lnTo>
                  <a:lnTo>
                    <a:pt x="590" y="21493"/>
                  </a:lnTo>
                  <a:lnTo>
                    <a:pt x="643" y="20664"/>
                  </a:lnTo>
                  <a:lnTo>
                    <a:pt x="706" y="19834"/>
                  </a:lnTo>
                  <a:lnTo>
                    <a:pt x="775" y="19020"/>
                  </a:lnTo>
                  <a:lnTo>
                    <a:pt x="849" y="18190"/>
                  </a:lnTo>
                  <a:lnTo>
                    <a:pt x="929" y="17376"/>
                  </a:lnTo>
                  <a:lnTo>
                    <a:pt x="1003" y="16731"/>
                  </a:lnTo>
                  <a:lnTo>
                    <a:pt x="1088" y="16070"/>
                  </a:lnTo>
                  <a:lnTo>
                    <a:pt x="1173" y="15440"/>
                  </a:lnTo>
                  <a:lnTo>
                    <a:pt x="1263" y="14795"/>
                  </a:lnTo>
                  <a:lnTo>
                    <a:pt x="1359" y="14165"/>
                  </a:lnTo>
                  <a:lnTo>
                    <a:pt x="1454" y="13535"/>
                  </a:lnTo>
                  <a:lnTo>
                    <a:pt x="1560" y="12921"/>
                  </a:lnTo>
                  <a:lnTo>
                    <a:pt x="1666" y="12306"/>
                  </a:lnTo>
                  <a:lnTo>
                    <a:pt x="1778" y="11692"/>
                  </a:lnTo>
                  <a:lnTo>
                    <a:pt x="1900" y="11093"/>
                  </a:lnTo>
                  <a:lnTo>
                    <a:pt x="2022" y="10509"/>
                  </a:lnTo>
                  <a:lnTo>
                    <a:pt x="2144" y="9925"/>
                  </a:lnTo>
                  <a:lnTo>
                    <a:pt x="2276" y="9341"/>
                  </a:lnTo>
                  <a:lnTo>
                    <a:pt x="2409" y="8773"/>
                  </a:lnTo>
                  <a:lnTo>
                    <a:pt x="2547" y="8205"/>
                  </a:lnTo>
                  <a:lnTo>
                    <a:pt x="2690" y="7651"/>
                  </a:lnTo>
                  <a:lnTo>
                    <a:pt x="2939" y="6745"/>
                  </a:lnTo>
                  <a:lnTo>
                    <a:pt x="3178" y="5885"/>
                  </a:lnTo>
                  <a:lnTo>
                    <a:pt x="3406" y="5101"/>
                  </a:lnTo>
                  <a:lnTo>
                    <a:pt x="3629" y="4364"/>
                  </a:lnTo>
                  <a:lnTo>
                    <a:pt x="3836" y="3688"/>
                  </a:lnTo>
                  <a:lnTo>
                    <a:pt x="4037" y="3073"/>
                  </a:lnTo>
                  <a:lnTo>
                    <a:pt x="4223" y="2505"/>
                  </a:lnTo>
                  <a:lnTo>
                    <a:pt x="4393" y="2013"/>
                  </a:lnTo>
                  <a:lnTo>
                    <a:pt x="4684" y="1168"/>
                  </a:lnTo>
                  <a:lnTo>
                    <a:pt x="4897" y="569"/>
                  </a:lnTo>
                  <a:lnTo>
                    <a:pt x="4971" y="339"/>
                  </a:lnTo>
                  <a:lnTo>
                    <a:pt x="5024" y="170"/>
                  </a:lnTo>
                  <a:lnTo>
                    <a:pt x="5050" y="62"/>
                  </a:lnTo>
                  <a:lnTo>
                    <a:pt x="5056" y="31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-2928450" y="-2039825"/>
              <a:ext cx="408725" cy="850750"/>
            </a:xfrm>
            <a:custGeom>
              <a:avLst/>
              <a:gdLst/>
              <a:ahLst/>
              <a:cxnLst/>
              <a:rect l="l" t="t" r="r" b="b"/>
              <a:pathLst>
                <a:path w="16349" h="34030" extrusionOk="0">
                  <a:moveTo>
                    <a:pt x="2430" y="1"/>
                  </a:moveTo>
                  <a:lnTo>
                    <a:pt x="2297" y="16"/>
                  </a:lnTo>
                  <a:lnTo>
                    <a:pt x="2159" y="47"/>
                  </a:lnTo>
                  <a:lnTo>
                    <a:pt x="2027" y="108"/>
                  </a:lnTo>
                  <a:lnTo>
                    <a:pt x="1900" y="185"/>
                  </a:lnTo>
                  <a:lnTo>
                    <a:pt x="1767" y="277"/>
                  </a:lnTo>
                  <a:lnTo>
                    <a:pt x="1640" y="385"/>
                  </a:lnTo>
                  <a:lnTo>
                    <a:pt x="1512" y="523"/>
                  </a:lnTo>
                  <a:lnTo>
                    <a:pt x="1390" y="677"/>
                  </a:lnTo>
                  <a:lnTo>
                    <a:pt x="1268" y="846"/>
                  </a:lnTo>
                  <a:lnTo>
                    <a:pt x="1152" y="1045"/>
                  </a:lnTo>
                  <a:lnTo>
                    <a:pt x="1035" y="1276"/>
                  </a:lnTo>
                  <a:lnTo>
                    <a:pt x="955" y="1475"/>
                  </a:lnTo>
                  <a:lnTo>
                    <a:pt x="881" y="1675"/>
                  </a:lnTo>
                  <a:lnTo>
                    <a:pt x="807" y="1890"/>
                  </a:lnTo>
                  <a:lnTo>
                    <a:pt x="738" y="2105"/>
                  </a:lnTo>
                  <a:lnTo>
                    <a:pt x="669" y="2320"/>
                  </a:lnTo>
                  <a:lnTo>
                    <a:pt x="605" y="2551"/>
                  </a:lnTo>
                  <a:lnTo>
                    <a:pt x="547" y="2781"/>
                  </a:lnTo>
                  <a:lnTo>
                    <a:pt x="489" y="3027"/>
                  </a:lnTo>
                  <a:lnTo>
                    <a:pt x="436" y="3273"/>
                  </a:lnTo>
                  <a:lnTo>
                    <a:pt x="382" y="3519"/>
                  </a:lnTo>
                  <a:lnTo>
                    <a:pt x="335" y="3780"/>
                  </a:lnTo>
                  <a:lnTo>
                    <a:pt x="287" y="4026"/>
                  </a:lnTo>
                  <a:lnTo>
                    <a:pt x="245" y="4302"/>
                  </a:lnTo>
                  <a:lnTo>
                    <a:pt x="207" y="4563"/>
                  </a:lnTo>
                  <a:lnTo>
                    <a:pt x="170" y="4825"/>
                  </a:lnTo>
                  <a:lnTo>
                    <a:pt x="138" y="5101"/>
                  </a:lnTo>
                  <a:lnTo>
                    <a:pt x="112" y="5378"/>
                  </a:lnTo>
                  <a:lnTo>
                    <a:pt x="85" y="5654"/>
                  </a:lnTo>
                  <a:lnTo>
                    <a:pt x="64" y="5946"/>
                  </a:lnTo>
                  <a:lnTo>
                    <a:pt x="43" y="6223"/>
                  </a:lnTo>
                  <a:lnTo>
                    <a:pt x="27" y="6514"/>
                  </a:lnTo>
                  <a:lnTo>
                    <a:pt x="16" y="6806"/>
                  </a:lnTo>
                  <a:lnTo>
                    <a:pt x="6" y="7098"/>
                  </a:lnTo>
                  <a:lnTo>
                    <a:pt x="1" y="7390"/>
                  </a:lnTo>
                  <a:lnTo>
                    <a:pt x="1" y="7682"/>
                  </a:lnTo>
                  <a:lnTo>
                    <a:pt x="1" y="7974"/>
                  </a:lnTo>
                  <a:lnTo>
                    <a:pt x="6" y="8266"/>
                  </a:lnTo>
                  <a:lnTo>
                    <a:pt x="16" y="8558"/>
                  </a:lnTo>
                  <a:lnTo>
                    <a:pt x="32" y="8850"/>
                  </a:lnTo>
                  <a:lnTo>
                    <a:pt x="48" y="9142"/>
                  </a:lnTo>
                  <a:lnTo>
                    <a:pt x="70" y="9433"/>
                  </a:lnTo>
                  <a:lnTo>
                    <a:pt x="91" y="9725"/>
                  </a:lnTo>
                  <a:lnTo>
                    <a:pt x="149" y="10294"/>
                  </a:lnTo>
                  <a:lnTo>
                    <a:pt x="213" y="10847"/>
                  </a:lnTo>
                  <a:lnTo>
                    <a:pt x="282" y="11400"/>
                  </a:lnTo>
                  <a:lnTo>
                    <a:pt x="361" y="11953"/>
                  </a:lnTo>
                  <a:lnTo>
                    <a:pt x="441" y="12491"/>
                  </a:lnTo>
                  <a:lnTo>
                    <a:pt x="531" y="13013"/>
                  </a:lnTo>
                  <a:lnTo>
                    <a:pt x="621" y="13535"/>
                  </a:lnTo>
                  <a:lnTo>
                    <a:pt x="722" y="14058"/>
                  </a:lnTo>
                  <a:lnTo>
                    <a:pt x="828" y="14549"/>
                  </a:lnTo>
                  <a:lnTo>
                    <a:pt x="939" y="15041"/>
                  </a:lnTo>
                  <a:lnTo>
                    <a:pt x="1051" y="15533"/>
                  </a:lnTo>
                  <a:lnTo>
                    <a:pt x="1173" y="16009"/>
                  </a:lnTo>
                  <a:lnTo>
                    <a:pt x="1300" y="16470"/>
                  </a:lnTo>
                  <a:lnTo>
                    <a:pt x="1433" y="16915"/>
                  </a:lnTo>
                  <a:lnTo>
                    <a:pt x="1565" y="17345"/>
                  </a:lnTo>
                  <a:lnTo>
                    <a:pt x="1709" y="17776"/>
                  </a:lnTo>
                  <a:lnTo>
                    <a:pt x="1921" y="18451"/>
                  </a:lnTo>
                  <a:lnTo>
                    <a:pt x="2133" y="19112"/>
                  </a:lnTo>
                  <a:lnTo>
                    <a:pt x="2356" y="19757"/>
                  </a:lnTo>
                  <a:lnTo>
                    <a:pt x="2578" y="20403"/>
                  </a:lnTo>
                  <a:lnTo>
                    <a:pt x="2801" y="21032"/>
                  </a:lnTo>
                  <a:lnTo>
                    <a:pt x="3035" y="21647"/>
                  </a:lnTo>
                  <a:lnTo>
                    <a:pt x="3268" y="22246"/>
                  </a:lnTo>
                  <a:lnTo>
                    <a:pt x="3501" y="22830"/>
                  </a:lnTo>
                  <a:lnTo>
                    <a:pt x="3745" y="23414"/>
                  </a:lnTo>
                  <a:lnTo>
                    <a:pt x="3984" y="23967"/>
                  </a:lnTo>
                  <a:lnTo>
                    <a:pt x="4233" y="24520"/>
                  </a:lnTo>
                  <a:lnTo>
                    <a:pt x="4483" y="25058"/>
                  </a:lnTo>
                  <a:lnTo>
                    <a:pt x="4737" y="25580"/>
                  </a:lnTo>
                  <a:lnTo>
                    <a:pt x="4992" y="26102"/>
                  </a:lnTo>
                  <a:lnTo>
                    <a:pt x="5252" y="26594"/>
                  </a:lnTo>
                  <a:lnTo>
                    <a:pt x="5512" y="27085"/>
                  </a:lnTo>
                  <a:lnTo>
                    <a:pt x="5777" y="27546"/>
                  </a:lnTo>
                  <a:lnTo>
                    <a:pt x="6047" y="28007"/>
                  </a:lnTo>
                  <a:lnTo>
                    <a:pt x="6318" y="28453"/>
                  </a:lnTo>
                  <a:lnTo>
                    <a:pt x="6594" y="28883"/>
                  </a:lnTo>
                  <a:lnTo>
                    <a:pt x="6870" y="29298"/>
                  </a:lnTo>
                  <a:lnTo>
                    <a:pt x="7145" y="29712"/>
                  </a:lnTo>
                  <a:lnTo>
                    <a:pt x="7427" y="30097"/>
                  </a:lnTo>
                  <a:lnTo>
                    <a:pt x="7713" y="30465"/>
                  </a:lnTo>
                  <a:lnTo>
                    <a:pt x="7999" y="30834"/>
                  </a:lnTo>
                  <a:lnTo>
                    <a:pt x="8286" y="31172"/>
                  </a:lnTo>
                  <a:lnTo>
                    <a:pt x="8578" y="31510"/>
                  </a:lnTo>
                  <a:lnTo>
                    <a:pt x="8869" y="31817"/>
                  </a:lnTo>
                  <a:lnTo>
                    <a:pt x="9166" y="32124"/>
                  </a:lnTo>
                  <a:lnTo>
                    <a:pt x="9463" y="32401"/>
                  </a:lnTo>
                  <a:lnTo>
                    <a:pt x="9766" y="32678"/>
                  </a:lnTo>
                  <a:lnTo>
                    <a:pt x="10063" y="32939"/>
                  </a:lnTo>
                  <a:lnTo>
                    <a:pt x="10280" y="33138"/>
                  </a:lnTo>
                  <a:lnTo>
                    <a:pt x="10492" y="33307"/>
                  </a:lnTo>
                  <a:lnTo>
                    <a:pt x="10710" y="33461"/>
                  </a:lnTo>
                  <a:lnTo>
                    <a:pt x="10927" y="33615"/>
                  </a:lnTo>
                  <a:lnTo>
                    <a:pt x="11145" y="33722"/>
                  </a:lnTo>
                  <a:lnTo>
                    <a:pt x="11362" y="33830"/>
                  </a:lnTo>
                  <a:lnTo>
                    <a:pt x="11585" y="33907"/>
                  </a:lnTo>
                  <a:lnTo>
                    <a:pt x="11808" y="33968"/>
                  </a:lnTo>
                  <a:lnTo>
                    <a:pt x="12031" y="33999"/>
                  </a:lnTo>
                  <a:lnTo>
                    <a:pt x="12248" y="34029"/>
                  </a:lnTo>
                  <a:lnTo>
                    <a:pt x="12471" y="34029"/>
                  </a:lnTo>
                  <a:lnTo>
                    <a:pt x="12694" y="33999"/>
                  </a:lnTo>
                  <a:lnTo>
                    <a:pt x="12916" y="33968"/>
                  </a:lnTo>
                  <a:lnTo>
                    <a:pt x="13139" y="33907"/>
                  </a:lnTo>
                  <a:lnTo>
                    <a:pt x="13362" y="33830"/>
                  </a:lnTo>
                  <a:lnTo>
                    <a:pt x="13580" y="33722"/>
                  </a:lnTo>
                  <a:lnTo>
                    <a:pt x="13691" y="33661"/>
                  </a:lnTo>
                  <a:lnTo>
                    <a:pt x="13802" y="33584"/>
                  </a:lnTo>
                  <a:lnTo>
                    <a:pt x="13914" y="33507"/>
                  </a:lnTo>
                  <a:lnTo>
                    <a:pt x="14020" y="33415"/>
                  </a:lnTo>
                  <a:lnTo>
                    <a:pt x="14126" y="33307"/>
                  </a:lnTo>
                  <a:lnTo>
                    <a:pt x="14232" y="33200"/>
                  </a:lnTo>
                  <a:lnTo>
                    <a:pt x="14333" y="33077"/>
                  </a:lnTo>
                  <a:lnTo>
                    <a:pt x="14434" y="32939"/>
                  </a:lnTo>
                  <a:lnTo>
                    <a:pt x="14534" y="32800"/>
                  </a:lnTo>
                  <a:lnTo>
                    <a:pt x="14630" y="32647"/>
                  </a:lnTo>
                  <a:lnTo>
                    <a:pt x="14725" y="32493"/>
                  </a:lnTo>
                  <a:lnTo>
                    <a:pt x="14821" y="32324"/>
                  </a:lnTo>
                  <a:lnTo>
                    <a:pt x="14911" y="32140"/>
                  </a:lnTo>
                  <a:lnTo>
                    <a:pt x="15001" y="31955"/>
                  </a:lnTo>
                  <a:lnTo>
                    <a:pt x="15086" y="31756"/>
                  </a:lnTo>
                  <a:lnTo>
                    <a:pt x="15171" y="31556"/>
                  </a:lnTo>
                  <a:lnTo>
                    <a:pt x="15256" y="31341"/>
                  </a:lnTo>
                  <a:lnTo>
                    <a:pt x="15335" y="31126"/>
                  </a:lnTo>
                  <a:lnTo>
                    <a:pt x="15415" y="30911"/>
                  </a:lnTo>
                  <a:lnTo>
                    <a:pt x="15489" y="30680"/>
                  </a:lnTo>
                  <a:lnTo>
                    <a:pt x="15563" y="30435"/>
                  </a:lnTo>
                  <a:lnTo>
                    <a:pt x="15632" y="30189"/>
                  </a:lnTo>
                  <a:lnTo>
                    <a:pt x="15701" y="29928"/>
                  </a:lnTo>
                  <a:lnTo>
                    <a:pt x="15765" y="29666"/>
                  </a:lnTo>
                  <a:lnTo>
                    <a:pt x="15823" y="29405"/>
                  </a:lnTo>
                  <a:lnTo>
                    <a:pt x="15887" y="29129"/>
                  </a:lnTo>
                  <a:lnTo>
                    <a:pt x="15940" y="28852"/>
                  </a:lnTo>
                  <a:lnTo>
                    <a:pt x="15993" y="28576"/>
                  </a:lnTo>
                  <a:lnTo>
                    <a:pt x="16041" y="28284"/>
                  </a:lnTo>
                  <a:lnTo>
                    <a:pt x="16088" y="27976"/>
                  </a:lnTo>
                  <a:lnTo>
                    <a:pt x="16131" y="27685"/>
                  </a:lnTo>
                  <a:lnTo>
                    <a:pt x="16173" y="27362"/>
                  </a:lnTo>
                  <a:lnTo>
                    <a:pt x="16210" y="27039"/>
                  </a:lnTo>
                  <a:lnTo>
                    <a:pt x="16242" y="26717"/>
                  </a:lnTo>
                  <a:lnTo>
                    <a:pt x="16274" y="26394"/>
                  </a:lnTo>
                  <a:lnTo>
                    <a:pt x="16295" y="26056"/>
                  </a:lnTo>
                  <a:lnTo>
                    <a:pt x="16317" y="25733"/>
                  </a:lnTo>
                  <a:lnTo>
                    <a:pt x="16332" y="25396"/>
                  </a:lnTo>
                  <a:lnTo>
                    <a:pt x="16343" y="25073"/>
                  </a:lnTo>
                  <a:lnTo>
                    <a:pt x="16348" y="24735"/>
                  </a:lnTo>
                  <a:lnTo>
                    <a:pt x="16348" y="24397"/>
                  </a:lnTo>
                  <a:lnTo>
                    <a:pt x="16348" y="24074"/>
                  </a:lnTo>
                  <a:lnTo>
                    <a:pt x="16338" y="23752"/>
                  </a:lnTo>
                  <a:lnTo>
                    <a:pt x="16327" y="23414"/>
                  </a:lnTo>
                  <a:lnTo>
                    <a:pt x="16311" y="23091"/>
                  </a:lnTo>
                  <a:lnTo>
                    <a:pt x="16290" y="22768"/>
                  </a:lnTo>
                  <a:lnTo>
                    <a:pt x="16263" y="22446"/>
                  </a:lnTo>
                  <a:lnTo>
                    <a:pt x="16232" y="22139"/>
                  </a:lnTo>
                  <a:lnTo>
                    <a:pt x="16200" y="21816"/>
                  </a:lnTo>
                  <a:lnTo>
                    <a:pt x="16163" y="21509"/>
                  </a:lnTo>
                  <a:lnTo>
                    <a:pt x="16120" y="21201"/>
                  </a:lnTo>
                  <a:lnTo>
                    <a:pt x="16073" y="20910"/>
                  </a:lnTo>
                  <a:lnTo>
                    <a:pt x="16025" y="20618"/>
                  </a:lnTo>
                  <a:lnTo>
                    <a:pt x="15966" y="20326"/>
                  </a:lnTo>
                  <a:lnTo>
                    <a:pt x="15908" y="20049"/>
                  </a:lnTo>
                  <a:lnTo>
                    <a:pt x="15844" y="19757"/>
                  </a:lnTo>
                  <a:lnTo>
                    <a:pt x="15781" y="19496"/>
                  </a:lnTo>
                  <a:lnTo>
                    <a:pt x="15712" y="19235"/>
                  </a:lnTo>
                  <a:lnTo>
                    <a:pt x="15638" y="18974"/>
                  </a:lnTo>
                  <a:lnTo>
                    <a:pt x="15558" y="18728"/>
                  </a:lnTo>
                  <a:lnTo>
                    <a:pt x="15473" y="18482"/>
                  </a:lnTo>
                  <a:lnTo>
                    <a:pt x="15388" y="18252"/>
                  </a:lnTo>
                  <a:lnTo>
                    <a:pt x="15298" y="18037"/>
                  </a:lnTo>
                  <a:lnTo>
                    <a:pt x="15208" y="17822"/>
                  </a:lnTo>
                  <a:lnTo>
                    <a:pt x="15176" y="17822"/>
                  </a:lnTo>
                  <a:lnTo>
                    <a:pt x="14582" y="16731"/>
                  </a:lnTo>
                  <a:lnTo>
                    <a:pt x="13983" y="15655"/>
                  </a:lnTo>
                  <a:lnTo>
                    <a:pt x="13383" y="14595"/>
                  </a:lnTo>
                  <a:lnTo>
                    <a:pt x="12779" y="13551"/>
                  </a:lnTo>
                  <a:lnTo>
                    <a:pt x="12174" y="12521"/>
                  </a:lnTo>
                  <a:lnTo>
                    <a:pt x="11564" y="11507"/>
                  </a:lnTo>
                  <a:lnTo>
                    <a:pt x="10949" y="10524"/>
                  </a:lnTo>
                  <a:lnTo>
                    <a:pt x="10333" y="9541"/>
                  </a:lnTo>
                  <a:lnTo>
                    <a:pt x="9718" y="8573"/>
                  </a:lnTo>
                  <a:lnTo>
                    <a:pt x="9092" y="7621"/>
                  </a:lnTo>
                  <a:lnTo>
                    <a:pt x="8472" y="6683"/>
                  </a:lnTo>
                  <a:lnTo>
                    <a:pt x="7840" y="5777"/>
                  </a:lnTo>
                  <a:lnTo>
                    <a:pt x="7209" y="4871"/>
                  </a:lnTo>
                  <a:lnTo>
                    <a:pt x="6578" y="3995"/>
                  </a:lnTo>
                  <a:lnTo>
                    <a:pt x="5941" y="3119"/>
                  </a:lnTo>
                  <a:lnTo>
                    <a:pt x="5305" y="2274"/>
                  </a:lnTo>
                  <a:lnTo>
                    <a:pt x="5045" y="1921"/>
                  </a:lnTo>
                  <a:lnTo>
                    <a:pt x="4780" y="1598"/>
                  </a:lnTo>
                  <a:lnTo>
                    <a:pt x="4509" y="1276"/>
                  </a:lnTo>
                  <a:lnTo>
                    <a:pt x="4233" y="984"/>
                  </a:lnTo>
                  <a:lnTo>
                    <a:pt x="3958" y="723"/>
                  </a:lnTo>
                  <a:lnTo>
                    <a:pt x="3676" y="477"/>
                  </a:lnTo>
                  <a:lnTo>
                    <a:pt x="3539" y="385"/>
                  </a:lnTo>
                  <a:lnTo>
                    <a:pt x="3401" y="293"/>
                  </a:lnTo>
                  <a:lnTo>
                    <a:pt x="3257" y="200"/>
                  </a:lnTo>
                  <a:lnTo>
                    <a:pt x="3119" y="139"/>
                  </a:lnTo>
                  <a:lnTo>
                    <a:pt x="2982" y="77"/>
                  </a:lnTo>
                  <a:lnTo>
                    <a:pt x="2844" y="47"/>
                  </a:lnTo>
                  <a:lnTo>
                    <a:pt x="2706" y="16"/>
                  </a:lnTo>
                  <a:lnTo>
                    <a:pt x="25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-2928450" y="-2039825"/>
              <a:ext cx="408725" cy="850750"/>
            </a:xfrm>
            <a:custGeom>
              <a:avLst/>
              <a:gdLst/>
              <a:ahLst/>
              <a:cxnLst/>
              <a:rect l="l" t="t" r="r" b="b"/>
              <a:pathLst>
                <a:path w="16349" h="34030" fill="none" extrusionOk="0">
                  <a:moveTo>
                    <a:pt x="15176" y="17822"/>
                  </a:moveTo>
                  <a:lnTo>
                    <a:pt x="15176" y="17822"/>
                  </a:lnTo>
                  <a:lnTo>
                    <a:pt x="14582" y="16731"/>
                  </a:lnTo>
                  <a:lnTo>
                    <a:pt x="13983" y="15655"/>
                  </a:lnTo>
                  <a:lnTo>
                    <a:pt x="13383" y="14595"/>
                  </a:lnTo>
                  <a:lnTo>
                    <a:pt x="12779" y="13551"/>
                  </a:lnTo>
                  <a:lnTo>
                    <a:pt x="12174" y="12521"/>
                  </a:lnTo>
                  <a:lnTo>
                    <a:pt x="11564" y="11507"/>
                  </a:lnTo>
                  <a:lnTo>
                    <a:pt x="10949" y="10524"/>
                  </a:lnTo>
                  <a:lnTo>
                    <a:pt x="10333" y="9541"/>
                  </a:lnTo>
                  <a:lnTo>
                    <a:pt x="9718" y="8573"/>
                  </a:lnTo>
                  <a:lnTo>
                    <a:pt x="9092" y="7621"/>
                  </a:lnTo>
                  <a:lnTo>
                    <a:pt x="8472" y="6683"/>
                  </a:lnTo>
                  <a:lnTo>
                    <a:pt x="7840" y="5777"/>
                  </a:lnTo>
                  <a:lnTo>
                    <a:pt x="7209" y="4871"/>
                  </a:lnTo>
                  <a:lnTo>
                    <a:pt x="6578" y="3995"/>
                  </a:lnTo>
                  <a:lnTo>
                    <a:pt x="5941" y="3119"/>
                  </a:lnTo>
                  <a:lnTo>
                    <a:pt x="5305" y="2274"/>
                  </a:lnTo>
                  <a:lnTo>
                    <a:pt x="5305" y="2274"/>
                  </a:lnTo>
                  <a:lnTo>
                    <a:pt x="5045" y="1921"/>
                  </a:lnTo>
                  <a:lnTo>
                    <a:pt x="4780" y="1598"/>
                  </a:lnTo>
                  <a:lnTo>
                    <a:pt x="4509" y="1276"/>
                  </a:lnTo>
                  <a:lnTo>
                    <a:pt x="4233" y="984"/>
                  </a:lnTo>
                  <a:lnTo>
                    <a:pt x="3958" y="723"/>
                  </a:lnTo>
                  <a:lnTo>
                    <a:pt x="3676" y="477"/>
                  </a:lnTo>
                  <a:lnTo>
                    <a:pt x="3539" y="385"/>
                  </a:lnTo>
                  <a:lnTo>
                    <a:pt x="3401" y="293"/>
                  </a:lnTo>
                  <a:lnTo>
                    <a:pt x="3257" y="200"/>
                  </a:lnTo>
                  <a:lnTo>
                    <a:pt x="3119" y="139"/>
                  </a:lnTo>
                  <a:lnTo>
                    <a:pt x="2982" y="77"/>
                  </a:lnTo>
                  <a:lnTo>
                    <a:pt x="2844" y="47"/>
                  </a:lnTo>
                  <a:lnTo>
                    <a:pt x="2706" y="16"/>
                  </a:lnTo>
                  <a:lnTo>
                    <a:pt x="2568" y="1"/>
                  </a:lnTo>
                  <a:lnTo>
                    <a:pt x="2430" y="1"/>
                  </a:lnTo>
                  <a:lnTo>
                    <a:pt x="2297" y="16"/>
                  </a:lnTo>
                  <a:lnTo>
                    <a:pt x="2159" y="47"/>
                  </a:lnTo>
                  <a:lnTo>
                    <a:pt x="2027" y="108"/>
                  </a:lnTo>
                  <a:lnTo>
                    <a:pt x="1900" y="185"/>
                  </a:lnTo>
                  <a:lnTo>
                    <a:pt x="1767" y="277"/>
                  </a:lnTo>
                  <a:lnTo>
                    <a:pt x="1640" y="385"/>
                  </a:lnTo>
                  <a:lnTo>
                    <a:pt x="1512" y="523"/>
                  </a:lnTo>
                  <a:lnTo>
                    <a:pt x="1390" y="677"/>
                  </a:lnTo>
                  <a:lnTo>
                    <a:pt x="1268" y="846"/>
                  </a:lnTo>
                  <a:lnTo>
                    <a:pt x="1152" y="1045"/>
                  </a:lnTo>
                  <a:lnTo>
                    <a:pt x="1035" y="1276"/>
                  </a:lnTo>
                  <a:lnTo>
                    <a:pt x="1035" y="1276"/>
                  </a:lnTo>
                  <a:lnTo>
                    <a:pt x="955" y="1475"/>
                  </a:lnTo>
                  <a:lnTo>
                    <a:pt x="881" y="1675"/>
                  </a:lnTo>
                  <a:lnTo>
                    <a:pt x="807" y="1890"/>
                  </a:lnTo>
                  <a:lnTo>
                    <a:pt x="738" y="2105"/>
                  </a:lnTo>
                  <a:lnTo>
                    <a:pt x="669" y="2320"/>
                  </a:lnTo>
                  <a:lnTo>
                    <a:pt x="605" y="2551"/>
                  </a:lnTo>
                  <a:lnTo>
                    <a:pt x="547" y="2781"/>
                  </a:lnTo>
                  <a:lnTo>
                    <a:pt x="489" y="3027"/>
                  </a:lnTo>
                  <a:lnTo>
                    <a:pt x="436" y="3273"/>
                  </a:lnTo>
                  <a:lnTo>
                    <a:pt x="382" y="3519"/>
                  </a:lnTo>
                  <a:lnTo>
                    <a:pt x="335" y="3780"/>
                  </a:lnTo>
                  <a:lnTo>
                    <a:pt x="287" y="4026"/>
                  </a:lnTo>
                  <a:lnTo>
                    <a:pt x="245" y="4302"/>
                  </a:lnTo>
                  <a:lnTo>
                    <a:pt x="207" y="4563"/>
                  </a:lnTo>
                  <a:lnTo>
                    <a:pt x="170" y="4825"/>
                  </a:lnTo>
                  <a:lnTo>
                    <a:pt x="138" y="5101"/>
                  </a:lnTo>
                  <a:lnTo>
                    <a:pt x="112" y="5378"/>
                  </a:lnTo>
                  <a:lnTo>
                    <a:pt x="85" y="5654"/>
                  </a:lnTo>
                  <a:lnTo>
                    <a:pt x="64" y="5946"/>
                  </a:lnTo>
                  <a:lnTo>
                    <a:pt x="43" y="6223"/>
                  </a:lnTo>
                  <a:lnTo>
                    <a:pt x="27" y="6514"/>
                  </a:lnTo>
                  <a:lnTo>
                    <a:pt x="16" y="6806"/>
                  </a:lnTo>
                  <a:lnTo>
                    <a:pt x="6" y="7098"/>
                  </a:lnTo>
                  <a:lnTo>
                    <a:pt x="1" y="7390"/>
                  </a:lnTo>
                  <a:lnTo>
                    <a:pt x="1" y="7682"/>
                  </a:lnTo>
                  <a:lnTo>
                    <a:pt x="1" y="7974"/>
                  </a:lnTo>
                  <a:lnTo>
                    <a:pt x="6" y="8266"/>
                  </a:lnTo>
                  <a:lnTo>
                    <a:pt x="16" y="8558"/>
                  </a:lnTo>
                  <a:lnTo>
                    <a:pt x="32" y="8850"/>
                  </a:lnTo>
                  <a:lnTo>
                    <a:pt x="48" y="9142"/>
                  </a:lnTo>
                  <a:lnTo>
                    <a:pt x="70" y="9433"/>
                  </a:lnTo>
                  <a:lnTo>
                    <a:pt x="91" y="9725"/>
                  </a:lnTo>
                  <a:lnTo>
                    <a:pt x="91" y="9725"/>
                  </a:lnTo>
                  <a:lnTo>
                    <a:pt x="149" y="10294"/>
                  </a:lnTo>
                  <a:lnTo>
                    <a:pt x="213" y="10847"/>
                  </a:lnTo>
                  <a:lnTo>
                    <a:pt x="282" y="11400"/>
                  </a:lnTo>
                  <a:lnTo>
                    <a:pt x="361" y="11953"/>
                  </a:lnTo>
                  <a:lnTo>
                    <a:pt x="441" y="12491"/>
                  </a:lnTo>
                  <a:lnTo>
                    <a:pt x="531" y="13013"/>
                  </a:lnTo>
                  <a:lnTo>
                    <a:pt x="621" y="13535"/>
                  </a:lnTo>
                  <a:lnTo>
                    <a:pt x="722" y="14058"/>
                  </a:lnTo>
                  <a:lnTo>
                    <a:pt x="828" y="14549"/>
                  </a:lnTo>
                  <a:lnTo>
                    <a:pt x="939" y="15041"/>
                  </a:lnTo>
                  <a:lnTo>
                    <a:pt x="1051" y="15533"/>
                  </a:lnTo>
                  <a:lnTo>
                    <a:pt x="1173" y="16009"/>
                  </a:lnTo>
                  <a:lnTo>
                    <a:pt x="1300" y="16470"/>
                  </a:lnTo>
                  <a:lnTo>
                    <a:pt x="1433" y="16915"/>
                  </a:lnTo>
                  <a:lnTo>
                    <a:pt x="1565" y="17345"/>
                  </a:lnTo>
                  <a:lnTo>
                    <a:pt x="1709" y="17776"/>
                  </a:lnTo>
                  <a:lnTo>
                    <a:pt x="1709" y="17776"/>
                  </a:lnTo>
                  <a:lnTo>
                    <a:pt x="1921" y="18451"/>
                  </a:lnTo>
                  <a:lnTo>
                    <a:pt x="2133" y="19112"/>
                  </a:lnTo>
                  <a:lnTo>
                    <a:pt x="2356" y="19757"/>
                  </a:lnTo>
                  <a:lnTo>
                    <a:pt x="2578" y="20403"/>
                  </a:lnTo>
                  <a:lnTo>
                    <a:pt x="2801" y="21032"/>
                  </a:lnTo>
                  <a:lnTo>
                    <a:pt x="3035" y="21647"/>
                  </a:lnTo>
                  <a:lnTo>
                    <a:pt x="3268" y="22246"/>
                  </a:lnTo>
                  <a:lnTo>
                    <a:pt x="3501" y="22830"/>
                  </a:lnTo>
                  <a:lnTo>
                    <a:pt x="3745" y="23414"/>
                  </a:lnTo>
                  <a:lnTo>
                    <a:pt x="3984" y="23967"/>
                  </a:lnTo>
                  <a:lnTo>
                    <a:pt x="4233" y="24520"/>
                  </a:lnTo>
                  <a:lnTo>
                    <a:pt x="4483" y="25058"/>
                  </a:lnTo>
                  <a:lnTo>
                    <a:pt x="4737" y="25580"/>
                  </a:lnTo>
                  <a:lnTo>
                    <a:pt x="4992" y="26102"/>
                  </a:lnTo>
                  <a:lnTo>
                    <a:pt x="5252" y="26594"/>
                  </a:lnTo>
                  <a:lnTo>
                    <a:pt x="5512" y="27085"/>
                  </a:lnTo>
                  <a:lnTo>
                    <a:pt x="5777" y="27546"/>
                  </a:lnTo>
                  <a:lnTo>
                    <a:pt x="6047" y="28007"/>
                  </a:lnTo>
                  <a:lnTo>
                    <a:pt x="6318" y="28453"/>
                  </a:lnTo>
                  <a:lnTo>
                    <a:pt x="6594" y="28883"/>
                  </a:lnTo>
                  <a:lnTo>
                    <a:pt x="6870" y="29298"/>
                  </a:lnTo>
                  <a:lnTo>
                    <a:pt x="7145" y="29712"/>
                  </a:lnTo>
                  <a:lnTo>
                    <a:pt x="7427" y="30097"/>
                  </a:lnTo>
                  <a:lnTo>
                    <a:pt x="7713" y="30465"/>
                  </a:lnTo>
                  <a:lnTo>
                    <a:pt x="7999" y="30834"/>
                  </a:lnTo>
                  <a:lnTo>
                    <a:pt x="8286" y="31172"/>
                  </a:lnTo>
                  <a:lnTo>
                    <a:pt x="8578" y="31510"/>
                  </a:lnTo>
                  <a:lnTo>
                    <a:pt x="8869" y="31817"/>
                  </a:lnTo>
                  <a:lnTo>
                    <a:pt x="9166" y="32124"/>
                  </a:lnTo>
                  <a:lnTo>
                    <a:pt x="9463" y="32401"/>
                  </a:lnTo>
                  <a:lnTo>
                    <a:pt x="9766" y="32678"/>
                  </a:lnTo>
                  <a:lnTo>
                    <a:pt x="10063" y="32939"/>
                  </a:lnTo>
                  <a:lnTo>
                    <a:pt x="10063" y="32939"/>
                  </a:lnTo>
                  <a:lnTo>
                    <a:pt x="10280" y="33138"/>
                  </a:lnTo>
                  <a:lnTo>
                    <a:pt x="10492" y="33307"/>
                  </a:lnTo>
                  <a:lnTo>
                    <a:pt x="10710" y="33461"/>
                  </a:lnTo>
                  <a:lnTo>
                    <a:pt x="10927" y="33615"/>
                  </a:lnTo>
                  <a:lnTo>
                    <a:pt x="11145" y="33722"/>
                  </a:lnTo>
                  <a:lnTo>
                    <a:pt x="11362" y="33830"/>
                  </a:lnTo>
                  <a:lnTo>
                    <a:pt x="11585" y="33907"/>
                  </a:lnTo>
                  <a:lnTo>
                    <a:pt x="11808" y="33968"/>
                  </a:lnTo>
                  <a:lnTo>
                    <a:pt x="12031" y="33999"/>
                  </a:lnTo>
                  <a:lnTo>
                    <a:pt x="12248" y="34029"/>
                  </a:lnTo>
                  <a:lnTo>
                    <a:pt x="12471" y="34029"/>
                  </a:lnTo>
                  <a:lnTo>
                    <a:pt x="12694" y="33999"/>
                  </a:lnTo>
                  <a:lnTo>
                    <a:pt x="12916" y="33968"/>
                  </a:lnTo>
                  <a:lnTo>
                    <a:pt x="13139" y="33907"/>
                  </a:lnTo>
                  <a:lnTo>
                    <a:pt x="13362" y="33830"/>
                  </a:lnTo>
                  <a:lnTo>
                    <a:pt x="13580" y="33722"/>
                  </a:lnTo>
                  <a:lnTo>
                    <a:pt x="13580" y="33722"/>
                  </a:lnTo>
                  <a:lnTo>
                    <a:pt x="13691" y="33661"/>
                  </a:lnTo>
                  <a:lnTo>
                    <a:pt x="13802" y="33584"/>
                  </a:lnTo>
                  <a:lnTo>
                    <a:pt x="13914" y="33507"/>
                  </a:lnTo>
                  <a:lnTo>
                    <a:pt x="14020" y="33415"/>
                  </a:lnTo>
                  <a:lnTo>
                    <a:pt x="14126" y="33307"/>
                  </a:lnTo>
                  <a:lnTo>
                    <a:pt x="14232" y="33200"/>
                  </a:lnTo>
                  <a:lnTo>
                    <a:pt x="14333" y="33077"/>
                  </a:lnTo>
                  <a:lnTo>
                    <a:pt x="14434" y="32939"/>
                  </a:lnTo>
                  <a:lnTo>
                    <a:pt x="14534" y="32800"/>
                  </a:lnTo>
                  <a:lnTo>
                    <a:pt x="14630" y="32647"/>
                  </a:lnTo>
                  <a:lnTo>
                    <a:pt x="14725" y="32493"/>
                  </a:lnTo>
                  <a:lnTo>
                    <a:pt x="14821" y="32324"/>
                  </a:lnTo>
                  <a:lnTo>
                    <a:pt x="14911" y="32140"/>
                  </a:lnTo>
                  <a:lnTo>
                    <a:pt x="15001" y="31955"/>
                  </a:lnTo>
                  <a:lnTo>
                    <a:pt x="15086" y="31756"/>
                  </a:lnTo>
                  <a:lnTo>
                    <a:pt x="15171" y="31556"/>
                  </a:lnTo>
                  <a:lnTo>
                    <a:pt x="15256" y="31341"/>
                  </a:lnTo>
                  <a:lnTo>
                    <a:pt x="15335" y="31126"/>
                  </a:lnTo>
                  <a:lnTo>
                    <a:pt x="15415" y="30911"/>
                  </a:lnTo>
                  <a:lnTo>
                    <a:pt x="15489" y="30680"/>
                  </a:lnTo>
                  <a:lnTo>
                    <a:pt x="15563" y="30435"/>
                  </a:lnTo>
                  <a:lnTo>
                    <a:pt x="15632" y="30189"/>
                  </a:lnTo>
                  <a:lnTo>
                    <a:pt x="15701" y="29928"/>
                  </a:lnTo>
                  <a:lnTo>
                    <a:pt x="15765" y="29666"/>
                  </a:lnTo>
                  <a:lnTo>
                    <a:pt x="15823" y="29405"/>
                  </a:lnTo>
                  <a:lnTo>
                    <a:pt x="15887" y="29129"/>
                  </a:lnTo>
                  <a:lnTo>
                    <a:pt x="15940" y="28852"/>
                  </a:lnTo>
                  <a:lnTo>
                    <a:pt x="15993" y="28576"/>
                  </a:lnTo>
                  <a:lnTo>
                    <a:pt x="16041" y="28284"/>
                  </a:lnTo>
                  <a:lnTo>
                    <a:pt x="16088" y="27976"/>
                  </a:lnTo>
                  <a:lnTo>
                    <a:pt x="16131" y="27685"/>
                  </a:lnTo>
                  <a:lnTo>
                    <a:pt x="16173" y="27362"/>
                  </a:lnTo>
                  <a:lnTo>
                    <a:pt x="16173" y="27362"/>
                  </a:lnTo>
                  <a:lnTo>
                    <a:pt x="16210" y="27039"/>
                  </a:lnTo>
                  <a:lnTo>
                    <a:pt x="16242" y="26717"/>
                  </a:lnTo>
                  <a:lnTo>
                    <a:pt x="16274" y="26394"/>
                  </a:lnTo>
                  <a:lnTo>
                    <a:pt x="16295" y="26056"/>
                  </a:lnTo>
                  <a:lnTo>
                    <a:pt x="16317" y="25733"/>
                  </a:lnTo>
                  <a:lnTo>
                    <a:pt x="16332" y="25396"/>
                  </a:lnTo>
                  <a:lnTo>
                    <a:pt x="16343" y="25073"/>
                  </a:lnTo>
                  <a:lnTo>
                    <a:pt x="16348" y="24735"/>
                  </a:lnTo>
                  <a:lnTo>
                    <a:pt x="16348" y="24397"/>
                  </a:lnTo>
                  <a:lnTo>
                    <a:pt x="16348" y="24074"/>
                  </a:lnTo>
                  <a:lnTo>
                    <a:pt x="16338" y="23752"/>
                  </a:lnTo>
                  <a:lnTo>
                    <a:pt x="16327" y="23414"/>
                  </a:lnTo>
                  <a:lnTo>
                    <a:pt x="16311" y="23091"/>
                  </a:lnTo>
                  <a:lnTo>
                    <a:pt x="16290" y="22768"/>
                  </a:lnTo>
                  <a:lnTo>
                    <a:pt x="16263" y="22446"/>
                  </a:lnTo>
                  <a:lnTo>
                    <a:pt x="16232" y="22139"/>
                  </a:lnTo>
                  <a:lnTo>
                    <a:pt x="16200" y="21816"/>
                  </a:lnTo>
                  <a:lnTo>
                    <a:pt x="16163" y="21509"/>
                  </a:lnTo>
                  <a:lnTo>
                    <a:pt x="16120" y="21201"/>
                  </a:lnTo>
                  <a:lnTo>
                    <a:pt x="16073" y="20910"/>
                  </a:lnTo>
                  <a:lnTo>
                    <a:pt x="16025" y="20618"/>
                  </a:lnTo>
                  <a:lnTo>
                    <a:pt x="15966" y="20326"/>
                  </a:lnTo>
                  <a:lnTo>
                    <a:pt x="15908" y="20049"/>
                  </a:lnTo>
                  <a:lnTo>
                    <a:pt x="15844" y="19757"/>
                  </a:lnTo>
                  <a:lnTo>
                    <a:pt x="15781" y="19496"/>
                  </a:lnTo>
                  <a:lnTo>
                    <a:pt x="15712" y="19235"/>
                  </a:lnTo>
                  <a:lnTo>
                    <a:pt x="15638" y="18974"/>
                  </a:lnTo>
                  <a:lnTo>
                    <a:pt x="15558" y="18728"/>
                  </a:lnTo>
                  <a:lnTo>
                    <a:pt x="15473" y="18482"/>
                  </a:lnTo>
                  <a:lnTo>
                    <a:pt x="15388" y="18252"/>
                  </a:lnTo>
                  <a:lnTo>
                    <a:pt x="15298" y="18037"/>
                  </a:lnTo>
                  <a:lnTo>
                    <a:pt x="15208" y="17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-2915325" y="-1903850"/>
              <a:ext cx="383800" cy="577650"/>
            </a:xfrm>
            <a:custGeom>
              <a:avLst/>
              <a:gdLst/>
              <a:ahLst/>
              <a:cxnLst/>
              <a:rect l="l" t="t" r="r" b="b"/>
              <a:pathLst>
                <a:path w="15352" h="23106" extrusionOk="0">
                  <a:moveTo>
                    <a:pt x="1" y="0"/>
                  </a:moveTo>
                  <a:lnTo>
                    <a:pt x="17" y="246"/>
                  </a:lnTo>
                  <a:lnTo>
                    <a:pt x="38" y="507"/>
                  </a:lnTo>
                  <a:lnTo>
                    <a:pt x="59" y="753"/>
                  </a:lnTo>
                  <a:lnTo>
                    <a:pt x="91" y="999"/>
                  </a:lnTo>
                  <a:lnTo>
                    <a:pt x="117" y="1244"/>
                  </a:lnTo>
                  <a:lnTo>
                    <a:pt x="155" y="1490"/>
                  </a:lnTo>
                  <a:lnTo>
                    <a:pt x="192" y="1721"/>
                  </a:lnTo>
                  <a:lnTo>
                    <a:pt x="234" y="1951"/>
                  </a:lnTo>
                  <a:lnTo>
                    <a:pt x="351" y="2596"/>
                  </a:lnTo>
                  <a:lnTo>
                    <a:pt x="467" y="3226"/>
                  </a:lnTo>
                  <a:lnTo>
                    <a:pt x="589" y="3856"/>
                  </a:lnTo>
                  <a:lnTo>
                    <a:pt x="717" y="4471"/>
                  </a:lnTo>
                  <a:lnTo>
                    <a:pt x="849" y="5085"/>
                  </a:lnTo>
                  <a:lnTo>
                    <a:pt x="987" y="5684"/>
                  </a:lnTo>
                  <a:lnTo>
                    <a:pt x="1131" y="6284"/>
                  </a:lnTo>
                  <a:lnTo>
                    <a:pt x="1274" y="6867"/>
                  </a:lnTo>
                  <a:lnTo>
                    <a:pt x="1401" y="7344"/>
                  </a:lnTo>
                  <a:lnTo>
                    <a:pt x="1528" y="7835"/>
                  </a:lnTo>
                  <a:lnTo>
                    <a:pt x="1661" y="8311"/>
                  </a:lnTo>
                  <a:lnTo>
                    <a:pt x="1788" y="8772"/>
                  </a:lnTo>
                  <a:lnTo>
                    <a:pt x="2064" y="9694"/>
                  </a:lnTo>
                  <a:lnTo>
                    <a:pt x="2340" y="10585"/>
                  </a:lnTo>
                  <a:lnTo>
                    <a:pt x="2632" y="11445"/>
                  </a:lnTo>
                  <a:lnTo>
                    <a:pt x="2923" y="12290"/>
                  </a:lnTo>
                  <a:lnTo>
                    <a:pt x="3231" y="13089"/>
                  </a:lnTo>
                  <a:lnTo>
                    <a:pt x="3544" y="13873"/>
                  </a:lnTo>
                  <a:lnTo>
                    <a:pt x="3862" y="14626"/>
                  </a:lnTo>
                  <a:lnTo>
                    <a:pt x="4186" y="15348"/>
                  </a:lnTo>
                  <a:lnTo>
                    <a:pt x="4520" y="16039"/>
                  </a:lnTo>
                  <a:lnTo>
                    <a:pt x="4859" y="16700"/>
                  </a:lnTo>
                  <a:lnTo>
                    <a:pt x="5210" y="17329"/>
                  </a:lnTo>
                  <a:lnTo>
                    <a:pt x="5560" y="17929"/>
                  </a:lnTo>
                  <a:lnTo>
                    <a:pt x="5920" y="18497"/>
                  </a:lnTo>
                  <a:lnTo>
                    <a:pt x="6281" y="19035"/>
                  </a:lnTo>
                  <a:lnTo>
                    <a:pt x="6652" y="19542"/>
                  </a:lnTo>
                  <a:lnTo>
                    <a:pt x="7029" y="20018"/>
                  </a:lnTo>
                  <a:lnTo>
                    <a:pt x="7405" y="20463"/>
                  </a:lnTo>
                  <a:lnTo>
                    <a:pt x="7793" y="20878"/>
                  </a:lnTo>
                  <a:lnTo>
                    <a:pt x="8180" y="21247"/>
                  </a:lnTo>
                  <a:lnTo>
                    <a:pt x="8572" y="21600"/>
                  </a:lnTo>
                  <a:lnTo>
                    <a:pt x="8970" y="21908"/>
                  </a:lnTo>
                  <a:lnTo>
                    <a:pt x="9368" y="22184"/>
                  </a:lnTo>
                  <a:lnTo>
                    <a:pt x="9771" y="22415"/>
                  </a:lnTo>
                  <a:lnTo>
                    <a:pt x="10180" y="22614"/>
                  </a:lnTo>
                  <a:lnTo>
                    <a:pt x="10588" y="22799"/>
                  </a:lnTo>
                  <a:lnTo>
                    <a:pt x="11002" y="22922"/>
                  </a:lnTo>
                  <a:lnTo>
                    <a:pt x="11416" y="23029"/>
                  </a:lnTo>
                  <a:lnTo>
                    <a:pt x="11622" y="23060"/>
                  </a:lnTo>
                  <a:lnTo>
                    <a:pt x="11829" y="23091"/>
                  </a:lnTo>
                  <a:lnTo>
                    <a:pt x="12041" y="23106"/>
                  </a:lnTo>
                  <a:lnTo>
                    <a:pt x="12460" y="23106"/>
                  </a:lnTo>
                  <a:lnTo>
                    <a:pt x="12667" y="23091"/>
                  </a:lnTo>
                  <a:lnTo>
                    <a:pt x="12917" y="23075"/>
                  </a:lnTo>
                  <a:lnTo>
                    <a:pt x="13166" y="23029"/>
                  </a:lnTo>
                  <a:lnTo>
                    <a:pt x="13415" y="22968"/>
                  </a:lnTo>
                  <a:lnTo>
                    <a:pt x="13659" y="22906"/>
                  </a:lnTo>
                  <a:lnTo>
                    <a:pt x="13909" y="22814"/>
                  </a:lnTo>
                  <a:lnTo>
                    <a:pt x="14153" y="22722"/>
                  </a:lnTo>
                  <a:lnTo>
                    <a:pt x="14402" y="22599"/>
                  </a:lnTo>
                  <a:lnTo>
                    <a:pt x="14646" y="22476"/>
                  </a:lnTo>
                  <a:lnTo>
                    <a:pt x="14736" y="22445"/>
                  </a:lnTo>
                  <a:lnTo>
                    <a:pt x="14826" y="22399"/>
                  </a:lnTo>
                  <a:lnTo>
                    <a:pt x="14916" y="22338"/>
                  </a:lnTo>
                  <a:lnTo>
                    <a:pt x="15007" y="22276"/>
                  </a:lnTo>
                  <a:lnTo>
                    <a:pt x="15091" y="22199"/>
                  </a:lnTo>
                  <a:lnTo>
                    <a:pt x="15182" y="22107"/>
                  </a:lnTo>
                  <a:lnTo>
                    <a:pt x="15266" y="22015"/>
                  </a:lnTo>
                  <a:lnTo>
                    <a:pt x="15351" y="21908"/>
                  </a:lnTo>
                  <a:lnTo>
                    <a:pt x="15346" y="21892"/>
                  </a:lnTo>
                  <a:lnTo>
                    <a:pt x="15335" y="21877"/>
                  </a:lnTo>
                  <a:lnTo>
                    <a:pt x="15298" y="21862"/>
                  </a:lnTo>
                  <a:lnTo>
                    <a:pt x="15240" y="21862"/>
                  </a:lnTo>
                  <a:lnTo>
                    <a:pt x="15155" y="21877"/>
                  </a:lnTo>
                  <a:lnTo>
                    <a:pt x="14625" y="22015"/>
                  </a:lnTo>
                  <a:lnTo>
                    <a:pt x="14237" y="22107"/>
                  </a:lnTo>
                  <a:lnTo>
                    <a:pt x="13781" y="22199"/>
                  </a:lnTo>
                  <a:lnTo>
                    <a:pt x="13527" y="22230"/>
                  </a:lnTo>
                  <a:lnTo>
                    <a:pt x="13256" y="22261"/>
                  </a:lnTo>
                  <a:lnTo>
                    <a:pt x="12970" y="22276"/>
                  </a:lnTo>
                  <a:lnTo>
                    <a:pt x="12667" y="22276"/>
                  </a:lnTo>
                  <a:lnTo>
                    <a:pt x="12264" y="22261"/>
                  </a:lnTo>
                  <a:lnTo>
                    <a:pt x="11856" y="22199"/>
                  </a:lnTo>
                  <a:lnTo>
                    <a:pt x="11453" y="22092"/>
                  </a:lnTo>
                  <a:lnTo>
                    <a:pt x="11050" y="21969"/>
                  </a:lnTo>
                  <a:lnTo>
                    <a:pt x="10652" y="21815"/>
                  </a:lnTo>
                  <a:lnTo>
                    <a:pt x="10254" y="21616"/>
                  </a:lnTo>
                  <a:lnTo>
                    <a:pt x="9856" y="21401"/>
                  </a:lnTo>
                  <a:lnTo>
                    <a:pt x="9469" y="21139"/>
                  </a:lnTo>
                  <a:lnTo>
                    <a:pt x="9076" y="20863"/>
                  </a:lnTo>
                  <a:lnTo>
                    <a:pt x="8694" y="20540"/>
                  </a:lnTo>
                  <a:lnTo>
                    <a:pt x="8313" y="20187"/>
                  </a:lnTo>
                  <a:lnTo>
                    <a:pt x="7936" y="19818"/>
                  </a:lnTo>
                  <a:lnTo>
                    <a:pt x="7559" y="19403"/>
                  </a:lnTo>
                  <a:lnTo>
                    <a:pt x="7193" y="18973"/>
                  </a:lnTo>
                  <a:lnTo>
                    <a:pt x="6827" y="18512"/>
                  </a:lnTo>
                  <a:lnTo>
                    <a:pt x="6467" y="18005"/>
                  </a:lnTo>
                  <a:lnTo>
                    <a:pt x="6111" y="17483"/>
                  </a:lnTo>
                  <a:lnTo>
                    <a:pt x="5761" y="16930"/>
                  </a:lnTo>
                  <a:lnTo>
                    <a:pt x="5416" y="16346"/>
                  </a:lnTo>
                  <a:lnTo>
                    <a:pt x="5077" y="15747"/>
                  </a:lnTo>
                  <a:lnTo>
                    <a:pt x="4748" y="15102"/>
                  </a:lnTo>
                  <a:lnTo>
                    <a:pt x="4419" y="14441"/>
                  </a:lnTo>
                  <a:lnTo>
                    <a:pt x="4096" y="13750"/>
                  </a:lnTo>
                  <a:lnTo>
                    <a:pt x="3783" y="13043"/>
                  </a:lnTo>
                  <a:lnTo>
                    <a:pt x="3475" y="12290"/>
                  </a:lnTo>
                  <a:lnTo>
                    <a:pt x="3173" y="11522"/>
                  </a:lnTo>
                  <a:lnTo>
                    <a:pt x="2881" y="10723"/>
                  </a:lnTo>
                  <a:lnTo>
                    <a:pt x="2589" y="9909"/>
                  </a:lnTo>
                  <a:lnTo>
                    <a:pt x="2313" y="9064"/>
                  </a:lnTo>
                  <a:lnTo>
                    <a:pt x="2038" y="8189"/>
                  </a:lnTo>
                  <a:lnTo>
                    <a:pt x="1772" y="7297"/>
                  </a:lnTo>
                  <a:lnTo>
                    <a:pt x="1518" y="6376"/>
                  </a:lnTo>
                  <a:lnTo>
                    <a:pt x="1332" y="5684"/>
                  </a:lnTo>
                  <a:lnTo>
                    <a:pt x="1162" y="5024"/>
                  </a:lnTo>
                  <a:lnTo>
                    <a:pt x="1003" y="4394"/>
                  </a:lnTo>
                  <a:lnTo>
                    <a:pt x="860" y="3795"/>
                  </a:lnTo>
                  <a:lnTo>
                    <a:pt x="605" y="2719"/>
                  </a:lnTo>
                  <a:lnTo>
                    <a:pt x="399" y="1782"/>
                  </a:lnTo>
                  <a:lnTo>
                    <a:pt x="117" y="461"/>
                  </a:lnTo>
                  <a:lnTo>
                    <a:pt x="38" y="123"/>
                  </a:lnTo>
                  <a:lnTo>
                    <a:pt x="17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-1038400" y="-8006400"/>
              <a:ext cx="763450" cy="371050"/>
            </a:xfrm>
            <a:custGeom>
              <a:avLst/>
              <a:gdLst/>
              <a:ahLst/>
              <a:cxnLst/>
              <a:rect l="l" t="t" r="r" b="b"/>
              <a:pathLst>
                <a:path w="30538" h="14842" extrusionOk="0">
                  <a:moveTo>
                    <a:pt x="17324" y="1"/>
                  </a:moveTo>
                  <a:lnTo>
                    <a:pt x="16932" y="16"/>
                  </a:lnTo>
                  <a:lnTo>
                    <a:pt x="16545" y="47"/>
                  </a:lnTo>
                  <a:lnTo>
                    <a:pt x="16157" y="93"/>
                  </a:lnTo>
                  <a:lnTo>
                    <a:pt x="15765" y="155"/>
                  </a:lnTo>
                  <a:lnTo>
                    <a:pt x="15378" y="216"/>
                  </a:lnTo>
                  <a:lnTo>
                    <a:pt x="14990" y="293"/>
                  </a:lnTo>
                  <a:lnTo>
                    <a:pt x="14603" y="385"/>
                  </a:lnTo>
                  <a:lnTo>
                    <a:pt x="14216" y="477"/>
                  </a:lnTo>
                  <a:lnTo>
                    <a:pt x="13829" y="585"/>
                  </a:lnTo>
                  <a:lnTo>
                    <a:pt x="13442" y="723"/>
                  </a:lnTo>
                  <a:lnTo>
                    <a:pt x="13054" y="846"/>
                  </a:lnTo>
                  <a:lnTo>
                    <a:pt x="12667" y="1000"/>
                  </a:lnTo>
                  <a:lnTo>
                    <a:pt x="12285" y="1153"/>
                  </a:lnTo>
                  <a:lnTo>
                    <a:pt x="11898" y="1322"/>
                  </a:lnTo>
                  <a:lnTo>
                    <a:pt x="11516" y="1506"/>
                  </a:lnTo>
                  <a:lnTo>
                    <a:pt x="11129" y="1706"/>
                  </a:lnTo>
                  <a:lnTo>
                    <a:pt x="10747" y="1906"/>
                  </a:lnTo>
                  <a:lnTo>
                    <a:pt x="10365" y="2121"/>
                  </a:lnTo>
                  <a:lnTo>
                    <a:pt x="9983" y="2351"/>
                  </a:lnTo>
                  <a:lnTo>
                    <a:pt x="9601" y="2597"/>
                  </a:lnTo>
                  <a:lnTo>
                    <a:pt x="9219" y="2843"/>
                  </a:lnTo>
                  <a:lnTo>
                    <a:pt x="8843" y="3104"/>
                  </a:lnTo>
                  <a:lnTo>
                    <a:pt x="8227" y="3565"/>
                  </a:lnTo>
                  <a:lnTo>
                    <a:pt x="7617" y="4057"/>
                  </a:lnTo>
                  <a:lnTo>
                    <a:pt x="7007" y="4579"/>
                  </a:lnTo>
                  <a:lnTo>
                    <a:pt x="6403" y="5132"/>
                  </a:lnTo>
                  <a:lnTo>
                    <a:pt x="5803" y="5731"/>
                  </a:lnTo>
                  <a:lnTo>
                    <a:pt x="5204" y="6361"/>
                  </a:lnTo>
                  <a:lnTo>
                    <a:pt x="4615" y="7022"/>
                  </a:lnTo>
                  <a:lnTo>
                    <a:pt x="4026" y="7713"/>
                  </a:lnTo>
                  <a:lnTo>
                    <a:pt x="3538" y="8312"/>
                  </a:lnTo>
                  <a:lnTo>
                    <a:pt x="3082" y="8911"/>
                  </a:lnTo>
                  <a:lnTo>
                    <a:pt x="2658" y="9495"/>
                  </a:lnTo>
                  <a:lnTo>
                    <a:pt x="2260" y="10064"/>
                  </a:lnTo>
                  <a:lnTo>
                    <a:pt x="1889" y="10617"/>
                  </a:lnTo>
                  <a:lnTo>
                    <a:pt x="1555" y="11154"/>
                  </a:lnTo>
                  <a:lnTo>
                    <a:pt x="1252" y="11661"/>
                  </a:lnTo>
                  <a:lnTo>
                    <a:pt x="976" y="12138"/>
                  </a:lnTo>
                  <a:lnTo>
                    <a:pt x="738" y="12599"/>
                  </a:lnTo>
                  <a:lnTo>
                    <a:pt x="531" y="13013"/>
                  </a:lnTo>
                  <a:lnTo>
                    <a:pt x="356" y="13397"/>
                  </a:lnTo>
                  <a:lnTo>
                    <a:pt x="218" y="13735"/>
                  </a:lnTo>
                  <a:lnTo>
                    <a:pt x="160" y="13889"/>
                  </a:lnTo>
                  <a:lnTo>
                    <a:pt x="112" y="14027"/>
                  </a:lnTo>
                  <a:lnTo>
                    <a:pt x="69" y="14166"/>
                  </a:lnTo>
                  <a:lnTo>
                    <a:pt x="43" y="14288"/>
                  </a:lnTo>
                  <a:lnTo>
                    <a:pt x="16" y="14396"/>
                  </a:lnTo>
                  <a:lnTo>
                    <a:pt x="6" y="14488"/>
                  </a:lnTo>
                  <a:lnTo>
                    <a:pt x="0" y="14565"/>
                  </a:lnTo>
                  <a:lnTo>
                    <a:pt x="6" y="14642"/>
                  </a:lnTo>
                  <a:lnTo>
                    <a:pt x="27" y="14703"/>
                  </a:lnTo>
                  <a:lnTo>
                    <a:pt x="48" y="14765"/>
                  </a:lnTo>
                  <a:lnTo>
                    <a:pt x="85" y="14795"/>
                  </a:lnTo>
                  <a:lnTo>
                    <a:pt x="128" y="14826"/>
                  </a:lnTo>
                  <a:lnTo>
                    <a:pt x="181" y="14841"/>
                  </a:lnTo>
                  <a:lnTo>
                    <a:pt x="239" y="14841"/>
                  </a:lnTo>
                  <a:lnTo>
                    <a:pt x="308" y="14826"/>
                  </a:lnTo>
                  <a:lnTo>
                    <a:pt x="382" y="14811"/>
                  </a:lnTo>
                  <a:lnTo>
                    <a:pt x="563" y="14719"/>
                  </a:lnTo>
                  <a:lnTo>
                    <a:pt x="775" y="14596"/>
                  </a:lnTo>
                  <a:lnTo>
                    <a:pt x="1019" y="14427"/>
                  </a:lnTo>
                  <a:lnTo>
                    <a:pt x="1289" y="14212"/>
                  </a:lnTo>
                  <a:lnTo>
                    <a:pt x="1597" y="13966"/>
                  </a:lnTo>
                  <a:lnTo>
                    <a:pt x="1926" y="13689"/>
                  </a:lnTo>
                  <a:lnTo>
                    <a:pt x="2679" y="13044"/>
                  </a:lnTo>
                  <a:lnTo>
                    <a:pt x="3538" y="12291"/>
                  </a:lnTo>
                  <a:lnTo>
                    <a:pt x="4504" y="11462"/>
                  </a:lnTo>
                  <a:lnTo>
                    <a:pt x="5024" y="11062"/>
                  </a:lnTo>
                  <a:lnTo>
                    <a:pt x="5559" y="10663"/>
                  </a:lnTo>
                  <a:lnTo>
                    <a:pt x="6127" y="10248"/>
                  </a:lnTo>
                  <a:lnTo>
                    <a:pt x="6710" y="9833"/>
                  </a:lnTo>
                  <a:lnTo>
                    <a:pt x="7320" y="9418"/>
                  </a:lnTo>
                  <a:lnTo>
                    <a:pt x="7946" y="9004"/>
                  </a:lnTo>
                  <a:lnTo>
                    <a:pt x="8593" y="8604"/>
                  </a:lnTo>
                  <a:lnTo>
                    <a:pt x="9262" y="8205"/>
                  </a:lnTo>
                  <a:lnTo>
                    <a:pt x="9994" y="7836"/>
                  </a:lnTo>
                  <a:lnTo>
                    <a:pt x="10726" y="7483"/>
                  </a:lnTo>
                  <a:lnTo>
                    <a:pt x="11463" y="7175"/>
                  </a:lnTo>
                  <a:lnTo>
                    <a:pt x="12200" y="6884"/>
                  </a:lnTo>
                  <a:lnTo>
                    <a:pt x="12938" y="6622"/>
                  </a:lnTo>
                  <a:lnTo>
                    <a:pt x="13680" y="6392"/>
                  </a:lnTo>
                  <a:lnTo>
                    <a:pt x="14417" y="6192"/>
                  </a:lnTo>
                  <a:lnTo>
                    <a:pt x="15160" y="6008"/>
                  </a:lnTo>
                  <a:lnTo>
                    <a:pt x="15903" y="5870"/>
                  </a:lnTo>
                  <a:lnTo>
                    <a:pt x="16645" y="5777"/>
                  </a:lnTo>
                  <a:lnTo>
                    <a:pt x="17393" y="5701"/>
                  </a:lnTo>
                  <a:lnTo>
                    <a:pt x="18136" y="5639"/>
                  </a:lnTo>
                  <a:lnTo>
                    <a:pt x="18878" y="5624"/>
                  </a:lnTo>
                  <a:lnTo>
                    <a:pt x="19621" y="5639"/>
                  </a:lnTo>
                  <a:lnTo>
                    <a:pt x="20364" y="5685"/>
                  </a:lnTo>
                  <a:lnTo>
                    <a:pt x="21111" y="5747"/>
                  </a:lnTo>
                  <a:lnTo>
                    <a:pt x="21785" y="5854"/>
                  </a:lnTo>
                  <a:lnTo>
                    <a:pt x="22448" y="5962"/>
                  </a:lnTo>
                  <a:lnTo>
                    <a:pt x="23090" y="6085"/>
                  </a:lnTo>
                  <a:lnTo>
                    <a:pt x="23711" y="6238"/>
                  </a:lnTo>
                  <a:lnTo>
                    <a:pt x="24315" y="6392"/>
                  </a:lnTo>
                  <a:lnTo>
                    <a:pt x="24893" y="6561"/>
                  </a:lnTo>
                  <a:lnTo>
                    <a:pt x="25445" y="6745"/>
                  </a:lnTo>
                  <a:lnTo>
                    <a:pt x="25981" y="6930"/>
                  </a:lnTo>
                  <a:lnTo>
                    <a:pt x="26957" y="7314"/>
                  </a:lnTo>
                  <a:lnTo>
                    <a:pt x="27837" y="7652"/>
                  </a:lnTo>
                  <a:lnTo>
                    <a:pt x="28606" y="7944"/>
                  </a:lnTo>
                  <a:lnTo>
                    <a:pt x="29259" y="8174"/>
                  </a:lnTo>
                  <a:lnTo>
                    <a:pt x="29535" y="8266"/>
                  </a:lnTo>
                  <a:lnTo>
                    <a:pt x="29784" y="8328"/>
                  </a:lnTo>
                  <a:lnTo>
                    <a:pt x="29996" y="8374"/>
                  </a:lnTo>
                  <a:lnTo>
                    <a:pt x="30177" y="8374"/>
                  </a:lnTo>
                  <a:lnTo>
                    <a:pt x="30320" y="8358"/>
                  </a:lnTo>
                  <a:lnTo>
                    <a:pt x="30383" y="8343"/>
                  </a:lnTo>
                  <a:lnTo>
                    <a:pt x="30431" y="8312"/>
                  </a:lnTo>
                  <a:lnTo>
                    <a:pt x="30474" y="8266"/>
                  </a:lnTo>
                  <a:lnTo>
                    <a:pt x="30500" y="8220"/>
                  </a:lnTo>
                  <a:lnTo>
                    <a:pt x="30521" y="8174"/>
                  </a:lnTo>
                  <a:lnTo>
                    <a:pt x="30537" y="8097"/>
                  </a:lnTo>
                  <a:lnTo>
                    <a:pt x="30537" y="8020"/>
                  </a:lnTo>
                  <a:lnTo>
                    <a:pt x="30532" y="7944"/>
                  </a:lnTo>
                  <a:lnTo>
                    <a:pt x="30516" y="7851"/>
                  </a:lnTo>
                  <a:lnTo>
                    <a:pt x="30489" y="7759"/>
                  </a:lnTo>
                  <a:lnTo>
                    <a:pt x="30452" y="7636"/>
                  </a:lnTo>
                  <a:lnTo>
                    <a:pt x="30405" y="7529"/>
                  </a:lnTo>
                  <a:lnTo>
                    <a:pt x="30352" y="7406"/>
                  </a:lnTo>
                  <a:lnTo>
                    <a:pt x="30288" y="7283"/>
                  </a:lnTo>
                  <a:lnTo>
                    <a:pt x="30134" y="6991"/>
                  </a:lnTo>
                  <a:lnTo>
                    <a:pt x="29943" y="6699"/>
                  </a:lnTo>
                  <a:lnTo>
                    <a:pt x="29715" y="6377"/>
                  </a:lnTo>
                  <a:lnTo>
                    <a:pt x="29455" y="6039"/>
                  </a:lnTo>
                  <a:lnTo>
                    <a:pt x="29158" y="5670"/>
                  </a:lnTo>
                  <a:lnTo>
                    <a:pt x="28835" y="5301"/>
                  </a:lnTo>
                  <a:lnTo>
                    <a:pt x="28474" y="4917"/>
                  </a:lnTo>
                  <a:lnTo>
                    <a:pt x="28081" y="4533"/>
                  </a:lnTo>
                  <a:lnTo>
                    <a:pt x="27662" y="4134"/>
                  </a:lnTo>
                  <a:lnTo>
                    <a:pt x="27206" y="3749"/>
                  </a:lnTo>
                  <a:lnTo>
                    <a:pt x="26723" y="3350"/>
                  </a:lnTo>
                  <a:lnTo>
                    <a:pt x="26214" y="2951"/>
                  </a:lnTo>
                  <a:lnTo>
                    <a:pt x="25599" y="2520"/>
                  </a:lnTo>
                  <a:lnTo>
                    <a:pt x="24978" y="2136"/>
                  </a:lnTo>
                  <a:lnTo>
                    <a:pt x="24352" y="1768"/>
                  </a:lnTo>
                  <a:lnTo>
                    <a:pt x="23732" y="1445"/>
                  </a:lnTo>
                  <a:lnTo>
                    <a:pt x="23106" y="1153"/>
                  </a:lnTo>
                  <a:lnTo>
                    <a:pt x="22475" y="892"/>
                  </a:lnTo>
                  <a:lnTo>
                    <a:pt x="21849" y="662"/>
                  </a:lnTo>
                  <a:lnTo>
                    <a:pt x="21218" y="462"/>
                  </a:lnTo>
                  <a:lnTo>
                    <a:pt x="20825" y="370"/>
                  </a:lnTo>
                  <a:lnTo>
                    <a:pt x="20438" y="277"/>
                  </a:lnTo>
                  <a:lnTo>
                    <a:pt x="20051" y="201"/>
                  </a:lnTo>
                  <a:lnTo>
                    <a:pt x="19658" y="139"/>
                  </a:lnTo>
                  <a:lnTo>
                    <a:pt x="19271" y="93"/>
                  </a:lnTo>
                  <a:lnTo>
                    <a:pt x="18878" y="47"/>
                  </a:lnTo>
                  <a:lnTo>
                    <a:pt x="18491" y="16"/>
                  </a:lnTo>
                  <a:lnTo>
                    <a:pt x="1810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-1013475" y="-8219175"/>
              <a:ext cx="691050" cy="284625"/>
            </a:xfrm>
            <a:custGeom>
              <a:avLst/>
              <a:gdLst/>
              <a:ahLst/>
              <a:cxnLst/>
              <a:rect l="l" t="t" r="r" b="b"/>
              <a:pathLst>
                <a:path w="27642" h="11385" extrusionOk="0">
                  <a:moveTo>
                    <a:pt x="16757" y="1"/>
                  </a:moveTo>
                  <a:lnTo>
                    <a:pt x="16131" y="16"/>
                  </a:lnTo>
                  <a:lnTo>
                    <a:pt x="15505" y="62"/>
                  </a:lnTo>
                  <a:lnTo>
                    <a:pt x="14879" y="124"/>
                  </a:lnTo>
                  <a:lnTo>
                    <a:pt x="14253" y="216"/>
                  </a:lnTo>
                  <a:lnTo>
                    <a:pt x="13622" y="339"/>
                  </a:lnTo>
                  <a:lnTo>
                    <a:pt x="13001" y="477"/>
                  </a:lnTo>
                  <a:lnTo>
                    <a:pt x="12376" y="646"/>
                  </a:lnTo>
                  <a:lnTo>
                    <a:pt x="11750" y="846"/>
                  </a:lnTo>
                  <a:lnTo>
                    <a:pt x="11129" y="1076"/>
                  </a:lnTo>
                  <a:lnTo>
                    <a:pt x="10508" y="1322"/>
                  </a:lnTo>
                  <a:lnTo>
                    <a:pt x="9888" y="1599"/>
                  </a:lnTo>
                  <a:lnTo>
                    <a:pt x="9267" y="1891"/>
                  </a:lnTo>
                  <a:lnTo>
                    <a:pt x="8647" y="2229"/>
                  </a:lnTo>
                  <a:lnTo>
                    <a:pt x="8031" y="2582"/>
                  </a:lnTo>
                  <a:lnTo>
                    <a:pt x="7416" y="2966"/>
                  </a:lnTo>
                  <a:lnTo>
                    <a:pt x="6806" y="3365"/>
                  </a:lnTo>
                  <a:lnTo>
                    <a:pt x="6191" y="3796"/>
                  </a:lnTo>
                  <a:lnTo>
                    <a:pt x="5581" y="4256"/>
                  </a:lnTo>
                  <a:lnTo>
                    <a:pt x="4976" y="4748"/>
                  </a:lnTo>
                  <a:lnTo>
                    <a:pt x="4371" y="5255"/>
                  </a:lnTo>
                  <a:lnTo>
                    <a:pt x="3767" y="5793"/>
                  </a:lnTo>
                  <a:lnTo>
                    <a:pt x="3321" y="6223"/>
                  </a:lnTo>
                  <a:lnTo>
                    <a:pt x="2902" y="6653"/>
                  </a:lnTo>
                  <a:lnTo>
                    <a:pt x="2504" y="7083"/>
                  </a:lnTo>
                  <a:lnTo>
                    <a:pt x="2138" y="7498"/>
                  </a:lnTo>
                  <a:lnTo>
                    <a:pt x="1799" y="7897"/>
                  </a:lnTo>
                  <a:lnTo>
                    <a:pt x="1481" y="8297"/>
                  </a:lnTo>
                  <a:lnTo>
                    <a:pt x="1199" y="8666"/>
                  </a:lnTo>
                  <a:lnTo>
                    <a:pt x="940" y="9034"/>
                  </a:lnTo>
                  <a:lnTo>
                    <a:pt x="711" y="9372"/>
                  </a:lnTo>
                  <a:lnTo>
                    <a:pt x="515" y="9695"/>
                  </a:lnTo>
                  <a:lnTo>
                    <a:pt x="351" y="9987"/>
                  </a:lnTo>
                  <a:lnTo>
                    <a:pt x="213" y="10263"/>
                  </a:lnTo>
                  <a:lnTo>
                    <a:pt x="160" y="10386"/>
                  </a:lnTo>
                  <a:lnTo>
                    <a:pt x="112" y="10509"/>
                  </a:lnTo>
                  <a:lnTo>
                    <a:pt x="75" y="10632"/>
                  </a:lnTo>
                  <a:lnTo>
                    <a:pt x="43" y="10724"/>
                  </a:lnTo>
                  <a:lnTo>
                    <a:pt x="22" y="10832"/>
                  </a:lnTo>
                  <a:lnTo>
                    <a:pt x="6" y="10909"/>
                  </a:lnTo>
                  <a:lnTo>
                    <a:pt x="1" y="11001"/>
                  </a:lnTo>
                  <a:lnTo>
                    <a:pt x="6" y="11062"/>
                  </a:lnTo>
                  <a:lnTo>
                    <a:pt x="17" y="11139"/>
                  </a:lnTo>
                  <a:lnTo>
                    <a:pt x="38" y="11200"/>
                  </a:lnTo>
                  <a:lnTo>
                    <a:pt x="70" y="11247"/>
                  </a:lnTo>
                  <a:lnTo>
                    <a:pt x="107" y="11293"/>
                  </a:lnTo>
                  <a:lnTo>
                    <a:pt x="154" y="11323"/>
                  </a:lnTo>
                  <a:lnTo>
                    <a:pt x="208" y="11354"/>
                  </a:lnTo>
                  <a:lnTo>
                    <a:pt x="271" y="11369"/>
                  </a:lnTo>
                  <a:lnTo>
                    <a:pt x="340" y="11385"/>
                  </a:lnTo>
                  <a:lnTo>
                    <a:pt x="499" y="11385"/>
                  </a:lnTo>
                  <a:lnTo>
                    <a:pt x="696" y="11339"/>
                  </a:lnTo>
                  <a:lnTo>
                    <a:pt x="918" y="11277"/>
                  </a:lnTo>
                  <a:lnTo>
                    <a:pt x="1168" y="11200"/>
                  </a:lnTo>
                  <a:lnTo>
                    <a:pt x="1449" y="11078"/>
                  </a:lnTo>
                  <a:lnTo>
                    <a:pt x="1751" y="10955"/>
                  </a:lnTo>
                  <a:lnTo>
                    <a:pt x="2441" y="10617"/>
                  </a:lnTo>
                  <a:lnTo>
                    <a:pt x="3231" y="10233"/>
                  </a:lnTo>
                  <a:lnTo>
                    <a:pt x="4111" y="9772"/>
                  </a:lnTo>
                  <a:lnTo>
                    <a:pt x="5082" y="9295"/>
                  </a:lnTo>
                  <a:lnTo>
                    <a:pt x="6132" y="8788"/>
                  </a:lnTo>
                  <a:lnTo>
                    <a:pt x="7257" y="8266"/>
                  </a:lnTo>
                  <a:lnTo>
                    <a:pt x="7840" y="8005"/>
                  </a:lnTo>
                  <a:lnTo>
                    <a:pt x="8445" y="7744"/>
                  </a:lnTo>
                  <a:lnTo>
                    <a:pt x="9066" y="7498"/>
                  </a:lnTo>
                  <a:lnTo>
                    <a:pt x="9702" y="7252"/>
                  </a:lnTo>
                  <a:lnTo>
                    <a:pt x="10349" y="7022"/>
                  </a:lnTo>
                  <a:lnTo>
                    <a:pt x="11007" y="6791"/>
                  </a:lnTo>
                  <a:lnTo>
                    <a:pt x="11681" y="6576"/>
                  </a:lnTo>
                  <a:lnTo>
                    <a:pt x="12370" y="6376"/>
                  </a:lnTo>
                  <a:lnTo>
                    <a:pt x="13065" y="6192"/>
                  </a:lnTo>
                  <a:lnTo>
                    <a:pt x="13771" y="6039"/>
                  </a:lnTo>
                  <a:lnTo>
                    <a:pt x="14476" y="5885"/>
                  </a:lnTo>
                  <a:lnTo>
                    <a:pt x="15176" y="5762"/>
                  </a:lnTo>
                  <a:lnTo>
                    <a:pt x="15860" y="5670"/>
                  </a:lnTo>
                  <a:lnTo>
                    <a:pt x="16539" y="5593"/>
                  </a:lnTo>
                  <a:lnTo>
                    <a:pt x="17202" y="5532"/>
                  </a:lnTo>
                  <a:lnTo>
                    <a:pt x="17855" y="5485"/>
                  </a:lnTo>
                  <a:lnTo>
                    <a:pt x="18497" y="5455"/>
                  </a:lnTo>
                  <a:lnTo>
                    <a:pt x="19123" y="5439"/>
                  </a:lnTo>
                  <a:lnTo>
                    <a:pt x="20327" y="5439"/>
                  </a:lnTo>
                  <a:lnTo>
                    <a:pt x="21462" y="5485"/>
                  </a:lnTo>
                  <a:lnTo>
                    <a:pt x="22523" y="5547"/>
                  </a:lnTo>
                  <a:lnTo>
                    <a:pt x="23509" y="5639"/>
                  </a:lnTo>
                  <a:lnTo>
                    <a:pt x="25201" y="5777"/>
                  </a:lnTo>
                  <a:lnTo>
                    <a:pt x="25901" y="5823"/>
                  </a:lnTo>
                  <a:lnTo>
                    <a:pt x="26214" y="5839"/>
                  </a:lnTo>
                  <a:lnTo>
                    <a:pt x="26496" y="5839"/>
                  </a:lnTo>
                  <a:lnTo>
                    <a:pt x="26745" y="5823"/>
                  </a:lnTo>
                  <a:lnTo>
                    <a:pt x="26968" y="5793"/>
                  </a:lnTo>
                  <a:lnTo>
                    <a:pt x="27164" y="5747"/>
                  </a:lnTo>
                  <a:lnTo>
                    <a:pt x="27323" y="5685"/>
                  </a:lnTo>
                  <a:lnTo>
                    <a:pt x="27392" y="5654"/>
                  </a:lnTo>
                  <a:lnTo>
                    <a:pt x="27456" y="5608"/>
                  </a:lnTo>
                  <a:lnTo>
                    <a:pt x="27503" y="5562"/>
                  </a:lnTo>
                  <a:lnTo>
                    <a:pt x="27551" y="5501"/>
                  </a:lnTo>
                  <a:lnTo>
                    <a:pt x="27583" y="5455"/>
                  </a:lnTo>
                  <a:lnTo>
                    <a:pt x="27615" y="5378"/>
                  </a:lnTo>
                  <a:lnTo>
                    <a:pt x="27631" y="5316"/>
                  </a:lnTo>
                  <a:lnTo>
                    <a:pt x="27641" y="5240"/>
                  </a:lnTo>
                  <a:lnTo>
                    <a:pt x="27641" y="5163"/>
                  </a:lnTo>
                  <a:lnTo>
                    <a:pt x="27631" y="5086"/>
                  </a:lnTo>
                  <a:lnTo>
                    <a:pt x="27615" y="5009"/>
                  </a:lnTo>
                  <a:lnTo>
                    <a:pt x="27583" y="4932"/>
                  </a:lnTo>
                  <a:lnTo>
                    <a:pt x="27551" y="4840"/>
                  </a:lnTo>
                  <a:lnTo>
                    <a:pt x="27503" y="4748"/>
                  </a:lnTo>
                  <a:lnTo>
                    <a:pt x="27450" y="4640"/>
                  </a:lnTo>
                  <a:lnTo>
                    <a:pt x="27392" y="4548"/>
                  </a:lnTo>
                  <a:lnTo>
                    <a:pt x="27243" y="4333"/>
                  </a:lnTo>
                  <a:lnTo>
                    <a:pt x="27063" y="4103"/>
                  </a:lnTo>
                  <a:lnTo>
                    <a:pt x="26856" y="3872"/>
                  </a:lnTo>
                  <a:lnTo>
                    <a:pt x="26612" y="3627"/>
                  </a:lnTo>
                  <a:lnTo>
                    <a:pt x="26342" y="3381"/>
                  </a:lnTo>
                  <a:lnTo>
                    <a:pt x="26039" y="3120"/>
                  </a:lnTo>
                  <a:lnTo>
                    <a:pt x="25705" y="2874"/>
                  </a:lnTo>
                  <a:lnTo>
                    <a:pt x="25350" y="2613"/>
                  </a:lnTo>
                  <a:lnTo>
                    <a:pt x="24963" y="2351"/>
                  </a:lnTo>
                  <a:lnTo>
                    <a:pt x="24549" y="2106"/>
                  </a:lnTo>
                  <a:lnTo>
                    <a:pt x="24114" y="1844"/>
                  </a:lnTo>
                  <a:lnTo>
                    <a:pt x="23652" y="1614"/>
                  </a:lnTo>
                  <a:lnTo>
                    <a:pt x="23027" y="1337"/>
                  </a:lnTo>
                  <a:lnTo>
                    <a:pt x="22401" y="1076"/>
                  </a:lnTo>
                  <a:lnTo>
                    <a:pt x="21780" y="846"/>
                  </a:lnTo>
                  <a:lnTo>
                    <a:pt x="21154" y="661"/>
                  </a:lnTo>
                  <a:lnTo>
                    <a:pt x="20523" y="477"/>
                  </a:lnTo>
                  <a:lnTo>
                    <a:pt x="19897" y="339"/>
                  </a:lnTo>
                  <a:lnTo>
                    <a:pt x="19271" y="216"/>
                  </a:lnTo>
                  <a:lnTo>
                    <a:pt x="18645" y="124"/>
                  </a:lnTo>
                  <a:lnTo>
                    <a:pt x="18014" y="62"/>
                  </a:lnTo>
                  <a:lnTo>
                    <a:pt x="17388" y="16"/>
                  </a:lnTo>
                  <a:lnTo>
                    <a:pt x="1675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-1244075" y="-3152875"/>
              <a:ext cx="1537350" cy="3391000"/>
            </a:xfrm>
            <a:custGeom>
              <a:avLst/>
              <a:gdLst/>
              <a:ahLst/>
              <a:cxnLst/>
              <a:rect l="l" t="t" r="r" b="b"/>
              <a:pathLst>
                <a:path w="61494" h="135640" extrusionOk="0">
                  <a:moveTo>
                    <a:pt x="41756" y="1"/>
                  </a:moveTo>
                  <a:lnTo>
                    <a:pt x="41209" y="32"/>
                  </a:lnTo>
                  <a:lnTo>
                    <a:pt x="40668" y="93"/>
                  </a:lnTo>
                  <a:lnTo>
                    <a:pt x="40133" y="155"/>
                  </a:lnTo>
                  <a:lnTo>
                    <a:pt x="39613" y="247"/>
                  </a:lnTo>
                  <a:lnTo>
                    <a:pt x="39098" y="354"/>
                  </a:lnTo>
                  <a:lnTo>
                    <a:pt x="38600" y="462"/>
                  </a:lnTo>
                  <a:lnTo>
                    <a:pt x="38112" y="585"/>
                  </a:lnTo>
                  <a:lnTo>
                    <a:pt x="37634" y="723"/>
                  </a:lnTo>
                  <a:lnTo>
                    <a:pt x="37173" y="861"/>
                  </a:lnTo>
                  <a:lnTo>
                    <a:pt x="36727" y="1015"/>
                  </a:lnTo>
                  <a:lnTo>
                    <a:pt x="35884" y="1307"/>
                  </a:lnTo>
                  <a:lnTo>
                    <a:pt x="35104" y="1599"/>
                  </a:lnTo>
                  <a:lnTo>
                    <a:pt x="33778" y="2106"/>
                  </a:lnTo>
                  <a:lnTo>
                    <a:pt x="32606" y="2551"/>
                  </a:lnTo>
                  <a:lnTo>
                    <a:pt x="31211" y="3089"/>
                  </a:lnTo>
                  <a:lnTo>
                    <a:pt x="29630" y="3734"/>
                  </a:lnTo>
                  <a:lnTo>
                    <a:pt x="27896" y="4425"/>
                  </a:lnTo>
                  <a:lnTo>
                    <a:pt x="24114" y="5977"/>
                  </a:lnTo>
                  <a:lnTo>
                    <a:pt x="20162" y="7621"/>
                  </a:lnTo>
                  <a:lnTo>
                    <a:pt x="19642" y="7851"/>
                  </a:lnTo>
                  <a:lnTo>
                    <a:pt x="19122" y="8097"/>
                  </a:lnTo>
                  <a:lnTo>
                    <a:pt x="18613" y="8358"/>
                  </a:lnTo>
                  <a:lnTo>
                    <a:pt x="18104" y="8635"/>
                  </a:lnTo>
                  <a:lnTo>
                    <a:pt x="17605" y="8927"/>
                  </a:lnTo>
                  <a:lnTo>
                    <a:pt x="17107" y="9234"/>
                  </a:lnTo>
                  <a:lnTo>
                    <a:pt x="16614" y="9557"/>
                  </a:lnTo>
                  <a:lnTo>
                    <a:pt x="16126" y="9910"/>
                  </a:lnTo>
                  <a:lnTo>
                    <a:pt x="15643" y="10263"/>
                  </a:lnTo>
                  <a:lnTo>
                    <a:pt x="15160" y="10647"/>
                  </a:lnTo>
                  <a:lnTo>
                    <a:pt x="14688" y="11047"/>
                  </a:lnTo>
                  <a:lnTo>
                    <a:pt x="14221" y="11462"/>
                  </a:lnTo>
                  <a:lnTo>
                    <a:pt x="13760" y="11892"/>
                  </a:lnTo>
                  <a:lnTo>
                    <a:pt x="13304" y="12337"/>
                  </a:lnTo>
                  <a:lnTo>
                    <a:pt x="12853" y="12798"/>
                  </a:lnTo>
                  <a:lnTo>
                    <a:pt x="12407" y="13290"/>
                  </a:lnTo>
                  <a:lnTo>
                    <a:pt x="11967" y="13797"/>
                  </a:lnTo>
                  <a:lnTo>
                    <a:pt x="11537" y="14319"/>
                  </a:lnTo>
                  <a:lnTo>
                    <a:pt x="11108" y="14857"/>
                  </a:lnTo>
                  <a:lnTo>
                    <a:pt x="10689" y="15410"/>
                  </a:lnTo>
                  <a:lnTo>
                    <a:pt x="10275" y="15994"/>
                  </a:lnTo>
                  <a:lnTo>
                    <a:pt x="9866" y="16593"/>
                  </a:lnTo>
                  <a:lnTo>
                    <a:pt x="9463" y="17207"/>
                  </a:lnTo>
                  <a:lnTo>
                    <a:pt x="9071" y="17837"/>
                  </a:lnTo>
                  <a:lnTo>
                    <a:pt x="8684" y="18498"/>
                  </a:lnTo>
                  <a:lnTo>
                    <a:pt x="8302" y="19174"/>
                  </a:lnTo>
                  <a:lnTo>
                    <a:pt x="7930" y="19865"/>
                  </a:lnTo>
                  <a:lnTo>
                    <a:pt x="7564" y="20572"/>
                  </a:lnTo>
                  <a:lnTo>
                    <a:pt x="7204" y="21309"/>
                  </a:lnTo>
                  <a:lnTo>
                    <a:pt x="6848" y="22062"/>
                  </a:lnTo>
                  <a:lnTo>
                    <a:pt x="6504" y="22846"/>
                  </a:lnTo>
                  <a:lnTo>
                    <a:pt x="6169" y="23629"/>
                  </a:lnTo>
                  <a:lnTo>
                    <a:pt x="5841" y="24443"/>
                  </a:lnTo>
                  <a:lnTo>
                    <a:pt x="5517" y="25288"/>
                  </a:lnTo>
                  <a:lnTo>
                    <a:pt x="5204" y="26133"/>
                  </a:lnTo>
                  <a:lnTo>
                    <a:pt x="4896" y="27009"/>
                  </a:lnTo>
                  <a:lnTo>
                    <a:pt x="4599" y="27915"/>
                  </a:lnTo>
                  <a:lnTo>
                    <a:pt x="4313" y="28837"/>
                  </a:lnTo>
                  <a:lnTo>
                    <a:pt x="4032" y="29774"/>
                  </a:lnTo>
                  <a:lnTo>
                    <a:pt x="3756" y="30727"/>
                  </a:lnTo>
                  <a:lnTo>
                    <a:pt x="3496" y="31710"/>
                  </a:lnTo>
                  <a:lnTo>
                    <a:pt x="3236" y="32724"/>
                  </a:lnTo>
                  <a:lnTo>
                    <a:pt x="2992" y="33753"/>
                  </a:lnTo>
                  <a:lnTo>
                    <a:pt x="2753" y="34798"/>
                  </a:lnTo>
                  <a:lnTo>
                    <a:pt x="2525" y="35873"/>
                  </a:lnTo>
                  <a:lnTo>
                    <a:pt x="2308" y="36964"/>
                  </a:lnTo>
                  <a:lnTo>
                    <a:pt x="2096" y="38070"/>
                  </a:lnTo>
                  <a:lnTo>
                    <a:pt x="1894" y="39207"/>
                  </a:lnTo>
                  <a:lnTo>
                    <a:pt x="1703" y="40375"/>
                  </a:lnTo>
                  <a:lnTo>
                    <a:pt x="1523" y="41558"/>
                  </a:lnTo>
                  <a:lnTo>
                    <a:pt x="1348" y="42756"/>
                  </a:lnTo>
                  <a:lnTo>
                    <a:pt x="1189" y="43985"/>
                  </a:lnTo>
                  <a:lnTo>
                    <a:pt x="1035" y="45229"/>
                  </a:lnTo>
                  <a:lnTo>
                    <a:pt x="892" y="46504"/>
                  </a:lnTo>
                  <a:lnTo>
                    <a:pt x="759" y="47810"/>
                  </a:lnTo>
                  <a:lnTo>
                    <a:pt x="637" y="49131"/>
                  </a:lnTo>
                  <a:lnTo>
                    <a:pt x="526" y="50468"/>
                  </a:lnTo>
                  <a:lnTo>
                    <a:pt x="425" y="51835"/>
                  </a:lnTo>
                  <a:lnTo>
                    <a:pt x="329" y="53233"/>
                  </a:lnTo>
                  <a:lnTo>
                    <a:pt x="250" y="54647"/>
                  </a:lnTo>
                  <a:lnTo>
                    <a:pt x="181" y="56091"/>
                  </a:lnTo>
                  <a:lnTo>
                    <a:pt x="123" y="57550"/>
                  </a:lnTo>
                  <a:lnTo>
                    <a:pt x="75" y="59041"/>
                  </a:lnTo>
                  <a:lnTo>
                    <a:pt x="38" y="60561"/>
                  </a:lnTo>
                  <a:lnTo>
                    <a:pt x="11" y="61990"/>
                  </a:lnTo>
                  <a:lnTo>
                    <a:pt x="1" y="63419"/>
                  </a:lnTo>
                  <a:lnTo>
                    <a:pt x="1" y="64863"/>
                  </a:lnTo>
                  <a:lnTo>
                    <a:pt x="11" y="66292"/>
                  </a:lnTo>
                  <a:lnTo>
                    <a:pt x="32" y="67721"/>
                  </a:lnTo>
                  <a:lnTo>
                    <a:pt x="69" y="69149"/>
                  </a:lnTo>
                  <a:lnTo>
                    <a:pt x="117" y="70578"/>
                  </a:lnTo>
                  <a:lnTo>
                    <a:pt x="176" y="72007"/>
                  </a:lnTo>
                  <a:lnTo>
                    <a:pt x="213" y="72806"/>
                  </a:lnTo>
                  <a:lnTo>
                    <a:pt x="255" y="73620"/>
                  </a:lnTo>
                  <a:lnTo>
                    <a:pt x="303" y="74434"/>
                  </a:lnTo>
                  <a:lnTo>
                    <a:pt x="351" y="75248"/>
                  </a:lnTo>
                  <a:lnTo>
                    <a:pt x="404" y="76063"/>
                  </a:lnTo>
                  <a:lnTo>
                    <a:pt x="457" y="76877"/>
                  </a:lnTo>
                  <a:lnTo>
                    <a:pt x="515" y="77691"/>
                  </a:lnTo>
                  <a:lnTo>
                    <a:pt x="579" y="78505"/>
                  </a:lnTo>
                  <a:lnTo>
                    <a:pt x="648" y="79335"/>
                  </a:lnTo>
                  <a:lnTo>
                    <a:pt x="717" y="80149"/>
                  </a:lnTo>
                  <a:lnTo>
                    <a:pt x="791" y="80979"/>
                  </a:lnTo>
                  <a:lnTo>
                    <a:pt x="865" y="81793"/>
                  </a:lnTo>
                  <a:lnTo>
                    <a:pt x="950" y="82623"/>
                  </a:lnTo>
                  <a:lnTo>
                    <a:pt x="1035" y="83437"/>
                  </a:lnTo>
                  <a:lnTo>
                    <a:pt x="1120" y="84266"/>
                  </a:lnTo>
                  <a:lnTo>
                    <a:pt x="1215" y="85096"/>
                  </a:lnTo>
                  <a:lnTo>
                    <a:pt x="1305" y="85910"/>
                  </a:lnTo>
                  <a:lnTo>
                    <a:pt x="1406" y="86740"/>
                  </a:lnTo>
                  <a:lnTo>
                    <a:pt x="1507" y="87554"/>
                  </a:lnTo>
                  <a:lnTo>
                    <a:pt x="1618" y="88384"/>
                  </a:lnTo>
                  <a:lnTo>
                    <a:pt x="1724" y="89198"/>
                  </a:lnTo>
                  <a:lnTo>
                    <a:pt x="1841" y="90012"/>
                  </a:lnTo>
                  <a:lnTo>
                    <a:pt x="1958" y="90826"/>
                  </a:lnTo>
                  <a:lnTo>
                    <a:pt x="2080" y="91656"/>
                  </a:lnTo>
                  <a:lnTo>
                    <a:pt x="2202" y="92455"/>
                  </a:lnTo>
                  <a:lnTo>
                    <a:pt x="2329" y="93269"/>
                  </a:lnTo>
                  <a:lnTo>
                    <a:pt x="2462" y="94083"/>
                  </a:lnTo>
                  <a:lnTo>
                    <a:pt x="2600" y="94882"/>
                  </a:lnTo>
                  <a:lnTo>
                    <a:pt x="2738" y="95696"/>
                  </a:lnTo>
                  <a:lnTo>
                    <a:pt x="2881" y="96495"/>
                  </a:lnTo>
                  <a:lnTo>
                    <a:pt x="3029" y="97294"/>
                  </a:lnTo>
                  <a:lnTo>
                    <a:pt x="3183" y="98093"/>
                  </a:lnTo>
                  <a:lnTo>
                    <a:pt x="3337" y="98877"/>
                  </a:lnTo>
                  <a:lnTo>
                    <a:pt x="3496" y="99675"/>
                  </a:lnTo>
                  <a:lnTo>
                    <a:pt x="3655" y="100459"/>
                  </a:lnTo>
                  <a:lnTo>
                    <a:pt x="3825" y="101242"/>
                  </a:lnTo>
                  <a:lnTo>
                    <a:pt x="3995" y="102011"/>
                  </a:lnTo>
                  <a:lnTo>
                    <a:pt x="4170" y="102794"/>
                  </a:lnTo>
                  <a:lnTo>
                    <a:pt x="4345" y="103562"/>
                  </a:lnTo>
                  <a:lnTo>
                    <a:pt x="4525" y="104315"/>
                  </a:lnTo>
                  <a:lnTo>
                    <a:pt x="4711" y="105083"/>
                  </a:lnTo>
                  <a:lnTo>
                    <a:pt x="4902" y="105836"/>
                  </a:lnTo>
                  <a:lnTo>
                    <a:pt x="5098" y="106589"/>
                  </a:lnTo>
                  <a:lnTo>
                    <a:pt x="5294" y="107326"/>
                  </a:lnTo>
                  <a:lnTo>
                    <a:pt x="5496" y="108064"/>
                  </a:lnTo>
                  <a:lnTo>
                    <a:pt x="5697" y="108801"/>
                  </a:lnTo>
                  <a:lnTo>
                    <a:pt x="5909" y="109523"/>
                  </a:lnTo>
                  <a:lnTo>
                    <a:pt x="6122" y="110245"/>
                  </a:lnTo>
                  <a:lnTo>
                    <a:pt x="6339" y="110967"/>
                  </a:lnTo>
                  <a:lnTo>
                    <a:pt x="6557" y="111674"/>
                  </a:lnTo>
                  <a:lnTo>
                    <a:pt x="6785" y="112381"/>
                  </a:lnTo>
                  <a:lnTo>
                    <a:pt x="7013" y="113072"/>
                  </a:lnTo>
                  <a:lnTo>
                    <a:pt x="7246" y="113763"/>
                  </a:lnTo>
                  <a:lnTo>
                    <a:pt x="7480" y="114439"/>
                  </a:lnTo>
                  <a:lnTo>
                    <a:pt x="7724" y="115115"/>
                  </a:lnTo>
                  <a:lnTo>
                    <a:pt x="7968" y="115776"/>
                  </a:lnTo>
                  <a:lnTo>
                    <a:pt x="8217" y="116436"/>
                  </a:lnTo>
                  <a:lnTo>
                    <a:pt x="8466" y="117097"/>
                  </a:lnTo>
                  <a:lnTo>
                    <a:pt x="8726" y="117742"/>
                  </a:lnTo>
                  <a:lnTo>
                    <a:pt x="8986" y="118372"/>
                  </a:lnTo>
                  <a:lnTo>
                    <a:pt x="9251" y="119002"/>
                  </a:lnTo>
                  <a:lnTo>
                    <a:pt x="9522" y="119616"/>
                  </a:lnTo>
                  <a:lnTo>
                    <a:pt x="9792" y="120231"/>
                  </a:lnTo>
                  <a:lnTo>
                    <a:pt x="10068" y="120830"/>
                  </a:lnTo>
                  <a:lnTo>
                    <a:pt x="10349" y="121414"/>
                  </a:lnTo>
                  <a:lnTo>
                    <a:pt x="10636" y="121998"/>
                  </a:lnTo>
                  <a:lnTo>
                    <a:pt x="10927" y="122566"/>
                  </a:lnTo>
                  <a:lnTo>
                    <a:pt x="11219" y="123135"/>
                  </a:lnTo>
                  <a:lnTo>
                    <a:pt x="11516" y="123688"/>
                  </a:lnTo>
                  <a:lnTo>
                    <a:pt x="11818" y="124225"/>
                  </a:lnTo>
                  <a:lnTo>
                    <a:pt x="12126" y="124763"/>
                  </a:lnTo>
                  <a:lnTo>
                    <a:pt x="12434" y="125285"/>
                  </a:lnTo>
                  <a:lnTo>
                    <a:pt x="12752" y="125792"/>
                  </a:lnTo>
                  <a:lnTo>
                    <a:pt x="13070" y="126299"/>
                  </a:lnTo>
                  <a:lnTo>
                    <a:pt x="13394" y="126791"/>
                  </a:lnTo>
                  <a:lnTo>
                    <a:pt x="13717" y="127267"/>
                  </a:lnTo>
                  <a:lnTo>
                    <a:pt x="14052" y="127728"/>
                  </a:lnTo>
                  <a:lnTo>
                    <a:pt x="14386" y="128189"/>
                  </a:lnTo>
                  <a:lnTo>
                    <a:pt x="14725" y="128635"/>
                  </a:lnTo>
                  <a:lnTo>
                    <a:pt x="15070" y="129065"/>
                  </a:lnTo>
                  <a:lnTo>
                    <a:pt x="15415" y="129495"/>
                  </a:lnTo>
                  <a:lnTo>
                    <a:pt x="15770" y="129894"/>
                  </a:lnTo>
                  <a:lnTo>
                    <a:pt x="16126" y="130294"/>
                  </a:lnTo>
                  <a:lnTo>
                    <a:pt x="16486" y="130678"/>
                  </a:lnTo>
                  <a:lnTo>
                    <a:pt x="16852" y="131046"/>
                  </a:lnTo>
                  <a:lnTo>
                    <a:pt x="17218" y="131400"/>
                  </a:lnTo>
                  <a:lnTo>
                    <a:pt x="17595" y="131753"/>
                  </a:lnTo>
                  <a:lnTo>
                    <a:pt x="17971" y="132076"/>
                  </a:lnTo>
                  <a:lnTo>
                    <a:pt x="18353" y="132398"/>
                  </a:lnTo>
                  <a:lnTo>
                    <a:pt x="18741" y="132706"/>
                  </a:lnTo>
                  <a:lnTo>
                    <a:pt x="19133" y="132998"/>
                  </a:lnTo>
                  <a:lnTo>
                    <a:pt x="19526" y="133274"/>
                  </a:lnTo>
                  <a:lnTo>
                    <a:pt x="19929" y="133535"/>
                  </a:lnTo>
                  <a:lnTo>
                    <a:pt x="20332" y="133781"/>
                  </a:lnTo>
                  <a:lnTo>
                    <a:pt x="20740" y="134012"/>
                  </a:lnTo>
                  <a:lnTo>
                    <a:pt x="21154" y="134227"/>
                  </a:lnTo>
                  <a:lnTo>
                    <a:pt x="21573" y="134426"/>
                  </a:lnTo>
                  <a:lnTo>
                    <a:pt x="21992" y="134626"/>
                  </a:lnTo>
                  <a:lnTo>
                    <a:pt x="22416" y="134795"/>
                  </a:lnTo>
                  <a:lnTo>
                    <a:pt x="22851" y="134949"/>
                  </a:lnTo>
                  <a:lnTo>
                    <a:pt x="23286" y="135087"/>
                  </a:lnTo>
                  <a:lnTo>
                    <a:pt x="23721" y="135225"/>
                  </a:lnTo>
                  <a:lnTo>
                    <a:pt x="24167" y="135333"/>
                  </a:lnTo>
                  <a:lnTo>
                    <a:pt x="24618" y="135425"/>
                  </a:lnTo>
                  <a:lnTo>
                    <a:pt x="25069" y="135502"/>
                  </a:lnTo>
                  <a:lnTo>
                    <a:pt x="25525" y="135563"/>
                  </a:lnTo>
                  <a:lnTo>
                    <a:pt x="25986" y="135609"/>
                  </a:lnTo>
                  <a:lnTo>
                    <a:pt x="26453" y="135625"/>
                  </a:lnTo>
                  <a:lnTo>
                    <a:pt x="26925" y="135640"/>
                  </a:lnTo>
                  <a:lnTo>
                    <a:pt x="27402" y="135640"/>
                  </a:lnTo>
                  <a:lnTo>
                    <a:pt x="27880" y="135609"/>
                  </a:lnTo>
                  <a:lnTo>
                    <a:pt x="28368" y="135563"/>
                  </a:lnTo>
                  <a:lnTo>
                    <a:pt x="28856" y="135502"/>
                  </a:lnTo>
                  <a:lnTo>
                    <a:pt x="29349" y="135425"/>
                  </a:lnTo>
                  <a:lnTo>
                    <a:pt x="29848" y="135333"/>
                  </a:lnTo>
                  <a:lnTo>
                    <a:pt x="30346" y="135210"/>
                  </a:lnTo>
                  <a:lnTo>
                    <a:pt x="30856" y="135072"/>
                  </a:lnTo>
                  <a:lnTo>
                    <a:pt x="31370" y="134933"/>
                  </a:lnTo>
                  <a:lnTo>
                    <a:pt x="31885" y="134749"/>
                  </a:lnTo>
                  <a:lnTo>
                    <a:pt x="32404" y="134565"/>
                  </a:lnTo>
                  <a:lnTo>
                    <a:pt x="32929" y="134350"/>
                  </a:lnTo>
                  <a:lnTo>
                    <a:pt x="33460" y="134119"/>
                  </a:lnTo>
                  <a:lnTo>
                    <a:pt x="33996" y="133873"/>
                  </a:lnTo>
                  <a:lnTo>
                    <a:pt x="34537" y="133612"/>
                  </a:lnTo>
                  <a:lnTo>
                    <a:pt x="35083" y="133320"/>
                  </a:lnTo>
                  <a:lnTo>
                    <a:pt x="35629" y="133013"/>
                  </a:lnTo>
                  <a:lnTo>
                    <a:pt x="36186" y="132675"/>
                  </a:lnTo>
                  <a:lnTo>
                    <a:pt x="36743" y="132322"/>
                  </a:lnTo>
                  <a:lnTo>
                    <a:pt x="37024" y="132153"/>
                  </a:lnTo>
                  <a:lnTo>
                    <a:pt x="37364" y="131938"/>
                  </a:lnTo>
                  <a:lnTo>
                    <a:pt x="37820" y="131615"/>
                  </a:lnTo>
                  <a:lnTo>
                    <a:pt x="38388" y="131200"/>
                  </a:lnTo>
                  <a:lnTo>
                    <a:pt x="38706" y="130939"/>
                  </a:lnTo>
                  <a:lnTo>
                    <a:pt x="39056" y="130662"/>
                  </a:lnTo>
                  <a:lnTo>
                    <a:pt x="39422" y="130340"/>
                  </a:lnTo>
                  <a:lnTo>
                    <a:pt x="39814" y="130002"/>
                  </a:lnTo>
                  <a:lnTo>
                    <a:pt x="40223" y="129618"/>
                  </a:lnTo>
                  <a:lnTo>
                    <a:pt x="40653" y="129218"/>
                  </a:lnTo>
                  <a:lnTo>
                    <a:pt x="41103" y="128773"/>
                  </a:lnTo>
                  <a:lnTo>
                    <a:pt x="41570" y="128297"/>
                  </a:lnTo>
                  <a:lnTo>
                    <a:pt x="42048" y="127774"/>
                  </a:lnTo>
                  <a:lnTo>
                    <a:pt x="42546" y="127236"/>
                  </a:lnTo>
                  <a:lnTo>
                    <a:pt x="43055" y="126637"/>
                  </a:lnTo>
                  <a:lnTo>
                    <a:pt x="43580" y="126023"/>
                  </a:lnTo>
                  <a:lnTo>
                    <a:pt x="44111" y="125347"/>
                  </a:lnTo>
                  <a:lnTo>
                    <a:pt x="44657" y="124656"/>
                  </a:lnTo>
                  <a:lnTo>
                    <a:pt x="45209" y="123903"/>
                  </a:lnTo>
                  <a:lnTo>
                    <a:pt x="45771" y="123119"/>
                  </a:lnTo>
                  <a:lnTo>
                    <a:pt x="46339" y="122290"/>
                  </a:lnTo>
                  <a:lnTo>
                    <a:pt x="46912" y="121429"/>
                  </a:lnTo>
                  <a:lnTo>
                    <a:pt x="47490" y="120508"/>
                  </a:lnTo>
                  <a:lnTo>
                    <a:pt x="48068" y="119555"/>
                  </a:lnTo>
                  <a:lnTo>
                    <a:pt x="48360" y="119048"/>
                  </a:lnTo>
                  <a:lnTo>
                    <a:pt x="48651" y="118541"/>
                  </a:lnTo>
                  <a:lnTo>
                    <a:pt x="48943" y="118019"/>
                  </a:lnTo>
                  <a:lnTo>
                    <a:pt x="49235" y="117496"/>
                  </a:lnTo>
                  <a:lnTo>
                    <a:pt x="49527" y="116943"/>
                  </a:lnTo>
                  <a:lnTo>
                    <a:pt x="49818" y="116390"/>
                  </a:lnTo>
                  <a:lnTo>
                    <a:pt x="50110" y="115822"/>
                  </a:lnTo>
                  <a:lnTo>
                    <a:pt x="50402" y="115238"/>
                  </a:lnTo>
                  <a:lnTo>
                    <a:pt x="50694" y="114654"/>
                  </a:lnTo>
                  <a:lnTo>
                    <a:pt x="50980" y="114040"/>
                  </a:lnTo>
                  <a:lnTo>
                    <a:pt x="51272" y="113425"/>
                  </a:lnTo>
                  <a:lnTo>
                    <a:pt x="51558" y="112795"/>
                  </a:lnTo>
                  <a:lnTo>
                    <a:pt x="51845" y="112150"/>
                  </a:lnTo>
                  <a:lnTo>
                    <a:pt x="52126" y="111490"/>
                  </a:lnTo>
                  <a:lnTo>
                    <a:pt x="52412" y="110829"/>
                  </a:lnTo>
                  <a:lnTo>
                    <a:pt x="52693" y="110138"/>
                  </a:lnTo>
                  <a:lnTo>
                    <a:pt x="52974" y="109446"/>
                  </a:lnTo>
                  <a:lnTo>
                    <a:pt x="53250" y="108740"/>
                  </a:lnTo>
                  <a:lnTo>
                    <a:pt x="53526" y="108018"/>
                  </a:lnTo>
                  <a:lnTo>
                    <a:pt x="53802" y="107280"/>
                  </a:lnTo>
                  <a:lnTo>
                    <a:pt x="54072" y="106527"/>
                  </a:lnTo>
                  <a:lnTo>
                    <a:pt x="54338" y="105775"/>
                  </a:lnTo>
                  <a:lnTo>
                    <a:pt x="54608" y="104991"/>
                  </a:lnTo>
                  <a:lnTo>
                    <a:pt x="54868" y="104192"/>
                  </a:lnTo>
                  <a:lnTo>
                    <a:pt x="55128" y="103393"/>
                  </a:lnTo>
                  <a:lnTo>
                    <a:pt x="55388" y="102579"/>
                  </a:lnTo>
                  <a:lnTo>
                    <a:pt x="55642" y="101734"/>
                  </a:lnTo>
                  <a:lnTo>
                    <a:pt x="55892" y="100889"/>
                  </a:lnTo>
                  <a:lnTo>
                    <a:pt x="56141" y="100029"/>
                  </a:lnTo>
                  <a:lnTo>
                    <a:pt x="56380" y="99153"/>
                  </a:lnTo>
                  <a:lnTo>
                    <a:pt x="56624" y="98262"/>
                  </a:lnTo>
                  <a:lnTo>
                    <a:pt x="56857" y="97356"/>
                  </a:lnTo>
                  <a:lnTo>
                    <a:pt x="57090" y="96434"/>
                  </a:lnTo>
                  <a:lnTo>
                    <a:pt x="57319" y="95497"/>
                  </a:lnTo>
                  <a:lnTo>
                    <a:pt x="57541" y="94544"/>
                  </a:lnTo>
                  <a:lnTo>
                    <a:pt x="57759" y="93576"/>
                  </a:lnTo>
                  <a:lnTo>
                    <a:pt x="57971" y="92593"/>
                  </a:lnTo>
                  <a:lnTo>
                    <a:pt x="58178" y="91595"/>
                  </a:lnTo>
                  <a:lnTo>
                    <a:pt x="58385" y="90581"/>
                  </a:lnTo>
                  <a:lnTo>
                    <a:pt x="58581" y="89551"/>
                  </a:lnTo>
                  <a:lnTo>
                    <a:pt x="58777" y="88507"/>
                  </a:lnTo>
                  <a:lnTo>
                    <a:pt x="58963" y="87447"/>
                  </a:lnTo>
                  <a:lnTo>
                    <a:pt x="59149" y="86371"/>
                  </a:lnTo>
                  <a:lnTo>
                    <a:pt x="59324" y="85280"/>
                  </a:lnTo>
                  <a:lnTo>
                    <a:pt x="59493" y="84159"/>
                  </a:lnTo>
                  <a:lnTo>
                    <a:pt x="59663" y="83037"/>
                  </a:lnTo>
                  <a:lnTo>
                    <a:pt x="59822" y="81901"/>
                  </a:lnTo>
                  <a:lnTo>
                    <a:pt x="59971" y="80733"/>
                  </a:lnTo>
                  <a:lnTo>
                    <a:pt x="60119" y="79565"/>
                  </a:lnTo>
                  <a:lnTo>
                    <a:pt x="60257" y="78367"/>
                  </a:lnTo>
                  <a:lnTo>
                    <a:pt x="60390" y="77153"/>
                  </a:lnTo>
                  <a:lnTo>
                    <a:pt x="60517" y="75924"/>
                  </a:lnTo>
                  <a:lnTo>
                    <a:pt x="60639" y="74680"/>
                  </a:lnTo>
                  <a:lnTo>
                    <a:pt x="60750" y="73420"/>
                  </a:lnTo>
                  <a:lnTo>
                    <a:pt x="60857" y="72145"/>
                  </a:lnTo>
                  <a:lnTo>
                    <a:pt x="60952" y="70855"/>
                  </a:lnTo>
                  <a:lnTo>
                    <a:pt x="61042" y="69533"/>
                  </a:lnTo>
                  <a:lnTo>
                    <a:pt x="61122" y="68212"/>
                  </a:lnTo>
                  <a:lnTo>
                    <a:pt x="61196" y="66860"/>
                  </a:lnTo>
                  <a:lnTo>
                    <a:pt x="61265" y="65493"/>
                  </a:lnTo>
                  <a:lnTo>
                    <a:pt x="61323" y="64110"/>
                  </a:lnTo>
                  <a:lnTo>
                    <a:pt x="61371" y="62697"/>
                  </a:lnTo>
                  <a:lnTo>
                    <a:pt x="61413" y="61284"/>
                  </a:lnTo>
                  <a:lnTo>
                    <a:pt x="61445" y="59839"/>
                  </a:lnTo>
                  <a:lnTo>
                    <a:pt x="61472" y="58380"/>
                  </a:lnTo>
                  <a:lnTo>
                    <a:pt x="61488" y="56905"/>
                  </a:lnTo>
                  <a:lnTo>
                    <a:pt x="61493" y="55415"/>
                  </a:lnTo>
                  <a:lnTo>
                    <a:pt x="61488" y="53894"/>
                  </a:lnTo>
                  <a:lnTo>
                    <a:pt x="61477" y="52388"/>
                  </a:lnTo>
                  <a:lnTo>
                    <a:pt x="61461" y="50898"/>
                  </a:lnTo>
                  <a:lnTo>
                    <a:pt x="61435" y="49454"/>
                  </a:lnTo>
                  <a:lnTo>
                    <a:pt x="61398" y="48025"/>
                  </a:lnTo>
                  <a:lnTo>
                    <a:pt x="61360" y="46612"/>
                  </a:lnTo>
                  <a:lnTo>
                    <a:pt x="61313" y="45245"/>
                  </a:lnTo>
                  <a:lnTo>
                    <a:pt x="61254" y="43893"/>
                  </a:lnTo>
                  <a:lnTo>
                    <a:pt x="61196" y="42572"/>
                  </a:lnTo>
                  <a:lnTo>
                    <a:pt x="61127" y="41281"/>
                  </a:lnTo>
                  <a:lnTo>
                    <a:pt x="61047" y="40006"/>
                  </a:lnTo>
                  <a:lnTo>
                    <a:pt x="60968" y="38762"/>
                  </a:lnTo>
                  <a:lnTo>
                    <a:pt x="60878" y="37548"/>
                  </a:lnTo>
                  <a:lnTo>
                    <a:pt x="60782" y="36350"/>
                  </a:lnTo>
                  <a:lnTo>
                    <a:pt x="60681" y="35182"/>
                  </a:lnTo>
                  <a:lnTo>
                    <a:pt x="60575" y="34030"/>
                  </a:lnTo>
                  <a:lnTo>
                    <a:pt x="60459" y="32908"/>
                  </a:lnTo>
                  <a:lnTo>
                    <a:pt x="60342" y="31818"/>
                  </a:lnTo>
                  <a:lnTo>
                    <a:pt x="60215" y="30742"/>
                  </a:lnTo>
                  <a:lnTo>
                    <a:pt x="60082" y="29682"/>
                  </a:lnTo>
                  <a:lnTo>
                    <a:pt x="59944" y="28668"/>
                  </a:lnTo>
                  <a:lnTo>
                    <a:pt x="59801" y="27654"/>
                  </a:lnTo>
                  <a:lnTo>
                    <a:pt x="59658" y="26671"/>
                  </a:lnTo>
                  <a:lnTo>
                    <a:pt x="59504" y="25718"/>
                  </a:lnTo>
                  <a:lnTo>
                    <a:pt x="59345" y="24781"/>
                  </a:lnTo>
                  <a:lnTo>
                    <a:pt x="59180" y="23860"/>
                  </a:lnTo>
                  <a:lnTo>
                    <a:pt x="59011" y="22968"/>
                  </a:lnTo>
                  <a:lnTo>
                    <a:pt x="58836" y="22093"/>
                  </a:lnTo>
                  <a:lnTo>
                    <a:pt x="58655" y="21248"/>
                  </a:lnTo>
                  <a:lnTo>
                    <a:pt x="58470" y="20418"/>
                  </a:lnTo>
                  <a:lnTo>
                    <a:pt x="58284" y="19604"/>
                  </a:lnTo>
                  <a:lnTo>
                    <a:pt x="58093" y="18820"/>
                  </a:lnTo>
                  <a:lnTo>
                    <a:pt x="57891" y="18052"/>
                  </a:lnTo>
                  <a:lnTo>
                    <a:pt x="57690" y="17315"/>
                  </a:lnTo>
                  <a:lnTo>
                    <a:pt x="57483" y="16578"/>
                  </a:lnTo>
                  <a:lnTo>
                    <a:pt x="57276" y="15871"/>
                  </a:lnTo>
                  <a:lnTo>
                    <a:pt x="57059" y="15179"/>
                  </a:lnTo>
                  <a:lnTo>
                    <a:pt x="56841" y="14519"/>
                  </a:lnTo>
                  <a:lnTo>
                    <a:pt x="56618" y="13858"/>
                  </a:lnTo>
                  <a:lnTo>
                    <a:pt x="56396" y="13228"/>
                  </a:lnTo>
                  <a:lnTo>
                    <a:pt x="56162" y="12614"/>
                  </a:lnTo>
                  <a:lnTo>
                    <a:pt x="55929" y="12015"/>
                  </a:lnTo>
                  <a:lnTo>
                    <a:pt x="55695" y="11446"/>
                  </a:lnTo>
                  <a:lnTo>
                    <a:pt x="55457" y="10878"/>
                  </a:lnTo>
                  <a:lnTo>
                    <a:pt x="55213" y="10340"/>
                  </a:lnTo>
                  <a:lnTo>
                    <a:pt x="54963" y="9818"/>
                  </a:lnTo>
                  <a:lnTo>
                    <a:pt x="54714" y="9311"/>
                  </a:lnTo>
                  <a:lnTo>
                    <a:pt x="54465" y="8819"/>
                  </a:lnTo>
                  <a:lnTo>
                    <a:pt x="54210" y="8343"/>
                  </a:lnTo>
                  <a:lnTo>
                    <a:pt x="53950" y="7882"/>
                  </a:lnTo>
                  <a:lnTo>
                    <a:pt x="53690" y="7437"/>
                  </a:lnTo>
                  <a:lnTo>
                    <a:pt x="53425" y="7006"/>
                  </a:lnTo>
                  <a:lnTo>
                    <a:pt x="53160" y="6592"/>
                  </a:lnTo>
                  <a:lnTo>
                    <a:pt x="52895" y="6192"/>
                  </a:lnTo>
                  <a:lnTo>
                    <a:pt x="52624" y="5808"/>
                  </a:lnTo>
                  <a:lnTo>
                    <a:pt x="52354" y="5439"/>
                  </a:lnTo>
                  <a:lnTo>
                    <a:pt x="52078" y="5101"/>
                  </a:lnTo>
                  <a:lnTo>
                    <a:pt x="51802" y="4748"/>
                  </a:lnTo>
                  <a:lnTo>
                    <a:pt x="51526" y="4425"/>
                  </a:lnTo>
                  <a:lnTo>
                    <a:pt x="51245" y="4118"/>
                  </a:lnTo>
                  <a:lnTo>
                    <a:pt x="50964" y="3826"/>
                  </a:lnTo>
                  <a:lnTo>
                    <a:pt x="50683" y="3534"/>
                  </a:lnTo>
                  <a:lnTo>
                    <a:pt x="50402" y="3273"/>
                  </a:lnTo>
                  <a:lnTo>
                    <a:pt x="50115" y="3012"/>
                  </a:lnTo>
                  <a:lnTo>
                    <a:pt x="49829" y="2766"/>
                  </a:lnTo>
                  <a:lnTo>
                    <a:pt x="49542" y="2536"/>
                  </a:lnTo>
                  <a:lnTo>
                    <a:pt x="49251" y="2305"/>
                  </a:lnTo>
                  <a:lnTo>
                    <a:pt x="48964" y="2106"/>
                  </a:lnTo>
                  <a:lnTo>
                    <a:pt x="48673" y="1906"/>
                  </a:lnTo>
                  <a:lnTo>
                    <a:pt x="48381" y="1722"/>
                  </a:lnTo>
                  <a:lnTo>
                    <a:pt x="48094" y="1537"/>
                  </a:lnTo>
                  <a:lnTo>
                    <a:pt x="47803" y="1384"/>
                  </a:lnTo>
                  <a:lnTo>
                    <a:pt x="47511" y="1230"/>
                  </a:lnTo>
                  <a:lnTo>
                    <a:pt x="47219" y="1076"/>
                  </a:lnTo>
                  <a:lnTo>
                    <a:pt x="46922" y="953"/>
                  </a:lnTo>
                  <a:lnTo>
                    <a:pt x="46630" y="815"/>
                  </a:lnTo>
                  <a:lnTo>
                    <a:pt x="46339" y="708"/>
                  </a:lnTo>
                  <a:lnTo>
                    <a:pt x="45755" y="508"/>
                  </a:lnTo>
                  <a:lnTo>
                    <a:pt x="45172" y="339"/>
                  </a:lnTo>
                  <a:lnTo>
                    <a:pt x="44594" y="216"/>
                  </a:lnTo>
                  <a:lnTo>
                    <a:pt x="44015" y="124"/>
                  </a:lnTo>
                  <a:lnTo>
                    <a:pt x="43443" y="47"/>
                  </a:lnTo>
                  <a:lnTo>
                    <a:pt x="42875" y="16"/>
                  </a:lnTo>
                  <a:lnTo>
                    <a:pt x="42313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-1244075" y="-3152875"/>
              <a:ext cx="1537350" cy="3391000"/>
            </a:xfrm>
            <a:custGeom>
              <a:avLst/>
              <a:gdLst/>
              <a:ahLst/>
              <a:cxnLst/>
              <a:rect l="l" t="t" r="r" b="b"/>
              <a:pathLst>
                <a:path w="61494" h="135640" fill="none" extrusionOk="0">
                  <a:moveTo>
                    <a:pt x="36743" y="132322"/>
                  </a:moveTo>
                  <a:lnTo>
                    <a:pt x="36743" y="132322"/>
                  </a:lnTo>
                  <a:lnTo>
                    <a:pt x="37024" y="132153"/>
                  </a:lnTo>
                  <a:lnTo>
                    <a:pt x="37364" y="131938"/>
                  </a:lnTo>
                  <a:lnTo>
                    <a:pt x="37820" y="131615"/>
                  </a:lnTo>
                  <a:lnTo>
                    <a:pt x="38388" y="131200"/>
                  </a:lnTo>
                  <a:lnTo>
                    <a:pt x="38706" y="130939"/>
                  </a:lnTo>
                  <a:lnTo>
                    <a:pt x="39056" y="130662"/>
                  </a:lnTo>
                  <a:lnTo>
                    <a:pt x="39422" y="130340"/>
                  </a:lnTo>
                  <a:lnTo>
                    <a:pt x="39814" y="130002"/>
                  </a:lnTo>
                  <a:lnTo>
                    <a:pt x="40223" y="129618"/>
                  </a:lnTo>
                  <a:lnTo>
                    <a:pt x="40653" y="129218"/>
                  </a:lnTo>
                  <a:lnTo>
                    <a:pt x="41103" y="128773"/>
                  </a:lnTo>
                  <a:lnTo>
                    <a:pt x="41570" y="128297"/>
                  </a:lnTo>
                  <a:lnTo>
                    <a:pt x="42048" y="127774"/>
                  </a:lnTo>
                  <a:lnTo>
                    <a:pt x="42546" y="127236"/>
                  </a:lnTo>
                  <a:lnTo>
                    <a:pt x="43055" y="126637"/>
                  </a:lnTo>
                  <a:lnTo>
                    <a:pt x="43580" y="126023"/>
                  </a:lnTo>
                  <a:lnTo>
                    <a:pt x="44111" y="125347"/>
                  </a:lnTo>
                  <a:lnTo>
                    <a:pt x="44657" y="124656"/>
                  </a:lnTo>
                  <a:lnTo>
                    <a:pt x="45209" y="123903"/>
                  </a:lnTo>
                  <a:lnTo>
                    <a:pt x="45771" y="123119"/>
                  </a:lnTo>
                  <a:lnTo>
                    <a:pt x="46339" y="122290"/>
                  </a:lnTo>
                  <a:lnTo>
                    <a:pt x="46912" y="121429"/>
                  </a:lnTo>
                  <a:lnTo>
                    <a:pt x="47490" y="120508"/>
                  </a:lnTo>
                  <a:lnTo>
                    <a:pt x="48068" y="119555"/>
                  </a:lnTo>
                  <a:lnTo>
                    <a:pt x="48360" y="119048"/>
                  </a:lnTo>
                  <a:lnTo>
                    <a:pt x="48651" y="118541"/>
                  </a:lnTo>
                  <a:lnTo>
                    <a:pt x="48943" y="118019"/>
                  </a:lnTo>
                  <a:lnTo>
                    <a:pt x="49235" y="117496"/>
                  </a:lnTo>
                  <a:lnTo>
                    <a:pt x="49527" y="116943"/>
                  </a:lnTo>
                  <a:lnTo>
                    <a:pt x="49818" y="116390"/>
                  </a:lnTo>
                  <a:lnTo>
                    <a:pt x="50110" y="115822"/>
                  </a:lnTo>
                  <a:lnTo>
                    <a:pt x="50402" y="115238"/>
                  </a:lnTo>
                  <a:lnTo>
                    <a:pt x="50694" y="114654"/>
                  </a:lnTo>
                  <a:lnTo>
                    <a:pt x="50980" y="114040"/>
                  </a:lnTo>
                  <a:lnTo>
                    <a:pt x="51272" y="113425"/>
                  </a:lnTo>
                  <a:lnTo>
                    <a:pt x="51558" y="112795"/>
                  </a:lnTo>
                  <a:lnTo>
                    <a:pt x="51845" y="112150"/>
                  </a:lnTo>
                  <a:lnTo>
                    <a:pt x="52126" y="111490"/>
                  </a:lnTo>
                  <a:lnTo>
                    <a:pt x="52412" y="110829"/>
                  </a:lnTo>
                  <a:lnTo>
                    <a:pt x="52693" y="110138"/>
                  </a:lnTo>
                  <a:lnTo>
                    <a:pt x="52974" y="109446"/>
                  </a:lnTo>
                  <a:lnTo>
                    <a:pt x="53250" y="108740"/>
                  </a:lnTo>
                  <a:lnTo>
                    <a:pt x="53526" y="108018"/>
                  </a:lnTo>
                  <a:lnTo>
                    <a:pt x="53802" y="107280"/>
                  </a:lnTo>
                  <a:lnTo>
                    <a:pt x="54072" y="106527"/>
                  </a:lnTo>
                  <a:lnTo>
                    <a:pt x="54338" y="105775"/>
                  </a:lnTo>
                  <a:lnTo>
                    <a:pt x="54608" y="104991"/>
                  </a:lnTo>
                  <a:lnTo>
                    <a:pt x="54868" y="104192"/>
                  </a:lnTo>
                  <a:lnTo>
                    <a:pt x="55128" y="103393"/>
                  </a:lnTo>
                  <a:lnTo>
                    <a:pt x="55388" y="102579"/>
                  </a:lnTo>
                  <a:lnTo>
                    <a:pt x="55642" y="101734"/>
                  </a:lnTo>
                  <a:lnTo>
                    <a:pt x="55892" y="100889"/>
                  </a:lnTo>
                  <a:lnTo>
                    <a:pt x="56141" y="100029"/>
                  </a:lnTo>
                  <a:lnTo>
                    <a:pt x="56380" y="99153"/>
                  </a:lnTo>
                  <a:lnTo>
                    <a:pt x="56624" y="98262"/>
                  </a:lnTo>
                  <a:lnTo>
                    <a:pt x="56857" y="97356"/>
                  </a:lnTo>
                  <a:lnTo>
                    <a:pt x="57090" y="96434"/>
                  </a:lnTo>
                  <a:lnTo>
                    <a:pt x="57319" y="95497"/>
                  </a:lnTo>
                  <a:lnTo>
                    <a:pt x="57541" y="94544"/>
                  </a:lnTo>
                  <a:lnTo>
                    <a:pt x="57759" y="93576"/>
                  </a:lnTo>
                  <a:lnTo>
                    <a:pt x="57971" y="92593"/>
                  </a:lnTo>
                  <a:lnTo>
                    <a:pt x="58178" y="91595"/>
                  </a:lnTo>
                  <a:lnTo>
                    <a:pt x="58385" y="90581"/>
                  </a:lnTo>
                  <a:lnTo>
                    <a:pt x="58581" y="89551"/>
                  </a:lnTo>
                  <a:lnTo>
                    <a:pt x="58777" y="88507"/>
                  </a:lnTo>
                  <a:lnTo>
                    <a:pt x="58963" y="87447"/>
                  </a:lnTo>
                  <a:lnTo>
                    <a:pt x="59149" y="86371"/>
                  </a:lnTo>
                  <a:lnTo>
                    <a:pt x="59324" y="85280"/>
                  </a:lnTo>
                  <a:lnTo>
                    <a:pt x="59493" y="84159"/>
                  </a:lnTo>
                  <a:lnTo>
                    <a:pt x="59663" y="83037"/>
                  </a:lnTo>
                  <a:lnTo>
                    <a:pt x="59822" y="81901"/>
                  </a:lnTo>
                  <a:lnTo>
                    <a:pt x="59971" y="80733"/>
                  </a:lnTo>
                  <a:lnTo>
                    <a:pt x="60119" y="79565"/>
                  </a:lnTo>
                  <a:lnTo>
                    <a:pt x="60257" y="78367"/>
                  </a:lnTo>
                  <a:lnTo>
                    <a:pt x="60390" y="77153"/>
                  </a:lnTo>
                  <a:lnTo>
                    <a:pt x="60517" y="75924"/>
                  </a:lnTo>
                  <a:lnTo>
                    <a:pt x="60639" y="74680"/>
                  </a:lnTo>
                  <a:lnTo>
                    <a:pt x="60750" y="73420"/>
                  </a:lnTo>
                  <a:lnTo>
                    <a:pt x="60857" y="72145"/>
                  </a:lnTo>
                  <a:lnTo>
                    <a:pt x="60952" y="70855"/>
                  </a:lnTo>
                  <a:lnTo>
                    <a:pt x="61042" y="69533"/>
                  </a:lnTo>
                  <a:lnTo>
                    <a:pt x="61122" y="68212"/>
                  </a:lnTo>
                  <a:lnTo>
                    <a:pt x="61196" y="66860"/>
                  </a:lnTo>
                  <a:lnTo>
                    <a:pt x="61265" y="65493"/>
                  </a:lnTo>
                  <a:lnTo>
                    <a:pt x="61323" y="64110"/>
                  </a:lnTo>
                  <a:lnTo>
                    <a:pt x="61371" y="62697"/>
                  </a:lnTo>
                  <a:lnTo>
                    <a:pt x="61413" y="61284"/>
                  </a:lnTo>
                  <a:lnTo>
                    <a:pt x="61445" y="59839"/>
                  </a:lnTo>
                  <a:lnTo>
                    <a:pt x="61472" y="58380"/>
                  </a:lnTo>
                  <a:lnTo>
                    <a:pt x="61488" y="56905"/>
                  </a:lnTo>
                  <a:lnTo>
                    <a:pt x="61493" y="55415"/>
                  </a:lnTo>
                  <a:lnTo>
                    <a:pt x="61488" y="53894"/>
                  </a:lnTo>
                  <a:lnTo>
                    <a:pt x="61488" y="53894"/>
                  </a:lnTo>
                  <a:lnTo>
                    <a:pt x="61477" y="52388"/>
                  </a:lnTo>
                  <a:lnTo>
                    <a:pt x="61461" y="50898"/>
                  </a:lnTo>
                  <a:lnTo>
                    <a:pt x="61435" y="49454"/>
                  </a:lnTo>
                  <a:lnTo>
                    <a:pt x="61398" y="48025"/>
                  </a:lnTo>
                  <a:lnTo>
                    <a:pt x="61360" y="46612"/>
                  </a:lnTo>
                  <a:lnTo>
                    <a:pt x="61313" y="45245"/>
                  </a:lnTo>
                  <a:lnTo>
                    <a:pt x="61254" y="43893"/>
                  </a:lnTo>
                  <a:lnTo>
                    <a:pt x="61196" y="42572"/>
                  </a:lnTo>
                  <a:lnTo>
                    <a:pt x="61127" y="41281"/>
                  </a:lnTo>
                  <a:lnTo>
                    <a:pt x="61047" y="40006"/>
                  </a:lnTo>
                  <a:lnTo>
                    <a:pt x="60968" y="38762"/>
                  </a:lnTo>
                  <a:lnTo>
                    <a:pt x="60878" y="37548"/>
                  </a:lnTo>
                  <a:lnTo>
                    <a:pt x="60782" y="36350"/>
                  </a:lnTo>
                  <a:lnTo>
                    <a:pt x="60681" y="35182"/>
                  </a:lnTo>
                  <a:lnTo>
                    <a:pt x="60575" y="34030"/>
                  </a:lnTo>
                  <a:lnTo>
                    <a:pt x="60459" y="32908"/>
                  </a:lnTo>
                  <a:lnTo>
                    <a:pt x="60342" y="31818"/>
                  </a:lnTo>
                  <a:lnTo>
                    <a:pt x="60215" y="30742"/>
                  </a:lnTo>
                  <a:lnTo>
                    <a:pt x="60082" y="29682"/>
                  </a:lnTo>
                  <a:lnTo>
                    <a:pt x="59944" y="28668"/>
                  </a:lnTo>
                  <a:lnTo>
                    <a:pt x="59801" y="27654"/>
                  </a:lnTo>
                  <a:lnTo>
                    <a:pt x="59658" y="26671"/>
                  </a:lnTo>
                  <a:lnTo>
                    <a:pt x="59504" y="25718"/>
                  </a:lnTo>
                  <a:lnTo>
                    <a:pt x="59345" y="24781"/>
                  </a:lnTo>
                  <a:lnTo>
                    <a:pt x="59180" y="23860"/>
                  </a:lnTo>
                  <a:lnTo>
                    <a:pt x="59011" y="22968"/>
                  </a:lnTo>
                  <a:lnTo>
                    <a:pt x="58836" y="22093"/>
                  </a:lnTo>
                  <a:lnTo>
                    <a:pt x="58655" y="21248"/>
                  </a:lnTo>
                  <a:lnTo>
                    <a:pt x="58470" y="20418"/>
                  </a:lnTo>
                  <a:lnTo>
                    <a:pt x="58284" y="19604"/>
                  </a:lnTo>
                  <a:lnTo>
                    <a:pt x="58093" y="18820"/>
                  </a:lnTo>
                  <a:lnTo>
                    <a:pt x="57891" y="18052"/>
                  </a:lnTo>
                  <a:lnTo>
                    <a:pt x="57690" y="17315"/>
                  </a:lnTo>
                  <a:lnTo>
                    <a:pt x="57483" y="16578"/>
                  </a:lnTo>
                  <a:lnTo>
                    <a:pt x="57276" y="15871"/>
                  </a:lnTo>
                  <a:lnTo>
                    <a:pt x="57059" y="15179"/>
                  </a:lnTo>
                  <a:lnTo>
                    <a:pt x="56841" y="14519"/>
                  </a:lnTo>
                  <a:lnTo>
                    <a:pt x="56618" y="13858"/>
                  </a:lnTo>
                  <a:lnTo>
                    <a:pt x="56396" y="13228"/>
                  </a:lnTo>
                  <a:lnTo>
                    <a:pt x="56162" y="12614"/>
                  </a:lnTo>
                  <a:lnTo>
                    <a:pt x="55929" y="12015"/>
                  </a:lnTo>
                  <a:lnTo>
                    <a:pt x="55695" y="11446"/>
                  </a:lnTo>
                  <a:lnTo>
                    <a:pt x="55457" y="10878"/>
                  </a:lnTo>
                  <a:lnTo>
                    <a:pt x="55213" y="10340"/>
                  </a:lnTo>
                  <a:lnTo>
                    <a:pt x="54963" y="9818"/>
                  </a:lnTo>
                  <a:lnTo>
                    <a:pt x="54714" y="9311"/>
                  </a:lnTo>
                  <a:lnTo>
                    <a:pt x="54465" y="8819"/>
                  </a:lnTo>
                  <a:lnTo>
                    <a:pt x="54210" y="8343"/>
                  </a:lnTo>
                  <a:lnTo>
                    <a:pt x="53950" y="7882"/>
                  </a:lnTo>
                  <a:lnTo>
                    <a:pt x="53690" y="7437"/>
                  </a:lnTo>
                  <a:lnTo>
                    <a:pt x="53425" y="7006"/>
                  </a:lnTo>
                  <a:lnTo>
                    <a:pt x="53160" y="6592"/>
                  </a:lnTo>
                  <a:lnTo>
                    <a:pt x="52895" y="6192"/>
                  </a:lnTo>
                  <a:lnTo>
                    <a:pt x="52624" y="5808"/>
                  </a:lnTo>
                  <a:lnTo>
                    <a:pt x="52354" y="5439"/>
                  </a:lnTo>
                  <a:lnTo>
                    <a:pt x="52078" y="5101"/>
                  </a:lnTo>
                  <a:lnTo>
                    <a:pt x="51802" y="4748"/>
                  </a:lnTo>
                  <a:lnTo>
                    <a:pt x="51526" y="4425"/>
                  </a:lnTo>
                  <a:lnTo>
                    <a:pt x="51245" y="4118"/>
                  </a:lnTo>
                  <a:lnTo>
                    <a:pt x="50964" y="3826"/>
                  </a:lnTo>
                  <a:lnTo>
                    <a:pt x="50683" y="3534"/>
                  </a:lnTo>
                  <a:lnTo>
                    <a:pt x="50402" y="3273"/>
                  </a:lnTo>
                  <a:lnTo>
                    <a:pt x="50115" y="3012"/>
                  </a:lnTo>
                  <a:lnTo>
                    <a:pt x="49829" y="2766"/>
                  </a:lnTo>
                  <a:lnTo>
                    <a:pt x="49542" y="2536"/>
                  </a:lnTo>
                  <a:lnTo>
                    <a:pt x="49251" y="2305"/>
                  </a:lnTo>
                  <a:lnTo>
                    <a:pt x="48964" y="2106"/>
                  </a:lnTo>
                  <a:lnTo>
                    <a:pt x="48673" y="1906"/>
                  </a:lnTo>
                  <a:lnTo>
                    <a:pt x="48381" y="1722"/>
                  </a:lnTo>
                  <a:lnTo>
                    <a:pt x="48094" y="1537"/>
                  </a:lnTo>
                  <a:lnTo>
                    <a:pt x="47803" y="1384"/>
                  </a:lnTo>
                  <a:lnTo>
                    <a:pt x="47511" y="1230"/>
                  </a:lnTo>
                  <a:lnTo>
                    <a:pt x="47219" y="1076"/>
                  </a:lnTo>
                  <a:lnTo>
                    <a:pt x="46922" y="953"/>
                  </a:lnTo>
                  <a:lnTo>
                    <a:pt x="46630" y="815"/>
                  </a:lnTo>
                  <a:lnTo>
                    <a:pt x="46339" y="708"/>
                  </a:lnTo>
                  <a:lnTo>
                    <a:pt x="45755" y="508"/>
                  </a:lnTo>
                  <a:lnTo>
                    <a:pt x="45172" y="339"/>
                  </a:lnTo>
                  <a:lnTo>
                    <a:pt x="44594" y="216"/>
                  </a:lnTo>
                  <a:lnTo>
                    <a:pt x="44015" y="124"/>
                  </a:lnTo>
                  <a:lnTo>
                    <a:pt x="43443" y="47"/>
                  </a:lnTo>
                  <a:lnTo>
                    <a:pt x="42875" y="16"/>
                  </a:lnTo>
                  <a:lnTo>
                    <a:pt x="42313" y="1"/>
                  </a:lnTo>
                  <a:lnTo>
                    <a:pt x="41756" y="1"/>
                  </a:lnTo>
                  <a:lnTo>
                    <a:pt x="41209" y="32"/>
                  </a:lnTo>
                  <a:lnTo>
                    <a:pt x="40668" y="93"/>
                  </a:lnTo>
                  <a:lnTo>
                    <a:pt x="40133" y="155"/>
                  </a:lnTo>
                  <a:lnTo>
                    <a:pt x="39613" y="247"/>
                  </a:lnTo>
                  <a:lnTo>
                    <a:pt x="39098" y="354"/>
                  </a:lnTo>
                  <a:lnTo>
                    <a:pt x="38600" y="462"/>
                  </a:lnTo>
                  <a:lnTo>
                    <a:pt x="38112" y="585"/>
                  </a:lnTo>
                  <a:lnTo>
                    <a:pt x="37634" y="723"/>
                  </a:lnTo>
                  <a:lnTo>
                    <a:pt x="37173" y="861"/>
                  </a:lnTo>
                  <a:lnTo>
                    <a:pt x="36727" y="1015"/>
                  </a:lnTo>
                  <a:lnTo>
                    <a:pt x="35884" y="1307"/>
                  </a:lnTo>
                  <a:lnTo>
                    <a:pt x="35104" y="1599"/>
                  </a:lnTo>
                  <a:lnTo>
                    <a:pt x="33778" y="2106"/>
                  </a:lnTo>
                  <a:lnTo>
                    <a:pt x="33778" y="2106"/>
                  </a:lnTo>
                  <a:lnTo>
                    <a:pt x="32606" y="2551"/>
                  </a:lnTo>
                  <a:lnTo>
                    <a:pt x="31211" y="3089"/>
                  </a:lnTo>
                  <a:lnTo>
                    <a:pt x="29630" y="3734"/>
                  </a:lnTo>
                  <a:lnTo>
                    <a:pt x="27896" y="4425"/>
                  </a:lnTo>
                  <a:lnTo>
                    <a:pt x="24114" y="5977"/>
                  </a:lnTo>
                  <a:lnTo>
                    <a:pt x="20162" y="7621"/>
                  </a:lnTo>
                  <a:lnTo>
                    <a:pt x="20162" y="7621"/>
                  </a:lnTo>
                  <a:lnTo>
                    <a:pt x="19642" y="7851"/>
                  </a:lnTo>
                  <a:lnTo>
                    <a:pt x="19122" y="8097"/>
                  </a:lnTo>
                  <a:lnTo>
                    <a:pt x="18613" y="8358"/>
                  </a:lnTo>
                  <a:lnTo>
                    <a:pt x="18104" y="8635"/>
                  </a:lnTo>
                  <a:lnTo>
                    <a:pt x="17605" y="8927"/>
                  </a:lnTo>
                  <a:lnTo>
                    <a:pt x="17107" y="9234"/>
                  </a:lnTo>
                  <a:lnTo>
                    <a:pt x="16614" y="9557"/>
                  </a:lnTo>
                  <a:lnTo>
                    <a:pt x="16126" y="9910"/>
                  </a:lnTo>
                  <a:lnTo>
                    <a:pt x="15643" y="10263"/>
                  </a:lnTo>
                  <a:lnTo>
                    <a:pt x="15160" y="10647"/>
                  </a:lnTo>
                  <a:lnTo>
                    <a:pt x="14688" y="11047"/>
                  </a:lnTo>
                  <a:lnTo>
                    <a:pt x="14221" y="11462"/>
                  </a:lnTo>
                  <a:lnTo>
                    <a:pt x="13760" y="11892"/>
                  </a:lnTo>
                  <a:lnTo>
                    <a:pt x="13304" y="12337"/>
                  </a:lnTo>
                  <a:lnTo>
                    <a:pt x="12853" y="12798"/>
                  </a:lnTo>
                  <a:lnTo>
                    <a:pt x="12407" y="13290"/>
                  </a:lnTo>
                  <a:lnTo>
                    <a:pt x="11967" y="13797"/>
                  </a:lnTo>
                  <a:lnTo>
                    <a:pt x="11537" y="14319"/>
                  </a:lnTo>
                  <a:lnTo>
                    <a:pt x="11108" y="14857"/>
                  </a:lnTo>
                  <a:lnTo>
                    <a:pt x="10689" y="15410"/>
                  </a:lnTo>
                  <a:lnTo>
                    <a:pt x="10275" y="15994"/>
                  </a:lnTo>
                  <a:lnTo>
                    <a:pt x="9866" y="16593"/>
                  </a:lnTo>
                  <a:lnTo>
                    <a:pt x="9463" y="17207"/>
                  </a:lnTo>
                  <a:lnTo>
                    <a:pt x="9071" y="17837"/>
                  </a:lnTo>
                  <a:lnTo>
                    <a:pt x="8684" y="18498"/>
                  </a:lnTo>
                  <a:lnTo>
                    <a:pt x="8302" y="19174"/>
                  </a:lnTo>
                  <a:lnTo>
                    <a:pt x="7930" y="19865"/>
                  </a:lnTo>
                  <a:lnTo>
                    <a:pt x="7564" y="20572"/>
                  </a:lnTo>
                  <a:lnTo>
                    <a:pt x="7204" y="21309"/>
                  </a:lnTo>
                  <a:lnTo>
                    <a:pt x="6848" y="22062"/>
                  </a:lnTo>
                  <a:lnTo>
                    <a:pt x="6504" y="22846"/>
                  </a:lnTo>
                  <a:lnTo>
                    <a:pt x="6169" y="23629"/>
                  </a:lnTo>
                  <a:lnTo>
                    <a:pt x="5841" y="24443"/>
                  </a:lnTo>
                  <a:lnTo>
                    <a:pt x="5517" y="25288"/>
                  </a:lnTo>
                  <a:lnTo>
                    <a:pt x="5204" y="26133"/>
                  </a:lnTo>
                  <a:lnTo>
                    <a:pt x="4896" y="27009"/>
                  </a:lnTo>
                  <a:lnTo>
                    <a:pt x="4599" y="27915"/>
                  </a:lnTo>
                  <a:lnTo>
                    <a:pt x="4313" y="28837"/>
                  </a:lnTo>
                  <a:lnTo>
                    <a:pt x="4032" y="29774"/>
                  </a:lnTo>
                  <a:lnTo>
                    <a:pt x="3756" y="30727"/>
                  </a:lnTo>
                  <a:lnTo>
                    <a:pt x="3496" y="31710"/>
                  </a:lnTo>
                  <a:lnTo>
                    <a:pt x="3236" y="32724"/>
                  </a:lnTo>
                  <a:lnTo>
                    <a:pt x="2992" y="33753"/>
                  </a:lnTo>
                  <a:lnTo>
                    <a:pt x="2753" y="34798"/>
                  </a:lnTo>
                  <a:lnTo>
                    <a:pt x="2525" y="35873"/>
                  </a:lnTo>
                  <a:lnTo>
                    <a:pt x="2308" y="36964"/>
                  </a:lnTo>
                  <a:lnTo>
                    <a:pt x="2096" y="38070"/>
                  </a:lnTo>
                  <a:lnTo>
                    <a:pt x="1894" y="39207"/>
                  </a:lnTo>
                  <a:lnTo>
                    <a:pt x="1703" y="40375"/>
                  </a:lnTo>
                  <a:lnTo>
                    <a:pt x="1523" y="41558"/>
                  </a:lnTo>
                  <a:lnTo>
                    <a:pt x="1348" y="42756"/>
                  </a:lnTo>
                  <a:lnTo>
                    <a:pt x="1189" y="43985"/>
                  </a:lnTo>
                  <a:lnTo>
                    <a:pt x="1035" y="45229"/>
                  </a:lnTo>
                  <a:lnTo>
                    <a:pt x="892" y="46504"/>
                  </a:lnTo>
                  <a:lnTo>
                    <a:pt x="759" y="47810"/>
                  </a:lnTo>
                  <a:lnTo>
                    <a:pt x="637" y="49131"/>
                  </a:lnTo>
                  <a:lnTo>
                    <a:pt x="526" y="50468"/>
                  </a:lnTo>
                  <a:lnTo>
                    <a:pt x="425" y="51835"/>
                  </a:lnTo>
                  <a:lnTo>
                    <a:pt x="329" y="53233"/>
                  </a:lnTo>
                  <a:lnTo>
                    <a:pt x="250" y="54647"/>
                  </a:lnTo>
                  <a:lnTo>
                    <a:pt x="181" y="56091"/>
                  </a:lnTo>
                  <a:lnTo>
                    <a:pt x="123" y="57550"/>
                  </a:lnTo>
                  <a:lnTo>
                    <a:pt x="75" y="59041"/>
                  </a:lnTo>
                  <a:lnTo>
                    <a:pt x="38" y="60561"/>
                  </a:lnTo>
                  <a:lnTo>
                    <a:pt x="38" y="60561"/>
                  </a:lnTo>
                  <a:lnTo>
                    <a:pt x="11" y="61990"/>
                  </a:lnTo>
                  <a:lnTo>
                    <a:pt x="1" y="63419"/>
                  </a:lnTo>
                  <a:lnTo>
                    <a:pt x="1" y="64863"/>
                  </a:lnTo>
                  <a:lnTo>
                    <a:pt x="11" y="66292"/>
                  </a:lnTo>
                  <a:lnTo>
                    <a:pt x="32" y="67721"/>
                  </a:lnTo>
                  <a:lnTo>
                    <a:pt x="69" y="69149"/>
                  </a:lnTo>
                  <a:lnTo>
                    <a:pt x="117" y="70578"/>
                  </a:lnTo>
                  <a:lnTo>
                    <a:pt x="176" y="72007"/>
                  </a:lnTo>
                  <a:lnTo>
                    <a:pt x="176" y="72007"/>
                  </a:lnTo>
                  <a:lnTo>
                    <a:pt x="213" y="72806"/>
                  </a:lnTo>
                  <a:lnTo>
                    <a:pt x="255" y="73620"/>
                  </a:lnTo>
                  <a:lnTo>
                    <a:pt x="303" y="74434"/>
                  </a:lnTo>
                  <a:lnTo>
                    <a:pt x="351" y="75248"/>
                  </a:lnTo>
                  <a:lnTo>
                    <a:pt x="404" y="76063"/>
                  </a:lnTo>
                  <a:lnTo>
                    <a:pt x="457" y="76877"/>
                  </a:lnTo>
                  <a:lnTo>
                    <a:pt x="515" y="77691"/>
                  </a:lnTo>
                  <a:lnTo>
                    <a:pt x="579" y="78505"/>
                  </a:lnTo>
                  <a:lnTo>
                    <a:pt x="648" y="79335"/>
                  </a:lnTo>
                  <a:lnTo>
                    <a:pt x="717" y="80149"/>
                  </a:lnTo>
                  <a:lnTo>
                    <a:pt x="791" y="80979"/>
                  </a:lnTo>
                  <a:lnTo>
                    <a:pt x="865" y="81793"/>
                  </a:lnTo>
                  <a:lnTo>
                    <a:pt x="950" y="82623"/>
                  </a:lnTo>
                  <a:lnTo>
                    <a:pt x="1035" y="83437"/>
                  </a:lnTo>
                  <a:lnTo>
                    <a:pt x="1120" y="84266"/>
                  </a:lnTo>
                  <a:lnTo>
                    <a:pt x="1215" y="85096"/>
                  </a:lnTo>
                  <a:lnTo>
                    <a:pt x="1305" y="85910"/>
                  </a:lnTo>
                  <a:lnTo>
                    <a:pt x="1406" y="86740"/>
                  </a:lnTo>
                  <a:lnTo>
                    <a:pt x="1507" y="87554"/>
                  </a:lnTo>
                  <a:lnTo>
                    <a:pt x="1618" y="88384"/>
                  </a:lnTo>
                  <a:lnTo>
                    <a:pt x="1724" y="89198"/>
                  </a:lnTo>
                  <a:lnTo>
                    <a:pt x="1841" y="90012"/>
                  </a:lnTo>
                  <a:lnTo>
                    <a:pt x="1958" y="90826"/>
                  </a:lnTo>
                  <a:lnTo>
                    <a:pt x="2080" y="91656"/>
                  </a:lnTo>
                  <a:lnTo>
                    <a:pt x="2202" y="92455"/>
                  </a:lnTo>
                  <a:lnTo>
                    <a:pt x="2329" y="93269"/>
                  </a:lnTo>
                  <a:lnTo>
                    <a:pt x="2462" y="94083"/>
                  </a:lnTo>
                  <a:lnTo>
                    <a:pt x="2600" y="94882"/>
                  </a:lnTo>
                  <a:lnTo>
                    <a:pt x="2738" y="95696"/>
                  </a:lnTo>
                  <a:lnTo>
                    <a:pt x="2881" y="96495"/>
                  </a:lnTo>
                  <a:lnTo>
                    <a:pt x="3029" y="97294"/>
                  </a:lnTo>
                  <a:lnTo>
                    <a:pt x="3183" y="98093"/>
                  </a:lnTo>
                  <a:lnTo>
                    <a:pt x="3337" y="98877"/>
                  </a:lnTo>
                  <a:lnTo>
                    <a:pt x="3496" y="99675"/>
                  </a:lnTo>
                  <a:lnTo>
                    <a:pt x="3655" y="100459"/>
                  </a:lnTo>
                  <a:lnTo>
                    <a:pt x="3825" y="101242"/>
                  </a:lnTo>
                  <a:lnTo>
                    <a:pt x="3995" y="102011"/>
                  </a:lnTo>
                  <a:lnTo>
                    <a:pt x="4170" y="102794"/>
                  </a:lnTo>
                  <a:lnTo>
                    <a:pt x="4345" y="103562"/>
                  </a:lnTo>
                  <a:lnTo>
                    <a:pt x="4525" y="104315"/>
                  </a:lnTo>
                  <a:lnTo>
                    <a:pt x="4711" y="105083"/>
                  </a:lnTo>
                  <a:lnTo>
                    <a:pt x="4902" y="105836"/>
                  </a:lnTo>
                  <a:lnTo>
                    <a:pt x="5098" y="106589"/>
                  </a:lnTo>
                  <a:lnTo>
                    <a:pt x="5294" y="107326"/>
                  </a:lnTo>
                  <a:lnTo>
                    <a:pt x="5496" y="108064"/>
                  </a:lnTo>
                  <a:lnTo>
                    <a:pt x="5697" y="108801"/>
                  </a:lnTo>
                  <a:lnTo>
                    <a:pt x="5909" y="109523"/>
                  </a:lnTo>
                  <a:lnTo>
                    <a:pt x="6122" y="110245"/>
                  </a:lnTo>
                  <a:lnTo>
                    <a:pt x="6339" y="110967"/>
                  </a:lnTo>
                  <a:lnTo>
                    <a:pt x="6557" y="111674"/>
                  </a:lnTo>
                  <a:lnTo>
                    <a:pt x="6785" y="112381"/>
                  </a:lnTo>
                  <a:lnTo>
                    <a:pt x="7013" y="113072"/>
                  </a:lnTo>
                  <a:lnTo>
                    <a:pt x="7246" y="113763"/>
                  </a:lnTo>
                  <a:lnTo>
                    <a:pt x="7480" y="114439"/>
                  </a:lnTo>
                  <a:lnTo>
                    <a:pt x="7724" y="115115"/>
                  </a:lnTo>
                  <a:lnTo>
                    <a:pt x="7968" y="115776"/>
                  </a:lnTo>
                  <a:lnTo>
                    <a:pt x="8217" y="116436"/>
                  </a:lnTo>
                  <a:lnTo>
                    <a:pt x="8466" y="117097"/>
                  </a:lnTo>
                  <a:lnTo>
                    <a:pt x="8726" y="117742"/>
                  </a:lnTo>
                  <a:lnTo>
                    <a:pt x="8986" y="118372"/>
                  </a:lnTo>
                  <a:lnTo>
                    <a:pt x="9251" y="119002"/>
                  </a:lnTo>
                  <a:lnTo>
                    <a:pt x="9522" y="119616"/>
                  </a:lnTo>
                  <a:lnTo>
                    <a:pt x="9792" y="120231"/>
                  </a:lnTo>
                  <a:lnTo>
                    <a:pt x="10068" y="120830"/>
                  </a:lnTo>
                  <a:lnTo>
                    <a:pt x="10349" y="121414"/>
                  </a:lnTo>
                  <a:lnTo>
                    <a:pt x="10636" y="121998"/>
                  </a:lnTo>
                  <a:lnTo>
                    <a:pt x="10927" y="122566"/>
                  </a:lnTo>
                  <a:lnTo>
                    <a:pt x="11219" y="123135"/>
                  </a:lnTo>
                  <a:lnTo>
                    <a:pt x="11516" y="123688"/>
                  </a:lnTo>
                  <a:lnTo>
                    <a:pt x="11818" y="124225"/>
                  </a:lnTo>
                  <a:lnTo>
                    <a:pt x="12126" y="124763"/>
                  </a:lnTo>
                  <a:lnTo>
                    <a:pt x="12434" y="125285"/>
                  </a:lnTo>
                  <a:lnTo>
                    <a:pt x="12752" y="125792"/>
                  </a:lnTo>
                  <a:lnTo>
                    <a:pt x="13070" y="126299"/>
                  </a:lnTo>
                  <a:lnTo>
                    <a:pt x="13394" y="126791"/>
                  </a:lnTo>
                  <a:lnTo>
                    <a:pt x="13717" y="127267"/>
                  </a:lnTo>
                  <a:lnTo>
                    <a:pt x="14052" y="127728"/>
                  </a:lnTo>
                  <a:lnTo>
                    <a:pt x="14386" y="128189"/>
                  </a:lnTo>
                  <a:lnTo>
                    <a:pt x="14725" y="128635"/>
                  </a:lnTo>
                  <a:lnTo>
                    <a:pt x="15070" y="129065"/>
                  </a:lnTo>
                  <a:lnTo>
                    <a:pt x="15415" y="129495"/>
                  </a:lnTo>
                  <a:lnTo>
                    <a:pt x="15770" y="129894"/>
                  </a:lnTo>
                  <a:lnTo>
                    <a:pt x="16126" y="130294"/>
                  </a:lnTo>
                  <a:lnTo>
                    <a:pt x="16486" y="130678"/>
                  </a:lnTo>
                  <a:lnTo>
                    <a:pt x="16852" y="131046"/>
                  </a:lnTo>
                  <a:lnTo>
                    <a:pt x="17218" y="131400"/>
                  </a:lnTo>
                  <a:lnTo>
                    <a:pt x="17595" y="131753"/>
                  </a:lnTo>
                  <a:lnTo>
                    <a:pt x="17971" y="132076"/>
                  </a:lnTo>
                  <a:lnTo>
                    <a:pt x="18353" y="132398"/>
                  </a:lnTo>
                  <a:lnTo>
                    <a:pt x="18741" y="132706"/>
                  </a:lnTo>
                  <a:lnTo>
                    <a:pt x="19133" y="132998"/>
                  </a:lnTo>
                  <a:lnTo>
                    <a:pt x="19526" y="133274"/>
                  </a:lnTo>
                  <a:lnTo>
                    <a:pt x="19929" y="133535"/>
                  </a:lnTo>
                  <a:lnTo>
                    <a:pt x="20332" y="133781"/>
                  </a:lnTo>
                  <a:lnTo>
                    <a:pt x="20740" y="134012"/>
                  </a:lnTo>
                  <a:lnTo>
                    <a:pt x="21154" y="134227"/>
                  </a:lnTo>
                  <a:lnTo>
                    <a:pt x="21573" y="134426"/>
                  </a:lnTo>
                  <a:lnTo>
                    <a:pt x="21992" y="134626"/>
                  </a:lnTo>
                  <a:lnTo>
                    <a:pt x="22416" y="134795"/>
                  </a:lnTo>
                  <a:lnTo>
                    <a:pt x="22851" y="134949"/>
                  </a:lnTo>
                  <a:lnTo>
                    <a:pt x="23286" y="135087"/>
                  </a:lnTo>
                  <a:lnTo>
                    <a:pt x="23721" y="135225"/>
                  </a:lnTo>
                  <a:lnTo>
                    <a:pt x="24167" y="135333"/>
                  </a:lnTo>
                  <a:lnTo>
                    <a:pt x="24618" y="135425"/>
                  </a:lnTo>
                  <a:lnTo>
                    <a:pt x="25069" y="135502"/>
                  </a:lnTo>
                  <a:lnTo>
                    <a:pt x="25525" y="135563"/>
                  </a:lnTo>
                  <a:lnTo>
                    <a:pt x="25986" y="135609"/>
                  </a:lnTo>
                  <a:lnTo>
                    <a:pt x="26453" y="135625"/>
                  </a:lnTo>
                  <a:lnTo>
                    <a:pt x="26925" y="135640"/>
                  </a:lnTo>
                  <a:lnTo>
                    <a:pt x="27402" y="135640"/>
                  </a:lnTo>
                  <a:lnTo>
                    <a:pt x="27880" y="135609"/>
                  </a:lnTo>
                  <a:lnTo>
                    <a:pt x="28368" y="135563"/>
                  </a:lnTo>
                  <a:lnTo>
                    <a:pt x="28856" y="135502"/>
                  </a:lnTo>
                  <a:lnTo>
                    <a:pt x="29349" y="135425"/>
                  </a:lnTo>
                  <a:lnTo>
                    <a:pt x="29848" y="135333"/>
                  </a:lnTo>
                  <a:lnTo>
                    <a:pt x="30346" y="135210"/>
                  </a:lnTo>
                  <a:lnTo>
                    <a:pt x="30856" y="135072"/>
                  </a:lnTo>
                  <a:lnTo>
                    <a:pt x="31370" y="134933"/>
                  </a:lnTo>
                  <a:lnTo>
                    <a:pt x="31885" y="134749"/>
                  </a:lnTo>
                  <a:lnTo>
                    <a:pt x="32404" y="134565"/>
                  </a:lnTo>
                  <a:lnTo>
                    <a:pt x="32929" y="134350"/>
                  </a:lnTo>
                  <a:lnTo>
                    <a:pt x="33460" y="134119"/>
                  </a:lnTo>
                  <a:lnTo>
                    <a:pt x="33996" y="133873"/>
                  </a:lnTo>
                  <a:lnTo>
                    <a:pt x="34537" y="133612"/>
                  </a:lnTo>
                  <a:lnTo>
                    <a:pt x="35083" y="133320"/>
                  </a:lnTo>
                  <a:lnTo>
                    <a:pt x="35629" y="133013"/>
                  </a:lnTo>
                  <a:lnTo>
                    <a:pt x="36186" y="132675"/>
                  </a:lnTo>
                  <a:lnTo>
                    <a:pt x="36743" y="1323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-1124850" y="-1975300"/>
              <a:ext cx="1110200" cy="1389975"/>
            </a:xfrm>
            <a:custGeom>
              <a:avLst/>
              <a:gdLst/>
              <a:ahLst/>
              <a:cxnLst/>
              <a:rect l="l" t="t" r="r" b="b"/>
              <a:pathLst>
                <a:path w="44408" h="55599" extrusionOk="0">
                  <a:moveTo>
                    <a:pt x="38005" y="1"/>
                  </a:moveTo>
                  <a:lnTo>
                    <a:pt x="37851" y="16"/>
                  </a:lnTo>
                  <a:lnTo>
                    <a:pt x="37692" y="62"/>
                  </a:lnTo>
                  <a:lnTo>
                    <a:pt x="37538" y="93"/>
                  </a:lnTo>
                  <a:lnTo>
                    <a:pt x="37379" y="154"/>
                  </a:lnTo>
                  <a:lnTo>
                    <a:pt x="37226" y="216"/>
                  </a:lnTo>
                  <a:lnTo>
                    <a:pt x="37066" y="292"/>
                  </a:lnTo>
                  <a:lnTo>
                    <a:pt x="36913" y="385"/>
                  </a:lnTo>
                  <a:lnTo>
                    <a:pt x="4922" y="20034"/>
                  </a:lnTo>
                  <a:lnTo>
                    <a:pt x="4763" y="20141"/>
                  </a:lnTo>
                  <a:lnTo>
                    <a:pt x="4609" y="20249"/>
                  </a:lnTo>
                  <a:lnTo>
                    <a:pt x="4456" y="20372"/>
                  </a:lnTo>
                  <a:lnTo>
                    <a:pt x="4307" y="20510"/>
                  </a:lnTo>
                  <a:lnTo>
                    <a:pt x="4159" y="20648"/>
                  </a:lnTo>
                  <a:lnTo>
                    <a:pt x="4010" y="20817"/>
                  </a:lnTo>
                  <a:lnTo>
                    <a:pt x="3867" y="20971"/>
                  </a:lnTo>
                  <a:lnTo>
                    <a:pt x="3724" y="21155"/>
                  </a:lnTo>
                  <a:lnTo>
                    <a:pt x="3580" y="21324"/>
                  </a:lnTo>
                  <a:lnTo>
                    <a:pt x="3443" y="21524"/>
                  </a:lnTo>
                  <a:lnTo>
                    <a:pt x="3310" y="21724"/>
                  </a:lnTo>
                  <a:lnTo>
                    <a:pt x="3172" y="21939"/>
                  </a:lnTo>
                  <a:lnTo>
                    <a:pt x="3039" y="22154"/>
                  </a:lnTo>
                  <a:lnTo>
                    <a:pt x="2912" y="22384"/>
                  </a:lnTo>
                  <a:lnTo>
                    <a:pt x="2785" y="22630"/>
                  </a:lnTo>
                  <a:lnTo>
                    <a:pt x="2658" y="22876"/>
                  </a:lnTo>
                  <a:lnTo>
                    <a:pt x="2536" y="23122"/>
                  </a:lnTo>
                  <a:lnTo>
                    <a:pt x="2414" y="23398"/>
                  </a:lnTo>
                  <a:lnTo>
                    <a:pt x="2297" y="23659"/>
                  </a:lnTo>
                  <a:lnTo>
                    <a:pt x="2180" y="23936"/>
                  </a:lnTo>
                  <a:lnTo>
                    <a:pt x="2069" y="24228"/>
                  </a:lnTo>
                  <a:lnTo>
                    <a:pt x="1957" y="24520"/>
                  </a:lnTo>
                  <a:lnTo>
                    <a:pt x="1851" y="24827"/>
                  </a:lnTo>
                  <a:lnTo>
                    <a:pt x="1745" y="25134"/>
                  </a:lnTo>
                  <a:lnTo>
                    <a:pt x="1644" y="25442"/>
                  </a:lnTo>
                  <a:lnTo>
                    <a:pt x="1544" y="25764"/>
                  </a:lnTo>
                  <a:lnTo>
                    <a:pt x="1448" y="26087"/>
                  </a:lnTo>
                  <a:lnTo>
                    <a:pt x="1353" y="26425"/>
                  </a:lnTo>
                  <a:lnTo>
                    <a:pt x="1262" y="26763"/>
                  </a:lnTo>
                  <a:lnTo>
                    <a:pt x="1172" y="27116"/>
                  </a:lnTo>
                  <a:lnTo>
                    <a:pt x="1087" y="27469"/>
                  </a:lnTo>
                  <a:lnTo>
                    <a:pt x="1008" y="27823"/>
                  </a:lnTo>
                  <a:lnTo>
                    <a:pt x="928" y="28192"/>
                  </a:lnTo>
                  <a:lnTo>
                    <a:pt x="849" y="28560"/>
                  </a:lnTo>
                  <a:lnTo>
                    <a:pt x="774" y="28944"/>
                  </a:lnTo>
                  <a:lnTo>
                    <a:pt x="706" y="29313"/>
                  </a:lnTo>
                  <a:lnTo>
                    <a:pt x="637" y="29697"/>
                  </a:lnTo>
                  <a:lnTo>
                    <a:pt x="573" y="30097"/>
                  </a:lnTo>
                  <a:lnTo>
                    <a:pt x="515" y="30481"/>
                  </a:lnTo>
                  <a:lnTo>
                    <a:pt x="456" y="30880"/>
                  </a:lnTo>
                  <a:lnTo>
                    <a:pt x="398" y="31295"/>
                  </a:lnTo>
                  <a:lnTo>
                    <a:pt x="350" y="31694"/>
                  </a:lnTo>
                  <a:lnTo>
                    <a:pt x="302" y="32109"/>
                  </a:lnTo>
                  <a:lnTo>
                    <a:pt x="255" y="32524"/>
                  </a:lnTo>
                  <a:lnTo>
                    <a:pt x="218" y="32939"/>
                  </a:lnTo>
                  <a:lnTo>
                    <a:pt x="180" y="33369"/>
                  </a:lnTo>
                  <a:lnTo>
                    <a:pt x="143" y="33784"/>
                  </a:lnTo>
                  <a:lnTo>
                    <a:pt x="117" y="34214"/>
                  </a:lnTo>
                  <a:lnTo>
                    <a:pt x="85" y="34644"/>
                  </a:lnTo>
                  <a:lnTo>
                    <a:pt x="64" y="35089"/>
                  </a:lnTo>
                  <a:lnTo>
                    <a:pt x="43" y="35520"/>
                  </a:lnTo>
                  <a:lnTo>
                    <a:pt x="27" y="35965"/>
                  </a:lnTo>
                  <a:lnTo>
                    <a:pt x="16" y="36395"/>
                  </a:lnTo>
                  <a:lnTo>
                    <a:pt x="5" y="36841"/>
                  </a:lnTo>
                  <a:lnTo>
                    <a:pt x="5" y="37286"/>
                  </a:lnTo>
                  <a:lnTo>
                    <a:pt x="0" y="37732"/>
                  </a:lnTo>
                  <a:lnTo>
                    <a:pt x="5" y="38177"/>
                  </a:lnTo>
                  <a:lnTo>
                    <a:pt x="11" y="38638"/>
                  </a:lnTo>
                  <a:lnTo>
                    <a:pt x="21" y="39084"/>
                  </a:lnTo>
                  <a:lnTo>
                    <a:pt x="37" y="39545"/>
                  </a:lnTo>
                  <a:lnTo>
                    <a:pt x="58" y="39990"/>
                  </a:lnTo>
                  <a:lnTo>
                    <a:pt x="80" y="40451"/>
                  </a:lnTo>
                  <a:lnTo>
                    <a:pt x="106" y="40897"/>
                  </a:lnTo>
                  <a:lnTo>
                    <a:pt x="138" y="41358"/>
                  </a:lnTo>
                  <a:lnTo>
                    <a:pt x="175" y="41803"/>
                  </a:lnTo>
                  <a:lnTo>
                    <a:pt x="212" y="42249"/>
                  </a:lnTo>
                  <a:lnTo>
                    <a:pt x="255" y="42694"/>
                  </a:lnTo>
                  <a:lnTo>
                    <a:pt x="302" y="43140"/>
                  </a:lnTo>
                  <a:lnTo>
                    <a:pt x="350" y="43570"/>
                  </a:lnTo>
                  <a:lnTo>
                    <a:pt x="403" y="43985"/>
                  </a:lnTo>
                  <a:lnTo>
                    <a:pt x="462" y="44415"/>
                  </a:lnTo>
                  <a:lnTo>
                    <a:pt x="525" y="44814"/>
                  </a:lnTo>
                  <a:lnTo>
                    <a:pt x="584" y="45229"/>
                  </a:lnTo>
                  <a:lnTo>
                    <a:pt x="652" y="45628"/>
                  </a:lnTo>
                  <a:lnTo>
                    <a:pt x="721" y="46028"/>
                  </a:lnTo>
                  <a:lnTo>
                    <a:pt x="796" y="46412"/>
                  </a:lnTo>
                  <a:lnTo>
                    <a:pt x="870" y="46796"/>
                  </a:lnTo>
                  <a:lnTo>
                    <a:pt x="950" y="47180"/>
                  </a:lnTo>
                  <a:lnTo>
                    <a:pt x="1034" y="47549"/>
                  </a:lnTo>
                  <a:lnTo>
                    <a:pt x="1119" y="47902"/>
                  </a:lnTo>
                  <a:lnTo>
                    <a:pt x="1204" y="48255"/>
                  </a:lnTo>
                  <a:lnTo>
                    <a:pt x="1300" y="48609"/>
                  </a:lnTo>
                  <a:lnTo>
                    <a:pt x="1390" y="48947"/>
                  </a:lnTo>
                  <a:lnTo>
                    <a:pt x="1485" y="49285"/>
                  </a:lnTo>
                  <a:lnTo>
                    <a:pt x="1586" y="49607"/>
                  </a:lnTo>
                  <a:lnTo>
                    <a:pt x="1687" y="49930"/>
                  </a:lnTo>
                  <a:lnTo>
                    <a:pt x="1793" y="50237"/>
                  </a:lnTo>
                  <a:lnTo>
                    <a:pt x="1899" y="50545"/>
                  </a:lnTo>
                  <a:lnTo>
                    <a:pt x="2005" y="50836"/>
                  </a:lnTo>
                  <a:lnTo>
                    <a:pt x="2116" y="51128"/>
                  </a:lnTo>
                  <a:lnTo>
                    <a:pt x="2228" y="51420"/>
                  </a:lnTo>
                  <a:lnTo>
                    <a:pt x="2345" y="51681"/>
                  </a:lnTo>
                  <a:lnTo>
                    <a:pt x="2461" y="51943"/>
                  </a:lnTo>
                  <a:lnTo>
                    <a:pt x="2583" y="52204"/>
                  </a:lnTo>
                  <a:lnTo>
                    <a:pt x="2705" y="52450"/>
                  </a:lnTo>
                  <a:lnTo>
                    <a:pt x="2827" y="52695"/>
                  </a:lnTo>
                  <a:lnTo>
                    <a:pt x="2955" y="52926"/>
                  </a:lnTo>
                  <a:lnTo>
                    <a:pt x="3082" y="53141"/>
                  </a:lnTo>
                  <a:lnTo>
                    <a:pt x="3214" y="53356"/>
                  </a:lnTo>
                  <a:lnTo>
                    <a:pt x="3342" y="53571"/>
                  </a:lnTo>
                  <a:lnTo>
                    <a:pt x="3474" y="53755"/>
                  </a:lnTo>
                  <a:lnTo>
                    <a:pt x="3612" y="53940"/>
                  </a:lnTo>
                  <a:lnTo>
                    <a:pt x="3745" y="54124"/>
                  </a:lnTo>
                  <a:lnTo>
                    <a:pt x="3883" y="54293"/>
                  </a:lnTo>
                  <a:lnTo>
                    <a:pt x="4026" y="54447"/>
                  </a:lnTo>
                  <a:lnTo>
                    <a:pt x="4164" y="54600"/>
                  </a:lnTo>
                  <a:lnTo>
                    <a:pt x="4307" y="54739"/>
                  </a:lnTo>
                  <a:lnTo>
                    <a:pt x="4450" y="54862"/>
                  </a:lnTo>
                  <a:lnTo>
                    <a:pt x="4594" y="54984"/>
                  </a:lnTo>
                  <a:lnTo>
                    <a:pt x="4742" y="55092"/>
                  </a:lnTo>
                  <a:lnTo>
                    <a:pt x="4885" y="55184"/>
                  </a:lnTo>
                  <a:lnTo>
                    <a:pt x="5034" y="55276"/>
                  </a:lnTo>
                  <a:lnTo>
                    <a:pt x="5182" y="55353"/>
                  </a:lnTo>
                  <a:lnTo>
                    <a:pt x="5336" y="55430"/>
                  </a:lnTo>
                  <a:lnTo>
                    <a:pt x="5485" y="55476"/>
                  </a:lnTo>
                  <a:lnTo>
                    <a:pt x="5639" y="55522"/>
                  </a:lnTo>
                  <a:lnTo>
                    <a:pt x="5787" y="55568"/>
                  </a:lnTo>
                  <a:lnTo>
                    <a:pt x="5941" y="55584"/>
                  </a:lnTo>
                  <a:lnTo>
                    <a:pt x="6095" y="55599"/>
                  </a:lnTo>
                  <a:lnTo>
                    <a:pt x="6402" y="55599"/>
                  </a:lnTo>
                  <a:lnTo>
                    <a:pt x="6561" y="55584"/>
                  </a:lnTo>
                  <a:lnTo>
                    <a:pt x="6715" y="55553"/>
                  </a:lnTo>
                  <a:lnTo>
                    <a:pt x="6874" y="55507"/>
                  </a:lnTo>
                  <a:lnTo>
                    <a:pt x="7028" y="55445"/>
                  </a:lnTo>
                  <a:lnTo>
                    <a:pt x="7187" y="55384"/>
                  </a:lnTo>
                  <a:lnTo>
                    <a:pt x="7341" y="55307"/>
                  </a:lnTo>
                  <a:lnTo>
                    <a:pt x="7500" y="55215"/>
                  </a:lnTo>
                  <a:lnTo>
                    <a:pt x="39485" y="35550"/>
                  </a:lnTo>
                  <a:lnTo>
                    <a:pt x="39644" y="35443"/>
                  </a:lnTo>
                  <a:lnTo>
                    <a:pt x="39798" y="35335"/>
                  </a:lnTo>
                  <a:lnTo>
                    <a:pt x="39947" y="35212"/>
                  </a:lnTo>
                  <a:lnTo>
                    <a:pt x="40100" y="35074"/>
                  </a:lnTo>
                  <a:lnTo>
                    <a:pt x="40249" y="34936"/>
                  </a:lnTo>
                  <a:lnTo>
                    <a:pt x="40397" y="34767"/>
                  </a:lnTo>
                  <a:lnTo>
                    <a:pt x="40541" y="34613"/>
                  </a:lnTo>
                  <a:lnTo>
                    <a:pt x="40684" y="34429"/>
                  </a:lnTo>
                  <a:lnTo>
                    <a:pt x="40822" y="34245"/>
                  </a:lnTo>
                  <a:lnTo>
                    <a:pt x="40960" y="34060"/>
                  </a:lnTo>
                  <a:lnTo>
                    <a:pt x="41098" y="33860"/>
                  </a:lnTo>
                  <a:lnTo>
                    <a:pt x="41230" y="33645"/>
                  </a:lnTo>
                  <a:lnTo>
                    <a:pt x="41363" y="33430"/>
                  </a:lnTo>
                  <a:lnTo>
                    <a:pt x="41495" y="33200"/>
                  </a:lnTo>
                  <a:lnTo>
                    <a:pt x="41623" y="32954"/>
                  </a:lnTo>
                  <a:lnTo>
                    <a:pt x="41745" y="32708"/>
                  </a:lnTo>
                  <a:lnTo>
                    <a:pt x="41872" y="32447"/>
                  </a:lnTo>
                  <a:lnTo>
                    <a:pt x="41989" y="32186"/>
                  </a:lnTo>
                  <a:lnTo>
                    <a:pt x="42105" y="31925"/>
                  </a:lnTo>
                  <a:lnTo>
                    <a:pt x="42222" y="31648"/>
                  </a:lnTo>
                  <a:lnTo>
                    <a:pt x="42339" y="31356"/>
                  </a:lnTo>
                  <a:lnTo>
                    <a:pt x="42445" y="31064"/>
                  </a:lnTo>
                  <a:lnTo>
                    <a:pt x="42556" y="30757"/>
                  </a:lnTo>
                  <a:lnTo>
                    <a:pt x="42657" y="30450"/>
                  </a:lnTo>
                  <a:lnTo>
                    <a:pt x="42763" y="30143"/>
                  </a:lnTo>
                  <a:lnTo>
                    <a:pt x="42864" y="29820"/>
                  </a:lnTo>
                  <a:lnTo>
                    <a:pt x="42959" y="29482"/>
                  </a:lnTo>
                  <a:lnTo>
                    <a:pt x="43055" y="29159"/>
                  </a:lnTo>
                  <a:lnTo>
                    <a:pt x="43145" y="28806"/>
                  </a:lnTo>
                  <a:lnTo>
                    <a:pt x="43235" y="28468"/>
                  </a:lnTo>
                  <a:lnTo>
                    <a:pt x="43320" y="28115"/>
                  </a:lnTo>
                  <a:lnTo>
                    <a:pt x="43400" y="27761"/>
                  </a:lnTo>
                  <a:lnTo>
                    <a:pt x="43479" y="27393"/>
                  </a:lnTo>
                  <a:lnTo>
                    <a:pt x="43559" y="27024"/>
                  </a:lnTo>
                  <a:lnTo>
                    <a:pt x="43633" y="26640"/>
                  </a:lnTo>
                  <a:lnTo>
                    <a:pt x="43702" y="26271"/>
                  </a:lnTo>
                  <a:lnTo>
                    <a:pt x="43771" y="25872"/>
                  </a:lnTo>
                  <a:lnTo>
                    <a:pt x="43835" y="25488"/>
                  </a:lnTo>
                  <a:lnTo>
                    <a:pt x="43893" y="25088"/>
                  </a:lnTo>
                  <a:lnTo>
                    <a:pt x="43951" y="24689"/>
                  </a:lnTo>
                  <a:lnTo>
                    <a:pt x="44004" y="24289"/>
                  </a:lnTo>
                  <a:lnTo>
                    <a:pt x="44057" y="23890"/>
                  </a:lnTo>
                  <a:lnTo>
                    <a:pt x="44105" y="23475"/>
                  </a:lnTo>
                  <a:lnTo>
                    <a:pt x="44148" y="23060"/>
                  </a:lnTo>
                  <a:lnTo>
                    <a:pt x="44190" y="22646"/>
                  </a:lnTo>
                  <a:lnTo>
                    <a:pt x="44227" y="22215"/>
                  </a:lnTo>
                  <a:lnTo>
                    <a:pt x="44264" y="21801"/>
                  </a:lnTo>
                  <a:lnTo>
                    <a:pt x="44291" y="21370"/>
                  </a:lnTo>
                  <a:lnTo>
                    <a:pt x="44323" y="20940"/>
                  </a:lnTo>
                  <a:lnTo>
                    <a:pt x="44344" y="20495"/>
                  </a:lnTo>
                  <a:lnTo>
                    <a:pt x="44365" y="20065"/>
                  </a:lnTo>
                  <a:lnTo>
                    <a:pt x="44381" y="19619"/>
                  </a:lnTo>
                  <a:lnTo>
                    <a:pt x="44392" y="19189"/>
                  </a:lnTo>
                  <a:lnTo>
                    <a:pt x="44402" y="18743"/>
                  </a:lnTo>
                  <a:lnTo>
                    <a:pt x="44407" y="18298"/>
                  </a:lnTo>
                  <a:lnTo>
                    <a:pt x="44407" y="17852"/>
                  </a:lnTo>
                  <a:lnTo>
                    <a:pt x="44402" y="17391"/>
                  </a:lnTo>
                  <a:lnTo>
                    <a:pt x="44397" y="16946"/>
                  </a:lnTo>
                  <a:lnTo>
                    <a:pt x="44386" y="16500"/>
                  </a:lnTo>
                  <a:lnTo>
                    <a:pt x="44370" y="16039"/>
                  </a:lnTo>
                  <a:lnTo>
                    <a:pt x="44354" y="15594"/>
                  </a:lnTo>
                  <a:lnTo>
                    <a:pt x="44328" y="15133"/>
                  </a:lnTo>
                  <a:lnTo>
                    <a:pt x="44301" y="14688"/>
                  </a:lnTo>
                  <a:lnTo>
                    <a:pt x="44270" y="14227"/>
                  </a:lnTo>
                  <a:lnTo>
                    <a:pt x="44238" y="13781"/>
                  </a:lnTo>
                  <a:lnTo>
                    <a:pt x="44195" y="13336"/>
                  </a:lnTo>
                  <a:lnTo>
                    <a:pt x="44153" y="12890"/>
                  </a:lnTo>
                  <a:lnTo>
                    <a:pt x="44105" y="12445"/>
                  </a:lnTo>
                  <a:lnTo>
                    <a:pt x="44057" y="12014"/>
                  </a:lnTo>
                  <a:lnTo>
                    <a:pt x="44004" y="11600"/>
                  </a:lnTo>
                  <a:lnTo>
                    <a:pt x="43946" y="11169"/>
                  </a:lnTo>
                  <a:lnTo>
                    <a:pt x="43888" y="10755"/>
                  </a:lnTo>
                  <a:lnTo>
                    <a:pt x="43824" y="10355"/>
                  </a:lnTo>
                  <a:lnTo>
                    <a:pt x="43755" y="9956"/>
                  </a:lnTo>
                  <a:lnTo>
                    <a:pt x="43686" y="9556"/>
                  </a:lnTo>
                  <a:lnTo>
                    <a:pt x="43612" y="9172"/>
                  </a:lnTo>
                  <a:lnTo>
                    <a:pt x="43538" y="8788"/>
                  </a:lnTo>
                  <a:lnTo>
                    <a:pt x="43458" y="8404"/>
                  </a:lnTo>
                  <a:lnTo>
                    <a:pt x="43378" y="8035"/>
                  </a:lnTo>
                  <a:lnTo>
                    <a:pt x="43294" y="7682"/>
                  </a:lnTo>
                  <a:lnTo>
                    <a:pt x="43203" y="7329"/>
                  </a:lnTo>
                  <a:lnTo>
                    <a:pt x="43113" y="6975"/>
                  </a:lnTo>
                  <a:lnTo>
                    <a:pt x="43018" y="6637"/>
                  </a:lnTo>
                  <a:lnTo>
                    <a:pt x="42922" y="6299"/>
                  </a:lnTo>
                  <a:lnTo>
                    <a:pt x="42822" y="5977"/>
                  </a:lnTo>
                  <a:lnTo>
                    <a:pt x="42721" y="5654"/>
                  </a:lnTo>
                  <a:lnTo>
                    <a:pt x="42620" y="5347"/>
                  </a:lnTo>
                  <a:lnTo>
                    <a:pt x="42514" y="5040"/>
                  </a:lnTo>
                  <a:lnTo>
                    <a:pt x="42402" y="4748"/>
                  </a:lnTo>
                  <a:lnTo>
                    <a:pt x="42291" y="4456"/>
                  </a:lnTo>
                  <a:lnTo>
                    <a:pt x="42180" y="4179"/>
                  </a:lnTo>
                  <a:lnTo>
                    <a:pt x="42063" y="3903"/>
                  </a:lnTo>
                  <a:lnTo>
                    <a:pt x="41946" y="3642"/>
                  </a:lnTo>
                  <a:lnTo>
                    <a:pt x="41824" y="3380"/>
                  </a:lnTo>
                  <a:lnTo>
                    <a:pt x="41702" y="3135"/>
                  </a:lnTo>
                  <a:lnTo>
                    <a:pt x="41580" y="2889"/>
                  </a:lnTo>
                  <a:lnTo>
                    <a:pt x="41453" y="2658"/>
                  </a:lnTo>
                  <a:lnTo>
                    <a:pt x="41326" y="2443"/>
                  </a:lnTo>
                  <a:lnTo>
                    <a:pt x="41198" y="2228"/>
                  </a:lnTo>
                  <a:lnTo>
                    <a:pt x="41066" y="2028"/>
                  </a:lnTo>
                  <a:lnTo>
                    <a:pt x="40933" y="1829"/>
                  </a:lnTo>
                  <a:lnTo>
                    <a:pt x="40801" y="1644"/>
                  </a:lnTo>
                  <a:lnTo>
                    <a:pt x="40663" y="1475"/>
                  </a:lnTo>
                  <a:lnTo>
                    <a:pt x="40525" y="1306"/>
                  </a:lnTo>
                  <a:lnTo>
                    <a:pt x="40387" y="1137"/>
                  </a:lnTo>
                  <a:lnTo>
                    <a:pt x="40244" y="999"/>
                  </a:lnTo>
                  <a:lnTo>
                    <a:pt x="40100" y="861"/>
                  </a:lnTo>
                  <a:lnTo>
                    <a:pt x="39957" y="723"/>
                  </a:lnTo>
                  <a:lnTo>
                    <a:pt x="39814" y="615"/>
                  </a:lnTo>
                  <a:lnTo>
                    <a:pt x="39671" y="508"/>
                  </a:lnTo>
                  <a:lnTo>
                    <a:pt x="39522" y="400"/>
                  </a:lnTo>
                  <a:lnTo>
                    <a:pt x="39374" y="323"/>
                  </a:lnTo>
                  <a:lnTo>
                    <a:pt x="39225" y="231"/>
                  </a:lnTo>
                  <a:lnTo>
                    <a:pt x="39077" y="170"/>
                  </a:lnTo>
                  <a:lnTo>
                    <a:pt x="38923" y="108"/>
                  </a:lnTo>
                  <a:lnTo>
                    <a:pt x="38774" y="62"/>
                  </a:lnTo>
                  <a:lnTo>
                    <a:pt x="38621" y="31"/>
                  </a:lnTo>
                  <a:lnTo>
                    <a:pt x="38467" y="16"/>
                  </a:lnTo>
                  <a:lnTo>
                    <a:pt x="3831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-359850" y="-1622325"/>
              <a:ext cx="99475" cy="288075"/>
            </a:xfrm>
            <a:custGeom>
              <a:avLst/>
              <a:gdLst/>
              <a:ahLst/>
              <a:cxnLst/>
              <a:rect l="l" t="t" r="r" b="b"/>
              <a:pathLst>
                <a:path w="3979" h="11523" extrusionOk="0">
                  <a:moveTo>
                    <a:pt x="1889" y="0"/>
                  </a:moveTo>
                  <a:lnTo>
                    <a:pt x="1783" y="31"/>
                  </a:lnTo>
                  <a:lnTo>
                    <a:pt x="1687" y="62"/>
                  </a:lnTo>
                  <a:lnTo>
                    <a:pt x="1586" y="123"/>
                  </a:lnTo>
                  <a:lnTo>
                    <a:pt x="1491" y="184"/>
                  </a:lnTo>
                  <a:lnTo>
                    <a:pt x="1395" y="261"/>
                  </a:lnTo>
                  <a:lnTo>
                    <a:pt x="1305" y="353"/>
                  </a:lnTo>
                  <a:lnTo>
                    <a:pt x="1215" y="446"/>
                  </a:lnTo>
                  <a:lnTo>
                    <a:pt x="1125" y="569"/>
                  </a:lnTo>
                  <a:lnTo>
                    <a:pt x="1040" y="691"/>
                  </a:lnTo>
                  <a:lnTo>
                    <a:pt x="955" y="830"/>
                  </a:lnTo>
                  <a:lnTo>
                    <a:pt x="876" y="983"/>
                  </a:lnTo>
                  <a:lnTo>
                    <a:pt x="796" y="1137"/>
                  </a:lnTo>
                  <a:lnTo>
                    <a:pt x="722" y="1321"/>
                  </a:lnTo>
                  <a:lnTo>
                    <a:pt x="653" y="1490"/>
                  </a:lnTo>
                  <a:lnTo>
                    <a:pt x="584" y="1690"/>
                  </a:lnTo>
                  <a:lnTo>
                    <a:pt x="515" y="1890"/>
                  </a:lnTo>
                  <a:lnTo>
                    <a:pt x="451" y="2089"/>
                  </a:lnTo>
                  <a:lnTo>
                    <a:pt x="393" y="2320"/>
                  </a:lnTo>
                  <a:lnTo>
                    <a:pt x="340" y="2535"/>
                  </a:lnTo>
                  <a:lnTo>
                    <a:pt x="287" y="2781"/>
                  </a:lnTo>
                  <a:lnTo>
                    <a:pt x="239" y="3011"/>
                  </a:lnTo>
                  <a:lnTo>
                    <a:pt x="197" y="3257"/>
                  </a:lnTo>
                  <a:lnTo>
                    <a:pt x="154" y="3518"/>
                  </a:lnTo>
                  <a:lnTo>
                    <a:pt x="117" y="3779"/>
                  </a:lnTo>
                  <a:lnTo>
                    <a:pt x="85" y="4056"/>
                  </a:lnTo>
                  <a:lnTo>
                    <a:pt x="59" y="4317"/>
                  </a:lnTo>
                  <a:lnTo>
                    <a:pt x="38" y="4609"/>
                  </a:lnTo>
                  <a:lnTo>
                    <a:pt x="22" y="4886"/>
                  </a:lnTo>
                  <a:lnTo>
                    <a:pt x="11" y="5177"/>
                  </a:lnTo>
                  <a:lnTo>
                    <a:pt x="0" y="5469"/>
                  </a:lnTo>
                  <a:lnTo>
                    <a:pt x="0" y="5761"/>
                  </a:lnTo>
                  <a:lnTo>
                    <a:pt x="0" y="6053"/>
                  </a:lnTo>
                  <a:lnTo>
                    <a:pt x="11" y="6345"/>
                  </a:lnTo>
                  <a:lnTo>
                    <a:pt x="22" y="6637"/>
                  </a:lnTo>
                  <a:lnTo>
                    <a:pt x="38" y="6929"/>
                  </a:lnTo>
                  <a:lnTo>
                    <a:pt x="59" y="7205"/>
                  </a:lnTo>
                  <a:lnTo>
                    <a:pt x="85" y="7482"/>
                  </a:lnTo>
                  <a:lnTo>
                    <a:pt x="117" y="7743"/>
                  </a:lnTo>
                  <a:lnTo>
                    <a:pt x="154" y="8004"/>
                  </a:lnTo>
                  <a:lnTo>
                    <a:pt x="197" y="8265"/>
                  </a:lnTo>
                  <a:lnTo>
                    <a:pt x="239" y="8511"/>
                  </a:lnTo>
                  <a:lnTo>
                    <a:pt x="287" y="8757"/>
                  </a:lnTo>
                  <a:lnTo>
                    <a:pt x="340" y="8987"/>
                  </a:lnTo>
                  <a:lnTo>
                    <a:pt x="393" y="9218"/>
                  </a:lnTo>
                  <a:lnTo>
                    <a:pt x="451" y="9433"/>
                  </a:lnTo>
                  <a:lnTo>
                    <a:pt x="515" y="9633"/>
                  </a:lnTo>
                  <a:lnTo>
                    <a:pt x="584" y="9832"/>
                  </a:lnTo>
                  <a:lnTo>
                    <a:pt x="653" y="10032"/>
                  </a:lnTo>
                  <a:lnTo>
                    <a:pt x="722" y="10216"/>
                  </a:lnTo>
                  <a:lnTo>
                    <a:pt x="796" y="10385"/>
                  </a:lnTo>
                  <a:lnTo>
                    <a:pt x="876" y="10539"/>
                  </a:lnTo>
                  <a:lnTo>
                    <a:pt x="955" y="10693"/>
                  </a:lnTo>
                  <a:lnTo>
                    <a:pt x="1040" y="10831"/>
                  </a:lnTo>
                  <a:lnTo>
                    <a:pt x="1125" y="10954"/>
                  </a:lnTo>
                  <a:lnTo>
                    <a:pt x="1215" y="11077"/>
                  </a:lnTo>
                  <a:lnTo>
                    <a:pt x="1305" y="11184"/>
                  </a:lnTo>
                  <a:lnTo>
                    <a:pt x="1395" y="11261"/>
                  </a:lnTo>
                  <a:lnTo>
                    <a:pt x="1491" y="11338"/>
                  </a:lnTo>
                  <a:lnTo>
                    <a:pt x="1586" y="11415"/>
                  </a:lnTo>
                  <a:lnTo>
                    <a:pt x="1687" y="11461"/>
                  </a:lnTo>
                  <a:lnTo>
                    <a:pt x="1783" y="11492"/>
                  </a:lnTo>
                  <a:lnTo>
                    <a:pt x="1889" y="11522"/>
                  </a:lnTo>
                  <a:lnTo>
                    <a:pt x="2090" y="11522"/>
                  </a:lnTo>
                  <a:lnTo>
                    <a:pt x="2191" y="11492"/>
                  </a:lnTo>
                  <a:lnTo>
                    <a:pt x="2292" y="11461"/>
                  </a:lnTo>
                  <a:lnTo>
                    <a:pt x="2387" y="11415"/>
                  </a:lnTo>
                  <a:lnTo>
                    <a:pt x="2488" y="11338"/>
                  </a:lnTo>
                  <a:lnTo>
                    <a:pt x="2578" y="11261"/>
                  </a:lnTo>
                  <a:lnTo>
                    <a:pt x="2674" y="11184"/>
                  </a:lnTo>
                  <a:lnTo>
                    <a:pt x="2764" y="11077"/>
                  </a:lnTo>
                  <a:lnTo>
                    <a:pt x="2849" y="10954"/>
                  </a:lnTo>
                  <a:lnTo>
                    <a:pt x="2939" y="10831"/>
                  </a:lnTo>
                  <a:lnTo>
                    <a:pt x="3019" y="10693"/>
                  </a:lnTo>
                  <a:lnTo>
                    <a:pt x="3103" y="10539"/>
                  </a:lnTo>
                  <a:lnTo>
                    <a:pt x="3178" y="10385"/>
                  </a:lnTo>
                  <a:lnTo>
                    <a:pt x="3252" y="10216"/>
                  </a:lnTo>
                  <a:lnTo>
                    <a:pt x="3326" y="10032"/>
                  </a:lnTo>
                  <a:lnTo>
                    <a:pt x="3395" y="9832"/>
                  </a:lnTo>
                  <a:lnTo>
                    <a:pt x="3464" y="9633"/>
                  </a:lnTo>
                  <a:lnTo>
                    <a:pt x="3522" y="9433"/>
                  </a:lnTo>
                  <a:lnTo>
                    <a:pt x="3581" y="9218"/>
                  </a:lnTo>
                  <a:lnTo>
                    <a:pt x="3639" y="8987"/>
                  </a:lnTo>
                  <a:lnTo>
                    <a:pt x="3692" y="8757"/>
                  </a:lnTo>
                  <a:lnTo>
                    <a:pt x="3740" y="8511"/>
                  </a:lnTo>
                  <a:lnTo>
                    <a:pt x="3782" y="8265"/>
                  </a:lnTo>
                  <a:lnTo>
                    <a:pt x="3825" y="8004"/>
                  </a:lnTo>
                  <a:lnTo>
                    <a:pt x="3857" y="7743"/>
                  </a:lnTo>
                  <a:lnTo>
                    <a:pt x="3888" y="7482"/>
                  </a:lnTo>
                  <a:lnTo>
                    <a:pt x="3915" y="7205"/>
                  </a:lnTo>
                  <a:lnTo>
                    <a:pt x="3936" y="6929"/>
                  </a:lnTo>
                  <a:lnTo>
                    <a:pt x="3957" y="6637"/>
                  </a:lnTo>
                  <a:lnTo>
                    <a:pt x="3968" y="6345"/>
                  </a:lnTo>
                  <a:lnTo>
                    <a:pt x="3979" y="6053"/>
                  </a:lnTo>
                  <a:lnTo>
                    <a:pt x="3979" y="5761"/>
                  </a:lnTo>
                  <a:lnTo>
                    <a:pt x="3979" y="5469"/>
                  </a:lnTo>
                  <a:lnTo>
                    <a:pt x="3968" y="5177"/>
                  </a:lnTo>
                  <a:lnTo>
                    <a:pt x="3957" y="4886"/>
                  </a:lnTo>
                  <a:lnTo>
                    <a:pt x="3936" y="4609"/>
                  </a:lnTo>
                  <a:lnTo>
                    <a:pt x="3915" y="4317"/>
                  </a:lnTo>
                  <a:lnTo>
                    <a:pt x="3888" y="4056"/>
                  </a:lnTo>
                  <a:lnTo>
                    <a:pt x="3857" y="3779"/>
                  </a:lnTo>
                  <a:lnTo>
                    <a:pt x="3825" y="3518"/>
                  </a:lnTo>
                  <a:lnTo>
                    <a:pt x="3782" y="3257"/>
                  </a:lnTo>
                  <a:lnTo>
                    <a:pt x="3740" y="3011"/>
                  </a:lnTo>
                  <a:lnTo>
                    <a:pt x="3692" y="2781"/>
                  </a:lnTo>
                  <a:lnTo>
                    <a:pt x="3639" y="2535"/>
                  </a:lnTo>
                  <a:lnTo>
                    <a:pt x="3581" y="2320"/>
                  </a:lnTo>
                  <a:lnTo>
                    <a:pt x="3522" y="2089"/>
                  </a:lnTo>
                  <a:lnTo>
                    <a:pt x="3464" y="1890"/>
                  </a:lnTo>
                  <a:lnTo>
                    <a:pt x="3395" y="1690"/>
                  </a:lnTo>
                  <a:lnTo>
                    <a:pt x="3326" y="1490"/>
                  </a:lnTo>
                  <a:lnTo>
                    <a:pt x="3252" y="1321"/>
                  </a:lnTo>
                  <a:lnTo>
                    <a:pt x="3178" y="1137"/>
                  </a:lnTo>
                  <a:lnTo>
                    <a:pt x="3103" y="983"/>
                  </a:lnTo>
                  <a:lnTo>
                    <a:pt x="3019" y="830"/>
                  </a:lnTo>
                  <a:lnTo>
                    <a:pt x="2939" y="691"/>
                  </a:lnTo>
                  <a:lnTo>
                    <a:pt x="2849" y="569"/>
                  </a:lnTo>
                  <a:lnTo>
                    <a:pt x="2764" y="446"/>
                  </a:lnTo>
                  <a:lnTo>
                    <a:pt x="2674" y="353"/>
                  </a:lnTo>
                  <a:lnTo>
                    <a:pt x="2578" y="261"/>
                  </a:lnTo>
                  <a:lnTo>
                    <a:pt x="2488" y="184"/>
                  </a:lnTo>
                  <a:lnTo>
                    <a:pt x="2387" y="123"/>
                  </a:lnTo>
                  <a:lnTo>
                    <a:pt x="2292" y="62"/>
                  </a:lnTo>
                  <a:lnTo>
                    <a:pt x="2191" y="31"/>
                  </a:lnTo>
                  <a:lnTo>
                    <a:pt x="20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-918525" y="-1278200"/>
              <a:ext cx="99475" cy="288450"/>
            </a:xfrm>
            <a:custGeom>
              <a:avLst/>
              <a:gdLst/>
              <a:ahLst/>
              <a:cxnLst/>
              <a:rect l="l" t="t" r="r" b="b"/>
              <a:pathLst>
                <a:path w="3979" h="11538" extrusionOk="0">
                  <a:moveTo>
                    <a:pt x="1990" y="0"/>
                  </a:moveTo>
                  <a:lnTo>
                    <a:pt x="1884" y="16"/>
                  </a:lnTo>
                  <a:lnTo>
                    <a:pt x="1783" y="31"/>
                  </a:lnTo>
                  <a:lnTo>
                    <a:pt x="1687" y="77"/>
                  </a:lnTo>
                  <a:lnTo>
                    <a:pt x="1587" y="123"/>
                  </a:lnTo>
                  <a:lnTo>
                    <a:pt x="1491" y="185"/>
                  </a:lnTo>
                  <a:lnTo>
                    <a:pt x="1396" y="261"/>
                  </a:lnTo>
                  <a:lnTo>
                    <a:pt x="1305" y="354"/>
                  </a:lnTo>
                  <a:lnTo>
                    <a:pt x="1215" y="461"/>
                  </a:lnTo>
                  <a:lnTo>
                    <a:pt x="1125" y="569"/>
                  </a:lnTo>
                  <a:lnTo>
                    <a:pt x="1040" y="707"/>
                  </a:lnTo>
                  <a:lnTo>
                    <a:pt x="955" y="845"/>
                  </a:lnTo>
                  <a:lnTo>
                    <a:pt x="876" y="983"/>
                  </a:lnTo>
                  <a:lnTo>
                    <a:pt x="796" y="1152"/>
                  </a:lnTo>
                  <a:lnTo>
                    <a:pt x="722" y="1321"/>
                  </a:lnTo>
                  <a:lnTo>
                    <a:pt x="653" y="1506"/>
                  </a:lnTo>
                  <a:lnTo>
                    <a:pt x="579" y="1690"/>
                  </a:lnTo>
                  <a:lnTo>
                    <a:pt x="515" y="1890"/>
                  </a:lnTo>
                  <a:lnTo>
                    <a:pt x="451" y="2105"/>
                  </a:lnTo>
                  <a:lnTo>
                    <a:pt x="393" y="2320"/>
                  </a:lnTo>
                  <a:lnTo>
                    <a:pt x="340" y="2551"/>
                  </a:lnTo>
                  <a:lnTo>
                    <a:pt x="287" y="2781"/>
                  </a:lnTo>
                  <a:lnTo>
                    <a:pt x="239" y="3027"/>
                  </a:lnTo>
                  <a:lnTo>
                    <a:pt x="197" y="3273"/>
                  </a:lnTo>
                  <a:lnTo>
                    <a:pt x="154" y="3534"/>
                  </a:lnTo>
                  <a:lnTo>
                    <a:pt x="117" y="3795"/>
                  </a:lnTo>
                  <a:lnTo>
                    <a:pt x="85" y="4056"/>
                  </a:lnTo>
                  <a:lnTo>
                    <a:pt x="59" y="4333"/>
                  </a:lnTo>
                  <a:lnTo>
                    <a:pt x="38" y="4609"/>
                  </a:lnTo>
                  <a:lnTo>
                    <a:pt x="22" y="4886"/>
                  </a:lnTo>
                  <a:lnTo>
                    <a:pt x="11" y="5178"/>
                  </a:lnTo>
                  <a:lnTo>
                    <a:pt x="1" y="5469"/>
                  </a:lnTo>
                  <a:lnTo>
                    <a:pt x="1" y="5777"/>
                  </a:lnTo>
                  <a:lnTo>
                    <a:pt x="1" y="6069"/>
                  </a:lnTo>
                  <a:lnTo>
                    <a:pt x="11" y="6361"/>
                  </a:lnTo>
                  <a:lnTo>
                    <a:pt x="22" y="6652"/>
                  </a:lnTo>
                  <a:lnTo>
                    <a:pt x="38" y="6929"/>
                  </a:lnTo>
                  <a:lnTo>
                    <a:pt x="59" y="7205"/>
                  </a:lnTo>
                  <a:lnTo>
                    <a:pt x="85" y="7482"/>
                  </a:lnTo>
                  <a:lnTo>
                    <a:pt x="117" y="7759"/>
                  </a:lnTo>
                  <a:lnTo>
                    <a:pt x="154" y="8020"/>
                  </a:lnTo>
                  <a:lnTo>
                    <a:pt x="197" y="8266"/>
                  </a:lnTo>
                  <a:lnTo>
                    <a:pt x="239" y="8511"/>
                  </a:lnTo>
                  <a:lnTo>
                    <a:pt x="287" y="8757"/>
                  </a:lnTo>
                  <a:lnTo>
                    <a:pt x="340" y="8988"/>
                  </a:lnTo>
                  <a:lnTo>
                    <a:pt x="393" y="9218"/>
                  </a:lnTo>
                  <a:lnTo>
                    <a:pt x="451" y="9433"/>
                  </a:lnTo>
                  <a:lnTo>
                    <a:pt x="515" y="9648"/>
                  </a:lnTo>
                  <a:lnTo>
                    <a:pt x="579" y="9848"/>
                  </a:lnTo>
                  <a:lnTo>
                    <a:pt x="653" y="10032"/>
                  </a:lnTo>
                  <a:lnTo>
                    <a:pt x="722" y="10217"/>
                  </a:lnTo>
                  <a:lnTo>
                    <a:pt x="796" y="10386"/>
                  </a:lnTo>
                  <a:lnTo>
                    <a:pt x="876" y="10555"/>
                  </a:lnTo>
                  <a:lnTo>
                    <a:pt x="955" y="10693"/>
                  </a:lnTo>
                  <a:lnTo>
                    <a:pt x="1040" y="10831"/>
                  </a:lnTo>
                  <a:lnTo>
                    <a:pt x="1125" y="10969"/>
                  </a:lnTo>
                  <a:lnTo>
                    <a:pt x="1215" y="11077"/>
                  </a:lnTo>
                  <a:lnTo>
                    <a:pt x="1305" y="11184"/>
                  </a:lnTo>
                  <a:lnTo>
                    <a:pt x="1396" y="11277"/>
                  </a:lnTo>
                  <a:lnTo>
                    <a:pt x="1491" y="11353"/>
                  </a:lnTo>
                  <a:lnTo>
                    <a:pt x="1587" y="11415"/>
                  </a:lnTo>
                  <a:lnTo>
                    <a:pt x="1687" y="11461"/>
                  </a:lnTo>
                  <a:lnTo>
                    <a:pt x="1783" y="11507"/>
                  </a:lnTo>
                  <a:lnTo>
                    <a:pt x="1884" y="11522"/>
                  </a:lnTo>
                  <a:lnTo>
                    <a:pt x="1990" y="11538"/>
                  </a:lnTo>
                  <a:lnTo>
                    <a:pt x="2090" y="11522"/>
                  </a:lnTo>
                  <a:lnTo>
                    <a:pt x="2191" y="11507"/>
                  </a:lnTo>
                  <a:lnTo>
                    <a:pt x="2292" y="11461"/>
                  </a:lnTo>
                  <a:lnTo>
                    <a:pt x="2387" y="11415"/>
                  </a:lnTo>
                  <a:lnTo>
                    <a:pt x="2488" y="11353"/>
                  </a:lnTo>
                  <a:lnTo>
                    <a:pt x="2578" y="11277"/>
                  </a:lnTo>
                  <a:lnTo>
                    <a:pt x="2674" y="11184"/>
                  </a:lnTo>
                  <a:lnTo>
                    <a:pt x="2764" y="11077"/>
                  </a:lnTo>
                  <a:lnTo>
                    <a:pt x="2849" y="10969"/>
                  </a:lnTo>
                  <a:lnTo>
                    <a:pt x="2939" y="10831"/>
                  </a:lnTo>
                  <a:lnTo>
                    <a:pt x="3019" y="10693"/>
                  </a:lnTo>
                  <a:lnTo>
                    <a:pt x="3104" y="10555"/>
                  </a:lnTo>
                  <a:lnTo>
                    <a:pt x="3178" y="10386"/>
                  </a:lnTo>
                  <a:lnTo>
                    <a:pt x="3252" y="10217"/>
                  </a:lnTo>
                  <a:lnTo>
                    <a:pt x="3326" y="10032"/>
                  </a:lnTo>
                  <a:lnTo>
                    <a:pt x="3395" y="9848"/>
                  </a:lnTo>
                  <a:lnTo>
                    <a:pt x="3464" y="9648"/>
                  </a:lnTo>
                  <a:lnTo>
                    <a:pt x="3523" y="9433"/>
                  </a:lnTo>
                  <a:lnTo>
                    <a:pt x="3581" y="9218"/>
                  </a:lnTo>
                  <a:lnTo>
                    <a:pt x="3639" y="8988"/>
                  </a:lnTo>
                  <a:lnTo>
                    <a:pt x="3692" y="8757"/>
                  </a:lnTo>
                  <a:lnTo>
                    <a:pt x="3740" y="8511"/>
                  </a:lnTo>
                  <a:lnTo>
                    <a:pt x="3782" y="8266"/>
                  </a:lnTo>
                  <a:lnTo>
                    <a:pt x="3820" y="8020"/>
                  </a:lnTo>
                  <a:lnTo>
                    <a:pt x="3857" y="7759"/>
                  </a:lnTo>
                  <a:lnTo>
                    <a:pt x="3889" y="7482"/>
                  </a:lnTo>
                  <a:lnTo>
                    <a:pt x="3915" y="7205"/>
                  </a:lnTo>
                  <a:lnTo>
                    <a:pt x="3936" y="6929"/>
                  </a:lnTo>
                  <a:lnTo>
                    <a:pt x="3958" y="6652"/>
                  </a:lnTo>
                  <a:lnTo>
                    <a:pt x="3968" y="6361"/>
                  </a:lnTo>
                  <a:lnTo>
                    <a:pt x="3973" y="6069"/>
                  </a:lnTo>
                  <a:lnTo>
                    <a:pt x="3979" y="5777"/>
                  </a:lnTo>
                  <a:lnTo>
                    <a:pt x="3973" y="5469"/>
                  </a:lnTo>
                  <a:lnTo>
                    <a:pt x="3968" y="5178"/>
                  </a:lnTo>
                  <a:lnTo>
                    <a:pt x="3958" y="4886"/>
                  </a:lnTo>
                  <a:lnTo>
                    <a:pt x="3936" y="4609"/>
                  </a:lnTo>
                  <a:lnTo>
                    <a:pt x="3915" y="4333"/>
                  </a:lnTo>
                  <a:lnTo>
                    <a:pt x="3889" y="4056"/>
                  </a:lnTo>
                  <a:lnTo>
                    <a:pt x="3857" y="3795"/>
                  </a:lnTo>
                  <a:lnTo>
                    <a:pt x="3820" y="3534"/>
                  </a:lnTo>
                  <a:lnTo>
                    <a:pt x="3782" y="3273"/>
                  </a:lnTo>
                  <a:lnTo>
                    <a:pt x="3740" y="3027"/>
                  </a:lnTo>
                  <a:lnTo>
                    <a:pt x="3692" y="2781"/>
                  </a:lnTo>
                  <a:lnTo>
                    <a:pt x="3639" y="2551"/>
                  </a:lnTo>
                  <a:lnTo>
                    <a:pt x="3581" y="2320"/>
                  </a:lnTo>
                  <a:lnTo>
                    <a:pt x="3523" y="2105"/>
                  </a:lnTo>
                  <a:lnTo>
                    <a:pt x="3464" y="1890"/>
                  </a:lnTo>
                  <a:lnTo>
                    <a:pt x="3395" y="1690"/>
                  </a:lnTo>
                  <a:lnTo>
                    <a:pt x="3326" y="1506"/>
                  </a:lnTo>
                  <a:lnTo>
                    <a:pt x="3252" y="1321"/>
                  </a:lnTo>
                  <a:lnTo>
                    <a:pt x="3178" y="1152"/>
                  </a:lnTo>
                  <a:lnTo>
                    <a:pt x="3104" y="983"/>
                  </a:lnTo>
                  <a:lnTo>
                    <a:pt x="3019" y="845"/>
                  </a:lnTo>
                  <a:lnTo>
                    <a:pt x="2939" y="707"/>
                  </a:lnTo>
                  <a:lnTo>
                    <a:pt x="2849" y="569"/>
                  </a:lnTo>
                  <a:lnTo>
                    <a:pt x="2764" y="461"/>
                  </a:lnTo>
                  <a:lnTo>
                    <a:pt x="2674" y="354"/>
                  </a:lnTo>
                  <a:lnTo>
                    <a:pt x="2578" y="261"/>
                  </a:lnTo>
                  <a:lnTo>
                    <a:pt x="2488" y="185"/>
                  </a:lnTo>
                  <a:lnTo>
                    <a:pt x="2387" y="123"/>
                  </a:lnTo>
                  <a:lnTo>
                    <a:pt x="2292" y="77"/>
                  </a:lnTo>
                  <a:lnTo>
                    <a:pt x="2191" y="31"/>
                  </a:lnTo>
                  <a:lnTo>
                    <a:pt x="2090" y="16"/>
                  </a:lnTo>
                  <a:lnTo>
                    <a:pt x="19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-569775" y="-702875"/>
              <a:ext cx="281825" cy="835775"/>
            </a:xfrm>
            <a:custGeom>
              <a:avLst/>
              <a:gdLst/>
              <a:ahLst/>
              <a:cxnLst/>
              <a:rect l="l" t="t" r="r" b="b"/>
              <a:pathLst>
                <a:path w="11273" h="33431" extrusionOk="0">
                  <a:moveTo>
                    <a:pt x="1" y="1"/>
                  </a:moveTo>
                  <a:lnTo>
                    <a:pt x="33" y="493"/>
                  </a:lnTo>
                  <a:lnTo>
                    <a:pt x="75" y="969"/>
                  </a:lnTo>
                  <a:lnTo>
                    <a:pt x="133" y="1430"/>
                  </a:lnTo>
                  <a:lnTo>
                    <a:pt x="197" y="1875"/>
                  </a:lnTo>
                  <a:lnTo>
                    <a:pt x="314" y="2843"/>
                  </a:lnTo>
                  <a:lnTo>
                    <a:pt x="462" y="3995"/>
                  </a:lnTo>
                  <a:lnTo>
                    <a:pt x="839" y="6868"/>
                  </a:lnTo>
                  <a:lnTo>
                    <a:pt x="977" y="7897"/>
                  </a:lnTo>
                  <a:lnTo>
                    <a:pt x="1125" y="8911"/>
                  </a:lnTo>
                  <a:lnTo>
                    <a:pt x="1279" y="9910"/>
                  </a:lnTo>
                  <a:lnTo>
                    <a:pt x="1444" y="10909"/>
                  </a:lnTo>
                  <a:lnTo>
                    <a:pt x="1613" y="11892"/>
                  </a:lnTo>
                  <a:lnTo>
                    <a:pt x="1783" y="12875"/>
                  </a:lnTo>
                  <a:lnTo>
                    <a:pt x="1969" y="13828"/>
                  </a:lnTo>
                  <a:lnTo>
                    <a:pt x="2154" y="14795"/>
                  </a:lnTo>
                  <a:lnTo>
                    <a:pt x="2345" y="15733"/>
                  </a:lnTo>
                  <a:lnTo>
                    <a:pt x="2547" y="16670"/>
                  </a:lnTo>
                  <a:lnTo>
                    <a:pt x="2754" y="17591"/>
                  </a:lnTo>
                  <a:lnTo>
                    <a:pt x="2966" y="18498"/>
                  </a:lnTo>
                  <a:lnTo>
                    <a:pt x="3183" y="19404"/>
                  </a:lnTo>
                  <a:lnTo>
                    <a:pt x="3406" y="20295"/>
                  </a:lnTo>
                  <a:lnTo>
                    <a:pt x="3640" y="21171"/>
                  </a:lnTo>
                  <a:lnTo>
                    <a:pt x="3878" y="22031"/>
                  </a:lnTo>
                  <a:lnTo>
                    <a:pt x="3995" y="22461"/>
                  </a:lnTo>
                  <a:lnTo>
                    <a:pt x="4117" y="22892"/>
                  </a:lnTo>
                  <a:lnTo>
                    <a:pt x="4244" y="23322"/>
                  </a:lnTo>
                  <a:lnTo>
                    <a:pt x="4372" y="23737"/>
                  </a:lnTo>
                  <a:lnTo>
                    <a:pt x="4499" y="24151"/>
                  </a:lnTo>
                  <a:lnTo>
                    <a:pt x="4631" y="24551"/>
                  </a:lnTo>
                  <a:lnTo>
                    <a:pt x="4764" y="24950"/>
                  </a:lnTo>
                  <a:lnTo>
                    <a:pt x="4902" y="25334"/>
                  </a:lnTo>
                  <a:lnTo>
                    <a:pt x="5040" y="25718"/>
                  </a:lnTo>
                  <a:lnTo>
                    <a:pt x="5183" y="26087"/>
                  </a:lnTo>
                  <a:lnTo>
                    <a:pt x="5326" y="26456"/>
                  </a:lnTo>
                  <a:lnTo>
                    <a:pt x="5469" y="26809"/>
                  </a:lnTo>
                  <a:lnTo>
                    <a:pt x="5618" y="27163"/>
                  </a:lnTo>
                  <a:lnTo>
                    <a:pt x="5772" y="27516"/>
                  </a:lnTo>
                  <a:lnTo>
                    <a:pt x="5920" y="27838"/>
                  </a:lnTo>
                  <a:lnTo>
                    <a:pt x="6074" y="28176"/>
                  </a:lnTo>
                  <a:lnTo>
                    <a:pt x="6233" y="28499"/>
                  </a:lnTo>
                  <a:lnTo>
                    <a:pt x="6387" y="28806"/>
                  </a:lnTo>
                  <a:lnTo>
                    <a:pt x="6546" y="29114"/>
                  </a:lnTo>
                  <a:lnTo>
                    <a:pt x="6711" y="29405"/>
                  </a:lnTo>
                  <a:lnTo>
                    <a:pt x="6875" y="29697"/>
                  </a:lnTo>
                  <a:lnTo>
                    <a:pt x="7040" y="29974"/>
                  </a:lnTo>
                  <a:lnTo>
                    <a:pt x="7204" y="30235"/>
                  </a:lnTo>
                  <a:lnTo>
                    <a:pt x="7374" y="30496"/>
                  </a:lnTo>
                  <a:lnTo>
                    <a:pt x="7543" y="30757"/>
                  </a:lnTo>
                  <a:lnTo>
                    <a:pt x="7719" y="31003"/>
                  </a:lnTo>
                  <a:lnTo>
                    <a:pt x="7894" y="31234"/>
                  </a:lnTo>
                  <a:lnTo>
                    <a:pt x="8069" y="31464"/>
                  </a:lnTo>
                  <a:lnTo>
                    <a:pt x="8244" y="31679"/>
                  </a:lnTo>
                  <a:lnTo>
                    <a:pt x="8424" y="31894"/>
                  </a:lnTo>
                  <a:lnTo>
                    <a:pt x="8599" y="32094"/>
                  </a:lnTo>
                  <a:lnTo>
                    <a:pt x="8785" y="32278"/>
                  </a:lnTo>
                  <a:lnTo>
                    <a:pt x="9002" y="32478"/>
                  </a:lnTo>
                  <a:lnTo>
                    <a:pt x="9230" y="32662"/>
                  </a:lnTo>
                  <a:lnTo>
                    <a:pt x="9453" y="32831"/>
                  </a:lnTo>
                  <a:lnTo>
                    <a:pt x="9681" y="32970"/>
                  </a:lnTo>
                  <a:lnTo>
                    <a:pt x="9909" y="33093"/>
                  </a:lnTo>
                  <a:lnTo>
                    <a:pt x="10137" y="33200"/>
                  </a:lnTo>
                  <a:lnTo>
                    <a:pt x="10365" y="33277"/>
                  </a:lnTo>
                  <a:lnTo>
                    <a:pt x="10599" y="33338"/>
                  </a:lnTo>
                  <a:lnTo>
                    <a:pt x="10684" y="33384"/>
                  </a:lnTo>
                  <a:lnTo>
                    <a:pt x="10768" y="33400"/>
                  </a:lnTo>
                  <a:lnTo>
                    <a:pt x="10853" y="33431"/>
                  </a:lnTo>
                  <a:lnTo>
                    <a:pt x="11023" y="33431"/>
                  </a:lnTo>
                  <a:lnTo>
                    <a:pt x="11108" y="33400"/>
                  </a:lnTo>
                  <a:lnTo>
                    <a:pt x="11193" y="33384"/>
                  </a:lnTo>
                  <a:lnTo>
                    <a:pt x="11272" y="33338"/>
                  </a:lnTo>
                  <a:lnTo>
                    <a:pt x="10970" y="33169"/>
                  </a:lnTo>
                  <a:lnTo>
                    <a:pt x="10668" y="32985"/>
                  </a:lnTo>
                  <a:lnTo>
                    <a:pt x="10365" y="32785"/>
                  </a:lnTo>
                  <a:lnTo>
                    <a:pt x="10063" y="32570"/>
                  </a:lnTo>
                  <a:lnTo>
                    <a:pt x="9766" y="32340"/>
                  </a:lnTo>
                  <a:lnTo>
                    <a:pt x="9464" y="32109"/>
                  </a:lnTo>
                  <a:lnTo>
                    <a:pt x="9172" y="31848"/>
                  </a:lnTo>
                  <a:lnTo>
                    <a:pt x="8875" y="31572"/>
                  </a:lnTo>
                  <a:lnTo>
                    <a:pt x="8530" y="31157"/>
                  </a:lnTo>
                  <a:lnTo>
                    <a:pt x="8191" y="30711"/>
                  </a:lnTo>
                  <a:lnTo>
                    <a:pt x="7856" y="30235"/>
                  </a:lnTo>
                  <a:lnTo>
                    <a:pt x="7533" y="29713"/>
                  </a:lnTo>
                  <a:lnTo>
                    <a:pt x="7209" y="29175"/>
                  </a:lnTo>
                  <a:lnTo>
                    <a:pt x="6896" y="28607"/>
                  </a:lnTo>
                  <a:lnTo>
                    <a:pt x="6594" y="28007"/>
                  </a:lnTo>
                  <a:lnTo>
                    <a:pt x="6292" y="27378"/>
                  </a:lnTo>
                  <a:lnTo>
                    <a:pt x="6000" y="26717"/>
                  </a:lnTo>
                  <a:lnTo>
                    <a:pt x="5713" y="26041"/>
                  </a:lnTo>
                  <a:lnTo>
                    <a:pt x="5438" y="25319"/>
                  </a:lnTo>
                  <a:lnTo>
                    <a:pt x="5167" y="24582"/>
                  </a:lnTo>
                  <a:lnTo>
                    <a:pt x="4907" y="23813"/>
                  </a:lnTo>
                  <a:lnTo>
                    <a:pt x="4658" y="23030"/>
                  </a:lnTo>
                  <a:lnTo>
                    <a:pt x="4414" y="22216"/>
                  </a:lnTo>
                  <a:lnTo>
                    <a:pt x="4181" y="21371"/>
                  </a:lnTo>
                  <a:lnTo>
                    <a:pt x="3947" y="20526"/>
                  </a:lnTo>
                  <a:lnTo>
                    <a:pt x="3719" y="19665"/>
                  </a:lnTo>
                  <a:lnTo>
                    <a:pt x="3496" y="18790"/>
                  </a:lnTo>
                  <a:lnTo>
                    <a:pt x="3274" y="17914"/>
                  </a:lnTo>
                  <a:lnTo>
                    <a:pt x="3061" y="17023"/>
                  </a:lnTo>
                  <a:lnTo>
                    <a:pt x="2854" y="16117"/>
                  </a:lnTo>
                  <a:lnTo>
                    <a:pt x="2653" y="15210"/>
                  </a:lnTo>
                  <a:lnTo>
                    <a:pt x="2457" y="14288"/>
                  </a:lnTo>
                  <a:lnTo>
                    <a:pt x="2266" y="13367"/>
                  </a:lnTo>
                  <a:lnTo>
                    <a:pt x="2075" y="12414"/>
                  </a:lnTo>
                  <a:lnTo>
                    <a:pt x="1894" y="11477"/>
                  </a:lnTo>
                  <a:lnTo>
                    <a:pt x="1719" y="10509"/>
                  </a:lnTo>
                  <a:lnTo>
                    <a:pt x="1550" y="9557"/>
                  </a:lnTo>
                  <a:lnTo>
                    <a:pt x="1385" y="8573"/>
                  </a:lnTo>
                  <a:lnTo>
                    <a:pt x="1226" y="7590"/>
                  </a:lnTo>
                  <a:lnTo>
                    <a:pt x="1072" y="6607"/>
                  </a:lnTo>
                  <a:lnTo>
                    <a:pt x="956" y="5762"/>
                  </a:lnTo>
                  <a:lnTo>
                    <a:pt x="834" y="4917"/>
                  </a:lnTo>
                  <a:lnTo>
                    <a:pt x="701" y="4087"/>
                  </a:lnTo>
                  <a:lnTo>
                    <a:pt x="574" y="3258"/>
                  </a:lnTo>
                  <a:lnTo>
                    <a:pt x="436" y="2444"/>
                  </a:lnTo>
                  <a:lnTo>
                    <a:pt x="298" y="1614"/>
                  </a:lnTo>
                  <a:lnTo>
                    <a:pt x="149" y="8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-569775" y="-702875"/>
              <a:ext cx="281825" cy="835775"/>
            </a:xfrm>
            <a:custGeom>
              <a:avLst/>
              <a:gdLst/>
              <a:ahLst/>
              <a:cxnLst/>
              <a:rect l="l" t="t" r="r" b="b"/>
              <a:pathLst>
                <a:path w="11273" h="3343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49" y="815"/>
                  </a:lnTo>
                  <a:lnTo>
                    <a:pt x="298" y="1614"/>
                  </a:lnTo>
                  <a:lnTo>
                    <a:pt x="436" y="2444"/>
                  </a:lnTo>
                  <a:lnTo>
                    <a:pt x="574" y="3258"/>
                  </a:lnTo>
                  <a:lnTo>
                    <a:pt x="701" y="4087"/>
                  </a:lnTo>
                  <a:lnTo>
                    <a:pt x="834" y="4917"/>
                  </a:lnTo>
                  <a:lnTo>
                    <a:pt x="956" y="5762"/>
                  </a:lnTo>
                  <a:lnTo>
                    <a:pt x="1072" y="6607"/>
                  </a:lnTo>
                  <a:lnTo>
                    <a:pt x="1072" y="6607"/>
                  </a:lnTo>
                  <a:lnTo>
                    <a:pt x="1226" y="7590"/>
                  </a:lnTo>
                  <a:lnTo>
                    <a:pt x="1385" y="8573"/>
                  </a:lnTo>
                  <a:lnTo>
                    <a:pt x="1550" y="9557"/>
                  </a:lnTo>
                  <a:lnTo>
                    <a:pt x="1719" y="10509"/>
                  </a:lnTo>
                  <a:lnTo>
                    <a:pt x="1894" y="11477"/>
                  </a:lnTo>
                  <a:lnTo>
                    <a:pt x="2075" y="12414"/>
                  </a:lnTo>
                  <a:lnTo>
                    <a:pt x="2266" y="13367"/>
                  </a:lnTo>
                  <a:lnTo>
                    <a:pt x="2457" y="14288"/>
                  </a:lnTo>
                  <a:lnTo>
                    <a:pt x="2653" y="15210"/>
                  </a:lnTo>
                  <a:lnTo>
                    <a:pt x="2854" y="16117"/>
                  </a:lnTo>
                  <a:lnTo>
                    <a:pt x="3061" y="17023"/>
                  </a:lnTo>
                  <a:lnTo>
                    <a:pt x="3274" y="17914"/>
                  </a:lnTo>
                  <a:lnTo>
                    <a:pt x="3496" y="18790"/>
                  </a:lnTo>
                  <a:lnTo>
                    <a:pt x="3719" y="19665"/>
                  </a:lnTo>
                  <a:lnTo>
                    <a:pt x="3947" y="20526"/>
                  </a:lnTo>
                  <a:lnTo>
                    <a:pt x="4181" y="21371"/>
                  </a:lnTo>
                  <a:lnTo>
                    <a:pt x="4181" y="21371"/>
                  </a:lnTo>
                  <a:lnTo>
                    <a:pt x="4414" y="22216"/>
                  </a:lnTo>
                  <a:lnTo>
                    <a:pt x="4658" y="23030"/>
                  </a:lnTo>
                  <a:lnTo>
                    <a:pt x="4907" y="23813"/>
                  </a:lnTo>
                  <a:lnTo>
                    <a:pt x="5167" y="24582"/>
                  </a:lnTo>
                  <a:lnTo>
                    <a:pt x="5438" y="25319"/>
                  </a:lnTo>
                  <a:lnTo>
                    <a:pt x="5713" y="26041"/>
                  </a:lnTo>
                  <a:lnTo>
                    <a:pt x="6000" y="26717"/>
                  </a:lnTo>
                  <a:lnTo>
                    <a:pt x="6292" y="27378"/>
                  </a:lnTo>
                  <a:lnTo>
                    <a:pt x="6594" y="28007"/>
                  </a:lnTo>
                  <a:lnTo>
                    <a:pt x="6896" y="28607"/>
                  </a:lnTo>
                  <a:lnTo>
                    <a:pt x="7209" y="29175"/>
                  </a:lnTo>
                  <a:lnTo>
                    <a:pt x="7533" y="29713"/>
                  </a:lnTo>
                  <a:lnTo>
                    <a:pt x="7856" y="30235"/>
                  </a:lnTo>
                  <a:lnTo>
                    <a:pt x="8191" y="30711"/>
                  </a:lnTo>
                  <a:lnTo>
                    <a:pt x="8530" y="31157"/>
                  </a:lnTo>
                  <a:lnTo>
                    <a:pt x="8875" y="31572"/>
                  </a:lnTo>
                  <a:lnTo>
                    <a:pt x="8875" y="31572"/>
                  </a:lnTo>
                  <a:lnTo>
                    <a:pt x="9172" y="31848"/>
                  </a:lnTo>
                  <a:lnTo>
                    <a:pt x="9464" y="32109"/>
                  </a:lnTo>
                  <a:lnTo>
                    <a:pt x="9766" y="32340"/>
                  </a:lnTo>
                  <a:lnTo>
                    <a:pt x="10063" y="32570"/>
                  </a:lnTo>
                  <a:lnTo>
                    <a:pt x="10365" y="32785"/>
                  </a:lnTo>
                  <a:lnTo>
                    <a:pt x="10668" y="32985"/>
                  </a:lnTo>
                  <a:lnTo>
                    <a:pt x="10970" y="33169"/>
                  </a:lnTo>
                  <a:lnTo>
                    <a:pt x="11272" y="33338"/>
                  </a:lnTo>
                  <a:lnTo>
                    <a:pt x="11272" y="33338"/>
                  </a:lnTo>
                  <a:lnTo>
                    <a:pt x="11193" y="33384"/>
                  </a:lnTo>
                  <a:lnTo>
                    <a:pt x="11108" y="33400"/>
                  </a:lnTo>
                  <a:lnTo>
                    <a:pt x="11023" y="33431"/>
                  </a:lnTo>
                  <a:lnTo>
                    <a:pt x="10938" y="33431"/>
                  </a:lnTo>
                  <a:lnTo>
                    <a:pt x="10853" y="33431"/>
                  </a:lnTo>
                  <a:lnTo>
                    <a:pt x="10768" y="33400"/>
                  </a:lnTo>
                  <a:lnTo>
                    <a:pt x="10684" y="33384"/>
                  </a:lnTo>
                  <a:lnTo>
                    <a:pt x="10599" y="33338"/>
                  </a:lnTo>
                  <a:lnTo>
                    <a:pt x="10599" y="33338"/>
                  </a:lnTo>
                  <a:lnTo>
                    <a:pt x="10365" y="33277"/>
                  </a:lnTo>
                  <a:lnTo>
                    <a:pt x="10137" y="33200"/>
                  </a:lnTo>
                  <a:lnTo>
                    <a:pt x="9909" y="33093"/>
                  </a:lnTo>
                  <a:lnTo>
                    <a:pt x="9681" y="32970"/>
                  </a:lnTo>
                  <a:lnTo>
                    <a:pt x="9453" y="32831"/>
                  </a:lnTo>
                  <a:lnTo>
                    <a:pt x="9230" y="32662"/>
                  </a:lnTo>
                  <a:lnTo>
                    <a:pt x="9002" y="32478"/>
                  </a:lnTo>
                  <a:lnTo>
                    <a:pt x="8785" y="32278"/>
                  </a:lnTo>
                  <a:lnTo>
                    <a:pt x="8785" y="32278"/>
                  </a:lnTo>
                  <a:lnTo>
                    <a:pt x="8599" y="32094"/>
                  </a:lnTo>
                  <a:lnTo>
                    <a:pt x="8424" y="31894"/>
                  </a:lnTo>
                  <a:lnTo>
                    <a:pt x="8244" y="31679"/>
                  </a:lnTo>
                  <a:lnTo>
                    <a:pt x="8069" y="31464"/>
                  </a:lnTo>
                  <a:lnTo>
                    <a:pt x="7894" y="31234"/>
                  </a:lnTo>
                  <a:lnTo>
                    <a:pt x="7719" y="31003"/>
                  </a:lnTo>
                  <a:lnTo>
                    <a:pt x="7543" y="30757"/>
                  </a:lnTo>
                  <a:lnTo>
                    <a:pt x="7374" y="30496"/>
                  </a:lnTo>
                  <a:lnTo>
                    <a:pt x="7204" y="30235"/>
                  </a:lnTo>
                  <a:lnTo>
                    <a:pt x="7040" y="29974"/>
                  </a:lnTo>
                  <a:lnTo>
                    <a:pt x="6875" y="29697"/>
                  </a:lnTo>
                  <a:lnTo>
                    <a:pt x="6711" y="29405"/>
                  </a:lnTo>
                  <a:lnTo>
                    <a:pt x="6546" y="29114"/>
                  </a:lnTo>
                  <a:lnTo>
                    <a:pt x="6387" y="28806"/>
                  </a:lnTo>
                  <a:lnTo>
                    <a:pt x="6233" y="28499"/>
                  </a:lnTo>
                  <a:lnTo>
                    <a:pt x="6074" y="28176"/>
                  </a:lnTo>
                  <a:lnTo>
                    <a:pt x="5920" y="27838"/>
                  </a:lnTo>
                  <a:lnTo>
                    <a:pt x="5772" y="27516"/>
                  </a:lnTo>
                  <a:lnTo>
                    <a:pt x="5618" y="27163"/>
                  </a:lnTo>
                  <a:lnTo>
                    <a:pt x="5469" y="26809"/>
                  </a:lnTo>
                  <a:lnTo>
                    <a:pt x="5326" y="26456"/>
                  </a:lnTo>
                  <a:lnTo>
                    <a:pt x="5183" y="26087"/>
                  </a:lnTo>
                  <a:lnTo>
                    <a:pt x="5040" y="25718"/>
                  </a:lnTo>
                  <a:lnTo>
                    <a:pt x="4902" y="25334"/>
                  </a:lnTo>
                  <a:lnTo>
                    <a:pt x="4764" y="24950"/>
                  </a:lnTo>
                  <a:lnTo>
                    <a:pt x="4631" y="24551"/>
                  </a:lnTo>
                  <a:lnTo>
                    <a:pt x="4499" y="24151"/>
                  </a:lnTo>
                  <a:lnTo>
                    <a:pt x="4372" y="23737"/>
                  </a:lnTo>
                  <a:lnTo>
                    <a:pt x="4244" y="23322"/>
                  </a:lnTo>
                  <a:lnTo>
                    <a:pt x="4117" y="22892"/>
                  </a:lnTo>
                  <a:lnTo>
                    <a:pt x="3995" y="22461"/>
                  </a:lnTo>
                  <a:lnTo>
                    <a:pt x="3878" y="22031"/>
                  </a:lnTo>
                  <a:lnTo>
                    <a:pt x="3878" y="22031"/>
                  </a:lnTo>
                  <a:lnTo>
                    <a:pt x="3640" y="21171"/>
                  </a:lnTo>
                  <a:lnTo>
                    <a:pt x="3406" y="20295"/>
                  </a:lnTo>
                  <a:lnTo>
                    <a:pt x="3183" y="19404"/>
                  </a:lnTo>
                  <a:lnTo>
                    <a:pt x="2966" y="18498"/>
                  </a:lnTo>
                  <a:lnTo>
                    <a:pt x="2754" y="17591"/>
                  </a:lnTo>
                  <a:lnTo>
                    <a:pt x="2547" y="16670"/>
                  </a:lnTo>
                  <a:lnTo>
                    <a:pt x="2345" y="15733"/>
                  </a:lnTo>
                  <a:lnTo>
                    <a:pt x="2154" y="14795"/>
                  </a:lnTo>
                  <a:lnTo>
                    <a:pt x="1969" y="13828"/>
                  </a:lnTo>
                  <a:lnTo>
                    <a:pt x="1783" y="12875"/>
                  </a:lnTo>
                  <a:lnTo>
                    <a:pt x="1613" y="11892"/>
                  </a:lnTo>
                  <a:lnTo>
                    <a:pt x="1444" y="10909"/>
                  </a:lnTo>
                  <a:lnTo>
                    <a:pt x="1279" y="9910"/>
                  </a:lnTo>
                  <a:lnTo>
                    <a:pt x="1125" y="8911"/>
                  </a:lnTo>
                  <a:lnTo>
                    <a:pt x="977" y="7897"/>
                  </a:lnTo>
                  <a:lnTo>
                    <a:pt x="839" y="6868"/>
                  </a:lnTo>
                  <a:lnTo>
                    <a:pt x="839" y="6868"/>
                  </a:lnTo>
                  <a:lnTo>
                    <a:pt x="462" y="3995"/>
                  </a:lnTo>
                  <a:lnTo>
                    <a:pt x="314" y="2843"/>
                  </a:lnTo>
                  <a:lnTo>
                    <a:pt x="197" y="1875"/>
                  </a:lnTo>
                  <a:lnTo>
                    <a:pt x="197" y="1875"/>
                  </a:lnTo>
                  <a:lnTo>
                    <a:pt x="133" y="1430"/>
                  </a:lnTo>
                  <a:lnTo>
                    <a:pt x="75" y="969"/>
                  </a:lnTo>
                  <a:lnTo>
                    <a:pt x="33" y="49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-696675" y="-3024200"/>
              <a:ext cx="106900" cy="1196800"/>
            </a:xfrm>
            <a:custGeom>
              <a:avLst/>
              <a:gdLst/>
              <a:ahLst/>
              <a:cxnLst/>
              <a:rect l="l" t="t" r="r" b="b"/>
              <a:pathLst>
                <a:path w="4276" h="47872" extrusionOk="0">
                  <a:moveTo>
                    <a:pt x="4271" y="1"/>
                  </a:moveTo>
                  <a:lnTo>
                    <a:pt x="4133" y="277"/>
                  </a:lnTo>
                  <a:lnTo>
                    <a:pt x="4005" y="600"/>
                  </a:lnTo>
                  <a:lnTo>
                    <a:pt x="3878" y="938"/>
                  </a:lnTo>
                  <a:lnTo>
                    <a:pt x="3761" y="1291"/>
                  </a:lnTo>
                  <a:lnTo>
                    <a:pt x="3597" y="1783"/>
                  </a:lnTo>
                  <a:lnTo>
                    <a:pt x="3432" y="2290"/>
                  </a:lnTo>
                  <a:lnTo>
                    <a:pt x="3273" y="2797"/>
                  </a:lnTo>
                  <a:lnTo>
                    <a:pt x="3114" y="3319"/>
                  </a:lnTo>
                  <a:lnTo>
                    <a:pt x="2960" y="3857"/>
                  </a:lnTo>
                  <a:lnTo>
                    <a:pt x="2812" y="4394"/>
                  </a:lnTo>
                  <a:lnTo>
                    <a:pt x="2669" y="4932"/>
                  </a:lnTo>
                  <a:lnTo>
                    <a:pt x="2525" y="5500"/>
                  </a:lnTo>
                  <a:lnTo>
                    <a:pt x="2297" y="6438"/>
                  </a:lnTo>
                  <a:lnTo>
                    <a:pt x="2080" y="7405"/>
                  </a:lnTo>
                  <a:lnTo>
                    <a:pt x="1868" y="8373"/>
                  </a:lnTo>
                  <a:lnTo>
                    <a:pt x="1671" y="9372"/>
                  </a:lnTo>
                  <a:lnTo>
                    <a:pt x="1486" y="10386"/>
                  </a:lnTo>
                  <a:lnTo>
                    <a:pt x="1311" y="11415"/>
                  </a:lnTo>
                  <a:lnTo>
                    <a:pt x="1146" y="12444"/>
                  </a:lnTo>
                  <a:lnTo>
                    <a:pt x="992" y="13504"/>
                  </a:lnTo>
                  <a:lnTo>
                    <a:pt x="849" y="14565"/>
                  </a:lnTo>
                  <a:lnTo>
                    <a:pt x="717" y="15655"/>
                  </a:lnTo>
                  <a:lnTo>
                    <a:pt x="595" y="16746"/>
                  </a:lnTo>
                  <a:lnTo>
                    <a:pt x="483" y="17852"/>
                  </a:lnTo>
                  <a:lnTo>
                    <a:pt x="388" y="18958"/>
                  </a:lnTo>
                  <a:lnTo>
                    <a:pt x="303" y="20080"/>
                  </a:lnTo>
                  <a:lnTo>
                    <a:pt x="229" y="21217"/>
                  </a:lnTo>
                  <a:lnTo>
                    <a:pt x="165" y="22354"/>
                  </a:lnTo>
                  <a:lnTo>
                    <a:pt x="117" y="23490"/>
                  </a:lnTo>
                  <a:lnTo>
                    <a:pt x="80" y="24627"/>
                  </a:lnTo>
                  <a:lnTo>
                    <a:pt x="48" y="25764"/>
                  </a:lnTo>
                  <a:lnTo>
                    <a:pt x="27" y="26901"/>
                  </a:lnTo>
                  <a:lnTo>
                    <a:pt x="11" y="28038"/>
                  </a:lnTo>
                  <a:lnTo>
                    <a:pt x="1" y="29175"/>
                  </a:lnTo>
                  <a:lnTo>
                    <a:pt x="1" y="30327"/>
                  </a:lnTo>
                  <a:lnTo>
                    <a:pt x="6" y="31464"/>
                  </a:lnTo>
                  <a:lnTo>
                    <a:pt x="22" y="32601"/>
                  </a:lnTo>
                  <a:lnTo>
                    <a:pt x="43" y="33737"/>
                  </a:lnTo>
                  <a:lnTo>
                    <a:pt x="75" y="34874"/>
                  </a:lnTo>
                  <a:lnTo>
                    <a:pt x="112" y="36011"/>
                  </a:lnTo>
                  <a:lnTo>
                    <a:pt x="154" y="37148"/>
                  </a:lnTo>
                  <a:lnTo>
                    <a:pt x="207" y="38285"/>
                  </a:lnTo>
                  <a:lnTo>
                    <a:pt x="266" y="39422"/>
                  </a:lnTo>
                  <a:lnTo>
                    <a:pt x="329" y="40543"/>
                  </a:lnTo>
                  <a:lnTo>
                    <a:pt x="441" y="42172"/>
                  </a:lnTo>
                  <a:lnTo>
                    <a:pt x="547" y="43616"/>
                  </a:lnTo>
                  <a:lnTo>
                    <a:pt x="648" y="44876"/>
                  </a:lnTo>
                  <a:lnTo>
                    <a:pt x="733" y="45936"/>
                  </a:lnTo>
                  <a:lnTo>
                    <a:pt x="770" y="46427"/>
                  </a:lnTo>
                  <a:lnTo>
                    <a:pt x="817" y="46919"/>
                  </a:lnTo>
                  <a:lnTo>
                    <a:pt x="876" y="47395"/>
                  </a:lnTo>
                  <a:lnTo>
                    <a:pt x="945" y="47871"/>
                  </a:lnTo>
                  <a:lnTo>
                    <a:pt x="924" y="46934"/>
                  </a:lnTo>
                  <a:lnTo>
                    <a:pt x="892" y="45997"/>
                  </a:lnTo>
                  <a:lnTo>
                    <a:pt x="855" y="45060"/>
                  </a:lnTo>
                  <a:lnTo>
                    <a:pt x="817" y="44123"/>
                  </a:lnTo>
                  <a:lnTo>
                    <a:pt x="770" y="43186"/>
                  </a:lnTo>
                  <a:lnTo>
                    <a:pt x="722" y="42264"/>
                  </a:lnTo>
                  <a:lnTo>
                    <a:pt x="664" y="41342"/>
                  </a:lnTo>
                  <a:lnTo>
                    <a:pt x="605" y="40405"/>
                  </a:lnTo>
                  <a:lnTo>
                    <a:pt x="552" y="39299"/>
                  </a:lnTo>
                  <a:lnTo>
                    <a:pt x="510" y="38177"/>
                  </a:lnTo>
                  <a:lnTo>
                    <a:pt x="473" y="37056"/>
                  </a:lnTo>
                  <a:lnTo>
                    <a:pt x="441" y="35950"/>
                  </a:lnTo>
                  <a:lnTo>
                    <a:pt x="414" y="34828"/>
                  </a:lnTo>
                  <a:lnTo>
                    <a:pt x="398" y="33707"/>
                  </a:lnTo>
                  <a:lnTo>
                    <a:pt x="388" y="32585"/>
                  </a:lnTo>
                  <a:lnTo>
                    <a:pt x="377" y="31464"/>
                  </a:lnTo>
                  <a:lnTo>
                    <a:pt x="377" y="30342"/>
                  </a:lnTo>
                  <a:lnTo>
                    <a:pt x="382" y="29221"/>
                  </a:lnTo>
                  <a:lnTo>
                    <a:pt x="398" y="28099"/>
                  </a:lnTo>
                  <a:lnTo>
                    <a:pt x="414" y="26978"/>
                  </a:lnTo>
                  <a:lnTo>
                    <a:pt x="441" y="25856"/>
                  </a:lnTo>
                  <a:lnTo>
                    <a:pt x="473" y="24735"/>
                  </a:lnTo>
                  <a:lnTo>
                    <a:pt x="510" y="23613"/>
                  </a:lnTo>
                  <a:lnTo>
                    <a:pt x="552" y="22507"/>
                  </a:lnTo>
                  <a:lnTo>
                    <a:pt x="616" y="21401"/>
                  </a:lnTo>
                  <a:lnTo>
                    <a:pt x="685" y="20295"/>
                  </a:lnTo>
                  <a:lnTo>
                    <a:pt x="770" y="19204"/>
                  </a:lnTo>
                  <a:lnTo>
                    <a:pt x="865" y="18113"/>
                  </a:lnTo>
                  <a:lnTo>
                    <a:pt x="966" y="17053"/>
                  </a:lnTo>
                  <a:lnTo>
                    <a:pt x="1083" y="15978"/>
                  </a:lnTo>
                  <a:lnTo>
                    <a:pt x="1205" y="14918"/>
                  </a:lnTo>
                  <a:lnTo>
                    <a:pt x="1337" y="13873"/>
                  </a:lnTo>
                  <a:lnTo>
                    <a:pt x="1480" y="12844"/>
                  </a:lnTo>
                  <a:lnTo>
                    <a:pt x="1634" y="11815"/>
                  </a:lnTo>
                  <a:lnTo>
                    <a:pt x="1799" y="10816"/>
                  </a:lnTo>
                  <a:lnTo>
                    <a:pt x="1968" y="9817"/>
                  </a:lnTo>
                  <a:lnTo>
                    <a:pt x="2149" y="8819"/>
                  </a:lnTo>
                  <a:lnTo>
                    <a:pt x="2345" y="7851"/>
                  </a:lnTo>
                  <a:lnTo>
                    <a:pt x="2541" y="6898"/>
                  </a:lnTo>
                  <a:lnTo>
                    <a:pt x="2754" y="5961"/>
                  </a:lnTo>
                  <a:lnTo>
                    <a:pt x="2913" y="5270"/>
                  </a:lnTo>
                  <a:lnTo>
                    <a:pt x="3066" y="4625"/>
                  </a:lnTo>
                  <a:lnTo>
                    <a:pt x="3215" y="4026"/>
                  </a:lnTo>
                  <a:lnTo>
                    <a:pt x="3358" y="3457"/>
                  </a:lnTo>
                  <a:lnTo>
                    <a:pt x="3623" y="2459"/>
                  </a:lnTo>
                  <a:lnTo>
                    <a:pt x="3851" y="1614"/>
                  </a:lnTo>
                  <a:lnTo>
                    <a:pt x="4175" y="461"/>
                  </a:lnTo>
                  <a:lnTo>
                    <a:pt x="4223" y="277"/>
                  </a:lnTo>
                  <a:lnTo>
                    <a:pt x="4260" y="139"/>
                  </a:lnTo>
                  <a:lnTo>
                    <a:pt x="4276" y="47"/>
                  </a:lnTo>
                  <a:lnTo>
                    <a:pt x="4276" y="16"/>
                  </a:lnTo>
                  <a:lnTo>
                    <a:pt x="4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-696675" y="-3024200"/>
              <a:ext cx="106900" cy="1196800"/>
            </a:xfrm>
            <a:custGeom>
              <a:avLst/>
              <a:gdLst/>
              <a:ahLst/>
              <a:cxnLst/>
              <a:rect l="l" t="t" r="r" b="b"/>
              <a:pathLst>
                <a:path w="4276" h="47872" fill="none" extrusionOk="0">
                  <a:moveTo>
                    <a:pt x="4271" y="1"/>
                  </a:moveTo>
                  <a:lnTo>
                    <a:pt x="4271" y="1"/>
                  </a:lnTo>
                  <a:lnTo>
                    <a:pt x="4276" y="16"/>
                  </a:lnTo>
                  <a:lnTo>
                    <a:pt x="4276" y="47"/>
                  </a:lnTo>
                  <a:lnTo>
                    <a:pt x="4260" y="139"/>
                  </a:lnTo>
                  <a:lnTo>
                    <a:pt x="4223" y="277"/>
                  </a:lnTo>
                  <a:lnTo>
                    <a:pt x="4175" y="461"/>
                  </a:lnTo>
                  <a:lnTo>
                    <a:pt x="3851" y="1614"/>
                  </a:lnTo>
                  <a:lnTo>
                    <a:pt x="3623" y="2459"/>
                  </a:lnTo>
                  <a:lnTo>
                    <a:pt x="3358" y="3457"/>
                  </a:lnTo>
                  <a:lnTo>
                    <a:pt x="3215" y="4026"/>
                  </a:lnTo>
                  <a:lnTo>
                    <a:pt x="3066" y="4625"/>
                  </a:lnTo>
                  <a:lnTo>
                    <a:pt x="2913" y="5270"/>
                  </a:lnTo>
                  <a:lnTo>
                    <a:pt x="2754" y="5961"/>
                  </a:lnTo>
                  <a:lnTo>
                    <a:pt x="2754" y="5961"/>
                  </a:lnTo>
                  <a:lnTo>
                    <a:pt x="2541" y="6898"/>
                  </a:lnTo>
                  <a:lnTo>
                    <a:pt x="2345" y="7851"/>
                  </a:lnTo>
                  <a:lnTo>
                    <a:pt x="2149" y="8819"/>
                  </a:lnTo>
                  <a:lnTo>
                    <a:pt x="1968" y="9817"/>
                  </a:lnTo>
                  <a:lnTo>
                    <a:pt x="1799" y="10816"/>
                  </a:lnTo>
                  <a:lnTo>
                    <a:pt x="1634" y="11815"/>
                  </a:lnTo>
                  <a:lnTo>
                    <a:pt x="1480" y="12844"/>
                  </a:lnTo>
                  <a:lnTo>
                    <a:pt x="1337" y="13873"/>
                  </a:lnTo>
                  <a:lnTo>
                    <a:pt x="1205" y="14918"/>
                  </a:lnTo>
                  <a:lnTo>
                    <a:pt x="1083" y="15978"/>
                  </a:lnTo>
                  <a:lnTo>
                    <a:pt x="966" y="17053"/>
                  </a:lnTo>
                  <a:lnTo>
                    <a:pt x="865" y="18113"/>
                  </a:lnTo>
                  <a:lnTo>
                    <a:pt x="770" y="19204"/>
                  </a:lnTo>
                  <a:lnTo>
                    <a:pt x="685" y="20295"/>
                  </a:lnTo>
                  <a:lnTo>
                    <a:pt x="616" y="21401"/>
                  </a:lnTo>
                  <a:lnTo>
                    <a:pt x="552" y="22507"/>
                  </a:lnTo>
                  <a:lnTo>
                    <a:pt x="552" y="22507"/>
                  </a:lnTo>
                  <a:lnTo>
                    <a:pt x="510" y="23613"/>
                  </a:lnTo>
                  <a:lnTo>
                    <a:pt x="473" y="24735"/>
                  </a:lnTo>
                  <a:lnTo>
                    <a:pt x="441" y="25856"/>
                  </a:lnTo>
                  <a:lnTo>
                    <a:pt x="414" y="26978"/>
                  </a:lnTo>
                  <a:lnTo>
                    <a:pt x="398" y="28099"/>
                  </a:lnTo>
                  <a:lnTo>
                    <a:pt x="382" y="29221"/>
                  </a:lnTo>
                  <a:lnTo>
                    <a:pt x="377" y="30342"/>
                  </a:lnTo>
                  <a:lnTo>
                    <a:pt x="377" y="31464"/>
                  </a:lnTo>
                  <a:lnTo>
                    <a:pt x="388" y="32585"/>
                  </a:lnTo>
                  <a:lnTo>
                    <a:pt x="398" y="33707"/>
                  </a:lnTo>
                  <a:lnTo>
                    <a:pt x="414" y="34828"/>
                  </a:lnTo>
                  <a:lnTo>
                    <a:pt x="441" y="35950"/>
                  </a:lnTo>
                  <a:lnTo>
                    <a:pt x="473" y="37056"/>
                  </a:lnTo>
                  <a:lnTo>
                    <a:pt x="510" y="38177"/>
                  </a:lnTo>
                  <a:lnTo>
                    <a:pt x="552" y="39299"/>
                  </a:lnTo>
                  <a:lnTo>
                    <a:pt x="605" y="40405"/>
                  </a:lnTo>
                  <a:lnTo>
                    <a:pt x="605" y="40405"/>
                  </a:lnTo>
                  <a:lnTo>
                    <a:pt x="664" y="41342"/>
                  </a:lnTo>
                  <a:lnTo>
                    <a:pt x="722" y="42264"/>
                  </a:lnTo>
                  <a:lnTo>
                    <a:pt x="770" y="43186"/>
                  </a:lnTo>
                  <a:lnTo>
                    <a:pt x="817" y="44123"/>
                  </a:lnTo>
                  <a:lnTo>
                    <a:pt x="855" y="45060"/>
                  </a:lnTo>
                  <a:lnTo>
                    <a:pt x="892" y="45997"/>
                  </a:lnTo>
                  <a:lnTo>
                    <a:pt x="924" y="46934"/>
                  </a:lnTo>
                  <a:lnTo>
                    <a:pt x="945" y="47871"/>
                  </a:lnTo>
                  <a:lnTo>
                    <a:pt x="945" y="47871"/>
                  </a:lnTo>
                  <a:lnTo>
                    <a:pt x="876" y="47395"/>
                  </a:lnTo>
                  <a:lnTo>
                    <a:pt x="817" y="46919"/>
                  </a:lnTo>
                  <a:lnTo>
                    <a:pt x="770" y="46427"/>
                  </a:lnTo>
                  <a:lnTo>
                    <a:pt x="733" y="45936"/>
                  </a:lnTo>
                  <a:lnTo>
                    <a:pt x="733" y="45936"/>
                  </a:lnTo>
                  <a:lnTo>
                    <a:pt x="648" y="44876"/>
                  </a:lnTo>
                  <a:lnTo>
                    <a:pt x="547" y="43616"/>
                  </a:lnTo>
                  <a:lnTo>
                    <a:pt x="441" y="42172"/>
                  </a:lnTo>
                  <a:lnTo>
                    <a:pt x="329" y="40543"/>
                  </a:lnTo>
                  <a:lnTo>
                    <a:pt x="329" y="40543"/>
                  </a:lnTo>
                  <a:lnTo>
                    <a:pt x="266" y="39422"/>
                  </a:lnTo>
                  <a:lnTo>
                    <a:pt x="207" y="38285"/>
                  </a:lnTo>
                  <a:lnTo>
                    <a:pt x="154" y="37148"/>
                  </a:lnTo>
                  <a:lnTo>
                    <a:pt x="112" y="36011"/>
                  </a:lnTo>
                  <a:lnTo>
                    <a:pt x="75" y="34874"/>
                  </a:lnTo>
                  <a:lnTo>
                    <a:pt x="43" y="33737"/>
                  </a:lnTo>
                  <a:lnTo>
                    <a:pt x="22" y="32601"/>
                  </a:lnTo>
                  <a:lnTo>
                    <a:pt x="6" y="31464"/>
                  </a:lnTo>
                  <a:lnTo>
                    <a:pt x="1" y="30327"/>
                  </a:lnTo>
                  <a:lnTo>
                    <a:pt x="1" y="29175"/>
                  </a:lnTo>
                  <a:lnTo>
                    <a:pt x="11" y="28038"/>
                  </a:lnTo>
                  <a:lnTo>
                    <a:pt x="27" y="26901"/>
                  </a:lnTo>
                  <a:lnTo>
                    <a:pt x="48" y="25764"/>
                  </a:lnTo>
                  <a:lnTo>
                    <a:pt x="80" y="24627"/>
                  </a:lnTo>
                  <a:lnTo>
                    <a:pt x="117" y="23490"/>
                  </a:lnTo>
                  <a:lnTo>
                    <a:pt x="165" y="22354"/>
                  </a:lnTo>
                  <a:lnTo>
                    <a:pt x="165" y="22354"/>
                  </a:lnTo>
                  <a:lnTo>
                    <a:pt x="229" y="21217"/>
                  </a:lnTo>
                  <a:lnTo>
                    <a:pt x="303" y="20080"/>
                  </a:lnTo>
                  <a:lnTo>
                    <a:pt x="388" y="18958"/>
                  </a:lnTo>
                  <a:lnTo>
                    <a:pt x="483" y="17852"/>
                  </a:lnTo>
                  <a:lnTo>
                    <a:pt x="595" y="16746"/>
                  </a:lnTo>
                  <a:lnTo>
                    <a:pt x="717" y="15655"/>
                  </a:lnTo>
                  <a:lnTo>
                    <a:pt x="849" y="14565"/>
                  </a:lnTo>
                  <a:lnTo>
                    <a:pt x="992" y="13504"/>
                  </a:lnTo>
                  <a:lnTo>
                    <a:pt x="1146" y="12444"/>
                  </a:lnTo>
                  <a:lnTo>
                    <a:pt x="1311" y="11415"/>
                  </a:lnTo>
                  <a:lnTo>
                    <a:pt x="1486" y="10386"/>
                  </a:lnTo>
                  <a:lnTo>
                    <a:pt x="1671" y="9372"/>
                  </a:lnTo>
                  <a:lnTo>
                    <a:pt x="1868" y="8373"/>
                  </a:lnTo>
                  <a:lnTo>
                    <a:pt x="2080" y="7405"/>
                  </a:lnTo>
                  <a:lnTo>
                    <a:pt x="2297" y="6438"/>
                  </a:lnTo>
                  <a:lnTo>
                    <a:pt x="2525" y="5500"/>
                  </a:lnTo>
                  <a:lnTo>
                    <a:pt x="2525" y="5500"/>
                  </a:lnTo>
                  <a:lnTo>
                    <a:pt x="2669" y="4932"/>
                  </a:lnTo>
                  <a:lnTo>
                    <a:pt x="2812" y="4394"/>
                  </a:lnTo>
                  <a:lnTo>
                    <a:pt x="2960" y="3857"/>
                  </a:lnTo>
                  <a:lnTo>
                    <a:pt x="3114" y="3319"/>
                  </a:lnTo>
                  <a:lnTo>
                    <a:pt x="3273" y="2797"/>
                  </a:lnTo>
                  <a:lnTo>
                    <a:pt x="3432" y="2290"/>
                  </a:lnTo>
                  <a:lnTo>
                    <a:pt x="3597" y="1783"/>
                  </a:lnTo>
                  <a:lnTo>
                    <a:pt x="3761" y="1291"/>
                  </a:lnTo>
                  <a:lnTo>
                    <a:pt x="3761" y="1291"/>
                  </a:lnTo>
                  <a:lnTo>
                    <a:pt x="3878" y="938"/>
                  </a:lnTo>
                  <a:lnTo>
                    <a:pt x="4005" y="600"/>
                  </a:lnTo>
                  <a:lnTo>
                    <a:pt x="4133" y="277"/>
                  </a:lnTo>
                  <a:lnTo>
                    <a:pt x="42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-1052600" y="-2804900"/>
              <a:ext cx="105050" cy="161725"/>
            </a:xfrm>
            <a:custGeom>
              <a:avLst/>
              <a:gdLst/>
              <a:ahLst/>
              <a:cxnLst/>
              <a:rect l="l" t="t" r="r" b="b"/>
              <a:pathLst>
                <a:path w="4202" h="6469" fill="none" extrusionOk="0">
                  <a:moveTo>
                    <a:pt x="1" y="6469"/>
                  </a:moveTo>
                  <a:lnTo>
                    <a:pt x="1" y="6469"/>
                  </a:lnTo>
                  <a:lnTo>
                    <a:pt x="240" y="6008"/>
                  </a:lnTo>
                  <a:lnTo>
                    <a:pt x="484" y="5547"/>
                  </a:lnTo>
                  <a:lnTo>
                    <a:pt x="728" y="5101"/>
                  </a:lnTo>
                  <a:lnTo>
                    <a:pt x="982" y="4656"/>
                  </a:lnTo>
                  <a:lnTo>
                    <a:pt x="1231" y="4226"/>
                  </a:lnTo>
                  <a:lnTo>
                    <a:pt x="1491" y="3795"/>
                  </a:lnTo>
                  <a:lnTo>
                    <a:pt x="1746" y="3381"/>
                  </a:lnTo>
                  <a:lnTo>
                    <a:pt x="2011" y="2966"/>
                  </a:lnTo>
                  <a:lnTo>
                    <a:pt x="2276" y="2566"/>
                  </a:lnTo>
                  <a:lnTo>
                    <a:pt x="2542" y="2182"/>
                  </a:lnTo>
                  <a:lnTo>
                    <a:pt x="2812" y="1798"/>
                  </a:lnTo>
                  <a:lnTo>
                    <a:pt x="3083" y="1414"/>
                  </a:lnTo>
                  <a:lnTo>
                    <a:pt x="3359" y="1061"/>
                  </a:lnTo>
                  <a:lnTo>
                    <a:pt x="3640" y="692"/>
                  </a:lnTo>
                  <a:lnTo>
                    <a:pt x="3921" y="339"/>
                  </a:lnTo>
                  <a:lnTo>
                    <a:pt x="4202" y="1"/>
                  </a:lnTo>
                  <a:lnTo>
                    <a:pt x="4202" y="1"/>
                  </a:lnTo>
                  <a:lnTo>
                    <a:pt x="3921" y="323"/>
                  </a:lnTo>
                  <a:lnTo>
                    <a:pt x="3645" y="661"/>
                  </a:lnTo>
                  <a:lnTo>
                    <a:pt x="3364" y="1015"/>
                  </a:lnTo>
                  <a:lnTo>
                    <a:pt x="3088" y="1368"/>
                  </a:lnTo>
                  <a:lnTo>
                    <a:pt x="2812" y="1737"/>
                  </a:lnTo>
                  <a:lnTo>
                    <a:pt x="2536" y="2105"/>
                  </a:lnTo>
                  <a:lnTo>
                    <a:pt x="2266" y="2505"/>
                  </a:lnTo>
                  <a:lnTo>
                    <a:pt x="1995" y="2904"/>
                  </a:lnTo>
                  <a:lnTo>
                    <a:pt x="1730" y="3304"/>
                  </a:lnTo>
                  <a:lnTo>
                    <a:pt x="1470" y="3719"/>
                  </a:lnTo>
                  <a:lnTo>
                    <a:pt x="1210" y="4149"/>
                  </a:lnTo>
                  <a:lnTo>
                    <a:pt x="956" y="4594"/>
                  </a:lnTo>
                  <a:lnTo>
                    <a:pt x="712" y="5055"/>
                  </a:lnTo>
                  <a:lnTo>
                    <a:pt x="468" y="5516"/>
                  </a:lnTo>
                  <a:lnTo>
                    <a:pt x="229" y="5992"/>
                  </a:lnTo>
                  <a:lnTo>
                    <a:pt x="1" y="64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-1171925" y="-2506850"/>
              <a:ext cx="60625" cy="194350"/>
            </a:xfrm>
            <a:custGeom>
              <a:avLst/>
              <a:gdLst/>
              <a:ahLst/>
              <a:cxnLst/>
              <a:rect l="l" t="t" r="r" b="b"/>
              <a:pathLst>
                <a:path w="2425" h="7774" fill="none" extrusionOk="0">
                  <a:moveTo>
                    <a:pt x="138" y="7774"/>
                  </a:moveTo>
                  <a:lnTo>
                    <a:pt x="138" y="7774"/>
                  </a:lnTo>
                  <a:lnTo>
                    <a:pt x="393" y="6714"/>
                  </a:lnTo>
                  <a:lnTo>
                    <a:pt x="658" y="5685"/>
                  </a:lnTo>
                  <a:lnTo>
                    <a:pt x="928" y="4686"/>
                  </a:lnTo>
                  <a:lnTo>
                    <a:pt x="1209" y="3703"/>
                  </a:lnTo>
                  <a:lnTo>
                    <a:pt x="1501" y="2750"/>
                  </a:lnTo>
                  <a:lnTo>
                    <a:pt x="1804" y="1813"/>
                  </a:lnTo>
                  <a:lnTo>
                    <a:pt x="2111" y="891"/>
                  </a:lnTo>
                  <a:lnTo>
                    <a:pt x="2424" y="0"/>
                  </a:lnTo>
                  <a:lnTo>
                    <a:pt x="2424" y="0"/>
                  </a:lnTo>
                  <a:lnTo>
                    <a:pt x="2069" y="922"/>
                  </a:lnTo>
                  <a:lnTo>
                    <a:pt x="1750" y="1767"/>
                  </a:lnTo>
                  <a:lnTo>
                    <a:pt x="1459" y="2566"/>
                  </a:lnTo>
                  <a:lnTo>
                    <a:pt x="1204" y="3303"/>
                  </a:lnTo>
                  <a:lnTo>
                    <a:pt x="976" y="3979"/>
                  </a:lnTo>
                  <a:lnTo>
                    <a:pt x="780" y="4609"/>
                  </a:lnTo>
                  <a:lnTo>
                    <a:pt x="610" y="5162"/>
                  </a:lnTo>
                  <a:lnTo>
                    <a:pt x="467" y="5654"/>
                  </a:lnTo>
                  <a:lnTo>
                    <a:pt x="345" y="6099"/>
                  </a:lnTo>
                  <a:lnTo>
                    <a:pt x="244" y="6483"/>
                  </a:lnTo>
                  <a:lnTo>
                    <a:pt x="159" y="6806"/>
                  </a:lnTo>
                  <a:lnTo>
                    <a:pt x="101" y="7067"/>
                  </a:lnTo>
                  <a:lnTo>
                    <a:pt x="21" y="7405"/>
                  </a:lnTo>
                  <a:lnTo>
                    <a:pt x="0" y="7528"/>
                  </a:lnTo>
                  <a:lnTo>
                    <a:pt x="0" y="7528"/>
                  </a:lnTo>
                  <a:lnTo>
                    <a:pt x="138" y="77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-1168500" y="-3152875"/>
              <a:ext cx="1160750" cy="1051625"/>
            </a:xfrm>
            <a:custGeom>
              <a:avLst/>
              <a:gdLst/>
              <a:ahLst/>
              <a:cxnLst/>
              <a:rect l="l" t="t" r="r" b="b"/>
              <a:pathLst>
                <a:path w="46430" h="42065" extrusionOk="0">
                  <a:moveTo>
                    <a:pt x="39253" y="1"/>
                  </a:moveTo>
                  <a:lnTo>
                    <a:pt x="38595" y="16"/>
                  </a:lnTo>
                  <a:lnTo>
                    <a:pt x="37948" y="62"/>
                  </a:lnTo>
                  <a:lnTo>
                    <a:pt x="37317" y="139"/>
                  </a:lnTo>
                  <a:lnTo>
                    <a:pt x="36691" y="231"/>
                  </a:lnTo>
                  <a:lnTo>
                    <a:pt x="36086" y="354"/>
                  </a:lnTo>
                  <a:lnTo>
                    <a:pt x="35497" y="493"/>
                  </a:lnTo>
                  <a:lnTo>
                    <a:pt x="34919" y="631"/>
                  </a:lnTo>
                  <a:lnTo>
                    <a:pt x="34367" y="800"/>
                  </a:lnTo>
                  <a:lnTo>
                    <a:pt x="33832" y="969"/>
                  </a:lnTo>
                  <a:lnTo>
                    <a:pt x="33317" y="1138"/>
                  </a:lnTo>
                  <a:lnTo>
                    <a:pt x="32357" y="1491"/>
                  </a:lnTo>
                  <a:lnTo>
                    <a:pt x="30755" y="2106"/>
                  </a:lnTo>
                  <a:lnTo>
                    <a:pt x="29583" y="2551"/>
                  </a:lnTo>
                  <a:lnTo>
                    <a:pt x="28188" y="3089"/>
                  </a:lnTo>
                  <a:lnTo>
                    <a:pt x="26607" y="3734"/>
                  </a:lnTo>
                  <a:lnTo>
                    <a:pt x="24873" y="4425"/>
                  </a:lnTo>
                  <a:lnTo>
                    <a:pt x="21091" y="5977"/>
                  </a:lnTo>
                  <a:lnTo>
                    <a:pt x="17139" y="7621"/>
                  </a:lnTo>
                  <a:lnTo>
                    <a:pt x="16678" y="7836"/>
                  </a:lnTo>
                  <a:lnTo>
                    <a:pt x="16216" y="8036"/>
                  </a:lnTo>
                  <a:lnTo>
                    <a:pt x="15760" y="8266"/>
                  </a:lnTo>
                  <a:lnTo>
                    <a:pt x="15309" y="8512"/>
                  </a:lnTo>
                  <a:lnTo>
                    <a:pt x="14853" y="8773"/>
                  </a:lnTo>
                  <a:lnTo>
                    <a:pt x="14259" y="9157"/>
                  </a:lnTo>
                  <a:lnTo>
                    <a:pt x="13914" y="9388"/>
                  </a:lnTo>
                  <a:lnTo>
                    <a:pt x="13543" y="9649"/>
                  </a:lnTo>
                  <a:lnTo>
                    <a:pt x="13140" y="9925"/>
                  </a:lnTo>
                  <a:lnTo>
                    <a:pt x="12721" y="10248"/>
                  </a:lnTo>
                  <a:lnTo>
                    <a:pt x="12280" y="10601"/>
                  </a:lnTo>
                  <a:lnTo>
                    <a:pt x="11824" y="10985"/>
                  </a:lnTo>
                  <a:lnTo>
                    <a:pt x="11347" y="11385"/>
                  </a:lnTo>
                  <a:lnTo>
                    <a:pt x="10859" y="11830"/>
                  </a:lnTo>
                  <a:lnTo>
                    <a:pt x="10366" y="12307"/>
                  </a:lnTo>
                  <a:lnTo>
                    <a:pt x="9862" y="12814"/>
                  </a:lnTo>
                  <a:lnTo>
                    <a:pt x="9352" y="13351"/>
                  </a:lnTo>
                  <a:lnTo>
                    <a:pt x="8838" y="13920"/>
                  </a:lnTo>
                  <a:lnTo>
                    <a:pt x="8557" y="14258"/>
                  </a:lnTo>
                  <a:lnTo>
                    <a:pt x="8276" y="14611"/>
                  </a:lnTo>
                  <a:lnTo>
                    <a:pt x="7995" y="14980"/>
                  </a:lnTo>
                  <a:lnTo>
                    <a:pt x="7719" y="15333"/>
                  </a:lnTo>
                  <a:lnTo>
                    <a:pt x="7448" y="15717"/>
                  </a:lnTo>
                  <a:lnTo>
                    <a:pt x="7178" y="16101"/>
                  </a:lnTo>
                  <a:lnTo>
                    <a:pt x="6912" y="16485"/>
                  </a:lnTo>
                  <a:lnTo>
                    <a:pt x="6647" y="16885"/>
                  </a:lnTo>
                  <a:lnTo>
                    <a:pt x="6382" y="17300"/>
                  </a:lnTo>
                  <a:lnTo>
                    <a:pt x="6127" y="17714"/>
                  </a:lnTo>
                  <a:lnTo>
                    <a:pt x="5867" y="18145"/>
                  </a:lnTo>
                  <a:lnTo>
                    <a:pt x="5618" y="18575"/>
                  </a:lnTo>
                  <a:lnTo>
                    <a:pt x="5364" y="19020"/>
                  </a:lnTo>
                  <a:lnTo>
                    <a:pt x="5120" y="19466"/>
                  </a:lnTo>
                  <a:lnTo>
                    <a:pt x="4876" y="19927"/>
                  </a:lnTo>
                  <a:lnTo>
                    <a:pt x="4637" y="20388"/>
                  </a:lnTo>
                  <a:lnTo>
                    <a:pt x="4605" y="20449"/>
                  </a:lnTo>
                  <a:lnTo>
                    <a:pt x="4260" y="21202"/>
                  </a:lnTo>
                  <a:lnTo>
                    <a:pt x="3931" y="21939"/>
                  </a:lnTo>
                  <a:lnTo>
                    <a:pt x="3618" y="22646"/>
                  </a:lnTo>
                  <a:lnTo>
                    <a:pt x="3321" y="23337"/>
                  </a:lnTo>
                  <a:lnTo>
                    <a:pt x="3040" y="23998"/>
                  </a:lnTo>
                  <a:lnTo>
                    <a:pt x="2775" y="24628"/>
                  </a:lnTo>
                  <a:lnTo>
                    <a:pt x="2526" y="25242"/>
                  </a:lnTo>
                  <a:lnTo>
                    <a:pt x="2287" y="25841"/>
                  </a:lnTo>
                  <a:lnTo>
                    <a:pt x="1974" y="26732"/>
                  </a:lnTo>
                  <a:lnTo>
                    <a:pt x="1667" y="27654"/>
                  </a:lnTo>
                  <a:lnTo>
                    <a:pt x="1364" y="28591"/>
                  </a:lnTo>
                  <a:lnTo>
                    <a:pt x="1072" y="29544"/>
                  </a:lnTo>
                  <a:lnTo>
                    <a:pt x="791" y="30527"/>
                  </a:lnTo>
                  <a:lnTo>
                    <a:pt x="521" y="31526"/>
                  </a:lnTo>
                  <a:lnTo>
                    <a:pt x="256" y="32555"/>
                  </a:lnTo>
                  <a:lnTo>
                    <a:pt x="1" y="33615"/>
                  </a:lnTo>
                  <a:lnTo>
                    <a:pt x="277" y="34076"/>
                  </a:lnTo>
                  <a:lnTo>
                    <a:pt x="553" y="34537"/>
                  </a:lnTo>
                  <a:lnTo>
                    <a:pt x="828" y="34982"/>
                  </a:lnTo>
                  <a:lnTo>
                    <a:pt x="1110" y="35412"/>
                  </a:lnTo>
                  <a:lnTo>
                    <a:pt x="1391" y="35827"/>
                  </a:lnTo>
                  <a:lnTo>
                    <a:pt x="1677" y="36242"/>
                  </a:lnTo>
                  <a:lnTo>
                    <a:pt x="1964" y="36626"/>
                  </a:lnTo>
                  <a:lnTo>
                    <a:pt x="2255" y="37010"/>
                  </a:lnTo>
                  <a:lnTo>
                    <a:pt x="2542" y="37379"/>
                  </a:lnTo>
                  <a:lnTo>
                    <a:pt x="2839" y="37717"/>
                  </a:lnTo>
                  <a:lnTo>
                    <a:pt x="3130" y="38055"/>
                  </a:lnTo>
                  <a:lnTo>
                    <a:pt x="3428" y="38393"/>
                  </a:lnTo>
                  <a:lnTo>
                    <a:pt x="3725" y="38700"/>
                  </a:lnTo>
                  <a:lnTo>
                    <a:pt x="4022" y="38992"/>
                  </a:lnTo>
                  <a:lnTo>
                    <a:pt x="4324" y="39284"/>
                  </a:lnTo>
                  <a:lnTo>
                    <a:pt x="4626" y="39545"/>
                  </a:lnTo>
                  <a:lnTo>
                    <a:pt x="4929" y="39806"/>
                  </a:lnTo>
                  <a:lnTo>
                    <a:pt x="5236" y="40052"/>
                  </a:lnTo>
                  <a:lnTo>
                    <a:pt x="5539" y="40282"/>
                  </a:lnTo>
                  <a:lnTo>
                    <a:pt x="5846" y="40498"/>
                  </a:lnTo>
                  <a:lnTo>
                    <a:pt x="6159" y="40697"/>
                  </a:lnTo>
                  <a:lnTo>
                    <a:pt x="6467" y="40882"/>
                  </a:lnTo>
                  <a:lnTo>
                    <a:pt x="6780" y="41051"/>
                  </a:lnTo>
                  <a:lnTo>
                    <a:pt x="7093" y="41220"/>
                  </a:lnTo>
                  <a:lnTo>
                    <a:pt x="7406" y="41358"/>
                  </a:lnTo>
                  <a:lnTo>
                    <a:pt x="7719" y="41496"/>
                  </a:lnTo>
                  <a:lnTo>
                    <a:pt x="8032" y="41604"/>
                  </a:lnTo>
                  <a:lnTo>
                    <a:pt x="8350" y="41711"/>
                  </a:lnTo>
                  <a:lnTo>
                    <a:pt x="8663" y="41788"/>
                  </a:lnTo>
                  <a:lnTo>
                    <a:pt x="8981" y="41865"/>
                  </a:lnTo>
                  <a:lnTo>
                    <a:pt x="9299" y="41926"/>
                  </a:lnTo>
                  <a:lnTo>
                    <a:pt x="9618" y="41972"/>
                  </a:lnTo>
                  <a:lnTo>
                    <a:pt x="10063" y="42018"/>
                  </a:lnTo>
                  <a:lnTo>
                    <a:pt x="10509" y="42049"/>
                  </a:lnTo>
                  <a:lnTo>
                    <a:pt x="10954" y="42065"/>
                  </a:lnTo>
                  <a:lnTo>
                    <a:pt x="11877" y="42065"/>
                  </a:lnTo>
                  <a:lnTo>
                    <a:pt x="12349" y="42034"/>
                  </a:lnTo>
                  <a:lnTo>
                    <a:pt x="12821" y="42003"/>
                  </a:lnTo>
                  <a:lnTo>
                    <a:pt x="13299" y="41957"/>
                  </a:lnTo>
                  <a:lnTo>
                    <a:pt x="13771" y="41896"/>
                  </a:lnTo>
                  <a:lnTo>
                    <a:pt x="14243" y="41819"/>
                  </a:lnTo>
                  <a:lnTo>
                    <a:pt x="14715" y="41742"/>
                  </a:lnTo>
                  <a:lnTo>
                    <a:pt x="15192" y="41634"/>
                  </a:lnTo>
                  <a:lnTo>
                    <a:pt x="15664" y="41527"/>
                  </a:lnTo>
                  <a:lnTo>
                    <a:pt x="16137" y="41404"/>
                  </a:lnTo>
                  <a:lnTo>
                    <a:pt x="16603" y="41266"/>
                  </a:lnTo>
                  <a:lnTo>
                    <a:pt x="17075" y="41112"/>
                  </a:lnTo>
                  <a:lnTo>
                    <a:pt x="17548" y="40943"/>
                  </a:lnTo>
                  <a:lnTo>
                    <a:pt x="18020" y="40759"/>
                  </a:lnTo>
                  <a:lnTo>
                    <a:pt x="18486" y="40574"/>
                  </a:lnTo>
                  <a:lnTo>
                    <a:pt x="18958" y="40359"/>
                  </a:lnTo>
                  <a:lnTo>
                    <a:pt x="18932" y="39560"/>
                  </a:lnTo>
                  <a:lnTo>
                    <a:pt x="18916" y="38762"/>
                  </a:lnTo>
                  <a:lnTo>
                    <a:pt x="18900" y="37947"/>
                  </a:lnTo>
                  <a:lnTo>
                    <a:pt x="18890" y="37148"/>
                  </a:lnTo>
                  <a:lnTo>
                    <a:pt x="18879" y="36350"/>
                  </a:lnTo>
                  <a:lnTo>
                    <a:pt x="18874" y="35535"/>
                  </a:lnTo>
                  <a:lnTo>
                    <a:pt x="18874" y="34736"/>
                  </a:lnTo>
                  <a:lnTo>
                    <a:pt x="18879" y="33922"/>
                  </a:lnTo>
                  <a:lnTo>
                    <a:pt x="18884" y="33123"/>
                  </a:lnTo>
                  <a:lnTo>
                    <a:pt x="18895" y="32324"/>
                  </a:lnTo>
                  <a:lnTo>
                    <a:pt x="18911" y="31510"/>
                  </a:lnTo>
                  <a:lnTo>
                    <a:pt x="18927" y="30711"/>
                  </a:lnTo>
                  <a:lnTo>
                    <a:pt x="18948" y="29897"/>
                  </a:lnTo>
                  <a:lnTo>
                    <a:pt x="18974" y="29098"/>
                  </a:lnTo>
                  <a:lnTo>
                    <a:pt x="19001" y="28299"/>
                  </a:lnTo>
                  <a:lnTo>
                    <a:pt x="19038" y="27501"/>
                  </a:lnTo>
                  <a:lnTo>
                    <a:pt x="19102" y="26364"/>
                  </a:lnTo>
                  <a:lnTo>
                    <a:pt x="19176" y="25227"/>
                  </a:lnTo>
                  <a:lnTo>
                    <a:pt x="19261" y="24105"/>
                  </a:lnTo>
                  <a:lnTo>
                    <a:pt x="19356" y="22999"/>
                  </a:lnTo>
                  <a:lnTo>
                    <a:pt x="19468" y="21893"/>
                  </a:lnTo>
                  <a:lnTo>
                    <a:pt x="19590" y="20802"/>
                  </a:lnTo>
                  <a:lnTo>
                    <a:pt x="19722" y="19712"/>
                  </a:lnTo>
                  <a:lnTo>
                    <a:pt x="19865" y="18651"/>
                  </a:lnTo>
                  <a:lnTo>
                    <a:pt x="20019" y="17591"/>
                  </a:lnTo>
                  <a:lnTo>
                    <a:pt x="20184" y="16562"/>
                  </a:lnTo>
                  <a:lnTo>
                    <a:pt x="20359" y="15533"/>
                  </a:lnTo>
                  <a:lnTo>
                    <a:pt x="20544" y="14519"/>
                  </a:lnTo>
                  <a:lnTo>
                    <a:pt x="20741" y="13520"/>
                  </a:lnTo>
                  <a:lnTo>
                    <a:pt x="20953" y="12552"/>
                  </a:lnTo>
                  <a:lnTo>
                    <a:pt x="21170" y="11585"/>
                  </a:lnTo>
                  <a:lnTo>
                    <a:pt x="21398" y="10647"/>
                  </a:lnTo>
                  <a:lnTo>
                    <a:pt x="21542" y="10079"/>
                  </a:lnTo>
                  <a:lnTo>
                    <a:pt x="21685" y="9541"/>
                  </a:lnTo>
                  <a:lnTo>
                    <a:pt x="21833" y="9004"/>
                  </a:lnTo>
                  <a:lnTo>
                    <a:pt x="21987" y="8466"/>
                  </a:lnTo>
                  <a:lnTo>
                    <a:pt x="22146" y="7944"/>
                  </a:lnTo>
                  <a:lnTo>
                    <a:pt x="22305" y="7437"/>
                  </a:lnTo>
                  <a:lnTo>
                    <a:pt x="22470" y="6930"/>
                  </a:lnTo>
                  <a:lnTo>
                    <a:pt x="22634" y="6438"/>
                  </a:lnTo>
                  <a:lnTo>
                    <a:pt x="22751" y="6085"/>
                  </a:lnTo>
                  <a:lnTo>
                    <a:pt x="22878" y="5747"/>
                  </a:lnTo>
                  <a:lnTo>
                    <a:pt x="23006" y="5424"/>
                  </a:lnTo>
                  <a:lnTo>
                    <a:pt x="23144" y="5148"/>
                  </a:lnTo>
                  <a:lnTo>
                    <a:pt x="23149" y="5163"/>
                  </a:lnTo>
                  <a:lnTo>
                    <a:pt x="23149" y="5194"/>
                  </a:lnTo>
                  <a:lnTo>
                    <a:pt x="23133" y="5286"/>
                  </a:lnTo>
                  <a:lnTo>
                    <a:pt x="23096" y="5424"/>
                  </a:lnTo>
                  <a:lnTo>
                    <a:pt x="23048" y="5608"/>
                  </a:lnTo>
                  <a:lnTo>
                    <a:pt x="22724" y="6761"/>
                  </a:lnTo>
                  <a:lnTo>
                    <a:pt x="22496" y="7606"/>
                  </a:lnTo>
                  <a:lnTo>
                    <a:pt x="22231" y="8604"/>
                  </a:lnTo>
                  <a:lnTo>
                    <a:pt x="22088" y="9173"/>
                  </a:lnTo>
                  <a:lnTo>
                    <a:pt x="21939" y="9772"/>
                  </a:lnTo>
                  <a:lnTo>
                    <a:pt x="21786" y="10417"/>
                  </a:lnTo>
                  <a:lnTo>
                    <a:pt x="21627" y="11108"/>
                  </a:lnTo>
                  <a:lnTo>
                    <a:pt x="21414" y="12045"/>
                  </a:lnTo>
                  <a:lnTo>
                    <a:pt x="21218" y="12998"/>
                  </a:lnTo>
                  <a:lnTo>
                    <a:pt x="21022" y="13966"/>
                  </a:lnTo>
                  <a:lnTo>
                    <a:pt x="20841" y="14964"/>
                  </a:lnTo>
                  <a:lnTo>
                    <a:pt x="20672" y="15963"/>
                  </a:lnTo>
                  <a:lnTo>
                    <a:pt x="20507" y="16962"/>
                  </a:lnTo>
                  <a:lnTo>
                    <a:pt x="20353" y="17991"/>
                  </a:lnTo>
                  <a:lnTo>
                    <a:pt x="20210" y="19020"/>
                  </a:lnTo>
                  <a:lnTo>
                    <a:pt x="20078" y="20065"/>
                  </a:lnTo>
                  <a:lnTo>
                    <a:pt x="19956" y="21125"/>
                  </a:lnTo>
                  <a:lnTo>
                    <a:pt x="19839" y="22200"/>
                  </a:lnTo>
                  <a:lnTo>
                    <a:pt x="19738" y="23260"/>
                  </a:lnTo>
                  <a:lnTo>
                    <a:pt x="19643" y="24351"/>
                  </a:lnTo>
                  <a:lnTo>
                    <a:pt x="19558" y="25442"/>
                  </a:lnTo>
                  <a:lnTo>
                    <a:pt x="19489" y="26548"/>
                  </a:lnTo>
                  <a:lnTo>
                    <a:pt x="19425" y="27654"/>
                  </a:lnTo>
                  <a:lnTo>
                    <a:pt x="19367" y="29221"/>
                  </a:lnTo>
                  <a:lnTo>
                    <a:pt x="19319" y="30788"/>
                  </a:lnTo>
                  <a:lnTo>
                    <a:pt x="19282" y="32355"/>
                  </a:lnTo>
                  <a:lnTo>
                    <a:pt x="19261" y="33922"/>
                  </a:lnTo>
                  <a:lnTo>
                    <a:pt x="19250" y="35489"/>
                  </a:lnTo>
                  <a:lnTo>
                    <a:pt x="19255" y="37072"/>
                  </a:lnTo>
                  <a:lnTo>
                    <a:pt x="19266" y="38639"/>
                  </a:lnTo>
                  <a:lnTo>
                    <a:pt x="19293" y="40206"/>
                  </a:lnTo>
                  <a:lnTo>
                    <a:pt x="19871" y="39929"/>
                  </a:lnTo>
                  <a:lnTo>
                    <a:pt x="20608" y="39591"/>
                  </a:lnTo>
                  <a:lnTo>
                    <a:pt x="21345" y="39253"/>
                  </a:lnTo>
                  <a:lnTo>
                    <a:pt x="22083" y="38900"/>
                  </a:lnTo>
                  <a:lnTo>
                    <a:pt x="22820" y="38531"/>
                  </a:lnTo>
                  <a:lnTo>
                    <a:pt x="23563" y="38147"/>
                  </a:lnTo>
                  <a:lnTo>
                    <a:pt x="24300" y="37748"/>
                  </a:lnTo>
                  <a:lnTo>
                    <a:pt x="25032" y="37333"/>
                  </a:lnTo>
                  <a:lnTo>
                    <a:pt x="25769" y="36887"/>
                  </a:lnTo>
                  <a:lnTo>
                    <a:pt x="26501" y="36426"/>
                  </a:lnTo>
                  <a:lnTo>
                    <a:pt x="27233" y="35950"/>
                  </a:lnTo>
                  <a:lnTo>
                    <a:pt x="27965" y="35443"/>
                  </a:lnTo>
                  <a:lnTo>
                    <a:pt x="28687" y="34905"/>
                  </a:lnTo>
                  <a:lnTo>
                    <a:pt x="29413" y="34352"/>
                  </a:lnTo>
                  <a:lnTo>
                    <a:pt x="30135" y="33769"/>
                  </a:lnTo>
                  <a:lnTo>
                    <a:pt x="30851" y="33154"/>
                  </a:lnTo>
                  <a:lnTo>
                    <a:pt x="31561" y="32509"/>
                  </a:lnTo>
                  <a:lnTo>
                    <a:pt x="32267" y="31848"/>
                  </a:lnTo>
                  <a:lnTo>
                    <a:pt x="32972" y="31142"/>
                  </a:lnTo>
                  <a:lnTo>
                    <a:pt x="33673" y="30404"/>
                  </a:lnTo>
                  <a:lnTo>
                    <a:pt x="34017" y="30035"/>
                  </a:lnTo>
                  <a:lnTo>
                    <a:pt x="34362" y="29636"/>
                  </a:lnTo>
                  <a:lnTo>
                    <a:pt x="34707" y="29252"/>
                  </a:lnTo>
                  <a:lnTo>
                    <a:pt x="35052" y="28837"/>
                  </a:lnTo>
                  <a:lnTo>
                    <a:pt x="35391" y="28422"/>
                  </a:lnTo>
                  <a:lnTo>
                    <a:pt x="35731" y="27992"/>
                  </a:lnTo>
                  <a:lnTo>
                    <a:pt x="36070" y="27562"/>
                  </a:lnTo>
                  <a:lnTo>
                    <a:pt x="36404" y="27116"/>
                  </a:lnTo>
                  <a:lnTo>
                    <a:pt x="36738" y="26671"/>
                  </a:lnTo>
                  <a:lnTo>
                    <a:pt x="37073" y="26210"/>
                  </a:lnTo>
                  <a:lnTo>
                    <a:pt x="37401" y="25734"/>
                  </a:lnTo>
                  <a:lnTo>
                    <a:pt x="37736" y="25258"/>
                  </a:lnTo>
                  <a:lnTo>
                    <a:pt x="38059" y="24766"/>
                  </a:lnTo>
                  <a:lnTo>
                    <a:pt x="38388" y="24259"/>
                  </a:lnTo>
                  <a:lnTo>
                    <a:pt x="38712" y="23737"/>
                  </a:lnTo>
                  <a:lnTo>
                    <a:pt x="39030" y="23214"/>
                  </a:lnTo>
                  <a:lnTo>
                    <a:pt x="39353" y="22677"/>
                  </a:lnTo>
                  <a:lnTo>
                    <a:pt x="39666" y="22139"/>
                  </a:lnTo>
                  <a:lnTo>
                    <a:pt x="39985" y="21586"/>
                  </a:lnTo>
                  <a:lnTo>
                    <a:pt x="40298" y="21017"/>
                  </a:lnTo>
                  <a:lnTo>
                    <a:pt x="40611" y="20434"/>
                  </a:lnTo>
                  <a:lnTo>
                    <a:pt x="40918" y="19834"/>
                  </a:lnTo>
                  <a:lnTo>
                    <a:pt x="41221" y="19235"/>
                  </a:lnTo>
                  <a:lnTo>
                    <a:pt x="41528" y="18621"/>
                  </a:lnTo>
                  <a:lnTo>
                    <a:pt x="41831" y="17991"/>
                  </a:lnTo>
                  <a:lnTo>
                    <a:pt x="42128" y="17346"/>
                  </a:lnTo>
                  <a:lnTo>
                    <a:pt x="42303" y="17008"/>
                  </a:lnTo>
                  <a:lnTo>
                    <a:pt x="42472" y="16654"/>
                  </a:lnTo>
                  <a:lnTo>
                    <a:pt x="42642" y="16286"/>
                  </a:lnTo>
                  <a:lnTo>
                    <a:pt x="42812" y="15917"/>
                  </a:lnTo>
                  <a:lnTo>
                    <a:pt x="42976" y="15548"/>
                  </a:lnTo>
                  <a:lnTo>
                    <a:pt x="43141" y="15164"/>
                  </a:lnTo>
                  <a:lnTo>
                    <a:pt x="43300" y="14765"/>
                  </a:lnTo>
                  <a:lnTo>
                    <a:pt x="43454" y="14365"/>
                  </a:lnTo>
                  <a:lnTo>
                    <a:pt x="43613" y="13950"/>
                  </a:lnTo>
                  <a:lnTo>
                    <a:pt x="43761" y="13536"/>
                  </a:lnTo>
                  <a:lnTo>
                    <a:pt x="43915" y="13121"/>
                  </a:lnTo>
                  <a:lnTo>
                    <a:pt x="44064" y="12691"/>
                  </a:lnTo>
                  <a:lnTo>
                    <a:pt x="44207" y="12245"/>
                  </a:lnTo>
                  <a:lnTo>
                    <a:pt x="44350" y="11800"/>
                  </a:lnTo>
                  <a:lnTo>
                    <a:pt x="44488" y="11354"/>
                  </a:lnTo>
                  <a:lnTo>
                    <a:pt x="44626" y="10893"/>
                  </a:lnTo>
                  <a:lnTo>
                    <a:pt x="44758" y="10432"/>
                  </a:lnTo>
                  <a:lnTo>
                    <a:pt x="44891" y="9956"/>
                  </a:lnTo>
                  <a:lnTo>
                    <a:pt x="45018" y="9480"/>
                  </a:lnTo>
                  <a:lnTo>
                    <a:pt x="45146" y="9004"/>
                  </a:lnTo>
                  <a:lnTo>
                    <a:pt x="45268" y="8512"/>
                  </a:lnTo>
                  <a:lnTo>
                    <a:pt x="45390" y="8005"/>
                  </a:lnTo>
                  <a:lnTo>
                    <a:pt x="45506" y="7513"/>
                  </a:lnTo>
                  <a:lnTo>
                    <a:pt x="45623" y="6991"/>
                  </a:lnTo>
                  <a:lnTo>
                    <a:pt x="45734" y="6484"/>
                  </a:lnTo>
                  <a:lnTo>
                    <a:pt x="45841" y="5962"/>
                  </a:lnTo>
                  <a:lnTo>
                    <a:pt x="45947" y="5439"/>
                  </a:lnTo>
                  <a:lnTo>
                    <a:pt x="46047" y="4902"/>
                  </a:lnTo>
                  <a:lnTo>
                    <a:pt x="46148" y="4364"/>
                  </a:lnTo>
                  <a:lnTo>
                    <a:pt x="46244" y="3826"/>
                  </a:lnTo>
                  <a:lnTo>
                    <a:pt x="46339" y="3273"/>
                  </a:lnTo>
                  <a:lnTo>
                    <a:pt x="46429" y="2720"/>
                  </a:lnTo>
                  <a:lnTo>
                    <a:pt x="46329" y="2613"/>
                  </a:lnTo>
                  <a:lnTo>
                    <a:pt x="46207" y="2490"/>
                  </a:lnTo>
                  <a:lnTo>
                    <a:pt x="46037" y="2321"/>
                  </a:lnTo>
                  <a:lnTo>
                    <a:pt x="45819" y="2136"/>
                  </a:lnTo>
                  <a:lnTo>
                    <a:pt x="45549" y="1906"/>
                  </a:lnTo>
                  <a:lnTo>
                    <a:pt x="45231" y="1675"/>
                  </a:lnTo>
                  <a:lnTo>
                    <a:pt x="44865" y="1430"/>
                  </a:lnTo>
                  <a:lnTo>
                    <a:pt x="44514" y="1230"/>
                  </a:lnTo>
                  <a:lnTo>
                    <a:pt x="44159" y="1061"/>
                  </a:lnTo>
                  <a:lnTo>
                    <a:pt x="43804" y="907"/>
                  </a:lnTo>
                  <a:lnTo>
                    <a:pt x="43448" y="754"/>
                  </a:lnTo>
                  <a:lnTo>
                    <a:pt x="43093" y="631"/>
                  </a:lnTo>
                  <a:lnTo>
                    <a:pt x="42738" y="508"/>
                  </a:lnTo>
                  <a:lnTo>
                    <a:pt x="42382" y="400"/>
                  </a:lnTo>
                  <a:lnTo>
                    <a:pt x="42032" y="324"/>
                  </a:lnTo>
                  <a:lnTo>
                    <a:pt x="41677" y="231"/>
                  </a:lnTo>
                  <a:lnTo>
                    <a:pt x="41327" y="170"/>
                  </a:lnTo>
                  <a:lnTo>
                    <a:pt x="40977" y="108"/>
                  </a:lnTo>
                  <a:lnTo>
                    <a:pt x="40626" y="78"/>
                  </a:lnTo>
                  <a:lnTo>
                    <a:pt x="40282" y="32"/>
                  </a:lnTo>
                  <a:lnTo>
                    <a:pt x="39937" y="16"/>
                  </a:lnTo>
                  <a:lnTo>
                    <a:pt x="39592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-696675" y="-3024200"/>
              <a:ext cx="106900" cy="880325"/>
            </a:xfrm>
            <a:custGeom>
              <a:avLst/>
              <a:gdLst/>
              <a:ahLst/>
              <a:cxnLst/>
              <a:rect l="l" t="t" r="r" b="b"/>
              <a:pathLst>
                <a:path w="4276" h="35213" extrusionOk="0">
                  <a:moveTo>
                    <a:pt x="4271" y="1"/>
                  </a:moveTo>
                  <a:lnTo>
                    <a:pt x="4133" y="277"/>
                  </a:lnTo>
                  <a:lnTo>
                    <a:pt x="4005" y="600"/>
                  </a:lnTo>
                  <a:lnTo>
                    <a:pt x="3878" y="938"/>
                  </a:lnTo>
                  <a:lnTo>
                    <a:pt x="3761" y="1291"/>
                  </a:lnTo>
                  <a:lnTo>
                    <a:pt x="3597" y="1783"/>
                  </a:lnTo>
                  <a:lnTo>
                    <a:pt x="3432" y="2290"/>
                  </a:lnTo>
                  <a:lnTo>
                    <a:pt x="3273" y="2797"/>
                  </a:lnTo>
                  <a:lnTo>
                    <a:pt x="3114" y="3319"/>
                  </a:lnTo>
                  <a:lnTo>
                    <a:pt x="2960" y="3857"/>
                  </a:lnTo>
                  <a:lnTo>
                    <a:pt x="2812" y="4394"/>
                  </a:lnTo>
                  <a:lnTo>
                    <a:pt x="2669" y="4932"/>
                  </a:lnTo>
                  <a:lnTo>
                    <a:pt x="2525" y="5500"/>
                  </a:lnTo>
                  <a:lnTo>
                    <a:pt x="2297" y="6438"/>
                  </a:lnTo>
                  <a:lnTo>
                    <a:pt x="2080" y="7405"/>
                  </a:lnTo>
                  <a:lnTo>
                    <a:pt x="1868" y="8373"/>
                  </a:lnTo>
                  <a:lnTo>
                    <a:pt x="1671" y="9372"/>
                  </a:lnTo>
                  <a:lnTo>
                    <a:pt x="1486" y="10386"/>
                  </a:lnTo>
                  <a:lnTo>
                    <a:pt x="1311" y="11415"/>
                  </a:lnTo>
                  <a:lnTo>
                    <a:pt x="1146" y="12444"/>
                  </a:lnTo>
                  <a:lnTo>
                    <a:pt x="992" y="13504"/>
                  </a:lnTo>
                  <a:lnTo>
                    <a:pt x="849" y="14565"/>
                  </a:lnTo>
                  <a:lnTo>
                    <a:pt x="717" y="15655"/>
                  </a:lnTo>
                  <a:lnTo>
                    <a:pt x="595" y="16746"/>
                  </a:lnTo>
                  <a:lnTo>
                    <a:pt x="483" y="17852"/>
                  </a:lnTo>
                  <a:lnTo>
                    <a:pt x="388" y="18958"/>
                  </a:lnTo>
                  <a:lnTo>
                    <a:pt x="303" y="20080"/>
                  </a:lnTo>
                  <a:lnTo>
                    <a:pt x="229" y="21217"/>
                  </a:lnTo>
                  <a:lnTo>
                    <a:pt x="165" y="22354"/>
                  </a:lnTo>
                  <a:lnTo>
                    <a:pt x="128" y="23152"/>
                  </a:lnTo>
                  <a:lnTo>
                    <a:pt x="101" y="23951"/>
                  </a:lnTo>
                  <a:lnTo>
                    <a:pt x="75" y="24750"/>
                  </a:lnTo>
                  <a:lnTo>
                    <a:pt x="54" y="25564"/>
                  </a:lnTo>
                  <a:lnTo>
                    <a:pt x="38" y="26363"/>
                  </a:lnTo>
                  <a:lnTo>
                    <a:pt x="22" y="27177"/>
                  </a:lnTo>
                  <a:lnTo>
                    <a:pt x="11" y="27976"/>
                  </a:lnTo>
                  <a:lnTo>
                    <a:pt x="6" y="28775"/>
                  </a:lnTo>
                  <a:lnTo>
                    <a:pt x="1" y="29589"/>
                  </a:lnTo>
                  <a:lnTo>
                    <a:pt x="1" y="30388"/>
                  </a:lnTo>
                  <a:lnTo>
                    <a:pt x="6" y="31203"/>
                  </a:lnTo>
                  <a:lnTo>
                    <a:pt x="17" y="32001"/>
                  </a:lnTo>
                  <a:lnTo>
                    <a:pt x="27" y="32800"/>
                  </a:lnTo>
                  <a:lnTo>
                    <a:pt x="43" y="33615"/>
                  </a:lnTo>
                  <a:lnTo>
                    <a:pt x="59" y="34413"/>
                  </a:lnTo>
                  <a:lnTo>
                    <a:pt x="85" y="35212"/>
                  </a:lnTo>
                  <a:lnTo>
                    <a:pt x="420" y="35059"/>
                  </a:lnTo>
                  <a:lnTo>
                    <a:pt x="393" y="33492"/>
                  </a:lnTo>
                  <a:lnTo>
                    <a:pt x="382" y="31925"/>
                  </a:lnTo>
                  <a:lnTo>
                    <a:pt x="377" y="30342"/>
                  </a:lnTo>
                  <a:lnTo>
                    <a:pt x="388" y="28775"/>
                  </a:lnTo>
                  <a:lnTo>
                    <a:pt x="409" y="27208"/>
                  </a:lnTo>
                  <a:lnTo>
                    <a:pt x="446" y="25641"/>
                  </a:lnTo>
                  <a:lnTo>
                    <a:pt x="494" y="24074"/>
                  </a:lnTo>
                  <a:lnTo>
                    <a:pt x="552" y="22507"/>
                  </a:lnTo>
                  <a:lnTo>
                    <a:pt x="616" y="21401"/>
                  </a:lnTo>
                  <a:lnTo>
                    <a:pt x="685" y="20295"/>
                  </a:lnTo>
                  <a:lnTo>
                    <a:pt x="770" y="19204"/>
                  </a:lnTo>
                  <a:lnTo>
                    <a:pt x="865" y="18113"/>
                  </a:lnTo>
                  <a:lnTo>
                    <a:pt x="966" y="17053"/>
                  </a:lnTo>
                  <a:lnTo>
                    <a:pt x="1083" y="15978"/>
                  </a:lnTo>
                  <a:lnTo>
                    <a:pt x="1205" y="14918"/>
                  </a:lnTo>
                  <a:lnTo>
                    <a:pt x="1337" y="13873"/>
                  </a:lnTo>
                  <a:lnTo>
                    <a:pt x="1480" y="12844"/>
                  </a:lnTo>
                  <a:lnTo>
                    <a:pt x="1634" y="11815"/>
                  </a:lnTo>
                  <a:lnTo>
                    <a:pt x="1799" y="10816"/>
                  </a:lnTo>
                  <a:lnTo>
                    <a:pt x="1968" y="9817"/>
                  </a:lnTo>
                  <a:lnTo>
                    <a:pt x="2149" y="8819"/>
                  </a:lnTo>
                  <a:lnTo>
                    <a:pt x="2345" y="7851"/>
                  </a:lnTo>
                  <a:lnTo>
                    <a:pt x="2541" y="6898"/>
                  </a:lnTo>
                  <a:lnTo>
                    <a:pt x="2754" y="5961"/>
                  </a:lnTo>
                  <a:lnTo>
                    <a:pt x="2913" y="5270"/>
                  </a:lnTo>
                  <a:lnTo>
                    <a:pt x="3066" y="4625"/>
                  </a:lnTo>
                  <a:lnTo>
                    <a:pt x="3215" y="4026"/>
                  </a:lnTo>
                  <a:lnTo>
                    <a:pt x="3358" y="3457"/>
                  </a:lnTo>
                  <a:lnTo>
                    <a:pt x="3623" y="2459"/>
                  </a:lnTo>
                  <a:lnTo>
                    <a:pt x="3851" y="1614"/>
                  </a:lnTo>
                  <a:lnTo>
                    <a:pt x="4175" y="461"/>
                  </a:lnTo>
                  <a:lnTo>
                    <a:pt x="4223" y="277"/>
                  </a:lnTo>
                  <a:lnTo>
                    <a:pt x="4260" y="139"/>
                  </a:lnTo>
                  <a:lnTo>
                    <a:pt x="4276" y="47"/>
                  </a:lnTo>
                  <a:lnTo>
                    <a:pt x="4276" y="16"/>
                  </a:lnTo>
                  <a:lnTo>
                    <a:pt x="4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-1178975" y="-2146200"/>
              <a:ext cx="1221600" cy="1681875"/>
            </a:xfrm>
            <a:custGeom>
              <a:avLst/>
              <a:gdLst/>
              <a:ahLst/>
              <a:cxnLst/>
              <a:rect l="l" t="t" r="r" b="b"/>
              <a:pathLst>
                <a:path w="48864" h="67275" extrusionOk="0">
                  <a:moveTo>
                    <a:pt x="40833" y="0"/>
                  </a:moveTo>
                  <a:lnTo>
                    <a:pt x="40648" y="15"/>
                  </a:lnTo>
                  <a:lnTo>
                    <a:pt x="40462" y="31"/>
                  </a:lnTo>
                  <a:lnTo>
                    <a:pt x="40276" y="62"/>
                  </a:lnTo>
                  <a:lnTo>
                    <a:pt x="40096" y="108"/>
                  </a:lnTo>
                  <a:lnTo>
                    <a:pt x="39910" y="154"/>
                  </a:lnTo>
                  <a:lnTo>
                    <a:pt x="39725" y="215"/>
                  </a:lnTo>
                  <a:lnTo>
                    <a:pt x="39539" y="292"/>
                  </a:lnTo>
                  <a:lnTo>
                    <a:pt x="39359" y="384"/>
                  </a:lnTo>
                  <a:lnTo>
                    <a:pt x="38998" y="522"/>
                  </a:lnTo>
                  <a:lnTo>
                    <a:pt x="38648" y="676"/>
                  </a:lnTo>
                  <a:lnTo>
                    <a:pt x="38293" y="845"/>
                  </a:lnTo>
                  <a:lnTo>
                    <a:pt x="37942" y="1029"/>
                  </a:lnTo>
                  <a:lnTo>
                    <a:pt x="37598" y="1214"/>
                  </a:lnTo>
                  <a:lnTo>
                    <a:pt x="37248" y="1413"/>
                  </a:lnTo>
                  <a:lnTo>
                    <a:pt x="36563" y="1828"/>
                  </a:lnTo>
                  <a:lnTo>
                    <a:pt x="35879" y="2258"/>
                  </a:lnTo>
                  <a:lnTo>
                    <a:pt x="35200" y="2689"/>
                  </a:lnTo>
                  <a:lnTo>
                    <a:pt x="34526" y="3119"/>
                  </a:lnTo>
                  <a:lnTo>
                    <a:pt x="33858" y="3534"/>
                  </a:lnTo>
                  <a:lnTo>
                    <a:pt x="28623" y="6837"/>
                  </a:lnTo>
                  <a:lnTo>
                    <a:pt x="10525" y="18405"/>
                  </a:lnTo>
                  <a:lnTo>
                    <a:pt x="10042" y="18697"/>
                  </a:lnTo>
                  <a:lnTo>
                    <a:pt x="9570" y="19004"/>
                  </a:lnTo>
                  <a:lnTo>
                    <a:pt x="9103" y="19327"/>
                  </a:lnTo>
                  <a:lnTo>
                    <a:pt x="8642" y="19649"/>
                  </a:lnTo>
                  <a:lnTo>
                    <a:pt x="8185" y="19972"/>
                  </a:lnTo>
                  <a:lnTo>
                    <a:pt x="7740" y="20325"/>
                  </a:lnTo>
                  <a:lnTo>
                    <a:pt x="7300" y="20694"/>
                  </a:lnTo>
                  <a:lnTo>
                    <a:pt x="6870" y="21078"/>
                  </a:lnTo>
                  <a:lnTo>
                    <a:pt x="6446" y="21477"/>
                  </a:lnTo>
                  <a:lnTo>
                    <a:pt x="6032" y="21908"/>
                  </a:lnTo>
                  <a:lnTo>
                    <a:pt x="5629" y="22353"/>
                  </a:lnTo>
                  <a:lnTo>
                    <a:pt x="5236" y="22814"/>
                  </a:lnTo>
                  <a:lnTo>
                    <a:pt x="5045" y="23060"/>
                  </a:lnTo>
                  <a:lnTo>
                    <a:pt x="4854" y="23321"/>
                  </a:lnTo>
                  <a:lnTo>
                    <a:pt x="4669" y="23582"/>
                  </a:lnTo>
                  <a:lnTo>
                    <a:pt x="4483" y="23843"/>
                  </a:lnTo>
                  <a:lnTo>
                    <a:pt x="4303" y="24120"/>
                  </a:lnTo>
                  <a:lnTo>
                    <a:pt x="4122" y="24412"/>
                  </a:lnTo>
                  <a:lnTo>
                    <a:pt x="3947" y="24704"/>
                  </a:lnTo>
                  <a:lnTo>
                    <a:pt x="3778" y="24996"/>
                  </a:lnTo>
                  <a:lnTo>
                    <a:pt x="3629" y="25257"/>
                  </a:lnTo>
                  <a:lnTo>
                    <a:pt x="3486" y="25518"/>
                  </a:lnTo>
                  <a:lnTo>
                    <a:pt x="3343" y="25794"/>
                  </a:lnTo>
                  <a:lnTo>
                    <a:pt x="3205" y="26071"/>
                  </a:lnTo>
                  <a:lnTo>
                    <a:pt x="3067" y="26363"/>
                  </a:lnTo>
                  <a:lnTo>
                    <a:pt x="2929" y="26670"/>
                  </a:lnTo>
                  <a:lnTo>
                    <a:pt x="2796" y="26977"/>
                  </a:lnTo>
                  <a:lnTo>
                    <a:pt x="2669" y="27285"/>
                  </a:lnTo>
                  <a:lnTo>
                    <a:pt x="2542" y="27607"/>
                  </a:lnTo>
                  <a:lnTo>
                    <a:pt x="2414" y="27945"/>
                  </a:lnTo>
                  <a:lnTo>
                    <a:pt x="2292" y="28283"/>
                  </a:lnTo>
                  <a:lnTo>
                    <a:pt x="2170" y="28621"/>
                  </a:lnTo>
                  <a:lnTo>
                    <a:pt x="2054" y="28975"/>
                  </a:lnTo>
                  <a:lnTo>
                    <a:pt x="1942" y="29343"/>
                  </a:lnTo>
                  <a:lnTo>
                    <a:pt x="1826" y="29697"/>
                  </a:lnTo>
                  <a:lnTo>
                    <a:pt x="1720" y="30081"/>
                  </a:lnTo>
                  <a:lnTo>
                    <a:pt x="1613" y="30449"/>
                  </a:lnTo>
                  <a:lnTo>
                    <a:pt x="1507" y="30849"/>
                  </a:lnTo>
                  <a:lnTo>
                    <a:pt x="1407" y="31233"/>
                  </a:lnTo>
                  <a:lnTo>
                    <a:pt x="1311" y="31632"/>
                  </a:lnTo>
                  <a:lnTo>
                    <a:pt x="1216" y="32047"/>
                  </a:lnTo>
                  <a:lnTo>
                    <a:pt x="1125" y="32462"/>
                  </a:lnTo>
                  <a:lnTo>
                    <a:pt x="1035" y="32877"/>
                  </a:lnTo>
                  <a:lnTo>
                    <a:pt x="950" y="33292"/>
                  </a:lnTo>
                  <a:lnTo>
                    <a:pt x="866" y="33722"/>
                  </a:lnTo>
                  <a:lnTo>
                    <a:pt x="791" y="34167"/>
                  </a:lnTo>
                  <a:lnTo>
                    <a:pt x="712" y="34597"/>
                  </a:lnTo>
                  <a:lnTo>
                    <a:pt x="637" y="35043"/>
                  </a:lnTo>
                  <a:lnTo>
                    <a:pt x="568" y="35504"/>
                  </a:lnTo>
                  <a:lnTo>
                    <a:pt x="505" y="35949"/>
                  </a:lnTo>
                  <a:lnTo>
                    <a:pt x="441" y="36410"/>
                  </a:lnTo>
                  <a:lnTo>
                    <a:pt x="383" y="36886"/>
                  </a:lnTo>
                  <a:lnTo>
                    <a:pt x="314" y="37470"/>
                  </a:lnTo>
                  <a:lnTo>
                    <a:pt x="256" y="38069"/>
                  </a:lnTo>
                  <a:lnTo>
                    <a:pt x="202" y="38669"/>
                  </a:lnTo>
                  <a:lnTo>
                    <a:pt x="155" y="39283"/>
                  </a:lnTo>
                  <a:lnTo>
                    <a:pt x="112" y="39882"/>
                  </a:lnTo>
                  <a:lnTo>
                    <a:pt x="80" y="40497"/>
                  </a:lnTo>
                  <a:lnTo>
                    <a:pt x="49" y="41111"/>
                  </a:lnTo>
                  <a:lnTo>
                    <a:pt x="27" y="41726"/>
                  </a:lnTo>
                  <a:lnTo>
                    <a:pt x="12" y="42340"/>
                  </a:lnTo>
                  <a:lnTo>
                    <a:pt x="1" y="42955"/>
                  </a:lnTo>
                  <a:lnTo>
                    <a:pt x="1" y="43585"/>
                  </a:lnTo>
                  <a:lnTo>
                    <a:pt x="1" y="44199"/>
                  </a:lnTo>
                  <a:lnTo>
                    <a:pt x="12" y="44814"/>
                  </a:lnTo>
                  <a:lnTo>
                    <a:pt x="27" y="45444"/>
                  </a:lnTo>
                  <a:lnTo>
                    <a:pt x="49" y="46058"/>
                  </a:lnTo>
                  <a:lnTo>
                    <a:pt x="80" y="46673"/>
                  </a:lnTo>
                  <a:lnTo>
                    <a:pt x="96" y="47103"/>
                  </a:lnTo>
                  <a:lnTo>
                    <a:pt x="123" y="47533"/>
                  </a:lnTo>
                  <a:lnTo>
                    <a:pt x="149" y="47948"/>
                  </a:lnTo>
                  <a:lnTo>
                    <a:pt x="187" y="48363"/>
                  </a:lnTo>
                  <a:lnTo>
                    <a:pt x="224" y="48793"/>
                  </a:lnTo>
                  <a:lnTo>
                    <a:pt x="261" y="49192"/>
                  </a:lnTo>
                  <a:lnTo>
                    <a:pt x="309" y="49607"/>
                  </a:lnTo>
                  <a:lnTo>
                    <a:pt x="362" y="50022"/>
                  </a:lnTo>
                  <a:lnTo>
                    <a:pt x="362" y="50006"/>
                  </a:lnTo>
                  <a:lnTo>
                    <a:pt x="362" y="49960"/>
                  </a:lnTo>
                  <a:lnTo>
                    <a:pt x="351" y="49791"/>
                  </a:lnTo>
                  <a:lnTo>
                    <a:pt x="298" y="49161"/>
                  </a:lnTo>
                  <a:lnTo>
                    <a:pt x="261" y="48685"/>
                  </a:lnTo>
                  <a:lnTo>
                    <a:pt x="224" y="48117"/>
                  </a:lnTo>
                  <a:lnTo>
                    <a:pt x="187" y="47441"/>
                  </a:lnTo>
                  <a:lnTo>
                    <a:pt x="144" y="46673"/>
                  </a:lnTo>
                  <a:lnTo>
                    <a:pt x="123" y="46058"/>
                  </a:lnTo>
                  <a:lnTo>
                    <a:pt x="112" y="45459"/>
                  </a:lnTo>
                  <a:lnTo>
                    <a:pt x="102" y="44844"/>
                  </a:lnTo>
                  <a:lnTo>
                    <a:pt x="96" y="44230"/>
                  </a:lnTo>
                  <a:lnTo>
                    <a:pt x="102" y="43631"/>
                  </a:lnTo>
                  <a:lnTo>
                    <a:pt x="107" y="43016"/>
                  </a:lnTo>
                  <a:lnTo>
                    <a:pt x="123" y="42402"/>
                  </a:lnTo>
                  <a:lnTo>
                    <a:pt x="144" y="41803"/>
                  </a:lnTo>
                  <a:lnTo>
                    <a:pt x="171" y="41203"/>
                  </a:lnTo>
                  <a:lnTo>
                    <a:pt x="202" y="40604"/>
                  </a:lnTo>
                  <a:lnTo>
                    <a:pt x="240" y="40005"/>
                  </a:lnTo>
                  <a:lnTo>
                    <a:pt x="282" y="39406"/>
                  </a:lnTo>
                  <a:lnTo>
                    <a:pt x="335" y="38807"/>
                  </a:lnTo>
                  <a:lnTo>
                    <a:pt x="388" y="38223"/>
                  </a:lnTo>
                  <a:lnTo>
                    <a:pt x="452" y="37639"/>
                  </a:lnTo>
                  <a:lnTo>
                    <a:pt x="521" y="37055"/>
                  </a:lnTo>
                  <a:lnTo>
                    <a:pt x="579" y="36610"/>
                  </a:lnTo>
                  <a:lnTo>
                    <a:pt x="643" y="36164"/>
                  </a:lnTo>
                  <a:lnTo>
                    <a:pt x="706" y="35719"/>
                  </a:lnTo>
                  <a:lnTo>
                    <a:pt x="775" y="35273"/>
                  </a:lnTo>
                  <a:lnTo>
                    <a:pt x="850" y="34843"/>
                  </a:lnTo>
                  <a:lnTo>
                    <a:pt x="929" y="34413"/>
                  </a:lnTo>
                  <a:lnTo>
                    <a:pt x="1003" y="33998"/>
                  </a:lnTo>
                  <a:lnTo>
                    <a:pt x="1088" y="33568"/>
                  </a:lnTo>
                  <a:lnTo>
                    <a:pt x="1173" y="33169"/>
                  </a:lnTo>
                  <a:lnTo>
                    <a:pt x="1263" y="32754"/>
                  </a:lnTo>
                  <a:lnTo>
                    <a:pt x="1354" y="32354"/>
                  </a:lnTo>
                  <a:lnTo>
                    <a:pt x="1449" y="31970"/>
                  </a:lnTo>
                  <a:lnTo>
                    <a:pt x="1544" y="31586"/>
                  </a:lnTo>
                  <a:lnTo>
                    <a:pt x="1645" y="31202"/>
                  </a:lnTo>
                  <a:lnTo>
                    <a:pt x="1746" y="30818"/>
                  </a:lnTo>
                  <a:lnTo>
                    <a:pt x="1852" y="30449"/>
                  </a:lnTo>
                  <a:lnTo>
                    <a:pt x="1958" y="30096"/>
                  </a:lnTo>
                  <a:lnTo>
                    <a:pt x="2070" y="29743"/>
                  </a:lnTo>
                  <a:lnTo>
                    <a:pt x="2186" y="29389"/>
                  </a:lnTo>
                  <a:lnTo>
                    <a:pt x="2298" y="29051"/>
                  </a:lnTo>
                  <a:lnTo>
                    <a:pt x="2420" y="28713"/>
                  </a:lnTo>
                  <a:lnTo>
                    <a:pt x="2542" y="28391"/>
                  </a:lnTo>
                  <a:lnTo>
                    <a:pt x="2664" y="28083"/>
                  </a:lnTo>
                  <a:lnTo>
                    <a:pt x="2791" y="27761"/>
                  </a:lnTo>
                  <a:lnTo>
                    <a:pt x="2918" y="27469"/>
                  </a:lnTo>
                  <a:lnTo>
                    <a:pt x="3051" y="27162"/>
                  </a:lnTo>
                  <a:lnTo>
                    <a:pt x="3183" y="26885"/>
                  </a:lnTo>
                  <a:lnTo>
                    <a:pt x="3316" y="26609"/>
                  </a:lnTo>
                  <a:lnTo>
                    <a:pt x="3459" y="26332"/>
                  </a:lnTo>
                  <a:lnTo>
                    <a:pt x="3597" y="26071"/>
                  </a:lnTo>
                  <a:lnTo>
                    <a:pt x="3740" y="25825"/>
                  </a:lnTo>
                  <a:lnTo>
                    <a:pt x="3884" y="25579"/>
                  </a:lnTo>
                  <a:lnTo>
                    <a:pt x="4276" y="24996"/>
                  </a:lnTo>
                  <a:lnTo>
                    <a:pt x="4679" y="24427"/>
                  </a:lnTo>
                  <a:lnTo>
                    <a:pt x="5077" y="23905"/>
                  </a:lnTo>
                  <a:lnTo>
                    <a:pt x="5486" y="23382"/>
                  </a:lnTo>
                  <a:lnTo>
                    <a:pt x="5894" y="22906"/>
                  </a:lnTo>
                  <a:lnTo>
                    <a:pt x="6308" y="22445"/>
                  </a:lnTo>
                  <a:lnTo>
                    <a:pt x="6721" y="22000"/>
                  </a:lnTo>
                  <a:lnTo>
                    <a:pt x="7140" y="21600"/>
                  </a:lnTo>
                  <a:lnTo>
                    <a:pt x="7560" y="21201"/>
                  </a:lnTo>
                  <a:lnTo>
                    <a:pt x="7984" y="20848"/>
                  </a:lnTo>
                  <a:lnTo>
                    <a:pt x="8408" y="20510"/>
                  </a:lnTo>
                  <a:lnTo>
                    <a:pt x="8838" y="20202"/>
                  </a:lnTo>
                  <a:lnTo>
                    <a:pt x="9273" y="19910"/>
                  </a:lnTo>
                  <a:lnTo>
                    <a:pt x="9702" y="19649"/>
                  </a:lnTo>
                  <a:lnTo>
                    <a:pt x="10137" y="19419"/>
                  </a:lnTo>
                  <a:lnTo>
                    <a:pt x="10578" y="19219"/>
                  </a:lnTo>
                  <a:lnTo>
                    <a:pt x="28692" y="7973"/>
                  </a:lnTo>
                  <a:lnTo>
                    <a:pt x="33932" y="4717"/>
                  </a:lnTo>
                  <a:lnTo>
                    <a:pt x="34606" y="4302"/>
                  </a:lnTo>
                  <a:lnTo>
                    <a:pt x="35280" y="3887"/>
                  </a:lnTo>
                  <a:lnTo>
                    <a:pt x="35953" y="3457"/>
                  </a:lnTo>
                  <a:lnTo>
                    <a:pt x="36638" y="3027"/>
                  </a:lnTo>
                  <a:lnTo>
                    <a:pt x="37322" y="2612"/>
                  </a:lnTo>
                  <a:lnTo>
                    <a:pt x="37661" y="2412"/>
                  </a:lnTo>
                  <a:lnTo>
                    <a:pt x="38006" y="2228"/>
                  </a:lnTo>
                  <a:lnTo>
                    <a:pt x="38351" y="2059"/>
                  </a:lnTo>
                  <a:lnTo>
                    <a:pt x="38701" y="1890"/>
                  </a:lnTo>
                  <a:lnTo>
                    <a:pt x="39046" y="1736"/>
                  </a:lnTo>
                  <a:lnTo>
                    <a:pt x="39396" y="1598"/>
                  </a:lnTo>
                  <a:lnTo>
                    <a:pt x="39571" y="1506"/>
                  </a:lnTo>
                  <a:lnTo>
                    <a:pt x="39746" y="1444"/>
                  </a:lnTo>
                  <a:lnTo>
                    <a:pt x="39921" y="1383"/>
                  </a:lnTo>
                  <a:lnTo>
                    <a:pt x="40101" y="1321"/>
                  </a:lnTo>
                  <a:lnTo>
                    <a:pt x="40276" y="1291"/>
                  </a:lnTo>
                  <a:lnTo>
                    <a:pt x="40451" y="1260"/>
                  </a:lnTo>
                  <a:lnTo>
                    <a:pt x="40626" y="1244"/>
                  </a:lnTo>
                  <a:lnTo>
                    <a:pt x="40807" y="1229"/>
                  </a:lnTo>
                  <a:lnTo>
                    <a:pt x="40982" y="1244"/>
                  </a:lnTo>
                  <a:lnTo>
                    <a:pt x="41157" y="1260"/>
                  </a:lnTo>
                  <a:lnTo>
                    <a:pt x="41332" y="1291"/>
                  </a:lnTo>
                  <a:lnTo>
                    <a:pt x="41507" y="1321"/>
                  </a:lnTo>
                  <a:lnTo>
                    <a:pt x="41682" y="1367"/>
                  </a:lnTo>
                  <a:lnTo>
                    <a:pt x="41857" y="1429"/>
                  </a:lnTo>
                  <a:lnTo>
                    <a:pt x="42032" y="1490"/>
                  </a:lnTo>
                  <a:lnTo>
                    <a:pt x="42207" y="1582"/>
                  </a:lnTo>
                  <a:lnTo>
                    <a:pt x="42377" y="1659"/>
                  </a:lnTo>
                  <a:lnTo>
                    <a:pt x="42552" y="1767"/>
                  </a:lnTo>
                  <a:lnTo>
                    <a:pt x="42722" y="1874"/>
                  </a:lnTo>
                  <a:lnTo>
                    <a:pt x="42891" y="1997"/>
                  </a:lnTo>
                  <a:lnTo>
                    <a:pt x="43061" y="2136"/>
                  </a:lnTo>
                  <a:lnTo>
                    <a:pt x="43231" y="2274"/>
                  </a:lnTo>
                  <a:lnTo>
                    <a:pt x="43401" y="2427"/>
                  </a:lnTo>
                  <a:lnTo>
                    <a:pt x="43565" y="2596"/>
                  </a:lnTo>
                  <a:lnTo>
                    <a:pt x="43729" y="2765"/>
                  </a:lnTo>
                  <a:lnTo>
                    <a:pt x="43894" y="2950"/>
                  </a:lnTo>
                  <a:lnTo>
                    <a:pt x="44058" y="3149"/>
                  </a:lnTo>
                  <a:lnTo>
                    <a:pt x="44223" y="3349"/>
                  </a:lnTo>
                  <a:lnTo>
                    <a:pt x="44382" y="3564"/>
                  </a:lnTo>
                  <a:lnTo>
                    <a:pt x="44541" y="3795"/>
                  </a:lnTo>
                  <a:lnTo>
                    <a:pt x="44700" y="4025"/>
                  </a:lnTo>
                  <a:lnTo>
                    <a:pt x="44854" y="4271"/>
                  </a:lnTo>
                  <a:lnTo>
                    <a:pt x="45008" y="4563"/>
                  </a:lnTo>
                  <a:lnTo>
                    <a:pt x="45162" y="4870"/>
                  </a:lnTo>
                  <a:lnTo>
                    <a:pt x="45305" y="5177"/>
                  </a:lnTo>
                  <a:lnTo>
                    <a:pt x="45453" y="5500"/>
                  </a:lnTo>
                  <a:lnTo>
                    <a:pt x="45591" y="5823"/>
                  </a:lnTo>
                  <a:lnTo>
                    <a:pt x="45734" y="6161"/>
                  </a:lnTo>
                  <a:lnTo>
                    <a:pt x="45867" y="6499"/>
                  </a:lnTo>
                  <a:lnTo>
                    <a:pt x="46000" y="6852"/>
                  </a:lnTo>
                  <a:lnTo>
                    <a:pt x="46132" y="7221"/>
                  </a:lnTo>
                  <a:lnTo>
                    <a:pt x="46260" y="7589"/>
                  </a:lnTo>
                  <a:lnTo>
                    <a:pt x="46382" y="7973"/>
                  </a:lnTo>
                  <a:lnTo>
                    <a:pt x="46504" y="8358"/>
                  </a:lnTo>
                  <a:lnTo>
                    <a:pt x="46620" y="8742"/>
                  </a:lnTo>
                  <a:lnTo>
                    <a:pt x="46737" y="9141"/>
                  </a:lnTo>
                  <a:lnTo>
                    <a:pt x="46848" y="9556"/>
                  </a:lnTo>
                  <a:lnTo>
                    <a:pt x="46954" y="9971"/>
                  </a:lnTo>
                  <a:lnTo>
                    <a:pt x="47060" y="10401"/>
                  </a:lnTo>
                  <a:lnTo>
                    <a:pt x="47161" y="10831"/>
                  </a:lnTo>
                  <a:lnTo>
                    <a:pt x="47262" y="11261"/>
                  </a:lnTo>
                  <a:lnTo>
                    <a:pt x="47358" y="11707"/>
                  </a:lnTo>
                  <a:lnTo>
                    <a:pt x="47448" y="12152"/>
                  </a:lnTo>
                  <a:lnTo>
                    <a:pt x="47533" y="12613"/>
                  </a:lnTo>
                  <a:lnTo>
                    <a:pt x="47617" y="13074"/>
                  </a:lnTo>
                  <a:lnTo>
                    <a:pt x="47697" y="13535"/>
                  </a:lnTo>
                  <a:lnTo>
                    <a:pt x="47777" y="14011"/>
                  </a:lnTo>
                  <a:lnTo>
                    <a:pt x="47846" y="14487"/>
                  </a:lnTo>
                  <a:lnTo>
                    <a:pt x="47920" y="14979"/>
                  </a:lnTo>
                  <a:lnTo>
                    <a:pt x="47983" y="15471"/>
                  </a:lnTo>
                  <a:lnTo>
                    <a:pt x="48047" y="15962"/>
                  </a:lnTo>
                  <a:lnTo>
                    <a:pt x="48100" y="16469"/>
                  </a:lnTo>
                  <a:lnTo>
                    <a:pt x="48158" y="16976"/>
                  </a:lnTo>
                  <a:lnTo>
                    <a:pt x="48206" y="17483"/>
                  </a:lnTo>
                  <a:lnTo>
                    <a:pt x="48249" y="17990"/>
                  </a:lnTo>
                  <a:lnTo>
                    <a:pt x="48291" y="18512"/>
                  </a:lnTo>
                  <a:lnTo>
                    <a:pt x="48328" y="19035"/>
                  </a:lnTo>
                  <a:lnTo>
                    <a:pt x="48360" y="19557"/>
                  </a:lnTo>
                  <a:lnTo>
                    <a:pt x="48387" y="20064"/>
                  </a:lnTo>
                  <a:lnTo>
                    <a:pt x="48413" y="20586"/>
                  </a:lnTo>
                  <a:lnTo>
                    <a:pt x="48429" y="21124"/>
                  </a:lnTo>
                  <a:lnTo>
                    <a:pt x="48445" y="21646"/>
                  </a:lnTo>
                  <a:lnTo>
                    <a:pt x="48456" y="22169"/>
                  </a:lnTo>
                  <a:lnTo>
                    <a:pt x="48461" y="22691"/>
                  </a:lnTo>
                  <a:lnTo>
                    <a:pt x="48466" y="23213"/>
                  </a:lnTo>
                  <a:lnTo>
                    <a:pt x="48461" y="23736"/>
                  </a:lnTo>
                  <a:lnTo>
                    <a:pt x="48456" y="24258"/>
                  </a:lnTo>
                  <a:lnTo>
                    <a:pt x="48445" y="24780"/>
                  </a:lnTo>
                  <a:lnTo>
                    <a:pt x="48434" y="25303"/>
                  </a:lnTo>
                  <a:lnTo>
                    <a:pt x="48413" y="25825"/>
                  </a:lnTo>
                  <a:lnTo>
                    <a:pt x="48392" y="26347"/>
                  </a:lnTo>
                  <a:lnTo>
                    <a:pt x="48360" y="26854"/>
                  </a:lnTo>
                  <a:lnTo>
                    <a:pt x="48334" y="27377"/>
                  </a:lnTo>
                  <a:lnTo>
                    <a:pt x="48296" y="27884"/>
                  </a:lnTo>
                  <a:lnTo>
                    <a:pt x="48254" y="28391"/>
                  </a:lnTo>
                  <a:lnTo>
                    <a:pt x="48212" y="28913"/>
                  </a:lnTo>
                  <a:lnTo>
                    <a:pt x="48164" y="29405"/>
                  </a:lnTo>
                  <a:lnTo>
                    <a:pt x="48111" y="29912"/>
                  </a:lnTo>
                  <a:lnTo>
                    <a:pt x="48052" y="30419"/>
                  </a:lnTo>
                  <a:lnTo>
                    <a:pt x="47994" y="30910"/>
                  </a:lnTo>
                  <a:lnTo>
                    <a:pt x="47930" y="31402"/>
                  </a:lnTo>
                  <a:lnTo>
                    <a:pt x="47861" y="31893"/>
                  </a:lnTo>
                  <a:lnTo>
                    <a:pt x="47787" y="32370"/>
                  </a:lnTo>
                  <a:lnTo>
                    <a:pt x="47713" y="32861"/>
                  </a:lnTo>
                  <a:lnTo>
                    <a:pt x="47628" y="33338"/>
                  </a:lnTo>
                  <a:lnTo>
                    <a:pt x="47543" y="33798"/>
                  </a:lnTo>
                  <a:lnTo>
                    <a:pt x="47458" y="34259"/>
                  </a:lnTo>
                  <a:lnTo>
                    <a:pt x="47368" y="34705"/>
                  </a:lnTo>
                  <a:lnTo>
                    <a:pt x="47278" y="35135"/>
                  </a:lnTo>
                  <a:lnTo>
                    <a:pt x="47182" y="35565"/>
                  </a:lnTo>
                  <a:lnTo>
                    <a:pt x="47082" y="35995"/>
                  </a:lnTo>
                  <a:lnTo>
                    <a:pt x="46981" y="36410"/>
                  </a:lnTo>
                  <a:lnTo>
                    <a:pt x="46875" y="36825"/>
                  </a:lnTo>
                  <a:lnTo>
                    <a:pt x="46769" y="37240"/>
                  </a:lnTo>
                  <a:lnTo>
                    <a:pt x="46657" y="37639"/>
                  </a:lnTo>
                  <a:lnTo>
                    <a:pt x="46546" y="38023"/>
                  </a:lnTo>
                  <a:lnTo>
                    <a:pt x="46429" y="38407"/>
                  </a:lnTo>
                  <a:lnTo>
                    <a:pt x="46313" y="38791"/>
                  </a:lnTo>
                  <a:lnTo>
                    <a:pt x="46191" y="39160"/>
                  </a:lnTo>
                  <a:lnTo>
                    <a:pt x="46069" y="39529"/>
                  </a:lnTo>
                  <a:lnTo>
                    <a:pt x="45941" y="39882"/>
                  </a:lnTo>
                  <a:lnTo>
                    <a:pt x="45814" y="40236"/>
                  </a:lnTo>
                  <a:lnTo>
                    <a:pt x="45681" y="40574"/>
                  </a:lnTo>
                  <a:lnTo>
                    <a:pt x="45549" y="40896"/>
                  </a:lnTo>
                  <a:lnTo>
                    <a:pt x="45411" y="41219"/>
                  </a:lnTo>
                  <a:lnTo>
                    <a:pt x="45273" y="41541"/>
                  </a:lnTo>
                  <a:lnTo>
                    <a:pt x="45135" y="41849"/>
                  </a:lnTo>
                  <a:lnTo>
                    <a:pt x="44992" y="42156"/>
                  </a:lnTo>
                  <a:lnTo>
                    <a:pt x="44849" y="42448"/>
                  </a:lnTo>
                  <a:lnTo>
                    <a:pt x="44700" y="42724"/>
                  </a:lnTo>
                  <a:lnTo>
                    <a:pt x="44552" y="43001"/>
                  </a:lnTo>
                  <a:lnTo>
                    <a:pt x="44398" y="43262"/>
                  </a:lnTo>
                  <a:lnTo>
                    <a:pt x="44244" y="43523"/>
                  </a:lnTo>
                  <a:lnTo>
                    <a:pt x="44090" y="43769"/>
                  </a:lnTo>
                  <a:lnTo>
                    <a:pt x="43931" y="44015"/>
                  </a:lnTo>
                  <a:lnTo>
                    <a:pt x="43772" y="44245"/>
                  </a:lnTo>
                  <a:lnTo>
                    <a:pt x="43613" y="44460"/>
                  </a:lnTo>
                  <a:lnTo>
                    <a:pt x="43448" y="44675"/>
                  </a:lnTo>
                  <a:lnTo>
                    <a:pt x="43125" y="45029"/>
                  </a:lnTo>
                  <a:lnTo>
                    <a:pt x="42796" y="45351"/>
                  </a:lnTo>
                  <a:lnTo>
                    <a:pt x="42467" y="45659"/>
                  </a:lnTo>
                  <a:lnTo>
                    <a:pt x="42138" y="45951"/>
                  </a:lnTo>
                  <a:lnTo>
                    <a:pt x="41799" y="46212"/>
                  </a:lnTo>
                  <a:lnTo>
                    <a:pt x="41464" y="46458"/>
                  </a:lnTo>
                  <a:lnTo>
                    <a:pt x="41125" y="46673"/>
                  </a:lnTo>
                  <a:lnTo>
                    <a:pt x="40786" y="46872"/>
                  </a:lnTo>
                  <a:lnTo>
                    <a:pt x="38086" y="48701"/>
                  </a:lnTo>
                  <a:lnTo>
                    <a:pt x="32877" y="52280"/>
                  </a:lnTo>
                  <a:lnTo>
                    <a:pt x="23239" y="58886"/>
                  </a:lnTo>
                  <a:lnTo>
                    <a:pt x="22671" y="59255"/>
                  </a:lnTo>
                  <a:lnTo>
                    <a:pt x="22114" y="59624"/>
                  </a:lnTo>
                  <a:lnTo>
                    <a:pt x="21558" y="60008"/>
                  </a:lnTo>
                  <a:lnTo>
                    <a:pt x="21011" y="60407"/>
                  </a:lnTo>
                  <a:lnTo>
                    <a:pt x="19940" y="61206"/>
                  </a:lnTo>
                  <a:lnTo>
                    <a:pt x="18884" y="62020"/>
                  </a:lnTo>
                  <a:lnTo>
                    <a:pt x="17855" y="62804"/>
                  </a:lnTo>
                  <a:lnTo>
                    <a:pt x="16847" y="63556"/>
                  </a:lnTo>
                  <a:lnTo>
                    <a:pt x="16349" y="63910"/>
                  </a:lnTo>
                  <a:lnTo>
                    <a:pt x="15855" y="64248"/>
                  </a:lnTo>
                  <a:lnTo>
                    <a:pt x="15367" y="64570"/>
                  </a:lnTo>
                  <a:lnTo>
                    <a:pt x="14885" y="64862"/>
                  </a:lnTo>
                  <a:lnTo>
                    <a:pt x="14423" y="65139"/>
                  </a:lnTo>
                  <a:lnTo>
                    <a:pt x="13962" y="65385"/>
                  </a:lnTo>
                  <a:lnTo>
                    <a:pt x="13500" y="65615"/>
                  </a:lnTo>
                  <a:lnTo>
                    <a:pt x="13039" y="65815"/>
                  </a:lnTo>
                  <a:lnTo>
                    <a:pt x="12572" y="65999"/>
                  </a:lnTo>
                  <a:lnTo>
                    <a:pt x="12111" y="66153"/>
                  </a:lnTo>
                  <a:lnTo>
                    <a:pt x="11644" y="66291"/>
                  </a:lnTo>
                  <a:lnTo>
                    <a:pt x="11177" y="66414"/>
                  </a:lnTo>
                  <a:lnTo>
                    <a:pt x="10763" y="66491"/>
                  </a:lnTo>
                  <a:lnTo>
                    <a:pt x="10344" y="66552"/>
                  </a:lnTo>
                  <a:lnTo>
                    <a:pt x="9931" y="66568"/>
                  </a:lnTo>
                  <a:lnTo>
                    <a:pt x="9511" y="66568"/>
                  </a:lnTo>
                  <a:lnTo>
                    <a:pt x="9098" y="66521"/>
                  </a:lnTo>
                  <a:lnTo>
                    <a:pt x="8684" y="66429"/>
                  </a:lnTo>
                  <a:lnTo>
                    <a:pt x="8270" y="66322"/>
                  </a:lnTo>
                  <a:lnTo>
                    <a:pt x="7857" y="66168"/>
                  </a:lnTo>
                  <a:lnTo>
                    <a:pt x="7528" y="66030"/>
                  </a:lnTo>
                  <a:lnTo>
                    <a:pt x="7199" y="65846"/>
                  </a:lnTo>
                  <a:lnTo>
                    <a:pt x="6870" y="65646"/>
                  </a:lnTo>
                  <a:lnTo>
                    <a:pt x="6552" y="65415"/>
                  </a:lnTo>
                  <a:lnTo>
                    <a:pt x="6228" y="65154"/>
                  </a:lnTo>
                  <a:lnTo>
                    <a:pt x="5915" y="64878"/>
                  </a:lnTo>
                  <a:lnTo>
                    <a:pt x="5597" y="64555"/>
                  </a:lnTo>
                  <a:lnTo>
                    <a:pt x="5289" y="64217"/>
                  </a:lnTo>
                  <a:lnTo>
                    <a:pt x="4982" y="63833"/>
                  </a:lnTo>
                  <a:lnTo>
                    <a:pt x="4685" y="63434"/>
                  </a:lnTo>
                  <a:lnTo>
                    <a:pt x="4388" y="63003"/>
                  </a:lnTo>
                  <a:lnTo>
                    <a:pt x="4091" y="62558"/>
                  </a:lnTo>
                  <a:lnTo>
                    <a:pt x="3804" y="62066"/>
                  </a:lnTo>
                  <a:lnTo>
                    <a:pt x="3523" y="61559"/>
                  </a:lnTo>
                  <a:lnTo>
                    <a:pt x="3242" y="61022"/>
                  </a:lnTo>
                  <a:lnTo>
                    <a:pt x="2971" y="60468"/>
                  </a:lnTo>
                  <a:lnTo>
                    <a:pt x="2807" y="60084"/>
                  </a:lnTo>
                  <a:lnTo>
                    <a:pt x="2642" y="59685"/>
                  </a:lnTo>
                  <a:lnTo>
                    <a:pt x="2489" y="59286"/>
                  </a:lnTo>
                  <a:lnTo>
                    <a:pt x="2335" y="58871"/>
                  </a:lnTo>
                  <a:lnTo>
                    <a:pt x="2186" y="58441"/>
                  </a:lnTo>
                  <a:lnTo>
                    <a:pt x="2038" y="57995"/>
                  </a:lnTo>
                  <a:lnTo>
                    <a:pt x="1900" y="57550"/>
                  </a:lnTo>
                  <a:lnTo>
                    <a:pt x="1762" y="57089"/>
                  </a:lnTo>
                  <a:lnTo>
                    <a:pt x="1629" y="56612"/>
                  </a:lnTo>
                  <a:lnTo>
                    <a:pt x="1502" y="56121"/>
                  </a:lnTo>
                  <a:lnTo>
                    <a:pt x="1380" y="55629"/>
                  </a:lnTo>
                  <a:lnTo>
                    <a:pt x="1263" y="55122"/>
                  </a:lnTo>
                  <a:lnTo>
                    <a:pt x="1147" y="54615"/>
                  </a:lnTo>
                  <a:lnTo>
                    <a:pt x="1041" y="54078"/>
                  </a:lnTo>
                  <a:lnTo>
                    <a:pt x="934" y="53555"/>
                  </a:lnTo>
                  <a:lnTo>
                    <a:pt x="839" y="53002"/>
                  </a:lnTo>
                  <a:lnTo>
                    <a:pt x="717" y="52295"/>
                  </a:lnTo>
                  <a:lnTo>
                    <a:pt x="616" y="51681"/>
                  </a:lnTo>
                  <a:lnTo>
                    <a:pt x="531" y="51143"/>
                  </a:lnTo>
                  <a:lnTo>
                    <a:pt x="468" y="50698"/>
                  </a:lnTo>
                  <a:lnTo>
                    <a:pt x="383" y="50083"/>
                  </a:lnTo>
                  <a:lnTo>
                    <a:pt x="362" y="49883"/>
                  </a:lnTo>
                  <a:lnTo>
                    <a:pt x="378" y="50099"/>
                  </a:lnTo>
                  <a:lnTo>
                    <a:pt x="393" y="50314"/>
                  </a:lnTo>
                  <a:lnTo>
                    <a:pt x="420" y="50513"/>
                  </a:lnTo>
                  <a:lnTo>
                    <a:pt x="441" y="50713"/>
                  </a:lnTo>
                  <a:lnTo>
                    <a:pt x="510" y="51328"/>
                  </a:lnTo>
                  <a:lnTo>
                    <a:pt x="590" y="51942"/>
                  </a:lnTo>
                  <a:lnTo>
                    <a:pt x="675" y="52541"/>
                  </a:lnTo>
                  <a:lnTo>
                    <a:pt x="770" y="53125"/>
                  </a:lnTo>
                  <a:lnTo>
                    <a:pt x="866" y="53678"/>
                  </a:lnTo>
                  <a:lnTo>
                    <a:pt x="961" y="54231"/>
                  </a:lnTo>
                  <a:lnTo>
                    <a:pt x="1067" y="54769"/>
                  </a:lnTo>
                  <a:lnTo>
                    <a:pt x="1178" y="55291"/>
                  </a:lnTo>
                  <a:lnTo>
                    <a:pt x="1295" y="55814"/>
                  </a:lnTo>
                  <a:lnTo>
                    <a:pt x="1412" y="56321"/>
                  </a:lnTo>
                  <a:lnTo>
                    <a:pt x="1539" y="56827"/>
                  </a:lnTo>
                  <a:lnTo>
                    <a:pt x="1666" y="57304"/>
                  </a:lnTo>
                  <a:lnTo>
                    <a:pt x="1804" y="57780"/>
                  </a:lnTo>
                  <a:lnTo>
                    <a:pt x="1942" y="58256"/>
                  </a:lnTo>
                  <a:lnTo>
                    <a:pt x="2086" y="58702"/>
                  </a:lnTo>
                  <a:lnTo>
                    <a:pt x="2234" y="59147"/>
                  </a:lnTo>
                  <a:lnTo>
                    <a:pt x="2388" y="59577"/>
                  </a:lnTo>
                  <a:lnTo>
                    <a:pt x="2547" y="59992"/>
                  </a:lnTo>
                  <a:lnTo>
                    <a:pt x="2706" y="60407"/>
                  </a:lnTo>
                  <a:lnTo>
                    <a:pt x="2876" y="60791"/>
                  </a:lnTo>
                  <a:lnTo>
                    <a:pt x="3146" y="61375"/>
                  </a:lnTo>
                  <a:lnTo>
                    <a:pt x="3427" y="61943"/>
                  </a:lnTo>
                  <a:lnTo>
                    <a:pt x="3714" y="62481"/>
                  </a:lnTo>
                  <a:lnTo>
                    <a:pt x="4006" y="62973"/>
                  </a:lnTo>
                  <a:lnTo>
                    <a:pt x="4303" y="63449"/>
                  </a:lnTo>
                  <a:lnTo>
                    <a:pt x="4600" y="63910"/>
                  </a:lnTo>
                  <a:lnTo>
                    <a:pt x="4907" y="64325"/>
                  </a:lnTo>
                  <a:lnTo>
                    <a:pt x="5215" y="64724"/>
                  </a:lnTo>
                  <a:lnTo>
                    <a:pt x="5533" y="65077"/>
                  </a:lnTo>
                  <a:lnTo>
                    <a:pt x="5852" y="65415"/>
                  </a:lnTo>
                  <a:lnTo>
                    <a:pt x="6170" y="65723"/>
                  </a:lnTo>
                  <a:lnTo>
                    <a:pt x="6493" y="65999"/>
                  </a:lnTo>
                  <a:lnTo>
                    <a:pt x="6822" y="66245"/>
                  </a:lnTo>
                  <a:lnTo>
                    <a:pt x="7156" y="66460"/>
                  </a:lnTo>
                  <a:lnTo>
                    <a:pt x="7491" y="66644"/>
                  </a:lnTo>
                  <a:lnTo>
                    <a:pt x="7825" y="66798"/>
                  </a:lnTo>
                  <a:lnTo>
                    <a:pt x="8244" y="66967"/>
                  </a:lnTo>
                  <a:lnTo>
                    <a:pt x="8668" y="67105"/>
                  </a:lnTo>
                  <a:lnTo>
                    <a:pt x="9087" y="67197"/>
                  </a:lnTo>
                  <a:lnTo>
                    <a:pt x="9511" y="67259"/>
                  </a:lnTo>
                  <a:lnTo>
                    <a:pt x="9931" y="67274"/>
                  </a:lnTo>
                  <a:lnTo>
                    <a:pt x="10355" y="67259"/>
                  </a:lnTo>
                  <a:lnTo>
                    <a:pt x="10779" y="67213"/>
                  </a:lnTo>
                  <a:lnTo>
                    <a:pt x="11198" y="67136"/>
                  </a:lnTo>
                  <a:lnTo>
                    <a:pt x="11670" y="67028"/>
                  </a:lnTo>
                  <a:lnTo>
                    <a:pt x="12137" y="66906"/>
                  </a:lnTo>
                  <a:lnTo>
                    <a:pt x="12609" y="66752"/>
                  </a:lnTo>
                  <a:lnTo>
                    <a:pt x="13076" y="66583"/>
                  </a:lnTo>
                  <a:lnTo>
                    <a:pt x="13543" y="66383"/>
                  </a:lnTo>
                  <a:lnTo>
                    <a:pt x="14010" y="66168"/>
                  </a:lnTo>
                  <a:lnTo>
                    <a:pt x="14471" y="65922"/>
                  </a:lnTo>
                  <a:lnTo>
                    <a:pt x="14938" y="65661"/>
                  </a:lnTo>
                  <a:lnTo>
                    <a:pt x="15426" y="65369"/>
                  </a:lnTo>
                  <a:lnTo>
                    <a:pt x="15919" y="65062"/>
                  </a:lnTo>
                  <a:lnTo>
                    <a:pt x="16412" y="64739"/>
                  </a:lnTo>
                  <a:lnTo>
                    <a:pt x="16916" y="64401"/>
                  </a:lnTo>
                  <a:lnTo>
                    <a:pt x="17420" y="64033"/>
                  </a:lnTo>
                  <a:lnTo>
                    <a:pt x="17935" y="63664"/>
                  </a:lnTo>
                  <a:lnTo>
                    <a:pt x="18969" y="62896"/>
                  </a:lnTo>
                  <a:lnTo>
                    <a:pt x="20025" y="62097"/>
                  </a:lnTo>
                  <a:lnTo>
                    <a:pt x="21101" y="61298"/>
                  </a:lnTo>
                  <a:lnTo>
                    <a:pt x="21648" y="60914"/>
                  </a:lnTo>
                  <a:lnTo>
                    <a:pt x="22205" y="60530"/>
                  </a:lnTo>
                  <a:lnTo>
                    <a:pt x="22762" y="60161"/>
                  </a:lnTo>
                  <a:lnTo>
                    <a:pt x="23329" y="59808"/>
                  </a:lnTo>
                  <a:lnTo>
                    <a:pt x="32978" y="53202"/>
                  </a:lnTo>
                  <a:lnTo>
                    <a:pt x="38186" y="49684"/>
                  </a:lnTo>
                  <a:lnTo>
                    <a:pt x="40881" y="47856"/>
                  </a:lnTo>
                  <a:lnTo>
                    <a:pt x="41231" y="47671"/>
                  </a:lnTo>
                  <a:lnTo>
                    <a:pt x="41581" y="47441"/>
                  </a:lnTo>
                  <a:lnTo>
                    <a:pt x="41926" y="47210"/>
                  </a:lnTo>
                  <a:lnTo>
                    <a:pt x="42271" y="46949"/>
                  </a:lnTo>
                  <a:lnTo>
                    <a:pt x="42610" y="46657"/>
                  </a:lnTo>
                  <a:lnTo>
                    <a:pt x="42950" y="46350"/>
                  </a:lnTo>
                  <a:lnTo>
                    <a:pt x="43284" y="46012"/>
                  </a:lnTo>
                  <a:lnTo>
                    <a:pt x="43618" y="45659"/>
                  </a:lnTo>
                  <a:lnTo>
                    <a:pt x="43788" y="45444"/>
                  </a:lnTo>
                  <a:lnTo>
                    <a:pt x="43957" y="45213"/>
                  </a:lnTo>
                  <a:lnTo>
                    <a:pt x="44122" y="44967"/>
                  </a:lnTo>
                  <a:lnTo>
                    <a:pt x="44286" y="44722"/>
                  </a:lnTo>
                  <a:lnTo>
                    <a:pt x="44451" y="44460"/>
                  </a:lnTo>
                  <a:lnTo>
                    <a:pt x="44610" y="44199"/>
                  </a:lnTo>
                  <a:lnTo>
                    <a:pt x="44769" y="43923"/>
                  </a:lnTo>
                  <a:lnTo>
                    <a:pt x="44923" y="43631"/>
                  </a:lnTo>
                  <a:lnTo>
                    <a:pt x="45077" y="43339"/>
                  </a:lnTo>
                  <a:lnTo>
                    <a:pt x="45231" y="43032"/>
                  </a:lnTo>
                  <a:lnTo>
                    <a:pt x="45379" y="42724"/>
                  </a:lnTo>
                  <a:lnTo>
                    <a:pt x="45528" y="42402"/>
                  </a:lnTo>
                  <a:lnTo>
                    <a:pt x="45671" y="42064"/>
                  </a:lnTo>
                  <a:lnTo>
                    <a:pt x="45814" y="41726"/>
                  </a:lnTo>
                  <a:lnTo>
                    <a:pt x="45952" y="41388"/>
                  </a:lnTo>
                  <a:lnTo>
                    <a:pt x="46090" y="41034"/>
                  </a:lnTo>
                  <a:lnTo>
                    <a:pt x="46222" y="40666"/>
                  </a:lnTo>
                  <a:lnTo>
                    <a:pt x="46355" y="40297"/>
                  </a:lnTo>
                  <a:lnTo>
                    <a:pt x="46488" y="39913"/>
                  </a:lnTo>
                  <a:lnTo>
                    <a:pt x="46610" y="39529"/>
                  </a:lnTo>
                  <a:lnTo>
                    <a:pt x="46737" y="39129"/>
                  </a:lnTo>
                  <a:lnTo>
                    <a:pt x="46859" y="38730"/>
                  </a:lnTo>
                  <a:lnTo>
                    <a:pt x="46976" y="38315"/>
                  </a:lnTo>
                  <a:lnTo>
                    <a:pt x="47092" y="37900"/>
                  </a:lnTo>
                  <a:lnTo>
                    <a:pt x="47204" y="37470"/>
                  </a:lnTo>
                  <a:lnTo>
                    <a:pt x="47310" y="37040"/>
                  </a:lnTo>
                  <a:lnTo>
                    <a:pt x="47416" y="36610"/>
                  </a:lnTo>
                  <a:lnTo>
                    <a:pt x="47522" y="36164"/>
                  </a:lnTo>
                  <a:lnTo>
                    <a:pt x="47623" y="35703"/>
                  </a:lnTo>
                  <a:lnTo>
                    <a:pt x="47718" y="35243"/>
                  </a:lnTo>
                  <a:lnTo>
                    <a:pt x="47814" y="34782"/>
                  </a:lnTo>
                  <a:lnTo>
                    <a:pt x="47904" y="34305"/>
                  </a:lnTo>
                  <a:lnTo>
                    <a:pt x="47989" y="33814"/>
                  </a:lnTo>
                  <a:lnTo>
                    <a:pt x="48074" y="33307"/>
                  </a:lnTo>
                  <a:lnTo>
                    <a:pt x="48158" y="32800"/>
                  </a:lnTo>
                  <a:lnTo>
                    <a:pt x="48233" y="32293"/>
                  </a:lnTo>
                  <a:lnTo>
                    <a:pt x="48307" y="31786"/>
                  </a:lnTo>
                  <a:lnTo>
                    <a:pt x="48371" y="31264"/>
                  </a:lnTo>
                  <a:lnTo>
                    <a:pt x="48434" y="30741"/>
                  </a:lnTo>
                  <a:lnTo>
                    <a:pt x="48498" y="30219"/>
                  </a:lnTo>
                  <a:lnTo>
                    <a:pt x="48551" y="29697"/>
                  </a:lnTo>
                  <a:lnTo>
                    <a:pt x="48599" y="29159"/>
                  </a:lnTo>
                  <a:lnTo>
                    <a:pt x="48646" y="28621"/>
                  </a:lnTo>
                  <a:lnTo>
                    <a:pt x="48689" y="28083"/>
                  </a:lnTo>
                  <a:lnTo>
                    <a:pt x="48726" y="27546"/>
                  </a:lnTo>
                  <a:lnTo>
                    <a:pt x="48758" y="27008"/>
                  </a:lnTo>
                  <a:lnTo>
                    <a:pt x="48790" y="26470"/>
                  </a:lnTo>
                  <a:lnTo>
                    <a:pt x="48811" y="25917"/>
                  </a:lnTo>
                  <a:lnTo>
                    <a:pt x="48832" y="25364"/>
                  </a:lnTo>
                  <a:lnTo>
                    <a:pt x="48848" y="24827"/>
                  </a:lnTo>
                  <a:lnTo>
                    <a:pt x="48859" y="24273"/>
                  </a:lnTo>
                  <a:lnTo>
                    <a:pt x="48864" y="23720"/>
                  </a:lnTo>
                  <a:lnTo>
                    <a:pt x="48864" y="23167"/>
                  </a:lnTo>
                  <a:lnTo>
                    <a:pt x="48864" y="22630"/>
                  </a:lnTo>
                  <a:lnTo>
                    <a:pt x="48859" y="22077"/>
                  </a:lnTo>
                  <a:lnTo>
                    <a:pt x="48848" y="21524"/>
                  </a:lnTo>
                  <a:lnTo>
                    <a:pt x="48832" y="20970"/>
                  </a:lnTo>
                  <a:lnTo>
                    <a:pt x="48811" y="20417"/>
                  </a:lnTo>
                  <a:lnTo>
                    <a:pt x="48784" y="19880"/>
                  </a:lnTo>
                  <a:lnTo>
                    <a:pt x="48758" y="19327"/>
                  </a:lnTo>
                  <a:lnTo>
                    <a:pt x="48721" y="18774"/>
                  </a:lnTo>
                  <a:lnTo>
                    <a:pt x="48684" y="18236"/>
                  </a:lnTo>
                  <a:lnTo>
                    <a:pt x="48641" y="17683"/>
                  </a:lnTo>
                  <a:lnTo>
                    <a:pt x="48593" y="17145"/>
                  </a:lnTo>
                  <a:lnTo>
                    <a:pt x="48540" y="16607"/>
                  </a:lnTo>
                  <a:lnTo>
                    <a:pt x="48487" y="16070"/>
                  </a:lnTo>
                  <a:lnTo>
                    <a:pt x="48424" y="15547"/>
                  </a:lnTo>
                  <a:lnTo>
                    <a:pt x="48360" y="15025"/>
                  </a:lnTo>
                  <a:lnTo>
                    <a:pt x="48291" y="14503"/>
                  </a:lnTo>
                  <a:lnTo>
                    <a:pt x="48222" y="13996"/>
                  </a:lnTo>
                  <a:lnTo>
                    <a:pt x="48143" y="13489"/>
                  </a:lnTo>
                  <a:lnTo>
                    <a:pt x="48063" y="12982"/>
                  </a:lnTo>
                  <a:lnTo>
                    <a:pt x="47978" y="12490"/>
                  </a:lnTo>
                  <a:lnTo>
                    <a:pt x="47888" y="11999"/>
                  </a:lnTo>
                  <a:lnTo>
                    <a:pt x="47798" y="11522"/>
                  </a:lnTo>
                  <a:lnTo>
                    <a:pt x="47702" y="11046"/>
                  </a:lnTo>
                  <a:lnTo>
                    <a:pt x="47602" y="10585"/>
                  </a:lnTo>
                  <a:lnTo>
                    <a:pt x="47501" y="10124"/>
                  </a:lnTo>
                  <a:lnTo>
                    <a:pt x="47395" y="9663"/>
                  </a:lnTo>
                  <a:lnTo>
                    <a:pt x="47283" y="9218"/>
                  </a:lnTo>
                  <a:lnTo>
                    <a:pt x="47167" y="8772"/>
                  </a:lnTo>
                  <a:lnTo>
                    <a:pt x="47050" y="8342"/>
                  </a:lnTo>
                  <a:lnTo>
                    <a:pt x="46933" y="7927"/>
                  </a:lnTo>
                  <a:lnTo>
                    <a:pt x="46806" y="7497"/>
                  </a:lnTo>
                  <a:lnTo>
                    <a:pt x="46679" y="7098"/>
                  </a:lnTo>
                  <a:lnTo>
                    <a:pt x="46546" y="6698"/>
                  </a:lnTo>
                  <a:lnTo>
                    <a:pt x="46413" y="6299"/>
                  </a:lnTo>
                  <a:lnTo>
                    <a:pt x="46275" y="5930"/>
                  </a:lnTo>
                  <a:lnTo>
                    <a:pt x="46138" y="5546"/>
                  </a:lnTo>
                  <a:lnTo>
                    <a:pt x="45994" y="5177"/>
                  </a:lnTo>
                  <a:lnTo>
                    <a:pt x="45846" y="4824"/>
                  </a:lnTo>
                  <a:lnTo>
                    <a:pt x="45697" y="4486"/>
                  </a:lnTo>
                  <a:lnTo>
                    <a:pt x="45543" y="4148"/>
                  </a:lnTo>
                  <a:lnTo>
                    <a:pt x="45390" y="3825"/>
                  </a:lnTo>
                  <a:lnTo>
                    <a:pt x="45231" y="3503"/>
                  </a:lnTo>
                  <a:lnTo>
                    <a:pt x="45071" y="3196"/>
                  </a:lnTo>
                  <a:lnTo>
                    <a:pt x="44907" y="2934"/>
                  </a:lnTo>
                  <a:lnTo>
                    <a:pt x="44743" y="2689"/>
                  </a:lnTo>
                  <a:lnTo>
                    <a:pt x="44573" y="2458"/>
                  </a:lnTo>
                  <a:lnTo>
                    <a:pt x="44408" y="2228"/>
                  </a:lnTo>
                  <a:lnTo>
                    <a:pt x="44239" y="2013"/>
                  </a:lnTo>
                  <a:lnTo>
                    <a:pt x="44064" y="1798"/>
                  </a:lnTo>
                  <a:lnTo>
                    <a:pt x="43894" y="1613"/>
                  </a:lnTo>
                  <a:lnTo>
                    <a:pt x="43719" y="1429"/>
                  </a:lnTo>
                  <a:lnTo>
                    <a:pt x="43544" y="1260"/>
                  </a:lnTo>
                  <a:lnTo>
                    <a:pt x="43369" y="1091"/>
                  </a:lnTo>
                  <a:lnTo>
                    <a:pt x="43194" y="937"/>
                  </a:lnTo>
                  <a:lnTo>
                    <a:pt x="43019" y="799"/>
                  </a:lnTo>
                  <a:lnTo>
                    <a:pt x="42838" y="676"/>
                  </a:lnTo>
                  <a:lnTo>
                    <a:pt x="42658" y="553"/>
                  </a:lnTo>
                  <a:lnTo>
                    <a:pt x="42478" y="446"/>
                  </a:lnTo>
                  <a:lnTo>
                    <a:pt x="42297" y="353"/>
                  </a:lnTo>
                  <a:lnTo>
                    <a:pt x="42117" y="277"/>
                  </a:lnTo>
                  <a:lnTo>
                    <a:pt x="41931" y="200"/>
                  </a:lnTo>
                  <a:lnTo>
                    <a:pt x="41751" y="138"/>
                  </a:lnTo>
                  <a:lnTo>
                    <a:pt x="41565" y="92"/>
                  </a:lnTo>
                  <a:lnTo>
                    <a:pt x="41385" y="46"/>
                  </a:lnTo>
                  <a:lnTo>
                    <a:pt x="41199" y="15"/>
                  </a:lnTo>
                  <a:lnTo>
                    <a:pt x="410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4"/>
            <p:cNvSpPr/>
            <p:nvPr/>
          </p:nvSpPr>
          <p:spPr>
            <a:xfrm>
              <a:off x="38900" y="-2074775"/>
              <a:ext cx="245600" cy="349525"/>
            </a:xfrm>
            <a:custGeom>
              <a:avLst/>
              <a:gdLst/>
              <a:ahLst/>
              <a:cxnLst/>
              <a:rect l="l" t="t" r="r" b="b"/>
              <a:pathLst>
                <a:path w="9824" h="13981" extrusionOk="0">
                  <a:moveTo>
                    <a:pt x="9808" y="1"/>
                  </a:moveTo>
                  <a:lnTo>
                    <a:pt x="9787" y="16"/>
                  </a:lnTo>
                  <a:lnTo>
                    <a:pt x="9750" y="47"/>
                  </a:lnTo>
                  <a:lnTo>
                    <a:pt x="9707" y="124"/>
                  </a:lnTo>
                  <a:lnTo>
                    <a:pt x="9585" y="308"/>
                  </a:lnTo>
                  <a:lnTo>
                    <a:pt x="9431" y="600"/>
                  </a:lnTo>
                  <a:lnTo>
                    <a:pt x="9002" y="1399"/>
                  </a:lnTo>
                  <a:lnTo>
                    <a:pt x="8434" y="2459"/>
                  </a:lnTo>
                  <a:lnTo>
                    <a:pt x="8105" y="3058"/>
                  </a:lnTo>
                  <a:lnTo>
                    <a:pt x="7750" y="3703"/>
                  </a:lnTo>
                  <a:lnTo>
                    <a:pt x="7363" y="4379"/>
                  </a:lnTo>
                  <a:lnTo>
                    <a:pt x="6949" y="5086"/>
                  </a:lnTo>
                  <a:lnTo>
                    <a:pt x="6514" y="5808"/>
                  </a:lnTo>
                  <a:lnTo>
                    <a:pt x="6053" y="6530"/>
                  </a:lnTo>
                  <a:lnTo>
                    <a:pt x="5575" y="7252"/>
                  </a:lnTo>
                  <a:lnTo>
                    <a:pt x="5071" y="7974"/>
                  </a:lnTo>
                  <a:lnTo>
                    <a:pt x="4567" y="8665"/>
                  </a:lnTo>
                  <a:lnTo>
                    <a:pt x="4074" y="9311"/>
                  </a:lnTo>
                  <a:lnTo>
                    <a:pt x="3597" y="9910"/>
                  </a:lnTo>
                  <a:lnTo>
                    <a:pt x="3130" y="10478"/>
                  </a:lnTo>
                  <a:lnTo>
                    <a:pt x="2690" y="10985"/>
                  </a:lnTo>
                  <a:lnTo>
                    <a:pt x="2265" y="11461"/>
                  </a:lnTo>
                  <a:lnTo>
                    <a:pt x="1873" y="11891"/>
                  </a:lnTo>
                  <a:lnTo>
                    <a:pt x="1507" y="12276"/>
                  </a:lnTo>
                  <a:lnTo>
                    <a:pt x="876" y="12936"/>
                  </a:lnTo>
                  <a:lnTo>
                    <a:pt x="393" y="13428"/>
                  </a:lnTo>
                  <a:lnTo>
                    <a:pt x="223" y="13627"/>
                  </a:lnTo>
                  <a:lnTo>
                    <a:pt x="96" y="13781"/>
                  </a:lnTo>
                  <a:lnTo>
                    <a:pt x="53" y="13843"/>
                  </a:lnTo>
                  <a:lnTo>
                    <a:pt x="22" y="13904"/>
                  </a:lnTo>
                  <a:lnTo>
                    <a:pt x="6" y="13950"/>
                  </a:lnTo>
                  <a:lnTo>
                    <a:pt x="0" y="13965"/>
                  </a:lnTo>
                  <a:lnTo>
                    <a:pt x="0" y="13981"/>
                  </a:lnTo>
                  <a:lnTo>
                    <a:pt x="202" y="13950"/>
                  </a:lnTo>
                  <a:lnTo>
                    <a:pt x="404" y="13889"/>
                  </a:lnTo>
                  <a:lnTo>
                    <a:pt x="605" y="13796"/>
                  </a:lnTo>
                  <a:lnTo>
                    <a:pt x="807" y="13689"/>
                  </a:lnTo>
                  <a:lnTo>
                    <a:pt x="1003" y="13566"/>
                  </a:lnTo>
                  <a:lnTo>
                    <a:pt x="1199" y="13428"/>
                  </a:lnTo>
                  <a:lnTo>
                    <a:pt x="1395" y="13259"/>
                  </a:lnTo>
                  <a:lnTo>
                    <a:pt x="1586" y="13074"/>
                  </a:lnTo>
                  <a:lnTo>
                    <a:pt x="2058" y="12675"/>
                  </a:lnTo>
                  <a:lnTo>
                    <a:pt x="2525" y="12245"/>
                  </a:lnTo>
                  <a:lnTo>
                    <a:pt x="2992" y="11784"/>
                  </a:lnTo>
                  <a:lnTo>
                    <a:pt x="3454" y="11277"/>
                  </a:lnTo>
                  <a:lnTo>
                    <a:pt x="3904" y="10755"/>
                  </a:lnTo>
                  <a:lnTo>
                    <a:pt x="4361" y="10202"/>
                  </a:lnTo>
                  <a:lnTo>
                    <a:pt x="4806" y="9618"/>
                  </a:lnTo>
                  <a:lnTo>
                    <a:pt x="5246" y="9019"/>
                  </a:lnTo>
                  <a:lnTo>
                    <a:pt x="5687" y="8373"/>
                  </a:lnTo>
                  <a:lnTo>
                    <a:pt x="6116" y="7697"/>
                  </a:lnTo>
                  <a:lnTo>
                    <a:pt x="6546" y="7006"/>
                  </a:lnTo>
                  <a:lnTo>
                    <a:pt x="6965" y="6284"/>
                  </a:lnTo>
                  <a:lnTo>
                    <a:pt x="7384" y="5531"/>
                  </a:lnTo>
                  <a:lnTo>
                    <a:pt x="7792" y="4748"/>
                  </a:lnTo>
                  <a:lnTo>
                    <a:pt x="8201" y="3949"/>
                  </a:lnTo>
                  <a:lnTo>
                    <a:pt x="8599" y="3119"/>
                  </a:lnTo>
                  <a:lnTo>
                    <a:pt x="8768" y="2781"/>
                  </a:lnTo>
                  <a:lnTo>
                    <a:pt x="8933" y="2443"/>
                  </a:lnTo>
                  <a:lnTo>
                    <a:pt x="9092" y="2075"/>
                  </a:lnTo>
                  <a:lnTo>
                    <a:pt x="9251" y="1691"/>
                  </a:lnTo>
                  <a:lnTo>
                    <a:pt x="9400" y="1306"/>
                  </a:lnTo>
                  <a:lnTo>
                    <a:pt x="9548" y="892"/>
                  </a:lnTo>
                  <a:lnTo>
                    <a:pt x="9686" y="461"/>
                  </a:lnTo>
                  <a:lnTo>
                    <a:pt x="9824" y="16"/>
                  </a:lnTo>
                  <a:lnTo>
                    <a:pt x="9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4"/>
            <p:cNvSpPr/>
            <p:nvPr/>
          </p:nvSpPr>
          <p:spPr>
            <a:xfrm>
              <a:off x="-379200" y="-114850"/>
              <a:ext cx="15650" cy="46500"/>
            </a:xfrm>
            <a:custGeom>
              <a:avLst/>
              <a:gdLst/>
              <a:ahLst/>
              <a:cxnLst/>
              <a:rect l="l" t="t" r="r" b="b"/>
              <a:pathLst>
                <a:path w="626" h="1860" extrusionOk="0">
                  <a:moveTo>
                    <a:pt x="334" y="0"/>
                  </a:moveTo>
                  <a:lnTo>
                    <a:pt x="297" y="16"/>
                  </a:lnTo>
                  <a:lnTo>
                    <a:pt x="255" y="31"/>
                  </a:lnTo>
                  <a:lnTo>
                    <a:pt x="218" y="62"/>
                  </a:lnTo>
                  <a:lnTo>
                    <a:pt x="180" y="108"/>
                  </a:lnTo>
                  <a:lnTo>
                    <a:pt x="143" y="169"/>
                  </a:lnTo>
                  <a:lnTo>
                    <a:pt x="117" y="216"/>
                  </a:lnTo>
                  <a:lnTo>
                    <a:pt x="90" y="277"/>
                  </a:lnTo>
                  <a:lnTo>
                    <a:pt x="53" y="431"/>
                  </a:lnTo>
                  <a:lnTo>
                    <a:pt x="27" y="584"/>
                  </a:lnTo>
                  <a:lnTo>
                    <a:pt x="5" y="753"/>
                  </a:lnTo>
                  <a:lnTo>
                    <a:pt x="0" y="938"/>
                  </a:lnTo>
                  <a:lnTo>
                    <a:pt x="5" y="1107"/>
                  </a:lnTo>
                  <a:lnTo>
                    <a:pt x="27" y="1276"/>
                  </a:lnTo>
                  <a:lnTo>
                    <a:pt x="37" y="1368"/>
                  </a:lnTo>
                  <a:lnTo>
                    <a:pt x="58" y="1445"/>
                  </a:lnTo>
                  <a:lnTo>
                    <a:pt x="74" y="1521"/>
                  </a:lnTo>
                  <a:lnTo>
                    <a:pt x="96" y="1598"/>
                  </a:lnTo>
                  <a:lnTo>
                    <a:pt x="149" y="1706"/>
                  </a:lnTo>
                  <a:lnTo>
                    <a:pt x="202" y="1783"/>
                  </a:lnTo>
                  <a:lnTo>
                    <a:pt x="260" y="1844"/>
                  </a:lnTo>
                  <a:lnTo>
                    <a:pt x="318" y="1859"/>
                  </a:lnTo>
                  <a:lnTo>
                    <a:pt x="382" y="1844"/>
                  </a:lnTo>
                  <a:lnTo>
                    <a:pt x="440" y="1783"/>
                  </a:lnTo>
                  <a:lnTo>
                    <a:pt x="472" y="1752"/>
                  </a:lnTo>
                  <a:lnTo>
                    <a:pt x="499" y="1690"/>
                  </a:lnTo>
                  <a:lnTo>
                    <a:pt x="525" y="1629"/>
                  </a:lnTo>
                  <a:lnTo>
                    <a:pt x="546" y="1568"/>
                  </a:lnTo>
                  <a:lnTo>
                    <a:pt x="568" y="1491"/>
                  </a:lnTo>
                  <a:lnTo>
                    <a:pt x="584" y="1399"/>
                  </a:lnTo>
                  <a:lnTo>
                    <a:pt x="599" y="1322"/>
                  </a:lnTo>
                  <a:lnTo>
                    <a:pt x="610" y="1230"/>
                  </a:lnTo>
                  <a:lnTo>
                    <a:pt x="621" y="1137"/>
                  </a:lnTo>
                  <a:lnTo>
                    <a:pt x="626" y="1045"/>
                  </a:lnTo>
                  <a:lnTo>
                    <a:pt x="626" y="845"/>
                  </a:lnTo>
                  <a:lnTo>
                    <a:pt x="615" y="676"/>
                  </a:lnTo>
                  <a:lnTo>
                    <a:pt x="589" y="492"/>
                  </a:lnTo>
                  <a:lnTo>
                    <a:pt x="557" y="338"/>
                  </a:lnTo>
                  <a:lnTo>
                    <a:pt x="530" y="262"/>
                  </a:lnTo>
                  <a:lnTo>
                    <a:pt x="509" y="200"/>
                  </a:lnTo>
                  <a:lnTo>
                    <a:pt x="483" y="139"/>
                  </a:lnTo>
                  <a:lnTo>
                    <a:pt x="451" y="93"/>
                  </a:lnTo>
                  <a:lnTo>
                    <a:pt x="414" y="47"/>
                  </a:lnTo>
                  <a:lnTo>
                    <a:pt x="377" y="1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-379200" y="-114850"/>
              <a:ext cx="15650" cy="46500"/>
            </a:xfrm>
            <a:custGeom>
              <a:avLst/>
              <a:gdLst/>
              <a:ahLst/>
              <a:cxnLst/>
              <a:rect l="l" t="t" r="r" b="b"/>
              <a:pathLst>
                <a:path w="626" h="1860" fill="none" extrusionOk="0">
                  <a:moveTo>
                    <a:pt x="499" y="1690"/>
                  </a:moveTo>
                  <a:lnTo>
                    <a:pt x="499" y="1690"/>
                  </a:lnTo>
                  <a:lnTo>
                    <a:pt x="472" y="1752"/>
                  </a:lnTo>
                  <a:lnTo>
                    <a:pt x="440" y="1783"/>
                  </a:lnTo>
                  <a:lnTo>
                    <a:pt x="382" y="1844"/>
                  </a:lnTo>
                  <a:lnTo>
                    <a:pt x="318" y="1859"/>
                  </a:lnTo>
                  <a:lnTo>
                    <a:pt x="260" y="1844"/>
                  </a:lnTo>
                  <a:lnTo>
                    <a:pt x="202" y="1783"/>
                  </a:lnTo>
                  <a:lnTo>
                    <a:pt x="149" y="1706"/>
                  </a:lnTo>
                  <a:lnTo>
                    <a:pt x="96" y="1598"/>
                  </a:lnTo>
                  <a:lnTo>
                    <a:pt x="74" y="1521"/>
                  </a:lnTo>
                  <a:lnTo>
                    <a:pt x="58" y="1445"/>
                  </a:lnTo>
                  <a:lnTo>
                    <a:pt x="58" y="1445"/>
                  </a:lnTo>
                  <a:lnTo>
                    <a:pt x="37" y="1368"/>
                  </a:lnTo>
                  <a:lnTo>
                    <a:pt x="27" y="1276"/>
                  </a:lnTo>
                  <a:lnTo>
                    <a:pt x="5" y="1107"/>
                  </a:lnTo>
                  <a:lnTo>
                    <a:pt x="0" y="938"/>
                  </a:lnTo>
                  <a:lnTo>
                    <a:pt x="5" y="753"/>
                  </a:lnTo>
                  <a:lnTo>
                    <a:pt x="27" y="584"/>
                  </a:lnTo>
                  <a:lnTo>
                    <a:pt x="53" y="431"/>
                  </a:lnTo>
                  <a:lnTo>
                    <a:pt x="90" y="277"/>
                  </a:lnTo>
                  <a:lnTo>
                    <a:pt x="117" y="216"/>
                  </a:lnTo>
                  <a:lnTo>
                    <a:pt x="143" y="169"/>
                  </a:lnTo>
                  <a:lnTo>
                    <a:pt x="143" y="169"/>
                  </a:lnTo>
                  <a:lnTo>
                    <a:pt x="180" y="108"/>
                  </a:lnTo>
                  <a:lnTo>
                    <a:pt x="218" y="62"/>
                  </a:lnTo>
                  <a:lnTo>
                    <a:pt x="255" y="31"/>
                  </a:lnTo>
                  <a:lnTo>
                    <a:pt x="297" y="16"/>
                  </a:lnTo>
                  <a:lnTo>
                    <a:pt x="334" y="0"/>
                  </a:lnTo>
                  <a:lnTo>
                    <a:pt x="377" y="16"/>
                  </a:lnTo>
                  <a:lnTo>
                    <a:pt x="414" y="47"/>
                  </a:lnTo>
                  <a:lnTo>
                    <a:pt x="451" y="93"/>
                  </a:lnTo>
                  <a:lnTo>
                    <a:pt x="451" y="93"/>
                  </a:lnTo>
                  <a:lnTo>
                    <a:pt x="483" y="139"/>
                  </a:lnTo>
                  <a:lnTo>
                    <a:pt x="509" y="200"/>
                  </a:lnTo>
                  <a:lnTo>
                    <a:pt x="530" y="262"/>
                  </a:lnTo>
                  <a:lnTo>
                    <a:pt x="557" y="338"/>
                  </a:lnTo>
                  <a:lnTo>
                    <a:pt x="589" y="492"/>
                  </a:lnTo>
                  <a:lnTo>
                    <a:pt x="615" y="676"/>
                  </a:lnTo>
                  <a:lnTo>
                    <a:pt x="626" y="845"/>
                  </a:lnTo>
                  <a:lnTo>
                    <a:pt x="626" y="1045"/>
                  </a:lnTo>
                  <a:lnTo>
                    <a:pt x="621" y="1137"/>
                  </a:lnTo>
                  <a:lnTo>
                    <a:pt x="610" y="1230"/>
                  </a:lnTo>
                  <a:lnTo>
                    <a:pt x="599" y="1322"/>
                  </a:lnTo>
                  <a:lnTo>
                    <a:pt x="584" y="1399"/>
                  </a:lnTo>
                  <a:lnTo>
                    <a:pt x="584" y="1399"/>
                  </a:lnTo>
                  <a:lnTo>
                    <a:pt x="568" y="1491"/>
                  </a:lnTo>
                  <a:lnTo>
                    <a:pt x="546" y="1568"/>
                  </a:lnTo>
                  <a:lnTo>
                    <a:pt x="525" y="1629"/>
                  </a:lnTo>
                  <a:lnTo>
                    <a:pt x="499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-478525" y="-535400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extrusionOk="0">
                  <a:moveTo>
                    <a:pt x="297" y="0"/>
                  </a:moveTo>
                  <a:lnTo>
                    <a:pt x="255" y="15"/>
                  </a:lnTo>
                  <a:lnTo>
                    <a:pt x="218" y="46"/>
                  </a:lnTo>
                  <a:lnTo>
                    <a:pt x="180" y="92"/>
                  </a:lnTo>
                  <a:lnTo>
                    <a:pt x="143" y="154"/>
                  </a:lnTo>
                  <a:lnTo>
                    <a:pt x="117" y="215"/>
                  </a:lnTo>
                  <a:lnTo>
                    <a:pt x="90" y="277"/>
                  </a:lnTo>
                  <a:lnTo>
                    <a:pt x="53" y="415"/>
                  </a:lnTo>
                  <a:lnTo>
                    <a:pt x="27" y="569"/>
                  </a:lnTo>
                  <a:lnTo>
                    <a:pt x="5" y="753"/>
                  </a:lnTo>
                  <a:lnTo>
                    <a:pt x="0" y="922"/>
                  </a:lnTo>
                  <a:lnTo>
                    <a:pt x="5" y="1106"/>
                  </a:lnTo>
                  <a:lnTo>
                    <a:pt x="27" y="1275"/>
                  </a:lnTo>
                  <a:lnTo>
                    <a:pt x="37" y="1352"/>
                  </a:lnTo>
                  <a:lnTo>
                    <a:pt x="58" y="1444"/>
                  </a:lnTo>
                  <a:lnTo>
                    <a:pt x="74" y="1521"/>
                  </a:lnTo>
                  <a:lnTo>
                    <a:pt x="96" y="1582"/>
                  </a:lnTo>
                  <a:lnTo>
                    <a:pt x="149" y="1690"/>
                  </a:lnTo>
                  <a:lnTo>
                    <a:pt x="202" y="1782"/>
                  </a:lnTo>
                  <a:lnTo>
                    <a:pt x="260" y="1828"/>
                  </a:lnTo>
                  <a:lnTo>
                    <a:pt x="318" y="1844"/>
                  </a:lnTo>
                  <a:lnTo>
                    <a:pt x="382" y="1828"/>
                  </a:lnTo>
                  <a:lnTo>
                    <a:pt x="440" y="1782"/>
                  </a:lnTo>
                  <a:lnTo>
                    <a:pt x="472" y="1736"/>
                  </a:lnTo>
                  <a:lnTo>
                    <a:pt x="499" y="1690"/>
                  </a:lnTo>
                  <a:lnTo>
                    <a:pt x="541" y="1567"/>
                  </a:lnTo>
                  <a:lnTo>
                    <a:pt x="573" y="1444"/>
                  </a:lnTo>
                  <a:lnTo>
                    <a:pt x="589" y="1352"/>
                  </a:lnTo>
                  <a:lnTo>
                    <a:pt x="600" y="1260"/>
                  </a:lnTo>
                  <a:lnTo>
                    <a:pt x="610" y="1168"/>
                  </a:lnTo>
                  <a:lnTo>
                    <a:pt x="615" y="1076"/>
                  </a:lnTo>
                  <a:lnTo>
                    <a:pt x="621" y="968"/>
                  </a:lnTo>
                  <a:lnTo>
                    <a:pt x="621" y="876"/>
                  </a:lnTo>
                  <a:lnTo>
                    <a:pt x="610" y="691"/>
                  </a:lnTo>
                  <a:lnTo>
                    <a:pt x="589" y="507"/>
                  </a:lnTo>
                  <a:lnTo>
                    <a:pt x="573" y="430"/>
                  </a:lnTo>
                  <a:lnTo>
                    <a:pt x="552" y="353"/>
                  </a:lnTo>
                  <a:lnTo>
                    <a:pt x="531" y="277"/>
                  </a:lnTo>
                  <a:lnTo>
                    <a:pt x="509" y="200"/>
                  </a:lnTo>
                  <a:lnTo>
                    <a:pt x="483" y="138"/>
                  </a:lnTo>
                  <a:lnTo>
                    <a:pt x="456" y="77"/>
                  </a:lnTo>
                  <a:lnTo>
                    <a:pt x="414" y="46"/>
                  </a:lnTo>
                  <a:lnTo>
                    <a:pt x="377" y="15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-478525" y="-535400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fill="none" extrusionOk="0">
                  <a:moveTo>
                    <a:pt x="499" y="1690"/>
                  </a:moveTo>
                  <a:lnTo>
                    <a:pt x="499" y="1690"/>
                  </a:lnTo>
                  <a:lnTo>
                    <a:pt x="472" y="1736"/>
                  </a:lnTo>
                  <a:lnTo>
                    <a:pt x="440" y="1782"/>
                  </a:lnTo>
                  <a:lnTo>
                    <a:pt x="382" y="1828"/>
                  </a:lnTo>
                  <a:lnTo>
                    <a:pt x="318" y="1844"/>
                  </a:lnTo>
                  <a:lnTo>
                    <a:pt x="260" y="1828"/>
                  </a:lnTo>
                  <a:lnTo>
                    <a:pt x="202" y="1782"/>
                  </a:lnTo>
                  <a:lnTo>
                    <a:pt x="149" y="1690"/>
                  </a:lnTo>
                  <a:lnTo>
                    <a:pt x="96" y="1582"/>
                  </a:lnTo>
                  <a:lnTo>
                    <a:pt x="74" y="1521"/>
                  </a:lnTo>
                  <a:lnTo>
                    <a:pt x="58" y="1444"/>
                  </a:lnTo>
                  <a:lnTo>
                    <a:pt x="58" y="1444"/>
                  </a:lnTo>
                  <a:lnTo>
                    <a:pt x="37" y="1352"/>
                  </a:lnTo>
                  <a:lnTo>
                    <a:pt x="27" y="1275"/>
                  </a:lnTo>
                  <a:lnTo>
                    <a:pt x="5" y="1106"/>
                  </a:lnTo>
                  <a:lnTo>
                    <a:pt x="0" y="922"/>
                  </a:lnTo>
                  <a:lnTo>
                    <a:pt x="5" y="753"/>
                  </a:lnTo>
                  <a:lnTo>
                    <a:pt x="27" y="569"/>
                  </a:lnTo>
                  <a:lnTo>
                    <a:pt x="53" y="415"/>
                  </a:lnTo>
                  <a:lnTo>
                    <a:pt x="90" y="277"/>
                  </a:lnTo>
                  <a:lnTo>
                    <a:pt x="117" y="215"/>
                  </a:lnTo>
                  <a:lnTo>
                    <a:pt x="143" y="154"/>
                  </a:lnTo>
                  <a:lnTo>
                    <a:pt x="143" y="154"/>
                  </a:lnTo>
                  <a:lnTo>
                    <a:pt x="180" y="92"/>
                  </a:lnTo>
                  <a:lnTo>
                    <a:pt x="218" y="46"/>
                  </a:lnTo>
                  <a:lnTo>
                    <a:pt x="255" y="15"/>
                  </a:lnTo>
                  <a:lnTo>
                    <a:pt x="297" y="0"/>
                  </a:lnTo>
                  <a:lnTo>
                    <a:pt x="334" y="0"/>
                  </a:lnTo>
                  <a:lnTo>
                    <a:pt x="377" y="15"/>
                  </a:lnTo>
                  <a:lnTo>
                    <a:pt x="414" y="46"/>
                  </a:lnTo>
                  <a:lnTo>
                    <a:pt x="456" y="77"/>
                  </a:lnTo>
                  <a:lnTo>
                    <a:pt x="456" y="77"/>
                  </a:lnTo>
                  <a:lnTo>
                    <a:pt x="483" y="138"/>
                  </a:lnTo>
                  <a:lnTo>
                    <a:pt x="509" y="200"/>
                  </a:lnTo>
                  <a:lnTo>
                    <a:pt x="531" y="277"/>
                  </a:lnTo>
                  <a:lnTo>
                    <a:pt x="552" y="353"/>
                  </a:lnTo>
                  <a:lnTo>
                    <a:pt x="573" y="430"/>
                  </a:lnTo>
                  <a:lnTo>
                    <a:pt x="589" y="507"/>
                  </a:lnTo>
                  <a:lnTo>
                    <a:pt x="610" y="691"/>
                  </a:lnTo>
                  <a:lnTo>
                    <a:pt x="621" y="876"/>
                  </a:lnTo>
                  <a:lnTo>
                    <a:pt x="621" y="968"/>
                  </a:lnTo>
                  <a:lnTo>
                    <a:pt x="615" y="1076"/>
                  </a:lnTo>
                  <a:lnTo>
                    <a:pt x="610" y="1168"/>
                  </a:lnTo>
                  <a:lnTo>
                    <a:pt x="600" y="1260"/>
                  </a:lnTo>
                  <a:lnTo>
                    <a:pt x="589" y="1352"/>
                  </a:lnTo>
                  <a:lnTo>
                    <a:pt x="573" y="1444"/>
                  </a:lnTo>
                  <a:lnTo>
                    <a:pt x="573" y="1444"/>
                  </a:lnTo>
                  <a:lnTo>
                    <a:pt x="541" y="1567"/>
                  </a:lnTo>
                  <a:lnTo>
                    <a:pt x="499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123225" y="-1711825"/>
              <a:ext cx="15425" cy="44575"/>
            </a:xfrm>
            <a:custGeom>
              <a:avLst/>
              <a:gdLst/>
              <a:ahLst/>
              <a:cxnLst/>
              <a:rect l="l" t="t" r="r" b="b"/>
              <a:pathLst>
                <a:path w="617" h="1783" extrusionOk="0">
                  <a:moveTo>
                    <a:pt x="287" y="1"/>
                  </a:moveTo>
                  <a:lnTo>
                    <a:pt x="256" y="16"/>
                  </a:lnTo>
                  <a:lnTo>
                    <a:pt x="224" y="47"/>
                  </a:lnTo>
                  <a:lnTo>
                    <a:pt x="192" y="77"/>
                  </a:lnTo>
                  <a:lnTo>
                    <a:pt x="139" y="170"/>
                  </a:lnTo>
                  <a:lnTo>
                    <a:pt x="91" y="292"/>
                  </a:lnTo>
                  <a:lnTo>
                    <a:pt x="54" y="431"/>
                  </a:lnTo>
                  <a:lnTo>
                    <a:pt x="22" y="584"/>
                  </a:lnTo>
                  <a:lnTo>
                    <a:pt x="12" y="677"/>
                  </a:lnTo>
                  <a:lnTo>
                    <a:pt x="6" y="769"/>
                  </a:lnTo>
                  <a:lnTo>
                    <a:pt x="1" y="861"/>
                  </a:lnTo>
                  <a:lnTo>
                    <a:pt x="1" y="968"/>
                  </a:lnTo>
                  <a:lnTo>
                    <a:pt x="6" y="1061"/>
                  </a:lnTo>
                  <a:lnTo>
                    <a:pt x="12" y="1137"/>
                  </a:lnTo>
                  <a:lnTo>
                    <a:pt x="27" y="1230"/>
                  </a:lnTo>
                  <a:lnTo>
                    <a:pt x="38" y="1306"/>
                  </a:lnTo>
                  <a:lnTo>
                    <a:pt x="59" y="1399"/>
                  </a:lnTo>
                  <a:lnTo>
                    <a:pt x="81" y="1475"/>
                  </a:lnTo>
                  <a:lnTo>
                    <a:pt x="102" y="1537"/>
                  </a:lnTo>
                  <a:lnTo>
                    <a:pt x="123" y="1598"/>
                  </a:lnTo>
                  <a:lnTo>
                    <a:pt x="181" y="1690"/>
                  </a:lnTo>
                  <a:lnTo>
                    <a:pt x="240" y="1752"/>
                  </a:lnTo>
                  <a:lnTo>
                    <a:pt x="298" y="1783"/>
                  </a:lnTo>
                  <a:lnTo>
                    <a:pt x="362" y="1783"/>
                  </a:lnTo>
                  <a:lnTo>
                    <a:pt x="393" y="1767"/>
                  </a:lnTo>
                  <a:lnTo>
                    <a:pt x="425" y="1737"/>
                  </a:lnTo>
                  <a:lnTo>
                    <a:pt x="457" y="1706"/>
                  </a:lnTo>
                  <a:lnTo>
                    <a:pt x="484" y="1660"/>
                  </a:lnTo>
                  <a:lnTo>
                    <a:pt x="510" y="1614"/>
                  </a:lnTo>
                  <a:lnTo>
                    <a:pt x="547" y="1506"/>
                  </a:lnTo>
                  <a:lnTo>
                    <a:pt x="574" y="1368"/>
                  </a:lnTo>
                  <a:lnTo>
                    <a:pt x="590" y="1276"/>
                  </a:lnTo>
                  <a:lnTo>
                    <a:pt x="600" y="1183"/>
                  </a:lnTo>
                  <a:lnTo>
                    <a:pt x="611" y="1091"/>
                  </a:lnTo>
                  <a:lnTo>
                    <a:pt x="616" y="999"/>
                  </a:lnTo>
                  <a:lnTo>
                    <a:pt x="616" y="815"/>
                  </a:lnTo>
                  <a:lnTo>
                    <a:pt x="600" y="630"/>
                  </a:lnTo>
                  <a:lnTo>
                    <a:pt x="579" y="461"/>
                  </a:lnTo>
                  <a:lnTo>
                    <a:pt x="542" y="308"/>
                  </a:lnTo>
                  <a:lnTo>
                    <a:pt x="521" y="231"/>
                  </a:lnTo>
                  <a:lnTo>
                    <a:pt x="494" y="170"/>
                  </a:lnTo>
                  <a:lnTo>
                    <a:pt x="468" y="108"/>
                  </a:lnTo>
                  <a:lnTo>
                    <a:pt x="441" y="62"/>
                  </a:lnTo>
                  <a:lnTo>
                    <a:pt x="383" y="16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123225" y="-1711825"/>
              <a:ext cx="15425" cy="44575"/>
            </a:xfrm>
            <a:custGeom>
              <a:avLst/>
              <a:gdLst/>
              <a:ahLst/>
              <a:cxnLst/>
              <a:rect l="l" t="t" r="r" b="b"/>
              <a:pathLst>
                <a:path w="617" h="1783" fill="none" extrusionOk="0">
                  <a:moveTo>
                    <a:pt x="484" y="1660"/>
                  </a:moveTo>
                  <a:lnTo>
                    <a:pt x="484" y="1660"/>
                  </a:lnTo>
                  <a:lnTo>
                    <a:pt x="457" y="1706"/>
                  </a:lnTo>
                  <a:lnTo>
                    <a:pt x="425" y="1737"/>
                  </a:lnTo>
                  <a:lnTo>
                    <a:pt x="393" y="1767"/>
                  </a:lnTo>
                  <a:lnTo>
                    <a:pt x="362" y="1783"/>
                  </a:lnTo>
                  <a:lnTo>
                    <a:pt x="298" y="1783"/>
                  </a:lnTo>
                  <a:lnTo>
                    <a:pt x="240" y="1752"/>
                  </a:lnTo>
                  <a:lnTo>
                    <a:pt x="181" y="1690"/>
                  </a:lnTo>
                  <a:lnTo>
                    <a:pt x="123" y="1598"/>
                  </a:lnTo>
                  <a:lnTo>
                    <a:pt x="102" y="1537"/>
                  </a:lnTo>
                  <a:lnTo>
                    <a:pt x="81" y="1475"/>
                  </a:lnTo>
                  <a:lnTo>
                    <a:pt x="59" y="1399"/>
                  </a:lnTo>
                  <a:lnTo>
                    <a:pt x="38" y="1306"/>
                  </a:lnTo>
                  <a:lnTo>
                    <a:pt x="38" y="1306"/>
                  </a:lnTo>
                  <a:lnTo>
                    <a:pt x="27" y="1230"/>
                  </a:lnTo>
                  <a:lnTo>
                    <a:pt x="12" y="1137"/>
                  </a:lnTo>
                  <a:lnTo>
                    <a:pt x="6" y="1061"/>
                  </a:lnTo>
                  <a:lnTo>
                    <a:pt x="1" y="968"/>
                  </a:lnTo>
                  <a:lnTo>
                    <a:pt x="1" y="968"/>
                  </a:lnTo>
                  <a:lnTo>
                    <a:pt x="1" y="861"/>
                  </a:lnTo>
                  <a:lnTo>
                    <a:pt x="6" y="769"/>
                  </a:lnTo>
                  <a:lnTo>
                    <a:pt x="12" y="677"/>
                  </a:lnTo>
                  <a:lnTo>
                    <a:pt x="22" y="584"/>
                  </a:lnTo>
                  <a:lnTo>
                    <a:pt x="54" y="431"/>
                  </a:lnTo>
                  <a:lnTo>
                    <a:pt x="91" y="292"/>
                  </a:lnTo>
                  <a:lnTo>
                    <a:pt x="139" y="170"/>
                  </a:lnTo>
                  <a:lnTo>
                    <a:pt x="192" y="77"/>
                  </a:lnTo>
                  <a:lnTo>
                    <a:pt x="224" y="47"/>
                  </a:lnTo>
                  <a:lnTo>
                    <a:pt x="256" y="16"/>
                  </a:lnTo>
                  <a:lnTo>
                    <a:pt x="287" y="1"/>
                  </a:lnTo>
                  <a:lnTo>
                    <a:pt x="319" y="1"/>
                  </a:lnTo>
                  <a:lnTo>
                    <a:pt x="319" y="1"/>
                  </a:lnTo>
                  <a:lnTo>
                    <a:pt x="383" y="16"/>
                  </a:lnTo>
                  <a:lnTo>
                    <a:pt x="441" y="62"/>
                  </a:lnTo>
                  <a:lnTo>
                    <a:pt x="441" y="62"/>
                  </a:lnTo>
                  <a:lnTo>
                    <a:pt x="468" y="108"/>
                  </a:lnTo>
                  <a:lnTo>
                    <a:pt x="494" y="170"/>
                  </a:lnTo>
                  <a:lnTo>
                    <a:pt x="521" y="231"/>
                  </a:lnTo>
                  <a:lnTo>
                    <a:pt x="542" y="308"/>
                  </a:lnTo>
                  <a:lnTo>
                    <a:pt x="579" y="461"/>
                  </a:lnTo>
                  <a:lnTo>
                    <a:pt x="600" y="630"/>
                  </a:lnTo>
                  <a:lnTo>
                    <a:pt x="616" y="815"/>
                  </a:lnTo>
                  <a:lnTo>
                    <a:pt x="616" y="999"/>
                  </a:lnTo>
                  <a:lnTo>
                    <a:pt x="611" y="1091"/>
                  </a:lnTo>
                  <a:lnTo>
                    <a:pt x="600" y="1183"/>
                  </a:lnTo>
                  <a:lnTo>
                    <a:pt x="590" y="1276"/>
                  </a:lnTo>
                  <a:lnTo>
                    <a:pt x="574" y="1368"/>
                  </a:lnTo>
                  <a:lnTo>
                    <a:pt x="574" y="1368"/>
                  </a:lnTo>
                  <a:lnTo>
                    <a:pt x="547" y="1506"/>
                  </a:lnTo>
                  <a:lnTo>
                    <a:pt x="510" y="16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247225" y="-1908075"/>
              <a:ext cx="15550" cy="46100"/>
            </a:xfrm>
            <a:custGeom>
              <a:avLst/>
              <a:gdLst/>
              <a:ahLst/>
              <a:cxnLst/>
              <a:rect l="l" t="t" r="r" b="b"/>
              <a:pathLst>
                <a:path w="622" h="1844" extrusionOk="0">
                  <a:moveTo>
                    <a:pt x="297" y="0"/>
                  </a:moveTo>
                  <a:lnTo>
                    <a:pt x="260" y="15"/>
                  </a:lnTo>
                  <a:lnTo>
                    <a:pt x="223" y="46"/>
                  </a:lnTo>
                  <a:lnTo>
                    <a:pt x="186" y="92"/>
                  </a:lnTo>
                  <a:lnTo>
                    <a:pt x="149" y="154"/>
                  </a:lnTo>
                  <a:lnTo>
                    <a:pt x="122" y="200"/>
                  </a:lnTo>
                  <a:lnTo>
                    <a:pt x="101" y="261"/>
                  </a:lnTo>
                  <a:lnTo>
                    <a:pt x="59" y="400"/>
                  </a:lnTo>
                  <a:lnTo>
                    <a:pt x="27" y="553"/>
                  </a:lnTo>
                  <a:lnTo>
                    <a:pt x="11" y="722"/>
                  </a:lnTo>
                  <a:lnTo>
                    <a:pt x="0" y="907"/>
                  </a:lnTo>
                  <a:lnTo>
                    <a:pt x="6" y="1076"/>
                  </a:lnTo>
                  <a:lnTo>
                    <a:pt x="22" y="1260"/>
                  </a:lnTo>
                  <a:lnTo>
                    <a:pt x="38" y="1337"/>
                  </a:lnTo>
                  <a:lnTo>
                    <a:pt x="53" y="1429"/>
                  </a:lnTo>
                  <a:lnTo>
                    <a:pt x="69" y="1506"/>
                  </a:lnTo>
                  <a:lnTo>
                    <a:pt x="91" y="1567"/>
                  </a:lnTo>
                  <a:lnTo>
                    <a:pt x="138" y="1690"/>
                  </a:lnTo>
                  <a:lnTo>
                    <a:pt x="197" y="1767"/>
                  </a:lnTo>
                  <a:lnTo>
                    <a:pt x="255" y="1828"/>
                  </a:lnTo>
                  <a:lnTo>
                    <a:pt x="313" y="1844"/>
                  </a:lnTo>
                  <a:lnTo>
                    <a:pt x="377" y="1844"/>
                  </a:lnTo>
                  <a:lnTo>
                    <a:pt x="435" y="1782"/>
                  </a:lnTo>
                  <a:lnTo>
                    <a:pt x="467" y="1751"/>
                  </a:lnTo>
                  <a:lnTo>
                    <a:pt x="494" y="1705"/>
                  </a:lnTo>
                  <a:lnTo>
                    <a:pt x="515" y="1644"/>
                  </a:lnTo>
                  <a:lnTo>
                    <a:pt x="552" y="1521"/>
                  </a:lnTo>
                  <a:lnTo>
                    <a:pt x="584" y="1383"/>
                  </a:lnTo>
                  <a:lnTo>
                    <a:pt x="600" y="1306"/>
                  </a:lnTo>
                  <a:lnTo>
                    <a:pt x="610" y="1214"/>
                  </a:lnTo>
                  <a:lnTo>
                    <a:pt x="616" y="1122"/>
                  </a:lnTo>
                  <a:lnTo>
                    <a:pt x="621" y="1014"/>
                  </a:lnTo>
                  <a:lnTo>
                    <a:pt x="621" y="830"/>
                  </a:lnTo>
                  <a:lnTo>
                    <a:pt x="610" y="645"/>
                  </a:lnTo>
                  <a:lnTo>
                    <a:pt x="584" y="476"/>
                  </a:lnTo>
                  <a:lnTo>
                    <a:pt x="552" y="323"/>
                  </a:lnTo>
                  <a:lnTo>
                    <a:pt x="526" y="246"/>
                  </a:lnTo>
                  <a:lnTo>
                    <a:pt x="504" y="184"/>
                  </a:lnTo>
                  <a:lnTo>
                    <a:pt x="478" y="123"/>
                  </a:lnTo>
                  <a:lnTo>
                    <a:pt x="446" y="77"/>
                  </a:lnTo>
                  <a:lnTo>
                    <a:pt x="409" y="31"/>
                  </a:lnTo>
                  <a:lnTo>
                    <a:pt x="372" y="15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247225" y="-1908075"/>
              <a:ext cx="15550" cy="46100"/>
            </a:xfrm>
            <a:custGeom>
              <a:avLst/>
              <a:gdLst/>
              <a:ahLst/>
              <a:cxnLst/>
              <a:rect l="l" t="t" r="r" b="b"/>
              <a:pathLst>
                <a:path w="622" h="1844" fill="none" extrusionOk="0">
                  <a:moveTo>
                    <a:pt x="494" y="1705"/>
                  </a:moveTo>
                  <a:lnTo>
                    <a:pt x="494" y="1705"/>
                  </a:lnTo>
                  <a:lnTo>
                    <a:pt x="467" y="1751"/>
                  </a:lnTo>
                  <a:lnTo>
                    <a:pt x="435" y="1782"/>
                  </a:lnTo>
                  <a:lnTo>
                    <a:pt x="377" y="1844"/>
                  </a:lnTo>
                  <a:lnTo>
                    <a:pt x="313" y="1844"/>
                  </a:lnTo>
                  <a:lnTo>
                    <a:pt x="255" y="1828"/>
                  </a:lnTo>
                  <a:lnTo>
                    <a:pt x="197" y="1767"/>
                  </a:lnTo>
                  <a:lnTo>
                    <a:pt x="138" y="1690"/>
                  </a:lnTo>
                  <a:lnTo>
                    <a:pt x="91" y="1567"/>
                  </a:lnTo>
                  <a:lnTo>
                    <a:pt x="69" y="1506"/>
                  </a:lnTo>
                  <a:lnTo>
                    <a:pt x="53" y="1429"/>
                  </a:lnTo>
                  <a:lnTo>
                    <a:pt x="53" y="1429"/>
                  </a:lnTo>
                  <a:lnTo>
                    <a:pt x="38" y="1337"/>
                  </a:lnTo>
                  <a:lnTo>
                    <a:pt x="22" y="1260"/>
                  </a:lnTo>
                  <a:lnTo>
                    <a:pt x="6" y="1076"/>
                  </a:lnTo>
                  <a:lnTo>
                    <a:pt x="0" y="907"/>
                  </a:lnTo>
                  <a:lnTo>
                    <a:pt x="11" y="722"/>
                  </a:lnTo>
                  <a:lnTo>
                    <a:pt x="27" y="553"/>
                  </a:lnTo>
                  <a:lnTo>
                    <a:pt x="59" y="400"/>
                  </a:lnTo>
                  <a:lnTo>
                    <a:pt x="101" y="261"/>
                  </a:lnTo>
                  <a:lnTo>
                    <a:pt x="122" y="200"/>
                  </a:lnTo>
                  <a:lnTo>
                    <a:pt x="149" y="154"/>
                  </a:lnTo>
                  <a:lnTo>
                    <a:pt x="149" y="154"/>
                  </a:lnTo>
                  <a:lnTo>
                    <a:pt x="186" y="92"/>
                  </a:lnTo>
                  <a:lnTo>
                    <a:pt x="223" y="46"/>
                  </a:lnTo>
                  <a:lnTo>
                    <a:pt x="260" y="15"/>
                  </a:lnTo>
                  <a:lnTo>
                    <a:pt x="297" y="0"/>
                  </a:lnTo>
                  <a:lnTo>
                    <a:pt x="335" y="0"/>
                  </a:lnTo>
                  <a:lnTo>
                    <a:pt x="372" y="15"/>
                  </a:lnTo>
                  <a:lnTo>
                    <a:pt x="409" y="31"/>
                  </a:lnTo>
                  <a:lnTo>
                    <a:pt x="446" y="77"/>
                  </a:lnTo>
                  <a:lnTo>
                    <a:pt x="446" y="77"/>
                  </a:lnTo>
                  <a:lnTo>
                    <a:pt x="478" y="123"/>
                  </a:lnTo>
                  <a:lnTo>
                    <a:pt x="504" y="184"/>
                  </a:lnTo>
                  <a:lnTo>
                    <a:pt x="526" y="246"/>
                  </a:lnTo>
                  <a:lnTo>
                    <a:pt x="552" y="323"/>
                  </a:lnTo>
                  <a:lnTo>
                    <a:pt x="584" y="476"/>
                  </a:lnTo>
                  <a:lnTo>
                    <a:pt x="610" y="645"/>
                  </a:lnTo>
                  <a:lnTo>
                    <a:pt x="621" y="830"/>
                  </a:lnTo>
                  <a:lnTo>
                    <a:pt x="621" y="1014"/>
                  </a:lnTo>
                  <a:lnTo>
                    <a:pt x="616" y="1122"/>
                  </a:lnTo>
                  <a:lnTo>
                    <a:pt x="610" y="1214"/>
                  </a:lnTo>
                  <a:lnTo>
                    <a:pt x="600" y="1306"/>
                  </a:lnTo>
                  <a:lnTo>
                    <a:pt x="584" y="1383"/>
                  </a:lnTo>
                  <a:lnTo>
                    <a:pt x="584" y="1383"/>
                  </a:lnTo>
                  <a:lnTo>
                    <a:pt x="552" y="1521"/>
                  </a:lnTo>
                  <a:lnTo>
                    <a:pt x="515" y="16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-494975" y="-1680725"/>
              <a:ext cx="729625" cy="1817475"/>
            </a:xfrm>
            <a:custGeom>
              <a:avLst/>
              <a:gdLst/>
              <a:ahLst/>
              <a:cxnLst/>
              <a:rect l="l" t="t" r="r" b="b"/>
              <a:pathLst>
                <a:path w="29185" h="72699" extrusionOk="0">
                  <a:moveTo>
                    <a:pt x="28771" y="1"/>
                  </a:moveTo>
                  <a:lnTo>
                    <a:pt x="28755" y="16"/>
                  </a:lnTo>
                  <a:lnTo>
                    <a:pt x="28739" y="32"/>
                  </a:lnTo>
                  <a:lnTo>
                    <a:pt x="28707" y="93"/>
                  </a:lnTo>
                  <a:lnTo>
                    <a:pt x="28686" y="185"/>
                  </a:lnTo>
                  <a:lnTo>
                    <a:pt x="28659" y="324"/>
                  </a:lnTo>
                  <a:lnTo>
                    <a:pt x="28638" y="508"/>
                  </a:lnTo>
                  <a:lnTo>
                    <a:pt x="28617" y="708"/>
                  </a:lnTo>
                  <a:lnTo>
                    <a:pt x="28596" y="969"/>
                  </a:lnTo>
                  <a:lnTo>
                    <a:pt x="28575" y="1245"/>
                  </a:lnTo>
                  <a:lnTo>
                    <a:pt x="28537" y="1921"/>
                  </a:lnTo>
                  <a:lnTo>
                    <a:pt x="28495" y="2720"/>
                  </a:lnTo>
                  <a:lnTo>
                    <a:pt x="28394" y="4702"/>
                  </a:lnTo>
                  <a:lnTo>
                    <a:pt x="28331" y="5885"/>
                  </a:lnTo>
                  <a:lnTo>
                    <a:pt x="28251" y="7160"/>
                  </a:lnTo>
                  <a:lnTo>
                    <a:pt x="28156" y="8543"/>
                  </a:lnTo>
                  <a:lnTo>
                    <a:pt x="28102" y="9280"/>
                  </a:lnTo>
                  <a:lnTo>
                    <a:pt x="28039" y="10033"/>
                  </a:lnTo>
                  <a:lnTo>
                    <a:pt x="27975" y="10801"/>
                  </a:lnTo>
                  <a:lnTo>
                    <a:pt x="27906" y="11615"/>
                  </a:lnTo>
                  <a:lnTo>
                    <a:pt x="27827" y="12430"/>
                  </a:lnTo>
                  <a:lnTo>
                    <a:pt x="27747" y="13274"/>
                  </a:lnTo>
                  <a:lnTo>
                    <a:pt x="27657" y="14135"/>
                  </a:lnTo>
                  <a:lnTo>
                    <a:pt x="27556" y="15026"/>
                  </a:lnTo>
                  <a:lnTo>
                    <a:pt x="27455" y="15932"/>
                  </a:lnTo>
                  <a:lnTo>
                    <a:pt x="27339" y="16854"/>
                  </a:lnTo>
                  <a:lnTo>
                    <a:pt x="27201" y="17929"/>
                  </a:lnTo>
                  <a:lnTo>
                    <a:pt x="27052" y="19005"/>
                  </a:lnTo>
                  <a:lnTo>
                    <a:pt x="26893" y="20065"/>
                  </a:lnTo>
                  <a:lnTo>
                    <a:pt x="26734" y="21125"/>
                  </a:lnTo>
                  <a:lnTo>
                    <a:pt x="26564" y="22170"/>
                  </a:lnTo>
                  <a:lnTo>
                    <a:pt x="26389" y="23199"/>
                  </a:lnTo>
                  <a:lnTo>
                    <a:pt x="26209" y="24228"/>
                  </a:lnTo>
                  <a:lnTo>
                    <a:pt x="26023" y="25242"/>
                  </a:lnTo>
                  <a:lnTo>
                    <a:pt x="25827" y="26256"/>
                  </a:lnTo>
                  <a:lnTo>
                    <a:pt x="25631" y="27255"/>
                  </a:lnTo>
                  <a:lnTo>
                    <a:pt x="25424" y="28238"/>
                  </a:lnTo>
                  <a:lnTo>
                    <a:pt x="25212" y="29206"/>
                  </a:lnTo>
                  <a:lnTo>
                    <a:pt x="24994" y="30174"/>
                  </a:lnTo>
                  <a:lnTo>
                    <a:pt x="24766" y="31126"/>
                  </a:lnTo>
                  <a:lnTo>
                    <a:pt x="24538" y="32079"/>
                  </a:lnTo>
                  <a:lnTo>
                    <a:pt x="24305" y="33000"/>
                  </a:lnTo>
                  <a:lnTo>
                    <a:pt x="24002" y="34122"/>
                  </a:lnTo>
                  <a:lnTo>
                    <a:pt x="23700" y="35228"/>
                  </a:lnTo>
                  <a:lnTo>
                    <a:pt x="23387" y="36319"/>
                  </a:lnTo>
                  <a:lnTo>
                    <a:pt x="23069" y="37379"/>
                  </a:lnTo>
                  <a:lnTo>
                    <a:pt x="22745" y="38439"/>
                  </a:lnTo>
                  <a:lnTo>
                    <a:pt x="22411" y="39468"/>
                  </a:lnTo>
                  <a:lnTo>
                    <a:pt x="22077" y="40482"/>
                  </a:lnTo>
                  <a:lnTo>
                    <a:pt x="21732" y="41481"/>
                  </a:lnTo>
                  <a:lnTo>
                    <a:pt x="21382" y="42464"/>
                  </a:lnTo>
                  <a:lnTo>
                    <a:pt x="21021" y="43417"/>
                  </a:lnTo>
                  <a:lnTo>
                    <a:pt x="20661" y="44369"/>
                  </a:lnTo>
                  <a:lnTo>
                    <a:pt x="20289" y="45291"/>
                  </a:lnTo>
                  <a:lnTo>
                    <a:pt x="19918" y="46182"/>
                  </a:lnTo>
                  <a:lnTo>
                    <a:pt x="19536" y="47073"/>
                  </a:lnTo>
                  <a:lnTo>
                    <a:pt x="19149" y="47933"/>
                  </a:lnTo>
                  <a:lnTo>
                    <a:pt x="18756" y="48778"/>
                  </a:lnTo>
                  <a:lnTo>
                    <a:pt x="18332" y="49638"/>
                  </a:lnTo>
                  <a:lnTo>
                    <a:pt x="17902" y="50468"/>
                  </a:lnTo>
                  <a:lnTo>
                    <a:pt x="17473" y="51282"/>
                  </a:lnTo>
                  <a:lnTo>
                    <a:pt x="17043" y="52081"/>
                  </a:lnTo>
                  <a:lnTo>
                    <a:pt x="16608" y="52834"/>
                  </a:lnTo>
                  <a:lnTo>
                    <a:pt x="16178" y="53587"/>
                  </a:lnTo>
                  <a:lnTo>
                    <a:pt x="15743" y="54293"/>
                  </a:lnTo>
                  <a:lnTo>
                    <a:pt x="15309" y="55000"/>
                  </a:lnTo>
                  <a:lnTo>
                    <a:pt x="14879" y="55676"/>
                  </a:lnTo>
                  <a:lnTo>
                    <a:pt x="14449" y="56321"/>
                  </a:lnTo>
                  <a:lnTo>
                    <a:pt x="14020" y="56951"/>
                  </a:lnTo>
                  <a:lnTo>
                    <a:pt x="13590" y="57566"/>
                  </a:lnTo>
                  <a:lnTo>
                    <a:pt x="13160" y="58165"/>
                  </a:lnTo>
                  <a:lnTo>
                    <a:pt x="12736" y="58733"/>
                  </a:lnTo>
                  <a:lnTo>
                    <a:pt x="12312" y="59286"/>
                  </a:lnTo>
                  <a:lnTo>
                    <a:pt x="11893" y="59824"/>
                  </a:lnTo>
                  <a:lnTo>
                    <a:pt x="11474" y="60346"/>
                  </a:lnTo>
                  <a:lnTo>
                    <a:pt x="11060" y="60853"/>
                  </a:lnTo>
                  <a:lnTo>
                    <a:pt x="10646" y="61345"/>
                  </a:lnTo>
                  <a:lnTo>
                    <a:pt x="10243" y="61806"/>
                  </a:lnTo>
                  <a:lnTo>
                    <a:pt x="9840" y="62267"/>
                  </a:lnTo>
                  <a:lnTo>
                    <a:pt x="9437" y="62697"/>
                  </a:lnTo>
                  <a:lnTo>
                    <a:pt x="8657" y="63542"/>
                  </a:lnTo>
                  <a:lnTo>
                    <a:pt x="7893" y="64325"/>
                  </a:lnTo>
                  <a:lnTo>
                    <a:pt x="7156" y="65047"/>
                  </a:lnTo>
                  <a:lnTo>
                    <a:pt x="6445" y="65739"/>
                  </a:lnTo>
                  <a:lnTo>
                    <a:pt x="5761" y="66384"/>
                  </a:lnTo>
                  <a:lnTo>
                    <a:pt x="4037" y="67966"/>
                  </a:lnTo>
                  <a:lnTo>
                    <a:pt x="4244" y="68335"/>
                  </a:lnTo>
                  <a:lnTo>
                    <a:pt x="4451" y="68688"/>
                  </a:lnTo>
                  <a:lnTo>
                    <a:pt x="4658" y="69026"/>
                  </a:lnTo>
                  <a:lnTo>
                    <a:pt x="4875" y="69349"/>
                  </a:lnTo>
                  <a:lnTo>
                    <a:pt x="5087" y="69672"/>
                  </a:lnTo>
                  <a:lnTo>
                    <a:pt x="5305" y="69964"/>
                  </a:lnTo>
                  <a:lnTo>
                    <a:pt x="5527" y="70255"/>
                  </a:lnTo>
                  <a:lnTo>
                    <a:pt x="5750" y="70532"/>
                  </a:lnTo>
                  <a:lnTo>
                    <a:pt x="6132" y="70286"/>
                  </a:lnTo>
                  <a:lnTo>
                    <a:pt x="6546" y="70025"/>
                  </a:lnTo>
                  <a:lnTo>
                    <a:pt x="6954" y="69749"/>
                  </a:lnTo>
                  <a:lnTo>
                    <a:pt x="7363" y="69457"/>
                  </a:lnTo>
                  <a:lnTo>
                    <a:pt x="7771" y="69165"/>
                  </a:lnTo>
                  <a:lnTo>
                    <a:pt x="8174" y="68857"/>
                  </a:lnTo>
                  <a:lnTo>
                    <a:pt x="8583" y="68535"/>
                  </a:lnTo>
                  <a:lnTo>
                    <a:pt x="8986" y="68197"/>
                  </a:lnTo>
                  <a:lnTo>
                    <a:pt x="9389" y="67859"/>
                  </a:lnTo>
                  <a:lnTo>
                    <a:pt x="9792" y="67506"/>
                  </a:lnTo>
                  <a:lnTo>
                    <a:pt x="10195" y="67137"/>
                  </a:lnTo>
                  <a:lnTo>
                    <a:pt x="10593" y="66753"/>
                  </a:lnTo>
                  <a:lnTo>
                    <a:pt x="10991" y="66369"/>
                  </a:lnTo>
                  <a:lnTo>
                    <a:pt x="11389" y="65969"/>
                  </a:lnTo>
                  <a:lnTo>
                    <a:pt x="11787" y="65554"/>
                  </a:lnTo>
                  <a:lnTo>
                    <a:pt x="12179" y="65140"/>
                  </a:lnTo>
                  <a:lnTo>
                    <a:pt x="12572" y="64709"/>
                  </a:lnTo>
                  <a:lnTo>
                    <a:pt x="13060" y="64156"/>
                  </a:lnTo>
                  <a:lnTo>
                    <a:pt x="13542" y="63588"/>
                  </a:lnTo>
                  <a:lnTo>
                    <a:pt x="14020" y="62989"/>
                  </a:lnTo>
                  <a:lnTo>
                    <a:pt x="14497" y="62374"/>
                  </a:lnTo>
                  <a:lnTo>
                    <a:pt x="14969" y="61729"/>
                  </a:lnTo>
                  <a:lnTo>
                    <a:pt x="15441" y="61068"/>
                  </a:lnTo>
                  <a:lnTo>
                    <a:pt x="15903" y="60393"/>
                  </a:lnTo>
                  <a:lnTo>
                    <a:pt x="16364" y="59686"/>
                  </a:lnTo>
                  <a:lnTo>
                    <a:pt x="16820" y="58979"/>
                  </a:lnTo>
                  <a:lnTo>
                    <a:pt x="17276" y="58226"/>
                  </a:lnTo>
                  <a:lnTo>
                    <a:pt x="17727" y="57474"/>
                  </a:lnTo>
                  <a:lnTo>
                    <a:pt x="18173" y="56690"/>
                  </a:lnTo>
                  <a:lnTo>
                    <a:pt x="18613" y="55876"/>
                  </a:lnTo>
                  <a:lnTo>
                    <a:pt x="19048" y="55062"/>
                  </a:lnTo>
                  <a:lnTo>
                    <a:pt x="19483" y="54217"/>
                  </a:lnTo>
                  <a:lnTo>
                    <a:pt x="19913" y="53356"/>
                  </a:lnTo>
                  <a:lnTo>
                    <a:pt x="20337" y="52450"/>
                  </a:lnTo>
                  <a:lnTo>
                    <a:pt x="20756" y="51513"/>
                  </a:lnTo>
                  <a:lnTo>
                    <a:pt x="21164" y="50545"/>
                  </a:lnTo>
                  <a:lnTo>
                    <a:pt x="21568" y="49562"/>
                  </a:lnTo>
                  <a:lnTo>
                    <a:pt x="21960" y="48563"/>
                  </a:lnTo>
                  <a:lnTo>
                    <a:pt x="22347" y="47534"/>
                  </a:lnTo>
                  <a:lnTo>
                    <a:pt x="22729" y="46474"/>
                  </a:lnTo>
                  <a:lnTo>
                    <a:pt x="23101" y="45398"/>
                  </a:lnTo>
                  <a:lnTo>
                    <a:pt x="23467" y="44292"/>
                  </a:lnTo>
                  <a:lnTo>
                    <a:pt x="23822" y="43171"/>
                  </a:lnTo>
                  <a:lnTo>
                    <a:pt x="24172" y="42034"/>
                  </a:lnTo>
                  <a:lnTo>
                    <a:pt x="24511" y="40866"/>
                  </a:lnTo>
                  <a:lnTo>
                    <a:pt x="24840" y="39683"/>
                  </a:lnTo>
                  <a:lnTo>
                    <a:pt x="25164" y="38470"/>
                  </a:lnTo>
                  <a:lnTo>
                    <a:pt x="25477" y="37241"/>
                  </a:lnTo>
                  <a:lnTo>
                    <a:pt x="25784" y="35996"/>
                  </a:lnTo>
                  <a:lnTo>
                    <a:pt x="26023" y="34967"/>
                  </a:lnTo>
                  <a:lnTo>
                    <a:pt x="26262" y="33907"/>
                  </a:lnTo>
                  <a:lnTo>
                    <a:pt x="26485" y="32847"/>
                  </a:lnTo>
                  <a:lnTo>
                    <a:pt x="26707" y="31771"/>
                  </a:lnTo>
                  <a:lnTo>
                    <a:pt x="26914" y="30696"/>
                  </a:lnTo>
                  <a:lnTo>
                    <a:pt x="27116" y="29590"/>
                  </a:lnTo>
                  <a:lnTo>
                    <a:pt x="27312" y="28484"/>
                  </a:lnTo>
                  <a:lnTo>
                    <a:pt x="27498" y="27362"/>
                  </a:lnTo>
                  <a:lnTo>
                    <a:pt x="27673" y="26225"/>
                  </a:lnTo>
                  <a:lnTo>
                    <a:pt x="27843" y="25073"/>
                  </a:lnTo>
                  <a:lnTo>
                    <a:pt x="28002" y="23921"/>
                  </a:lnTo>
                  <a:lnTo>
                    <a:pt x="28156" y="22753"/>
                  </a:lnTo>
                  <a:lnTo>
                    <a:pt x="28299" y="21586"/>
                  </a:lnTo>
                  <a:lnTo>
                    <a:pt x="28437" y="20403"/>
                  </a:lnTo>
                  <a:lnTo>
                    <a:pt x="28559" y="19205"/>
                  </a:lnTo>
                  <a:lnTo>
                    <a:pt x="28675" y="18006"/>
                  </a:lnTo>
                  <a:lnTo>
                    <a:pt x="28750" y="17192"/>
                  </a:lnTo>
                  <a:lnTo>
                    <a:pt x="28819" y="16378"/>
                  </a:lnTo>
                  <a:lnTo>
                    <a:pt x="28882" y="15564"/>
                  </a:lnTo>
                  <a:lnTo>
                    <a:pt x="28935" y="14749"/>
                  </a:lnTo>
                  <a:lnTo>
                    <a:pt x="28988" y="13935"/>
                  </a:lnTo>
                  <a:lnTo>
                    <a:pt x="29031" y="13105"/>
                  </a:lnTo>
                  <a:lnTo>
                    <a:pt x="29068" y="12276"/>
                  </a:lnTo>
                  <a:lnTo>
                    <a:pt x="29105" y="11462"/>
                  </a:lnTo>
                  <a:lnTo>
                    <a:pt x="29131" y="10632"/>
                  </a:lnTo>
                  <a:lnTo>
                    <a:pt x="29153" y="9802"/>
                  </a:lnTo>
                  <a:lnTo>
                    <a:pt x="29169" y="8973"/>
                  </a:lnTo>
                  <a:lnTo>
                    <a:pt x="29179" y="8128"/>
                  </a:lnTo>
                  <a:lnTo>
                    <a:pt x="29185" y="7298"/>
                  </a:lnTo>
                  <a:lnTo>
                    <a:pt x="29185" y="6469"/>
                  </a:lnTo>
                  <a:lnTo>
                    <a:pt x="29174" y="5639"/>
                  </a:lnTo>
                  <a:lnTo>
                    <a:pt x="29163" y="4794"/>
                  </a:lnTo>
                  <a:lnTo>
                    <a:pt x="29147" y="4226"/>
                  </a:lnTo>
                  <a:lnTo>
                    <a:pt x="29126" y="3688"/>
                  </a:lnTo>
                  <a:lnTo>
                    <a:pt x="29078" y="2720"/>
                  </a:lnTo>
                  <a:lnTo>
                    <a:pt x="29057" y="2290"/>
                  </a:lnTo>
                  <a:lnTo>
                    <a:pt x="29031" y="1906"/>
                  </a:lnTo>
                  <a:lnTo>
                    <a:pt x="29004" y="1537"/>
                  </a:lnTo>
                  <a:lnTo>
                    <a:pt x="28978" y="1215"/>
                  </a:lnTo>
                  <a:lnTo>
                    <a:pt x="28951" y="938"/>
                  </a:lnTo>
                  <a:lnTo>
                    <a:pt x="28925" y="692"/>
                  </a:lnTo>
                  <a:lnTo>
                    <a:pt x="28898" y="477"/>
                  </a:lnTo>
                  <a:lnTo>
                    <a:pt x="28866" y="308"/>
                  </a:lnTo>
                  <a:lnTo>
                    <a:pt x="28840" y="170"/>
                  </a:lnTo>
                  <a:lnTo>
                    <a:pt x="28819" y="78"/>
                  </a:lnTo>
                  <a:lnTo>
                    <a:pt x="28792" y="16"/>
                  </a:lnTo>
                  <a:lnTo>
                    <a:pt x="28771" y="1"/>
                  </a:lnTo>
                  <a:close/>
                  <a:moveTo>
                    <a:pt x="3623" y="68350"/>
                  </a:moveTo>
                  <a:lnTo>
                    <a:pt x="2806" y="69103"/>
                  </a:lnTo>
                  <a:lnTo>
                    <a:pt x="2080" y="69779"/>
                  </a:lnTo>
                  <a:lnTo>
                    <a:pt x="1454" y="70378"/>
                  </a:lnTo>
                  <a:lnTo>
                    <a:pt x="1178" y="70655"/>
                  </a:lnTo>
                  <a:lnTo>
                    <a:pt x="934" y="70916"/>
                  </a:lnTo>
                  <a:lnTo>
                    <a:pt x="711" y="71147"/>
                  </a:lnTo>
                  <a:lnTo>
                    <a:pt x="520" y="71377"/>
                  </a:lnTo>
                  <a:lnTo>
                    <a:pt x="356" y="71577"/>
                  </a:lnTo>
                  <a:lnTo>
                    <a:pt x="223" y="71776"/>
                  </a:lnTo>
                  <a:lnTo>
                    <a:pt x="122" y="71945"/>
                  </a:lnTo>
                  <a:lnTo>
                    <a:pt x="80" y="72038"/>
                  </a:lnTo>
                  <a:lnTo>
                    <a:pt x="48" y="72114"/>
                  </a:lnTo>
                  <a:lnTo>
                    <a:pt x="27" y="72176"/>
                  </a:lnTo>
                  <a:lnTo>
                    <a:pt x="11" y="72253"/>
                  </a:lnTo>
                  <a:lnTo>
                    <a:pt x="0" y="72314"/>
                  </a:lnTo>
                  <a:lnTo>
                    <a:pt x="0" y="72391"/>
                  </a:lnTo>
                  <a:lnTo>
                    <a:pt x="6" y="72422"/>
                  </a:lnTo>
                  <a:lnTo>
                    <a:pt x="16" y="72452"/>
                  </a:lnTo>
                  <a:lnTo>
                    <a:pt x="48" y="72514"/>
                  </a:lnTo>
                  <a:lnTo>
                    <a:pt x="96" y="72575"/>
                  </a:lnTo>
                  <a:lnTo>
                    <a:pt x="160" y="72621"/>
                  </a:lnTo>
                  <a:lnTo>
                    <a:pt x="239" y="72652"/>
                  </a:lnTo>
                  <a:lnTo>
                    <a:pt x="335" y="72683"/>
                  </a:lnTo>
                  <a:lnTo>
                    <a:pt x="446" y="72698"/>
                  </a:lnTo>
                  <a:lnTo>
                    <a:pt x="738" y="72698"/>
                  </a:lnTo>
                  <a:lnTo>
                    <a:pt x="918" y="72667"/>
                  </a:lnTo>
                  <a:lnTo>
                    <a:pt x="1120" y="72637"/>
                  </a:lnTo>
                  <a:lnTo>
                    <a:pt x="1337" y="72591"/>
                  </a:lnTo>
                  <a:lnTo>
                    <a:pt x="1576" y="72529"/>
                  </a:lnTo>
                  <a:lnTo>
                    <a:pt x="1830" y="72452"/>
                  </a:lnTo>
                  <a:lnTo>
                    <a:pt x="2387" y="72253"/>
                  </a:lnTo>
                  <a:lnTo>
                    <a:pt x="3019" y="71992"/>
                  </a:lnTo>
                  <a:lnTo>
                    <a:pt x="3708" y="71669"/>
                  </a:lnTo>
                  <a:lnTo>
                    <a:pt x="4461" y="71269"/>
                  </a:lnTo>
                  <a:lnTo>
                    <a:pt x="4859" y="71054"/>
                  </a:lnTo>
                  <a:lnTo>
                    <a:pt x="5273" y="70824"/>
                  </a:lnTo>
                  <a:lnTo>
                    <a:pt x="5055" y="70547"/>
                  </a:lnTo>
                  <a:lnTo>
                    <a:pt x="4843" y="70271"/>
                  </a:lnTo>
                  <a:lnTo>
                    <a:pt x="4636" y="69994"/>
                  </a:lnTo>
                  <a:lnTo>
                    <a:pt x="4429" y="69687"/>
                  </a:lnTo>
                  <a:lnTo>
                    <a:pt x="4223" y="69364"/>
                  </a:lnTo>
                  <a:lnTo>
                    <a:pt x="4021" y="69042"/>
                  </a:lnTo>
                  <a:lnTo>
                    <a:pt x="3819" y="68704"/>
                  </a:lnTo>
                  <a:lnTo>
                    <a:pt x="3623" y="68350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-394075" y="-1680725"/>
              <a:ext cx="628725" cy="1763325"/>
            </a:xfrm>
            <a:custGeom>
              <a:avLst/>
              <a:gdLst/>
              <a:ahLst/>
              <a:cxnLst/>
              <a:rect l="l" t="t" r="r" b="b"/>
              <a:pathLst>
                <a:path w="25149" h="70533" fill="none" extrusionOk="0">
                  <a:moveTo>
                    <a:pt x="1714" y="70532"/>
                  </a:moveTo>
                  <a:lnTo>
                    <a:pt x="1714" y="70532"/>
                  </a:lnTo>
                  <a:lnTo>
                    <a:pt x="2096" y="70286"/>
                  </a:lnTo>
                  <a:lnTo>
                    <a:pt x="2096" y="70286"/>
                  </a:lnTo>
                  <a:lnTo>
                    <a:pt x="2510" y="70025"/>
                  </a:lnTo>
                  <a:lnTo>
                    <a:pt x="2918" y="69749"/>
                  </a:lnTo>
                  <a:lnTo>
                    <a:pt x="3327" y="69457"/>
                  </a:lnTo>
                  <a:lnTo>
                    <a:pt x="3735" y="69165"/>
                  </a:lnTo>
                  <a:lnTo>
                    <a:pt x="4138" y="68857"/>
                  </a:lnTo>
                  <a:lnTo>
                    <a:pt x="4547" y="68535"/>
                  </a:lnTo>
                  <a:lnTo>
                    <a:pt x="4950" y="68197"/>
                  </a:lnTo>
                  <a:lnTo>
                    <a:pt x="5353" y="67859"/>
                  </a:lnTo>
                  <a:lnTo>
                    <a:pt x="5756" y="67506"/>
                  </a:lnTo>
                  <a:lnTo>
                    <a:pt x="6159" y="67137"/>
                  </a:lnTo>
                  <a:lnTo>
                    <a:pt x="6557" y="66753"/>
                  </a:lnTo>
                  <a:lnTo>
                    <a:pt x="6955" y="66369"/>
                  </a:lnTo>
                  <a:lnTo>
                    <a:pt x="7353" y="65969"/>
                  </a:lnTo>
                  <a:lnTo>
                    <a:pt x="7751" y="65554"/>
                  </a:lnTo>
                  <a:lnTo>
                    <a:pt x="8143" y="65140"/>
                  </a:lnTo>
                  <a:lnTo>
                    <a:pt x="8536" y="64709"/>
                  </a:lnTo>
                  <a:lnTo>
                    <a:pt x="8536" y="64709"/>
                  </a:lnTo>
                  <a:lnTo>
                    <a:pt x="9024" y="64156"/>
                  </a:lnTo>
                  <a:lnTo>
                    <a:pt x="9506" y="63588"/>
                  </a:lnTo>
                  <a:lnTo>
                    <a:pt x="9984" y="62989"/>
                  </a:lnTo>
                  <a:lnTo>
                    <a:pt x="10461" y="62374"/>
                  </a:lnTo>
                  <a:lnTo>
                    <a:pt x="10933" y="61729"/>
                  </a:lnTo>
                  <a:lnTo>
                    <a:pt x="11405" y="61068"/>
                  </a:lnTo>
                  <a:lnTo>
                    <a:pt x="11867" y="60393"/>
                  </a:lnTo>
                  <a:lnTo>
                    <a:pt x="12328" y="59686"/>
                  </a:lnTo>
                  <a:lnTo>
                    <a:pt x="12784" y="58979"/>
                  </a:lnTo>
                  <a:lnTo>
                    <a:pt x="13240" y="58226"/>
                  </a:lnTo>
                  <a:lnTo>
                    <a:pt x="13691" y="57474"/>
                  </a:lnTo>
                  <a:lnTo>
                    <a:pt x="14137" y="56690"/>
                  </a:lnTo>
                  <a:lnTo>
                    <a:pt x="14577" y="55876"/>
                  </a:lnTo>
                  <a:lnTo>
                    <a:pt x="15012" y="55062"/>
                  </a:lnTo>
                  <a:lnTo>
                    <a:pt x="15447" y="54217"/>
                  </a:lnTo>
                  <a:lnTo>
                    <a:pt x="15877" y="53356"/>
                  </a:lnTo>
                  <a:lnTo>
                    <a:pt x="15877" y="53356"/>
                  </a:lnTo>
                  <a:lnTo>
                    <a:pt x="16301" y="52450"/>
                  </a:lnTo>
                  <a:lnTo>
                    <a:pt x="16720" y="51513"/>
                  </a:lnTo>
                  <a:lnTo>
                    <a:pt x="17128" y="50545"/>
                  </a:lnTo>
                  <a:lnTo>
                    <a:pt x="17532" y="49562"/>
                  </a:lnTo>
                  <a:lnTo>
                    <a:pt x="17924" y="48563"/>
                  </a:lnTo>
                  <a:lnTo>
                    <a:pt x="18311" y="47534"/>
                  </a:lnTo>
                  <a:lnTo>
                    <a:pt x="18693" y="46474"/>
                  </a:lnTo>
                  <a:lnTo>
                    <a:pt x="19065" y="45398"/>
                  </a:lnTo>
                  <a:lnTo>
                    <a:pt x="19431" y="44292"/>
                  </a:lnTo>
                  <a:lnTo>
                    <a:pt x="19786" y="43171"/>
                  </a:lnTo>
                  <a:lnTo>
                    <a:pt x="20136" y="42034"/>
                  </a:lnTo>
                  <a:lnTo>
                    <a:pt x="20475" y="40866"/>
                  </a:lnTo>
                  <a:lnTo>
                    <a:pt x="20804" y="39683"/>
                  </a:lnTo>
                  <a:lnTo>
                    <a:pt x="21128" y="38470"/>
                  </a:lnTo>
                  <a:lnTo>
                    <a:pt x="21441" y="37241"/>
                  </a:lnTo>
                  <a:lnTo>
                    <a:pt x="21748" y="35996"/>
                  </a:lnTo>
                  <a:lnTo>
                    <a:pt x="21748" y="35996"/>
                  </a:lnTo>
                  <a:lnTo>
                    <a:pt x="21987" y="34967"/>
                  </a:lnTo>
                  <a:lnTo>
                    <a:pt x="22226" y="33907"/>
                  </a:lnTo>
                  <a:lnTo>
                    <a:pt x="22449" y="32847"/>
                  </a:lnTo>
                  <a:lnTo>
                    <a:pt x="22671" y="31771"/>
                  </a:lnTo>
                  <a:lnTo>
                    <a:pt x="22878" y="30696"/>
                  </a:lnTo>
                  <a:lnTo>
                    <a:pt x="23080" y="29590"/>
                  </a:lnTo>
                  <a:lnTo>
                    <a:pt x="23276" y="28484"/>
                  </a:lnTo>
                  <a:lnTo>
                    <a:pt x="23462" y="27362"/>
                  </a:lnTo>
                  <a:lnTo>
                    <a:pt x="23637" y="26225"/>
                  </a:lnTo>
                  <a:lnTo>
                    <a:pt x="23807" y="25073"/>
                  </a:lnTo>
                  <a:lnTo>
                    <a:pt x="23966" y="23921"/>
                  </a:lnTo>
                  <a:lnTo>
                    <a:pt x="24120" y="22753"/>
                  </a:lnTo>
                  <a:lnTo>
                    <a:pt x="24263" y="21586"/>
                  </a:lnTo>
                  <a:lnTo>
                    <a:pt x="24401" y="20403"/>
                  </a:lnTo>
                  <a:lnTo>
                    <a:pt x="24523" y="19205"/>
                  </a:lnTo>
                  <a:lnTo>
                    <a:pt x="24639" y="18006"/>
                  </a:lnTo>
                  <a:lnTo>
                    <a:pt x="24639" y="18006"/>
                  </a:lnTo>
                  <a:lnTo>
                    <a:pt x="24714" y="17192"/>
                  </a:lnTo>
                  <a:lnTo>
                    <a:pt x="24783" y="16378"/>
                  </a:lnTo>
                  <a:lnTo>
                    <a:pt x="24846" y="15564"/>
                  </a:lnTo>
                  <a:lnTo>
                    <a:pt x="24899" y="14749"/>
                  </a:lnTo>
                  <a:lnTo>
                    <a:pt x="24952" y="13935"/>
                  </a:lnTo>
                  <a:lnTo>
                    <a:pt x="24995" y="13105"/>
                  </a:lnTo>
                  <a:lnTo>
                    <a:pt x="25032" y="12276"/>
                  </a:lnTo>
                  <a:lnTo>
                    <a:pt x="25069" y="11462"/>
                  </a:lnTo>
                  <a:lnTo>
                    <a:pt x="25095" y="10632"/>
                  </a:lnTo>
                  <a:lnTo>
                    <a:pt x="25117" y="9802"/>
                  </a:lnTo>
                  <a:lnTo>
                    <a:pt x="25133" y="8973"/>
                  </a:lnTo>
                  <a:lnTo>
                    <a:pt x="25143" y="8128"/>
                  </a:lnTo>
                  <a:lnTo>
                    <a:pt x="25149" y="7298"/>
                  </a:lnTo>
                  <a:lnTo>
                    <a:pt x="25149" y="6469"/>
                  </a:lnTo>
                  <a:lnTo>
                    <a:pt x="25138" y="5639"/>
                  </a:lnTo>
                  <a:lnTo>
                    <a:pt x="25127" y="4794"/>
                  </a:lnTo>
                  <a:lnTo>
                    <a:pt x="25127" y="4794"/>
                  </a:lnTo>
                  <a:lnTo>
                    <a:pt x="25111" y="4226"/>
                  </a:lnTo>
                  <a:lnTo>
                    <a:pt x="25090" y="3688"/>
                  </a:lnTo>
                  <a:lnTo>
                    <a:pt x="25042" y="2720"/>
                  </a:lnTo>
                  <a:lnTo>
                    <a:pt x="25021" y="2290"/>
                  </a:lnTo>
                  <a:lnTo>
                    <a:pt x="24995" y="1906"/>
                  </a:lnTo>
                  <a:lnTo>
                    <a:pt x="24968" y="1537"/>
                  </a:lnTo>
                  <a:lnTo>
                    <a:pt x="24942" y="1215"/>
                  </a:lnTo>
                  <a:lnTo>
                    <a:pt x="24915" y="938"/>
                  </a:lnTo>
                  <a:lnTo>
                    <a:pt x="24889" y="692"/>
                  </a:lnTo>
                  <a:lnTo>
                    <a:pt x="24862" y="477"/>
                  </a:lnTo>
                  <a:lnTo>
                    <a:pt x="24830" y="308"/>
                  </a:lnTo>
                  <a:lnTo>
                    <a:pt x="24804" y="170"/>
                  </a:lnTo>
                  <a:lnTo>
                    <a:pt x="24783" y="78"/>
                  </a:lnTo>
                  <a:lnTo>
                    <a:pt x="24756" y="16"/>
                  </a:lnTo>
                  <a:lnTo>
                    <a:pt x="24735" y="1"/>
                  </a:lnTo>
                  <a:lnTo>
                    <a:pt x="24735" y="1"/>
                  </a:lnTo>
                  <a:lnTo>
                    <a:pt x="24719" y="16"/>
                  </a:lnTo>
                  <a:lnTo>
                    <a:pt x="24703" y="32"/>
                  </a:lnTo>
                  <a:lnTo>
                    <a:pt x="24671" y="93"/>
                  </a:lnTo>
                  <a:lnTo>
                    <a:pt x="24650" y="185"/>
                  </a:lnTo>
                  <a:lnTo>
                    <a:pt x="24623" y="324"/>
                  </a:lnTo>
                  <a:lnTo>
                    <a:pt x="24602" y="508"/>
                  </a:lnTo>
                  <a:lnTo>
                    <a:pt x="24581" y="708"/>
                  </a:lnTo>
                  <a:lnTo>
                    <a:pt x="24560" y="969"/>
                  </a:lnTo>
                  <a:lnTo>
                    <a:pt x="24539" y="1245"/>
                  </a:lnTo>
                  <a:lnTo>
                    <a:pt x="24501" y="1921"/>
                  </a:lnTo>
                  <a:lnTo>
                    <a:pt x="24459" y="2720"/>
                  </a:lnTo>
                  <a:lnTo>
                    <a:pt x="24358" y="4702"/>
                  </a:lnTo>
                  <a:lnTo>
                    <a:pt x="24295" y="5885"/>
                  </a:lnTo>
                  <a:lnTo>
                    <a:pt x="24215" y="7160"/>
                  </a:lnTo>
                  <a:lnTo>
                    <a:pt x="24120" y="8543"/>
                  </a:lnTo>
                  <a:lnTo>
                    <a:pt x="24066" y="9280"/>
                  </a:lnTo>
                  <a:lnTo>
                    <a:pt x="24003" y="10033"/>
                  </a:lnTo>
                  <a:lnTo>
                    <a:pt x="23939" y="10801"/>
                  </a:lnTo>
                  <a:lnTo>
                    <a:pt x="23870" y="11615"/>
                  </a:lnTo>
                  <a:lnTo>
                    <a:pt x="23791" y="12430"/>
                  </a:lnTo>
                  <a:lnTo>
                    <a:pt x="23711" y="13274"/>
                  </a:lnTo>
                  <a:lnTo>
                    <a:pt x="23621" y="14135"/>
                  </a:lnTo>
                  <a:lnTo>
                    <a:pt x="23520" y="15026"/>
                  </a:lnTo>
                  <a:lnTo>
                    <a:pt x="23419" y="15932"/>
                  </a:lnTo>
                  <a:lnTo>
                    <a:pt x="23303" y="16854"/>
                  </a:lnTo>
                  <a:lnTo>
                    <a:pt x="23303" y="16854"/>
                  </a:lnTo>
                  <a:lnTo>
                    <a:pt x="23165" y="17929"/>
                  </a:lnTo>
                  <a:lnTo>
                    <a:pt x="23016" y="19005"/>
                  </a:lnTo>
                  <a:lnTo>
                    <a:pt x="22857" y="20065"/>
                  </a:lnTo>
                  <a:lnTo>
                    <a:pt x="22698" y="21125"/>
                  </a:lnTo>
                  <a:lnTo>
                    <a:pt x="22528" y="22170"/>
                  </a:lnTo>
                  <a:lnTo>
                    <a:pt x="22353" y="23199"/>
                  </a:lnTo>
                  <a:lnTo>
                    <a:pt x="22173" y="24228"/>
                  </a:lnTo>
                  <a:lnTo>
                    <a:pt x="21987" y="25242"/>
                  </a:lnTo>
                  <a:lnTo>
                    <a:pt x="21791" y="26256"/>
                  </a:lnTo>
                  <a:lnTo>
                    <a:pt x="21595" y="27255"/>
                  </a:lnTo>
                  <a:lnTo>
                    <a:pt x="21388" y="28238"/>
                  </a:lnTo>
                  <a:lnTo>
                    <a:pt x="21176" y="29206"/>
                  </a:lnTo>
                  <a:lnTo>
                    <a:pt x="20958" y="30174"/>
                  </a:lnTo>
                  <a:lnTo>
                    <a:pt x="20730" y="31126"/>
                  </a:lnTo>
                  <a:lnTo>
                    <a:pt x="20502" y="32079"/>
                  </a:lnTo>
                  <a:lnTo>
                    <a:pt x="20269" y="33000"/>
                  </a:lnTo>
                  <a:lnTo>
                    <a:pt x="20269" y="33000"/>
                  </a:lnTo>
                  <a:lnTo>
                    <a:pt x="19966" y="34122"/>
                  </a:lnTo>
                  <a:lnTo>
                    <a:pt x="19664" y="35228"/>
                  </a:lnTo>
                  <a:lnTo>
                    <a:pt x="19351" y="36319"/>
                  </a:lnTo>
                  <a:lnTo>
                    <a:pt x="19033" y="37379"/>
                  </a:lnTo>
                  <a:lnTo>
                    <a:pt x="18709" y="38439"/>
                  </a:lnTo>
                  <a:lnTo>
                    <a:pt x="18375" y="39468"/>
                  </a:lnTo>
                  <a:lnTo>
                    <a:pt x="18041" y="40482"/>
                  </a:lnTo>
                  <a:lnTo>
                    <a:pt x="17696" y="41481"/>
                  </a:lnTo>
                  <a:lnTo>
                    <a:pt x="17346" y="42464"/>
                  </a:lnTo>
                  <a:lnTo>
                    <a:pt x="16985" y="43417"/>
                  </a:lnTo>
                  <a:lnTo>
                    <a:pt x="16625" y="44369"/>
                  </a:lnTo>
                  <a:lnTo>
                    <a:pt x="16253" y="45291"/>
                  </a:lnTo>
                  <a:lnTo>
                    <a:pt x="15882" y="46182"/>
                  </a:lnTo>
                  <a:lnTo>
                    <a:pt x="15500" y="47073"/>
                  </a:lnTo>
                  <a:lnTo>
                    <a:pt x="15113" y="47933"/>
                  </a:lnTo>
                  <a:lnTo>
                    <a:pt x="14720" y="48778"/>
                  </a:lnTo>
                  <a:lnTo>
                    <a:pt x="14720" y="48778"/>
                  </a:lnTo>
                  <a:lnTo>
                    <a:pt x="14296" y="49638"/>
                  </a:lnTo>
                  <a:lnTo>
                    <a:pt x="13866" y="50468"/>
                  </a:lnTo>
                  <a:lnTo>
                    <a:pt x="13437" y="51282"/>
                  </a:lnTo>
                  <a:lnTo>
                    <a:pt x="13007" y="52081"/>
                  </a:lnTo>
                  <a:lnTo>
                    <a:pt x="12572" y="52834"/>
                  </a:lnTo>
                  <a:lnTo>
                    <a:pt x="12142" y="53587"/>
                  </a:lnTo>
                  <a:lnTo>
                    <a:pt x="11707" y="54293"/>
                  </a:lnTo>
                  <a:lnTo>
                    <a:pt x="11273" y="55000"/>
                  </a:lnTo>
                  <a:lnTo>
                    <a:pt x="10843" y="55676"/>
                  </a:lnTo>
                  <a:lnTo>
                    <a:pt x="10413" y="56321"/>
                  </a:lnTo>
                  <a:lnTo>
                    <a:pt x="9984" y="56951"/>
                  </a:lnTo>
                  <a:lnTo>
                    <a:pt x="9554" y="57566"/>
                  </a:lnTo>
                  <a:lnTo>
                    <a:pt x="9124" y="58165"/>
                  </a:lnTo>
                  <a:lnTo>
                    <a:pt x="8700" y="58733"/>
                  </a:lnTo>
                  <a:lnTo>
                    <a:pt x="8276" y="59286"/>
                  </a:lnTo>
                  <a:lnTo>
                    <a:pt x="7857" y="59824"/>
                  </a:lnTo>
                  <a:lnTo>
                    <a:pt x="7438" y="60346"/>
                  </a:lnTo>
                  <a:lnTo>
                    <a:pt x="7024" y="60853"/>
                  </a:lnTo>
                  <a:lnTo>
                    <a:pt x="6610" y="61345"/>
                  </a:lnTo>
                  <a:lnTo>
                    <a:pt x="6207" y="61806"/>
                  </a:lnTo>
                  <a:lnTo>
                    <a:pt x="5804" y="62267"/>
                  </a:lnTo>
                  <a:lnTo>
                    <a:pt x="5401" y="62697"/>
                  </a:lnTo>
                  <a:lnTo>
                    <a:pt x="4621" y="63542"/>
                  </a:lnTo>
                  <a:lnTo>
                    <a:pt x="3857" y="64325"/>
                  </a:lnTo>
                  <a:lnTo>
                    <a:pt x="3120" y="65047"/>
                  </a:lnTo>
                  <a:lnTo>
                    <a:pt x="2409" y="65739"/>
                  </a:lnTo>
                  <a:lnTo>
                    <a:pt x="1725" y="66384"/>
                  </a:lnTo>
                  <a:lnTo>
                    <a:pt x="1725" y="66384"/>
                  </a:lnTo>
                  <a:lnTo>
                    <a:pt x="1" y="67966"/>
                  </a:lnTo>
                  <a:lnTo>
                    <a:pt x="1" y="67966"/>
                  </a:lnTo>
                  <a:lnTo>
                    <a:pt x="208" y="68335"/>
                  </a:lnTo>
                  <a:lnTo>
                    <a:pt x="415" y="68688"/>
                  </a:lnTo>
                  <a:lnTo>
                    <a:pt x="622" y="69026"/>
                  </a:lnTo>
                  <a:lnTo>
                    <a:pt x="839" y="69349"/>
                  </a:lnTo>
                  <a:lnTo>
                    <a:pt x="1051" y="69672"/>
                  </a:lnTo>
                  <a:lnTo>
                    <a:pt x="1269" y="69964"/>
                  </a:lnTo>
                  <a:lnTo>
                    <a:pt x="1491" y="70255"/>
                  </a:lnTo>
                  <a:lnTo>
                    <a:pt x="1714" y="7053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-494975" y="28025"/>
              <a:ext cx="131825" cy="108725"/>
            </a:xfrm>
            <a:custGeom>
              <a:avLst/>
              <a:gdLst/>
              <a:ahLst/>
              <a:cxnLst/>
              <a:rect l="l" t="t" r="r" b="b"/>
              <a:pathLst>
                <a:path w="5273" h="4349" fill="none" extrusionOk="0">
                  <a:moveTo>
                    <a:pt x="573" y="4348"/>
                  </a:moveTo>
                  <a:lnTo>
                    <a:pt x="573" y="4348"/>
                  </a:lnTo>
                  <a:lnTo>
                    <a:pt x="738" y="4348"/>
                  </a:lnTo>
                  <a:lnTo>
                    <a:pt x="918" y="4317"/>
                  </a:lnTo>
                  <a:lnTo>
                    <a:pt x="1120" y="4287"/>
                  </a:lnTo>
                  <a:lnTo>
                    <a:pt x="1337" y="4241"/>
                  </a:lnTo>
                  <a:lnTo>
                    <a:pt x="1576" y="4179"/>
                  </a:lnTo>
                  <a:lnTo>
                    <a:pt x="1830" y="4102"/>
                  </a:lnTo>
                  <a:lnTo>
                    <a:pt x="2387" y="3903"/>
                  </a:lnTo>
                  <a:lnTo>
                    <a:pt x="3019" y="3642"/>
                  </a:lnTo>
                  <a:lnTo>
                    <a:pt x="3708" y="3319"/>
                  </a:lnTo>
                  <a:lnTo>
                    <a:pt x="4461" y="2919"/>
                  </a:lnTo>
                  <a:lnTo>
                    <a:pt x="4859" y="2704"/>
                  </a:lnTo>
                  <a:lnTo>
                    <a:pt x="5273" y="2474"/>
                  </a:lnTo>
                  <a:lnTo>
                    <a:pt x="5273" y="2474"/>
                  </a:lnTo>
                  <a:lnTo>
                    <a:pt x="5055" y="2197"/>
                  </a:lnTo>
                  <a:lnTo>
                    <a:pt x="4843" y="1921"/>
                  </a:lnTo>
                  <a:lnTo>
                    <a:pt x="4636" y="1644"/>
                  </a:lnTo>
                  <a:lnTo>
                    <a:pt x="4429" y="1337"/>
                  </a:lnTo>
                  <a:lnTo>
                    <a:pt x="4223" y="1014"/>
                  </a:lnTo>
                  <a:lnTo>
                    <a:pt x="4021" y="692"/>
                  </a:lnTo>
                  <a:lnTo>
                    <a:pt x="3819" y="354"/>
                  </a:lnTo>
                  <a:lnTo>
                    <a:pt x="3623" y="0"/>
                  </a:lnTo>
                  <a:lnTo>
                    <a:pt x="3623" y="0"/>
                  </a:lnTo>
                  <a:lnTo>
                    <a:pt x="2806" y="753"/>
                  </a:lnTo>
                  <a:lnTo>
                    <a:pt x="2080" y="1429"/>
                  </a:lnTo>
                  <a:lnTo>
                    <a:pt x="1454" y="2028"/>
                  </a:lnTo>
                  <a:lnTo>
                    <a:pt x="1178" y="2305"/>
                  </a:lnTo>
                  <a:lnTo>
                    <a:pt x="934" y="2566"/>
                  </a:lnTo>
                  <a:lnTo>
                    <a:pt x="711" y="2797"/>
                  </a:lnTo>
                  <a:lnTo>
                    <a:pt x="520" y="3027"/>
                  </a:lnTo>
                  <a:lnTo>
                    <a:pt x="356" y="3227"/>
                  </a:lnTo>
                  <a:lnTo>
                    <a:pt x="223" y="3426"/>
                  </a:lnTo>
                  <a:lnTo>
                    <a:pt x="122" y="3595"/>
                  </a:lnTo>
                  <a:lnTo>
                    <a:pt x="80" y="3688"/>
                  </a:lnTo>
                  <a:lnTo>
                    <a:pt x="48" y="3764"/>
                  </a:lnTo>
                  <a:lnTo>
                    <a:pt x="27" y="3826"/>
                  </a:lnTo>
                  <a:lnTo>
                    <a:pt x="11" y="3903"/>
                  </a:lnTo>
                  <a:lnTo>
                    <a:pt x="0" y="3964"/>
                  </a:lnTo>
                  <a:lnTo>
                    <a:pt x="0" y="4041"/>
                  </a:lnTo>
                  <a:lnTo>
                    <a:pt x="0" y="4041"/>
                  </a:lnTo>
                  <a:lnTo>
                    <a:pt x="6" y="4072"/>
                  </a:lnTo>
                  <a:lnTo>
                    <a:pt x="16" y="4102"/>
                  </a:lnTo>
                  <a:lnTo>
                    <a:pt x="48" y="4164"/>
                  </a:lnTo>
                  <a:lnTo>
                    <a:pt x="96" y="4225"/>
                  </a:lnTo>
                  <a:lnTo>
                    <a:pt x="160" y="4271"/>
                  </a:lnTo>
                  <a:lnTo>
                    <a:pt x="239" y="4302"/>
                  </a:lnTo>
                  <a:lnTo>
                    <a:pt x="335" y="4333"/>
                  </a:lnTo>
                  <a:lnTo>
                    <a:pt x="446" y="4348"/>
                  </a:lnTo>
                  <a:lnTo>
                    <a:pt x="573" y="43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-404400" y="18425"/>
              <a:ext cx="53200" cy="71450"/>
            </a:xfrm>
            <a:custGeom>
              <a:avLst/>
              <a:gdLst/>
              <a:ahLst/>
              <a:cxnLst/>
              <a:rect l="l" t="t" r="r" b="b"/>
              <a:pathLst>
                <a:path w="2128" h="2858" extrusionOk="0">
                  <a:moveTo>
                    <a:pt x="414" y="0"/>
                  </a:moveTo>
                  <a:lnTo>
                    <a:pt x="0" y="384"/>
                  </a:lnTo>
                  <a:lnTo>
                    <a:pt x="196" y="738"/>
                  </a:lnTo>
                  <a:lnTo>
                    <a:pt x="398" y="1076"/>
                  </a:lnTo>
                  <a:lnTo>
                    <a:pt x="600" y="1398"/>
                  </a:lnTo>
                  <a:lnTo>
                    <a:pt x="806" y="1721"/>
                  </a:lnTo>
                  <a:lnTo>
                    <a:pt x="1013" y="2028"/>
                  </a:lnTo>
                  <a:lnTo>
                    <a:pt x="1220" y="2305"/>
                  </a:lnTo>
                  <a:lnTo>
                    <a:pt x="1432" y="2581"/>
                  </a:lnTo>
                  <a:lnTo>
                    <a:pt x="1650" y="2858"/>
                  </a:lnTo>
                  <a:lnTo>
                    <a:pt x="2127" y="2566"/>
                  </a:lnTo>
                  <a:lnTo>
                    <a:pt x="1904" y="2289"/>
                  </a:lnTo>
                  <a:lnTo>
                    <a:pt x="1682" y="1998"/>
                  </a:lnTo>
                  <a:lnTo>
                    <a:pt x="1464" y="1706"/>
                  </a:lnTo>
                  <a:lnTo>
                    <a:pt x="1252" y="1383"/>
                  </a:lnTo>
                  <a:lnTo>
                    <a:pt x="1035" y="1060"/>
                  </a:lnTo>
                  <a:lnTo>
                    <a:pt x="828" y="722"/>
                  </a:lnTo>
                  <a:lnTo>
                    <a:pt x="621" y="369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-404400" y="18425"/>
              <a:ext cx="53200" cy="71450"/>
            </a:xfrm>
            <a:custGeom>
              <a:avLst/>
              <a:gdLst/>
              <a:ahLst/>
              <a:cxnLst/>
              <a:rect l="l" t="t" r="r" b="b"/>
              <a:pathLst>
                <a:path w="2128" h="2858" fill="none" extrusionOk="0">
                  <a:moveTo>
                    <a:pt x="1650" y="2858"/>
                  </a:moveTo>
                  <a:lnTo>
                    <a:pt x="1650" y="2858"/>
                  </a:lnTo>
                  <a:lnTo>
                    <a:pt x="2127" y="2566"/>
                  </a:lnTo>
                  <a:lnTo>
                    <a:pt x="2127" y="2566"/>
                  </a:lnTo>
                  <a:lnTo>
                    <a:pt x="1904" y="2289"/>
                  </a:lnTo>
                  <a:lnTo>
                    <a:pt x="1682" y="1998"/>
                  </a:lnTo>
                  <a:lnTo>
                    <a:pt x="1464" y="1706"/>
                  </a:lnTo>
                  <a:lnTo>
                    <a:pt x="1252" y="1383"/>
                  </a:lnTo>
                  <a:lnTo>
                    <a:pt x="1035" y="1060"/>
                  </a:lnTo>
                  <a:lnTo>
                    <a:pt x="828" y="722"/>
                  </a:lnTo>
                  <a:lnTo>
                    <a:pt x="621" y="369"/>
                  </a:lnTo>
                  <a:lnTo>
                    <a:pt x="414" y="0"/>
                  </a:lnTo>
                  <a:lnTo>
                    <a:pt x="414" y="0"/>
                  </a:lnTo>
                  <a:lnTo>
                    <a:pt x="0" y="384"/>
                  </a:lnTo>
                  <a:lnTo>
                    <a:pt x="0" y="384"/>
                  </a:lnTo>
                  <a:lnTo>
                    <a:pt x="196" y="738"/>
                  </a:lnTo>
                  <a:lnTo>
                    <a:pt x="398" y="1076"/>
                  </a:lnTo>
                  <a:lnTo>
                    <a:pt x="600" y="1398"/>
                  </a:lnTo>
                  <a:lnTo>
                    <a:pt x="806" y="1721"/>
                  </a:lnTo>
                  <a:lnTo>
                    <a:pt x="1013" y="2028"/>
                  </a:lnTo>
                  <a:lnTo>
                    <a:pt x="1220" y="2305"/>
                  </a:lnTo>
                  <a:lnTo>
                    <a:pt x="1432" y="2581"/>
                  </a:lnTo>
                  <a:lnTo>
                    <a:pt x="1650" y="28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108525" y="-2491100"/>
              <a:ext cx="96825" cy="364875"/>
            </a:xfrm>
            <a:custGeom>
              <a:avLst/>
              <a:gdLst/>
              <a:ahLst/>
              <a:cxnLst/>
              <a:rect l="l" t="t" r="r" b="b"/>
              <a:pathLst>
                <a:path w="3873" h="14595" extrusionOk="0">
                  <a:moveTo>
                    <a:pt x="382" y="0"/>
                  </a:moveTo>
                  <a:lnTo>
                    <a:pt x="329" y="16"/>
                  </a:lnTo>
                  <a:lnTo>
                    <a:pt x="281" y="46"/>
                  </a:lnTo>
                  <a:lnTo>
                    <a:pt x="234" y="92"/>
                  </a:lnTo>
                  <a:lnTo>
                    <a:pt x="191" y="154"/>
                  </a:lnTo>
                  <a:lnTo>
                    <a:pt x="154" y="215"/>
                  </a:lnTo>
                  <a:lnTo>
                    <a:pt x="122" y="292"/>
                  </a:lnTo>
                  <a:lnTo>
                    <a:pt x="96" y="384"/>
                  </a:lnTo>
                  <a:lnTo>
                    <a:pt x="64" y="507"/>
                  </a:lnTo>
                  <a:lnTo>
                    <a:pt x="43" y="645"/>
                  </a:lnTo>
                  <a:lnTo>
                    <a:pt x="21" y="784"/>
                  </a:lnTo>
                  <a:lnTo>
                    <a:pt x="11" y="953"/>
                  </a:lnTo>
                  <a:lnTo>
                    <a:pt x="0" y="1122"/>
                  </a:lnTo>
                  <a:lnTo>
                    <a:pt x="0" y="1291"/>
                  </a:lnTo>
                  <a:lnTo>
                    <a:pt x="0" y="1475"/>
                  </a:lnTo>
                  <a:lnTo>
                    <a:pt x="5" y="1675"/>
                  </a:lnTo>
                  <a:lnTo>
                    <a:pt x="21" y="1890"/>
                  </a:lnTo>
                  <a:lnTo>
                    <a:pt x="37" y="2105"/>
                  </a:lnTo>
                  <a:lnTo>
                    <a:pt x="59" y="2320"/>
                  </a:lnTo>
                  <a:lnTo>
                    <a:pt x="80" y="2566"/>
                  </a:lnTo>
                  <a:lnTo>
                    <a:pt x="143" y="3057"/>
                  </a:lnTo>
                  <a:lnTo>
                    <a:pt x="223" y="3564"/>
                  </a:lnTo>
                  <a:lnTo>
                    <a:pt x="313" y="4117"/>
                  </a:lnTo>
                  <a:lnTo>
                    <a:pt x="419" y="4686"/>
                  </a:lnTo>
                  <a:lnTo>
                    <a:pt x="541" y="5285"/>
                  </a:lnTo>
                  <a:lnTo>
                    <a:pt x="669" y="5900"/>
                  </a:lnTo>
                  <a:lnTo>
                    <a:pt x="812" y="6529"/>
                  </a:lnTo>
                  <a:lnTo>
                    <a:pt x="966" y="7175"/>
                  </a:lnTo>
                  <a:lnTo>
                    <a:pt x="1125" y="7835"/>
                  </a:lnTo>
                  <a:lnTo>
                    <a:pt x="1294" y="8511"/>
                  </a:lnTo>
                  <a:lnTo>
                    <a:pt x="1607" y="9710"/>
                  </a:lnTo>
                  <a:lnTo>
                    <a:pt x="1915" y="10846"/>
                  </a:lnTo>
                  <a:lnTo>
                    <a:pt x="2064" y="11384"/>
                  </a:lnTo>
                  <a:lnTo>
                    <a:pt x="2207" y="11876"/>
                  </a:lnTo>
                  <a:lnTo>
                    <a:pt x="2350" y="12352"/>
                  </a:lnTo>
                  <a:lnTo>
                    <a:pt x="2493" y="12782"/>
                  </a:lnTo>
                  <a:lnTo>
                    <a:pt x="2626" y="13182"/>
                  </a:lnTo>
                  <a:lnTo>
                    <a:pt x="2758" y="13535"/>
                  </a:lnTo>
                  <a:lnTo>
                    <a:pt x="2886" y="13842"/>
                  </a:lnTo>
                  <a:lnTo>
                    <a:pt x="3008" y="14103"/>
                  </a:lnTo>
                  <a:lnTo>
                    <a:pt x="3066" y="14226"/>
                  </a:lnTo>
                  <a:lnTo>
                    <a:pt x="3124" y="14318"/>
                  </a:lnTo>
                  <a:lnTo>
                    <a:pt x="3183" y="14395"/>
                  </a:lnTo>
                  <a:lnTo>
                    <a:pt x="3236" y="14472"/>
                  </a:lnTo>
                  <a:lnTo>
                    <a:pt x="3289" y="14518"/>
                  </a:lnTo>
                  <a:lnTo>
                    <a:pt x="3342" y="14564"/>
                  </a:lnTo>
                  <a:lnTo>
                    <a:pt x="3395" y="14595"/>
                  </a:lnTo>
                  <a:lnTo>
                    <a:pt x="3443" y="14595"/>
                  </a:lnTo>
                  <a:lnTo>
                    <a:pt x="3512" y="14580"/>
                  </a:lnTo>
                  <a:lnTo>
                    <a:pt x="3575" y="14534"/>
                  </a:lnTo>
                  <a:lnTo>
                    <a:pt x="3618" y="14472"/>
                  </a:lnTo>
                  <a:lnTo>
                    <a:pt x="3660" y="14380"/>
                  </a:lnTo>
                  <a:lnTo>
                    <a:pt x="3697" y="14272"/>
                  </a:lnTo>
                  <a:lnTo>
                    <a:pt x="3734" y="14149"/>
                  </a:lnTo>
                  <a:lnTo>
                    <a:pt x="3766" y="13996"/>
                  </a:lnTo>
                  <a:lnTo>
                    <a:pt x="3793" y="13827"/>
                  </a:lnTo>
                  <a:lnTo>
                    <a:pt x="3819" y="13642"/>
                  </a:lnTo>
                  <a:lnTo>
                    <a:pt x="3835" y="13443"/>
                  </a:lnTo>
                  <a:lnTo>
                    <a:pt x="3851" y="13228"/>
                  </a:lnTo>
                  <a:lnTo>
                    <a:pt x="3862" y="12982"/>
                  </a:lnTo>
                  <a:lnTo>
                    <a:pt x="3872" y="12736"/>
                  </a:lnTo>
                  <a:lnTo>
                    <a:pt x="3872" y="12475"/>
                  </a:lnTo>
                  <a:lnTo>
                    <a:pt x="3872" y="12183"/>
                  </a:lnTo>
                  <a:lnTo>
                    <a:pt x="3867" y="11891"/>
                  </a:lnTo>
                  <a:lnTo>
                    <a:pt x="3856" y="11584"/>
                  </a:lnTo>
                  <a:lnTo>
                    <a:pt x="3846" y="11261"/>
                  </a:lnTo>
                  <a:lnTo>
                    <a:pt x="3825" y="10939"/>
                  </a:lnTo>
                  <a:lnTo>
                    <a:pt x="3798" y="10601"/>
                  </a:lnTo>
                  <a:lnTo>
                    <a:pt x="3772" y="10247"/>
                  </a:lnTo>
                  <a:lnTo>
                    <a:pt x="3740" y="9894"/>
                  </a:lnTo>
                  <a:lnTo>
                    <a:pt x="3697" y="9525"/>
                  </a:lnTo>
                  <a:lnTo>
                    <a:pt x="3655" y="9157"/>
                  </a:lnTo>
                  <a:lnTo>
                    <a:pt x="3607" y="8772"/>
                  </a:lnTo>
                  <a:lnTo>
                    <a:pt x="3554" y="8388"/>
                  </a:lnTo>
                  <a:lnTo>
                    <a:pt x="3496" y="7989"/>
                  </a:lnTo>
                  <a:lnTo>
                    <a:pt x="3432" y="7605"/>
                  </a:lnTo>
                  <a:lnTo>
                    <a:pt x="3363" y="7205"/>
                  </a:lnTo>
                  <a:lnTo>
                    <a:pt x="3289" y="6806"/>
                  </a:lnTo>
                  <a:lnTo>
                    <a:pt x="3209" y="6391"/>
                  </a:lnTo>
                  <a:lnTo>
                    <a:pt x="3124" y="5992"/>
                  </a:lnTo>
                  <a:lnTo>
                    <a:pt x="3029" y="5592"/>
                  </a:lnTo>
                  <a:lnTo>
                    <a:pt x="2933" y="5178"/>
                  </a:lnTo>
                  <a:lnTo>
                    <a:pt x="2774" y="4563"/>
                  </a:lnTo>
                  <a:lnTo>
                    <a:pt x="2610" y="3979"/>
                  </a:lnTo>
                  <a:lnTo>
                    <a:pt x="2445" y="3442"/>
                  </a:lnTo>
                  <a:lnTo>
                    <a:pt x="2270" y="2935"/>
                  </a:lnTo>
                  <a:lnTo>
                    <a:pt x="2101" y="2474"/>
                  </a:lnTo>
                  <a:lnTo>
                    <a:pt x="1931" y="2043"/>
                  </a:lnTo>
                  <a:lnTo>
                    <a:pt x="1761" y="1659"/>
                  </a:lnTo>
                  <a:lnTo>
                    <a:pt x="1591" y="1321"/>
                  </a:lnTo>
                  <a:lnTo>
                    <a:pt x="1427" y="1014"/>
                  </a:lnTo>
                  <a:lnTo>
                    <a:pt x="1263" y="738"/>
                  </a:lnTo>
                  <a:lnTo>
                    <a:pt x="1109" y="507"/>
                  </a:lnTo>
                  <a:lnTo>
                    <a:pt x="960" y="323"/>
                  </a:lnTo>
                  <a:lnTo>
                    <a:pt x="817" y="185"/>
                  </a:lnTo>
                  <a:lnTo>
                    <a:pt x="679" y="77"/>
                  </a:lnTo>
                  <a:lnTo>
                    <a:pt x="557" y="16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108525" y="-2491100"/>
              <a:ext cx="96825" cy="364875"/>
            </a:xfrm>
            <a:custGeom>
              <a:avLst/>
              <a:gdLst/>
              <a:ahLst/>
              <a:cxnLst/>
              <a:rect l="l" t="t" r="r" b="b"/>
              <a:pathLst>
                <a:path w="3873" h="14595" fill="none" extrusionOk="0">
                  <a:moveTo>
                    <a:pt x="3443" y="14595"/>
                  </a:moveTo>
                  <a:lnTo>
                    <a:pt x="3443" y="14595"/>
                  </a:lnTo>
                  <a:lnTo>
                    <a:pt x="3512" y="14580"/>
                  </a:lnTo>
                  <a:lnTo>
                    <a:pt x="3575" y="14534"/>
                  </a:lnTo>
                  <a:lnTo>
                    <a:pt x="3575" y="14534"/>
                  </a:lnTo>
                  <a:lnTo>
                    <a:pt x="3618" y="14472"/>
                  </a:lnTo>
                  <a:lnTo>
                    <a:pt x="3660" y="14380"/>
                  </a:lnTo>
                  <a:lnTo>
                    <a:pt x="3697" y="14272"/>
                  </a:lnTo>
                  <a:lnTo>
                    <a:pt x="3734" y="14149"/>
                  </a:lnTo>
                  <a:lnTo>
                    <a:pt x="3766" y="13996"/>
                  </a:lnTo>
                  <a:lnTo>
                    <a:pt x="3793" y="13827"/>
                  </a:lnTo>
                  <a:lnTo>
                    <a:pt x="3819" y="13642"/>
                  </a:lnTo>
                  <a:lnTo>
                    <a:pt x="3835" y="13443"/>
                  </a:lnTo>
                  <a:lnTo>
                    <a:pt x="3851" y="13228"/>
                  </a:lnTo>
                  <a:lnTo>
                    <a:pt x="3862" y="12982"/>
                  </a:lnTo>
                  <a:lnTo>
                    <a:pt x="3872" y="12736"/>
                  </a:lnTo>
                  <a:lnTo>
                    <a:pt x="3872" y="12475"/>
                  </a:lnTo>
                  <a:lnTo>
                    <a:pt x="3872" y="12183"/>
                  </a:lnTo>
                  <a:lnTo>
                    <a:pt x="3867" y="11891"/>
                  </a:lnTo>
                  <a:lnTo>
                    <a:pt x="3856" y="11584"/>
                  </a:lnTo>
                  <a:lnTo>
                    <a:pt x="3846" y="11261"/>
                  </a:lnTo>
                  <a:lnTo>
                    <a:pt x="3825" y="10939"/>
                  </a:lnTo>
                  <a:lnTo>
                    <a:pt x="3798" y="10601"/>
                  </a:lnTo>
                  <a:lnTo>
                    <a:pt x="3772" y="10247"/>
                  </a:lnTo>
                  <a:lnTo>
                    <a:pt x="3740" y="9894"/>
                  </a:lnTo>
                  <a:lnTo>
                    <a:pt x="3697" y="9525"/>
                  </a:lnTo>
                  <a:lnTo>
                    <a:pt x="3655" y="9157"/>
                  </a:lnTo>
                  <a:lnTo>
                    <a:pt x="3607" y="8772"/>
                  </a:lnTo>
                  <a:lnTo>
                    <a:pt x="3554" y="8388"/>
                  </a:lnTo>
                  <a:lnTo>
                    <a:pt x="3496" y="7989"/>
                  </a:lnTo>
                  <a:lnTo>
                    <a:pt x="3432" y="7605"/>
                  </a:lnTo>
                  <a:lnTo>
                    <a:pt x="3363" y="7205"/>
                  </a:lnTo>
                  <a:lnTo>
                    <a:pt x="3289" y="6806"/>
                  </a:lnTo>
                  <a:lnTo>
                    <a:pt x="3209" y="6391"/>
                  </a:lnTo>
                  <a:lnTo>
                    <a:pt x="3124" y="5992"/>
                  </a:lnTo>
                  <a:lnTo>
                    <a:pt x="3029" y="5592"/>
                  </a:lnTo>
                  <a:lnTo>
                    <a:pt x="2933" y="5178"/>
                  </a:lnTo>
                  <a:lnTo>
                    <a:pt x="2933" y="5178"/>
                  </a:lnTo>
                  <a:lnTo>
                    <a:pt x="2774" y="4563"/>
                  </a:lnTo>
                  <a:lnTo>
                    <a:pt x="2610" y="3979"/>
                  </a:lnTo>
                  <a:lnTo>
                    <a:pt x="2445" y="3442"/>
                  </a:lnTo>
                  <a:lnTo>
                    <a:pt x="2270" y="2935"/>
                  </a:lnTo>
                  <a:lnTo>
                    <a:pt x="2101" y="2474"/>
                  </a:lnTo>
                  <a:lnTo>
                    <a:pt x="1931" y="2043"/>
                  </a:lnTo>
                  <a:lnTo>
                    <a:pt x="1761" y="1659"/>
                  </a:lnTo>
                  <a:lnTo>
                    <a:pt x="1591" y="1321"/>
                  </a:lnTo>
                  <a:lnTo>
                    <a:pt x="1427" y="1014"/>
                  </a:lnTo>
                  <a:lnTo>
                    <a:pt x="1263" y="738"/>
                  </a:lnTo>
                  <a:lnTo>
                    <a:pt x="1109" y="507"/>
                  </a:lnTo>
                  <a:lnTo>
                    <a:pt x="960" y="323"/>
                  </a:lnTo>
                  <a:lnTo>
                    <a:pt x="817" y="185"/>
                  </a:lnTo>
                  <a:lnTo>
                    <a:pt x="679" y="77"/>
                  </a:lnTo>
                  <a:lnTo>
                    <a:pt x="557" y="16"/>
                  </a:lnTo>
                  <a:lnTo>
                    <a:pt x="499" y="0"/>
                  </a:lnTo>
                  <a:lnTo>
                    <a:pt x="440" y="0"/>
                  </a:lnTo>
                  <a:lnTo>
                    <a:pt x="440" y="0"/>
                  </a:lnTo>
                  <a:lnTo>
                    <a:pt x="382" y="0"/>
                  </a:lnTo>
                  <a:lnTo>
                    <a:pt x="329" y="16"/>
                  </a:lnTo>
                  <a:lnTo>
                    <a:pt x="281" y="46"/>
                  </a:lnTo>
                  <a:lnTo>
                    <a:pt x="234" y="92"/>
                  </a:lnTo>
                  <a:lnTo>
                    <a:pt x="191" y="154"/>
                  </a:lnTo>
                  <a:lnTo>
                    <a:pt x="154" y="215"/>
                  </a:lnTo>
                  <a:lnTo>
                    <a:pt x="122" y="292"/>
                  </a:lnTo>
                  <a:lnTo>
                    <a:pt x="96" y="384"/>
                  </a:lnTo>
                  <a:lnTo>
                    <a:pt x="96" y="384"/>
                  </a:lnTo>
                  <a:lnTo>
                    <a:pt x="64" y="507"/>
                  </a:lnTo>
                  <a:lnTo>
                    <a:pt x="43" y="645"/>
                  </a:lnTo>
                  <a:lnTo>
                    <a:pt x="21" y="784"/>
                  </a:lnTo>
                  <a:lnTo>
                    <a:pt x="11" y="953"/>
                  </a:lnTo>
                  <a:lnTo>
                    <a:pt x="0" y="1122"/>
                  </a:lnTo>
                  <a:lnTo>
                    <a:pt x="0" y="1291"/>
                  </a:lnTo>
                  <a:lnTo>
                    <a:pt x="0" y="1475"/>
                  </a:lnTo>
                  <a:lnTo>
                    <a:pt x="5" y="1675"/>
                  </a:lnTo>
                  <a:lnTo>
                    <a:pt x="21" y="1890"/>
                  </a:lnTo>
                  <a:lnTo>
                    <a:pt x="37" y="2105"/>
                  </a:lnTo>
                  <a:lnTo>
                    <a:pt x="59" y="2320"/>
                  </a:lnTo>
                  <a:lnTo>
                    <a:pt x="80" y="2566"/>
                  </a:lnTo>
                  <a:lnTo>
                    <a:pt x="143" y="3057"/>
                  </a:lnTo>
                  <a:lnTo>
                    <a:pt x="223" y="3564"/>
                  </a:lnTo>
                  <a:lnTo>
                    <a:pt x="313" y="4117"/>
                  </a:lnTo>
                  <a:lnTo>
                    <a:pt x="419" y="4686"/>
                  </a:lnTo>
                  <a:lnTo>
                    <a:pt x="541" y="5285"/>
                  </a:lnTo>
                  <a:lnTo>
                    <a:pt x="669" y="5900"/>
                  </a:lnTo>
                  <a:lnTo>
                    <a:pt x="812" y="6529"/>
                  </a:lnTo>
                  <a:lnTo>
                    <a:pt x="966" y="7175"/>
                  </a:lnTo>
                  <a:lnTo>
                    <a:pt x="1125" y="7835"/>
                  </a:lnTo>
                  <a:lnTo>
                    <a:pt x="1294" y="8511"/>
                  </a:lnTo>
                  <a:lnTo>
                    <a:pt x="1294" y="8511"/>
                  </a:lnTo>
                  <a:lnTo>
                    <a:pt x="1607" y="9710"/>
                  </a:lnTo>
                  <a:lnTo>
                    <a:pt x="1915" y="10846"/>
                  </a:lnTo>
                  <a:lnTo>
                    <a:pt x="2064" y="11384"/>
                  </a:lnTo>
                  <a:lnTo>
                    <a:pt x="2207" y="11876"/>
                  </a:lnTo>
                  <a:lnTo>
                    <a:pt x="2350" y="12352"/>
                  </a:lnTo>
                  <a:lnTo>
                    <a:pt x="2493" y="12782"/>
                  </a:lnTo>
                  <a:lnTo>
                    <a:pt x="2626" y="13182"/>
                  </a:lnTo>
                  <a:lnTo>
                    <a:pt x="2758" y="13535"/>
                  </a:lnTo>
                  <a:lnTo>
                    <a:pt x="2886" y="13842"/>
                  </a:lnTo>
                  <a:lnTo>
                    <a:pt x="3008" y="14103"/>
                  </a:lnTo>
                  <a:lnTo>
                    <a:pt x="3066" y="14226"/>
                  </a:lnTo>
                  <a:lnTo>
                    <a:pt x="3124" y="14318"/>
                  </a:lnTo>
                  <a:lnTo>
                    <a:pt x="3183" y="14395"/>
                  </a:lnTo>
                  <a:lnTo>
                    <a:pt x="3236" y="14472"/>
                  </a:lnTo>
                  <a:lnTo>
                    <a:pt x="3289" y="14518"/>
                  </a:lnTo>
                  <a:lnTo>
                    <a:pt x="3342" y="14564"/>
                  </a:lnTo>
                  <a:lnTo>
                    <a:pt x="3395" y="14595"/>
                  </a:lnTo>
                  <a:lnTo>
                    <a:pt x="3443" y="14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-1220875" y="-7785175"/>
              <a:ext cx="1374500" cy="4591250"/>
            </a:xfrm>
            <a:custGeom>
              <a:avLst/>
              <a:gdLst/>
              <a:ahLst/>
              <a:cxnLst/>
              <a:rect l="l" t="t" r="r" b="b"/>
              <a:pathLst>
                <a:path w="54980" h="183650" extrusionOk="0">
                  <a:moveTo>
                    <a:pt x="22014" y="1"/>
                  </a:moveTo>
                  <a:lnTo>
                    <a:pt x="21637" y="16"/>
                  </a:lnTo>
                  <a:lnTo>
                    <a:pt x="21260" y="47"/>
                  </a:lnTo>
                  <a:lnTo>
                    <a:pt x="20884" y="93"/>
                  </a:lnTo>
                  <a:lnTo>
                    <a:pt x="20507" y="155"/>
                  </a:lnTo>
                  <a:lnTo>
                    <a:pt x="20194" y="216"/>
                  </a:lnTo>
                  <a:lnTo>
                    <a:pt x="19881" y="293"/>
                  </a:lnTo>
                  <a:lnTo>
                    <a:pt x="19568" y="385"/>
                  </a:lnTo>
                  <a:lnTo>
                    <a:pt x="19255" y="493"/>
                  </a:lnTo>
                  <a:lnTo>
                    <a:pt x="18942" y="615"/>
                  </a:lnTo>
                  <a:lnTo>
                    <a:pt x="18635" y="754"/>
                  </a:lnTo>
                  <a:lnTo>
                    <a:pt x="18322" y="892"/>
                  </a:lnTo>
                  <a:lnTo>
                    <a:pt x="18014" y="1046"/>
                  </a:lnTo>
                  <a:lnTo>
                    <a:pt x="17706" y="1230"/>
                  </a:lnTo>
                  <a:lnTo>
                    <a:pt x="17394" y="1414"/>
                  </a:lnTo>
                  <a:lnTo>
                    <a:pt x="17091" y="1614"/>
                  </a:lnTo>
                  <a:lnTo>
                    <a:pt x="16784" y="1814"/>
                  </a:lnTo>
                  <a:lnTo>
                    <a:pt x="16476" y="2044"/>
                  </a:lnTo>
                  <a:lnTo>
                    <a:pt x="16174" y="2290"/>
                  </a:lnTo>
                  <a:lnTo>
                    <a:pt x="15871" y="2536"/>
                  </a:lnTo>
                  <a:lnTo>
                    <a:pt x="15569" y="2797"/>
                  </a:lnTo>
                  <a:lnTo>
                    <a:pt x="15266" y="3074"/>
                  </a:lnTo>
                  <a:lnTo>
                    <a:pt x="14969" y="3365"/>
                  </a:lnTo>
                  <a:lnTo>
                    <a:pt x="14672" y="3657"/>
                  </a:lnTo>
                  <a:lnTo>
                    <a:pt x="14375" y="3965"/>
                  </a:lnTo>
                  <a:lnTo>
                    <a:pt x="14084" y="4303"/>
                  </a:lnTo>
                  <a:lnTo>
                    <a:pt x="13792" y="4625"/>
                  </a:lnTo>
                  <a:lnTo>
                    <a:pt x="13500" y="4979"/>
                  </a:lnTo>
                  <a:lnTo>
                    <a:pt x="13208" y="5347"/>
                  </a:lnTo>
                  <a:lnTo>
                    <a:pt x="12922" y="5716"/>
                  </a:lnTo>
                  <a:lnTo>
                    <a:pt x="12636" y="6100"/>
                  </a:lnTo>
                  <a:lnTo>
                    <a:pt x="12354" y="6499"/>
                  </a:lnTo>
                  <a:lnTo>
                    <a:pt x="12073" y="6899"/>
                  </a:lnTo>
                  <a:lnTo>
                    <a:pt x="11792" y="7329"/>
                  </a:lnTo>
                  <a:lnTo>
                    <a:pt x="11516" y="7759"/>
                  </a:lnTo>
                  <a:lnTo>
                    <a:pt x="11241" y="8205"/>
                  </a:lnTo>
                  <a:lnTo>
                    <a:pt x="10970" y="8650"/>
                  </a:lnTo>
                  <a:lnTo>
                    <a:pt x="10700" y="9127"/>
                  </a:lnTo>
                  <a:lnTo>
                    <a:pt x="10434" y="9603"/>
                  </a:lnTo>
                  <a:lnTo>
                    <a:pt x="10169" y="10079"/>
                  </a:lnTo>
                  <a:lnTo>
                    <a:pt x="9909" y="10586"/>
                  </a:lnTo>
                  <a:lnTo>
                    <a:pt x="9649" y="11093"/>
                  </a:lnTo>
                  <a:lnTo>
                    <a:pt x="9389" y="11615"/>
                  </a:lnTo>
                  <a:lnTo>
                    <a:pt x="9135" y="12153"/>
                  </a:lnTo>
                  <a:lnTo>
                    <a:pt x="8885" y="12691"/>
                  </a:lnTo>
                  <a:lnTo>
                    <a:pt x="8636" y="13244"/>
                  </a:lnTo>
                  <a:lnTo>
                    <a:pt x="8392" y="13812"/>
                  </a:lnTo>
                  <a:lnTo>
                    <a:pt x="8148" y="14381"/>
                  </a:lnTo>
                  <a:lnTo>
                    <a:pt x="7909" y="14964"/>
                  </a:lnTo>
                  <a:lnTo>
                    <a:pt x="7676" y="15564"/>
                  </a:lnTo>
                  <a:lnTo>
                    <a:pt x="7443" y="16178"/>
                  </a:lnTo>
                  <a:lnTo>
                    <a:pt x="7215" y="16793"/>
                  </a:lnTo>
                  <a:lnTo>
                    <a:pt x="6987" y="17422"/>
                  </a:lnTo>
                  <a:lnTo>
                    <a:pt x="6764" y="18052"/>
                  </a:lnTo>
                  <a:lnTo>
                    <a:pt x="6546" y="18698"/>
                  </a:lnTo>
                  <a:lnTo>
                    <a:pt x="6329" y="19358"/>
                  </a:lnTo>
                  <a:lnTo>
                    <a:pt x="6117" y="20019"/>
                  </a:lnTo>
                  <a:lnTo>
                    <a:pt x="5910" y="20695"/>
                  </a:lnTo>
                  <a:lnTo>
                    <a:pt x="5708" y="21386"/>
                  </a:lnTo>
                  <a:lnTo>
                    <a:pt x="5507" y="22077"/>
                  </a:lnTo>
                  <a:lnTo>
                    <a:pt x="5310" y="22784"/>
                  </a:lnTo>
                  <a:lnTo>
                    <a:pt x="5119" y="23491"/>
                  </a:lnTo>
                  <a:lnTo>
                    <a:pt x="4928" y="24228"/>
                  </a:lnTo>
                  <a:lnTo>
                    <a:pt x="4743" y="24950"/>
                  </a:lnTo>
                  <a:lnTo>
                    <a:pt x="4568" y="25703"/>
                  </a:lnTo>
                  <a:lnTo>
                    <a:pt x="4387" y="26441"/>
                  </a:lnTo>
                  <a:lnTo>
                    <a:pt x="4218" y="27209"/>
                  </a:lnTo>
                  <a:lnTo>
                    <a:pt x="4053" y="27977"/>
                  </a:lnTo>
                  <a:lnTo>
                    <a:pt x="3889" y="28760"/>
                  </a:lnTo>
                  <a:lnTo>
                    <a:pt x="3746" y="29467"/>
                  </a:lnTo>
                  <a:lnTo>
                    <a:pt x="3608" y="30174"/>
                  </a:lnTo>
                  <a:lnTo>
                    <a:pt x="3475" y="30880"/>
                  </a:lnTo>
                  <a:lnTo>
                    <a:pt x="3342" y="31602"/>
                  </a:lnTo>
                  <a:lnTo>
                    <a:pt x="3215" y="32325"/>
                  </a:lnTo>
                  <a:lnTo>
                    <a:pt x="3093" y="33047"/>
                  </a:lnTo>
                  <a:lnTo>
                    <a:pt x="2971" y="33784"/>
                  </a:lnTo>
                  <a:lnTo>
                    <a:pt x="2854" y="34521"/>
                  </a:lnTo>
                  <a:lnTo>
                    <a:pt x="2743" y="35259"/>
                  </a:lnTo>
                  <a:lnTo>
                    <a:pt x="2632" y="35996"/>
                  </a:lnTo>
                  <a:lnTo>
                    <a:pt x="2526" y="36749"/>
                  </a:lnTo>
                  <a:lnTo>
                    <a:pt x="2425" y="37502"/>
                  </a:lnTo>
                  <a:lnTo>
                    <a:pt x="2324" y="38255"/>
                  </a:lnTo>
                  <a:lnTo>
                    <a:pt x="2229" y="39007"/>
                  </a:lnTo>
                  <a:lnTo>
                    <a:pt x="2133" y="39760"/>
                  </a:lnTo>
                  <a:lnTo>
                    <a:pt x="2043" y="40528"/>
                  </a:lnTo>
                  <a:lnTo>
                    <a:pt x="1868" y="42065"/>
                  </a:lnTo>
                  <a:lnTo>
                    <a:pt x="1709" y="43616"/>
                  </a:lnTo>
                  <a:lnTo>
                    <a:pt x="1560" y="45183"/>
                  </a:lnTo>
                  <a:lnTo>
                    <a:pt x="1417" y="46750"/>
                  </a:lnTo>
                  <a:lnTo>
                    <a:pt x="1290" y="48333"/>
                  </a:lnTo>
                  <a:lnTo>
                    <a:pt x="1168" y="49930"/>
                  </a:lnTo>
                  <a:lnTo>
                    <a:pt x="1062" y="51528"/>
                  </a:lnTo>
                  <a:lnTo>
                    <a:pt x="956" y="53141"/>
                  </a:lnTo>
                  <a:lnTo>
                    <a:pt x="865" y="54754"/>
                  </a:lnTo>
                  <a:lnTo>
                    <a:pt x="781" y="56383"/>
                  </a:lnTo>
                  <a:lnTo>
                    <a:pt x="701" y="58011"/>
                  </a:lnTo>
                  <a:lnTo>
                    <a:pt x="632" y="59640"/>
                  </a:lnTo>
                  <a:lnTo>
                    <a:pt x="568" y="61284"/>
                  </a:lnTo>
                  <a:lnTo>
                    <a:pt x="515" y="62912"/>
                  </a:lnTo>
                  <a:lnTo>
                    <a:pt x="462" y="64556"/>
                  </a:lnTo>
                  <a:lnTo>
                    <a:pt x="415" y="66200"/>
                  </a:lnTo>
                  <a:lnTo>
                    <a:pt x="377" y="67859"/>
                  </a:lnTo>
                  <a:lnTo>
                    <a:pt x="340" y="69503"/>
                  </a:lnTo>
                  <a:lnTo>
                    <a:pt x="308" y="71147"/>
                  </a:lnTo>
                  <a:lnTo>
                    <a:pt x="282" y="72790"/>
                  </a:lnTo>
                  <a:lnTo>
                    <a:pt x="234" y="76078"/>
                  </a:lnTo>
                  <a:lnTo>
                    <a:pt x="197" y="79350"/>
                  </a:lnTo>
                  <a:lnTo>
                    <a:pt x="139" y="85803"/>
                  </a:lnTo>
                  <a:lnTo>
                    <a:pt x="91" y="92824"/>
                  </a:lnTo>
                  <a:lnTo>
                    <a:pt x="64" y="96526"/>
                  </a:lnTo>
                  <a:lnTo>
                    <a:pt x="49" y="100321"/>
                  </a:lnTo>
                  <a:lnTo>
                    <a:pt x="33" y="104192"/>
                  </a:lnTo>
                  <a:lnTo>
                    <a:pt x="17" y="108125"/>
                  </a:lnTo>
                  <a:lnTo>
                    <a:pt x="6" y="112104"/>
                  </a:lnTo>
                  <a:lnTo>
                    <a:pt x="1" y="116114"/>
                  </a:lnTo>
                  <a:lnTo>
                    <a:pt x="1" y="120139"/>
                  </a:lnTo>
                  <a:lnTo>
                    <a:pt x="1" y="124164"/>
                  </a:lnTo>
                  <a:lnTo>
                    <a:pt x="6" y="128158"/>
                  </a:lnTo>
                  <a:lnTo>
                    <a:pt x="17" y="132107"/>
                  </a:lnTo>
                  <a:lnTo>
                    <a:pt x="33" y="135993"/>
                  </a:lnTo>
                  <a:lnTo>
                    <a:pt x="54" y="139819"/>
                  </a:lnTo>
                  <a:lnTo>
                    <a:pt x="80" y="143552"/>
                  </a:lnTo>
                  <a:lnTo>
                    <a:pt x="112" y="147178"/>
                  </a:lnTo>
                  <a:lnTo>
                    <a:pt x="155" y="150665"/>
                  </a:lnTo>
                  <a:lnTo>
                    <a:pt x="197" y="154014"/>
                  </a:lnTo>
                  <a:lnTo>
                    <a:pt x="245" y="157210"/>
                  </a:lnTo>
                  <a:lnTo>
                    <a:pt x="303" y="160221"/>
                  </a:lnTo>
                  <a:lnTo>
                    <a:pt x="367" y="163047"/>
                  </a:lnTo>
                  <a:lnTo>
                    <a:pt x="404" y="164369"/>
                  </a:lnTo>
                  <a:lnTo>
                    <a:pt x="441" y="165644"/>
                  </a:lnTo>
                  <a:lnTo>
                    <a:pt x="478" y="166873"/>
                  </a:lnTo>
                  <a:lnTo>
                    <a:pt x="521" y="168025"/>
                  </a:lnTo>
                  <a:lnTo>
                    <a:pt x="563" y="169131"/>
                  </a:lnTo>
                  <a:lnTo>
                    <a:pt x="605" y="170160"/>
                  </a:lnTo>
                  <a:lnTo>
                    <a:pt x="653" y="171128"/>
                  </a:lnTo>
                  <a:lnTo>
                    <a:pt x="701" y="172035"/>
                  </a:lnTo>
                  <a:lnTo>
                    <a:pt x="749" y="172864"/>
                  </a:lnTo>
                  <a:lnTo>
                    <a:pt x="802" y="173617"/>
                  </a:lnTo>
                  <a:lnTo>
                    <a:pt x="855" y="174308"/>
                  </a:lnTo>
                  <a:lnTo>
                    <a:pt x="913" y="174923"/>
                  </a:lnTo>
                  <a:lnTo>
                    <a:pt x="971" y="175445"/>
                  </a:lnTo>
                  <a:lnTo>
                    <a:pt x="1030" y="175891"/>
                  </a:lnTo>
                  <a:lnTo>
                    <a:pt x="1062" y="176091"/>
                  </a:lnTo>
                  <a:lnTo>
                    <a:pt x="1093" y="176260"/>
                  </a:lnTo>
                  <a:lnTo>
                    <a:pt x="1125" y="176413"/>
                  </a:lnTo>
                  <a:lnTo>
                    <a:pt x="1162" y="176536"/>
                  </a:lnTo>
                  <a:lnTo>
                    <a:pt x="1194" y="176644"/>
                  </a:lnTo>
                  <a:lnTo>
                    <a:pt x="1226" y="176736"/>
                  </a:lnTo>
                  <a:lnTo>
                    <a:pt x="1263" y="176797"/>
                  </a:lnTo>
                  <a:lnTo>
                    <a:pt x="1300" y="176843"/>
                  </a:lnTo>
                  <a:lnTo>
                    <a:pt x="2085" y="177458"/>
                  </a:lnTo>
                  <a:lnTo>
                    <a:pt x="2870" y="178057"/>
                  </a:lnTo>
                  <a:lnTo>
                    <a:pt x="3655" y="178610"/>
                  </a:lnTo>
                  <a:lnTo>
                    <a:pt x="4440" y="179148"/>
                  </a:lnTo>
                  <a:lnTo>
                    <a:pt x="5220" y="179639"/>
                  </a:lnTo>
                  <a:lnTo>
                    <a:pt x="6000" y="180100"/>
                  </a:lnTo>
                  <a:lnTo>
                    <a:pt x="6780" y="180530"/>
                  </a:lnTo>
                  <a:lnTo>
                    <a:pt x="7559" y="180930"/>
                  </a:lnTo>
                  <a:lnTo>
                    <a:pt x="8334" y="181299"/>
                  </a:lnTo>
                  <a:lnTo>
                    <a:pt x="9108" y="181637"/>
                  </a:lnTo>
                  <a:lnTo>
                    <a:pt x="9877" y="181959"/>
                  </a:lnTo>
                  <a:lnTo>
                    <a:pt x="10646" y="182236"/>
                  </a:lnTo>
                  <a:lnTo>
                    <a:pt x="11416" y="182497"/>
                  </a:lnTo>
                  <a:lnTo>
                    <a:pt x="12179" y="182727"/>
                  </a:lnTo>
                  <a:lnTo>
                    <a:pt x="12938" y="182927"/>
                  </a:lnTo>
                  <a:lnTo>
                    <a:pt x="13696" y="183111"/>
                  </a:lnTo>
                  <a:lnTo>
                    <a:pt x="14455" y="183265"/>
                  </a:lnTo>
                  <a:lnTo>
                    <a:pt x="15208" y="183388"/>
                  </a:lnTo>
                  <a:lnTo>
                    <a:pt x="15956" y="183480"/>
                  </a:lnTo>
                  <a:lnTo>
                    <a:pt x="16704" y="183557"/>
                  </a:lnTo>
                  <a:lnTo>
                    <a:pt x="17447" y="183618"/>
                  </a:lnTo>
                  <a:lnTo>
                    <a:pt x="18189" y="183649"/>
                  </a:lnTo>
                  <a:lnTo>
                    <a:pt x="18921" y="183649"/>
                  </a:lnTo>
                  <a:lnTo>
                    <a:pt x="19658" y="183634"/>
                  </a:lnTo>
                  <a:lnTo>
                    <a:pt x="20385" y="183603"/>
                  </a:lnTo>
                  <a:lnTo>
                    <a:pt x="21112" y="183542"/>
                  </a:lnTo>
                  <a:lnTo>
                    <a:pt x="21828" y="183480"/>
                  </a:lnTo>
                  <a:lnTo>
                    <a:pt x="22544" y="183373"/>
                  </a:lnTo>
                  <a:lnTo>
                    <a:pt x="23260" y="183265"/>
                  </a:lnTo>
                  <a:lnTo>
                    <a:pt x="23966" y="183127"/>
                  </a:lnTo>
                  <a:lnTo>
                    <a:pt x="24671" y="182973"/>
                  </a:lnTo>
                  <a:lnTo>
                    <a:pt x="25366" y="182804"/>
                  </a:lnTo>
                  <a:lnTo>
                    <a:pt x="26061" y="182620"/>
                  </a:lnTo>
                  <a:lnTo>
                    <a:pt x="26750" y="182420"/>
                  </a:lnTo>
                  <a:lnTo>
                    <a:pt x="27429" y="182190"/>
                  </a:lnTo>
                  <a:lnTo>
                    <a:pt x="28108" y="181959"/>
                  </a:lnTo>
                  <a:lnTo>
                    <a:pt x="28782" y="181713"/>
                  </a:lnTo>
                  <a:lnTo>
                    <a:pt x="29450" y="181437"/>
                  </a:lnTo>
                  <a:lnTo>
                    <a:pt x="30108" y="181160"/>
                  </a:lnTo>
                  <a:lnTo>
                    <a:pt x="30766" y="180868"/>
                  </a:lnTo>
                  <a:lnTo>
                    <a:pt x="31413" y="180577"/>
                  </a:lnTo>
                  <a:lnTo>
                    <a:pt x="32060" y="180254"/>
                  </a:lnTo>
                  <a:lnTo>
                    <a:pt x="32696" y="179916"/>
                  </a:lnTo>
                  <a:lnTo>
                    <a:pt x="33328" y="179578"/>
                  </a:lnTo>
                  <a:lnTo>
                    <a:pt x="33953" y="179240"/>
                  </a:lnTo>
                  <a:lnTo>
                    <a:pt x="34569" y="178871"/>
                  </a:lnTo>
                  <a:lnTo>
                    <a:pt x="35184" y="178503"/>
                  </a:lnTo>
                  <a:lnTo>
                    <a:pt x="35789" y="178118"/>
                  </a:lnTo>
                  <a:lnTo>
                    <a:pt x="36383" y="177734"/>
                  </a:lnTo>
                  <a:lnTo>
                    <a:pt x="36977" y="177335"/>
                  </a:lnTo>
                  <a:lnTo>
                    <a:pt x="37560" y="176936"/>
                  </a:lnTo>
                  <a:lnTo>
                    <a:pt x="38139" y="176521"/>
                  </a:lnTo>
                  <a:lnTo>
                    <a:pt x="38706" y="176106"/>
                  </a:lnTo>
                  <a:lnTo>
                    <a:pt x="39268" y="175676"/>
                  </a:lnTo>
                  <a:lnTo>
                    <a:pt x="39820" y="175261"/>
                  </a:lnTo>
                  <a:lnTo>
                    <a:pt x="40366" y="174815"/>
                  </a:lnTo>
                  <a:lnTo>
                    <a:pt x="40907" y="174385"/>
                  </a:lnTo>
                  <a:lnTo>
                    <a:pt x="41438" y="173940"/>
                  </a:lnTo>
                  <a:lnTo>
                    <a:pt x="41958" y="173494"/>
                  </a:lnTo>
                  <a:lnTo>
                    <a:pt x="42472" y="173049"/>
                  </a:lnTo>
                  <a:lnTo>
                    <a:pt x="43475" y="172158"/>
                  </a:lnTo>
                  <a:lnTo>
                    <a:pt x="44445" y="171251"/>
                  </a:lnTo>
                  <a:lnTo>
                    <a:pt x="45050" y="170667"/>
                  </a:lnTo>
                  <a:lnTo>
                    <a:pt x="45639" y="170084"/>
                  </a:lnTo>
                  <a:lnTo>
                    <a:pt x="46212" y="169500"/>
                  </a:lnTo>
                  <a:lnTo>
                    <a:pt x="46769" y="168931"/>
                  </a:lnTo>
                  <a:lnTo>
                    <a:pt x="47315" y="168363"/>
                  </a:lnTo>
                  <a:lnTo>
                    <a:pt x="47840" y="167795"/>
                  </a:lnTo>
                  <a:lnTo>
                    <a:pt x="48349" y="167226"/>
                  </a:lnTo>
                  <a:lnTo>
                    <a:pt x="48843" y="166688"/>
                  </a:lnTo>
                  <a:lnTo>
                    <a:pt x="49781" y="165613"/>
                  </a:lnTo>
                  <a:lnTo>
                    <a:pt x="50646" y="164584"/>
                  </a:lnTo>
                  <a:lnTo>
                    <a:pt x="51442" y="163601"/>
                  </a:lnTo>
                  <a:lnTo>
                    <a:pt x="52158" y="162694"/>
                  </a:lnTo>
                  <a:lnTo>
                    <a:pt x="52805" y="161865"/>
                  </a:lnTo>
                  <a:lnTo>
                    <a:pt x="53367" y="161112"/>
                  </a:lnTo>
                  <a:lnTo>
                    <a:pt x="53850" y="160451"/>
                  </a:lnTo>
                  <a:lnTo>
                    <a:pt x="54253" y="159898"/>
                  </a:lnTo>
                  <a:lnTo>
                    <a:pt x="54794" y="159115"/>
                  </a:lnTo>
                  <a:lnTo>
                    <a:pt x="54980" y="158838"/>
                  </a:lnTo>
                  <a:lnTo>
                    <a:pt x="54852" y="150050"/>
                  </a:lnTo>
                  <a:lnTo>
                    <a:pt x="54778" y="145657"/>
                  </a:lnTo>
                  <a:lnTo>
                    <a:pt x="54704" y="141263"/>
                  </a:lnTo>
                  <a:lnTo>
                    <a:pt x="54619" y="136869"/>
                  </a:lnTo>
                  <a:lnTo>
                    <a:pt x="54523" y="132491"/>
                  </a:lnTo>
                  <a:lnTo>
                    <a:pt x="54476" y="130309"/>
                  </a:lnTo>
                  <a:lnTo>
                    <a:pt x="54417" y="128128"/>
                  </a:lnTo>
                  <a:lnTo>
                    <a:pt x="54359" y="125946"/>
                  </a:lnTo>
                  <a:lnTo>
                    <a:pt x="54295" y="123765"/>
                  </a:lnTo>
                  <a:lnTo>
                    <a:pt x="54226" y="121583"/>
                  </a:lnTo>
                  <a:lnTo>
                    <a:pt x="54157" y="119401"/>
                  </a:lnTo>
                  <a:lnTo>
                    <a:pt x="54083" y="117220"/>
                  </a:lnTo>
                  <a:lnTo>
                    <a:pt x="53998" y="115054"/>
                  </a:lnTo>
                  <a:lnTo>
                    <a:pt x="53913" y="112872"/>
                  </a:lnTo>
                  <a:lnTo>
                    <a:pt x="53823" y="110706"/>
                  </a:lnTo>
                  <a:lnTo>
                    <a:pt x="53723" y="108540"/>
                  </a:lnTo>
                  <a:lnTo>
                    <a:pt x="53622" y="106374"/>
                  </a:lnTo>
                  <a:lnTo>
                    <a:pt x="53510" y="104223"/>
                  </a:lnTo>
                  <a:lnTo>
                    <a:pt x="53394" y="102057"/>
                  </a:lnTo>
                  <a:lnTo>
                    <a:pt x="53272" y="99906"/>
                  </a:lnTo>
                  <a:lnTo>
                    <a:pt x="53144" y="97755"/>
                  </a:lnTo>
                  <a:lnTo>
                    <a:pt x="53006" y="95604"/>
                  </a:lnTo>
                  <a:lnTo>
                    <a:pt x="52863" y="93453"/>
                  </a:lnTo>
                  <a:lnTo>
                    <a:pt x="52709" y="91303"/>
                  </a:lnTo>
                  <a:lnTo>
                    <a:pt x="52550" y="89167"/>
                  </a:lnTo>
                  <a:lnTo>
                    <a:pt x="52381" y="87032"/>
                  </a:lnTo>
                  <a:lnTo>
                    <a:pt x="52200" y="84896"/>
                  </a:lnTo>
                  <a:lnTo>
                    <a:pt x="52015" y="82761"/>
                  </a:lnTo>
                  <a:lnTo>
                    <a:pt x="51818" y="80641"/>
                  </a:lnTo>
                  <a:lnTo>
                    <a:pt x="51611" y="78536"/>
                  </a:lnTo>
                  <a:lnTo>
                    <a:pt x="51399" y="76416"/>
                  </a:lnTo>
                  <a:lnTo>
                    <a:pt x="51171" y="74311"/>
                  </a:lnTo>
                  <a:lnTo>
                    <a:pt x="50938" y="72222"/>
                  </a:lnTo>
                  <a:lnTo>
                    <a:pt x="50694" y="70148"/>
                  </a:lnTo>
                  <a:lnTo>
                    <a:pt x="50439" y="68074"/>
                  </a:lnTo>
                  <a:lnTo>
                    <a:pt x="50174" y="66015"/>
                  </a:lnTo>
                  <a:lnTo>
                    <a:pt x="49898" y="63957"/>
                  </a:lnTo>
                  <a:lnTo>
                    <a:pt x="49612" y="61929"/>
                  </a:lnTo>
                  <a:lnTo>
                    <a:pt x="49315" y="59916"/>
                  </a:lnTo>
                  <a:lnTo>
                    <a:pt x="49007" y="57904"/>
                  </a:lnTo>
                  <a:lnTo>
                    <a:pt x="48689" y="55922"/>
                  </a:lnTo>
                  <a:lnTo>
                    <a:pt x="48360" y="53940"/>
                  </a:lnTo>
                  <a:lnTo>
                    <a:pt x="48195" y="52957"/>
                  </a:lnTo>
                  <a:lnTo>
                    <a:pt x="48020" y="51989"/>
                  </a:lnTo>
                  <a:lnTo>
                    <a:pt x="47851" y="51021"/>
                  </a:lnTo>
                  <a:lnTo>
                    <a:pt x="47670" y="50053"/>
                  </a:lnTo>
                  <a:lnTo>
                    <a:pt x="47490" y="49085"/>
                  </a:lnTo>
                  <a:lnTo>
                    <a:pt x="47310" y="48133"/>
                  </a:lnTo>
                  <a:lnTo>
                    <a:pt x="47124" y="47180"/>
                  </a:lnTo>
                  <a:lnTo>
                    <a:pt x="46933" y="46243"/>
                  </a:lnTo>
                  <a:lnTo>
                    <a:pt x="46742" y="45291"/>
                  </a:lnTo>
                  <a:lnTo>
                    <a:pt x="46551" y="44354"/>
                  </a:lnTo>
                  <a:lnTo>
                    <a:pt x="46350" y="43432"/>
                  </a:lnTo>
                  <a:lnTo>
                    <a:pt x="46153" y="42510"/>
                  </a:lnTo>
                  <a:lnTo>
                    <a:pt x="45946" y="41588"/>
                  </a:lnTo>
                  <a:lnTo>
                    <a:pt x="45740" y="40682"/>
                  </a:lnTo>
                  <a:lnTo>
                    <a:pt x="45533" y="39776"/>
                  </a:lnTo>
                  <a:lnTo>
                    <a:pt x="45321" y="38869"/>
                  </a:lnTo>
                  <a:lnTo>
                    <a:pt x="45103" y="37978"/>
                  </a:lnTo>
                  <a:lnTo>
                    <a:pt x="44886" y="37087"/>
                  </a:lnTo>
                  <a:lnTo>
                    <a:pt x="44663" y="36196"/>
                  </a:lnTo>
                  <a:lnTo>
                    <a:pt x="44440" y="35336"/>
                  </a:lnTo>
                  <a:lnTo>
                    <a:pt x="44212" y="34460"/>
                  </a:lnTo>
                  <a:lnTo>
                    <a:pt x="43984" y="33600"/>
                  </a:lnTo>
                  <a:lnTo>
                    <a:pt x="43745" y="32739"/>
                  </a:lnTo>
                  <a:lnTo>
                    <a:pt x="43512" y="31894"/>
                  </a:lnTo>
                  <a:lnTo>
                    <a:pt x="43268" y="31049"/>
                  </a:lnTo>
                  <a:lnTo>
                    <a:pt x="43029" y="30220"/>
                  </a:lnTo>
                  <a:lnTo>
                    <a:pt x="42780" y="29390"/>
                  </a:lnTo>
                  <a:lnTo>
                    <a:pt x="42530" y="28576"/>
                  </a:lnTo>
                  <a:lnTo>
                    <a:pt x="42276" y="27762"/>
                  </a:lnTo>
                  <a:lnTo>
                    <a:pt x="42021" y="26947"/>
                  </a:lnTo>
                  <a:lnTo>
                    <a:pt x="41761" y="26149"/>
                  </a:lnTo>
                  <a:lnTo>
                    <a:pt x="41496" y="25365"/>
                  </a:lnTo>
                  <a:lnTo>
                    <a:pt x="41231" y="24582"/>
                  </a:lnTo>
                  <a:lnTo>
                    <a:pt x="40960" y="23813"/>
                  </a:lnTo>
                  <a:lnTo>
                    <a:pt x="40685" y="23061"/>
                  </a:lnTo>
                  <a:lnTo>
                    <a:pt x="40409" y="22308"/>
                  </a:lnTo>
                  <a:lnTo>
                    <a:pt x="40128" y="21555"/>
                  </a:lnTo>
                  <a:lnTo>
                    <a:pt x="39847" y="20833"/>
                  </a:lnTo>
                  <a:lnTo>
                    <a:pt x="39560" y="20111"/>
                  </a:lnTo>
                  <a:lnTo>
                    <a:pt x="39268" y="19389"/>
                  </a:lnTo>
                  <a:lnTo>
                    <a:pt x="38977" y="18682"/>
                  </a:lnTo>
                  <a:lnTo>
                    <a:pt x="38680" y="17991"/>
                  </a:lnTo>
                  <a:lnTo>
                    <a:pt x="38383" y="17315"/>
                  </a:lnTo>
                  <a:lnTo>
                    <a:pt x="38080" y="16639"/>
                  </a:lnTo>
                  <a:lnTo>
                    <a:pt x="37773" y="15978"/>
                  </a:lnTo>
                  <a:lnTo>
                    <a:pt x="37465" y="15333"/>
                  </a:lnTo>
                  <a:lnTo>
                    <a:pt x="37157" y="14688"/>
                  </a:lnTo>
                  <a:lnTo>
                    <a:pt x="36844" y="14058"/>
                  </a:lnTo>
                  <a:lnTo>
                    <a:pt x="36531" y="13444"/>
                  </a:lnTo>
                  <a:lnTo>
                    <a:pt x="36213" y="12844"/>
                  </a:lnTo>
                  <a:lnTo>
                    <a:pt x="35890" y="12245"/>
                  </a:lnTo>
                  <a:lnTo>
                    <a:pt x="35566" y="11661"/>
                  </a:lnTo>
                  <a:lnTo>
                    <a:pt x="35242" y="11093"/>
                  </a:lnTo>
                  <a:lnTo>
                    <a:pt x="34914" y="10540"/>
                  </a:lnTo>
                  <a:lnTo>
                    <a:pt x="34585" y="10002"/>
                  </a:lnTo>
                  <a:lnTo>
                    <a:pt x="34251" y="9465"/>
                  </a:lnTo>
                  <a:lnTo>
                    <a:pt x="33916" y="8942"/>
                  </a:lnTo>
                  <a:lnTo>
                    <a:pt x="33582" y="8435"/>
                  </a:lnTo>
                  <a:lnTo>
                    <a:pt x="33243" y="7944"/>
                  </a:lnTo>
                  <a:lnTo>
                    <a:pt x="32903" y="7467"/>
                  </a:lnTo>
                  <a:lnTo>
                    <a:pt x="32558" y="7006"/>
                  </a:lnTo>
                  <a:lnTo>
                    <a:pt x="32214" y="6546"/>
                  </a:lnTo>
                  <a:lnTo>
                    <a:pt x="31869" y="6115"/>
                  </a:lnTo>
                  <a:lnTo>
                    <a:pt x="31519" y="5685"/>
                  </a:lnTo>
                  <a:lnTo>
                    <a:pt x="31174" y="5270"/>
                  </a:lnTo>
                  <a:lnTo>
                    <a:pt x="30819" y="4871"/>
                  </a:lnTo>
                  <a:lnTo>
                    <a:pt x="30469" y="4487"/>
                  </a:lnTo>
                  <a:lnTo>
                    <a:pt x="30113" y="4118"/>
                  </a:lnTo>
                  <a:lnTo>
                    <a:pt x="29758" y="3765"/>
                  </a:lnTo>
                  <a:lnTo>
                    <a:pt x="29397" y="3427"/>
                  </a:lnTo>
                  <a:lnTo>
                    <a:pt x="29036" y="3104"/>
                  </a:lnTo>
                  <a:lnTo>
                    <a:pt x="28676" y="2797"/>
                  </a:lnTo>
                  <a:lnTo>
                    <a:pt x="28315" y="2505"/>
                  </a:lnTo>
                  <a:lnTo>
                    <a:pt x="27954" y="2229"/>
                  </a:lnTo>
                  <a:lnTo>
                    <a:pt x="27588" y="1967"/>
                  </a:lnTo>
                  <a:lnTo>
                    <a:pt x="27222" y="1722"/>
                  </a:lnTo>
                  <a:lnTo>
                    <a:pt x="26856" y="1491"/>
                  </a:lnTo>
                  <a:lnTo>
                    <a:pt x="26490" y="1276"/>
                  </a:lnTo>
                  <a:lnTo>
                    <a:pt x="26119" y="1076"/>
                  </a:lnTo>
                  <a:lnTo>
                    <a:pt x="25753" y="892"/>
                  </a:lnTo>
                  <a:lnTo>
                    <a:pt x="25382" y="723"/>
                  </a:lnTo>
                  <a:lnTo>
                    <a:pt x="25010" y="569"/>
                  </a:lnTo>
                  <a:lnTo>
                    <a:pt x="24639" y="446"/>
                  </a:lnTo>
                  <a:lnTo>
                    <a:pt x="24263" y="324"/>
                  </a:lnTo>
                  <a:lnTo>
                    <a:pt x="23891" y="231"/>
                  </a:lnTo>
                  <a:lnTo>
                    <a:pt x="23515" y="155"/>
                  </a:lnTo>
                  <a:lnTo>
                    <a:pt x="23143" y="93"/>
                  </a:lnTo>
                  <a:lnTo>
                    <a:pt x="22767" y="47"/>
                  </a:lnTo>
                  <a:lnTo>
                    <a:pt x="22390" y="16"/>
                  </a:lnTo>
                  <a:lnTo>
                    <a:pt x="22014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-1220875" y="-7785175"/>
              <a:ext cx="1374500" cy="4591250"/>
            </a:xfrm>
            <a:custGeom>
              <a:avLst/>
              <a:gdLst/>
              <a:ahLst/>
              <a:cxnLst/>
              <a:rect l="l" t="t" r="r" b="b"/>
              <a:pathLst>
                <a:path w="54980" h="183650" fill="none" extrusionOk="0">
                  <a:moveTo>
                    <a:pt x="1300" y="176843"/>
                  </a:moveTo>
                  <a:lnTo>
                    <a:pt x="1300" y="176843"/>
                  </a:lnTo>
                  <a:lnTo>
                    <a:pt x="1263" y="176797"/>
                  </a:lnTo>
                  <a:lnTo>
                    <a:pt x="1226" y="176736"/>
                  </a:lnTo>
                  <a:lnTo>
                    <a:pt x="1194" y="176644"/>
                  </a:lnTo>
                  <a:lnTo>
                    <a:pt x="1162" y="176536"/>
                  </a:lnTo>
                  <a:lnTo>
                    <a:pt x="1125" y="176413"/>
                  </a:lnTo>
                  <a:lnTo>
                    <a:pt x="1093" y="176260"/>
                  </a:lnTo>
                  <a:lnTo>
                    <a:pt x="1062" y="176091"/>
                  </a:lnTo>
                  <a:lnTo>
                    <a:pt x="1030" y="175891"/>
                  </a:lnTo>
                  <a:lnTo>
                    <a:pt x="971" y="175445"/>
                  </a:lnTo>
                  <a:lnTo>
                    <a:pt x="913" y="174923"/>
                  </a:lnTo>
                  <a:lnTo>
                    <a:pt x="855" y="174308"/>
                  </a:lnTo>
                  <a:lnTo>
                    <a:pt x="802" y="173617"/>
                  </a:lnTo>
                  <a:lnTo>
                    <a:pt x="749" y="172864"/>
                  </a:lnTo>
                  <a:lnTo>
                    <a:pt x="701" y="172035"/>
                  </a:lnTo>
                  <a:lnTo>
                    <a:pt x="653" y="171128"/>
                  </a:lnTo>
                  <a:lnTo>
                    <a:pt x="605" y="170160"/>
                  </a:lnTo>
                  <a:lnTo>
                    <a:pt x="563" y="169131"/>
                  </a:lnTo>
                  <a:lnTo>
                    <a:pt x="521" y="168025"/>
                  </a:lnTo>
                  <a:lnTo>
                    <a:pt x="478" y="166873"/>
                  </a:lnTo>
                  <a:lnTo>
                    <a:pt x="441" y="165644"/>
                  </a:lnTo>
                  <a:lnTo>
                    <a:pt x="404" y="164369"/>
                  </a:lnTo>
                  <a:lnTo>
                    <a:pt x="367" y="163047"/>
                  </a:lnTo>
                  <a:lnTo>
                    <a:pt x="303" y="160221"/>
                  </a:lnTo>
                  <a:lnTo>
                    <a:pt x="245" y="157210"/>
                  </a:lnTo>
                  <a:lnTo>
                    <a:pt x="197" y="154014"/>
                  </a:lnTo>
                  <a:lnTo>
                    <a:pt x="155" y="150665"/>
                  </a:lnTo>
                  <a:lnTo>
                    <a:pt x="112" y="147178"/>
                  </a:lnTo>
                  <a:lnTo>
                    <a:pt x="80" y="143552"/>
                  </a:lnTo>
                  <a:lnTo>
                    <a:pt x="54" y="139819"/>
                  </a:lnTo>
                  <a:lnTo>
                    <a:pt x="33" y="135993"/>
                  </a:lnTo>
                  <a:lnTo>
                    <a:pt x="17" y="132107"/>
                  </a:lnTo>
                  <a:lnTo>
                    <a:pt x="6" y="128158"/>
                  </a:lnTo>
                  <a:lnTo>
                    <a:pt x="1" y="124164"/>
                  </a:lnTo>
                  <a:lnTo>
                    <a:pt x="1" y="120139"/>
                  </a:lnTo>
                  <a:lnTo>
                    <a:pt x="1" y="116114"/>
                  </a:lnTo>
                  <a:lnTo>
                    <a:pt x="6" y="112104"/>
                  </a:lnTo>
                  <a:lnTo>
                    <a:pt x="17" y="108125"/>
                  </a:lnTo>
                  <a:lnTo>
                    <a:pt x="33" y="104192"/>
                  </a:lnTo>
                  <a:lnTo>
                    <a:pt x="49" y="100321"/>
                  </a:lnTo>
                  <a:lnTo>
                    <a:pt x="64" y="96526"/>
                  </a:lnTo>
                  <a:lnTo>
                    <a:pt x="91" y="92824"/>
                  </a:lnTo>
                  <a:lnTo>
                    <a:pt x="139" y="85803"/>
                  </a:lnTo>
                  <a:lnTo>
                    <a:pt x="197" y="79350"/>
                  </a:lnTo>
                  <a:lnTo>
                    <a:pt x="197" y="79350"/>
                  </a:lnTo>
                  <a:lnTo>
                    <a:pt x="234" y="76078"/>
                  </a:lnTo>
                  <a:lnTo>
                    <a:pt x="282" y="72790"/>
                  </a:lnTo>
                  <a:lnTo>
                    <a:pt x="308" y="71147"/>
                  </a:lnTo>
                  <a:lnTo>
                    <a:pt x="340" y="69503"/>
                  </a:lnTo>
                  <a:lnTo>
                    <a:pt x="377" y="67859"/>
                  </a:lnTo>
                  <a:lnTo>
                    <a:pt x="415" y="66200"/>
                  </a:lnTo>
                  <a:lnTo>
                    <a:pt x="462" y="64556"/>
                  </a:lnTo>
                  <a:lnTo>
                    <a:pt x="515" y="62912"/>
                  </a:lnTo>
                  <a:lnTo>
                    <a:pt x="568" y="61284"/>
                  </a:lnTo>
                  <a:lnTo>
                    <a:pt x="632" y="59640"/>
                  </a:lnTo>
                  <a:lnTo>
                    <a:pt x="701" y="58011"/>
                  </a:lnTo>
                  <a:lnTo>
                    <a:pt x="781" y="56383"/>
                  </a:lnTo>
                  <a:lnTo>
                    <a:pt x="865" y="54754"/>
                  </a:lnTo>
                  <a:lnTo>
                    <a:pt x="956" y="53141"/>
                  </a:lnTo>
                  <a:lnTo>
                    <a:pt x="1062" y="51528"/>
                  </a:lnTo>
                  <a:lnTo>
                    <a:pt x="1168" y="49930"/>
                  </a:lnTo>
                  <a:lnTo>
                    <a:pt x="1290" y="48333"/>
                  </a:lnTo>
                  <a:lnTo>
                    <a:pt x="1417" y="46750"/>
                  </a:lnTo>
                  <a:lnTo>
                    <a:pt x="1560" y="45183"/>
                  </a:lnTo>
                  <a:lnTo>
                    <a:pt x="1709" y="43616"/>
                  </a:lnTo>
                  <a:lnTo>
                    <a:pt x="1868" y="42065"/>
                  </a:lnTo>
                  <a:lnTo>
                    <a:pt x="2043" y="40528"/>
                  </a:lnTo>
                  <a:lnTo>
                    <a:pt x="2133" y="39760"/>
                  </a:lnTo>
                  <a:lnTo>
                    <a:pt x="2229" y="39007"/>
                  </a:lnTo>
                  <a:lnTo>
                    <a:pt x="2324" y="38255"/>
                  </a:lnTo>
                  <a:lnTo>
                    <a:pt x="2425" y="37502"/>
                  </a:lnTo>
                  <a:lnTo>
                    <a:pt x="2526" y="36749"/>
                  </a:lnTo>
                  <a:lnTo>
                    <a:pt x="2632" y="35996"/>
                  </a:lnTo>
                  <a:lnTo>
                    <a:pt x="2743" y="35259"/>
                  </a:lnTo>
                  <a:lnTo>
                    <a:pt x="2854" y="34521"/>
                  </a:lnTo>
                  <a:lnTo>
                    <a:pt x="2971" y="33784"/>
                  </a:lnTo>
                  <a:lnTo>
                    <a:pt x="3093" y="33047"/>
                  </a:lnTo>
                  <a:lnTo>
                    <a:pt x="3215" y="32325"/>
                  </a:lnTo>
                  <a:lnTo>
                    <a:pt x="3342" y="31602"/>
                  </a:lnTo>
                  <a:lnTo>
                    <a:pt x="3475" y="30880"/>
                  </a:lnTo>
                  <a:lnTo>
                    <a:pt x="3608" y="30174"/>
                  </a:lnTo>
                  <a:lnTo>
                    <a:pt x="3746" y="29467"/>
                  </a:lnTo>
                  <a:lnTo>
                    <a:pt x="3889" y="28760"/>
                  </a:lnTo>
                  <a:lnTo>
                    <a:pt x="3889" y="28760"/>
                  </a:lnTo>
                  <a:lnTo>
                    <a:pt x="4053" y="27977"/>
                  </a:lnTo>
                  <a:lnTo>
                    <a:pt x="4218" y="27209"/>
                  </a:lnTo>
                  <a:lnTo>
                    <a:pt x="4387" y="26441"/>
                  </a:lnTo>
                  <a:lnTo>
                    <a:pt x="4568" y="25703"/>
                  </a:lnTo>
                  <a:lnTo>
                    <a:pt x="4743" y="24950"/>
                  </a:lnTo>
                  <a:lnTo>
                    <a:pt x="4928" y="24228"/>
                  </a:lnTo>
                  <a:lnTo>
                    <a:pt x="5119" y="23491"/>
                  </a:lnTo>
                  <a:lnTo>
                    <a:pt x="5310" y="22784"/>
                  </a:lnTo>
                  <a:lnTo>
                    <a:pt x="5507" y="22077"/>
                  </a:lnTo>
                  <a:lnTo>
                    <a:pt x="5708" y="21386"/>
                  </a:lnTo>
                  <a:lnTo>
                    <a:pt x="5910" y="20695"/>
                  </a:lnTo>
                  <a:lnTo>
                    <a:pt x="6117" y="20019"/>
                  </a:lnTo>
                  <a:lnTo>
                    <a:pt x="6329" y="19358"/>
                  </a:lnTo>
                  <a:lnTo>
                    <a:pt x="6546" y="18698"/>
                  </a:lnTo>
                  <a:lnTo>
                    <a:pt x="6764" y="18052"/>
                  </a:lnTo>
                  <a:lnTo>
                    <a:pt x="6987" y="17422"/>
                  </a:lnTo>
                  <a:lnTo>
                    <a:pt x="7215" y="16793"/>
                  </a:lnTo>
                  <a:lnTo>
                    <a:pt x="7443" y="16178"/>
                  </a:lnTo>
                  <a:lnTo>
                    <a:pt x="7676" y="15564"/>
                  </a:lnTo>
                  <a:lnTo>
                    <a:pt x="7909" y="14964"/>
                  </a:lnTo>
                  <a:lnTo>
                    <a:pt x="8148" y="14381"/>
                  </a:lnTo>
                  <a:lnTo>
                    <a:pt x="8392" y="13812"/>
                  </a:lnTo>
                  <a:lnTo>
                    <a:pt x="8636" y="13244"/>
                  </a:lnTo>
                  <a:lnTo>
                    <a:pt x="8885" y="12691"/>
                  </a:lnTo>
                  <a:lnTo>
                    <a:pt x="9135" y="12153"/>
                  </a:lnTo>
                  <a:lnTo>
                    <a:pt x="9389" y="11615"/>
                  </a:lnTo>
                  <a:lnTo>
                    <a:pt x="9649" y="11093"/>
                  </a:lnTo>
                  <a:lnTo>
                    <a:pt x="9909" y="10586"/>
                  </a:lnTo>
                  <a:lnTo>
                    <a:pt x="10169" y="10079"/>
                  </a:lnTo>
                  <a:lnTo>
                    <a:pt x="10434" y="9603"/>
                  </a:lnTo>
                  <a:lnTo>
                    <a:pt x="10700" y="9127"/>
                  </a:lnTo>
                  <a:lnTo>
                    <a:pt x="10970" y="8650"/>
                  </a:lnTo>
                  <a:lnTo>
                    <a:pt x="11241" y="8205"/>
                  </a:lnTo>
                  <a:lnTo>
                    <a:pt x="11516" y="7759"/>
                  </a:lnTo>
                  <a:lnTo>
                    <a:pt x="11792" y="7329"/>
                  </a:lnTo>
                  <a:lnTo>
                    <a:pt x="12073" y="6899"/>
                  </a:lnTo>
                  <a:lnTo>
                    <a:pt x="12354" y="6499"/>
                  </a:lnTo>
                  <a:lnTo>
                    <a:pt x="12636" y="6100"/>
                  </a:lnTo>
                  <a:lnTo>
                    <a:pt x="12922" y="5716"/>
                  </a:lnTo>
                  <a:lnTo>
                    <a:pt x="13208" y="5347"/>
                  </a:lnTo>
                  <a:lnTo>
                    <a:pt x="13500" y="4979"/>
                  </a:lnTo>
                  <a:lnTo>
                    <a:pt x="13792" y="4625"/>
                  </a:lnTo>
                  <a:lnTo>
                    <a:pt x="14084" y="4303"/>
                  </a:lnTo>
                  <a:lnTo>
                    <a:pt x="14375" y="3965"/>
                  </a:lnTo>
                  <a:lnTo>
                    <a:pt x="14672" y="3657"/>
                  </a:lnTo>
                  <a:lnTo>
                    <a:pt x="14969" y="3365"/>
                  </a:lnTo>
                  <a:lnTo>
                    <a:pt x="15266" y="3074"/>
                  </a:lnTo>
                  <a:lnTo>
                    <a:pt x="15569" y="2797"/>
                  </a:lnTo>
                  <a:lnTo>
                    <a:pt x="15871" y="2536"/>
                  </a:lnTo>
                  <a:lnTo>
                    <a:pt x="16174" y="2290"/>
                  </a:lnTo>
                  <a:lnTo>
                    <a:pt x="16476" y="2044"/>
                  </a:lnTo>
                  <a:lnTo>
                    <a:pt x="16784" y="1814"/>
                  </a:lnTo>
                  <a:lnTo>
                    <a:pt x="17091" y="1614"/>
                  </a:lnTo>
                  <a:lnTo>
                    <a:pt x="17394" y="1414"/>
                  </a:lnTo>
                  <a:lnTo>
                    <a:pt x="17706" y="1230"/>
                  </a:lnTo>
                  <a:lnTo>
                    <a:pt x="18014" y="1046"/>
                  </a:lnTo>
                  <a:lnTo>
                    <a:pt x="18322" y="892"/>
                  </a:lnTo>
                  <a:lnTo>
                    <a:pt x="18635" y="754"/>
                  </a:lnTo>
                  <a:lnTo>
                    <a:pt x="18942" y="615"/>
                  </a:lnTo>
                  <a:lnTo>
                    <a:pt x="19255" y="493"/>
                  </a:lnTo>
                  <a:lnTo>
                    <a:pt x="19568" y="385"/>
                  </a:lnTo>
                  <a:lnTo>
                    <a:pt x="19881" y="293"/>
                  </a:lnTo>
                  <a:lnTo>
                    <a:pt x="20194" y="216"/>
                  </a:lnTo>
                  <a:lnTo>
                    <a:pt x="20507" y="155"/>
                  </a:lnTo>
                  <a:lnTo>
                    <a:pt x="20507" y="155"/>
                  </a:lnTo>
                  <a:lnTo>
                    <a:pt x="20884" y="93"/>
                  </a:lnTo>
                  <a:lnTo>
                    <a:pt x="21260" y="47"/>
                  </a:lnTo>
                  <a:lnTo>
                    <a:pt x="21637" y="16"/>
                  </a:lnTo>
                  <a:lnTo>
                    <a:pt x="22014" y="1"/>
                  </a:lnTo>
                  <a:lnTo>
                    <a:pt x="22390" y="16"/>
                  </a:lnTo>
                  <a:lnTo>
                    <a:pt x="22767" y="47"/>
                  </a:lnTo>
                  <a:lnTo>
                    <a:pt x="23143" y="93"/>
                  </a:lnTo>
                  <a:lnTo>
                    <a:pt x="23515" y="155"/>
                  </a:lnTo>
                  <a:lnTo>
                    <a:pt x="23891" y="231"/>
                  </a:lnTo>
                  <a:lnTo>
                    <a:pt x="24263" y="324"/>
                  </a:lnTo>
                  <a:lnTo>
                    <a:pt x="24639" y="446"/>
                  </a:lnTo>
                  <a:lnTo>
                    <a:pt x="25010" y="569"/>
                  </a:lnTo>
                  <a:lnTo>
                    <a:pt x="25382" y="723"/>
                  </a:lnTo>
                  <a:lnTo>
                    <a:pt x="25753" y="892"/>
                  </a:lnTo>
                  <a:lnTo>
                    <a:pt x="26119" y="1076"/>
                  </a:lnTo>
                  <a:lnTo>
                    <a:pt x="26490" y="1276"/>
                  </a:lnTo>
                  <a:lnTo>
                    <a:pt x="26856" y="1491"/>
                  </a:lnTo>
                  <a:lnTo>
                    <a:pt x="27222" y="1722"/>
                  </a:lnTo>
                  <a:lnTo>
                    <a:pt x="27588" y="1967"/>
                  </a:lnTo>
                  <a:lnTo>
                    <a:pt x="27954" y="2229"/>
                  </a:lnTo>
                  <a:lnTo>
                    <a:pt x="28315" y="2505"/>
                  </a:lnTo>
                  <a:lnTo>
                    <a:pt x="28676" y="2797"/>
                  </a:lnTo>
                  <a:lnTo>
                    <a:pt x="29036" y="3104"/>
                  </a:lnTo>
                  <a:lnTo>
                    <a:pt x="29397" y="3427"/>
                  </a:lnTo>
                  <a:lnTo>
                    <a:pt x="29758" y="3765"/>
                  </a:lnTo>
                  <a:lnTo>
                    <a:pt x="30113" y="4118"/>
                  </a:lnTo>
                  <a:lnTo>
                    <a:pt x="30469" y="4487"/>
                  </a:lnTo>
                  <a:lnTo>
                    <a:pt x="30819" y="4871"/>
                  </a:lnTo>
                  <a:lnTo>
                    <a:pt x="31174" y="5270"/>
                  </a:lnTo>
                  <a:lnTo>
                    <a:pt x="31519" y="5685"/>
                  </a:lnTo>
                  <a:lnTo>
                    <a:pt x="31869" y="6115"/>
                  </a:lnTo>
                  <a:lnTo>
                    <a:pt x="32214" y="6546"/>
                  </a:lnTo>
                  <a:lnTo>
                    <a:pt x="32558" y="7006"/>
                  </a:lnTo>
                  <a:lnTo>
                    <a:pt x="32903" y="7467"/>
                  </a:lnTo>
                  <a:lnTo>
                    <a:pt x="33243" y="7944"/>
                  </a:lnTo>
                  <a:lnTo>
                    <a:pt x="33582" y="8435"/>
                  </a:lnTo>
                  <a:lnTo>
                    <a:pt x="33916" y="8942"/>
                  </a:lnTo>
                  <a:lnTo>
                    <a:pt x="34251" y="9465"/>
                  </a:lnTo>
                  <a:lnTo>
                    <a:pt x="34585" y="10002"/>
                  </a:lnTo>
                  <a:lnTo>
                    <a:pt x="34914" y="10540"/>
                  </a:lnTo>
                  <a:lnTo>
                    <a:pt x="35242" y="11093"/>
                  </a:lnTo>
                  <a:lnTo>
                    <a:pt x="35566" y="11661"/>
                  </a:lnTo>
                  <a:lnTo>
                    <a:pt x="35890" y="12245"/>
                  </a:lnTo>
                  <a:lnTo>
                    <a:pt x="36213" y="12844"/>
                  </a:lnTo>
                  <a:lnTo>
                    <a:pt x="36531" y="13444"/>
                  </a:lnTo>
                  <a:lnTo>
                    <a:pt x="36844" y="14058"/>
                  </a:lnTo>
                  <a:lnTo>
                    <a:pt x="37157" y="14688"/>
                  </a:lnTo>
                  <a:lnTo>
                    <a:pt x="37465" y="15333"/>
                  </a:lnTo>
                  <a:lnTo>
                    <a:pt x="37773" y="15978"/>
                  </a:lnTo>
                  <a:lnTo>
                    <a:pt x="38080" y="16639"/>
                  </a:lnTo>
                  <a:lnTo>
                    <a:pt x="38383" y="17315"/>
                  </a:lnTo>
                  <a:lnTo>
                    <a:pt x="38680" y="17991"/>
                  </a:lnTo>
                  <a:lnTo>
                    <a:pt x="38977" y="18682"/>
                  </a:lnTo>
                  <a:lnTo>
                    <a:pt x="39268" y="19389"/>
                  </a:lnTo>
                  <a:lnTo>
                    <a:pt x="39560" y="20111"/>
                  </a:lnTo>
                  <a:lnTo>
                    <a:pt x="39847" y="20833"/>
                  </a:lnTo>
                  <a:lnTo>
                    <a:pt x="40128" y="21555"/>
                  </a:lnTo>
                  <a:lnTo>
                    <a:pt x="40409" y="22308"/>
                  </a:lnTo>
                  <a:lnTo>
                    <a:pt x="40685" y="23061"/>
                  </a:lnTo>
                  <a:lnTo>
                    <a:pt x="40960" y="23813"/>
                  </a:lnTo>
                  <a:lnTo>
                    <a:pt x="41231" y="24582"/>
                  </a:lnTo>
                  <a:lnTo>
                    <a:pt x="41496" y="25365"/>
                  </a:lnTo>
                  <a:lnTo>
                    <a:pt x="41761" y="26149"/>
                  </a:lnTo>
                  <a:lnTo>
                    <a:pt x="42021" y="26947"/>
                  </a:lnTo>
                  <a:lnTo>
                    <a:pt x="42021" y="26947"/>
                  </a:lnTo>
                  <a:lnTo>
                    <a:pt x="42276" y="27762"/>
                  </a:lnTo>
                  <a:lnTo>
                    <a:pt x="42530" y="28576"/>
                  </a:lnTo>
                  <a:lnTo>
                    <a:pt x="42780" y="29390"/>
                  </a:lnTo>
                  <a:lnTo>
                    <a:pt x="43029" y="30220"/>
                  </a:lnTo>
                  <a:lnTo>
                    <a:pt x="43268" y="31049"/>
                  </a:lnTo>
                  <a:lnTo>
                    <a:pt x="43512" y="31894"/>
                  </a:lnTo>
                  <a:lnTo>
                    <a:pt x="43745" y="32739"/>
                  </a:lnTo>
                  <a:lnTo>
                    <a:pt x="43984" y="33600"/>
                  </a:lnTo>
                  <a:lnTo>
                    <a:pt x="44212" y="34460"/>
                  </a:lnTo>
                  <a:lnTo>
                    <a:pt x="44440" y="35336"/>
                  </a:lnTo>
                  <a:lnTo>
                    <a:pt x="44663" y="36196"/>
                  </a:lnTo>
                  <a:lnTo>
                    <a:pt x="44886" y="37087"/>
                  </a:lnTo>
                  <a:lnTo>
                    <a:pt x="45103" y="37978"/>
                  </a:lnTo>
                  <a:lnTo>
                    <a:pt x="45321" y="38869"/>
                  </a:lnTo>
                  <a:lnTo>
                    <a:pt x="45533" y="39776"/>
                  </a:lnTo>
                  <a:lnTo>
                    <a:pt x="45740" y="40682"/>
                  </a:lnTo>
                  <a:lnTo>
                    <a:pt x="45946" y="41588"/>
                  </a:lnTo>
                  <a:lnTo>
                    <a:pt x="46153" y="42510"/>
                  </a:lnTo>
                  <a:lnTo>
                    <a:pt x="46350" y="43432"/>
                  </a:lnTo>
                  <a:lnTo>
                    <a:pt x="46551" y="44354"/>
                  </a:lnTo>
                  <a:lnTo>
                    <a:pt x="46742" y="45291"/>
                  </a:lnTo>
                  <a:lnTo>
                    <a:pt x="46933" y="46243"/>
                  </a:lnTo>
                  <a:lnTo>
                    <a:pt x="47124" y="47180"/>
                  </a:lnTo>
                  <a:lnTo>
                    <a:pt x="47310" y="48133"/>
                  </a:lnTo>
                  <a:lnTo>
                    <a:pt x="47490" y="49085"/>
                  </a:lnTo>
                  <a:lnTo>
                    <a:pt x="47670" y="50053"/>
                  </a:lnTo>
                  <a:lnTo>
                    <a:pt x="47851" y="51021"/>
                  </a:lnTo>
                  <a:lnTo>
                    <a:pt x="48020" y="51989"/>
                  </a:lnTo>
                  <a:lnTo>
                    <a:pt x="48195" y="52957"/>
                  </a:lnTo>
                  <a:lnTo>
                    <a:pt x="48360" y="53940"/>
                  </a:lnTo>
                  <a:lnTo>
                    <a:pt x="48689" y="55922"/>
                  </a:lnTo>
                  <a:lnTo>
                    <a:pt x="49007" y="57904"/>
                  </a:lnTo>
                  <a:lnTo>
                    <a:pt x="49315" y="59916"/>
                  </a:lnTo>
                  <a:lnTo>
                    <a:pt x="49612" y="61929"/>
                  </a:lnTo>
                  <a:lnTo>
                    <a:pt x="49898" y="63957"/>
                  </a:lnTo>
                  <a:lnTo>
                    <a:pt x="50174" y="66015"/>
                  </a:lnTo>
                  <a:lnTo>
                    <a:pt x="50439" y="68074"/>
                  </a:lnTo>
                  <a:lnTo>
                    <a:pt x="50694" y="70148"/>
                  </a:lnTo>
                  <a:lnTo>
                    <a:pt x="50938" y="72222"/>
                  </a:lnTo>
                  <a:lnTo>
                    <a:pt x="51171" y="74311"/>
                  </a:lnTo>
                  <a:lnTo>
                    <a:pt x="51399" y="76416"/>
                  </a:lnTo>
                  <a:lnTo>
                    <a:pt x="51611" y="78536"/>
                  </a:lnTo>
                  <a:lnTo>
                    <a:pt x="51818" y="80641"/>
                  </a:lnTo>
                  <a:lnTo>
                    <a:pt x="52015" y="82761"/>
                  </a:lnTo>
                  <a:lnTo>
                    <a:pt x="52200" y="84896"/>
                  </a:lnTo>
                  <a:lnTo>
                    <a:pt x="52381" y="87032"/>
                  </a:lnTo>
                  <a:lnTo>
                    <a:pt x="52550" y="89167"/>
                  </a:lnTo>
                  <a:lnTo>
                    <a:pt x="52550" y="89167"/>
                  </a:lnTo>
                  <a:lnTo>
                    <a:pt x="52709" y="91303"/>
                  </a:lnTo>
                  <a:lnTo>
                    <a:pt x="52863" y="93453"/>
                  </a:lnTo>
                  <a:lnTo>
                    <a:pt x="53006" y="95604"/>
                  </a:lnTo>
                  <a:lnTo>
                    <a:pt x="53144" y="97755"/>
                  </a:lnTo>
                  <a:lnTo>
                    <a:pt x="53272" y="99906"/>
                  </a:lnTo>
                  <a:lnTo>
                    <a:pt x="53394" y="102057"/>
                  </a:lnTo>
                  <a:lnTo>
                    <a:pt x="53510" y="104223"/>
                  </a:lnTo>
                  <a:lnTo>
                    <a:pt x="53622" y="106374"/>
                  </a:lnTo>
                  <a:lnTo>
                    <a:pt x="53723" y="108540"/>
                  </a:lnTo>
                  <a:lnTo>
                    <a:pt x="53823" y="110706"/>
                  </a:lnTo>
                  <a:lnTo>
                    <a:pt x="53913" y="112872"/>
                  </a:lnTo>
                  <a:lnTo>
                    <a:pt x="53998" y="115054"/>
                  </a:lnTo>
                  <a:lnTo>
                    <a:pt x="54083" y="117220"/>
                  </a:lnTo>
                  <a:lnTo>
                    <a:pt x="54157" y="119401"/>
                  </a:lnTo>
                  <a:lnTo>
                    <a:pt x="54226" y="121583"/>
                  </a:lnTo>
                  <a:lnTo>
                    <a:pt x="54295" y="123765"/>
                  </a:lnTo>
                  <a:lnTo>
                    <a:pt x="54359" y="125946"/>
                  </a:lnTo>
                  <a:lnTo>
                    <a:pt x="54417" y="128128"/>
                  </a:lnTo>
                  <a:lnTo>
                    <a:pt x="54476" y="130309"/>
                  </a:lnTo>
                  <a:lnTo>
                    <a:pt x="54523" y="132491"/>
                  </a:lnTo>
                  <a:lnTo>
                    <a:pt x="54619" y="136869"/>
                  </a:lnTo>
                  <a:lnTo>
                    <a:pt x="54704" y="141263"/>
                  </a:lnTo>
                  <a:lnTo>
                    <a:pt x="54778" y="145657"/>
                  </a:lnTo>
                  <a:lnTo>
                    <a:pt x="54852" y="150050"/>
                  </a:lnTo>
                  <a:lnTo>
                    <a:pt x="54980" y="158838"/>
                  </a:lnTo>
                  <a:lnTo>
                    <a:pt x="54980" y="158838"/>
                  </a:lnTo>
                  <a:lnTo>
                    <a:pt x="54794" y="159115"/>
                  </a:lnTo>
                  <a:lnTo>
                    <a:pt x="54253" y="159898"/>
                  </a:lnTo>
                  <a:lnTo>
                    <a:pt x="53850" y="160451"/>
                  </a:lnTo>
                  <a:lnTo>
                    <a:pt x="53367" y="161112"/>
                  </a:lnTo>
                  <a:lnTo>
                    <a:pt x="52805" y="161865"/>
                  </a:lnTo>
                  <a:lnTo>
                    <a:pt x="52158" y="162694"/>
                  </a:lnTo>
                  <a:lnTo>
                    <a:pt x="51442" y="163601"/>
                  </a:lnTo>
                  <a:lnTo>
                    <a:pt x="50646" y="164584"/>
                  </a:lnTo>
                  <a:lnTo>
                    <a:pt x="49781" y="165613"/>
                  </a:lnTo>
                  <a:lnTo>
                    <a:pt x="48843" y="166688"/>
                  </a:lnTo>
                  <a:lnTo>
                    <a:pt x="48349" y="167226"/>
                  </a:lnTo>
                  <a:lnTo>
                    <a:pt x="47840" y="167795"/>
                  </a:lnTo>
                  <a:lnTo>
                    <a:pt x="47315" y="168363"/>
                  </a:lnTo>
                  <a:lnTo>
                    <a:pt x="46769" y="168931"/>
                  </a:lnTo>
                  <a:lnTo>
                    <a:pt x="46212" y="169500"/>
                  </a:lnTo>
                  <a:lnTo>
                    <a:pt x="45639" y="170084"/>
                  </a:lnTo>
                  <a:lnTo>
                    <a:pt x="45050" y="170667"/>
                  </a:lnTo>
                  <a:lnTo>
                    <a:pt x="44445" y="171251"/>
                  </a:lnTo>
                  <a:lnTo>
                    <a:pt x="44445" y="171251"/>
                  </a:lnTo>
                  <a:lnTo>
                    <a:pt x="43475" y="172158"/>
                  </a:lnTo>
                  <a:lnTo>
                    <a:pt x="42472" y="173049"/>
                  </a:lnTo>
                  <a:lnTo>
                    <a:pt x="41958" y="173494"/>
                  </a:lnTo>
                  <a:lnTo>
                    <a:pt x="41438" y="173940"/>
                  </a:lnTo>
                  <a:lnTo>
                    <a:pt x="40907" y="174385"/>
                  </a:lnTo>
                  <a:lnTo>
                    <a:pt x="40366" y="174815"/>
                  </a:lnTo>
                  <a:lnTo>
                    <a:pt x="39820" y="175261"/>
                  </a:lnTo>
                  <a:lnTo>
                    <a:pt x="39268" y="175676"/>
                  </a:lnTo>
                  <a:lnTo>
                    <a:pt x="38706" y="176106"/>
                  </a:lnTo>
                  <a:lnTo>
                    <a:pt x="38139" y="176521"/>
                  </a:lnTo>
                  <a:lnTo>
                    <a:pt x="37560" y="176936"/>
                  </a:lnTo>
                  <a:lnTo>
                    <a:pt x="36977" y="177335"/>
                  </a:lnTo>
                  <a:lnTo>
                    <a:pt x="36383" y="177734"/>
                  </a:lnTo>
                  <a:lnTo>
                    <a:pt x="35789" y="178118"/>
                  </a:lnTo>
                  <a:lnTo>
                    <a:pt x="35184" y="178503"/>
                  </a:lnTo>
                  <a:lnTo>
                    <a:pt x="34569" y="178871"/>
                  </a:lnTo>
                  <a:lnTo>
                    <a:pt x="33953" y="179240"/>
                  </a:lnTo>
                  <a:lnTo>
                    <a:pt x="33328" y="179578"/>
                  </a:lnTo>
                  <a:lnTo>
                    <a:pt x="32696" y="179916"/>
                  </a:lnTo>
                  <a:lnTo>
                    <a:pt x="32060" y="180254"/>
                  </a:lnTo>
                  <a:lnTo>
                    <a:pt x="31413" y="180577"/>
                  </a:lnTo>
                  <a:lnTo>
                    <a:pt x="30766" y="180868"/>
                  </a:lnTo>
                  <a:lnTo>
                    <a:pt x="30108" y="181160"/>
                  </a:lnTo>
                  <a:lnTo>
                    <a:pt x="29450" y="181437"/>
                  </a:lnTo>
                  <a:lnTo>
                    <a:pt x="28782" y="181713"/>
                  </a:lnTo>
                  <a:lnTo>
                    <a:pt x="28108" y="181959"/>
                  </a:lnTo>
                  <a:lnTo>
                    <a:pt x="27429" y="182190"/>
                  </a:lnTo>
                  <a:lnTo>
                    <a:pt x="26750" y="182420"/>
                  </a:lnTo>
                  <a:lnTo>
                    <a:pt x="26061" y="182620"/>
                  </a:lnTo>
                  <a:lnTo>
                    <a:pt x="25366" y="182804"/>
                  </a:lnTo>
                  <a:lnTo>
                    <a:pt x="24671" y="182973"/>
                  </a:lnTo>
                  <a:lnTo>
                    <a:pt x="23966" y="183127"/>
                  </a:lnTo>
                  <a:lnTo>
                    <a:pt x="23260" y="183265"/>
                  </a:lnTo>
                  <a:lnTo>
                    <a:pt x="22544" y="183373"/>
                  </a:lnTo>
                  <a:lnTo>
                    <a:pt x="21828" y="183480"/>
                  </a:lnTo>
                  <a:lnTo>
                    <a:pt x="21112" y="183542"/>
                  </a:lnTo>
                  <a:lnTo>
                    <a:pt x="20385" y="183603"/>
                  </a:lnTo>
                  <a:lnTo>
                    <a:pt x="19658" y="183634"/>
                  </a:lnTo>
                  <a:lnTo>
                    <a:pt x="18921" y="183649"/>
                  </a:lnTo>
                  <a:lnTo>
                    <a:pt x="18189" y="183649"/>
                  </a:lnTo>
                  <a:lnTo>
                    <a:pt x="17447" y="183618"/>
                  </a:lnTo>
                  <a:lnTo>
                    <a:pt x="16704" y="183557"/>
                  </a:lnTo>
                  <a:lnTo>
                    <a:pt x="15956" y="183480"/>
                  </a:lnTo>
                  <a:lnTo>
                    <a:pt x="15208" y="183388"/>
                  </a:lnTo>
                  <a:lnTo>
                    <a:pt x="14455" y="183265"/>
                  </a:lnTo>
                  <a:lnTo>
                    <a:pt x="13696" y="183111"/>
                  </a:lnTo>
                  <a:lnTo>
                    <a:pt x="12938" y="182927"/>
                  </a:lnTo>
                  <a:lnTo>
                    <a:pt x="12179" y="182727"/>
                  </a:lnTo>
                  <a:lnTo>
                    <a:pt x="11416" y="182497"/>
                  </a:lnTo>
                  <a:lnTo>
                    <a:pt x="10646" y="182236"/>
                  </a:lnTo>
                  <a:lnTo>
                    <a:pt x="9877" y="181959"/>
                  </a:lnTo>
                  <a:lnTo>
                    <a:pt x="9108" y="181637"/>
                  </a:lnTo>
                  <a:lnTo>
                    <a:pt x="8334" y="181299"/>
                  </a:lnTo>
                  <a:lnTo>
                    <a:pt x="7559" y="180930"/>
                  </a:lnTo>
                  <a:lnTo>
                    <a:pt x="6780" y="180530"/>
                  </a:lnTo>
                  <a:lnTo>
                    <a:pt x="6000" y="180100"/>
                  </a:lnTo>
                  <a:lnTo>
                    <a:pt x="5220" y="179639"/>
                  </a:lnTo>
                  <a:lnTo>
                    <a:pt x="4440" y="179148"/>
                  </a:lnTo>
                  <a:lnTo>
                    <a:pt x="3655" y="178610"/>
                  </a:lnTo>
                  <a:lnTo>
                    <a:pt x="2870" y="178057"/>
                  </a:lnTo>
                  <a:lnTo>
                    <a:pt x="2085" y="177458"/>
                  </a:lnTo>
                  <a:lnTo>
                    <a:pt x="1300" y="1768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-531575" y="-7736375"/>
              <a:ext cx="153850" cy="167475"/>
            </a:xfrm>
            <a:custGeom>
              <a:avLst/>
              <a:gdLst/>
              <a:ahLst/>
              <a:cxnLst/>
              <a:rect l="l" t="t" r="r" b="b"/>
              <a:pathLst>
                <a:path w="6154" h="6699" fill="none" extrusionOk="0">
                  <a:moveTo>
                    <a:pt x="6153" y="6698"/>
                  </a:moveTo>
                  <a:lnTo>
                    <a:pt x="6153" y="6698"/>
                  </a:lnTo>
                  <a:lnTo>
                    <a:pt x="5840" y="6222"/>
                  </a:lnTo>
                  <a:lnTo>
                    <a:pt x="5522" y="5746"/>
                  </a:lnTo>
                  <a:lnTo>
                    <a:pt x="5522" y="5746"/>
                  </a:lnTo>
                  <a:lnTo>
                    <a:pt x="5225" y="5316"/>
                  </a:lnTo>
                  <a:lnTo>
                    <a:pt x="4928" y="4885"/>
                  </a:lnTo>
                  <a:lnTo>
                    <a:pt x="4631" y="4486"/>
                  </a:lnTo>
                  <a:lnTo>
                    <a:pt x="4329" y="4087"/>
                  </a:lnTo>
                  <a:lnTo>
                    <a:pt x="4026" y="3703"/>
                  </a:lnTo>
                  <a:lnTo>
                    <a:pt x="3719" y="3334"/>
                  </a:lnTo>
                  <a:lnTo>
                    <a:pt x="3411" y="2965"/>
                  </a:lnTo>
                  <a:lnTo>
                    <a:pt x="3103" y="2627"/>
                  </a:lnTo>
                  <a:lnTo>
                    <a:pt x="2796" y="2289"/>
                  </a:lnTo>
                  <a:lnTo>
                    <a:pt x="2483" y="1967"/>
                  </a:lnTo>
                  <a:lnTo>
                    <a:pt x="2170" y="1659"/>
                  </a:lnTo>
                  <a:lnTo>
                    <a:pt x="1852" y="1367"/>
                  </a:lnTo>
                  <a:lnTo>
                    <a:pt x="1539" y="1091"/>
                  </a:lnTo>
                  <a:lnTo>
                    <a:pt x="1220" y="814"/>
                  </a:lnTo>
                  <a:lnTo>
                    <a:pt x="897" y="553"/>
                  </a:lnTo>
                  <a:lnTo>
                    <a:pt x="579" y="323"/>
                  </a:lnTo>
                  <a:lnTo>
                    <a:pt x="579" y="323"/>
                  </a:lnTo>
                  <a:lnTo>
                    <a:pt x="430" y="200"/>
                  </a:lnTo>
                  <a:lnTo>
                    <a:pt x="287" y="108"/>
                  </a:lnTo>
                  <a:lnTo>
                    <a:pt x="144" y="46"/>
                  </a:lnTo>
                  <a:lnTo>
                    <a:pt x="0" y="0"/>
                  </a:lnTo>
                  <a:lnTo>
                    <a:pt x="0" y="0"/>
                  </a:lnTo>
                  <a:lnTo>
                    <a:pt x="398" y="292"/>
                  </a:lnTo>
                  <a:lnTo>
                    <a:pt x="796" y="599"/>
                  </a:lnTo>
                  <a:lnTo>
                    <a:pt x="1194" y="922"/>
                  </a:lnTo>
                  <a:lnTo>
                    <a:pt x="1586" y="1260"/>
                  </a:lnTo>
                  <a:lnTo>
                    <a:pt x="1979" y="1613"/>
                  </a:lnTo>
                  <a:lnTo>
                    <a:pt x="2366" y="1997"/>
                  </a:lnTo>
                  <a:lnTo>
                    <a:pt x="2753" y="2397"/>
                  </a:lnTo>
                  <a:lnTo>
                    <a:pt x="3141" y="2811"/>
                  </a:lnTo>
                  <a:lnTo>
                    <a:pt x="3522" y="3226"/>
                  </a:lnTo>
                  <a:lnTo>
                    <a:pt x="3904" y="3687"/>
                  </a:lnTo>
                  <a:lnTo>
                    <a:pt x="4286" y="4148"/>
                  </a:lnTo>
                  <a:lnTo>
                    <a:pt x="4663" y="4624"/>
                  </a:lnTo>
                  <a:lnTo>
                    <a:pt x="5039" y="5116"/>
                  </a:lnTo>
                  <a:lnTo>
                    <a:pt x="5416" y="5638"/>
                  </a:lnTo>
                  <a:lnTo>
                    <a:pt x="5787" y="6161"/>
                  </a:lnTo>
                  <a:lnTo>
                    <a:pt x="6153" y="66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-291950" y="-7418000"/>
              <a:ext cx="61550" cy="139075"/>
            </a:xfrm>
            <a:custGeom>
              <a:avLst/>
              <a:gdLst/>
              <a:ahLst/>
              <a:cxnLst/>
              <a:rect l="l" t="t" r="r" b="b"/>
              <a:pathLst>
                <a:path w="2462" h="5563" fill="none" extrusionOk="0">
                  <a:moveTo>
                    <a:pt x="2461" y="5562"/>
                  </a:moveTo>
                  <a:lnTo>
                    <a:pt x="2461" y="5562"/>
                  </a:lnTo>
                  <a:lnTo>
                    <a:pt x="2164" y="4825"/>
                  </a:lnTo>
                  <a:lnTo>
                    <a:pt x="1867" y="4072"/>
                  </a:lnTo>
                  <a:lnTo>
                    <a:pt x="1565" y="3335"/>
                  </a:lnTo>
                  <a:lnTo>
                    <a:pt x="1257" y="2613"/>
                  </a:lnTo>
                  <a:lnTo>
                    <a:pt x="1257" y="2613"/>
                  </a:lnTo>
                  <a:lnTo>
                    <a:pt x="944" y="1937"/>
                  </a:lnTo>
                  <a:lnTo>
                    <a:pt x="631" y="1291"/>
                  </a:lnTo>
                  <a:lnTo>
                    <a:pt x="319" y="646"/>
                  </a:lnTo>
                  <a:lnTo>
                    <a:pt x="0" y="1"/>
                  </a:lnTo>
                  <a:lnTo>
                    <a:pt x="0" y="1"/>
                  </a:lnTo>
                  <a:lnTo>
                    <a:pt x="319" y="662"/>
                  </a:lnTo>
                  <a:lnTo>
                    <a:pt x="631" y="1322"/>
                  </a:lnTo>
                  <a:lnTo>
                    <a:pt x="944" y="2013"/>
                  </a:lnTo>
                  <a:lnTo>
                    <a:pt x="1252" y="2689"/>
                  </a:lnTo>
                  <a:lnTo>
                    <a:pt x="1560" y="3396"/>
                  </a:lnTo>
                  <a:lnTo>
                    <a:pt x="1862" y="4103"/>
                  </a:lnTo>
                  <a:lnTo>
                    <a:pt x="2164" y="4825"/>
                  </a:lnTo>
                  <a:lnTo>
                    <a:pt x="2461" y="55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-647200" y="-7737150"/>
              <a:ext cx="770725" cy="3695950"/>
            </a:xfrm>
            <a:custGeom>
              <a:avLst/>
              <a:gdLst/>
              <a:ahLst/>
              <a:cxnLst/>
              <a:rect l="l" t="t" r="r" b="b"/>
              <a:pathLst>
                <a:path w="30829" h="147838" extrusionOk="0">
                  <a:moveTo>
                    <a:pt x="4281" y="0"/>
                  </a:moveTo>
                  <a:lnTo>
                    <a:pt x="4175" y="31"/>
                  </a:lnTo>
                  <a:lnTo>
                    <a:pt x="4068" y="62"/>
                  </a:lnTo>
                  <a:lnTo>
                    <a:pt x="3962" y="108"/>
                  </a:lnTo>
                  <a:lnTo>
                    <a:pt x="3856" y="154"/>
                  </a:lnTo>
                  <a:lnTo>
                    <a:pt x="3756" y="231"/>
                  </a:lnTo>
                  <a:lnTo>
                    <a:pt x="3655" y="308"/>
                  </a:lnTo>
                  <a:lnTo>
                    <a:pt x="3554" y="400"/>
                  </a:lnTo>
                  <a:lnTo>
                    <a:pt x="3458" y="507"/>
                  </a:lnTo>
                  <a:lnTo>
                    <a:pt x="3363" y="615"/>
                  </a:lnTo>
                  <a:lnTo>
                    <a:pt x="3268" y="738"/>
                  </a:lnTo>
                  <a:lnTo>
                    <a:pt x="3172" y="876"/>
                  </a:lnTo>
                  <a:lnTo>
                    <a:pt x="3082" y="1030"/>
                  </a:lnTo>
                  <a:lnTo>
                    <a:pt x="2986" y="1183"/>
                  </a:lnTo>
                  <a:lnTo>
                    <a:pt x="2902" y="1352"/>
                  </a:lnTo>
                  <a:lnTo>
                    <a:pt x="2811" y="1521"/>
                  </a:lnTo>
                  <a:lnTo>
                    <a:pt x="2721" y="1706"/>
                  </a:lnTo>
                  <a:lnTo>
                    <a:pt x="2636" y="1905"/>
                  </a:lnTo>
                  <a:lnTo>
                    <a:pt x="2472" y="2320"/>
                  </a:lnTo>
                  <a:lnTo>
                    <a:pt x="2307" y="2766"/>
                  </a:lnTo>
                  <a:lnTo>
                    <a:pt x="2154" y="3242"/>
                  </a:lnTo>
                  <a:lnTo>
                    <a:pt x="2000" y="3749"/>
                  </a:lnTo>
                  <a:lnTo>
                    <a:pt x="1857" y="4287"/>
                  </a:lnTo>
                  <a:lnTo>
                    <a:pt x="1713" y="4855"/>
                  </a:lnTo>
                  <a:lnTo>
                    <a:pt x="1581" y="5439"/>
                  </a:lnTo>
                  <a:lnTo>
                    <a:pt x="1453" y="6053"/>
                  </a:lnTo>
                  <a:lnTo>
                    <a:pt x="1326" y="6683"/>
                  </a:lnTo>
                  <a:lnTo>
                    <a:pt x="1209" y="7328"/>
                  </a:lnTo>
                  <a:lnTo>
                    <a:pt x="1093" y="7989"/>
                  </a:lnTo>
                  <a:lnTo>
                    <a:pt x="987" y="8665"/>
                  </a:lnTo>
                  <a:lnTo>
                    <a:pt x="886" y="9356"/>
                  </a:lnTo>
                  <a:lnTo>
                    <a:pt x="785" y="10063"/>
                  </a:lnTo>
                  <a:lnTo>
                    <a:pt x="695" y="10770"/>
                  </a:lnTo>
                  <a:lnTo>
                    <a:pt x="610" y="11492"/>
                  </a:lnTo>
                  <a:lnTo>
                    <a:pt x="525" y="12214"/>
                  </a:lnTo>
                  <a:lnTo>
                    <a:pt x="451" y="12936"/>
                  </a:lnTo>
                  <a:lnTo>
                    <a:pt x="382" y="13658"/>
                  </a:lnTo>
                  <a:lnTo>
                    <a:pt x="318" y="14380"/>
                  </a:lnTo>
                  <a:lnTo>
                    <a:pt x="255" y="15102"/>
                  </a:lnTo>
                  <a:lnTo>
                    <a:pt x="202" y="15824"/>
                  </a:lnTo>
                  <a:lnTo>
                    <a:pt x="154" y="16531"/>
                  </a:lnTo>
                  <a:lnTo>
                    <a:pt x="106" y="17330"/>
                  </a:lnTo>
                  <a:lnTo>
                    <a:pt x="64" y="18113"/>
                  </a:lnTo>
                  <a:lnTo>
                    <a:pt x="37" y="18897"/>
                  </a:lnTo>
                  <a:lnTo>
                    <a:pt x="16" y="19696"/>
                  </a:lnTo>
                  <a:lnTo>
                    <a:pt x="5" y="20494"/>
                  </a:lnTo>
                  <a:lnTo>
                    <a:pt x="0" y="21278"/>
                  </a:lnTo>
                  <a:lnTo>
                    <a:pt x="11" y="22077"/>
                  </a:lnTo>
                  <a:lnTo>
                    <a:pt x="21" y="22860"/>
                  </a:lnTo>
                  <a:lnTo>
                    <a:pt x="43" y="23659"/>
                  </a:lnTo>
                  <a:lnTo>
                    <a:pt x="74" y="24443"/>
                  </a:lnTo>
                  <a:lnTo>
                    <a:pt x="111" y="25226"/>
                  </a:lnTo>
                  <a:lnTo>
                    <a:pt x="154" y="26010"/>
                  </a:lnTo>
                  <a:lnTo>
                    <a:pt x="207" y="26793"/>
                  </a:lnTo>
                  <a:lnTo>
                    <a:pt x="271" y="27577"/>
                  </a:lnTo>
                  <a:lnTo>
                    <a:pt x="334" y="28345"/>
                  </a:lnTo>
                  <a:lnTo>
                    <a:pt x="409" y="29113"/>
                  </a:lnTo>
                  <a:lnTo>
                    <a:pt x="493" y="29881"/>
                  </a:lnTo>
                  <a:lnTo>
                    <a:pt x="578" y="30649"/>
                  </a:lnTo>
                  <a:lnTo>
                    <a:pt x="674" y="31402"/>
                  </a:lnTo>
                  <a:lnTo>
                    <a:pt x="775" y="32155"/>
                  </a:lnTo>
                  <a:lnTo>
                    <a:pt x="881" y="32892"/>
                  </a:lnTo>
                  <a:lnTo>
                    <a:pt x="997" y="33630"/>
                  </a:lnTo>
                  <a:lnTo>
                    <a:pt x="1114" y="34367"/>
                  </a:lnTo>
                  <a:lnTo>
                    <a:pt x="1241" y="35089"/>
                  </a:lnTo>
                  <a:lnTo>
                    <a:pt x="1369" y="35796"/>
                  </a:lnTo>
                  <a:lnTo>
                    <a:pt x="1506" y="36503"/>
                  </a:lnTo>
                  <a:lnTo>
                    <a:pt x="1650" y="37194"/>
                  </a:lnTo>
                  <a:lnTo>
                    <a:pt x="1793" y="37885"/>
                  </a:lnTo>
                  <a:lnTo>
                    <a:pt x="1947" y="38561"/>
                  </a:lnTo>
                  <a:lnTo>
                    <a:pt x="2106" y="39237"/>
                  </a:lnTo>
                  <a:lnTo>
                    <a:pt x="2265" y="39898"/>
                  </a:lnTo>
                  <a:lnTo>
                    <a:pt x="2429" y="40543"/>
                  </a:lnTo>
                  <a:lnTo>
                    <a:pt x="2785" y="41772"/>
                  </a:lnTo>
                  <a:lnTo>
                    <a:pt x="3146" y="42986"/>
                  </a:lnTo>
                  <a:lnTo>
                    <a:pt x="3517" y="44169"/>
                  </a:lnTo>
                  <a:lnTo>
                    <a:pt x="3899" y="45336"/>
                  </a:lnTo>
                  <a:lnTo>
                    <a:pt x="4286" y="46458"/>
                  </a:lnTo>
                  <a:lnTo>
                    <a:pt x="4684" y="47579"/>
                  </a:lnTo>
                  <a:lnTo>
                    <a:pt x="5092" y="48655"/>
                  </a:lnTo>
                  <a:lnTo>
                    <a:pt x="5506" y="49715"/>
                  </a:lnTo>
                  <a:lnTo>
                    <a:pt x="5925" y="50744"/>
                  </a:lnTo>
                  <a:lnTo>
                    <a:pt x="6355" y="51743"/>
                  </a:lnTo>
                  <a:lnTo>
                    <a:pt x="6795" y="52710"/>
                  </a:lnTo>
                  <a:lnTo>
                    <a:pt x="7240" y="53663"/>
                  </a:lnTo>
                  <a:lnTo>
                    <a:pt x="7691" y="54569"/>
                  </a:lnTo>
                  <a:lnTo>
                    <a:pt x="8153" y="55460"/>
                  </a:lnTo>
                  <a:lnTo>
                    <a:pt x="8620" y="56321"/>
                  </a:lnTo>
                  <a:lnTo>
                    <a:pt x="9092" y="57150"/>
                  </a:lnTo>
                  <a:lnTo>
                    <a:pt x="9569" y="57965"/>
                  </a:lnTo>
                  <a:lnTo>
                    <a:pt x="10041" y="58794"/>
                  </a:lnTo>
                  <a:lnTo>
                    <a:pt x="10513" y="59624"/>
                  </a:lnTo>
                  <a:lnTo>
                    <a:pt x="10980" y="60469"/>
                  </a:lnTo>
                  <a:lnTo>
                    <a:pt x="11447" y="61314"/>
                  </a:lnTo>
                  <a:lnTo>
                    <a:pt x="11913" y="62174"/>
                  </a:lnTo>
                  <a:lnTo>
                    <a:pt x="12375" y="63050"/>
                  </a:lnTo>
                  <a:lnTo>
                    <a:pt x="12836" y="63941"/>
                  </a:lnTo>
                  <a:lnTo>
                    <a:pt x="13298" y="64832"/>
                  </a:lnTo>
                  <a:lnTo>
                    <a:pt x="13754" y="65723"/>
                  </a:lnTo>
                  <a:lnTo>
                    <a:pt x="14205" y="66629"/>
                  </a:lnTo>
                  <a:lnTo>
                    <a:pt x="14661" y="67551"/>
                  </a:lnTo>
                  <a:lnTo>
                    <a:pt x="15107" y="68473"/>
                  </a:lnTo>
                  <a:lnTo>
                    <a:pt x="15558" y="69410"/>
                  </a:lnTo>
                  <a:lnTo>
                    <a:pt x="16003" y="70362"/>
                  </a:lnTo>
                  <a:lnTo>
                    <a:pt x="16443" y="71315"/>
                  </a:lnTo>
                  <a:lnTo>
                    <a:pt x="16804" y="72221"/>
                  </a:lnTo>
                  <a:lnTo>
                    <a:pt x="17159" y="73143"/>
                  </a:lnTo>
                  <a:lnTo>
                    <a:pt x="17510" y="74080"/>
                  </a:lnTo>
                  <a:lnTo>
                    <a:pt x="17860" y="75017"/>
                  </a:lnTo>
                  <a:lnTo>
                    <a:pt x="18199" y="75985"/>
                  </a:lnTo>
                  <a:lnTo>
                    <a:pt x="18533" y="76953"/>
                  </a:lnTo>
                  <a:lnTo>
                    <a:pt x="18867" y="77936"/>
                  </a:lnTo>
                  <a:lnTo>
                    <a:pt x="19196" y="78935"/>
                  </a:lnTo>
                  <a:lnTo>
                    <a:pt x="19515" y="79949"/>
                  </a:lnTo>
                  <a:lnTo>
                    <a:pt x="19833" y="80978"/>
                  </a:lnTo>
                  <a:lnTo>
                    <a:pt x="20146" y="82023"/>
                  </a:lnTo>
                  <a:lnTo>
                    <a:pt x="20448" y="83068"/>
                  </a:lnTo>
                  <a:lnTo>
                    <a:pt x="20750" y="84128"/>
                  </a:lnTo>
                  <a:lnTo>
                    <a:pt x="21047" y="85203"/>
                  </a:lnTo>
                  <a:lnTo>
                    <a:pt x="21339" y="86278"/>
                  </a:lnTo>
                  <a:lnTo>
                    <a:pt x="21626" y="87385"/>
                  </a:lnTo>
                  <a:lnTo>
                    <a:pt x="21907" y="88491"/>
                  </a:lnTo>
                  <a:lnTo>
                    <a:pt x="22177" y="89612"/>
                  </a:lnTo>
                  <a:lnTo>
                    <a:pt x="22448" y="90734"/>
                  </a:lnTo>
                  <a:lnTo>
                    <a:pt x="22713" y="91870"/>
                  </a:lnTo>
                  <a:lnTo>
                    <a:pt x="22973" y="93023"/>
                  </a:lnTo>
                  <a:lnTo>
                    <a:pt x="23228" y="94190"/>
                  </a:lnTo>
                  <a:lnTo>
                    <a:pt x="23472" y="95358"/>
                  </a:lnTo>
                  <a:lnTo>
                    <a:pt x="23716" y="96541"/>
                  </a:lnTo>
                  <a:lnTo>
                    <a:pt x="23954" y="97739"/>
                  </a:lnTo>
                  <a:lnTo>
                    <a:pt x="24182" y="98937"/>
                  </a:lnTo>
                  <a:lnTo>
                    <a:pt x="24410" y="100151"/>
                  </a:lnTo>
                  <a:lnTo>
                    <a:pt x="24628" y="101380"/>
                  </a:lnTo>
                  <a:lnTo>
                    <a:pt x="24840" y="102609"/>
                  </a:lnTo>
                  <a:lnTo>
                    <a:pt x="25047" y="103854"/>
                  </a:lnTo>
                  <a:lnTo>
                    <a:pt x="25248" y="105098"/>
                  </a:lnTo>
                  <a:lnTo>
                    <a:pt x="25445" y="106358"/>
                  </a:lnTo>
                  <a:lnTo>
                    <a:pt x="25827" y="108893"/>
                  </a:lnTo>
                  <a:lnTo>
                    <a:pt x="26198" y="111427"/>
                  </a:lnTo>
                  <a:lnTo>
                    <a:pt x="26559" y="113962"/>
                  </a:lnTo>
                  <a:lnTo>
                    <a:pt x="26914" y="116528"/>
                  </a:lnTo>
                  <a:lnTo>
                    <a:pt x="27264" y="119078"/>
                  </a:lnTo>
                  <a:lnTo>
                    <a:pt x="27604" y="121659"/>
                  </a:lnTo>
                  <a:lnTo>
                    <a:pt x="27932" y="124240"/>
                  </a:lnTo>
                  <a:lnTo>
                    <a:pt x="28256" y="126821"/>
                  </a:lnTo>
                  <a:lnTo>
                    <a:pt x="28569" y="129417"/>
                  </a:lnTo>
                  <a:lnTo>
                    <a:pt x="28871" y="132029"/>
                  </a:lnTo>
                  <a:lnTo>
                    <a:pt x="29168" y="134641"/>
                  </a:lnTo>
                  <a:lnTo>
                    <a:pt x="29460" y="137268"/>
                  </a:lnTo>
                  <a:lnTo>
                    <a:pt x="29736" y="139895"/>
                  </a:lnTo>
                  <a:lnTo>
                    <a:pt x="30012" y="142537"/>
                  </a:lnTo>
                  <a:lnTo>
                    <a:pt x="30272" y="145180"/>
                  </a:lnTo>
                  <a:lnTo>
                    <a:pt x="30526" y="147838"/>
                  </a:lnTo>
                  <a:lnTo>
                    <a:pt x="30807" y="126038"/>
                  </a:lnTo>
                  <a:lnTo>
                    <a:pt x="30823" y="123948"/>
                  </a:lnTo>
                  <a:lnTo>
                    <a:pt x="30829" y="121844"/>
                  </a:lnTo>
                  <a:lnTo>
                    <a:pt x="30818" y="119723"/>
                  </a:lnTo>
                  <a:lnTo>
                    <a:pt x="30807" y="117588"/>
                  </a:lnTo>
                  <a:lnTo>
                    <a:pt x="30781" y="115437"/>
                  </a:lnTo>
                  <a:lnTo>
                    <a:pt x="30749" y="113271"/>
                  </a:lnTo>
                  <a:lnTo>
                    <a:pt x="30707" y="111105"/>
                  </a:lnTo>
                  <a:lnTo>
                    <a:pt x="30654" y="108939"/>
                  </a:lnTo>
                  <a:lnTo>
                    <a:pt x="30590" y="106757"/>
                  </a:lnTo>
                  <a:lnTo>
                    <a:pt x="30521" y="104591"/>
                  </a:lnTo>
                  <a:lnTo>
                    <a:pt x="30441" y="102409"/>
                  </a:lnTo>
                  <a:lnTo>
                    <a:pt x="30356" y="100228"/>
                  </a:lnTo>
                  <a:lnTo>
                    <a:pt x="30261" y="98062"/>
                  </a:lnTo>
                  <a:lnTo>
                    <a:pt x="30155" y="95896"/>
                  </a:lnTo>
                  <a:lnTo>
                    <a:pt x="30038" y="93745"/>
                  </a:lnTo>
                  <a:lnTo>
                    <a:pt x="29922" y="91609"/>
                  </a:lnTo>
                  <a:lnTo>
                    <a:pt x="29762" y="89428"/>
                  </a:lnTo>
                  <a:lnTo>
                    <a:pt x="29603" y="87246"/>
                  </a:lnTo>
                  <a:lnTo>
                    <a:pt x="29434" y="85126"/>
                  </a:lnTo>
                  <a:lnTo>
                    <a:pt x="29258" y="83006"/>
                  </a:lnTo>
                  <a:lnTo>
                    <a:pt x="29073" y="80886"/>
                  </a:lnTo>
                  <a:lnTo>
                    <a:pt x="28877" y="78781"/>
                  </a:lnTo>
                  <a:lnTo>
                    <a:pt x="28670" y="76677"/>
                  </a:lnTo>
                  <a:lnTo>
                    <a:pt x="28458" y="74572"/>
                  </a:lnTo>
                  <a:lnTo>
                    <a:pt x="28235" y="72498"/>
                  </a:lnTo>
                  <a:lnTo>
                    <a:pt x="28001" y="70409"/>
                  </a:lnTo>
                  <a:lnTo>
                    <a:pt x="27763" y="68335"/>
                  </a:lnTo>
                  <a:lnTo>
                    <a:pt x="27508" y="66276"/>
                  </a:lnTo>
                  <a:lnTo>
                    <a:pt x="27243" y="64233"/>
                  </a:lnTo>
                  <a:lnTo>
                    <a:pt x="26972" y="62205"/>
                  </a:lnTo>
                  <a:lnTo>
                    <a:pt x="26691" y="60177"/>
                  </a:lnTo>
                  <a:lnTo>
                    <a:pt x="26394" y="58164"/>
                  </a:lnTo>
                  <a:lnTo>
                    <a:pt x="26092" y="56182"/>
                  </a:lnTo>
                  <a:lnTo>
                    <a:pt x="25779" y="54201"/>
                  </a:lnTo>
                  <a:lnTo>
                    <a:pt x="25450" y="52234"/>
                  </a:lnTo>
                  <a:lnTo>
                    <a:pt x="25116" y="50298"/>
                  </a:lnTo>
                  <a:lnTo>
                    <a:pt x="24941" y="49331"/>
                  </a:lnTo>
                  <a:lnTo>
                    <a:pt x="24766" y="48363"/>
                  </a:lnTo>
                  <a:lnTo>
                    <a:pt x="24591" y="47410"/>
                  </a:lnTo>
                  <a:lnTo>
                    <a:pt x="24410" y="46458"/>
                  </a:lnTo>
                  <a:lnTo>
                    <a:pt x="24225" y="45505"/>
                  </a:lnTo>
                  <a:lnTo>
                    <a:pt x="24039" y="44568"/>
                  </a:lnTo>
                  <a:lnTo>
                    <a:pt x="23848" y="43631"/>
                  </a:lnTo>
                  <a:lnTo>
                    <a:pt x="23657" y="42709"/>
                  </a:lnTo>
                  <a:lnTo>
                    <a:pt x="23461" y="41772"/>
                  </a:lnTo>
                  <a:lnTo>
                    <a:pt x="23265" y="40866"/>
                  </a:lnTo>
                  <a:lnTo>
                    <a:pt x="23063" y="39944"/>
                  </a:lnTo>
                  <a:lnTo>
                    <a:pt x="22856" y="39037"/>
                  </a:lnTo>
                  <a:lnTo>
                    <a:pt x="22649" y="38131"/>
                  </a:lnTo>
                  <a:lnTo>
                    <a:pt x="22442" y="37240"/>
                  </a:lnTo>
                  <a:lnTo>
                    <a:pt x="22230" y="36349"/>
                  </a:lnTo>
                  <a:lnTo>
                    <a:pt x="22013" y="35458"/>
                  </a:lnTo>
                  <a:lnTo>
                    <a:pt x="21795" y="34582"/>
                  </a:lnTo>
                  <a:lnTo>
                    <a:pt x="21573" y="33707"/>
                  </a:lnTo>
                  <a:lnTo>
                    <a:pt x="21345" y="32846"/>
                  </a:lnTo>
                  <a:lnTo>
                    <a:pt x="21116" y="31986"/>
                  </a:lnTo>
                  <a:lnTo>
                    <a:pt x="20888" y="31141"/>
                  </a:lnTo>
                  <a:lnTo>
                    <a:pt x="20655" y="30281"/>
                  </a:lnTo>
                  <a:lnTo>
                    <a:pt x="20416" y="29451"/>
                  </a:lnTo>
                  <a:lnTo>
                    <a:pt x="20172" y="28621"/>
                  </a:lnTo>
                  <a:lnTo>
                    <a:pt x="19928" y="27792"/>
                  </a:lnTo>
                  <a:lnTo>
                    <a:pt x="19684" y="26978"/>
                  </a:lnTo>
                  <a:lnTo>
                    <a:pt x="19435" y="26163"/>
                  </a:lnTo>
                  <a:lnTo>
                    <a:pt x="19180" y="25364"/>
                  </a:lnTo>
                  <a:lnTo>
                    <a:pt x="18883" y="24458"/>
                  </a:lnTo>
                  <a:lnTo>
                    <a:pt x="18581" y="23567"/>
                  </a:lnTo>
                  <a:lnTo>
                    <a:pt x="18279" y="22676"/>
                  </a:lnTo>
                  <a:lnTo>
                    <a:pt x="17966" y="21800"/>
                  </a:lnTo>
                  <a:lnTo>
                    <a:pt x="17647" y="20925"/>
                  </a:lnTo>
                  <a:lnTo>
                    <a:pt x="17329" y="20049"/>
                  </a:lnTo>
                  <a:lnTo>
                    <a:pt x="17000" y="19189"/>
                  </a:lnTo>
                  <a:lnTo>
                    <a:pt x="16671" y="18328"/>
                  </a:lnTo>
                  <a:lnTo>
                    <a:pt x="16374" y="17591"/>
                  </a:lnTo>
                  <a:lnTo>
                    <a:pt x="16072" y="16869"/>
                  </a:lnTo>
                  <a:lnTo>
                    <a:pt x="15770" y="16162"/>
                  </a:lnTo>
                  <a:lnTo>
                    <a:pt x="15462" y="15455"/>
                  </a:lnTo>
                  <a:lnTo>
                    <a:pt x="15154" y="14779"/>
                  </a:lnTo>
                  <a:lnTo>
                    <a:pt x="14841" y="14088"/>
                  </a:lnTo>
                  <a:lnTo>
                    <a:pt x="14529" y="13428"/>
                  </a:lnTo>
                  <a:lnTo>
                    <a:pt x="14210" y="12767"/>
                  </a:lnTo>
                  <a:lnTo>
                    <a:pt x="13797" y="11953"/>
                  </a:lnTo>
                  <a:lnTo>
                    <a:pt x="13372" y="11169"/>
                  </a:lnTo>
                  <a:lnTo>
                    <a:pt x="12953" y="10386"/>
                  </a:lnTo>
                  <a:lnTo>
                    <a:pt x="12523" y="9618"/>
                  </a:lnTo>
                  <a:lnTo>
                    <a:pt x="12094" y="8865"/>
                  </a:lnTo>
                  <a:lnTo>
                    <a:pt x="11659" y="8143"/>
                  </a:lnTo>
                  <a:lnTo>
                    <a:pt x="11219" y="7436"/>
                  </a:lnTo>
                  <a:lnTo>
                    <a:pt x="10778" y="6729"/>
                  </a:lnTo>
                  <a:lnTo>
                    <a:pt x="10412" y="6192"/>
                  </a:lnTo>
                  <a:lnTo>
                    <a:pt x="10041" y="5669"/>
                  </a:lnTo>
                  <a:lnTo>
                    <a:pt x="9664" y="5147"/>
                  </a:lnTo>
                  <a:lnTo>
                    <a:pt x="9288" y="4655"/>
                  </a:lnTo>
                  <a:lnTo>
                    <a:pt x="8911" y="4179"/>
                  </a:lnTo>
                  <a:lnTo>
                    <a:pt x="8529" y="3718"/>
                  </a:lnTo>
                  <a:lnTo>
                    <a:pt x="8147" y="3257"/>
                  </a:lnTo>
                  <a:lnTo>
                    <a:pt x="7766" y="2842"/>
                  </a:lnTo>
                  <a:lnTo>
                    <a:pt x="7378" y="2428"/>
                  </a:lnTo>
                  <a:lnTo>
                    <a:pt x="6991" y="2028"/>
                  </a:lnTo>
                  <a:lnTo>
                    <a:pt x="6604" y="1644"/>
                  </a:lnTo>
                  <a:lnTo>
                    <a:pt x="6211" y="1291"/>
                  </a:lnTo>
                  <a:lnTo>
                    <a:pt x="5819" y="953"/>
                  </a:lnTo>
                  <a:lnTo>
                    <a:pt x="5421" y="630"/>
                  </a:lnTo>
                  <a:lnTo>
                    <a:pt x="5023" y="323"/>
                  </a:lnTo>
                  <a:lnTo>
                    <a:pt x="4625" y="31"/>
                  </a:lnTo>
                  <a:lnTo>
                    <a:pt x="4509" y="16"/>
                  </a:lnTo>
                  <a:lnTo>
                    <a:pt x="439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-647200" y="-7737150"/>
              <a:ext cx="770725" cy="3695950"/>
            </a:xfrm>
            <a:custGeom>
              <a:avLst/>
              <a:gdLst/>
              <a:ahLst/>
              <a:cxnLst/>
              <a:rect l="l" t="t" r="r" b="b"/>
              <a:pathLst>
                <a:path w="30829" h="147838" fill="none" extrusionOk="0">
                  <a:moveTo>
                    <a:pt x="30526" y="147838"/>
                  </a:moveTo>
                  <a:lnTo>
                    <a:pt x="30807" y="126038"/>
                  </a:lnTo>
                  <a:lnTo>
                    <a:pt x="30807" y="126038"/>
                  </a:lnTo>
                  <a:lnTo>
                    <a:pt x="30823" y="123948"/>
                  </a:lnTo>
                  <a:lnTo>
                    <a:pt x="30829" y="121844"/>
                  </a:lnTo>
                  <a:lnTo>
                    <a:pt x="30818" y="119723"/>
                  </a:lnTo>
                  <a:lnTo>
                    <a:pt x="30807" y="117588"/>
                  </a:lnTo>
                  <a:lnTo>
                    <a:pt x="30781" y="115437"/>
                  </a:lnTo>
                  <a:lnTo>
                    <a:pt x="30749" y="113271"/>
                  </a:lnTo>
                  <a:lnTo>
                    <a:pt x="30707" y="111105"/>
                  </a:lnTo>
                  <a:lnTo>
                    <a:pt x="30654" y="108939"/>
                  </a:lnTo>
                  <a:lnTo>
                    <a:pt x="30590" y="106757"/>
                  </a:lnTo>
                  <a:lnTo>
                    <a:pt x="30521" y="104591"/>
                  </a:lnTo>
                  <a:lnTo>
                    <a:pt x="30441" y="102409"/>
                  </a:lnTo>
                  <a:lnTo>
                    <a:pt x="30356" y="100228"/>
                  </a:lnTo>
                  <a:lnTo>
                    <a:pt x="30261" y="98062"/>
                  </a:lnTo>
                  <a:lnTo>
                    <a:pt x="30155" y="95896"/>
                  </a:lnTo>
                  <a:lnTo>
                    <a:pt x="30038" y="93745"/>
                  </a:lnTo>
                  <a:lnTo>
                    <a:pt x="29922" y="91609"/>
                  </a:lnTo>
                  <a:lnTo>
                    <a:pt x="29922" y="91609"/>
                  </a:lnTo>
                  <a:lnTo>
                    <a:pt x="29762" y="89428"/>
                  </a:lnTo>
                  <a:lnTo>
                    <a:pt x="29603" y="87246"/>
                  </a:lnTo>
                  <a:lnTo>
                    <a:pt x="29603" y="87246"/>
                  </a:lnTo>
                  <a:lnTo>
                    <a:pt x="29434" y="85126"/>
                  </a:lnTo>
                  <a:lnTo>
                    <a:pt x="29258" y="83006"/>
                  </a:lnTo>
                  <a:lnTo>
                    <a:pt x="29073" y="80886"/>
                  </a:lnTo>
                  <a:lnTo>
                    <a:pt x="28877" y="78781"/>
                  </a:lnTo>
                  <a:lnTo>
                    <a:pt x="28670" y="76677"/>
                  </a:lnTo>
                  <a:lnTo>
                    <a:pt x="28458" y="74572"/>
                  </a:lnTo>
                  <a:lnTo>
                    <a:pt x="28235" y="72498"/>
                  </a:lnTo>
                  <a:lnTo>
                    <a:pt x="28001" y="70409"/>
                  </a:lnTo>
                  <a:lnTo>
                    <a:pt x="27763" y="68335"/>
                  </a:lnTo>
                  <a:lnTo>
                    <a:pt x="27508" y="66276"/>
                  </a:lnTo>
                  <a:lnTo>
                    <a:pt x="27243" y="64233"/>
                  </a:lnTo>
                  <a:lnTo>
                    <a:pt x="26972" y="62205"/>
                  </a:lnTo>
                  <a:lnTo>
                    <a:pt x="26691" y="60177"/>
                  </a:lnTo>
                  <a:lnTo>
                    <a:pt x="26394" y="58164"/>
                  </a:lnTo>
                  <a:lnTo>
                    <a:pt x="26092" y="56182"/>
                  </a:lnTo>
                  <a:lnTo>
                    <a:pt x="25779" y="54201"/>
                  </a:lnTo>
                  <a:lnTo>
                    <a:pt x="25450" y="52234"/>
                  </a:lnTo>
                  <a:lnTo>
                    <a:pt x="25116" y="50298"/>
                  </a:lnTo>
                  <a:lnTo>
                    <a:pt x="24941" y="49331"/>
                  </a:lnTo>
                  <a:lnTo>
                    <a:pt x="24766" y="48363"/>
                  </a:lnTo>
                  <a:lnTo>
                    <a:pt x="24591" y="47410"/>
                  </a:lnTo>
                  <a:lnTo>
                    <a:pt x="24410" y="46458"/>
                  </a:lnTo>
                  <a:lnTo>
                    <a:pt x="24225" y="45505"/>
                  </a:lnTo>
                  <a:lnTo>
                    <a:pt x="24039" y="44568"/>
                  </a:lnTo>
                  <a:lnTo>
                    <a:pt x="23848" y="43631"/>
                  </a:lnTo>
                  <a:lnTo>
                    <a:pt x="23657" y="42709"/>
                  </a:lnTo>
                  <a:lnTo>
                    <a:pt x="23461" y="41772"/>
                  </a:lnTo>
                  <a:lnTo>
                    <a:pt x="23265" y="40866"/>
                  </a:lnTo>
                  <a:lnTo>
                    <a:pt x="23063" y="39944"/>
                  </a:lnTo>
                  <a:lnTo>
                    <a:pt x="22856" y="39037"/>
                  </a:lnTo>
                  <a:lnTo>
                    <a:pt x="22649" y="38131"/>
                  </a:lnTo>
                  <a:lnTo>
                    <a:pt x="22442" y="37240"/>
                  </a:lnTo>
                  <a:lnTo>
                    <a:pt x="22230" y="36349"/>
                  </a:lnTo>
                  <a:lnTo>
                    <a:pt x="22013" y="35458"/>
                  </a:lnTo>
                  <a:lnTo>
                    <a:pt x="21795" y="34582"/>
                  </a:lnTo>
                  <a:lnTo>
                    <a:pt x="21573" y="33707"/>
                  </a:lnTo>
                  <a:lnTo>
                    <a:pt x="21345" y="32846"/>
                  </a:lnTo>
                  <a:lnTo>
                    <a:pt x="21116" y="31986"/>
                  </a:lnTo>
                  <a:lnTo>
                    <a:pt x="20888" y="31141"/>
                  </a:lnTo>
                  <a:lnTo>
                    <a:pt x="20655" y="30281"/>
                  </a:lnTo>
                  <a:lnTo>
                    <a:pt x="20416" y="29451"/>
                  </a:lnTo>
                  <a:lnTo>
                    <a:pt x="20172" y="28621"/>
                  </a:lnTo>
                  <a:lnTo>
                    <a:pt x="19928" y="27792"/>
                  </a:lnTo>
                  <a:lnTo>
                    <a:pt x="19684" y="26978"/>
                  </a:lnTo>
                  <a:lnTo>
                    <a:pt x="19435" y="26163"/>
                  </a:lnTo>
                  <a:lnTo>
                    <a:pt x="19180" y="25364"/>
                  </a:lnTo>
                  <a:lnTo>
                    <a:pt x="19180" y="25364"/>
                  </a:lnTo>
                  <a:lnTo>
                    <a:pt x="18883" y="24458"/>
                  </a:lnTo>
                  <a:lnTo>
                    <a:pt x="18581" y="23567"/>
                  </a:lnTo>
                  <a:lnTo>
                    <a:pt x="18279" y="22676"/>
                  </a:lnTo>
                  <a:lnTo>
                    <a:pt x="17966" y="21800"/>
                  </a:lnTo>
                  <a:lnTo>
                    <a:pt x="17647" y="20925"/>
                  </a:lnTo>
                  <a:lnTo>
                    <a:pt x="17329" y="20049"/>
                  </a:lnTo>
                  <a:lnTo>
                    <a:pt x="17000" y="19189"/>
                  </a:lnTo>
                  <a:lnTo>
                    <a:pt x="16671" y="18328"/>
                  </a:lnTo>
                  <a:lnTo>
                    <a:pt x="16671" y="18328"/>
                  </a:lnTo>
                  <a:lnTo>
                    <a:pt x="16374" y="17591"/>
                  </a:lnTo>
                  <a:lnTo>
                    <a:pt x="16072" y="16869"/>
                  </a:lnTo>
                  <a:lnTo>
                    <a:pt x="15770" y="16162"/>
                  </a:lnTo>
                  <a:lnTo>
                    <a:pt x="15462" y="15455"/>
                  </a:lnTo>
                  <a:lnTo>
                    <a:pt x="15154" y="14779"/>
                  </a:lnTo>
                  <a:lnTo>
                    <a:pt x="14841" y="14088"/>
                  </a:lnTo>
                  <a:lnTo>
                    <a:pt x="14529" y="13428"/>
                  </a:lnTo>
                  <a:lnTo>
                    <a:pt x="14210" y="12767"/>
                  </a:lnTo>
                  <a:lnTo>
                    <a:pt x="14210" y="12767"/>
                  </a:lnTo>
                  <a:lnTo>
                    <a:pt x="13797" y="11953"/>
                  </a:lnTo>
                  <a:lnTo>
                    <a:pt x="13372" y="11169"/>
                  </a:lnTo>
                  <a:lnTo>
                    <a:pt x="12953" y="10386"/>
                  </a:lnTo>
                  <a:lnTo>
                    <a:pt x="12523" y="9618"/>
                  </a:lnTo>
                  <a:lnTo>
                    <a:pt x="12094" y="8865"/>
                  </a:lnTo>
                  <a:lnTo>
                    <a:pt x="11659" y="8143"/>
                  </a:lnTo>
                  <a:lnTo>
                    <a:pt x="11219" y="7436"/>
                  </a:lnTo>
                  <a:lnTo>
                    <a:pt x="10778" y="6729"/>
                  </a:lnTo>
                  <a:lnTo>
                    <a:pt x="10778" y="6729"/>
                  </a:lnTo>
                  <a:lnTo>
                    <a:pt x="10412" y="6192"/>
                  </a:lnTo>
                  <a:lnTo>
                    <a:pt x="10041" y="5669"/>
                  </a:lnTo>
                  <a:lnTo>
                    <a:pt x="9664" y="5147"/>
                  </a:lnTo>
                  <a:lnTo>
                    <a:pt x="9288" y="4655"/>
                  </a:lnTo>
                  <a:lnTo>
                    <a:pt x="8911" y="4179"/>
                  </a:lnTo>
                  <a:lnTo>
                    <a:pt x="8529" y="3718"/>
                  </a:lnTo>
                  <a:lnTo>
                    <a:pt x="8147" y="3257"/>
                  </a:lnTo>
                  <a:lnTo>
                    <a:pt x="7766" y="2842"/>
                  </a:lnTo>
                  <a:lnTo>
                    <a:pt x="7378" y="2428"/>
                  </a:lnTo>
                  <a:lnTo>
                    <a:pt x="6991" y="2028"/>
                  </a:lnTo>
                  <a:lnTo>
                    <a:pt x="6604" y="1644"/>
                  </a:lnTo>
                  <a:lnTo>
                    <a:pt x="6211" y="1291"/>
                  </a:lnTo>
                  <a:lnTo>
                    <a:pt x="5819" y="953"/>
                  </a:lnTo>
                  <a:lnTo>
                    <a:pt x="5421" y="630"/>
                  </a:lnTo>
                  <a:lnTo>
                    <a:pt x="5023" y="323"/>
                  </a:lnTo>
                  <a:lnTo>
                    <a:pt x="4625" y="31"/>
                  </a:lnTo>
                  <a:lnTo>
                    <a:pt x="4625" y="31"/>
                  </a:lnTo>
                  <a:lnTo>
                    <a:pt x="4509" y="16"/>
                  </a:lnTo>
                  <a:lnTo>
                    <a:pt x="4392" y="0"/>
                  </a:lnTo>
                  <a:lnTo>
                    <a:pt x="4392" y="0"/>
                  </a:lnTo>
                  <a:lnTo>
                    <a:pt x="4281" y="0"/>
                  </a:lnTo>
                  <a:lnTo>
                    <a:pt x="4175" y="31"/>
                  </a:lnTo>
                  <a:lnTo>
                    <a:pt x="4068" y="62"/>
                  </a:lnTo>
                  <a:lnTo>
                    <a:pt x="3962" y="108"/>
                  </a:lnTo>
                  <a:lnTo>
                    <a:pt x="3856" y="154"/>
                  </a:lnTo>
                  <a:lnTo>
                    <a:pt x="3756" y="231"/>
                  </a:lnTo>
                  <a:lnTo>
                    <a:pt x="3655" y="308"/>
                  </a:lnTo>
                  <a:lnTo>
                    <a:pt x="3554" y="400"/>
                  </a:lnTo>
                  <a:lnTo>
                    <a:pt x="3458" y="507"/>
                  </a:lnTo>
                  <a:lnTo>
                    <a:pt x="3363" y="615"/>
                  </a:lnTo>
                  <a:lnTo>
                    <a:pt x="3268" y="738"/>
                  </a:lnTo>
                  <a:lnTo>
                    <a:pt x="3172" y="876"/>
                  </a:lnTo>
                  <a:lnTo>
                    <a:pt x="3082" y="1030"/>
                  </a:lnTo>
                  <a:lnTo>
                    <a:pt x="2986" y="1183"/>
                  </a:lnTo>
                  <a:lnTo>
                    <a:pt x="2902" y="1352"/>
                  </a:lnTo>
                  <a:lnTo>
                    <a:pt x="2811" y="1521"/>
                  </a:lnTo>
                  <a:lnTo>
                    <a:pt x="2721" y="1706"/>
                  </a:lnTo>
                  <a:lnTo>
                    <a:pt x="2636" y="1905"/>
                  </a:lnTo>
                  <a:lnTo>
                    <a:pt x="2472" y="2320"/>
                  </a:lnTo>
                  <a:lnTo>
                    <a:pt x="2307" y="2766"/>
                  </a:lnTo>
                  <a:lnTo>
                    <a:pt x="2154" y="3242"/>
                  </a:lnTo>
                  <a:lnTo>
                    <a:pt x="2000" y="3749"/>
                  </a:lnTo>
                  <a:lnTo>
                    <a:pt x="1857" y="4287"/>
                  </a:lnTo>
                  <a:lnTo>
                    <a:pt x="1713" y="4855"/>
                  </a:lnTo>
                  <a:lnTo>
                    <a:pt x="1581" y="5439"/>
                  </a:lnTo>
                  <a:lnTo>
                    <a:pt x="1453" y="6053"/>
                  </a:lnTo>
                  <a:lnTo>
                    <a:pt x="1326" y="6683"/>
                  </a:lnTo>
                  <a:lnTo>
                    <a:pt x="1209" y="7328"/>
                  </a:lnTo>
                  <a:lnTo>
                    <a:pt x="1093" y="7989"/>
                  </a:lnTo>
                  <a:lnTo>
                    <a:pt x="987" y="8665"/>
                  </a:lnTo>
                  <a:lnTo>
                    <a:pt x="886" y="9356"/>
                  </a:lnTo>
                  <a:lnTo>
                    <a:pt x="785" y="10063"/>
                  </a:lnTo>
                  <a:lnTo>
                    <a:pt x="695" y="10770"/>
                  </a:lnTo>
                  <a:lnTo>
                    <a:pt x="610" y="11492"/>
                  </a:lnTo>
                  <a:lnTo>
                    <a:pt x="525" y="12214"/>
                  </a:lnTo>
                  <a:lnTo>
                    <a:pt x="451" y="12936"/>
                  </a:lnTo>
                  <a:lnTo>
                    <a:pt x="382" y="13658"/>
                  </a:lnTo>
                  <a:lnTo>
                    <a:pt x="318" y="14380"/>
                  </a:lnTo>
                  <a:lnTo>
                    <a:pt x="255" y="15102"/>
                  </a:lnTo>
                  <a:lnTo>
                    <a:pt x="202" y="15824"/>
                  </a:lnTo>
                  <a:lnTo>
                    <a:pt x="154" y="16531"/>
                  </a:lnTo>
                  <a:lnTo>
                    <a:pt x="154" y="16531"/>
                  </a:lnTo>
                  <a:lnTo>
                    <a:pt x="106" y="17330"/>
                  </a:lnTo>
                  <a:lnTo>
                    <a:pt x="64" y="18113"/>
                  </a:lnTo>
                  <a:lnTo>
                    <a:pt x="37" y="18897"/>
                  </a:lnTo>
                  <a:lnTo>
                    <a:pt x="16" y="19696"/>
                  </a:lnTo>
                  <a:lnTo>
                    <a:pt x="5" y="20494"/>
                  </a:lnTo>
                  <a:lnTo>
                    <a:pt x="0" y="21278"/>
                  </a:lnTo>
                  <a:lnTo>
                    <a:pt x="11" y="22077"/>
                  </a:lnTo>
                  <a:lnTo>
                    <a:pt x="21" y="22860"/>
                  </a:lnTo>
                  <a:lnTo>
                    <a:pt x="43" y="23659"/>
                  </a:lnTo>
                  <a:lnTo>
                    <a:pt x="74" y="24443"/>
                  </a:lnTo>
                  <a:lnTo>
                    <a:pt x="111" y="25226"/>
                  </a:lnTo>
                  <a:lnTo>
                    <a:pt x="154" y="26010"/>
                  </a:lnTo>
                  <a:lnTo>
                    <a:pt x="207" y="26793"/>
                  </a:lnTo>
                  <a:lnTo>
                    <a:pt x="271" y="27577"/>
                  </a:lnTo>
                  <a:lnTo>
                    <a:pt x="334" y="28345"/>
                  </a:lnTo>
                  <a:lnTo>
                    <a:pt x="409" y="29113"/>
                  </a:lnTo>
                  <a:lnTo>
                    <a:pt x="493" y="29881"/>
                  </a:lnTo>
                  <a:lnTo>
                    <a:pt x="578" y="30649"/>
                  </a:lnTo>
                  <a:lnTo>
                    <a:pt x="674" y="31402"/>
                  </a:lnTo>
                  <a:lnTo>
                    <a:pt x="775" y="32155"/>
                  </a:lnTo>
                  <a:lnTo>
                    <a:pt x="881" y="32892"/>
                  </a:lnTo>
                  <a:lnTo>
                    <a:pt x="997" y="33630"/>
                  </a:lnTo>
                  <a:lnTo>
                    <a:pt x="1114" y="34367"/>
                  </a:lnTo>
                  <a:lnTo>
                    <a:pt x="1241" y="35089"/>
                  </a:lnTo>
                  <a:lnTo>
                    <a:pt x="1369" y="35796"/>
                  </a:lnTo>
                  <a:lnTo>
                    <a:pt x="1506" y="36503"/>
                  </a:lnTo>
                  <a:lnTo>
                    <a:pt x="1650" y="37194"/>
                  </a:lnTo>
                  <a:lnTo>
                    <a:pt x="1793" y="37885"/>
                  </a:lnTo>
                  <a:lnTo>
                    <a:pt x="1947" y="38561"/>
                  </a:lnTo>
                  <a:lnTo>
                    <a:pt x="2106" y="39237"/>
                  </a:lnTo>
                  <a:lnTo>
                    <a:pt x="2265" y="39898"/>
                  </a:lnTo>
                  <a:lnTo>
                    <a:pt x="2429" y="40543"/>
                  </a:lnTo>
                  <a:lnTo>
                    <a:pt x="2429" y="40543"/>
                  </a:lnTo>
                  <a:lnTo>
                    <a:pt x="2785" y="41772"/>
                  </a:lnTo>
                  <a:lnTo>
                    <a:pt x="3146" y="42986"/>
                  </a:lnTo>
                  <a:lnTo>
                    <a:pt x="3517" y="44169"/>
                  </a:lnTo>
                  <a:lnTo>
                    <a:pt x="3899" y="45336"/>
                  </a:lnTo>
                  <a:lnTo>
                    <a:pt x="4286" y="46458"/>
                  </a:lnTo>
                  <a:lnTo>
                    <a:pt x="4684" y="47579"/>
                  </a:lnTo>
                  <a:lnTo>
                    <a:pt x="5092" y="48655"/>
                  </a:lnTo>
                  <a:lnTo>
                    <a:pt x="5506" y="49715"/>
                  </a:lnTo>
                  <a:lnTo>
                    <a:pt x="5925" y="50744"/>
                  </a:lnTo>
                  <a:lnTo>
                    <a:pt x="6355" y="51743"/>
                  </a:lnTo>
                  <a:lnTo>
                    <a:pt x="6795" y="52710"/>
                  </a:lnTo>
                  <a:lnTo>
                    <a:pt x="7240" y="53663"/>
                  </a:lnTo>
                  <a:lnTo>
                    <a:pt x="7691" y="54569"/>
                  </a:lnTo>
                  <a:lnTo>
                    <a:pt x="8153" y="55460"/>
                  </a:lnTo>
                  <a:lnTo>
                    <a:pt x="8620" y="56321"/>
                  </a:lnTo>
                  <a:lnTo>
                    <a:pt x="9092" y="57150"/>
                  </a:lnTo>
                  <a:lnTo>
                    <a:pt x="9092" y="57150"/>
                  </a:lnTo>
                  <a:lnTo>
                    <a:pt x="9569" y="57965"/>
                  </a:lnTo>
                  <a:lnTo>
                    <a:pt x="10041" y="58794"/>
                  </a:lnTo>
                  <a:lnTo>
                    <a:pt x="10513" y="59624"/>
                  </a:lnTo>
                  <a:lnTo>
                    <a:pt x="10980" y="60469"/>
                  </a:lnTo>
                  <a:lnTo>
                    <a:pt x="11447" y="61314"/>
                  </a:lnTo>
                  <a:lnTo>
                    <a:pt x="11913" y="62174"/>
                  </a:lnTo>
                  <a:lnTo>
                    <a:pt x="12375" y="63050"/>
                  </a:lnTo>
                  <a:lnTo>
                    <a:pt x="12836" y="63941"/>
                  </a:lnTo>
                  <a:lnTo>
                    <a:pt x="13298" y="64832"/>
                  </a:lnTo>
                  <a:lnTo>
                    <a:pt x="13754" y="65723"/>
                  </a:lnTo>
                  <a:lnTo>
                    <a:pt x="14205" y="66629"/>
                  </a:lnTo>
                  <a:lnTo>
                    <a:pt x="14661" y="67551"/>
                  </a:lnTo>
                  <a:lnTo>
                    <a:pt x="15107" y="68473"/>
                  </a:lnTo>
                  <a:lnTo>
                    <a:pt x="15558" y="69410"/>
                  </a:lnTo>
                  <a:lnTo>
                    <a:pt x="16003" y="70362"/>
                  </a:lnTo>
                  <a:lnTo>
                    <a:pt x="16443" y="71315"/>
                  </a:lnTo>
                  <a:lnTo>
                    <a:pt x="16443" y="71315"/>
                  </a:lnTo>
                  <a:lnTo>
                    <a:pt x="16804" y="72221"/>
                  </a:lnTo>
                  <a:lnTo>
                    <a:pt x="17159" y="73143"/>
                  </a:lnTo>
                  <a:lnTo>
                    <a:pt x="17510" y="74080"/>
                  </a:lnTo>
                  <a:lnTo>
                    <a:pt x="17860" y="75017"/>
                  </a:lnTo>
                  <a:lnTo>
                    <a:pt x="18199" y="75985"/>
                  </a:lnTo>
                  <a:lnTo>
                    <a:pt x="18533" y="76953"/>
                  </a:lnTo>
                  <a:lnTo>
                    <a:pt x="18867" y="77936"/>
                  </a:lnTo>
                  <a:lnTo>
                    <a:pt x="19196" y="78935"/>
                  </a:lnTo>
                  <a:lnTo>
                    <a:pt x="19515" y="79949"/>
                  </a:lnTo>
                  <a:lnTo>
                    <a:pt x="19833" y="80978"/>
                  </a:lnTo>
                  <a:lnTo>
                    <a:pt x="20146" y="82023"/>
                  </a:lnTo>
                  <a:lnTo>
                    <a:pt x="20448" y="83068"/>
                  </a:lnTo>
                  <a:lnTo>
                    <a:pt x="20750" y="84128"/>
                  </a:lnTo>
                  <a:lnTo>
                    <a:pt x="21047" y="85203"/>
                  </a:lnTo>
                  <a:lnTo>
                    <a:pt x="21339" y="86278"/>
                  </a:lnTo>
                  <a:lnTo>
                    <a:pt x="21626" y="87385"/>
                  </a:lnTo>
                  <a:lnTo>
                    <a:pt x="21907" y="88491"/>
                  </a:lnTo>
                  <a:lnTo>
                    <a:pt x="22177" y="89612"/>
                  </a:lnTo>
                  <a:lnTo>
                    <a:pt x="22448" y="90734"/>
                  </a:lnTo>
                  <a:lnTo>
                    <a:pt x="22713" y="91870"/>
                  </a:lnTo>
                  <a:lnTo>
                    <a:pt x="22973" y="93023"/>
                  </a:lnTo>
                  <a:lnTo>
                    <a:pt x="23228" y="94190"/>
                  </a:lnTo>
                  <a:lnTo>
                    <a:pt x="23472" y="95358"/>
                  </a:lnTo>
                  <a:lnTo>
                    <a:pt x="23716" y="96541"/>
                  </a:lnTo>
                  <a:lnTo>
                    <a:pt x="23954" y="97739"/>
                  </a:lnTo>
                  <a:lnTo>
                    <a:pt x="24182" y="98937"/>
                  </a:lnTo>
                  <a:lnTo>
                    <a:pt x="24410" y="100151"/>
                  </a:lnTo>
                  <a:lnTo>
                    <a:pt x="24628" y="101380"/>
                  </a:lnTo>
                  <a:lnTo>
                    <a:pt x="24840" y="102609"/>
                  </a:lnTo>
                  <a:lnTo>
                    <a:pt x="25047" y="103854"/>
                  </a:lnTo>
                  <a:lnTo>
                    <a:pt x="25248" y="105098"/>
                  </a:lnTo>
                  <a:lnTo>
                    <a:pt x="25445" y="106358"/>
                  </a:lnTo>
                  <a:lnTo>
                    <a:pt x="25445" y="106358"/>
                  </a:lnTo>
                  <a:lnTo>
                    <a:pt x="25827" y="108893"/>
                  </a:lnTo>
                  <a:lnTo>
                    <a:pt x="26198" y="111427"/>
                  </a:lnTo>
                  <a:lnTo>
                    <a:pt x="26559" y="113962"/>
                  </a:lnTo>
                  <a:lnTo>
                    <a:pt x="26914" y="116528"/>
                  </a:lnTo>
                  <a:lnTo>
                    <a:pt x="27264" y="119078"/>
                  </a:lnTo>
                  <a:lnTo>
                    <a:pt x="27604" y="121659"/>
                  </a:lnTo>
                  <a:lnTo>
                    <a:pt x="27932" y="124240"/>
                  </a:lnTo>
                  <a:lnTo>
                    <a:pt x="28256" y="126821"/>
                  </a:lnTo>
                  <a:lnTo>
                    <a:pt x="28569" y="129417"/>
                  </a:lnTo>
                  <a:lnTo>
                    <a:pt x="28871" y="132029"/>
                  </a:lnTo>
                  <a:lnTo>
                    <a:pt x="29168" y="134641"/>
                  </a:lnTo>
                  <a:lnTo>
                    <a:pt x="29460" y="137268"/>
                  </a:lnTo>
                  <a:lnTo>
                    <a:pt x="29736" y="139895"/>
                  </a:lnTo>
                  <a:lnTo>
                    <a:pt x="30012" y="142537"/>
                  </a:lnTo>
                  <a:lnTo>
                    <a:pt x="30272" y="145180"/>
                  </a:lnTo>
                  <a:lnTo>
                    <a:pt x="30526" y="14783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-354150" y="-6801950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extrusionOk="0">
                  <a:moveTo>
                    <a:pt x="303" y="1"/>
                  </a:moveTo>
                  <a:lnTo>
                    <a:pt x="266" y="16"/>
                  </a:lnTo>
                  <a:lnTo>
                    <a:pt x="234" y="32"/>
                  </a:lnTo>
                  <a:lnTo>
                    <a:pt x="207" y="62"/>
                  </a:lnTo>
                  <a:lnTo>
                    <a:pt x="149" y="155"/>
                  </a:lnTo>
                  <a:lnTo>
                    <a:pt x="96" y="278"/>
                  </a:lnTo>
                  <a:lnTo>
                    <a:pt x="59" y="416"/>
                  </a:lnTo>
                  <a:lnTo>
                    <a:pt x="27" y="585"/>
                  </a:lnTo>
                  <a:lnTo>
                    <a:pt x="16" y="662"/>
                  </a:lnTo>
                  <a:lnTo>
                    <a:pt x="6" y="754"/>
                  </a:lnTo>
                  <a:lnTo>
                    <a:pt x="1" y="861"/>
                  </a:lnTo>
                  <a:lnTo>
                    <a:pt x="1" y="953"/>
                  </a:lnTo>
                  <a:lnTo>
                    <a:pt x="11" y="1092"/>
                  </a:lnTo>
                  <a:lnTo>
                    <a:pt x="32" y="1230"/>
                  </a:lnTo>
                  <a:lnTo>
                    <a:pt x="48" y="1322"/>
                  </a:lnTo>
                  <a:lnTo>
                    <a:pt x="69" y="1399"/>
                  </a:lnTo>
                  <a:lnTo>
                    <a:pt x="91" y="1476"/>
                  </a:lnTo>
                  <a:lnTo>
                    <a:pt x="117" y="1537"/>
                  </a:lnTo>
                  <a:lnTo>
                    <a:pt x="144" y="1599"/>
                  </a:lnTo>
                  <a:lnTo>
                    <a:pt x="170" y="1645"/>
                  </a:lnTo>
                  <a:lnTo>
                    <a:pt x="234" y="1722"/>
                  </a:lnTo>
                  <a:lnTo>
                    <a:pt x="298" y="1768"/>
                  </a:lnTo>
                  <a:lnTo>
                    <a:pt x="361" y="1768"/>
                  </a:lnTo>
                  <a:lnTo>
                    <a:pt x="393" y="1752"/>
                  </a:lnTo>
                  <a:lnTo>
                    <a:pt x="430" y="1737"/>
                  </a:lnTo>
                  <a:lnTo>
                    <a:pt x="462" y="1706"/>
                  </a:lnTo>
                  <a:lnTo>
                    <a:pt x="494" y="1660"/>
                  </a:lnTo>
                  <a:lnTo>
                    <a:pt x="515" y="1599"/>
                  </a:lnTo>
                  <a:lnTo>
                    <a:pt x="552" y="1476"/>
                  </a:lnTo>
                  <a:lnTo>
                    <a:pt x="584" y="1322"/>
                  </a:lnTo>
                  <a:lnTo>
                    <a:pt x="600" y="1245"/>
                  </a:lnTo>
                  <a:lnTo>
                    <a:pt x="611" y="1153"/>
                  </a:lnTo>
                  <a:lnTo>
                    <a:pt x="616" y="1061"/>
                  </a:lnTo>
                  <a:lnTo>
                    <a:pt x="621" y="969"/>
                  </a:lnTo>
                  <a:lnTo>
                    <a:pt x="621" y="785"/>
                  </a:lnTo>
                  <a:lnTo>
                    <a:pt x="605" y="600"/>
                  </a:lnTo>
                  <a:lnTo>
                    <a:pt x="584" y="447"/>
                  </a:lnTo>
                  <a:lnTo>
                    <a:pt x="547" y="293"/>
                  </a:lnTo>
                  <a:lnTo>
                    <a:pt x="526" y="216"/>
                  </a:lnTo>
                  <a:lnTo>
                    <a:pt x="504" y="155"/>
                  </a:lnTo>
                  <a:lnTo>
                    <a:pt x="478" y="109"/>
                  </a:lnTo>
                  <a:lnTo>
                    <a:pt x="446" y="47"/>
                  </a:lnTo>
                  <a:lnTo>
                    <a:pt x="393" y="16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-354150" y="-6801950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fill="none" extrusionOk="0">
                  <a:moveTo>
                    <a:pt x="494" y="1660"/>
                  </a:moveTo>
                  <a:lnTo>
                    <a:pt x="494" y="1660"/>
                  </a:lnTo>
                  <a:lnTo>
                    <a:pt x="462" y="1706"/>
                  </a:lnTo>
                  <a:lnTo>
                    <a:pt x="430" y="1737"/>
                  </a:lnTo>
                  <a:lnTo>
                    <a:pt x="393" y="1752"/>
                  </a:lnTo>
                  <a:lnTo>
                    <a:pt x="361" y="1768"/>
                  </a:lnTo>
                  <a:lnTo>
                    <a:pt x="329" y="1768"/>
                  </a:lnTo>
                  <a:lnTo>
                    <a:pt x="298" y="1768"/>
                  </a:lnTo>
                  <a:lnTo>
                    <a:pt x="234" y="1722"/>
                  </a:lnTo>
                  <a:lnTo>
                    <a:pt x="170" y="1645"/>
                  </a:lnTo>
                  <a:lnTo>
                    <a:pt x="144" y="1599"/>
                  </a:lnTo>
                  <a:lnTo>
                    <a:pt x="117" y="1537"/>
                  </a:lnTo>
                  <a:lnTo>
                    <a:pt x="91" y="1476"/>
                  </a:lnTo>
                  <a:lnTo>
                    <a:pt x="69" y="1399"/>
                  </a:lnTo>
                  <a:lnTo>
                    <a:pt x="48" y="1322"/>
                  </a:lnTo>
                  <a:lnTo>
                    <a:pt x="32" y="1230"/>
                  </a:lnTo>
                  <a:lnTo>
                    <a:pt x="32" y="1230"/>
                  </a:lnTo>
                  <a:lnTo>
                    <a:pt x="11" y="1092"/>
                  </a:lnTo>
                  <a:lnTo>
                    <a:pt x="1" y="953"/>
                  </a:lnTo>
                  <a:lnTo>
                    <a:pt x="1" y="953"/>
                  </a:lnTo>
                  <a:lnTo>
                    <a:pt x="1" y="861"/>
                  </a:lnTo>
                  <a:lnTo>
                    <a:pt x="6" y="754"/>
                  </a:lnTo>
                  <a:lnTo>
                    <a:pt x="16" y="662"/>
                  </a:lnTo>
                  <a:lnTo>
                    <a:pt x="27" y="585"/>
                  </a:lnTo>
                  <a:lnTo>
                    <a:pt x="59" y="416"/>
                  </a:lnTo>
                  <a:lnTo>
                    <a:pt x="96" y="278"/>
                  </a:lnTo>
                  <a:lnTo>
                    <a:pt x="149" y="155"/>
                  </a:lnTo>
                  <a:lnTo>
                    <a:pt x="207" y="62"/>
                  </a:lnTo>
                  <a:lnTo>
                    <a:pt x="234" y="32"/>
                  </a:lnTo>
                  <a:lnTo>
                    <a:pt x="266" y="16"/>
                  </a:lnTo>
                  <a:lnTo>
                    <a:pt x="303" y="1"/>
                  </a:lnTo>
                  <a:lnTo>
                    <a:pt x="335" y="1"/>
                  </a:lnTo>
                  <a:lnTo>
                    <a:pt x="335" y="1"/>
                  </a:lnTo>
                  <a:lnTo>
                    <a:pt x="393" y="16"/>
                  </a:lnTo>
                  <a:lnTo>
                    <a:pt x="446" y="47"/>
                  </a:lnTo>
                  <a:lnTo>
                    <a:pt x="446" y="47"/>
                  </a:lnTo>
                  <a:lnTo>
                    <a:pt x="478" y="109"/>
                  </a:lnTo>
                  <a:lnTo>
                    <a:pt x="504" y="155"/>
                  </a:lnTo>
                  <a:lnTo>
                    <a:pt x="526" y="216"/>
                  </a:lnTo>
                  <a:lnTo>
                    <a:pt x="547" y="293"/>
                  </a:lnTo>
                  <a:lnTo>
                    <a:pt x="584" y="447"/>
                  </a:lnTo>
                  <a:lnTo>
                    <a:pt x="605" y="600"/>
                  </a:lnTo>
                  <a:lnTo>
                    <a:pt x="621" y="785"/>
                  </a:lnTo>
                  <a:lnTo>
                    <a:pt x="621" y="969"/>
                  </a:lnTo>
                  <a:lnTo>
                    <a:pt x="616" y="1061"/>
                  </a:lnTo>
                  <a:lnTo>
                    <a:pt x="611" y="1153"/>
                  </a:lnTo>
                  <a:lnTo>
                    <a:pt x="600" y="1245"/>
                  </a:lnTo>
                  <a:lnTo>
                    <a:pt x="584" y="1322"/>
                  </a:lnTo>
                  <a:lnTo>
                    <a:pt x="584" y="1322"/>
                  </a:lnTo>
                  <a:lnTo>
                    <a:pt x="552" y="1476"/>
                  </a:lnTo>
                  <a:lnTo>
                    <a:pt x="515" y="15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-598025" y="-6773900"/>
              <a:ext cx="15675" cy="46125"/>
            </a:xfrm>
            <a:custGeom>
              <a:avLst/>
              <a:gdLst/>
              <a:ahLst/>
              <a:cxnLst/>
              <a:rect l="l" t="t" r="r" b="b"/>
              <a:pathLst>
                <a:path w="627" h="1845" extrusionOk="0">
                  <a:moveTo>
                    <a:pt x="298" y="0"/>
                  </a:moveTo>
                  <a:lnTo>
                    <a:pt x="261" y="16"/>
                  </a:lnTo>
                  <a:lnTo>
                    <a:pt x="224" y="47"/>
                  </a:lnTo>
                  <a:lnTo>
                    <a:pt x="187" y="93"/>
                  </a:lnTo>
                  <a:lnTo>
                    <a:pt x="149" y="139"/>
                  </a:lnTo>
                  <a:lnTo>
                    <a:pt x="123" y="200"/>
                  </a:lnTo>
                  <a:lnTo>
                    <a:pt x="102" y="262"/>
                  </a:lnTo>
                  <a:lnTo>
                    <a:pt x="59" y="400"/>
                  </a:lnTo>
                  <a:lnTo>
                    <a:pt x="27" y="554"/>
                  </a:lnTo>
                  <a:lnTo>
                    <a:pt x="12" y="723"/>
                  </a:lnTo>
                  <a:lnTo>
                    <a:pt x="1" y="907"/>
                  </a:lnTo>
                  <a:lnTo>
                    <a:pt x="6" y="1076"/>
                  </a:lnTo>
                  <a:lnTo>
                    <a:pt x="22" y="1260"/>
                  </a:lnTo>
                  <a:lnTo>
                    <a:pt x="38" y="1337"/>
                  </a:lnTo>
                  <a:lnTo>
                    <a:pt x="54" y="1414"/>
                  </a:lnTo>
                  <a:lnTo>
                    <a:pt x="70" y="1491"/>
                  </a:lnTo>
                  <a:lnTo>
                    <a:pt x="91" y="1568"/>
                  </a:lnTo>
                  <a:lnTo>
                    <a:pt x="139" y="1690"/>
                  </a:lnTo>
                  <a:lnTo>
                    <a:pt x="197" y="1767"/>
                  </a:lnTo>
                  <a:lnTo>
                    <a:pt x="256" y="1829"/>
                  </a:lnTo>
                  <a:lnTo>
                    <a:pt x="314" y="1844"/>
                  </a:lnTo>
                  <a:lnTo>
                    <a:pt x="378" y="1829"/>
                  </a:lnTo>
                  <a:lnTo>
                    <a:pt x="436" y="1783"/>
                  </a:lnTo>
                  <a:lnTo>
                    <a:pt x="468" y="1752"/>
                  </a:lnTo>
                  <a:lnTo>
                    <a:pt x="494" y="1706"/>
                  </a:lnTo>
                  <a:lnTo>
                    <a:pt x="526" y="1629"/>
                  </a:lnTo>
                  <a:lnTo>
                    <a:pt x="563" y="1521"/>
                  </a:lnTo>
                  <a:lnTo>
                    <a:pt x="590" y="1383"/>
                  </a:lnTo>
                  <a:lnTo>
                    <a:pt x="606" y="1291"/>
                  </a:lnTo>
                  <a:lnTo>
                    <a:pt x="616" y="1199"/>
                  </a:lnTo>
                  <a:lnTo>
                    <a:pt x="622" y="1107"/>
                  </a:lnTo>
                  <a:lnTo>
                    <a:pt x="627" y="1014"/>
                  </a:lnTo>
                  <a:lnTo>
                    <a:pt x="627" y="830"/>
                  </a:lnTo>
                  <a:lnTo>
                    <a:pt x="611" y="646"/>
                  </a:lnTo>
                  <a:lnTo>
                    <a:pt x="590" y="477"/>
                  </a:lnTo>
                  <a:lnTo>
                    <a:pt x="553" y="308"/>
                  </a:lnTo>
                  <a:lnTo>
                    <a:pt x="531" y="246"/>
                  </a:lnTo>
                  <a:lnTo>
                    <a:pt x="505" y="185"/>
                  </a:lnTo>
                  <a:lnTo>
                    <a:pt x="478" y="123"/>
                  </a:lnTo>
                  <a:lnTo>
                    <a:pt x="447" y="77"/>
                  </a:lnTo>
                  <a:lnTo>
                    <a:pt x="409" y="31"/>
                  </a:lnTo>
                  <a:lnTo>
                    <a:pt x="372" y="16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-598025" y="-6773900"/>
              <a:ext cx="15675" cy="46125"/>
            </a:xfrm>
            <a:custGeom>
              <a:avLst/>
              <a:gdLst/>
              <a:ahLst/>
              <a:cxnLst/>
              <a:rect l="l" t="t" r="r" b="b"/>
              <a:pathLst>
                <a:path w="627" h="1845" fill="none" extrusionOk="0">
                  <a:moveTo>
                    <a:pt x="494" y="1706"/>
                  </a:moveTo>
                  <a:lnTo>
                    <a:pt x="494" y="1706"/>
                  </a:lnTo>
                  <a:lnTo>
                    <a:pt x="468" y="1752"/>
                  </a:lnTo>
                  <a:lnTo>
                    <a:pt x="436" y="1783"/>
                  </a:lnTo>
                  <a:lnTo>
                    <a:pt x="378" y="1829"/>
                  </a:lnTo>
                  <a:lnTo>
                    <a:pt x="314" y="1844"/>
                  </a:lnTo>
                  <a:lnTo>
                    <a:pt x="256" y="1829"/>
                  </a:lnTo>
                  <a:lnTo>
                    <a:pt x="197" y="1767"/>
                  </a:lnTo>
                  <a:lnTo>
                    <a:pt x="139" y="1690"/>
                  </a:lnTo>
                  <a:lnTo>
                    <a:pt x="91" y="1568"/>
                  </a:lnTo>
                  <a:lnTo>
                    <a:pt x="70" y="1491"/>
                  </a:lnTo>
                  <a:lnTo>
                    <a:pt x="54" y="1414"/>
                  </a:lnTo>
                  <a:lnTo>
                    <a:pt x="54" y="1414"/>
                  </a:lnTo>
                  <a:lnTo>
                    <a:pt x="38" y="1337"/>
                  </a:lnTo>
                  <a:lnTo>
                    <a:pt x="22" y="1260"/>
                  </a:lnTo>
                  <a:lnTo>
                    <a:pt x="6" y="1076"/>
                  </a:lnTo>
                  <a:lnTo>
                    <a:pt x="1" y="907"/>
                  </a:lnTo>
                  <a:lnTo>
                    <a:pt x="12" y="723"/>
                  </a:lnTo>
                  <a:lnTo>
                    <a:pt x="27" y="554"/>
                  </a:lnTo>
                  <a:lnTo>
                    <a:pt x="59" y="400"/>
                  </a:lnTo>
                  <a:lnTo>
                    <a:pt x="102" y="262"/>
                  </a:lnTo>
                  <a:lnTo>
                    <a:pt x="123" y="200"/>
                  </a:lnTo>
                  <a:lnTo>
                    <a:pt x="149" y="139"/>
                  </a:lnTo>
                  <a:lnTo>
                    <a:pt x="149" y="139"/>
                  </a:lnTo>
                  <a:lnTo>
                    <a:pt x="187" y="93"/>
                  </a:lnTo>
                  <a:lnTo>
                    <a:pt x="224" y="47"/>
                  </a:lnTo>
                  <a:lnTo>
                    <a:pt x="261" y="16"/>
                  </a:lnTo>
                  <a:lnTo>
                    <a:pt x="298" y="0"/>
                  </a:lnTo>
                  <a:lnTo>
                    <a:pt x="335" y="0"/>
                  </a:lnTo>
                  <a:lnTo>
                    <a:pt x="372" y="16"/>
                  </a:lnTo>
                  <a:lnTo>
                    <a:pt x="409" y="31"/>
                  </a:lnTo>
                  <a:lnTo>
                    <a:pt x="447" y="77"/>
                  </a:lnTo>
                  <a:lnTo>
                    <a:pt x="447" y="77"/>
                  </a:lnTo>
                  <a:lnTo>
                    <a:pt x="478" y="123"/>
                  </a:lnTo>
                  <a:lnTo>
                    <a:pt x="505" y="185"/>
                  </a:lnTo>
                  <a:lnTo>
                    <a:pt x="531" y="246"/>
                  </a:lnTo>
                  <a:lnTo>
                    <a:pt x="553" y="308"/>
                  </a:lnTo>
                  <a:lnTo>
                    <a:pt x="590" y="477"/>
                  </a:lnTo>
                  <a:lnTo>
                    <a:pt x="611" y="646"/>
                  </a:lnTo>
                  <a:lnTo>
                    <a:pt x="627" y="830"/>
                  </a:lnTo>
                  <a:lnTo>
                    <a:pt x="627" y="1014"/>
                  </a:lnTo>
                  <a:lnTo>
                    <a:pt x="622" y="1107"/>
                  </a:lnTo>
                  <a:lnTo>
                    <a:pt x="616" y="1199"/>
                  </a:lnTo>
                  <a:lnTo>
                    <a:pt x="606" y="1291"/>
                  </a:lnTo>
                  <a:lnTo>
                    <a:pt x="590" y="1383"/>
                  </a:lnTo>
                  <a:lnTo>
                    <a:pt x="590" y="1383"/>
                  </a:lnTo>
                  <a:lnTo>
                    <a:pt x="563" y="1521"/>
                  </a:lnTo>
                  <a:lnTo>
                    <a:pt x="526" y="16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-864150" y="-604570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extrusionOk="0">
                  <a:moveTo>
                    <a:pt x="287" y="1"/>
                  </a:moveTo>
                  <a:lnTo>
                    <a:pt x="255" y="16"/>
                  </a:lnTo>
                  <a:lnTo>
                    <a:pt x="223" y="47"/>
                  </a:lnTo>
                  <a:lnTo>
                    <a:pt x="165" y="108"/>
                  </a:lnTo>
                  <a:lnTo>
                    <a:pt x="117" y="216"/>
                  </a:lnTo>
                  <a:lnTo>
                    <a:pt x="69" y="339"/>
                  </a:lnTo>
                  <a:lnTo>
                    <a:pt x="37" y="492"/>
                  </a:lnTo>
                  <a:lnTo>
                    <a:pt x="16" y="661"/>
                  </a:lnTo>
                  <a:lnTo>
                    <a:pt x="0" y="830"/>
                  </a:lnTo>
                  <a:lnTo>
                    <a:pt x="0" y="922"/>
                  </a:lnTo>
                  <a:lnTo>
                    <a:pt x="6" y="1014"/>
                  </a:lnTo>
                  <a:lnTo>
                    <a:pt x="16" y="1199"/>
                  </a:lnTo>
                  <a:lnTo>
                    <a:pt x="43" y="1352"/>
                  </a:lnTo>
                  <a:lnTo>
                    <a:pt x="64" y="1429"/>
                  </a:lnTo>
                  <a:lnTo>
                    <a:pt x="80" y="1506"/>
                  </a:lnTo>
                  <a:lnTo>
                    <a:pt x="106" y="1583"/>
                  </a:lnTo>
                  <a:lnTo>
                    <a:pt x="128" y="1644"/>
                  </a:lnTo>
                  <a:lnTo>
                    <a:pt x="181" y="1737"/>
                  </a:lnTo>
                  <a:lnTo>
                    <a:pt x="239" y="1798"/>
                  </a:lnTo>
                  <a:lnTo>
                    <a:pt x="303" y="1829"/>
                  </a:lnTo>
                  <a:lnTo>
                    <a:pt x="366" y="1829"/>
                  </a:lnTo>
                  <a:lnTo>
                    <a:pt x="398" y="1813"/>
                  </a:lnTo>
                  <a:lnTo>
                    <a:pt x="430" y="1783"/>
                  </a:lnTo>
                  <a:lnTo>
                    <a:pt x="462" y="1752"/>
                  </a:lnTo>
                  <a:lnTo>
                    <a:pt x="488" y="1706"/>
                  </a:lnTo>
                  <a:lnTo>
                    <a:pt x="515" y="1660"/>
                  </a:lnTo>
                  <a:lnTo>
                    <a:pt x="547" y="1583"/>
                  </a:lnTo>
                  <a:lnTo>
                    <a:pt x="573" y="1491"/>
                  </a:lnTo>
                  <a:lnTo>
                    <a:pt x="594" y="1399"/>
                  </a:lnTo>
                  <a:lnTo>
                    <a:pt x="616" y="1291"/>
                  </a:lnTo>
                  <a:lnTo>
                    <a:pt x="626" y="1183"/>
                  </a:lnTo>
                  <a:lnTo>
                    <a:pt x="637" y="1061"/>
                  </a:lnTo>
                  <a:lnTo>
                    <a:pt x="637" y="938"/>
                  </a:lnTo>
                  <a:lnTo>
                    <a:pt x="637" y="815"/>
                  </a:lnTo>
                  <a:lnTo>
                    <a:pt x="631" y="723"/>
                  </a:lnTo>
                  <a:lnTo>
                    <a:pt x="626" y="630"/>
                  </a:lnTo>
                  <a:lnTo>
                    <a:pt x="600" y="477"/>
                  </a:lnTo>
                  <a:lnTo>
                    <a:pt x="563" y="323"/>
                  </a:lnTo>
                  <a:lnTo>
                    <a:pt x="520" y="200"/>
                  </a:lnTo>
                  <a:lnTo>
                    <a:pt x="467" y="108"/>
                  </a:lnTo>
                  <a:lnTo>
                    <a:pt x="414" y="31"/>
                  </a:lnTo>
                  <a:lnTo>
                    <a:pt x="3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-864150" y="-604570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fill="none" extrusionOk="0">
                  <a:moveTo>
                    <a:pt x="488" y="1706"/>
                  </a:moveTo>
                  <a:lnTo>
                    <a:pt x="488" y="1706"/>
                  </a:lnTo>
                  <a:lnTo>
                    <a:pt x="462" y="1752"/>
                  </a:lnTo>
                  <a:lnTo>
                    <a:pt x="430" y="1783"/>
                  </a:lnTo>
                  <a:lnTo>
                    <a:pt x="398" y="1813"/>
                  </a:lnTo>
                  <a:lnTo>
                    <a:pt x="366" y="1829"/>
                  </a:lnTo>
                  <a:lnTo>
                    <a:pt x="303" y="1829"/>
                  </a:lnTo>
                  <a:lnTo>
                    <a:pt x="239" y="1798"/>
                  </a:lnTo>
                  <a:lnTo>
                    <a:pt x="181" y="1737"/>
                  </a:lnTo>
                  <a:lnTo>
                    <a:pt x="128" y="1644"/>
                  </a:lnTo>
                  <a:lnTo>
                    <a:pt x="106" y="1583"/>
                  </a:lnTo>
                  <a:lnTo>
                    <a:pt x="80" y="1506"/>
                  </a:lnTo>
                  <a:lnTo>
                    <a:pt x="64" y="1429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16" y="1199"/>
                  </a:lnTo>
                  <a:lnTo>
                    <a:pt x="6" y="1014"/>
                  </a:lnTo>
                  <a:lnTo>
                    <a:pt x="6" y="1014"/>
                  </a:lnTo>
                  <a:lnTo>
                    <a:pt x="0" y="922"/>
                  </a:lnTo>
                  <a:lnTo>
                    <a:pt x="0" y="830"/>
                  </a:lnTo>
                  <a:lnTo>
                    <a:pt x="16" y="661"/>
                  </a:lnTo>
                  <a:lnTo>
                    <a:pt x="37" y="492"/>
                  </a:lnTo>
                  <a:lnTo>
                    <a:pt x="69" y="339"/>
                  </a:lnTo>
                  <a:lnTo>
                    <a:pt x="117" y="216"/>
                  </a:lnTo>
                  <a:lnTo>
                    <a:pt x="165" y="108"/>
                  </a:lnTo>
                  <a:lnTo>
                    <a:pt x="223" y="47"/>
                  </a:lnTo>
                  <a:lnTo>
                    <a:pt x="255" y="16"/>
                  </a:lnTo>
                  <a:lnTo>
                    <a:pt x="287" y="1"/>
                  </a:lnTo>
                  <a:lnTo>
                    <a:pt x="287" y="1"/>
                  </a:lnTo>
                  <a:lnTo>
                    <a:pt x="319" y="1"/>
                  </a:lnTo>
                  <a:lnTo>
                    <a:pt x="350" y="1"/>
                  </a:lnTo>
                  <a:lnTo>
                    <a:pt x="414" y="31"/>
                  </a:lnTo>
                  <a:lnTo>
                    <a:pt x="467" y="108"/>
                  </a:lnTo>
                  <a:lnTo>
                    <a:pt x="520" y="200"/>
                  </a:lnTo>
                  <a:lnTo>
                    <a:pt x="563" y="323"/>
                  </a:lnTo>
                  <a:lnTo>
                    <a:pt x="600" y="477"/>
                  </a:lnTo>
                  <a:lnTo>
                    <a:pt x="626" y="630"/>
                  </a:lnTo>
                  <a:lnTo>
                    <a:pt x="631" y="723"/>
                  </a:lnTo>
                  <a:lnTo>
                    <a:pt x="637" y="815"/>
                  </a:lnTo>
                  <a:lnTo>
                    <a:pt x="637" y="815"/>
                  </a:lnTo>
                  <a:lnTo>
                    <a:pt x="637" y="938"/>
                  </a:lnTo>
                  <a:lnTo>
                    <a:pt x="637" y="1061"/>
                  </a:lnTo>
                  <a:lnTo>
                    <a:pt x="626" y="1183"/>
                  </a:lnTo>
                  <a:lnTo>
                    <a:pt x="616" y="1291"/>
                  </a:lnTo>
                  <a:lnTo>
                    <a:pt x="594" y="1399"/>
                  </a:lnTo>
                  <a:lnTo>
                    <a:pt x="573" y="1491"/>
                  </a:lnTo>
                  <a:lnTo>
                    <a:pt x="547" y="1583"/>
                  </a:lnTo>
                  <a:lnTo>
                    <a:pt x="515" y="1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-741750" y="-4244775"/>
              <a:ext cx="15525" cy="44575"/>
            </a:xfrm>
            <a:custGeom>
              <a:avLst/>
              <a:gdLst/>
              <a:ahLst/>
              <a:cxnLst/>
              <a:rect l="l" t="t" r="r" b="b"/>
              <a:pathLst>
                <a:path w="621" h="1783" extrusionOk="0">
                  <a:moveTo>
                    <a:pt x="313" y="0"/>
                  </a:moveTo>
                  <a:lnTo>
                    <a:pt x="281" y="16"/>
                  </a:lnTo>
                  <a:lnTo>
                    <a:pt x="249" y="46"/>
                  </a:lnTo>
                  <a:lnTo>
                    <a:pt x="218" y="77"/>
                  </a:lnTo>
                  <a:lnTo>
                    <a:pt x="186" y="108"/>
                  </a:lnTo>
                  <a:lnTo>
                    <a:pt x="154" y="154"/>
                  </a:lnTo>
                  <a:lnTo>
                    <a:pt x="106" y="277"/>
                  </a:lnTo>
                  <a:lnTo>
                    <a:pt x="64" y="415"/>
                  </a:lnTo>
                  <a:lnTo>
                    <a:pt x="43" y="492"/>
                  </a:lnTo>
                  <a:lnTo>
                    <a:pt x="27" y="584"/>
                  </a:lnTo>
                  <a:lnTo>
                    <a:pt x="16" y="676"/>
                  </a:lnTo>
                  <a:lnTo>
                    <a:pt x="5" y="768"/>
                  </a:lnTo>
                  <a:lnTo>
                    <a:pt x="0" y="861"/>
                  </a:lnTo>
                  <a:lnTo>
                    <a:pt x="0" y="968"/>
                  </a:lnTo>
                  <a:lnTo>
                    <a:pt x="11" y="1122"/>
                  </a:lnTo>
                  <a:lnTo>
                    <a:pt x="32" y="1275"/>
                  </a:lnTo>
                  <a:lnTo>
                    <a:pt x="53" y="1352"/>
                  </a:lnTo>
                  <a:lnTo>
                    <a:pt x="69" y="1429"/>
                  </a:lnTo>
                  <a:lnTo>
                    <a:pt x="96" y="1506"/>
                  </a:lnTo>
                  <a:lnTo>
                    <a:pt x="117" y="1567"/>
                  </a:lnTo>
                  <a:lnTo>
                    <a:pt x="170" y="1675"/>
                  </a:lnTo>
                  <a:lnTo>
                    <a:pt x="228" y="1736"/>
                  </a:lnTo>
                  <a:lnTo>
                    <a:pt x="292" y="1782"/>
                  </a:lnTo>
                  <a:lnTo>
                    <a:pt x="356" y="1782"/>
                  </a:lnTo>
                  <a:lnTo>
                    <a:pt x="393" y="1767"/>
                  </a:lnTo>
                  <a:lnTo>
                    <a:pt x="424" y="1752"/>
                  </a:lnTo>
                  <a:lnTo>
                    <a:pt x="456" y="1721"/>
                  </a:lnTo>
                  <a:lnTo>
                    <a:pt x="483" y="1675"/>
                  </a:lnTo>
                  <a:lnTo>
                    <a:pt x="515" y="1613"/>
                  </a:lnTo>
                  <a:lnTo>
                    <a:pt x="552" y="1490"/>
                  </a:lnTo>
                  <a:lnTo>
                    <a:pt x="584" y="1352"/>
                  </a:lnTo>
                  <a:lnTo>
                    <a:pt x="594" y="1260"/>
                  </a:lnTo>
                  <a:lnTo>
                    <a:pt x="605" y="1168"/>
                  </a:lnTo>
                  <a:lnTo>
                    <a:pt x="615" y="1076"/>
                  </a:lnTo>
                  <a:lnTo>
                    <a:pt x="621" y="983"/>
                  </a:lnTo>
                  <a:lnTo>
                    <a:pt x="615" y="799"/>
                  </a:lnTo>
                  <a:lnTo>
                    <a:pt x="605" y="615"/>
                  </a:lnTo>
                  <a:lnTo>
                    <a:pt x="578" y="446"/>
                  </a:lnTo>
                  <a:lnTo>
                    <a:pt x="541" y="292"/>
                  </a:lnTo>
                  <a:lnTo>
                    <a:pt x="520" y="215"/>
                  </a:lnTo>
                  <a:lnTo>
                    <a:pt x="499" y="154"/>
                  </a:lnTo>
                  <a:lnTo>
                    <a:pt x="467" y="92"/>
                  </a:lnTo>
                  <a:lnTo>
                    <a:pt x="440" y="46"/>
                  </a:lnTo>
                  <a:lnTo>
                    <a:pt x="393" y="16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-741750" y="-4244775"/>
              <a:ext cx="15525" cy="44575"/>
            </a:xfrm>
            <a:custGeom>
              <a:avLst/>
              <a:gdLst/>
              <a:ahLst/>
              <a:cxnLst/>
              <a:rect l="l" t="t" r="r" b="b"/>
              <a:pathLst>
                <a:path w="621" h="1783" fill="none" extrusionOk="0">
                  <a:moveTo>
                    <a:pt x="483" y="1675"/>
                  </a:moveTo>
                  <a:lnTo>
                    <a:pt x="483" y="1675"/>
                  </a:lnTo>
                  <a:lnTo>
                    <a:pt x="456" y="1721"/>
                  </a:lnTo>
                  <a:lnTo>
                    <a:pt x="424" y="1752"/>
                  </a:lnTo>
                  <a:lnTo>
                    <a:pt x="393" y="1767"/>
                  </a:lnTo>
                  <a:lnTo>
                    <a:pt x="356" y="1782"/>
                  </a:lnTo>
                  <a:lnTo>
                    <a:pt x="292" y="1782"/>
                  </a:lnTo>
                  <a:lnTo>
                    <a:pt x="228" y="1736"/>
                  </a:lnTo>
                  <a:lnTo>
                    <a:pt x="170" y="1675"/>
                  </a:lnTo>
                  <a:lnTo>
                    <a:pt x="117" y="1567"/>
                  </a:lnTo>
                  <a:lnTo>
                    <a:pt x="96" y="1506"/>
                  </a:lnTo>
                  <a:lnTo>
                    <a:pt x="69" y="1429"/>
                  </a:lnTo>
                  <a:lnTo>
                    <a:pt x="53" y="1352"/>
                  </a:lnTo>
                  <a:lnTo>
                    <a:pt x="32" y="1275"/>
                  </a:lnTo>
                  <a:lnTo>
                    <a:pt x="32" y="1275"/>
                  </a:lnTo>
                  <a:lnTo>
                    <a:pt x="11" y="1122"/>
                  </a:lnTo>
                  <a:lnTo>
                    <a:pt x="0" y="968"/>
                  </a:lnTo>
                  <a:lnTo>
                    <a:pt x="0" y="968"/>
                  </a:lnTo>
                  <a:lnTo>
                    <a:pt x="0" y="861"/>
                  </a:lnTo>
                  <a:lnTo>
                    <a:pt x="5" y="768"/>
                  </a:lnTo>
                  <a:lnTo>
                    <a:pt x="16" y="676"/>
                  </a:lnTo>
                  <a:lnTo>
                    <a:pt x="27" y="584"/>
                  </a:lnTo>
                  <a:lnTo>
                    <a:pt x="43" y="492"/>
                  </a:lnTo>
                  <a:lnTo>
                    <a:pt x="64" y="415"/>
                  </a:lnTo>
                  <a:lnTo>
                    <a:pt x="106" y="277"/>
                  </a:lnTo>
                  <a:lnTo>
                    <a:pt x="154" y="154"/>
                  </a:lnTo>
                  <a:lnTo>
                    <a:pt x="186" y="108"/>
                  </a:lnTo>
                  <a:lnTo>
                    <a:pt x="218" y="77"/>
                  </a:lnTo>
                  <a:lnTo>
                    <a:pt x="249" y="46"/>
                  </a:lnTo>
                  <a:lnTo>
                    <a:pt x="281" y="16"/>
                  </a:lnTo>
                  <a:lnTo>
                    <a:pt x="313" y="0"/>
                  </a:lnTo>
                  <a:lnTo>
                    <a:pt x="350" y="0"/>
                  </a:lnTo>
                  <a:lnTo>
                    <a:pt x="350" y="0"/>
                  </a:lnTo>
                  <a:lnTo>
                    <a:pt x="393" y="16"/>
                  </a:lnTo>
                  <a:lnTo>
                    <a:pt x="440" y="46"/>
                  </a:lnTo>
                  <a:lnTo>
                    <a:pt x="440" y="46"/>
                  </a:lnTo>
                  <a:lnTo>
                    <a:pt x="467" y="92"/>
                  </a:lnTo>
                  <a:lnTo>
                    <a:pt x="499" y="154"/>
                  </a:lnTo>
                  <a:lnTo>
                    <a:pt x="520" y="215"/>
                  </a:lnTo>
                  <a:lnTo>
                    <a:pt x="541" y="292"/>
                  </a:lnTo>
                  <a:lnTo>
                    <a:pt x="578" y="446"/>
                  </a:lnTo>
                  <a:lnTo>
                    <a:pt x="605" y="615"/>
                  </a:lnTo>
                  <a:lnTo>
                    <a:pt x="615" y="799"/>
                  </a:lnTo>
                  <a:lnTo>
                    <a:pt x="621" y="983"/>
                  </a:lnTo>
                  <a:lnTo>
                    <a:pt x="615" y="1076"/>
                  </a:lnTo>
                  <a:lnTo>
                    <a:pt x="605" y="1168"/>
                  </a:lnTo>
                  <a:lnTo>
                    <a:pt x="594" y="1260"/>
                  </a:lnTo>
                  <a:lnTo>
                    <a:pt x="584" y="1352"/>
                  </a:lnTo>
                  <a:lnTo>
                    <a:pt x="584" y="1352"/>
                  </a:lnTo>
                  <a:lnTo>
                    <a:pt x="552" y="1490"/>
                  </a:lnTo>
                  <a:lnTo>
                    <a:pt x="515" y="16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-991325" y="-4540525"/>
              <a:ext cx="15925" cy="45350"/>
            </a:xfrm>
            <a:custGeom>
              <a:avLst/>
              <a:gdLst/>
              <a:ahLst/>
              <a:cxnLst/>
              <a:rect l="l" t="t" r="r" b="b"/>
              <a:pathLst>
                <a:path w="637" h="1814" extrusionOk="0">
                  <a:moveTo>
                    <a:pt x="287" y="1"/>
                  </a:moveTo>
                  <a:lnTo>
                    <a:pt x="255" y="16"/>
                  </a:lnTo>
                  <a:lnTo>
                    <a:pt x="229" y="31"/>
                  </a:lnTo>
                  <a:lnTo>
                    <a:pt x="170" y="108"/>
                  </a:lnTo>
                  <a:lnTo>
                    <a:pt x="117" y="200"/>
                  </a:lnTo>
                  <a:lnTo>
                    <a:pt x="75" y="323"/>
                  </a:lnTo>
                  <a:lnTo>
                    <a:pt x="38" y="477"/>
                  </a:lnTo>
                  <a:lnTo>
                    <a:pt x="16" y="646"/>
                  </a:lnTo>
                  <a:lnTo>
                    <a:pt x="0" y="815"/>
                  </a:lnTo>
                  <a:lnTo>
                    <a:pt x="0" y="907"/>
                  </a:lnTo>
                  <a:lnTo>
                    <a:pt x="0" y="999"/>
                  </a:lnTo>
                  <a:lnTo>
                    <a:pt x="16" y="1184"/>
                  </a:lnTo>
                  <a:lnTo>
                    <a:pt x="43" y="1337"/>
                  </a:lnTo>
                  <a:lnTo>
                    <a:pt x="59" y="1430"/>
                  </a:lnTo>
                  <a:lnTo>
                    <a:pt x="80" y="1491"/>
                  </a:lnTo>
                  <a:lnTo>
                    <a:pt x="101" y="1568"/>
                  </a:lnTo>
                  <a:lnTo>
                    <a:pt x="128" y="1629"/>
                  </a:lnTo>
                  <a:lnTo>
                    <a:pt x="181" y="1721"/>
                  </a:lnTo>
                  <a:lnTo>
                    <a:pt x="239" y="1783"/>
                  </a:lnTo>
                  <a:lnTo>
                    <a:pt x="303" y="1814"/>
                  </a:lnTo>
                  <a:lnTo>
                    <a:pt x="366" y="1814"/>
                  </a:lnTo>
                  <a:lnTo>
                    <a:pt x="398" y="1798"/>
                  </a:lnTo>
                  <a:lnTo>
                    <a:pt x="425" y="1767"/>
                  </a:lnTo>
                  <a:lnTo>
                    <a:pt x="457" y="1737"/>
                  </a:lnTo>
                  <a:lnTo>
                    <a:pt x="488" y="1691"/>
                  </a:lnTo>
                  <a:lnTo>
                    <a:pt x="515" y="1645"/>
                  </a:lnTo>
                  <a:lnTo>
                    <a:pt x="547" y="1568"/>
                  </a:lnTo>
                  <a:lnTo>
                    <a:pt x="573" y="1476"/>
                  </a:lnTo>
                  <a:lnTo>
                    <a:pt x="595" y="1383"/>
                  </a:lnTo>
                  <a:lnTo>
                    <a:pt x="610" y="1291"/>
                  </a:lnTo>
                  <a:lnTo>
                    <a:pt x="626" y="1184"/>
                  </a:lnTo>
                  <a:lnTo>
                    <a:pt x="632" y="1061"/>
                  </a:lnTo>
                  <a:lnTo>
                    <a:pt x="637" y="953"/>
                  </a:lnTo>
                  <a:lnTo>
                    <a:pt x="637" y="830"/>
                  </a:lnTo>
                  <a:lnTo>
                    <a:pt x="632" y="738"/>
                  </a:lnTo>
                  <a:lnTo>
                    <a:pt x="626" y="646"/>
                  </a:lnTo>
                  <a:lnTo>
                    <a:pt x="600" y="492"/>
                  </a:lnTo>
                  <a:lnTo>
                    <a:pt x="568" y="339"/>
                  </a:lnTo>
                  <a:lnTo>
                    <a:pt x="520" y="216"/>
                  </a:lnTo>
                  <a:lnTo>
                    <a:pt x="473" y="108"/>
                  </a:lnTo>
                  <a:lnTo>
                    <a:pt x="414" y="47"/>
                  </a:lnTo>
                  <a:lnTo>
                    <a:pt x="3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-991325" y="-4540525"/>
              <a:ext cx="15925" cy="45350"/>
            </a:xfrm>
            <a:custGeom>
              <a:avLst/>
              <a:gdLst/>
              <a:ahLst/>
              <a:cxnLst/>
              <a:rect l="l" t="t" r="r" b="b"/>
              <a:pathLst>
                <a:path w="637" h="1814" fill="none" extrusionOk="0">
                  <a:moveTo>
                    <a:pt x="488" y="1691"/>
                  </a:moveTo>
                  <a:lnTo>
                    <a:pt x="488" y="1691"/>
                  </a:lnTo>
                  <a:lnTo>
                    <a:pt x="457" y="1737"/>
                  </a:lnTo>
                  <a:lnTo>
                    <a:pt x="425" y="1767"/>
                  </a:lnTo>
                  <a:lnTo>
                    <a:pt x="398" y="1798"/>
                  </a:lnTo>
                  <a:lnTo>
                    <a:pt x="366" y="1814"/>
                  </a:lnTo>
                  <a:lnTo>
                    <a:pt x="303" y="1814"/>
                  </a:lnTo>
                  <a:lnTo>
                    <a:pt x="239" y="1783"/>
                  </a:lnTo>
                  <a:lnTo>
                    <a:pt x="181" y="1721"/>
                  </a:lnTo>
                  <a:lnTo>
                    <a:pt x="128" y="1629"/>
                  </a:lnTo>
                  <a:lnTo>
                    <a:pt x="101" y="1568"/>
                  </a:lnTo>
                  <a:lnTo>
                    <a:pt x="80" y="1491"/>
                  </a:lnTo>
                  <a:lnTo>
                    <a:pt x="59" y="1430"/>
                  </a:lnTo>
                  <a:lnTo>
                    <a:pt x="43" y="1337"/>
                  </a:lnTo>
                  <a:lnTo>
                    <a:pt x="43" y="1337"/>
                  </a:lnTo>
                  <a:lnTo>
                    <a:pt x="16" y="1184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0" y="907"/>
                  </a:lnTo>
                  <a:lnTo>
                    <a:pt x="0" y="815"/>
                  </a:lnTo>
                  <a:lnTo>
                    <a:pt x="16" y="646"/>
                  </a:lnTo>
                  <a:lnTo>
                    <a:pt x="38" y="477"/>
                  </a:lnTo>
                  <a:lnTo>
                    <a:pt x="75" y="323"/>
                  </a:lnTo>
                  <a:lnTo>
                    <a:pt x="117" y="200"/>
                  </a:lnTo>
                  <a:lnTo>
                    <a:pt x="170" y="108"/>
                  </a:lnTo>
                  <a:lnTo>
                    <a:pt x="229" y="31"/>
                  </a:lnTo>
                  <a:lnTo>
                    <a:pt x="255" y="16"/>
                  </a:lnTo>
                  <a:lnTo>
                    <a:pt x="287" y="1"/>
                  </a:lnTo>
                  <a:lnTo>
                    <a:pt x="287" y="1"/>
                  </a:lnTo>
                  <a:lnTo>
                    <a:pt x="324" y="1"/>
                  </a:lnTo>
                  <a:lnTo>
                    <a:pt x="356" y="1"/>
                  </a:lnTo>
                  <a:lnTo>
                    <a:pt x="414" y="47"/>
                  </a:lnTo>
                  <a:lnTo>
                    <a:pt x="473" y="108"/>
                  </a:lnTo>
                  <a:lnTo>
                    <a:pt x="520" y="216"/>
                  </a:lnTo>
                  <a:lnTo>
                    <a:pt x="568" y="339"/>
                  </a:lnTo>
                  <a:lnTo>
                    <a:pt x="600" y="492"/>
                  </a:lnTo>
                  <a:lnTo>
                    <a:pt x="626" y="646"/>
                  </a:lnTo>
                  <a:lnTo>
                    <a:pt x="632" y="738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53"/>
                  </a:lnTo>
                  <a:lnTo>
                    <a:pt x="632" y="1061"/>
                  </a:lnTo>
                  <a:lnTo>
                    <a:pt x="626" y="1184"/>
                  </a:lnTo>
                  <a:lnTo>
                    <a:pt x="610" y="1291"/>
                  </a:lnTo>
                  <a:lnTo>
                    <a:pt x="595" y="1383"/>
                  </a:lnTo>
                  <a:lnTo>
                    <a:pt x="573" y="1476"/>
                  </a:lnTo>
                  <a:lnTo>
                    <a:pt x="547" y="1568"/>
                  </a:lnTo>
                  <a:lnTo>
                    <a:pt x="515" y="16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-77925" y="-6592225"/>
              <a:ext cx="15525" cy="44175"/>
            </a:xfrm>
            <a:custGeom>
              <a:avLst/>
              <a:gdLst/>
              <a:ahLst/>
              <a:cxnLst/>
              <a:rect l="l" t="t" r="r" b="b"/>
              <a:pathLst>
                <a:path w="621" h="1767" extrusionOk="0">
                  <a:moveTo>
                    <a:pt x="308" y="0"/>
                  </a:moveTo>
                  <a:lnTo>
                    <a:pt x="271" y="16"/>
                  </a:lnTo>
                  <a:lnTo>
                    <a:pt x="239" y="31"/>
                  </a:lnTo>
                  <a:lnTo>
                    <a:pt x="213" y="62"/>
                  </a:lnTo>
                  <a:lnTo>
                    <a:pt x="154" y="154"/>
                  </a:lnTo>
                  <a:lnTo>
                    <a:pt x="101" y="261"/>
                  </a:lnTo>
                  <a:lnTo>
                    <a:pt x="64" y="415"/>
                  </a:lnTo>
                  <a:lnTo>
                    <a:pt x="32" y="569"/>
                  </a:lnTo>
                  <a:lnTo>
                    <a:pt x="16" y="661"/>
                  </a:lnTo>
                  <a:lnTo>
                    <a:pt x="11" y="753"/>
                  </a:lnTo>
                  <a:lnTo>
                    <a:pt x="6" y="845"/>
                  </a:lnTo>
                  <a:lnTo>
                    <a:pt x="0" y="953"/>
                  </a:lnTo>
                  <a:lnTo>
                    <a:pt x="16" y="1106"/>
                  </a:lnTo>
                  <a:lnTo>
                    <a:pt x="37" y="1245"/>
                  </a:lnTo>
                  <a:lnTo>
                    <a:pt x="53" y="1337"/>
                  </a:lnTo>
                  <a:lnTo>
                    <a:pt x="75" y="1414"/>
                  </a:lnTo>
                  <a:lnTo>
                    <a:pt x="96" y="1475"/>
                  </a:lnTo>
                  <a:lnTo>
                    <a:pt x="122" y="1552"/>
                  </a:lnTo>
                  <a:lnTo>
                    <a:pt x="175" y="1644"/>
                  </a:lnTo>
                  <a:lnTo>
                    <a:pt x="234" y="1721"/>
                  </a:lnTo>
                  <a:lnTo>
                    <a:pt x="297" y="1752"/>
                  </a:lnTo>
                  <a:lnTo>
                    <a:pt x="361" y="1767"/>
                  </a:lnTo>
                  <a:lnTo>
                    <a:pt x="393" y="1752"/>
                  </a:lnTo>
                  <a:lnTo>
                    <a:pt x="425" y="1721"/>
                  </a:lnTo>
                  <a:lnTo>
                    <a:pt x="457" y="1690"/>
                  </a:lnTo>
                  <a:lnTo>
                    <a:pt x="488" y="1644"/>
                  </a:lnTo>
                  <a:lnTo>
                    <a:pt x="520" y="1583"/>
                  </a:lnTo>
                  <a:lnTo>
                    <a:pt x="557" y="1460"/>
                  </a:lnTo>
                  <a:lnTo>
                    <a:pt x="589" y="1321"/>
                  </a:lnTo>
                  <a:lnTo>
                    <a:pt x="600" y="1229"/>
                  </a:lnTo>
                  <a:lnTo>
                    <a:pt x="610" y="1137"/>
                  </a:lnTo>
                  <a:lnTo>
                    <a:pt x="621" y="1045"/>
                  </a:lnTo>
                  <a:lnTo>
                    <a:pt x="621" y="953"/>
                  </a:lnTo>
                  <a:lnTo>
                    <a:pt x="621" y="768"/>
                  </a:lnTo>
                  <a:lnTo>
                    <a:pt x="605" y="599"/>
                  </a:lnTo>
                  <a:lnTo>
                    <a:pt x="579" y="430"/>
                  </a:lnTo>
                  <a:lnTo>
                    <a:pt x="547" y="277"/>
                  </a:lnTo>
                  <a:lnTo>
                    <a:pt x="520" y="215"/>
                  </a:lnTo>
                  <a:lnTo>
                    <a:pt x="499" y="154"/>
                  </a:lnTo>
                  <a:lnTo>
                    <a:pt x="472" y="92"/>
                  </a:lnTo>
                  <a:lnTo>
                    <a:pt x="441" y="46"/>
                  </a:lnTo>
                  <a:lnTo>
                    <a:pt x="393" y="16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-77925" y="-6592225"/>
              <a:ext cx="15525" cy="44175"/>
            </a:xfrm>
            <a:custGeom>
              <a:avLst/>
              <a:gdLst/>
              <a:ahLst/>
              <a:cxnLst/>
              <a:rect l="l" t="t" r="r" b="b"/>
              <a:pathLst>
                <a:path w="621" h="1767" fill="none" extrusionOk="0">
                  <a:moveTo>
                    <a:pt x="488" y="1644"/>
                  </a:moveTo>
                  <a:lnTo>
                    <a:pt x="488" y="1644"/>
                  </a:lnTo>
                  <a:lnTo>
                    <a:pt x="457" y="1690"/>
                  </a:lnTo>
                  <a:lnTo>
                    <a:pt x="425" y="1721"/>
                  </a:lnTo>
                  <a:lnTo>
                    <a:pt x="393" y="1752"/>
                  </a:lnTo>
                  <a:lnTo>
                    <a:pt x="361" y="1767"/>
                  </a:lnTo>
                  <a:lnTo>
                    <a:pt x="297" y="1752"/>
                  </a:lnTo>
                  <a:lnTo>
                    <a:pt x="234" y="1721"/>
                  </a:lnTo>
                  <a:lnTo>
                    <a:pt x="175" y="1644"/>
                  </a:lnTo>
                  <a:lnTo>
                    <a:pt x="122" y="1552"/>
                  </a:lnTo>
                  <a:lnTo>
                    <a:pt x="96" y="1475"/>
                  </a:lnTo>
                  <a:lnTo>
                    <a:pt x="75" y="1414"/>
                  </a:lnTo>
                  <a:lnTo>
                    <a:pt x="53" y="1337"/>
                  </a:lnTo>
                  <a:lnTo>
                    <a:pt x="37" y="1245"/>
                  </a:lnTo>
                  <a:lnTo>
                    <a:pt x="37" y="1245"/>
                  </a:lnTo>
                  <a:lnTo>
                    <a:pt x="16" y="1106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6" y="845"/>
                  </a:lnTo>
                  <a:lnTo>
                    <a:pt x="11" y="753"/>
                  </a:lnTo>
                  <a:lnTo>
                    <a:pt x="16" y="661"/>
                  </a:lnTo>
                  <a:lnTo>
                    <a:pt x="32" y="569"/>
                  </a:lnTo>
                  <a:lnTo>
                    <a:pt x="64" y="415"/>
                  </a:lnTo>
                  <a:lnTo>
                    <a:pt x="101" y="261"/>
                  </a:lnTo>
                  <a:lnTo>
                    <a:pt x="154" y="154"/>
                  </a:lnTo>
                  <a:lnTo>
                    <a:pt x="213" y="62"/>
                  </a:lnTo>
                  <a:lnTo>
                    <a:pt x="239" y="31"/>
                  </a:lnTo>
                  <a:lnTo>
                    <a:pt x="271" y="16"/>
                  </a:lnTo>
                  <a:lnTo>
                    <a:pt x="308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93" y="16"/>
                  </a:lnTo>
                  <a:lnTo>
                    <a:pt x="441" y="46"/>
                  </a:lnTo>
                  <a:lnTo>
                    <a:pt x="441" y="46"/>
                  </a:lnTo>
                  <a:lnTo>
                    <a:pt x="472" y="92"/>
                  </a:lnTo>
                  <a:lnTo>
                    <a:pt x="499" y="154"/>
                  </a:lnTo>
                  <a:lnTo>
                    <a:pt x="520" y="215"/>
                  </a:lnTo>
                  <a:lnTo>
                    <a:pt x="547" y="277"/>
                  </a:lnTo>
                  <a:lnTo>
                    <a:pt x="579" y="430"/>
                  </a:lnTo>
                  <a:lnTo>
                    <a:pt x="605" y="599"/>
                  </a:lnTo>
                  <a:lnTo>
                    <a:pt x="621" y="768"/>
                  </a:lnTo>
                  <a:lnTo>
                    <a:pt x="621" y="953"/>
                  </a:lnTo>
                  <a:lnTo>
                    <a:pt x="621" y="1045"/>
                  </a:lnTo>
                  <a:lnTo>
                    <a:pt x="610" y="1137"/>
                  </a:lnTo>
                  <a:lnTo>
                    <a:pt x="600" y="1229"/>
                  </a:lnTo>
                  <a:lnTo>
                    <a:pt x="589" y="1321"/>
                  </a:lnTo>
                  <a:lnTo>
                    <a:pt x="589" y="1321"/>
                  </a:lnTo>
                  <a:lnTo>
                    <a:pt x="557" y="1460"/>
                  </a:lnTo>
                  <a:lnTo>
                    <a:pt x="520" y="158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-37625" y="-5993475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extrusionOk="0">
                  <a:moveTo>
                    <a:pt x="303" y="1"/>
                  </a:moveTo>
                  <a:lnTo>
                    <a:pt x="271" y="16"/>
                  </a:lnTo>
                  <a:lnTo>
                    <a:pt x="240" y="47"/>
                  </a:lnTo>
                  <a:lnTo>
                    <a:pt x="208" y="78"/>
                  </a:lnTo>
                  <a:lnTo>
                    <a:pt x="149" y="155"/>
                  </a:lnTo>
                  <a:lnTo>
                    <a:pt x="102" y="277"/>
                  </a:lnTo>
                  <a:lnTo>
                    <a:pt x="59" y="416"/>
                  </a:lnTo>
                  <a:lnTo>
                    <a:pt x="27" y="585"/>
                  </a:lnTo>
                  <a:lnTo>
                    <a:pt x="17" y="662"/>
                  </a:lnTo>
                  <a:lnTo>
                    <a:pt x="6" y="754"/>
                  </a:lnTo>
                  <a:lnTo>
                    <a:pt x="1" y="861"/>
                  </a:lnTo>
                  <a:lnTo>
                    <a:pt x="1" y="953"/>
                  </a:lnTo>
                  <a:lnTo>
                    <a:pt x="11" y="1107"/>
                  </a:lnTo>
                  <a:lnTo>
                    <a:pt x="33" y="1261"/>
                  </a:lnTo>
                  <a:lnTo>
                    <a:pt x="54" y="1337"/>
                  </a:lnTo>
                  <a:lnTo>
                    <a:pt x="70" y="1414"/>
                  </a:lnTo>
                  <a:lnTo>
                    <a:pt x="96" y="1491"/>
                  </a:lnTo>
                  <a:lnTo>
                    <a:pt x="118" y="1553"/>
                  </a:lnTo>
                  <a:lnTo>
                    <a:pt x="171" y="1660"/>
                  </a:lnTo>
                  <a:lnTo>
                    <a:pt x="229" y="1722"/>
                  </a:lnTo>
                  <a:lnTo>
                    <a:pt x="293" y="1768"/>
                  </a:lnTo>
                  <a:lnTo>
                    <a:pt x="356" y="1768"/>
                  </a:lnTo>
                  <a:lnTo>
                    <a:pt x="393" y="1752"/>
                  </a:lnTo>
                  <a:lnTo>
                    <a:pt x="425" y="1737"/>
                  </a:lnTo>
                  <a:lnTo>
                    <a:pt x="457" y="1706"/>
                  </a:lnTo>
                  <a:lnTo>
                    <a:pt x="484" y="1660"/>
                  </a:lnTo>
                  <a:lnTo>
                    <a:pt x="515" y="1599"/>
                  </a:lnTo>
                  <a:lnTo>
                    <a:pt x="558" y="1460"/>
                  </a:lnTo>
                  <a:lnTo>
                    <a:pt x="584" y="1322"/>
                  </a:lnTo>
                  <a:lnTo>
                    <a:pt x="600" y="1230"/>
                  </a:lnTo>
                  <a:lnTo>
                    <a:pt x="611" y="1138"/>
                  </a:lnTo>
                  <a:lnTo>
                    <a:pt x="616" y="1046"/>
                  </a:lnTo>
                  <a:lnTo>
                    <a:pt x="621" y="953"/>
                  </a:lnTo>
                  <a:lnTo>
                    <a:pt x="616" y="784"/>
                  </a:lnTo>
                  <a:lnTo>
                    <a:pt x="606" y="600"/>
                  </a:lnTo>
                  <a:lnTo>
                    <a:pt x="579" y="431"/>
                  </a:lnTo>
                  <a:lnTo>
                    <a:pt x="542" y="277"/>
                  </a:lnTo>
                  <a:lnTo>
                    <a:pt x="521" y="216"/>
                  </a:lnTo>
                  <a:lnTo>
                    <a:pt x="494" y="155"/>
                  </a:lnTo>
                  <a:lnTo>
                    <a:pt x="468" y="108"/>
                  </a:lnTo>
                  <a:lnTo>
                    <a:pt x="441" y="47"/>
                  </a:lnTo>
                  <a:lnTo>
                    <a:pt x="388" y="1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-37625" y="-5993475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fill="none" extrusionOk="0">
                  <a:moveTo>
                    <a:pt x="484" y="1660"/>
                  </a:moveTo>
                  <a:lnTo>
                    <a:pt x="484" y="1660"/>
                  </a:lnTo>
                  <a:lnTo>
                    <a:pt x="457" y="1706"/>
                  </a:lnTo>
                  <a:lnTo>
                    <a:pt x="425" y="1737"/>
                  </a:lnTo>
                  <a:lnTo>
                    <a:pt x="393" y="1752"/>
                  </a:lnTo>
                  <a:lnTo>
                    <a:pt x="356" y="1768"/>
                  </a:lnTo>
                  <a:lnTo>
                    <a:pt x="293" y="1768"/>
                  </a:lnTo>
                  <a:lnTo>
                    <a:pt x="229" y="1722"/>
                  </a:lnTo>
                  <a:lnTo>
                    <a:pt x="171" y="1660"/>
                  </a:lnTo>
                  <a:lnTo>
                    <a:pt x="118" y="1553"/>
                  </a:lnTo>
                  <a:lnTo>
                    <a:pt x="96" y="1491"/>
                  </a:lnTo>
                  <a:lnTo>
                    <a:pt x="70" y="1414"/>
                  </a:lnTo>
                  <a:lnTo>
                    <a:pt x="54" y="1337"/>
                  </a:lnTo>
                  <a:lnTo>
                    <a:pt x="33" y="1261"/>
                  </a:lnTo>
                  <a:lnTo>
                    <a:pt x="33" y="1261"/>
                  </a:lnTo>
                  <a:lnTo>
                    <a:pt x="11" y="1107"/>
                  </a:lnTo>
                  <a:lnTo>
                    <a:pt x="1" y="953"/>
                  </a:lnTo>
                  <a:lnTo>
                    <a:pt x="1" y="953"/>
                  </a:lnTo>
                  <a:lnTo>
                    <a:pt x="1" y="861"/>
                  </a:lnTo>
                  <a:lnTo>
                    <a:pt x="6" y="754"/>
                  </a:lnTo>
                  <a:lnTo>
                    <a:pt x="17" y="662"/>
                  </a:lnTo>
                  <a:lnTo>
                    <a:pt x="27" y="585"/>
                  </a:lnTo>
                  <a:lnTo>
                    <a:pt x="59" y="416"/>
                  </a:lnTo>
                  <a:lnTo>
                    <a:pt x="102" y="277"/>
                  </a:lnTo>
                  <a:lnTo>
                    <a:pt x="149" y="155"/>
                  </a:lnTo>
                  <a:lnTo>
                    <a:pt x="208" y="78"/>
                  </a:lnTo>
                  <a:lnTo>
                    <a:pt x="240" y="47"/>
                  </a:lnTo>
                  <a:lnTo>
                    <a:pt x="271" y="16"/>
                  </a:lnTo>
                  <a:lnTo>
                    <a:pt x="303" y="1"/>
                  </a:lnTo>
                  <a:lnTo>
                    <a:pt x="340" y="1"/>
                  </a:lnTo>
                  <a:lnTo>
                    <a:pt x="340" y="1"/>
                  </a:lnTo>
                  <a:lnTo>
                    <a:pt x="388" y="16"/>
                  </a:lnTo>
                  <a:lnTo>
                    <a:pt x="441" y="47"/>
                  </a:lnTo>
                  <a:lnTo>
                    <a:pt x="441" y="47"/>
                  </a:lnTo>
                  <a:lnTo>
                    <a:pt x="468" y="108"/>
                  </a:lnTo>
                  <a:lnTo>
                    <a:pt x="494" y="155"/>
                  </a:lnTo>
                  <a:lnTo>
                    <a:pt x="521" y="216"/>
                  </a:lnTo>
                  <a:lnTo>
                    <a:pt x="542" y="277"/>
                  </a:lnTo>
                  <a:lnTo>
                    <a:pt x="579" y="431"/>
                  </a:lnTo>
                  <a:lnTo>
                    <a:pt x="606" y="600"/>
                  </a:lnTo>
                  <a:lnTo>
                    <a:pt x="616" y="784"/>
                  </a:lnTo>
                  <a:lnTo>
                    <a:pt x="621" y="953"/>
                  </a:lnTo>
                  <a:lnTo>
                    <a:pt x="616" y="1046"/>
                  </a:lnTo>
                  <a:lnTo>
                    <a:pt x="611" y="1138"/>
                  </a:lnTo>
                  <a:lnTo>
                    <a:pt x="600" y="1230"/>
                  </a:lnTo>
                  <a:lnTo>
                    <a:pt x="584" y="1322"/>
                  </a:lnTo>
                  <a:lnTo>
                    <a:pt x="584" y="1322"/>
                  </a:lnTo>
                  <a:lnTo>
                    <a:pt x="558" y="1460"/>
                  </a:lnTo>
                  <a:lnTo>
                    <a:pt x="515" y="15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-19975" y="-5451150"/>
              <a:ext cx="15400" cy="44200"/>
            </a:xfrm>
            <a:custGeom>
              <a:avLst/>
              <a:gdLst/>
              <a:ahLst/>
              <a:cxnLst/>
              <a:rect l="l" t="t" r="r" b="b"/>
              <a:pathLst>
                <a:path w="616" h="1768" extrusionOk="0">
                  <a:moveTo>
                    <a:pt x="287" y="0"/>
                  </a:moveTo>
                  <a:lnTo>
                    <a:pt x="255" y="16"/>
                  </a:lnTo>
                  <a:lnTo>
                    <a:pt x="223" y="46"/>
                  </a:lnTo>
                  <a:lnTo>
                    <a:pt x="197" y="77"/>
                  </a:lnTo>
                  <a:lnTo>
                    <a:pt x="138" y="169"/>
                  </a:lnTo>
                  <a:lnTo>
                    <a:pt x="90" y="277"/>
                  </a:lnTo>
                  <a:lnTo>
                    <a:pt x="53" y="430"/>
                  </a:lnTo>
                  <a:lnTo>
                    <a:pt x="22" y="584"/>
                  </a:lnTo>
                  <a:lnTo>
                    <a:pt x="11" y="676"/>
                  </a:lnTo>
                  <a:lnTo>
                    <a:pt x="6" y="768"/>
                  </a:lnTo>
                  <a:lnTo>
                    <a:pt x="0" y="861"/>
                  </a:lnTo>
                  <a:lnTo>
                    <a:pt x="0" y="953"/>
                  </a:lnTo>
                  <a:lnTo>
                    <a:pt x="11" y="1106"/>
                  </a:lnTo>
                  <a:lnTo>
                    <a:pt x="32" y="1260"/>
                  </a:lnTo>
                  <a:lnTo>
                    <a:pt x="53" y="1337"/>
                  </a:lnTo>
                  <a:lnTo>
                    <a:pt x="75" y="1414"/>
                  </a:lnTo>
                  <a:lnTo>
                    <a:pt x="96" y="1491"/>
                  </a:lnTo>
                  <a:lnTo>
                    <a:pt x="117" y="1552"/>
                  </a:lnTo>
                  <a:lnTo>
                    <a:pt x="170" y="1660"/>
                  </a:lnTo>
                  <a:lnTo>
                    <a:pt x="234" y="1721"/>
                  </a:lnTo>
                  <a:lnTo>
                    <a:pt x="292" y="1767"/>
                  </a:lnTo>
                  <a:lnTo>
                    <a:pt x="361" y="1767"/>
                  </a:lnTo>
                  <a:lnTo>
                    <a:pt x="393" y="1752"/>
                  </a:lnTo>
                  <a:lnTo>
                    <a:pt x="425" y="1736"/>
                  </a:lnTo>
                  <a:lnTo>
                    <a:pt x="456" y="1706"/>
                  </a:lnTo>
                  <a:lnTo>
                    <a:pt x="488" y="1660"/>
                  </a:lnTo>
                  <a:lnTo>
                    <a:pt x="510" y="1613"/>
                  </a:lnTo>
                  <a:lnTo>
                    <a:pt x="547" y="1491"/>
                  </a:lnTo>
                  <a:lnTo>
                    <a:pt x="578" y="1368"/>
                  </a:lnTo>
                  <a:lnTo>
                    <a:pt x="589" y="1275"/>
                  </a:lnTo>
                  <a:lnTo>
                    <a:pt x="600" y="1183"/>
                  </a:lnTo>
                  <a:lnTo>
                    <a:pt x="610" y="1091"/>
                  </a:lnTo>
                  <a:lnTo>
                    <a:pt x="616" y="999"/>
                  </a:lnTo>
                  <a:lnTo>
                    <a:pt x="616" y="815"/>
                  </a:lnTo>
                  <a:lnTo>
                    <a:pt x="600" y="630"/>
                  </a:lnTo>
                  <a:lnTo>
                    <a:pt x="578" y="461"/>
                  </a:lnTo>
                  <a:lnTo>
                    <a:pt x="541" y="292"/>
                  </a:lnTo>
                  <a:lnTo>
                    <a:pt x="520" y="231"/>
                  </a:lnTo>
                  <a:lnTo>
                    <a:pt x="499" y="169"/>
                  </a:lnTo>
                  <a:lnTo>
                    <a:pt x="472" y="108"/>
                  </a:lnTo>
                  <a:lnTo>
                    <a:pt x="441" y="46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-19975" y="-5451150"/>
              <a:ext cx="15400" cy="44200"/>
            </a:xfrm>
            <a:custGeom>
              <a:avLst/>
              <a:gdLst/>
              <a:ahLst/>
              <a:cxnLst/>
              <a:rect l="l" t="t" r="r" b="b"/>
              <a:pathLst>
                <a:path w="616" h="1768" fill="none" extrusionOk="0">
                  <a:moveTo>
                    <a:pt x="488" y="1660"/>
                  </a:moveTo>
                  <a:lnTo>
                    <a:pt x="488" y="1660"/>
                  </a:lnTo>
                  <a:lnTo>
                    <a:pt x="456" y="1706"/>
                  </a:lnTo>
                  <a:lnTo>
                    <a:pt x="425" y="1736"/>
                  </a:lnTo>
                  <a:lnTo>
                    <a:pt x="393" y="1752"/>
                  </a:lnTo>
                  <a:lnTo>
                    <a:pt x="361" y="1767"/>
                  </a:lnTo>
                  <a:lnTo>
                    <a:pt x="292" y="1767"/>
                  </a:lnTo>
                  <a:lnTo>
                    <a:pt x="234" y="1721"/>
                  </a:lnTo>
                  <a:lnTo>
                    <a:pt x="170" y="1660"/>
                  </a:lnTo>
                  <a:lnTo>
                    <a:pt x="117" y="1552"/>
                  </a:lnTo>
                  <a:lnTo>
                    <a:pt x="96" y="1491"/>
                  </a:lnTo>
                  <a:lnTo>
                    <a:pt x="75" y="1414"/>
                  </a:lnTo>
                  <a:lnTo>
                    <a:pt x="53" y="1337"/>
                  </a:lnTo>
                  <a:lnTo>
                    <a:pt x="32" y="1260"/>
                  </a:lnTo>
                  <a:lnTo>
                    <a:pt x="32" y="1260"/>
                  </a:lnTo>
                  <a:lnTo>
                    <a:pt x="11" y="1106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0" y="861"/>
                  </a:lnTo>
                  <a:lnTo>
                    <a:pt x="6" y="768"/>
                  </a:lnTo>
                  <a:lnTo>
                    <a:pt x="11" y="676"/>
                  </a:lnTo>
                  <a:lnTo>
                    <a:pt x="22" y="584"/>
                  </a:lnTo>
                  <a:lnTo>
                    <a:pt x="53" y="430"/>
                  </a:lnTo>
                  <a:lnTo>
                    <a:pt x="90" y="277"/>
                  </a:lnTo>
                  <a:lnTo>
                    <a:pt x="138" y="169"/>
                  </a:lnTo>
                  <a:lnTo>
                    <a:pt x="197" y="77"/>
                  </a:lnTo>
                  <a:lnTo>
                    <a:pt x="223" y="46"/>
                  </a:lnTo>
                  <a:lnTo>
                    <a:pt x="255" y="16"/>
                  </a:lnTo>
                  <a:lnTo>
                    <a:pt x="287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82" y="0"/>
                  </a:lnTo>
                  <a:lnTo>
                    <a:pt x="441" y="46"/>
                  </a:lnTo>
                  <a:lnTo>
                    <a:pt x="441" y="46"/>
                  </a:lnTo>
                  <a:lnTo>
                    <a:pt x="472" y="108"/>
                  </a:lnTo>
                  <a:lnTo>
                    <a:pt x="499" y="169"/>
                  </a:lnTo>
                  <a:lnTo>
                    <a:pt x="520" y="231"/>
                  </a:lnTo>
                  <a:lnTo>
                    <a:pt x="541" y="292"/>
                  </a:lnTo>
                  <a:lnTo>
                    <a:pt x="578" y="461"/>
                  </a:lnTo>
                  <a:lnTo>
                    <a:pt x="600" y="630"/>
                  </a:lnTo>
                  <a:lnTo>
                    <a:pt x="616" y="815"/>
                  </a:lnTo>
                  <a:lnTo>
                    <a:pt x="616" y="999"/>
                  </a:lnTo>
                  <a:lnTo>
                    <a:pt x="610" y="1091"/>
                  </a:lnTo>
                  <a:lnTo>
                    <a:pt x="600" y="1183"/>
                  </a:lnTo>
                  <a:lnTo>
                    <a:pt x="589" y="1275"/>
                  </a:lnTo>
                  <a:lnTo>
                    <a:pt x="578" y="1368"/>
                  </a:lnTo>
                  <a:lnTo>
                    <a:pt x="578" y="1368"/>
                  </a:lnTo>
                  <a:lnTo>
                    <a:pt x="547" y="1491"/>
                  </a:lnTo>
                  <a:lnTo>
                    <a:pt x="510" y="16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-2350" y="-4876975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extrusionOk="0">
                  <a:moveTo>
                    <a:pt x="308" y="1"/>
                  </a:moveTo>
                  <a:lnTo>
                    <a:pt x="271" y="16"/>
                  </a:lnTo>
                  <a:lnTo>
                    <a:pt x="239" y="47"/>
                  </a:lnTo>
                  <a:lnTo>
                    <a:pt x="213" y="78"/>
                  </a:lnTo>
                  <a:lnTo>
                    <a:pt x="155" y="154"/>
                  </a:lnTo>
                  <a:lnTo>
                    <a:pt x="102" y="277"/>
                  </a:lnTo>
                  <a:lnTo>
                    <a:pt x="59" y="416"/>
                  </a:lnTo>
                  <a:lnTo>
                    <a:pt x="27" y="585"/>
                  </a:lnTo>
                  <a:lnTo>
                    <a:pt x="17" y="661"/>
                  </a:lnTo>
                  <a:lnTo>
                    <a:pt x="11" y="754"/>
                  </a:lnTo>
                  <a:lnTo>
                    <a:pt x="6" y="861"/>
                  </a:lnTo>
                  <a:lnTo>
                    <a:pt x="1" y="953"/>
                  </a:lnTo>
                  <a:lnTo>
                    <a:pt x="17" y="1107"/>
                  </a:lnTo>
                  <a:lnTo>
                    <a:pt x="38" y="1261"/>
                  </a:lnTo>
                  <a:lnTo>
                    <a:pt x="54" y="1337"/>
                  </a:lnTo>
                  <a:lnTo>
                    <a:pt x="75" y="1414"/>
                  </a:lnTo>
                  <a:lnTo>
                    <a:pt x="96" y="1491"/>
                  </a:lnTo>
                  <a:lnTo>
                    <a:pt x="117" y="1553"/>
                  </a:lnTo>
                  <a:lnTo>
                    <a:pt x="176" y="1660"/>
                  </a:lnTo>
                  <a:lnTo>
                    <a:pt x="234" y="1722"/>
                  </a:lnTo>
                  <a:lnTo>
                    <a:pt x="298" y="1768"/>
                  </a:lnTo>
                  <a:lnTo>
                    <a:pt x="361" y="1768"/>
                  </a:lnTo>
                  <a:lnTo>
                    <a:pt x="393" y="1752"/>
                  </a:lnTo>
                  <a:lnTo>
                    <a:pt x="425" y="1737"/>
                  </a:lnTo>
                  <a:lnTo>
                    <a:pt x="457" y="1706"/>
                  </a:lnTo>
                  <a:lnTo>
                    <a:pt x="489" y="1660"/>
                  </a:lnTo>
                  <a:lnTo>
                    <a:pt x="521" y="1599"/>
                  </a:lnTo>
                  <a:lnTo>
                    <a:pt x="558" y="1460"/>
                  </a:lnTo>
                  <a:lnTo>
                    <a:pt x="590" y="1322"/>
                  </a:lnTo>
                  <a:lnTo>
                    <a:pt x="600" y="1230"/>
                  </a:lnTo>
                  <a:lnTo>
                    <a:pt x="611" y="1138"/>
                  </a:lnTo>
                  <a:lnTo>
                    <a:pt x="616" y="1046"/>
                  </a:lnTo>
                  <a:lnTo>
                    <a:pt x="621" y="953"/>
                  </a:lnTo>
                  <a:lnTo>
                    <a:pt x="621" y="784"/>
                  </a:lnTo>
                  <a:lnTo>
                    <a:pt x="605" y="600"/>
                  </a:lnTo>
                  <a:lnTo>
                    <a:pt x="579" y="431"/>
                  </a:lnTo>
                  <a:lnTo>
                    <a:pt x="542" y="293"/>
                  </a:lnTo>
                  <a:lnTo>
                    <a:pt x="521" y="216"/>
                  </a:lnTo>
                  <a:lnTo>
                    <a:pt x="499" y="154"/>
                  </a:lnTo>
                  <a:lnTo>
                    <a:pt x="473" y="108"/>
                  </a:lnTo>
                  <a:lnTo>
                    <a:pt x="441" y="47"/>
                  </a:lnTo>
                  <a:lnTo>
                    <a:pt x="393" y="1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-2350" y="-4876975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fill="none" extrusionOk="0">
                  <a:moveTo>
                    <a:pt x="489" y="1660"/>
                  </a:moveTo>
                  <a:lnTo>
                    <a:pt x="489" y="1660"/>
                  </a:lnTo>
                  <a:lnTo>
                    <a:pt x="457" y="1706"/>
                  </a:lnTo>
                  <a:lnTo>
                    <a:pt x="425" y="1737"/>
                  </a:lnTo>
                  <a:lnTo>
                    <a:pt x="393" y="1752"/>
                  </a:lnTo>
                  <a:lnTo>
                    <a:pt x="361" y="1768"/>
                  </a:lnTo>
                  <a:lnTo>
                    <a:pt x="298" y="1768"/>
                  </a:lnTo>
                  <a:lnTo>
                    <a:pt x="234" y="1722"/>
                  </a:lnTo>
                  <a:lnTo>
                    <a:pt x="176" y="1660"/>
                  </a:lnTo>
                  <a:lnTo>
                    <a:pt x="117" y="1553"/>
                  </a:lnTo>
                  <a:lnTo>
                    <a:pt x="96" y="1491"/>
                  </a:lnTo>
                  <a:lnTo>
                    <a:pt x="75" y="1414"/>
                  </a:lnTo>
                  <a:lnTo>
                    <a:pt x="54" y="1337"/>
                  </a:lnTo>
                  <a:lnTo>
                    <a:pt x="38" y="1261"/>
                  </a:lnTo>
                  <a:lnTo>
                    <a:pt x="38" y="1261"/>
                  </a:lnTo>
                  <a:lnTo>
                    <a:pt x="17" y="1107"/>
                  </a:lnTo>
                  <a:lnTo>
                    <a:pt x="1" y="953"/>
                  </a:lnTo>
                  <a:lnTo>
                    <a:pt x="1" y="953"/>
                  </a:lnTo>
                  <a:lnTo>
                    <a:pt x="6" y="861"/>
                  </a:lnTo>
                  <a:lnTo>
                    <a:pt x="11" y="754"/>
                  </a:lnTo>
                  <a:lnTo>
                    <a:pt x="17" y="661"/>
                  </a:lnTo>
                  <a:lnTo>
                    <a:pt x="27" y="585"/>
                  </a:lnTo>
                  <a:lnTo>
                    <a:pt x="59" y="416"/>
                  </a:lnTo>
                  <a:lnTo>
                    <a:pt x="102" y="277"/>
                  </a:lnTo>
                  <a:lnTo>
                    <a:pt x="155" y="154"/>
                  </a:lnTo>
                  <a:lnTo>
                    <a:pt x="213" y="78"/>
                  </a:lnTo>
                  <a:lnTo>
                    <a:pt x="239" y="47"/>
                  </a:lnTo>
                  <a:lnTo>
                    <a:pt x="271" y="16"/>
                  </a:lnTo>
                  <a:lnTo>
                    <a:pt x="308" y="1"/>
                  </a:lnTo>
                  <a:lnTo>
                    <a:pt x="340" y="1"/>
                  </a:lnTo>
                  <a:lnTo>
                    <a:pt x="340" y="1"/>
                  </a:lnTo>
                  <a:lnTo>
                    <a:pt x="393" y="16"/>
                  </a:lnTo>
                  <a:lnTo>
                    <a:pt x="441" y="47"/>
                  </a:lnTo>
                  <a:lnTo>
                    <a:pt x="441" y="47"/>
                  </a:lnTo>
                  <a:lnTo>
                    <a:pt x="473" y="108"/>
                  </a:lnTo>
                  <a:lnTo>
                    <a:pt x="499" y="154"/>
                  </a:lnTo>
                  <a:lnTo>
                    <a:pt x="521" y="216"/>
                  </a:lnTo>
                  <a:lnTo>
                    <a:pt x="542" y="293"/>
                  </a:lnTo>
                  <a:lnTo>
                    <a:pt x="579" y="431"/>
                  </a:lnTo>
                  <a:lnTo>
                    <a:pt x="605" y="600"/>
                  </a:lnTo>
                  <a:lnTo>
                    <a:pt x="621" y="784"/>
                  </a:lnTo>
                  <a:lnTo>
                    <a:pt x="621" y="953"/>
                  </a:lnTo>
                  <a:lnTo>
                    <a:pt x="616" y="1046"/>
                  </a:lnTo>
                  <a:lnTo>
                    <a:pt x="611" y="1138"/>
                  </a:lnTo>
                  <a:lnTo>
                    <a:pt x="600" y="1230"/>
                  </a:lnTo>
                  <a:lnTo>
                    <a:pt x="590" y="1322"/>
                  </a:lnTo>
                  <a:lnTo>
                    <a:pt x="590" y="1322"/>
                  </a:lnTo>
                  <a:lnTo>
                    <a:pt x="558" y="1460"/>
                  </a:lnTo>
                  <a:lnTo>
                    <a:pt x="521" y="15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-1139725" y="-4399950"/>
              <a:ext cx="15825" cy="46500"/>
            </a:xfrm>
            <a:custGeom>
              <a:avLst/>
              <a:gdLst/>
              <a:ahLst/>
              <a:cxnLst/>
              <a:rect l="l" t="t" r="r" b="b"/>
              <a:pathLst>
                <a:path w="633" h="1860" extrusionOk="0">
                  <a:moveTo>
                    <a:pt x="335" y="1"/>
                  </a:moveTo>
                  <a:lnTo>
                    <a:pt x="293" y="16"/>
                  </a:lnTo>
                  <a:lnTo>
                    <a:pt x="256" y="31"/>
                  </a:lnTo>
                  <a:lnTo>
                    <a:pt x="213" y="62"/>
                  </a:lnTo>
                  <a:lnTo>
                    <a:pt x="176" y="108"/>
                  </a:lnTo>
                  <a:lnTo>
                    <a:pt x="139" y="170"/>
                  </a:lnTo>
                  <a:lnTo>
                    <a:pt x="118" y="216"/>
                  </a:lnTo>
                  <a:lnTo>
                    <a:pt x="91" y="292"/>
                  </a:lnTo>
                  <a:lnTo>
                    <a:pt x="54" y="431"/>
                  </a:lnTo>
                  <a:lnTo>
                    <a:pt x="22" y="584"/>
                  </a:lnTo>
                  <a:lnTo>
                    <a:pt x="6" y="753"/>
                  </a:lnTo>
                  <a:lnTo>
                    <a:pt x="1" y="938"/>
                  </a:lnTo>
                  <a:lnTo>
                    <a:pt x="6" y="1107"/>
                  </a:lnTo>
                  <a:lnTo>
                    <a:pt x="28" y="1276"/>
                  </a:lnTo>
                  <a:lnTo>
                    <a:pt x="38" y="1368"/>
                  </a:lnTo>
                  <a:lnTo>
                    <a:pt x="54" y="1445"/>
                  </a:lnTo>
                  <a:lnTo>
                    <a:pt x="75" y="1522"/>
                  </a:lnTo>
                  <a:lnTo>
                    <a:pt x="96" y="1598"/>
                  </a:lnTo>
                  <a:lnTo>
                    <a:pt x="144" y="1706"/>
                  </a:lnTo>
                  <a:lnTo>
                    <a:pt x="203" y="1783"/>
                  </a:lnTo>
                  <a:lnTo>
                    <a:pt x="261" y="1844"/>
                  </a:lnTo>
                  <a:lnTo>
                    <a:pt x="319" y="1859"/>
                  </a:lnTo>
                  <a:lnTo>
                    <a:pt x="383" y="1844"/>
                  </a:lnTo>
                  <a:lnTo>
                    <a:pt x="441" y="1783"/>
                  </a:lnTo>
                  <a:lnTo>
                    <a:pt x="473" y="1752"/>
                  </a:lnTo>
                  <a:lnTo>
                    <a:pt x="500" y="1691"/>
                  </a:lnTo>
                  <a:lnTo>
                    <a:pt x="526" y="1629"/>
                  </a:lnTo>
                  <a:lnTo>
                    <a:pt x="553" y="1552"/>
                  </a:lnTo>
                  <a:lnTo>
                    <a:pt x="579" y="1460"/>
                  </a:lnTo>
                  <a:lnTo>
                    <a:pt x="595" y="1368"/>
                  </a:lnTo>
                  <a:lnTo>
                    <a:pt x="611" y="1276"/>
                  </a:lnTo>
                  <a:lnTo>
                    <a:pt x="622" y="1184"/>
                  </a:lnTo>
                  <a:lnTo>
                    <a:pt x="627" y="1091"/>
                  </a:lnTo>
                  <a:lnTo>
                    <a:pt x="632" y="999"/>
                  </a:lnTo>
                  <a:lnTo>
                    <a:pt x="627" y="815"/>
                  </a:lnTo>
                  <a:lnTo>
                    <a:pt x="616" y="646"/>
                  </a:lnTo>
                  <a:lnTo>
                    <a:pt x="590" y="477"/>
                  </a:lnTo>
                  <a:lnTo>
                    <a:pt x="553" y="323"/>
                  </a:lnTo>
                  <a:lnTo>
                    <a:pt x="531" y="262"/>
                  </a:lnTo>
                  <a:lnTo>
                    <a:pt x="510" y="200"/>
                  </a:lnTo>
                  <a:lnTo>
                    <a:pt x="484" y="139"/>
                  </a:lnTo>
                  <a:lnTo>
                    <a:pt x="452" y="93"/>
                  </a:lnTo>
                  <a:lnTo>
                    <a:pt x="415" y="47"/>
                  </a:lnTo>
                  <a:lnTo>
                    <a:pt x="372" y="16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-1139725" y="-4399950"/>
              <a:ext cx="15825" cy="46500"/>
            </a:xfrm>
            <a:custGeom>
              <a:avLst/>
              <a:gdLst/>
              <a:ahLst/>
              <a:cxnLst/>
              <a:rect l="l" t="t" r="r" b="b"/>
              <a:pathLst>
                <a:path w="633" h="1860" fill="none" extrusionOk="0">
                  <a:moveTo>
                    <a:pt x="500" y="1691"/>
                  </a:moveTo>
                  <a:lnTo>
                    <a:pt x="500" y="1691"/>
                  </a:lnTo>
                  <a:lnTo>
                    <a:pt x="473" y="1752"/>
                  </a:lnTo>
                  <a:lnTo>
                    <a:pt x="441" y="1783"/>
                  </a:lnTo>
                  <a:lnTo>
                    <a:pt x="383" y="1844"/>
                  </a:lnTo>
                  <a:lnTo>
                    <a:pt x="319" y="1859"/>
                  </a:lnTo>
                  <a:lnTo>
                    <a:pt x="261" y="1844"/>
                  </a:lnTo>
                  <a:lnTo>
                    <a:pt x="203" y="1783"/>
                  </a:lnTo>
                  <a:lnTo>
                    <a:pt x="144" y="1706"/>
                  </a:lnTo>
                  <a:lnTo>
                    <a:pt x="96" y="1598"/>
                  </a:lnTo>
                  <a:lnTo>
                    <a:pt x="75" y="1522"/>
                  </a:lnTo>
                  <a:lnTo>
                    <a:pt x="54" y="1445"/>
                  </a:lnTo>
                  <a:lnTo>
                    <a:pt x="54" y="1445"/>
                  </a:lnTo>
                  <a:lnTo>
                    <a:pt x="38" y="1368"/>
                  </a:lnTo>
                  <a:lnTo>
                    <a:pt x="28" y="1276"/>
                  </a:lnTo>
                  <a:lnTo>
                    <a:pt x="6" y="1107"/>
                  </a:lnTo>
                  <a:lnTo>
                    <a:pt x="1" y="938"/>
                  </a:lnTo>
                  <a:lnTo>
                    <a:pt x="6" y="753"/>
                  </a:lnTo>
                  <a:lnTo>
                    <a:pt x="22" y="584"/>
                  </a:lnTo>
                  <a:lnTo>
                    <a:pt x="54" y="431"/>
                  </a:lnTo>
                  <a:lnTo>
                    <a:pt x="91" y="292"/>
                  </a:lnTo>
                  <a:lnTo>
                    <a:pt x="118" y="216"/>
                  </a:lnTo>
                  <a:lnTo>
                    <a:pt x="139" y="170"/>
                  </a:lnTo>
                  <a:lnTo>
                    <a:pt x="139" y="170"/>
                  </a:lnTo>
                  <a:lnTo>
                    <a:pt x="176" y="108"/>
                  </a:lnTo>
                  <a:lnTo>
                    <a:pt x="213" y="62"/>
                  </a:lnTo>
                  <a:lnTo>
                    <a:pt x="256" y="31"/>
                  </a:lnTo>
                  <a:lnTo>
                    <a:pt x="293" y="16"/>
                  </a:lnTo>
                  <a:lnTo>
                    <a:pt x="335" y="1"/>
                  </a:lnTo>
                  <a:lnTo>
                    <a:pt x="372" y="16"/>
                  </a:lnTo>
                  <a:lnTo>
                    <a:pt x="415" y="47"/>
                  </a:lnTo>
                  <a:lnTo>
                    <a:pt x="452" y="93"/>
                  </a:lnTo>
                  <a:lnTo>
                    <a:pt x="452" y="93"/>
                  </a:lnTo>
                  <a:lnTo>
                    <a:pt x="484" y="139"/>
                  </a:lnTo>
                  <a:lnTo>
                    <a:pt x="510" y="200"/>
                  </a:lnTo>
                  <a:lnTo>
                    <a:pt x="531" y="262"/>
                  </a:lnTo>
                  <a:lnTo>
                    <a:pt x="553" y="323"/>
                  </a:lnTo>
                  <a:lnTo>
                    <a:pt x="590" y="477"/>
                  </a:lnTo>
                  <a:lnTo>
                    <a:pt x="616" y="646"/>
                  </a:lnTo>
                  <a:lnTo>
                    <a:pt x="627" y="815"/>
                  </a:lnTo>
                  <a:lnTo>
                    <a:pt x="632" y="999"/>
                  </a:lnTo>
                  <a:lnTo>
                    <a:pt x="627" y="1091"/>
                  </a:lnTo>
                  <a:lnTo>
                    <a:pt x="622" y="1184"/>
                  </a:lnTo>
                  <a:lnTo>
                    <a:pt x="611" y="1276"/>
                  </a:lnTo>
                  <a:lnTo>
                    <a:pt x="595" y="1368"/>
                  </a:lnTo>
                  <a:lnTo>
                    <a:pt x="595" y="1368"/>
                  </a:lnTo>
                  <a:lnTo>
                    <a:pt x="579" y="1460"/>
                  </a:lnTo>
                  <a:lnTo>
                    <a:pt x="553" y="1552"/>
                  </a:lnTo>
                  <a:lnTo>
                    <a:pt x="526" y="1629"/>
                  </a:lnTo>
                  <a:lnTo>
                    <a:pt x="500" y="16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-904725" y="-6720125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extrusionOk="0">
                  <a:moveTo>
                    <a:pt x="281" y="0"/>
                  </a:moveTo>
                  <a:lnTo>
                    <a:pt x="249" y="16"/>
                  </a:lnTo>
                  <a:lnTo>
                    <a:pt x="218" y="46"/>
                  </a:lnTo>
                  <a:lnTo>
                    <a:pt x="165" y="123"/>
                  </a:lnTo>
                  <a:lnTo>
                    <a:pt x="112" y="215"/>
                  </a:lnTo>
                  <a:lnTo>
                    <a:pt x="69" y="354"/>
                  </a:lnTo>
                  <a:lnTo>
                    <a:pt x="37" y="492"/>
                  </a:lnTo>
                  <a:lnTo>
                    <a:pt x="11" y="661"/>
                  </a:lnTo>
                  <a:lnTo>
                    <a:pt x="0" y="845"/>
                  </a:lnTo>
                  <a:lnTo>
                    <a:pt x="0" y="937"/>
                  </a:lnTo>
                  <a:lnTo>
                    <a:pt x="0" y="1030"/>
                  </a:lnTo>
                  <a:lnTo>
                    <a:pt x="16" y="1199"/>
                  </a:lnTo>
                  <a:lnTo>
                    <a:pt x="43" y="1352"/>
                  </a:lnTo>
                  <a:lnTo>
                    <a:pt x="59" y="1444"/>
                  </a:lnTo>
                  <a:lnTo>
                    <a:pt x="80" y="1521"/>
                  </a:lnTo>
                  <a:lnTo>
                    <a:pt x="101" y="1583"/>
                  </a:lnTo>
                  <a:lnTo>
                    <a:pt x="127" y="1644"/>
                  </a:lnTo>
                  <a:lnTo>
                    <a:pt x="181" y="1736"/>
                  </a:lnTo>
                  <a:lnTo>
                    <a:pt x="239" y="1798"/>
                  </a:lnTo>
                  <a:lnTo>
                    <a:pt x="303" y="1828"/>
                  </a:lnTo>
                  <a:lnTo>
                    <a:pt x="366" y="1828"/>
                  </a:lnTo>
                  <a:lnTo>
                    <a:pt x="398" y="1813"/>
                  </a:lnTo>
                  <a:lnTo>
                    <a:pt x="425" y="1782"/>
                  </a:lnTo>
                  <a:lnTo>
                    <a:pt x="456" y="1752"/>
                  </a:lnTo>
                  <a:lnTo>
                    <a:pt x="488" y="1706"/>
                  </a:lnTo>
                  <a:lnTo>
                    <a:pt x="509" y="1659"/>
                  </a:lnTo>
                  <a:lnTo>
                    <a:pt x="541" y="1583"/>
                  </a:lnTo>
                  <a:lnTo>
                    <a:pt x="568" y="1490"/>
                  </a:lnTo>
                  <a:lnTo>
                    <a:pt x="594" y="1398"/>
                  </a:lnTo>
                  <a:lnTo>
                    <a:pt x="610" y="1291"/>
                  </a:lnTo>
                  <a:lnTo>
                    <a:pt x="626" y="1183"/>
                  </a:lnTo>
                  <a:lnTo>
                    <a:pt x="631" y="1060"/>
                  </a:lnTo>
                  <a:lnTo>
                    <a:pt x="637" y="953"/>
                  </a:lnTo>
                  <a:lnTo>
                    <a:pt x="637" y="830"/>
                  </a:lnTo>
                  <a:lnTo>
                    <a:pt x="631" y="738"/>
                  </a:lnTo>
                  <a:lnTo>
                    <a:pt x="621" y="646"/>
                  </a:lnTo>
                  <a:lnTo>
                    <a:pt x="594" y="477"/>
                  </a:lnTo>
                  <a:lnTo>
                    <a:pt x="562" y="323"/>
                  </a:lnTo>
                  <a:lnTo>
                    <a:pt x="520" y="200"/>
                  </a:lnTo>
                  <a:lnTo>
                    <a:pt x="467" y="108"/>
                  </a:lnTo>
                  <a:lnTo>
                    <a:pt x="409" y="46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-904725" y="-6720125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fill="none" extrusionOk="0">
                  <a:moveTo>
                    <a:pt x="488" y="1706"/>
                  </a:moveTo>
                  <a:lnTo>
                    <a:pt x="488" y="1706"/>
                  </a:lnTo>
                  <a:lnTo>
                    <a:pt x="456" y="1752"/>
                  </a:lnTo>
                  <a:lnTo>
                    <a:pt x="425" y="1782"/>
                  </a:lnTo>
                  <a:lnTo>
                    <a:pt x="398" y="1813"/>
                  </a:lnTo>
                  <a:lnTo>
                    <a:pt x="366" y="1828"/>
                  </a:lnTo>
                  <a:lnTo>
                    <a:pt x="303" y="1828"/>
                  </a:lnTo>
                  <a:lnTo>
                    <a:pt x="239" y="1798"/>
                  </a:lnTo>
                  <a:lnTo>
                    <a:pt x="181" y="1736"/>
                  </a:lnTo>
                  <a:lnTo>
                    <a:pt x="127" y="1644"/>
                  </a:lnTo>
                  <a:lnTo>
                    <a:pt x="101" y="1583"/>
                  </a:lnTo>
                  <a:lnTo>
                    <a:pt x="80" y="1521"/>
                  </a:lnTo>
                  <a:lnTo>
                    <a:pt x="59" y="1444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16" y="1199"/>
                  </a:lnTo>
                  <a:lnTo>
                    <a:pt x="0" y="1030"/>
                  </a:lnTo>
                  <a:lnTo>
                    <a:pt x="0" y="1030"/>
                  </a:lnTo>
                  <a:lnTo>
                    <a:pt x="0" y="937"/>
                  </a:lnTo>
                  <a:lnTo>
                    <a:pt x="0" y="845"/>
                  </a:lnTo>
                  <a:lnTo>
                    <a:pt x="11" y="661"/>
                  </a:lnTo>
                  <a:lnTo>
                    <a:pt x="37" y="492"/>
                  </a:lnTo>
                  <a:lnTo>
                    <a:pt x="69" y="354"/>
                  </a:lnTo>
                  <a:lnTo>
                    <a:pt x="112" y="215"/>
                  </a:lnTo>
                  <a:lnTo>
                    <a:pt x="165" y="123"/>
                  </a:lnTo>
                  <a:lnTo>
                    <a:pt x="218" y="46"/>
                  </a:lnTo>
                  <a:lnTo>
                    <a:pt x="249" y="16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318" y="0"/>
                  </a:lnTo>
                  <a:lnTo>
                    <a:pt x="350" y="0"/>
                  </a:lnTo>
                  <a:lnTo>
                    <a:pt x="409" y="46"/>
                  </a:lnTo>
                  <a:lnTo>
                    <a:pt x="467" y="108"/>
                  </a:lnTo>
                  <a:lnTo>
                    <a:pt x="520" y="200"/>
                  </a:lnTo>
                  <a:lnTo>
                    <a:pt x="562" y="323"/>
                  </a:lnTo>
                  <a:lnTo>
                    <a:pt x="594" y="477"/>
                  </a:lnTo>
                  <a:lnTo>
                    <a:pt x="621" y="646"/>
                  </a:lnTo>
                  <a:lnTo>
                    <a:pt x="631" y="738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53"/>
                  </a:lnTo>
                  <a:lnTo>
                    <a:pt x="631" y="1060"/>
                  </a:lnTo>
                  <a:lnTo>
                    <a:pt x="626" y="1183"/>
                  </a:lnTo>
                  <a:lnTo>
                    <a:pt x="610" y="1291"/>
                  </a:lnTo>
                  <a:lnTo>
                    <a:pt x="594" y="1398"/>
                  </a:lnTo>
                  <a:lnTo>
                    <a:pt x="568" y="1490"/>
                  </a:lnTo>
                  <a:lnTo>
                    <a:pt x="541" y="1583"/>
                  </a:lnTo>
                  <a:lnTo>
                    <a:pt x="509" y="16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-931775" y="-7288550"/>
              <a:ext cx="15675" cy="46500"/>
            </a:xfrm>
            <a:custGeom>
              <a:avLst/>
              <a:gdLst/>
              <a:ahLst/>
              <a:cxnLst/>
              <a:rect l="l" t="t" r="r" b="b"/>
              <a:pathLst>
                <a:path w="627" h="1860" extrusionOk="0">
                  <a:moveTo>
                    <a:pt x="334" y="0"/>
                  </a:moveTo>
                  <a:lnTo>
                    <a:pt x="292" y="16"/>
                  </a:lnTo>
                  <a:lnTo>
                    <a:pt x="255" y="31"/>
                  </a:lnTo>
                  <a:lnTo>
                    <a:pt x="212" y="62"/>
                  </a:lnTo>
                  <a:lnTo>
                    <a:pt x="175" y="108"/>
                  </a:lnTo>
                  <a:lnTo>
                    <a:pt x="143" y="169"/>
                  </a:lnTo>
                  <a:lnTo>
                    <a:pt x="117" y="215"/>
                  </a:lnTo>
                  <a:lnTo>
                    <a:pt x="90" y="277"/>
                  </a:lnTo>
                  <a:lnTo>
                    <a:pt x="53" y="430"/>
                  </a:lnTo>
                  <a:lnTo>
                    <a:pt x="21" y="584"/>
                  </a:lnTo>
                  <a:lnTo>
                    <a:pt x="5" y="753"/>
                  </a:lnTo>
                  <a:lnTo>
                    <a:pt x="0" y="937"/>
                  </a:lnTo>
                  <a:lnTo>
                    <a:pt x="5" y="1106"/>
                  </a:lnTo>
                  <a:lnTo>
                    <a:pt x="27" y="1275"/>
                  </a:lnTo>
                  <a:lnTo>
                    <a:pt x="37" y="1367"/>
                  </a:lnTo>
                  <a:lnTo>
                    <a:pt x="53" y="1444"/>
                  </a:lnTo>
                  <a:lnTo>
                    <a:pt x="74" y="1521"/>
                  </a:lnTo>
                  <a:lnTo>
                    <a:pt x="96" y="1598"/>
                  </a:lnTo>
                  <a:lnTo>
                    <a:pt x="143" y="1705"/>
                  </a:lnTo>
                  <a:lnTo>
                    <a:pt x="202" y="1782"/>
                  </a:lnTo>
                  <a:lnTo>
                    <a:pt x="260" y="1844"/>
                  </a:lnTo>
                  <a:lnTo>
                    <a:pt x="318" y="1859"/>
                  </a:lnTo>
                  <a:lnTo>
                    <a:pt x="382" y="1844"/>
                  </a:lnTo>
                  <a:lnTo>
                    <a:pt x="440" y="1782"/>
                  </a:lnTo>
                  <a:lnTo>
                    <a:pt x="472" y="1752"/>
                  </a:lnTo>
                  <a:lnTo>
                    <a:pt x="499" y="1690"/>
                  </a:lnTo>
                  <a:lnTo>
                    <a:pt x="525" y="1629"/>
                  </a:lnTo>
                  <a:lnTo>
                    <a:pt x="546" y="1567"/>
                  </a:lnTo>
                  <a:lnTo>
                    <a:pt x="568" y="1490"/>
                  </a:lnTo>
                  <a:lnTo>
                    <a:pt x="584" y="1414"/>
                  </a:lnTo>
                  <a:lnTo>
                    <a:pt x="599" y="1321"/>
                  </a:lnTo>
                  <a:lnTo>
                    <a:pt x="610" y="1229"/>
                  </a:lnTo>
                  <a:lnTo>
                    <a:pt x="615" y="1137"/>
                  </a:lnTo>
                  <a:lnTo>
                    <a:pt x="621" y="1045"/>
                  </a:lnTo>
                  <a:lnTo>
                    <a:pt x="626" y="845"/>
                  </a:lnTo>
                  <a:lnTo>
                    <a:pt x="610" y="676"/>
                  </a:lnTo>
                  <a:lnTo>
                    <a:pt x="589" y="492"/>
                  </a:lnTo>
                  <a:lnTo>
                    <a:pt x="552" y="338"/>
                  </a:lnTo>
                  <a:lnTo>
                    <a:pt x="531" y="261"/>
                  </a:lnTo>
                  <a:lnTo>
                    <a:pt x="509" y="200"/>
                  </a:lnTo>
                  <a:lnTo>
                    <a:pt x="483" y="138"/>
                  </a:lnTo>
                  <a:lnTo>
                    <a:pt x="451" y="92"/>
                  </a:lnTo>
                  <a:lnTo>
                    <a:pt x="414" y="46"/>
                  </a:lnTo>
                  <a:lnTo>
                    <a:pt x="371" y="1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-931775" y="-7288550"/>
              <a:ext cx="15675" cy="46500"/>
            </a:xfrm>
            <a:custGeom>
              <a:avLst/>
              <a:gdLst/>
              <a:ahLst/>
              <a:cxnLst/>
              <a:rect l="l" t="t" r="r" b="b"/>
              <a:pathLst>
                <a:path w="627" h="1860" fill="none" extrusionOk="0">
                  <a:moveTo>
                    <a:pt x="499" y="1690"/>
                  </a:moveTo>
                  <a:lnTo>
                    <a:pt x="499" y="1690"/>
                  </a:lnTo>
                  <a:lnTo>
                    <a:pt x="472" y="1752"/>
                  </a:lnTo>
                  <a:lnTo>
                    <a:pt x="440" y="1782"/>
                  </a:lnTo>
                  <a:lnTo>
                    <a:pt x="382" y="1844"/>
                  </a:lnTo>
                  <a:lnTo>
                    <a:pt x="318" y="1859"/>
                  </a:lnTo>
                  <a:lnTo>
                    <a:pt x="260" y="1844"/>
                  </a:lnTo>
                  <a:lnTo>
                    <a:pt x="202" y="1782"/>
                  </a:lnTo>
                  <a:lnTo>
                    <a:pt x="143" y="1705"/>
                  </a:lnTo>
                  <a:lnTo>
                    <a:pt x="96" y="1598"/>
                  </a:lnTo>
                  <a:lnTo>
                    <a:pt x="74" y="1521"/>
                  </a:lnTo>
                  <a:lnTo>
                    <a:pt x="53" y="1444"/>
                  </a:lnTo>
                  <a:lnTo>
                    <a:pt x="53" y="1444"/>
                  </a:lnTo>
                  <a:lnTo>
                    <a:pt x="37" y="1367"/>
                  </a:lnTo>
                  <a:lnTo>
                    <a:pt x="27" y="1275"/>
                  </a:lnTo>
                  <a:lnTo>
                    <a:pt x="5" y="1106"/>
                  </a:lnTo>
                  <a:lnTo>
                    <a:pt x="0" y="937"/>
                  </a:lnTo>
                  <a:lnTo>
                    <a:pt x="5" y="753"/>
                  </a:lnTo>
                  <a:lnTo>
                    <a:pt x="21" y="584"/>
                  </a:lnTo>
                  <a:lnTo>
                    <a:pt x="53" y="430"/>
                  </a:lnTo>
                  <a:lnTo>
                    <a:pt x="90" y="277"/>
                  </a:lnTo>
                  <a:lnTo>
                    <a:pt x="117" y="215"/>
                  </a:lnTo>
                  <a:lnTo>
                    <a:pt x="143" y="169"/>
                  </a:lnTo>
                  <a:lnTo>
                    <a:pt x="143" y="169"/>
                  </a:lnTo>
                  <a:lnTo>
                    <a:pt x="175" y="108"/>
                  </a:lnTo>
                  <a:lnTo>
                    <a:pt x="212" y="62"/>
                  </a:lnTo>
                  <a:lnTo>
                    <a:pt x="255" y="31"/>
                  </a:lnTo>
                  <a:lnTo>
                    <a:pt x="292" y="16"/>
                  </a:lnTo>
                  <a:lnTo>
                    <a:pt x="334" y="0"/>
                  </a:lnTo>
                  <a:lnTo>
                    <a:pt x="371" y="16"/>
                  </a:lnTo>
                  <a:lnTo>
                    <a:pt x="414" y="46"/>
                  </a:lnTo>
                  <a:lnTo>
                    <a:pt x="451" y="92"/>
                  </a:lnTo>
                  <a:lnTo>
                    <a:pt x="451" y="92"/>
                  </a:lnTo>
                  <a:lnTo>
                    <a:pt x="483" y="138"/>
                  </a:lnTo>
                  <a:lnTo>
                    <a:pt x="509" y="200"/>
                  </a:lnTo>
                  <a:lnTo>
                    <a:pt x="531" y="261"/>
                  </a:lnTo>
                  <a:lnTo>
                    <a:pt x="552" y="338"/>
                  </a:lnTo>
                  <a:lnTo>
                    <a:pt x="589" y="492"/>
                  </a:lnTo>
                  <a:lnTo>
                    <a:pt x="610" y="676"/>
                  </a:lnTo>
                  <a:lnTo>
                    <a:pt x="626" y="845"/>
                  </a:lnTo>
                  <a:lnTo>
                    <a:pt x="621" y="1045"/>
                  </a:lnTo>
                  <a:lnTo>
                    <a:pt x="615" y="1137"/>
                  </a:lnTo>
                  <a:lnTo>
                    <a:pt x="610" y="1229"/>
                  </a:lnTo>
                  <a:lnTo>
                    <a:pt x="599" y="1321"/>
                  </a:lnTo>
                  <a:lnTo>
                    <a:pt x="584" y="1414"/>
                  </a:lnTo>
                  <a:lnTo>
                    <a:pt x="584" y="1414"/>
                  </a:lnTo>
                  <a:lnTo>
                    <a:pt x="568" y="1490"/>
                  </a:lnTo>
                  <a:lnTo>
                    <a:pt x="546" y="1567"/>
                  </a:lnTo>
                  <a:lnTo>
                    <a:pt x="525" y="1629"/>
                  </a:lnTo>
                  <a:lnTo>
                    <a:pt x="499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-1037350" y="-4136850"/>
              <a:ext cx="1126800" cy="351825"/>
            </a:xfrm>
            <a:custGeom>
              <a:avLst/>
              <a:gdLst/>
              <a:ahLst/>
              <a:cxnLst/>
              <a:rect l="l" t="t" r="r" b="b"/>
              <a:pathLst>
                <a:path w="45072" h="14073" extrusionOk="0">
                  <a:moveTo>
                    <a:pt x="24936" y="0"/>
                  </a:moveTo>
                  <a:lnTo>
                    <a:pt x="24342" y="16"/>
                  </a:lnTo>
                  <a:lnTo>
                    <a:pt x="23743" y="31"/>
                  </a:lnTo>
                  <a:lnTo>
                    <a:pt x="23149" y="62"/>
                  </a:lnTo>
                  <a:lnTo>
                    <a:pt x="22555" y="108"/>
                  </a:lnTo>
                  <a:lnTo>
                    <a:pt x="21961" y="169"/>
                  </a:lnTo>
                  <a:lnTo>
                    <a:pt x="21367" y="246"/>
                  </a:lnTo>
                  <a:lnTo>
                    <a:pt x="20772" y="338"/>
                  </a:lnTo>
                  <a:lnTo>
                    <a:pt x="20178" y="446"/>
                  </a:lnTo>
                  <a:lnTo>
                    <a:pt x="19584" y="553"/>
                  </a:lnTo>
                  <a:lnTo>
                    <a:pt x="18990" y="692"/>
                  </a:lnTo>
                  <a:lnTo>
                    <a:pt x="18396" y="830"/>
                  </a:lnTo>
                  <a:lnTo>
                    <a:pt x="17802" y="999"/>
                  </a:lnTo>
                  <a:lnTo>
                    <a:pt x="17208" y="1168"/>
                  </a:lnTo>
                  <a:lnTo>
                    <a:pt x="16619" y="1352"/>
                  </a:lnTo>
                  <a:lnTo>
                    <a:pt x="16025" y="1552"/>
                  </a:lnTo>
                  <a:lnTo>
                    <a:pt x="15436" y="1767"/>
                  </a:lnTo>
                  <a:lnTo>
                    <a:pt x="15468" y="3411"/>
                  </a:lnTo>
                  <a:lnTo>
                    <a:pt x="15473" y="3887"/>
                  </a:lnTo>
                  <a:lnTo>
                    <a:pt x="15479" y="4363"/>
                  </a:lnTo>
                  <a:lnTo>
                    <a:pt x="15500" y="5331"/>
                  </a:lnTo>
                  <a:lnTo>
                    <a:pt x="15532" y="6299"/>
                  </a:lnTo>
                  <a:lnTo>
                    <a:pt x="15569" y="7298"/>
                  </a:lnTo>
                  <a:lnTo>
                    <a:pt x="16386" y="7052"/>
                  </a:lnTo>
                  <a:lnTo>
                    <a:pt x="17219" y="6821"/>
                  </a:lnTo>
                  <a:lnTo>
                    <a:pt x="18062" y="6622"/>
                  </a:lnTo>
                  <a:lnTo>
                    <a:pt x="18921" y="6422"/>
                  </a:lnTo>
                  <a:lnTo>
                    <a:pt x="19791" y="6253"/>
                  </a:lnTo>
                  <a:lnTo>
                    <a:pt x="20672" y="6099"/>
                  </a:lnTo>
                  <a:lnTo>
                    <a:pt x="21563" y="5961"/>
                  </a:lnTo>
                  <a:lnTo>
                    <a:pt x="22465" y="5853"/>
                  </a:lnTo>
                  <a:lnTo>
                    <a:pt x="23340" y="5761"/>
                  </a:lnTo>
                  <a:lnTo>
                    <a:pt x="24210" y="5700"/>
                  </a:lnTo>
                  <a:lnTo>
                    <a:pt x="25064" y="5669"/>
                  </a:lnTo>
                  <a:lnTo>
                    <a:pt x="26793" y="5669"/>
                  </a:lnTo>
                  <a:lnTo>
                    <a:pt x="27657" y="5700"/>
                  </a:lnTo>
                  <a:lnTo>
                    <a:pt x="28511" y="5761"/>
                  </a:lnTo>
                  <a:lnTo>
                    <a:pt x="29349" y="5838"/>
                  </a:lnTo>
                  <a:lnTo>
                    <a:pt x="30177" y="5930"/>
                  </a:lnTo>
                  <a:lnTo>
                    <a:pt x="30988" y="6038"/>
                  </a:lnTo>
                  <a:lnTo>
                    <a:pt x="31784" y="6161"/>
                  </a:lnTo>
                  <a:lnTo>
                    <a:pt x="32559" y="6299"/>
                  </a:lnTo>
                  <a:lnTo>
                    <a:pt x="33322" y="6437"/>
                  </a:lnTo>
                  <a:lnTo>
                    <a:pt x="34065" y="6606"/>
                  </a:lnTo>
                  <a:lnTo>
                    <a:pt x="34792" y="6760"/>
                  </a:lnTo>
                  <a:lnTo>
                    <a:pt x="35497" y="6944"/>
                  </a:lnTo>
                  <a:lnTo>
                    <a:pt x="36187" y="7113"/>
                  </a:lnTo>
                  <a:lnTo>
                    <a:pt x="36855" y="7313"/>
                  </a:lnTo>
                  <a:lnTo>
                    <a:pt x="38123" y="7682"/>
                  </a:lnTo>
                  <a:lnTo>
                    <a:pt x="39306" y="8066"/>
                  </a:lnTo>
                  <a:lnTo>
                    <a:pt x="40393" y="8419"/>
                  </a:lnTo>
                  <a:lnTo>
                    <a:pt x="42265" y="9064"/>
                  </a:lnTo>
                  <a:lnTo>
                    <a:pt x="43035" y="9325"/>
                  </a:lnTo>
                  <a:lnTo>
                    <a:pt x="43692" y="9525"/>
                  </a:lnTo>
                  <a:lnTo>
                    <a:pt x="43973" y="9602"/>
                  </a:lnTo>
                  <a:lnTo>
                    <a:pt x="44228" y="9663"/>
                  </a:lnTo>
                  <a:lnTo>
                    <a:pt x="44445" y="9694"/>
                  </a:lnTo>
                  <a:lnTo>
                    <a:pt x="44636" y="9710"/>
                  </a:lnTo>
                  <a:lnTo>
                    <a:pt x="44732" y="9694"/>
                  </a:lnTo>
                  <a:lnTo>
                    <a:pt x="44817" y="9679"/>
                  </a:lnTo>
                  <a:lnTo>
                    <a:pt x="44891" y="9663"/>
                  </a:lnTo>
                  <a:lnTo>
                    <a:pt x="44949" y="9633"/>
                  </a:lnTo>
                  <a:lnTo>
                    <a:pt x="44997" y="9587"/>
                  </a:lnTo>
                  <a:lnTo>
                    <a:pt x="45034" y="9541"/>
                  </a:lnTo>
                  <a:lnTo>
                    <a:pt x="45061" y="9479"/>
                  </a:lnTo>
                  <a:lnTo>
                    <a:pt x="45066" y="9448"/>
                  </a:lnTo>
                  <a:lnTo>
                    <a:pt x="45071" y="9418"/>
                  </a:lnTo>
                  <a:lnTo>
                    <a:pt x="45071" y="9372"/>
                  </a:lnTo>
                  <a:lnTo>
                    <a:pt x="45071" y="9341"/>
                  </a:lnTo>
                  <a:lnTo>
                    <a:pt x="45055" y="9264"/>
                  </a:lnTo>
                  <a:lnTo>
                    <a:pt x="45024" y="9172"/>
                  </a:lnTo>
                  <a:lnTo>
                    <a:pt x="44976" y="9064"/>
                  </a:lnTo>
                  <a:lnTo>
                    <a:pt x="44918" y="8957"/>
                  </a:lnTo>
                  <a:lnTo>
                    <a:pt x="44849" y="8834"/>
                  </a:lnTo>
                  <a:lnTo>
                    <a:pt x="44764" y="8696"/>
                  </a:lnTo>
                  <a:lnTo>
                    <a:pt x="44663" y="8557"/>
                  </a:lnTo>
                  <a:lnTo>
                    <a:pt x="44424" y="8265"/>
                  </a:lnTo>
                  <a:lnTo>
                    <a:pt x="44132" y="7943"/>
                  </a:lnTo>
                  <a:lnTo>
                    <a:pt x="43793" y="7589"/>
                  </a:lnTo>
                  <a:lnTo>
                    <a:pt x="43401" y="7205"/>
                  </a:lnTo>
                  <a:lnTo>
                    <a:pt x="42960" y="6821"/>
                  </a:lnTo>
                  <a:lnTo>
                    <a:pt x="42472" y="6407"/>
                  </a:lnTo>
                  <a:lnTo>
                    <a:pt x="41942" y="5976"/>
                  </a:lnTo>
                  <a:lnTo>
                    <a:pt x="41364" y="5546"/>
                  </a:lnTo>
                  <a:lnTo>
                    <a:pt x="40738" y="5101"/>
                  </a:lnTo>
                  <a:lnTo>
                    <a:pt x="40075" y="4655"/>
                  </a:lnTo>
                  <a:lnTo>
                    <a:pt x="39369" y="4210"/>
                  </a:lnTo>
                  <a:lnTo>
                    <a:pt x="38621" y="3764"/>
                  </a:lnTo>
                  <a:lnTo>
                    <a:pt x="37720" y="3272"/>
                  </a:lnTo>
                  <a:lnTo>
                    <a:pt x="36818" y="2812"/>
                  </a:lnTo>
                  <a:lnTo>
                    <a:pt x="35916" y="2397"/>
                  </a:lnTo>
                  <a:lnTo>
                    <a:pt x="35009" y="2013"/>
                  </a:lnTo>
                  <a:lnTo>
                    <a:pt x="34102" y="1659"/>
                  </a:lnTo>
                  <a:lnTo>
                    <a:pt x="33195" y="1337"/>
                  </a:lnTo>
                  <a:lnTo>
                    <a:pt x="32288" y="1060"/>
                  </a:lnTo>
                  <a:lnTo>
                    <a:pt x="31376" y="814"/>
                  </a:lnTo>
                  <a:lnTo>
                    <a:pt x="30569" y="615"/>
                  </a:lnTo>
                  <a:lnTo>
                    <a:pt x="29769" y="461"/>
                  </a:lnTo>
                  <a:lnTo>
                    <a:pt x="28962" y="323"/>
                  </a:lnTo>
                  <a:lnTo>
                    <a:pt x="28156" y="200"/>
                  </a:lnTo>
                  <a:lnTo>
                    <a:pt x="27350" y="123"/>
                  </a:lnTo>
                  <a:lnTo>
                    <a:pt x="26549" y="46"/>
                  </a:lnTo>
                  <a:lnTo>
                    <a:pt x="25743" y="16"/>
                  </a:lnTo>
                  <a:lnTo>
                    <a:pt x="24936" y="0"/>
                  </a:lnTo>
                  <a:close/>
                  <a:moveTo>
                    <a:pt x="15070" y="1905"/>
                  </a:moveTo>
                  <a:lnTo>
                    <a:pt x="14269" y="2228"/>
                  </a:lnTo>
                  <a:lnTo>
                    <a:pt x="13474" y="2566"/>
                  </a:lnTo>
                  <a:lnTo>
                    <a:pt x="12567" y="2996"/>
                  </a:lnTo>
                  <a:lnTo>
                    <a:pt x="11665" y="3457"/>
                  </a:lnTo>
                  <a:lnTo>
                    <a:pt x="10769" y="3948"/>
                  </a:lnTo>
                  <a:lnTo>
                    <a:pt x="9867" y="4486"/>
                  </a:lnTo>
                  <a:lnTo>
                    <a:pt x="8976" y="5055"/>
                  </a:lnTo>
                  <a:lnTo>
                    <a:pt x="8085" y="5654"/>
                  </a:lnTo>
                  <a:lnTo>
                    <a:pt x="7193" y="6299"/>
                  </a:lnTo>
                  <a:lnTo>
                    <a:pt x="6308" y="6975"/>
                  </a:lnTo>
                  <a:lnTo>
                    <a:pt x="5576" y="7559"/>
                  </a:lnTo>
                  <a:lnTo>
                    <a:pt x="4881" y="8143"/>
                  </a:lnTo>
                  <a:lnTo>
                    <a:pt x="4223" y="8711"/>
                  </a:lnTo>
                  <a:lnTo>
                    <a:pt x="3613" y="9279"/>
                  </a:lnTo>
                  <a:lnTo>
                    <a:pt x="3046" y="9817"/>
                  </a:lnTo>
                  <a:lnTo>
                    <a:pt x="2526" y="10355"/>
                  </a:lnTo>
                  <a:lnTo>
                    <a:pt x="2048" y="10862"/>
                  </a:lnTo>
                  <a:lnTo>
                    <a:pt x="1619" y="11338"/>
                  </a:lnTo>
                  <a:lnTo>
                    <a:pt x="1237" y="11784"/>
                  </a:lnTo>
                  <a:lnTo>
                    <a:pt x="903" y="12214"/>
                  </a:lnTo>
                  <a:lnTo>
                    <a:pt x="621" y="12582"/>
                  </a:lnTo>
                  <a:lnTo>
                    <a:pt x="393" y="12936"/>
                  </a:lnTo>
                  <a:lnTo>
                    <a:pt x="293" y="13089"/>
                  </a:lnTo>
                  <a:lnTo>
                    <a:pt x="213" y="13243"/>
                  </a:lnTo>
                  <a:lnTo>
                    <a:pt x="144" y="13366"/>
                  </a:lnTo>
                  <a:lnTo>
                    <a:pt x="86" y="13489"/>
                  </a:lnTo>
                  <a:lnTo>
                    <a:pt x="43" y="13596"/>
                  </a:lnTo>
                  <a:lnTo>
                    <a:pt x="17" y="13704"/>
                  </a:lnTo>
                  <a:lnTo>
                    <a:pt x="6" y="13781"/>
                  </a:lnTo>
                  <a:lnTo>
                    <a:pt x="1" y="13827"/>
                  </a:lnTo>
                  <a:lnTo>
                    <a:pt x="6" y="13858"/>
                  </a:lnTo>
                  <a:lnTo>
                    <a:pt x="12" y="13904"/>
                  </a:lnTo>
                  <a:lnTo>
                    <a:pt x="27" y="13950"/>
                  </a:lnTo>
                  <a:lnTo>
                    <a:pt x="54" y="13980"/>
                  </a:lnTo>
                  <a:lnTo>
                    <a:pt x="80" y="14011"/>
                  </a:lnTo>
                  <a:lnTo>
                    <a:pt x="118" y="14042"/>
                  </a:lnTo>
                  <a:lnTo>
                    <a:pt x="165" y="14057"/>
                  </a:lnTo>
                  <a:lnTo>
                    <a:pt x="271" y="14073"/>
                  </a:lnTo>
                  <a:lnTo>
                    <a:pt x="404" y="14057"/>
                  </a:lnTo>
                  <a:lnTo>
                    <a:pt x="568" y="14011"/>
                  </a:lnTo>
                  <a:lnTo>
                    <a:pt x="754" y="13965"/>
                  </a:lnTo>
                  <a:lnTo>
                    <a:pt x="961" y="13888"/>
                  </a:lnTo>
                  <a:lnTo>
                    <a:pt x="1454" y="13658"/>
                  </a:lnTo>
                  <a:lnTo>
                    <a:pt x="2043" y="13366"/>
                  </a:lnTo>
                  <a:lnTo>
                    <a:pt x="2727" y="13013"/>
                  </a:lnTo>
                  <a:lnTo>
                    <a:pt x="3491" y="12613"/>
                  </a:lnTo>
                  <a:lnTo>
                    <a:pt x="5273" y="11661"/>
                  </a:lnTo>
                  <a:lnTo>
                    <a:pt x="6281" y="11138"/>
                  </a:lnTo>
                  <a:lnTo>
                    <a:pt x="7363" y="10601"/>
                  </a:lnTo>
                  <a:lnTo>
                    <a:pt x="8514" y="10048"/>
                  </a:lnTo>
                  <a:lnTo>
                    <a:pt x="9729" y="9494"/>
                  </a:lnTo>
                  <a:lnTo>
                    <a:pt x="10365" y="9218"/>
                  </a:lnTo>
                  <a:lnTo>
                    <a:pt x="11013" y="8941"/>
                  </a:lnTo>
                  <a:lnTo>
                    <a:pt x="11670" y="8665"/>
                  </a:lnTo>
                  <a:lnTo>
                    <a:pt x="12349" y="8404"/>
                  </a:lnTo>
                  <a:lnTo>
                    <a:pt x="13039" y="8143"/>
                  </a:lnTo>
                  <a:lnTo>
                    <a:pt x="13739" y="7897"/>
                  </a:lnTo>
                  <a:lnTo>
                    <a:pt x="14455" y="7651"/>
                  </a:lnTo>
                  <a:lnTo>
                    <a:pt x="15187" y="7405"/>
                  </a:lnTo>
                  <a:lnTo>
                    <a:pt x="15161" y="6391"/>
                  </a:lnTo>
                  <a:lnTo>
                    <a:pt x="15134" y="5393"/>
                  </a:lnTo>
                  <a:lnTo>
                    <a:pt x="15097" y="3457"/>
                  </a:lnTo>
                  <a:lnTo>
                    <a:pt x="15070" y="1905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-651450" y="-4136850"/>
              <a:ext cx="740900" cy="242750"/>
            </a:xfrm>
            <a:custGeom>
              <a:avLst/>
              <a:gdLst/>
              <a:ahLst/>
              <a:cxnLst/>
              <a:rect l="l" t="t" r="r" b="b"/>
              <a:pathLst>
                <a:path w="29636" h="9710" fill="none" extrusionOk="0">
                  <a:moveTo>
                    <a:pt x="29200" y="9710"/>
                  </a:moveTo>
                  <a:lnTo>
                    <a:pt x="29200" y="9710"/>
                  </a:lnTo>
                  <a:lnTo>
                    <a:pt x="29296" y="9694"/>
                  </a:lnTo>
                  <a:lnTo>
                    <a:pt x="29381" y="9679"/>
                  </a:lnTo>
                  <a:lnTo>
                    <a:pt x="29455" y="9663"/>
                  </a:lnTo>
                  <a:lnTo>
                    <a:pt x="29513" y="9633"/>
                  </a:lnTo>
                  <a:lnTo>
                    <a:pt x="29561" y="9587"/>
                  </a:lnTo>
                  <a:lnTo>
                    <a:pt x="29598" y="9541"/>
                  </a:lnTo>
                  <a:lnTo>
                    <a:pt x="29625" y="9479"/>
                  </a:lnTo>
                  <a:lnTo>
                    <a:pt x="29630" y="9448"/>
                  </a:lnTo>
                  <a:lnTo>
                    <a:pt x="29635" y="9418"/>
                  </a:lnTo>
                  <a:lnTo>
                    <a:pt x="29635" y="9418"/>
                  </a:lnTo>
                  <a:lnTo>
                    <a:pt x="29635" y="9372"/>
                  </a:lnTo>
                  <a:lnTo>
                    <a:pt x="29635" y="9341"/>
                  </a:lnTo>
                  <a:lnTo>
                    <a:pt x="29619" y="9264"/>
                  </a:lnTo>
                  <a:lnTo>
                    <a:pt x="29588" y="9172"/>
                  </a:lnTo>
                  <a:lnTo>
                    <a:pt x="29540" y="9064"/>
                  </a:lnTo>
                  <a:lnTo>
                    <a:pt x="29482" y="8957"/>
                  </a:lnTo>
                  <a:lnTo>
                    <a:pt x="29413" y="8834"/>
                  </a:lnTo>
                  <a:lnTo>
                    <a:pt x="29328" y="8696"/>
                  </a:lnTo>
                  <a:lnTo>
                    <a:pt x="29227" y="8557"/>
                  </a:lnTo>
                  <a:lnTo>
                    <a:pt x="28988" y="8265"/>
                  </a:lnTo>
                  <a:lnTo>
                    <a:pt x="28696" y="7943"/>
                  </a:lnTo>
                  <a:lnTo>
                    <a:pt x="28357" y="7589"/>
                  </a:lnTo>
                  <a:lnTo>
                    <a:pt x="27965" y="7205"/>
                  </a:lnTo>
                  <a:lnTo>
                    <a:pt x="27524" y="6821"/>
                  </a:lnTo>
                  <a:lnTo>
                    <a:pt x="27036" y="6407"/>
                  </a:lnTo>
                  <a:lnTo>
                    <a:pt x="26506" y="5976"/>
                  </a:lnTo>
                  <a:lnTo>
                    <a:pt x="25928" y="5546"/>
                  </a:lnTo>
                  <a:lnTo>
                    <a:pt x="25302" y="5101"/>
                  </a:lnTo>
                  <a:lnTo>
                    <a:pt x="24639" y="4655"/>
                  </a:lnTo>
                  <a:lnTo>
                    <a:pt x="23933" y="4210"/>
                  </a:lnTo>
                  <a:lnTo>
                    <a:pt x="23185" y="3764"/>
                  </a:lnTo>
                  <a:lnTo>
                    <a:pt x="23185" y="3764"/>
                  </a:lnTo>
                  <a:lnTo>
                    <a:pt x="22284" y="3272"/>
                  </a:lnTo>
                  <a:lnTo>
                    <a:pt x="21382" y="2812"/>
                  </a:lnTo>
                  <a:lnTo>
                    <a:pt x="20480" y="2397"/>
                  </a:lnTo>
                  <a:lnTo>
                    <a:pt x="19573" y="2013"/>
                  </a:lnTo>
                  <a:lnTo>
                    <a:pt x="18666" y="1659"/>
                  </a:lnTo>
                  <a:lnTo>
                    <a:pt x="17759" y="1337"/>
                  </a:lnTo>
                  <a:lnTo>
                    <a:pt x="16852" y="1060"/>
                  </a:lnTo>
                  <a:lnTo>
                    <a:pt x="15940" y="814"/>
                  </a:lnTo>
                  <a:lnTo>
                    <a:pt x="15940" y="814"/>
                  </a:lnTo>
                  <a:lnTo>
                    <a:pt x="15133" y="615"/>
                  </a:lnTo>
                  <a:lnTo>
                    <a:pt x="14333" y="461"/>
                  </a:lnTo>
                  <a:lnTo>
                    <a:pt x="13526" y="323"/>
                  </a:lnTo>
                  <a:lnTo>
                    <a:pt x="12720" y="200"/>
                  </a:lnTo>
                  <a:lnTo>
                    <a:pt x="11914" y="123"/>
                  </a:lnTo>
                  <a:lnTo>
                    <a:pt x="11113" y="46"/>
                  </a:lnTo>
                  <a:lnTo>
                    <a:pt x="10307" y="16"/>
                  </a:lnTo>
                  <a:lnTo>
                    <a:pt x="9500" y="0"/>
                  </a:lnTo>
                  <a:lnTo>
                    <a:pt x="9500" y="0"/>
                  </a:lnTo>
                  <a:lnTo>
                    <a:pt x="8906" y="16"/>
                  </a:lnTo>
                  <a:lnTo>
                    <a:pt x="8307" y="31"/>
                  </a:lnTo>
                  <a:lnTo>
                    <a:pt x="7713" y="62"/>
                  </a:lnTo>
                  <a:lnTo>
                    <a:pt x="7119" y="108"/>
                  </a:lnTo>
                  <a:lnTo>
                    <a:pt x="6525" y="169"/>
                  </a:lnTo>
                  <a:lnTo>
                    <a:pt x="5931" y="246"/>
                  </a:lnTo>
                  <a:lnTo>
                    <a:pt x="5336" y="338"/>
                  </a:lnTo>
                  <a:lnTo>
                    <a:pt x="4742" y="446"/>
                  </a:lnTo>
                  <a:lnTo>
                    <a:pt x="4148" y="553"/>
                  </a:lnTo>
                  <a:lnTo>
                    <a:pt x="3554" y="692"/>
                  </a:lnTo>
                  <a:lnTo>
                    <a:pt x="2960" y="830"/>
                  </a:lnTo>
                  <a:lnTo>
                    <a:pt x="2366" y="999"/>
                  </a:lnTo>
                  <a:lnTo>
                    <a:pt x="1772" y="1168"/>
                  </a:lnTo>
                  <a:lnTo>
                    <a:pt x="1183" y="1352"/>
                  </a:lnTo>
                  <a:lnTo>
                    <a:pt x="589" y="1552"/>
                  </a:lnTo>
                  <a:lnTo>
                    <a:pt x="0" y="1767"/>
                  </a:lnTo>
                  <a:lnTo>
                    <a:pt x="0" y="1767"/>
                  </a:lnTo>
                  <a:lnTo>
                    <a:pt x="32" y="3411"/>
                  </a:lnTo>
                  <a:lnTo>
                    <a:pt x="32" y="3411"/>
                  </a:lnTo>
                  <a:lnTo>
                    <a:pt x="37" y="3887"/>
                  </a:lnTo>
                  <a:lnTo>
                    <a:pt x="43" y="4363"/>
                  </a:lnTo>
                  <a:lnTo>
                    <a:pt x="64" y="5331"/>
                  </a:lnTo>
                  <a:lnTo>
                    <a:pt x="96" y="6299"/>
                  </a:lnTo>
                  <a:lnTo>
                    <a:pt x="133" y="7298"/>
                  </a:lnTo>
                  <a:lnTo>
                    <a:pt x="133" y="7298"/>
                  </a:lnTo>
                  <a:lnTo>
                    <a:pt x="950" y="7052"/>
                  </a:lnTo>
                  <a:lnTo>
                    <a:pt x="1783" y="6821"/>
                  </a:lnTo>
                  <a:lnTo>
                    <a:pt x="2626" y="6622"/>
                  </a:lnTo>
                  <a:lnTo>
                    <a:pt x="3485" y="6422"/>
                  </a:lnTo>
                  <a:lnTo>
                    <a:pt x="4355" y="6253"/>
                  </a:lnTo>
                  <a:lnTo>
                    <a:pt x="5236" y="6099"/>
                  </a:lnTo>
                  <a:lnTo>
                    <a:pt x="6127" y="5961"/>
                  </a:lnTo>
                  <a:lnTo>
                    <a:pt x="7029" y="5853"/>
                  </a:lnTo>
                  <a:lnTo>
                    <a:pt x="7029" y="5853"/>
                  </a:lnTo>
                  <a:lnTo>
                    <a:pt x="7904" y="5761"/>
                  </a:lnTo>
                  <a:lnTo>
                    <a:pt x="8774" y="5700"/>
                  </a:lnTo>
                  <a:lnTo>
                    <a:pt x="9628" y="5669"/>
                  </a:lnTo>
                  <a:lnTo>
                    <a:pt x="10476" y="5669"/>
                  </a:lnTo>
                  <a:lnTo>
                    <a:pt x="10476" y="5669"/>
                  </a:lnTo>
                  <a:lnTo>
                    <a:pt x="11357" y="5669"/>
                  </a:lnTo>
                  <a:lnTo>
                    <a:pt x="12221" y="5700"/>
                  </a:lnTo>
                  <a:lnTo>
                    <a:pt x="13075" y="5761"/>
                  </a:lnTo>
                  <a:lnTo>
                    <a:pt x="13913" y="5838"/>
                  </a:lnTo>
                  <a:lnTo>
                    <a:pt x="14741" y="5930"/>
                  </a:lnTo>
                  <a:lnTo>
                    <a:pt x="15552" y="6038"/>
                  </a:lnTo>
                  <a:lnTo>
                    <a:pt x="16348" y="6161"/>
                  </a:lnTo>
                  <a:lnTo>
                    <a:pt x="17123" y="6299"/>
                  </a:lnTo>
                  <a:lnTo>
                    <a:pt x="17886" y="6437"/>
                  </a:lnTo>
                  <a:lnTo>
                    <a:pt x="18629" y="6606"/>
                  </a:lnTo>
                  <a:lnTo>
                    <a:pt x="19356" y="6760"/>
                  </a:lnTo>
                  <a:lnTo>
                    <a:pt x="20061" y="6944"/>
                  </a:lnTo>
                  <a:lnTo>
                    <a:pt x="20751" y="7113"/>
                  </a:lnTo>
                  <a:lnTo>
                    <a:pt x="21419" y="7313"/>
                  </a:lnTo>
                  <a:lnTo>
                    <a:pt x="22687" y="7682"/>
                  </a:lnTo>
                  <a:lnTo>
                    <a:pt x="22687" y="7682"/>
                  </a:lnTo>
                  <a:lnTo>
                    <a:pt x="23870" y="8066"/>
                  </a:lnTo>
                  <a:lnTo>
                    <a:pt x="24957" y="8419"/>
                  </a:lnTo>
                  <a:lnTo>
                    <a:pt x="26829" y="9064"/>
                  </a:lnTo>
                  <a:lnTo>
                    <a:pt x="27599" y="9325"/>
                  </a:lnTo>
                  <a:lnTo>
                    <a:pt x="28256" y="9525"/>
                  </a:lnTo>
                  <a:lnTo>
                    <a:pt x="28537" y="9602"/>
                  </a:lnTo>
                  <a:lnTo>
                    <a:pt x="28792" y="9663"/>
                  </a:lnTo>
                  <a:lnTo>
                    <a:pt x="29009" y="9694"/>
                  </a:lnTo>
                  <a:lnTo>
                    <a:pt x="29200" y="971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-1037350" y="-4089225"/>
              <a:ext cx="379700" cy="304200"/>
            </a:xfrm>
            <a:custGeom>
              <a:avLst/>
              <a:gdLst/>
              <a:ahLst/>
              <a:cxnLst/>
              <a:rect l="l" t="t" r="r" b="b"/>
              <a:pathLst>
                <a:path w="15188" h="12168" fill="none" extrusionOk="0">
                  <a:moveTo>
                    <a:pt x="271" y="12168"/>
                  </a:moveTo>
                  <a:lnTo>
                    <a:pt x="271" y="12168"/>
                  </a:lnTo>
                  <a:lnTo>
                    <a:pt x="404" y="12152"/>
                  </a:lnTo>
                  <a:lnTo>
                    <a:pt x="568" y="12106"/>
                  </a:lnTo>
                  <a:lnTo>
                    <a:pt x="754" y="12060"/>
                  </a:lnTo>
                  <a:lnTo>
                    <a:pt x="961" y="11983"/>
                  </a:lnTo>
                  <a:lnTo>
                    <a:pt x="1454" y="11753"/>
                  </a:lnTo>
                  <a:lnTo>
                    <a:pt x="2043" y="11461"/>
                  </a:lnTo>
                  <a:lnTo>
                    <a:pt x="2727" y="11108"/>
                  </a:lnTo>
                  <a:lnTo>
                    <a:pt x="3491" y="10708"/>
                  </a:lnTo>
                  <a:lnTo>
                    <a:pt x="5273" y="9756"/>
                  </a:lnTo>
                  <a:lnTo>
                    <a:pt x="6281" y="9233"/>
                  </a:lnTo>
                  <a:lnTo>
                    <a:pt x="7363" y="8696"/>
                  </a:lnTo>
                  <a:lnTo>
                    <a:pt x="8514" y="8143"/>
                  </a:lnTo>
                  <a:lnTo>
                    <a:pt x="9729" y="7589"/>
                  </a:lnTo>
                  <a:lnTo>
                    <a:pt x="10365" y="7313"/>
                  </a:lnTo>
                  <a:lnTo>
                    <a:pt x="11013" y="7036"/>
                  </a:lnTo>
                  <a:lnTo>
                    <a:pt x="11670" y="6760"/>
                  </a:lnTo>
                  <a:lnTo>
                    <a:pt x="12349" y="6499"/>
                  </a:lnTo>
                  <a:lnTo>
                    <a:pt x="13039" y="6238"/>
                  </a:lnTo>
                  <a:lnTo>
                    <a:pt x="13739" y="5992"/>
                  </a:lnTo>
                  <a:lnTo>
                    <a:pt x="14455" y="5746"/>
                  </a:lnTo>
                  <a:lnTo>
                    <a:pt x="15187" y="5500"/>
                  </a:lnTo>
                  <a:lnTo>
                    <a:pt x="15187" y="5500"/>
                  </a:lnTo>
                  <a:lnTo>
                    <a:pt x="15161" y="4486"/>
                  </a:lnTo>
                  <a:lnTo>
                    <a:pt x="15134" y="3488"/>
                  </a:lnTo>
                  <a:lnTo>
                    <a:pt x="15097" y="1552"/>
                  </a:lnTo>
                  <a:lnTo>
                    <a:pt x="15097" y="1552"/>
                  </a:lnTo>
                  <a:lnTo>
                    <a:pt x="15070" y="0"/>
                  </a:lnTo>
                  <a:lnTo>
                    <a:pt x="15070" y="0"/>
                  </a:lnTo>
                  <a:lnTo>
                    <a:pt x="14269" y="323"/>
                  </a:lnTo>
                  <a:lnTo>
                    <a:pt x="13474" y="661"/>
                  </a:lnTo>
                  <a:lnTo>
                    <a:pt x="13474" y="661"/>
                  </a:lnTo>
                  <a:lnTo>
                    <a:pt x="12567" y="1091"/>
                  </a:lnTo>
                  <a:lnTo>
                    <a:pt x="11665" y="1552"/>
                  </a:lnTo>
                  <a:lnTo>
                    <a:pt x="10769" y="2043"/>
                  </a:lnTo>
                  <a:lnTo>
                    <a:pt x="9867" y="2581"/>
                  </a:lnTo>
                  <a:lnTo>
                    <a:pt x="8976" y="3150"/>
                  </a:lnTo>
                  <a:lnTo>
                    <a:pt x="8085" y="3749"/>
                  </a:lnTo>
                  <a:lnTo>
                    <a:pt x="7193" y="4394"/>
                  </a:lnTo>
                  <a:lnTo>
                    <a:pt x="6308" y="5070"/>
                  </a:lnTo>
                  <a:lnTo>
                    <a:pt x="6308" y="5070"/>
                  </a:lnTo>
                  <a:lnTo>
                    <a:pt x="5576" y="5654"/>
                  </a:lnTo>
                  <a:lnTo>
                    <a:pt x="4881" y="6238"/>
                  </a:lnTo>
                  <a:lnTo>
                    <a:pt x="4223" y="6806"/>
                  </a:lnTo>
                  <a:lnTo>
                    <a:pt x="3613" y="7374"/>
                  </a:lnTo>
                  <a:lnTo>
                    <a:pt x="3046" y="7912"/>
                  </a:lnTo>
                  <a:lnTo>
                    <a:pt x="2526" y="8450"/>
                  </a:lnTo>
                  <a:lnTo>
                    <a:pt x="2048" y="8957"/>
                  </a:lnTo>
                  <a:lnTo>
                    <a:pt x="1619" y="9433"/>
                  </a:lnTo>
                  <a:lnTo>
                    <a:pt x="1237" y="9879"/>
                  </a:lnTo>
                  <a:lnTo>
                    <a:pt x="903" y="10309"/>
                  </a:lnTo>
                  <a:lnTo>
                    <a:pt x="621" y="10677"/>
                  </a:lnTo>
                  <a:lnTo>
                    <a:pt x="393" y="11031"/>
                  </a:lnTo>
                  <a:lnTo>
                    <a:pt x="293" y="11184"/>
                  </a:lnTo>
                  <a:lnTo>
                    <a:pt x="213" y="11338"/>
                  </a:lnTo>
                  <a:lnTo>
                    <a:pt x="144" y="11461"/>
                  </a:lnTo>
                  <a:lnTo>
                    <a:pt x="86" y="11584"/>
                  </a:lnTo>
                  <a:lnTo>
                    <a:pt x="43" y="11691"/>
                  </a:lnTo>
                  <a:lnTo>
                    <a:pt x="17" y="11799"/>
                  </a:lnTo>
                  <a:lnTo>
                    <a:pt x="6" y="11876"/>
                  </a:lnTo>
                  <a:lnTo>
                    <a:pt x="1" y="11922"/>
                  </a:lnTo>
                  <a:lnTo>
                    <a:pt x="6" y="11953"/>
                  </a:lnTo>
                  <a:lnTo>
                    <a:pt x="6" y="11953"/>
                  </a:lnTo>
                  <a:lnTo>
                    <a:pt x="12" y="11999"/>
                  </a:lnTo>
                  <a:lnTo>
                    <a:pt x="27" y="12045"/>
                  </a:lnTo>
                  <a:lnTo>
                    <a:pt x="54" y="12075"/>
                  </a:lnTo>
                  <a:lnTo>
                    <a:pt x="80" y="12106"/>
                  </a:lnTo>
                  <a:lnTo>
                    <a:pt x="118" y="12137"/>
                  </a:lnTo>
                  <a:lnTo>
                    <a:pt x="165" y="12152"/>
                  </a:lnTo>
                  <a:lnTo>
                    <a:pt x="271" y="121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-319275" y="-7475600"/>
              <a:ext cx="307950" cy="3574575"/>
            </a:xfrm>
            <a:custGeom>
              <a:avLst/>
              <a:gdLst/>
              <a:ahLst/>
              <a:cxnLst/>
              <a:rect l="l" t="t" r="r" b="b"/>
              <a:pathLst>
                <a:path w="12318" h="142983" extrusionOk="0">
                  <a:moveTo>
                    <a:pt x="1" y="0"/>
                  </a:moveTo>
                  <a:lnTo>
                    <a:pt x="75" y="323"/>
                  </a:lnTo>
                  <a:lnTo>
                    <a:pt x="154" y="646"/>
                  </a:lnTo>
                  <a:lnTo>
                    <a:pt x="239" y="953"/>
                  </a:lnTo>
                  <a:lnTo>
                    <a:pt x="329" y="1260"/>
                  </a:lnTo>
                  <a:lnTo>
                    <a:pt x="780" y="2566"/>
                  </a:lnTo>
                  <a:lnTo>
                    <a:pt x="1061" y="3411"/>
                  </a:lnTo>
                  <a:lnTo>
                    <a:pt x="1374" y="4379"/>
                  </a:lnTo>
                  <a:lnTo>
                    <a:pt x="1613" y="5116"/>
                  </a:lnTo>
                  <a:lnTo>
                    <a:pt x="1841" y="5854"/>
                  </a:lnTo>
                  <a:lnTo>
                    <a:pt x="2064" y="6622"/>
                  </a:lnTo>
                  <a:lnTo>
                    <a:pt x="2281" y="7390"/>
                  </a:lnTo>
                  <a:lnTo>
                    <a:pt x="2494" y="8174"/>
                  </a:lnTo>
                  <a:lnTo>
                    <a:pt x="2700" y="8972"/>
                  </a:lnTo>
                  <a:lnTo>
                    <a:pt x="2897" y="9787"/>
                  </a:lnTo>
                  <a:lnTo>
                    <a:pt x="3093" y="10601"/>
                  </a:lnTo>
                  <a:lnTo>
                    <a:pt x="3279" y="11430"/>
                  </a:lnTo>
                  <a:lnTo>
                    <a:pt x="3459" y="12275"/>
                  </a:lnTo>
                  <a:lnTo>
                    <a:pt x="3634" y="13136"/>
                  </a:lnTo>
                  <a:lnTo>
                    <a:pt x="3804" y="14011"/>
                  </a:lnTo>
                  <a:lnTo>
                    <a:pt x="3968" y="14887"/>
                  </a:lnTo>
                  <a:lnTo>
                    <a:pt x="4122" y="15778"/>
                  </a:lnTo>
                  <a:lnTo>
                    <a:pt x="4271" y="16669"/>
                  </a:lnTo>
                  <a:lnTo>
                    <a:pt x="4414" y="17576"/>
                  </a:lnTo>
                  <a:lnTo>
                    <a:pt x="4594" y="18866"/>
                  </a:lnTo>
                  <a:lnTo>
                    <a:pt x="4764" y="20141"/>
                  </a:lnTo>
                  <a:lnTo>
                    <a:pt x="4928" y="21447"/>
                  </a:lnTo>
                  <a:lnTo>
                    <a:pt x="5087" y="22738"/>
                  </a:lnTo>
                  <a:lnTo>
                    <a:pt x="5231" y="24059"/>
                  </a:lnTo>
                  <a:lnTo>
                    <a:pt x="5368" y="25380"/>
                  </a:lnTo>
                  <a:lnTo>
                    <a:pt x="5501" y="26701"/>
                  </a:lnTo>
                  <a:lnTo>
                    <a:pt x="5623" y="28038"/>
                  </a:lnTo>
                  <a:lnTo>
                    <a:pt x="5910" y="30941"/>
                  </a:lnTo>
                  <a:lnTo>
                    <a:pt x="6196" y="33952"/>
                  </a:lnTo>
                  <a:lnTo>
                    <a:pt x="6482" y="37056"/>
                  </a:lnTo>
                  <a:lnTo>
                    <a:pt x="6769" y="40282"/>
                  </a:lnTo>
                  <a:lnTo>
                    <a:pt x="6923" y="41910"/>
                  </a:lnTo>
                  <a:lnTo>
                    <a:pt x="7071" y="43554"/>
                  </a:lnTo>
                  <a:lnTo>
                    <a:pt x="7225" y="45229"/>
                  </a:lnTo>
                  <a:lnTo>
                    <a:pt x="7374" y="46934"/>
                  </a:lnTo>
                  <a:lnTo>
                    <a:pt x="7665" y="50391"/>
                  </a:lnTo>
                  <a:lnTo>
                    <a:pt x="7952" y="53924"/>
                  </a:lnTo>
                  <a:lnTo>
                    <a:pt x="8238" y="57519"/>
                  </a:lnTo>
                  <a:lnTo>
                    <a:pt x="8514" y="61191"/>
                  </a:lnTo>
                  <a:lnTo>
                    <a:pt x="8784" y="64909"/>
                  </a:lnTo>
                  <a:lnTo>
                    <a:pt x="9050" y="68688"/>
                  </a:lnTo>
                  <a:lnTo>
                    <a:pt x="9304" y="72467"/>
                  </a:lnTo>
                  <a:lnTo>
                    <a:pt x="9543" y="76216"/>
                  </a:lnTo>
                  <a:lnTo>
                    <a:pt x="9771" y="79903"/>
                  </a:lnTo>
                  <a:lnTo>
                    <a:pt x="9983" y="83529"/>
                  </a:lnTo>
                  <a:lnTo>
                    <a:pt x="10185" y="87108"/>
                  </a:lnTo>
                  <a:lnTo>
                    <a:pt x="10376" y="90626"/>
                  </a:lnTo>
                  <a:lnTo>
                    <a:pt x="10551" y="94068"/>
                  </a:lnTo>
                  <a:lnTo>
                    <a:pt x="10715" y="97432"/>
                  </a:lnTo>
                  <a:lnTo>
                    <a:pt x="10874" y="100720"/>
                  </a:lnTo>
                  <a:lnTo>
                    <a:pt x="11018" y="103915"/>
                  </a:lnTo>
                  <a:lnTo>
                    <a:pt x="11150" y="107034"/>
                  </a:lnTo>
                  <a:lnTo>
                    <a:pt x="11272" y="110045"/>
                  </a:lnTo>
                  <a:lnTo>
                    <a:pt x="11389" y="112964"/>
                  </a:lnTo>
                  <a:lnTo>
                    <a:pt x="11490" y="115775"/>
                  </a:lnTo>
                  <a:lnTo>
                    <a:pt x="11590" y="118479"/>
                  </a:lnTo>
                  <a:lnTo>
                    <a:pt x="11675" y="121075"/>
                  </a:lnTo>
                  <a:lnTo>
                    <a:pt x="11824" y="125884"/>
                  </a:lnTo>
                  <a:lnTo>
                    <a:pt x="11946" y="130170"/>
                  </a:lnTo>
                  <a:lnTo>
                    <a:pt x="12047" y="133919"/>
                  </a:lnTo>
                  <a:lnTo>
                    <a:pt x="12126" y="137068"/>
                  </a:lnTo>
                  <a:lnTo>
                    <a:pt x="12163" y="138374"/>
                  </a:lnTo>
                  <a:lnTo>
                    <a:pt x="12200" y="139542"/>
                  </a:lnTo>
                  <a:lnTo>
                    <a:pt x="12227" y="140571"/>
                  </a:lnTo>
                  <a:lnTo>
                    <a:pt x="12238" y="141032"/>
                  </a:lnTo>
                  <a:lnTo>
                    <a:pt x="12238" y="141462"/>
                  </a:lnTo>
                  <a:lnTo>
                    <a:pt x="12243" y="141846"/>
                  </a:lnTo>
                  <a:lnTo>
                    <a:pt x="12259" y="142230"/>
                  </a:lnTo>
                  <a:lnTo>
                    <a:pt x="12280" y="142614"/>
                  </a:lnTo>
                  <a:lnTo>
                    <a:pt x="12306" y="142983"/>
                  </a:lnTo>
                  <a:lnTo>
                    <a:pt x="12312" y="142599"/>
                  </a:lnTo>
                  <a:lnTo>
                    <a:pt x="12317" y="142215"/>
                  </a:lnTo>
                  <a:lnTo>
                    <a:pt x="12312" y="141831"/>
                  </a:lnTo>
                  <a:lnTo>
                    <a:pt x="12306" y="141447"/>
                  </a:lnTo>
                  <a:lnTo>
                    <a:pt x="12306" y="137038"/>
                  </a:lnTo>
                  <a:lnTo>
                    <a:pt x="12285" y="135532"/>
                  </a:lnTo>
                  <a:lnTo>
                    <a:pt x="12264" y="133888"/>
                  </a:lnTo>
                  <a:lnTo>
                    <a:pt x="12232" y="132075"/>
                  </a:lnTo>
                  <a:lnTo>
                    <a:pt x="12195" y="130124"/>
                  </a:lnTo>
                  <a:lnTo>
                    <a:pt x="12153" y="128050"/>
                  </a:lnTo>
                  <a:lnTo>
                    <a:pt x="12105" y="125823"/>
                  </a:lnTo>
                  <a:lnTo>
                    <a:pt x="12052" y="123472"/>
                  </a:lnTo>
                  <a:lnTo>
                    <a:pt x="11988" y="120999"/>
                  </a:lnTo>
                  <a:lnTo>
                    <a:pt x="11893" y="117696"/>
                  </a:lnTo>
                  <a:lnTo>
                    <a:pt x="11787" y="114377"/>
                  </a:lnTo>
                  <a:lnTo>
                    <a:pt x="11675" y="111074"/>
                  </a:lnTo>
                  <a:lnTo>
                    <a:pt x="11553" y="107771"/>
                  </a:lnTo>
                  <a:lnTo>
                    <a:pt x="11426" y="104468"/>
                  </a:lnTo>
                  <a:lnTo>
                    <a:pt x="11288" y="101165"/>
                  </a:lnTo>
                  <a:lnTo>
                    <a:pt x="11140" y="97862"/>
                  </a:lnTo>
                  <a:lnTo>
                    <a:pt x="10991" y="94574"/>
                  </a:lnTo>
                  <a:lnTo>
                    <a:pt x="10827" y="91271"/>
                  </a:lnTo>
                  <a:lnTo>
                    <a:pt x="10657" y="87984"/>
                  </a:lnTo>
                  <a:lnTo>
                    <a:pt x="10482" y="84696"/>
                  </a:lnTo>
                  <a:lnTo>
                    <a:pt x="10296" y="81424"/>
                  </a:lnTo>
                  <a:lnTo>
                    <a:pt x="10100" y="78152"/>
                  </a:lnTo>
                  <a:lnTo>
                    <a:pt x="9898" y="74864"/>
                  </a:lnTo>
                  <a:lnTo>
                    <a:pt x="9691" y="71607"/>
                  </a:lnTo>
                  <a:lnTo>
                    <a:pt x="9474" y="68335"/>
                  </a:lnTo>
                  <a:lnTo>
                    <a:pt x="9203" y="64555"/>
                  </a:lnTo>
                  <a:lnTo>
                    <a:pt x="8933" y="60822"/>
                  </a:lnTo>
                  <a:lnTo>
                    <a:pt x="8652" y="57166"/>
                  </a:lnTo>
                  <a:lnTo>
                    <a:pt x="8365" y="53556"/>
                  </a:lnTo>
                  <a:lnTo>
                    <a:pt x="8079" y="50037"/>
                  </a:lnTo>
                  <a:lnTo>
                    <a:pt x="7787" y="46565"/>
                  </a:lnTo>
                  <a:lnTo>
                    <a:pt x="7490" y="43186"/>
                  </a:lnTo>
                  <a:lnTo>
                    <a:pt x="7193" y="39898"/>
                  </a:lnTo>
                  <a:lnTo>
                    <a:pt x="6886" y="36687"/>
                  </a:lnTo>
                  <a:lnTo>
                    <a:pt x="6588" y="33568"/>
                  </a:lnTo>
                  <a:lnTo>
                    <a:pt x="6302" y="30542"/>
                  </a:lnTo>
                  <a:lnTo>
                    <a:pt x="6159" y="29082"/>
                  </a:lnTo>
                  <a:lnTo>
                    <a:pt x="6010" y="27638"/>
                  </a:lnTo>
                  <a:lnTo>
                    <a:pt x="5883" y="26286"/>
                  </a:lnTo>
                  <a:lnTo>
                    <a:pt x="5745" y="24950"/>
                  </a:lnTo>
                  <a:lnTo>
                    <a:pt x="5597" y="23629"/>
                  </a:lnTo>
                  <a:lnTo>
                    <a:pt x="5443" y="22307"/>
                  </a:lnTo>
                  <a:lnTo>
                    <a:pt x="5278" y="21002"/>
                  </a:lnTo>
                  <a:lnTo>
                    <a:pt x="5103" y="19696"/>
                  </a:lnTo>
                  <a:lnTo>
                    <a:pt x="4923" y="18405"/>
                  </a:lnTo>
                  <a:lnTo>
                    <a:pt x="4732" y="17115"/>
                  </a:lnTo>
                  <a:lnTo>
                    <a:pt x="4583" y="16208"/>
                  </a:lnTo>
                  <a:lnTo>
                    <a:pt x="4424" y="15302"/>
                  </a:lnTo>
                  <a:lnTo>
                    <a:pt x="4260" y="14396"/>
                  </a:lnTo>
                  <a:lnTo>
                    <a:pt x="4090" y="13520"/>
                  </a:lnTo>
                  <a:lnTo>
                    <a:pt x="3910" y="12644"/>
                  </a:lnTo>
                  <a:lnTo>
                    <a:pt x="3729" y="11784"/>
                  </a:lnTo>
                  <a:lnTo>
                    <a:pt x="3539" y="10939"/>
                  </a:lnTo>
                  <a:lnTo>
                    <a:pt x="3337" y="10094"/>
                  </a:lnTo>
                  <a:lnTo>
                    <a:pt x="3135" y="9280"/>
                  </a:lnTo>
                  <a:lnTo>
                    <a:pt x="2923" y="8465"/>
                  </a:lnTo>
                  <a:lnTo>
                    <a:pt x="2706" y="7667"/>
                  </a:lnTo>
                  <a:lnTo>
                    <a:pt x="2483" y="6898"/>
                  </a:lnTo>
                  <a:lnTo>
                    <a:pt x="2255" y="6130"/>
                  </a:lnTo>
                  <a:lnTo>
                    <a:pt x="2016" y="5377"/>
                  </a:lnTo>
                  <a:lnTo>
                    <a:pt x="1777" y="4640"/>
                  </a:lnTo>
                  <a:lnTo>
                    <a:pt x="1528" y="3918"/>
                  </a:lnTo>
                  <a:lnTo>
                    <a:pt x="1194" y="2981"/>
                  </a:lnTo>
                  <a:lnTo>
                    <a:pt x="897" y="2167"/>
                  </a:lnTo>
                  <a:lnTo>
                    <a:pt x="637" y="1475"/>
                  </a:lnTo>
                  <a:lnTo>
                    <a:pt x="420" y="922"/>
                  </a:lnTo>
                  <a:lnTo>
                    <a:pt x="239" y="507"/>
                  </a:lnTo>
                  <a:lnTo>
                    <a:pt x="112" y="2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-842950" y="-7680700"/>
              <a:ext cx="82000" cy="1959575"/>
            </a:xfrm>
            <a:custGeom>
              <a:avLst/>
              <a:gdLst/>
              <a:ahLst/>
              <a:cxnLst/>
              <a:rect l="l" t="t" r="r" b="b"/>
              <a:pathLst>
                <a:path w="3280" h="78383" extrusionOk="0">
                  <a:moveTo>
                    <a:pt x="6" y="1"/>
                  </a:moveTo>
                  <a:lnTo>
                    <a:pt x="1" y="16"/>
                  </a:lnTo>
                  <a:lnTo>
                    <a:pt x="1" y="62"/>
                  </a:lnTo>
                  <a:lnTo>
                    <a:pt x="1" y="216"/>
                  </a:lnTo>
                  <a:lnTo>
                    <a:pt x="6" y="815"/>
                  </a:lnTo>
                  <a:lnTo>
                    <a:pt x="27" y="1783"/>
                  </a:lnTo>
                  <a:lnTo>
                    <a:pt x="70" y="3119"/>
                  </a:lnTo>
                  <a:lnTo>
                    <a:pt x="118" y="4763"/>
                  </a:lnTo>
                  <a:lnTo>
                    <a:pt x="187" y="6745"/>
                  </a:lnTo>
                  <a:lnTo>
                    <a:pt x="351" y="11538"/>
                  </a:lnTo>
                  <a:lnTo>
                    <a:pt x="569" y="17345"/>
                  </a:lnTo>
                  <a:lnTo>
                    <a:pt x="823" y="24013"/>
                  </a:lnTo>
                  <a:lnTo>
                    <a:pt x="1115" y="31372"/>
                  </a:lnTo>
                  <a:lnTo>
                    <a:pt x="1444" y="39268"/>
                  </a:lnTo>
                  <a:lnTo>
                    <a:pt x="1773" y="47165"/>
                  </a:lnTo>
                  <a:lnTo>
                    <a:pt x="2091" y="54524"/>
                  </a:lnTo>
                  <a:lnTo>
                    <a:pt x="2388" y="61160"/>
                  </a:lnTo>
                  <a:lnTo>
                    <a:pt x="2653" y="66952"/>
                  </a:lnTo>
                  <a:lnTo>
                    <a:pt x="2881" y="71715"/>
                  </a:lnTo>
                  <a:lnTo>
                    <a:pt x="2977" y="73681"/>
                  </a:lnTo>
                  <a:lnTo>
                    <a:pt x="3062" y="75325"/>
                  </a:lnTo>
                  <a:lnTo>
                    <a:pt x="3136" y="76631"/>
                  </a:lnTo>
                  <a:lnTo>
                    <a:pt x="3194" y="77599"/>
                  </a:lnTo>
                  <a:lnTo>
                    <a:pt x="3237" y="78182"/>
                  </a:lnTo>
                  <a:lnTo>
                    <a:pt x="3252" y="78336"/>
                  </a:lnTo>
                  <a:lnTo>
                    <a:pt x="3258" y="78382"/>
                  </a:lnTo>
                  <a:lnTo>
                    <a:pt x="3268" y="78382"/>
                  </a:lnTo>
                  <a:lnTo>
                    <a:pt x="3274" y="78336"/>
                  </a:lnTo>
                  <a:lnTo>
                    <a:pt x="3279" y="78182"/>
                  </a:lnTo>
                  <a:lnTo>
                    <a:pt x="3279" y="77937"/>
                  </a:lnTo>
                  <a:lnTo>
                    <a:pt x="3274" y="77583"/>
                  </a:lnTo>
                  <a:lnTo>
                    <a:pt x="3252" y="76615"/>
                  </a:lnTo>
                  <a:lnTo>
                    <a:pt x="3215" y="75294"/>
                  </a:lnTo>
                  <a:lnTo>
                    <a:pt x="3168" y="73635"/>
                  </a:lnTo>
                  <a:lnTo>
                    <a:pt x="3099" y="71669"/>
                  </a:lnTo>
                  <a:lnTo>
                    <a:pt x="2934" y="66875"/>
                  </a:lnTo>
                  <a:lnTo>
                    <a:pt x="2717" y="61068"/>
                  </a:lnTo>
                  <a:lnTo>
                    <a:pt x="2457" y="54401"/>
                  </a:lnTo>
                  <a:lnTo>
                    <a:pt x="2160" y="47042"/>
                  </a:lnTo>
                  <a:lnTo>
                    <a:pt x="1836" y="39145"/>
                  </a:lnTo>
                  <a:lnTo>
                    <a:pt x="1502" y="31249"/>
                  </a:lnTo>
                  <a:lnTo>
                    <a:pt x="1179" y="23890"/>
                  </a:lnTo>
                  <a:lnTo>
                    <a:pt x="881" y="17238"/>
                  </a:lnTo>
                  <a:lnTo>
                    <a:pt x="616" y="11431"/>
                  </a:lnTo>
                  <a:lnTo>
                    <a:pt x="383" y="6653"/>
                  </a:lnTo>
                  <a:lnTo>
                    <a:pt x="287" y="4702"/>
                  </a:lnTo>
                  <a:lnTo>
                    <a:pt x="203" y="3058"/>
                  </a:lnTo>
                  <a:lnTo>
                    <a:pt x="128" y="1737"/>
                  </a:lnTo>
                  <a:lnTo>
                    <a:pt x="70" y="784"/>
                  </a:lnTo>
                  <a:lnTo>
                    <a:pt x="33" y="200"/>
                  </a:lnTo>
                  <a:lnTo>
                    <a:pt x="17" y="47"/>
                  </a:lnTo>
                  <a:lnTo>
                    <a:pt x="12" y="16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-662850" y="-4481375"/>
              <a:ext cx="187525" cy="1229450"/>
            </a:xfrm>
            <a:custGeom>
              <a:avLst/>
              <a:gdLst/>
              <a:ahLst/>
              <a:cxnLst/>
              <a:rect l="l" t="t" r="r" b="b"/>
              <a:pathLst>
                <a:path w="7501" h="49178" extrusionOk="0">
                  <a:moveTo>
                    <a:pt x="64" y="1"/>
                  </a:moveTo>
                  <a:lnTo>
                    <a:pt x="48" y="277"/>
                  </a:lnTo>
                  <a:lnTo>
                    <a:pt x="32" y="554"/>
                  </a:lnTo>
                  <a:lnTo>
                    <a:pt x="16" y="830"/>
                  </a:lnTo>
                  <a:lnTo>
                    <a:pt x="11" y="1091"/>
                  </a:lnTo>
                  <a:lnTo>
                    <a:pt x="5" y="1368"/>
                  </a:lnTo>
                  <a:lnTo>
                    <a:pt x="5" y="1644"/>
                  </a:lnTo>
                  <a:lnTo>
                    <a:pt x="5" y="1921"/>
                  </a:lnTo>
                  <a:lnTo>
                    <a:pt x="11" y="2198"/>
                  </a:lnTo>
                  <a:lnTo>
                    <a:pt x="5" y="3396"/>
                  </a:lnTo>
                  <a:lnTo>
                    <a:pt x="0" y="4809"/>
                  </a:lnTo>
                  <a:lnTo>
                    <a:pt x="0" y="6438"/>
                  </a:lnTo>
                  <a:lnTo>
                    <a:pt x="5" y="7313"/>
                  </a:lnTo>
                  <a:lnTo>
                    <a:pt x="11" y="8251"/>
                  </a:lnTo>
                  <a:lnTo>
                    <a:pt x="27" y="10263"/>
                  </a:lnTo>
                  <a:lnTo>
                    <a:pt x="48" y="12445"/>
                  </a:lnTo>
                  <a:lnTo>
                    <a:pt x="80" y="14764"/>
                  </a:lnTo>
                  <a:lnTo>
                    <a:pt x="117" y="17238"/>
                  </a:lnTo>
                  <a:lnTo>
                    <a:pt x="143" y="18513"/>
                  </a:lnTo>
                  <a:lnTo>
                    <a:pt x="170" y="19834"/>
                  </a:lnTo>
                  <a:lnTo>
                    <a:pt x="207" y="21186"/>
                  </a:lnTo>
                  <a:lnTo>
                    <a:pt x="244" y="22553"/>
                  </a:lnTo>
                  <a:lnTo>
                    <a:pt x="276" y="23245"/>
                  </a:lnTo>
                  <a:lnTo>
                    <a:pt x="297" y="23598"/>
                  </a:lnTo>
                  <a:lnTo>
                    <a:pt x="324" y="23967"/>
                  </a:lnTo>
                  <a:lnTo>
                    <a:pt x="324" y="24335"/>
                  </a:lnTo>
                  <a:lnTo>
                    <a:pt x="350" y="24581"/>
                  </a:lnTo>
                  <a:lnTo>
                    <a:pt x="382" y="24827"/>
                  </a:lnTo>
                  <a:lnTo>
                    <a:pt x="398" y="24919"/>
                  </a:lnTo>
                  <a:lnTo>
                    <a:pt x="419" y="25011"/>
                  </a:lnTo>
                  <a:lnTo>
                    <a:pt x="446" y="25104"/>
                  </a:lnTo>
                  <a:lnTo>
                    <a:pt x="472" y="25165"/>
                  </a:lnTo>
                  <a:lnTo>
                    <a:pt x="552" y="25442"/>
                  </a:lnTo>
                  <a:lnTo>
                    <a:pt x="1178" y="27639"/>
                  </a:lnTo>
                  <a:lnTo>
                    <a:pt x="2424" y="32063"/>
                  </a:lnTo>
                  <a:lnTo>
                    <a:pt x="3591" y="36150"/>
                  </a:lnTo>
                  <a:lnTo>
                    <a:pt x="4652" y="39837"/>
                  </a:lnTo>
                  <a:lnTo>
                    <a:pt x="5586" y="43032"/>
                  </a:lnTo>
                  <a:lnTo>
                    <a:pt x="5808" y="43739"/>
                  </a:lnTo>
                  <a:lnTo>
                    <a:pt x="6010" y="44415"/>
                  </a:lnTo>
                  <a:lnTo>
                    <a:pt x="6376" y="45644"/>
                  </a:lnTo>
                  <a:lnTo>
                    <a:pt x="6689" y="46704"/>
                  </a:lnTo>
                  <a:lnTo>
                    <a:pt x="6954" y="47595"/>
                  </a:lnTo>
                  <a:lnTo>
                    <a:pt x="7012" y="47810"/>
                  </a:lnTo>
                  <a:lnTo>
                    <a:pt x="7076" y="48025"/>
                  </a:lnTo>
                  <a:lnTo>
                    <a:pt x="7140" y="48240"/>
                  </a:lnTo>
                  <a:lnTo>
                    <a:pt x="7209" y="48440"/>
                  </a:lnTo>
                  <a:lnTo>
                    <a:pt x="7278" y="48624"/>
                  </a:lnTo>
                  <a:lnTo>
                    <a:pt x="7352" y="48824"/>
                  </a:lnTo>
                  <a:lnTo>
                    <a:pt x="7426" y="48993"/>
                  </a:lnTo>
                  <a:lnTo>
                    <a:pt x="7500" y="49177"/>
                  </a:lnTo>
                  <a:lnTo>
                    <a:pt x="7405" y="48686"/>
                  </a:lnTo>
                  <a:lnTo>
                    <a:pt x="7299" y="48209"/>
                  </a:lnTo>
                  <a:lnTo>
                    <a:pt x="7182" y="47764"/>
                  </a:lnTo>
                  <a:lnTo>
                    <a:pt x="7060" y="47334"/>
                  </a:lnTo>
                  <a:lnTo>
                    <a:pt x="6811" y="46366"/>
                  </a:lnTo>
                  <a:lnTo>
                    <a:pt x="6514" y="45244"/>
                  </a:lnTo>
                  <a:lnTo>
                    <a:pt x="5782" y="42510"/>
                  </a:lnTo>
                  <a:lnTo>
                    <a:pt x="4891" y="39238"/>
                  </a:lnTo>
                  <a:lnTo>
                    <a:pt x="3856" y="35489"/>
                  </a:lnTo>
                  <a:lnTo>
                    <a:pt x="2711" y="31372"/>
                  </a:lnTo>
                  <a:lnTo>
                    <a:pt x="1469" y="26947"/>
                  </a:lnTo>
                  <a:lnTo>
                    <a:pt x="838" y="24750"/>
                  </a:lnTo>
                  <a:lnTo>
                    <a:pt x="801" y="24597"/>
                  </a:lnTo>
                  <a:lnTo>
                    <a:pt x="759" y="24443"/>
                  </a:lnTo>
                  <a:lnTo>
                    <a:pt x="711" y="24274"/>
                  </a:lnTo>
                  <a:lnTo>
                    <a:pt x="711" y="24090"/>
                  </a:lnTo>
                  <a:lnTo>
                    <a:pt x="711" y="23767"/>
                  </a:lnTo>
                  <a:lnTo>
                    <a:pt x="684" y="23444"/>
                  </a:lnTo>
                  <a:lnTo>
                    <a:pt x="663" y="23106"/>
                  </a:lnTo>
                  <a:lnTo>
                    <a:pt x="647" y="22784"/>
                  </a:lnTo>
                  <a:lnTo>
                    <a:pt x="642" y="22446"/>
                  </a:lnTo>
                  <a:lnTo>
                    <a:pt x="589" y="21094"/>
                  </a:lnTo>
                  <a:lnTo>
                    <a:pt x="541" y="19773"/>
                  </a:lnTo>
                  <a:lnTo>
                    <a:pt x="520" y="19112"/>
                  </a:lnTo>
                  <a:lnTo>
                    <a:pt x="504" y="18467"/>
                  </a:lnTo>
                  <a:lnTo>
                    <a:pt x="493" y="17822"/>
                  </a:lnTo>
                  <a:lnTo>
                    <a:pt x="488" y="17192"/>
                  </a:lnTo>
                  <a:lnTo>
                    <a:pt x="387" y="12475"/>
                  </a:lnTo>
                  <a:lnTo>
                    <a:pt x="297" y="8251"/>
                  </a:lnTo>
                  <a:lnTo>
                    <a:pt x="292" y="7221"/>
                  </a:lnTo>
                  <a:lnTo>
                    <a:pt x="276" y="6177"/>
                  </a:lnTo>
                  <a:lnTo>
                    <a:pt x="255" y="5147"/>
                  </a:lnTo>
                  <a:lnTo>
                    <a:pt x="228" y="4118"/>
                  </a:lnTo>
                  <a:lnTo>
                    <a:pt x="196" y="3089"/>
                  </a:lnTo>
                  <a:lnTo>
                    <a:pt x="159" y="2059"/>
                  </a:lnTo>
                  <a:lnTo>
                    <a:pt x="112" y="1030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-662850" y="-4481375"/>
              <a:ext cx="187525" cy="1229450"/>
            </a:xfrm>
            <a:custGeom>
              <a:avLst/>
              <a:gdLst/>
              <a:ahLst/>
              <a:cxnLst/>
              <a:rect l="l" t="t" r="r" b="b"/>
              <a:pathLst>
                <a:path w="7501" h="49178" fill="none" extrusionOk="0">
                  <a:moveTo>
                    <a:pt x="7500" y="49177"/>
                  </a:moveTo>
                  <a:lnTo>
                    <a:pt x="7500" y="49177"/>
                  </a:lnTo>
                  <a:lnTo>
                    <a:pt x="7426" y="48993"/>
                  </a:lnTo>
                  <a:lnTo>
                    <a:pt x="7352" y="48824"/>
                  </a:lnTo>
                  <a:lnTo>
                    <a:pt x="7278" y="48624"/>
                  </a:lnTo>
                  <a:lnTo>
                    <a:pt x="7209" y="48440"/>
                  </a:lnTo>
                  <a:lnTo>
                    <a:pt x="7140" y="48240"/>
                  </a:lnTo>
                  <a:lnTo>
                    <a:pt x="7076" y="48025"/>
                  </a:lnTo>
                  <a:lnTo>
                    <a:pt x="7012" y="47810"/>
                  </a:lnTo>
                  <a:lnTo>
                    <a:pt x="6954" y="47595"/>
                  </a:lnTo>
                  <a:lnTo>
                    <a:pt x="6954" y="47595"/>
                  </a:lnTo>
                  <a:lnTo>
                    <a:pt x="6689" y="46704"/>
                  </a:lnTo>
                  <a:lnTo>
                    <a:pt x="6376" y="45644"/>
                  </a:lnTo>
                  <a:lnTo>
                    <a:pt x="6010" y="44415"/>
                  </a:lnTo>
                  <a:lnTo>
                    <a:pt x="5808" y="43739"/>
                  </a:lnTo>
                  <a:lnTo>
                    <a:pt x="5586" y="43032"/>
                  </a:lnTo>
                  <a:lnTo>
                    <a:pt x="5586" y="43032"/>
                  </a:lnTo>
                  <a:lnTo>
                    <a:pt x="4652" y="39837"/>
                  </a:lnTo>
                  <a:lnTo>
                    <a:pt x="3591" y="36150"/>
                  </a:lnTo>
                  <a:lnTo>
                    <a:pt x="2424" y="32063"/>
                  </a:lnTo>
                  <a:lnTo>
                    <a:pt x="1178" y="27639"/>
                  </a:lnTo>
                  <a:lnTo>
                    <a:pt x="552" y="25442"/>
                  </a:lnTo>
                  <a:lnTo>
                    <a:pt x="472" y="25165"/>
                  </a:lnTo>
                  <a:lnTo>
                    <a:pt x="472" y="25165"/>
                  </a:lnTo>
                  <a:lnTo>
                    <a:pt x="446" y="25104"/>
                  </a:lnTo>
                  <a:lnTo>
                    <a:pt x="419" y="25011"/>
                  </a:lnTo>
                  <a:lnTo>
                    <a:pt x="398" y="24919"/>
                  </a:lnTo>
                  <a:lnTo>
                    <a:pt x="382" y="24827"/>
                  </a:lnTo>
                  <a:lnTo>
                    <a:pt x="382" y="24827"/>
                  </a:lnTo>
                  <a:lnTo>
                    <a:pt x="350" y="24581"/>
                  </a:lnTo>
                  <a:lnTo>
                    <a:pt x="324" y="24335"/>
                  </a:lnTo>
                  <a:lnTo>
                    <a:pt x="324" y="23967"/>
                  </a:lnTo>
                  <a:lnTo>
                    <a:pt x="324" y="23967"/>
                  </a:lnTo>
                  <a:lnTo>
                    <a:pt x="297" y="23598"/>
                  </a:lnTo>
                  <a:lnTo>
                    <a:pt x="276" y="23245"/>
                  </a:lnTo>
                  <a:lnTo>
                    <a:pt x="244" y="22553"/>
                  </a:lnTo>
                  <a:lnTo>
                    <a:pt x="244" y="22553"/>
                  </a:lnTo>
                  <a:lnTo>
                    <a:pt x="207" y="21186"/>
                  </a:lnTo>
                  <a:lnTo>
                    <a:pt x="170" y="19834"/>
                  </a:lnTo>
                  <a:lnTo>
                    <a:pt x="143" y="18513"/>
                  </a:lnTo>
                  <a:lnTo>
                    <a:pt x="117" y="17238"/>
                  </a:lnTo>
                  <a:lnTo>
                    <a:pt x="117" y="17238"/>
                  </a:lnTo>
                  <a:lnTo>
                    <a:pt x="80" y="14764"/>
                  </a:lnTo>
                  <a:lnTo>
                    <a:pt x="48" y="12445"/>
                  </a:lnTo>
                  <a:lnTo>
                    <a:pt x="27" y="10263"/>
                  </a:lnTo>
                  <a:lnTo>
                    <a:pt x="11" y="8251"/>
                  </a:lnTo>
                  <a:lnTo>
                    <a:pt x="11" y="8251"/>
                  </a:lnTo>
                  <a:lnTo>
                    <a:pt x="5" y="7313"/>
                  </a:lnTo>
                  <a:lnTo>
                    <a:pt x="0" y="6438"/>
                  </a:lnTo>
                  <a:lnTo>
                    <a:pt x="0" y="4809"/>
                  </a:lnTo>
                  <a:lnTo>
                    <a:pt x="5" y="3396"/>
                  </a:lnTo>
                  <a:lnTo>
                    <a:pt x="11" y="2198"/>
                  </a:lnTo>
                  <a:lnTo>
                    <a:pt x="11" y="2198"/>
                  </a:lnTo>
                  <a:lnTo>
                    <a:pt x="5" y="1921"/>
                  </a:lnTo>
                  <a:lnTo>
                    <a:pt x="5" y="1644"/>
                  </a:lnTo>
                  <a:lnTo>
                    <a:pt x="5" y="1368"/>
                  </a:lnTo>
                  <a:lnTo>
                    <a:pt x="11" y="1091"/>
                  </a:lnTo>
                  <a:lnTo>
                    <a:pt x="16" y="830"/>
                  </a:lnTo>
                  <a:lnTo>
                    <a:pt x="32" y="554"/>
                  </a:lnTo>
                  <a:lnTo>
                    <a:pt x="48" y="277"/>
                  </a:lnTo>
                  <a:lnTo>
                    <a:pt x="64" y="1"/>
                  </a:lnTo>
                  <a:lnTo>
                    <a:pt x="64" y="1"/>
                  </a:lnTo>
                  <a:lnTo>
                    <a:pt x="112" y="1030"/>
                  </a:lnTo>
                  <a:lnTo>
                    <a:pt x="159" y="2059"/>
                  </a:lnTo>
                  <a:lnTo>
                    <a:pt x="196" y="3089"/>
                  </a:lnTo>
                  <a:lnTo>
                    <a:pt x="228" y="4118"/>
                  </a:lnTo>
                  <a:lnTo>
                    <a:pt x="255" y="5147"/>
                  </a:lnTo>
                  <a:lnTo>
                    <a:pt x="276" y="6177"/>
                  </a:lnTo>
                  <a:lnTo>
                    <a:pt x="292" y="7221"/>
                  </a:lnTo>
                  <a:lnTo>
                    <a:pt x="297" y="8251"/>
                  </a:lnTo>
                  <a:lnTo>
                    <a:pt x="297" y="8251"/>
                  </a:lnTo>
                  <a:lnTo>
                    <a:pt x="387" y="12475"/>
                  </a:lnTo>
                  <a:lnTo>
                    <a:pt x="488" y="17192"/>
                  </a:lnTo>
                  <a:lnTo>
                    <a:pt x="488" y="17192"/>
                  </a:lnTo>
                  <a:lnTo>
                    <a:pt x="493" y="17822"/>
                  </a:lnTo>
                  <a:lnTo>
                    <a:pt x="504" y="18467"/>
                  </a:lnTo>
                  <a:lnTo>
                    <a:pt x="520" y="19112"/>
                  </a:lnTo>
                  <a:lnTo>
                    <a:pt x="541" y="19773"/>
                  </a:lnTo>
                  <a:lnTo>
                    <a:pt x="589" y="21094"/>
                  </a:lnTo>
                  <a:lnTo>
                    <a:pt x="642" y="22446"/>
                  </a:lnTo>
                  <a:lnTo>
                    <a:pt x="642" y="22446"/>
                  </a:lnTo>
                  <a:lnTo>
                    <a:pt x="647" y="22784"/>
                  </a:lnTo>
                  <a:lnTo>
                    <a:pt x="663" y="23106"/>
                  </a:lnTo>
                  <a:lnTo>
                    <a:pt x="684" y="23444"/>
                  </a:lnTo>
                  <a:lnTo>
                    <a:pt x="711" y="23767"/>
                  </a:lnTo>
                  <a:lnTo>
                    <a:pt x="711" y="24090"/>
                  </a:lnTo>
                  <a:lnTo>
                    <a:pt x="711" y="24274"/>
                  </a:lnTo>
                  <a:lnTo>
                    <a:pt x="711" y="24274"/>
                  </a:lnTo>
                  <a:lnTo>
                    <a:pt x="759" y="24443"/>
                  </a:lnTo>
                  <a:lnTo>
                    <a:pt x="801" y="24597"/>
                  </a:lnTo>
                  <a:lnTo>
                    <a:pt x="838" y="24750"/>
                  </a:lnTo>
                  <a:lnTo>
                    <a:pt x="1469" y="26947"/>
                  </a:lnTo>
                  <a:lnTo>
                    <a:pt x="1469" y="26947"/>
                  </a:lnTo>
                  <a:lnTo>
                    <a:pt x="2711" y="31372"/>
                  </a:lnTo>
                  <a:lnTo>
                    <a:pt x="3856" y="35489"/>
                  </a:lnTo>
                  <a:lnTo>
                    <a:pt x="4891" y="39238"/>
                  </a:lnTo>
                  <a:lnTo>
                    <a:pt x="5782" y="42510"/>
                  </a:lnTo>
                  <a:lnTo>
                    <a:pt x="5782" y="42510"/>
                  </a:lnTo>
                  <a:lnTo>
                    <a:pt x="6514" y="45244"/>
                  </a:lnTo>
                  <a:lnTo>
                    <a:pt x="6811" y="46366"/>
                  </a:lnTo>
                  <a:lnTo>
                    <a:pt x="7060" y="47334"/>
                  </a:lnTo>
                  <a:lnTo>
                    <a:pt x="7060" y="47334"/>
                  </a:lnTo>
                  <a:lnTo>
                    <a:pt x="7182" y="47764"/>
                  </a:lnTo>
                  <a:lnTo>
                    <a:pt x="7299" y="48209"/>
                  </a:lnTo>
                  <a:lnTo>
                    <a:pt x="7405" y="48686"/>
                  </a:lnTo>
                  <a:lnTo>
                    <a:pt x="7500" y="49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-778225" y="-6658300"/>
              <a:ext cx="615050" cy="107175"/>
            </a:xfrm>
            <a:custGeom>
              <a:avLst/>
              <a:gdLst/>
              <a:ahLst/>
              <a:cxnLst/>
              <a:rect l="l" t="t" r="r" b="b"/>
              <a:pathLst>
                <a:path w="24602" h="4287" extrusionOk="0">
                  <a:moveTo>
                    <a:pt x="18141" y="1"/>
                  </a:moveTo>
                  <a:lnTo>
                    <a:pt x="17059" y="16"/>
                  </a:lnTo>
                  <a:lnTo>
                    <a:pt x="15924" y="78"/>
                  </a:lnTo>
                  <a:lnTo>
                    <a:pt x="14741" y="170"/>
                  </a:lnTo>
                  <a:lnTo>
                    <a:pt x="14136" y="216"/>
                  </a:lnTo>
                  <a:lnTo>
                    <a:pt x="13521" y="293"/>
                  </a:lnTo>
                  <a:lnTo>
                    <a:pt x="12895" y="369"/>
                  </a:lnTo>
                  <a:lnTo>
                    <a:pt x="12269" y="462"/>
                  </a:lnTo>
                  <a:lnTo>
                    <a:pt x="11012" y="677"/>
                  </a:lnTo>
                  <a:lnTo>
                    <a:pt x="9792" y="922"/>
                  </a:lnTo>
                  <a:lnTo>
                    <a:pt x="8615" y="1184"/>
                  </a:lnTo>
                  <a:lnTo>
                    <a:pt x="7485" y="1460"/>
                  </a:lnTo>
                  <a:lnTo>
                    <a:pt x="6403" y="1752"/>
                  </a:lnTo>
                  <a:lnTo>
                    <a:pt x="5390" y="2059"/>
                  </a:lnTo>
                  <a:lnTo>
                    <a:pt x="4440" y="2367"/>
                  </a:lnTo>
                  <a:lnTo>
                    <a:pt x="3570" y="2674"/>
                  </a:lnTo>
                  <a:lnTo>
                    <a:pt x="2785" y="2950"/>
                  </a:lnTo>
                  <a:lnTo>
                    <a:pt x="2080" y="3227"/>
                  </a:lnTo>
                  <a:lnTo>
                    <a:pt x="1464" y="3488"/>
                  </a:lnTo>
                  <a:lnTo>
                    <a:pt x="950" y="3719"/>
                  </a:lnTo>
                  <a:lnTo>
                    <a:pt x="828" y="3765"/>
                  </a:lnTo>
                  <a:lnTo>
                    <a:pt x="706" y="3811"/>
                  </a:lnTo>
                  <a:lnTo>
                    <a:pt x="589" y="3857"/>
                  </a:lnTo>
                  <a:lnTo>
                    <a:pt x="467" y="3934"/>
                  </a:lnTo>
                  <a:lnTo>
                    <a:pt x="351" y="4010"/>
                  </a:lnTo>
                  <a:lnTo>
                    <a:pt x="234" y="4087"/>
                  </a:lnTo>
                  <a:lnTo>
                    <a:pt x="117" y="4195"/>
                  </a:lnTo>
                  <a:lnTo>
                    <a:pt x="0" y="4287"/>
                  </a:lnTo>
                  <a:lnTo>
                    <a:pt x="244" y="4287"/>
                  </a:lnTo>
                  <a:lnTo>
                    <a:pt x="488" y="4256"/>
                  </a:lnTo>
                  <a:lnTo>
                    <a:pt x="732" y="4179"/>
                  </a:lnTo>
                  <a:lnTo>
                    <a:pt x="971" y="4072"/>
                  </a:lnTo>
                  <a:lnTo>
                    <a:pt x="3602" y="3365"/>
                  </a:lnTo>
                  <a:lnTo>
                    <a:pt x="4472" y="3135"/>
                  </a:lnTo>
                  <a:lnTo>
                    <a:pt x="5416" y="2904"/>
                  </a:lnTo>
                  <a:lnTo>
                    <a:pt x="6429" y="2659"/>
                  </a:lnTo>
                  <a:lnTo>
                    <a:pt x="7501" y="2413"/>
                  </a:lnTo>
                  <a:lnTo>
                    <a:pt x="8631" y="2182"/>
                  </a:lnTo>
                  <a:lnTo>
                    <a:pt x="9808" y="1952"/>
                  </a:lnTo>
                  <a:lnTo>
                    <a:pt x="11028" y="1737"/>
                  </a:lnTo>
                  <a:lnTo>
                    <a:pt x="12280" y="1537"/>
                  </a:lnTo>
                  <a:lnTo>
                    <a:pt x="13537" y="1368"/>
                  </a:lnTo>
                  <a:lnTo>
                    <a:pt x="14757" y="1230"/>
                  </a:lnTo>
                  <a:lnTo>
                    <a:pt x="15940" y="1107"/>
                  </a:lnTo>
                  <a:lnTo>
                    <a:pt x="17070" y="999"/>
                  </a:lnTo>
                  <a:lnTo>
                    <a:pt x="18146" y="922"/>
                  </a:lnTo>
                  <a:lnTo>
                    <a:pt x="19165" y="861"/>
                  </a:lnTo>
                  <a:lnTo>
                    <a:pt x="20114" y="830"/>
                  </a:lnTo>
                  <a:lnTo>
                    <a:pt x="20989" y="815"/>
                  </a:lnTo>
                  <a:lnTo>
                    <a:pt x="23631" y="815"/>
                  </a:lnTo>
                  <a:lnTo>
                    <a:pt x="23753" y="830"/>
                  </a:lnTo>
                  <a:lnTo>
                    <a:pt x="23997" y="830"/>
                  </a:lnTo>
                  <a:lnTo>
                    <a:pt x="24119" y="800"/>
                  </a:lnTo>
                  <a:lnTo>
                    <a:pt x="24241" y="784"/>
                  </a:lnTo>
                  <a:lnTo>
                    <a:pt x="24363" y="738"/>
                  </a:lnTo>
                  <a:lnTo>
                    <a:pt x="24480" y="692"/>
                  </a:lnTo>
                  <a:lnTo>
                    <a:pt x="24602" y="646"/>
                  </a:lnTo>
                  <a:lnTo>
                    <a:pt x="24363" y="523"/>
                  </a:lnTo>
                  <a:lnTo>
                    <a:pt x="24119" y="431"/>
                  </a:lnTo>
                  <a:lnTo>
                    <a:pt x="23875" y="385"/>
                  </a:lnTo>
                  <a:lnTo>
                    <a:pt x="23631" y="354"/>
                  </a:lnTo>
                  <a:lnTo>
                    <a:pt x="23111" y="262"/>
                  </a:lnTo>
                  <a:lnTo>
                    <a:pt x="22496" y="170"/>
                  </a:lnTo>
                  <a:lnTo>
                    <a:pt x="22151" y="139"/>
                  </a:lnTo>
                  <a:lnTo>
                    <a:pt x="21785" y="93"/>
                  </a:lnTo>
                  <a:lnTo>
                    <a:pt x="21403" y="78"/>
                  </a:lnTo>
                  <a:lnTo>
                    <a:pt x="20995" y="78"/>
                  </a:lnTo>
                  <a:lnTo>
                    <a:pt x="20120" y="31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-1219800" y="-4770200"/>
              <a:ext cx="384575" cy="344150"/>
            </a:xfrm>
            <a:custGeom>
              <a:avLst/>
              <a:gdLst/>
              <a:ahLst/>
              <a:cxnLst/>
              <a:rect l="l" t="t" r="r" b="b"/>
              <a:pathLst>
                <a:path w="15383" h="13766" extrusionOk="0">
                  <a:moveTo>
                    <a:pt x="15383" y="1"/>
                  </a:moveTo>
                  <a:lnTo>
                    <a:pt x="15086" y="16"/>
                  </a:lnTo>
                  <a:lnTo>
                    <a:pt x="14789" y="47"/>
                  </a:lnTo>
                  <a:lnTo>
                    <a:pt x="14491" y="93"/>
                  </a:lnTo>
                  <a:lnTo>
                    <a:pt x="14194" y="170"/>
                  </a:lnTo>
                  <a:lnTo>
                    <a:pt x="13897" y="262"/>
                  </a:lnTo>
                  <a:lnTo>
                    <a:pt x="13600" y="369"/>
                  </a:lnTo>
                  <a:lnTo>
                    <a:pt x="13309" y="508"/>
                  </a:lnTo>
                  <a:lnTo>
                    <a:pt x="13012" y="661"/>
                  </a:lnTo>
                  <a:lnTo>
                    <a:pt x="12306" y="999"/>
                  </a:lnTo>
                  <a:lnTo>
                    <a:pt x="11595" y="1353"/>
                  </a:lnTo>
                  <a:lnTo>
                    <a:pt x="10890" y="1752"/>
                  </a:lnTo>
                  <a:lnTo>
                    <a:pt x="10190" y="2198"/>
                  </a:lnTo>
                  <a:lnTo>
                    <a:pt x="9490" y="2659"/>
                  </a:lnTo>
                  <a:lnTo>
                    <a:pt x="8795" y="3166"/>
                  </a:lnTo>
                  <a:lnTo>
                    <a:pt x="8100" y="3703"/>
                  </a:lnTo>
                  <a:lnTo>
                    <a:pt x="7410" y="4272"/>
                  </a:lnTo>
                  <a:lnTo>
                    <a:pt x="7066" y="4564"/>
                  </a:lnTo>
                  <a:lnTo>
                    <a:pt x="6721" y="4871"/>
                  </a:lnTo>
                  <a:lnTo>
                    <a:pt x="6376" y="5178"/>
                  </a:lnTo>
                  <a:lnTo>
                    <a:pt x="6036" y="5516"/>
                  </a:lnTo>
                  <a:lnTo>
                    <a:pt x="5697" y="5839"/>
                  </a:lnTo>
                  <a:lnTo>
                    <a:pt x="5358" y="6192"/>
                  </a:lnTo>
                  <a:lnTo>
                    <a:pt x="5018" y="6545"/>
                  </a:lnTo>
                  <a:lnTo>
                    <a:pt x="4684" y="6914"/>
                  </a:lnTo>
                  <a:lnTo>
                    <a:pt x="4350" y="7298"/>
                  </a:lnTo>
                  <a:lnTo>
                    <a:pt x="4016" y="7682"/>
                  </a:lnTo>
                  <a:lnTo>
                    <a:pt x="3681" y="8082"/>
                  </a:lnTo>
                  <a:lnTo>
                    <a:pt x="3353" y="8496"/>
                  </a:lnTo>
                  <a:lnTo>
                    <a:pt x="3024" y="8911"/>
                  </a:lnTo>
                  <a:lnTo>
                    <a:pt x="2695" y="9341"/>
                  </a:lnTo>
                  <a:lnTo>
                    <a:pt x="2371" y="9787"/>
                  </a:lnTo>
                  <a:lnTo>
                    <a:pt x="2048" y="10232"/>
                  </a:lnTo>
                  <a:lnTo>
                    <a:pt x="1660" y="10801"/>
                  </a:lnTo>
                  <a:lnTo>
                    <a:pt x="1273" y="11400"/>
                  </a:lnTo>
                  <a:lnTo>
                    <a:pt x="897" y="12030"/>
                  </a:lnTo>
                  <a:lnTo>
                    <a:pt x="525" y="12675"/>
                  </a:lnTo>
                  <a:lnTo>
                    <a:pt x="403" y="12906"/>
                  </a:lnTo>
                  <a:lnTo>
                    <a:pt x="297" y="13105"/>
                  </a:lnTo>
                  <a:lnTo>
                    <a:pt x="133" y="13443"/>
                  </a:lnTo>
                  <a:lnTo>
                    <a:pt x="37" y="13674"/>
                  </a:lnTo>
                  <a:lnTo>
                    <a:pt x="0" y="13751"/>
                  </a:lnTo>
                  <a:lnTo>
                    <a:pt x="11" y="13766"/>
                  </a:lnTo>
                  <a:lnTo>
                    <a:pt x="21" y="13766"/>
                  </a:lnTo>
                  <a:lnTo>
                    <a:pt x="64" y="13751"/>
                  </a:lnTo>
                  <a:lnTo>
                    <a:pt x="117" y="13704"/>
                  </a:lnTo>
                  <a:lnTo>
                    <a:pt x="186" y="13628"/>
                  </a:lnTo>
                  <a:lnTo>
                    <a:pt x="377" y="13397"/>
                  </a:lnTo>
                  <a:lnTo>
                    <a:pt x="626" y="13059"/>
                  </a:lnTo>
                  <a:lnTo>
                    <a:pt x="1289" y="12153"/>
                  </a:lnTo>
                  <a:lnTo>
                    <a:pt x="1703" y="11584"/>
                  </a:lnTo>
                  <a:lnTo>
                    <a:pt x="2159" y="10970"/>
                  </a:lnTo>
                  <a:lnTo>
                    <a:pt x="2817" y="10156"/>
                  </a:lnTo>
                  <a:lnTo>
                    <a:pt x="3480" y="9387"/>
                  </a:lnTo>
                  <a:lnTo>
                    <a:pt x="4143" y="8635"/>
                  </a:lnTo>
                  <a:lnTo>
                    <a:pt x="4811" y="7913"/>
                  </a:lnTo>
                  <a:lnTo>
                    <a:pt x="5485" y="7237"/>
                  </a:lnTo>
                  <a:lnTo>
                    <a:pt x="6158" y="6576"/>
                  </a:lnTo>
                  <a:lnTo>
                    <a:pt x="6837" y="5946"/>
                  </a:lnTo>
                  <a:lnTo>
                    <a:pt x="7522" y="5347"/>
                  </a:lnTo>
                  <a:lnTo>
                    <a:pt x="8312" y="4733"/>
                  </a:lnTo>
                  <a:lnTo>
                    <a:pt x="9086" y="4149"/>
                  </a:lnTo>
                  <a:lnTo>
                    <a:pt x="9834" y="3596"/>
                  </a:lnTo>
                  <a:lnTo>
                    <a:pt x="10556" y="3089"/>
                  </a:lnTo>
                  <a:lnTo>
                    <a:pt x="11245" y="2612"/>
                  </a:lnTo>
                  <a:lnTo>
                    <a:pt x="11898" y="2182"/>
                  </a:lnTo>
                  <a:lnTo>
                    <a:pt x="12502" y="1798"/>
                  </a:lnTo>
                  <a:lnTo>
                    <a:pt x="13065" y="1460"/>
                  </a:lnTo>
                  <a:lnTo>
                    <a:pt x="13362" y="1322"/>
                  </a:lnTo>
                  <a:lnTo>
                    <a:pt x="13653" y="1184"/>
                  </a:lnTo>
                  <a:lnTo>
                    <a:pt x="13945" y="1015"/>
                  </a:lnTo>
                  <a:lnTo>
                    <a:pt x="14232" y="846"/>
                  </a:lnTo>
                  <a:lnTo>
                    <a:pt x="14523" y="646"/>
                  </a:lnTo>
                  <a:lnTo>
                    <a:pt x="14810" y="446"/>
                  </a:lnTo>
                  <a:lnTo>
                    <a:pt x="15096" y="231"/>
                  </a:lnTo>
                  <a:lnTo>
                    <a:pt x="153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-920375" y="-5739200"/>
              <a:ext cx="445050" cy="1289350"/>
            </a:xfrm>
            <a:custGeom>
              <a:avLst/>
              <a:gdLst/>
              <a:ahLst/>
              <a:cxnLst/>
              <a:rect l="l" t="t" r="r" b="b"/>
              <a:pathLst>
                <a:path w="17802" h="51574" extrusionOk="0">
                  <a:moveTo>
                    <a:pt x="8901" y="0"/>
                  </a:moveTo>
                  <a:lnTo>
                    <a:pt x="8689" y="16"/>
                  </a:lnTo>
                  <a:lnTo>
                    <a:pt x="8471" y="31"/>
                  </a:lnTo>
                  <a:lnTo>
                    <a:pt x="8259" y="77"/>
                  </a:lnTo>
                  <a:lnTo>
                    <a:pt x="8047" y="123"/>
                  </a:lnTo>
                  <a:lnTo>
                    <a:pt x="7835" y="184"/>
                  </a:lnTo>
                  <a:lnTo>
                    <a:pt x="7623" y="277"/>
                  </a:lnTo>
                  <a:lnTo>
                    <a:pt x="7410" y="369"/>
                  </a:lnTo>
                  <a:lnTo>
                    <a:pt x="7198" y="476"/>
                  </a:lnTo>
                  <a:lnTo>
                    <a:pt x="6991" y="599"/>
                  </a:lnTo>
                  <a:lnTo>
                    <a:pt x="6779" y="738"/>
                  </a:lnTo>
                  <a:lnTo>
                    <a:pt x="6572" y="891"/>
                  </a:lnTo>
                  <a:lnTo>
                    <a:pt x="6365" y="1060"/>
                  </a:lnTo>
                  <a:lnTo>
                    <a:pt x="6159" y="1245"/>
                  </a:lnTo>
                  <a:lnTo>
                    <a:pt x="5957" y="1444"/>
                  </a:lnTo>
                  <a:lnTo>
                    <a:pt x="5750" y="1659"/>
                  </a:lnTo>
                  <a:lnTo>
                    <a:pt x="5549" y="1890"/>
                  </a:lnTo>
                  <a:lnTo>
                    <a:pt x="5352" y="2136"/>
                  </a:lnTo>
                  <a:lnTo>
                    <a:pt x="5151" y="2397"/>
                  </a:lnTo>
                  <a:lnTo>
                    <a:pt x="4954" y="2673"/>
                  </a:lnTo>
                  <a:lnTo>
                    <a:pt x="4758" y="2950"/>
                  </a:lnTo>
                  <a:lnTo>
                    <a:pt x="4567" y="3257"/>
                  </a:lnTo>
                  <a:lnTo>
                    <a:pt x="4376" y="3580"/>
                  </a:lnTo>
                  <a:lnTo>
                    <a:pt x="4191" y="3902"/>
                  </a:lnTo>
                  <a:lnTo>
                    <a:pt x="4000" y="4256"/>
                  </a:lnTo>
                  <a:lnTo>
                    <a:pt x="3819" y="4609"/>
                  </a:lnTo>
                  <a:lnTo>
                    <a:pt x="3639" y="4993"/>
                  </a:lnTo>
                  <a:lnTo>
                    <a:pt x="3459" y="5377"/>
                  </a:lnTo>
                  <a:lnTo>
                    <a:pt x="3284" y="5792"/>
                  </a:lnTo>
                  <a:lnTo>
                    <a:pt x="3109" y="6207"/>
                  </a:lnTo>
                  <a:lnTo>
                    <a:pt x="2939" y="6637"/>
                  </a:lnTo>
                  <a:lnTo>
                    <a:pt x="2769" y="7098"/>
                  </a:lnTo>
                  <a:lnTo>
                    <a:pt x="2605" y="7559"/>
                  </a:lnTo>
                  <a:lnTo>
                    <a:pt x="2446" y="8035"/>
                  </a:lnTo>
                  <a:lnTo>
                    <a:pt x="2292" y="8511"/>
                  </a:lnTo>
                  <a:lnTo>
                    <a:pt x="2138" y="9018"/>
                  </a:lnTo>
                  <a:lnTo>
                    <a:pt x="1995" y="9510"/>
                  </a:lnTo>
                  <a:lnTo>
                    <a:pt x="1857" y="10032"/>
                  </a:lnTo>
                  <a:lnTo>
                    <a:pt x="1719" y="10539"/>
                  </a:lnTo>
                  <a:lnTo>
                    <a:pt x="1592" y="11061"/>
                  </a:lnTo>
                  <a:lnTo>
                    <a:pt x="1464" y="11599"/>
                  </a:lnTo>
                  <a:lnTo>
                    <a:pt x="1348" y="12137"/>
                  </a:lnTo>
                  <a:lnTo>
                    <a:pt x="1231" y="12690"/>
                  </a:lnTo>
                  <a:lnTo>
                    <a:pt x="1119" y="13243"/>
                  </a:lnTo>
                  <a:lnTo>
                    <a:pt x="1019" y="13796"/>
                  </a:lnTo>
                  <a:lnTo>
                    <a:pt x="918" y="14364"/>
                  </a:lnTo>
                  <a:lnTo>
                    <a:pt x="822" y="14933"/>
                  </a:lnTo>
                  <a:lnTo>
                    <a:pt x="732" y="15501"/>
                  </a:lnTo>
                  <a:lnTo>
                    <a:pt x="653" y="16085"/>
                  </a:lnTo>
                  <a:lnTo>
                    <a:pt x="573" y="16669"/>
                  </a:lnTo>
                  <a:lnTo>
                    <a:pt x="499" y="17253"/>
                  </a:lnTo>
                  <a:lnTo>
                    <a:pt x="430" y="17852"/>
                  </a:lnTo>
                  <a:lnTo>
                    <a:pt x="366" y="18451"/>
                  </a:lnTo>
                  <a:lnTo>
                    <a:pt x="308" y="19050"/>
                  </a:lnTo>
                  <a:lnTo>
                    <a:pt x="255" y="19649"/>
                  </a:lnTo>
                  <a:lnTo>
                    <a:pt x="207" y="20248"/>
                  </a:lnTo>
                  <a:lnTo>
                    <a:pt x="159" y="20863"/>
                  </a:lnTo>
                  <a:lnTo>
                    <a:pt x="122" y="21477"/>
                  </a:lnTo>
                  <a:lnTo>
                    <a:pt x="90" y="22092"/>
                  </a:lnTo>
                  <a:lnTo>
                    <a:pt x="64" y="22707"/>
                  </a:lnTo>
                  <a:lnTo>
                    <a:pt x="37" y="23321"/>
                  </a:lnTo>
                  <a:lnTo>
                    <a:pt x="21" y="23936"/>
                  </a:lnTo>
                  <a:lnTo>
                    <a:pt x="11" y="24550"/>
                  </a:lnTo>
                  <a:lnTo>
                    <a:pt x="0" y="25165"/>
                  </a:lnTo>
                  <a:lnTo>
                    <a:pt x="0" y="25794"/>
                  </a:lnTo>
                  <a:lnTo>
                    <a:pt x="0" y="26409"/>
                  </a:lnTo>
                  <a:lnTo>
                    <a:pt x="11" y="27023"/>
                  </a:lnTo>
                  <a:lnTo>
                    <a:pt x="21" y="27638"/>
                  </a:lnTo>
                  <a:lnTo>
                    <a:pt x="37" y="28253"/>
                  </a:lnTo>
                  <a:lnTo>
                    <a:pt x="64" y="28882"/>
                  </a:lnTo>
                  <a:lnTo>
                    <a:pt x="90" y="29497"/>
                  </a:lnTo>
                  <a:lnTo>
                    <a:pt x="122" y="30096"/>
                  </a:lnTo>
                  <a:lnTo>
                    <a:pt x="159" y="30711"/>
                  </a:lnTo>
                  <a:lnTo>
                    <a:pt x="207" y="31325"/>
                  </a:lnTo>
                  <a:lnTo>
                    <a:pt x="255" y="31924"/>
                  </a:lnTo>
                  <a:lnTo>
                    <a:pt x="308" y="32523"/>
                  </a:lnTo>
                  <a:lnTo>
                    <a:pt x="366" y="33123"/>
                  </a:lnTo>
                  <a:lnTo>
                    <a:pt x="430" y="33722"/>
                  </a:lnTo>
                  <a:lnTo>
                    <a:pt x="499" y="34321"/>
                  </a:lnTo>
                  <a:lnTo>
                    <a:pt x="573" y="34905"/>
                  </a:lnTo>
                  <a:lnTo>
                    <a:pt x="653" y="35488"/>
                  </a:lnTo>
                  <a:lnTo>
                    <a:pt x="732" y="36072"/>
                  </a:lnTo>
                  <a:lnTo>
                    <a:pt x="822" y="36641"/>
                  </a:lnTo>
                  <a:lnTo>
                    <a:pt x="918" y="37209"/>
                  </a:lnTo>
                  <a:lnTo>
                    <a:pt x="1019" y="37778"/>
                  </a:lnTo>
                  <a:lnTo>
                    <a:pt x="1119" y="38331"/>
                  </a:lnTo>
                  <a:lnTo>
                    <a:pt x="1231" y="38884"/>
                  </a:lnTo>
                  <a:lnTo>
                    <a:pt x="1348" y="39437"/>
                  </a:lnTo>
                  <a:lnTo>
                    <a:pt x="1464" y="39974"/>
                  </a:lnTo>
                  <a:lnTo>
                    <a:pt x="1592" y="40512"/>
                  </a:lnTo>
                  <a:lnTo>
                    <a:pt x="1719" y="41034"/>
                  </a:lnTo>
                  <a:lnTo>
                    <a:pt x="1857" y="41557"/>
                  </a:lnTo>
                  <a:lnTo>
                    <a:pt x="1995" y="42064"/>
                  </a:lnTo>
                  <a:lnTo>
                    <a:pt x="2138" y="42571"/>
                  </a:lnTo>
                  <a:lnTo>
                    <a:pt x="2292" y="43062"/>
                  </a:lnTo>
                  <a:lnTo>
                    <a:pt x="2446" y="43539"/>
                  </a:lnTo>
                  <a:lnTo>
                    <a:pt x="2605" y="44015"/>
                  </a:lnTo>
                  <a:lnTo>
                    <a:pt x="2769" y="44491"/>
                  </a:lnTo>
                  <a:lnTo>
                    <a:pt x="2939" y="44937"/>
                  </a:lnTo>
                  <a:lnTo>
                    <a:pt x="3109" y="45367"/>
                  </a:lnTo>
                  <a:lnTo>
                    <a:pt x="3284" y="45797"/>
                  </a:lnTo>
                  <a:lnTo>
                    <a:pt x="3459" y="46196"/>
                  </a:lnTo>
                  <a:lnTo>
                    <a:pt x="3639" y="46580"/>
                  </a:lnTo>
                  <a:lnTo>
                    <a:pt x="3819" y="46965"/>
                  </a:lnTo>
                  <a:lnTo>
                    <a:pt x="4000" y="47318"/>
                  </a:lnTo>
                  <a:lnTo>
                    <a:pt x="4191" y="47671"/>
                  </a:lnTo>
                  <a:lnTo>
                    <a:pt x="4376" y="48009"/>
                  </a:lnTo>
                  <a:lnTo>
                    <a:pt x="4567" y="48316"/>
                  </a:lnTo>
                  <a:lnTo>
                    <a:pt x="4758" y="48624"/>
                  </a:lnTo>
                  <a:lnTo>
                    <a:pt x="4954" y="48916"/>
                  </a:lnTo>
                  <a:lnTo>
                    <a:pt x="5151" y="49177"/>
                  </a:lnTo>
                  <a:lnTo>
                    <a:pt x="5352" y="49438"/>
                  </a:lnTo>
                  <a:lnTo>
                    <a:pt x="5549" y="49684"/>
                  </a:lnTo>
                  <a:lnTo>
                    <a:pt x="5750" y="49914"/>
                  </a:lnTo>
                  <a:lnTo>
                    <a:pt x="5957" y="50129"/>
                  </a:lnTo>
                  <a:lnTo>
                    <a:pt x="6159" y="50329"/>
                  </a:lnTo>
                  <a:lnTo>
                    <a:pt x="6365" y="50513"/>
                  </a:lnTo>
                  <a:lnTo>
                    <a:pt x="6572" y="50682"/>
                  </a:lnTo>
                  <a:lnTo>
                    <a:pt x="6779" y="50836"/>
                  </a:lnTo>
                  <a:lnTo>
                    <a:pt x="6991" y="50974"/>
                  </a:lnTo>
                  <a:lnTo>
                    <a:pt x="7198" y="51097"/>
                  </a:lnTo>
                  <a:lnTo>
                    <a:pt x="7410" y="51205"/>
                  </a:lnTo>
                  <a:lnTo>
                    <a:pt x="7623" y="51312"/>
                  </a:lnTo>
                  <a:lnTo>
                    <a:pt x="7835" y="51389"/>
                  </a:lnTo>
                  <a:lnTo>
                    <a:pt x="8047" y="51451"/>
                  </a:lnTo>
                  <a:lnTo>
                    <a:pt x="8259" y="51512"/>
                  </a:lnTo>
                  <a:lnTo>
                    <a:pt x="8471" y="51543"/>
                  </a:lnTo>
                  <a:lnTo>
                    <a:pt x="8689" y="51558"/>
                  </a:lnTo>
                  <a:lnTo>
                    <a:pt x="8901" y="51573"/>
                  </a:lnTo>
                  <a:lnTo>
                    <a:pt x="9113" y="51558"/>
                  </a:lnTo>
                  <a:lnTo>
                    <a:pt x="9325" y="51543"/>
                  </a:lnTo>
                  <a:lnTo>
                    <a:pt x="9543" y="51512"/>
                  </a:lnTo>
                  <a:lnTo>
                    <a:pt x="9755" y="51451"/>
                  </a:lnTo>
                  <a:lnTo>
                    <a:pt x="9967" y="51389"/>
                  </a:lnTo>
                  <a:lnTo>
                    <a:pt x="10179" y="51312"/>
                  </a:lnTo>
                  <a:lnTo>
                    <a:pt x="10391" y="51205"/>
                  </a:lnTo>
                  <a:lnTo>
                    <a:pt x="10604" y="51097"/>
                  </a:lnTo>
                  <a:lnTo>
                    <a:pt x="10810" y="50974"/>
                  </a:lnTo>
                  <a:lnTo>
                    <a:pt x="11023" y="50836"/>
                  </a:lnTo>
                  <a:lnTo>
                    <a:pt x="11229" y="50682"/>
                  </a:lnTo>
                  <a:lnTo>
                    <a:pt x="11436" y="50513"/>
                  </a:lnTo>
                  <a:lnTo>
                    <a:pt x="11643" y="50329"/>
                  </a:lnTo>
                  <a:lnTo>
                    <a:pt x="11845" y="50129"/>
                  </a:lnTo>
                  <a:lnTo>
                    <a:pt x="12046" y="49914"/>
                  </a:lnTo>
                  <a:lnTo>
                    <a:pt x="12253" y="49684"/>
                  </a:lnTo>
                  <a:lnTo>
                    <a:pt x="12449" y="49438"/>
                  </a:lnTo>
                  <a:lnTo>
                    <a:pt x="12651" y="49177"/>
                  </a:lnTo>
                  <a:lnTo>
                    <a:pt x="12847" y="48916"/>
                  </a:lnTo>
                  <a:lnTo>
                    <a:pt x="13038" y="48624"/>
                  </a:lnTo>
                  <a:lnTo>
                    <a:pt x="13234" y="48316"/>
                  </a:lnTo>
                  <a:lnTo>
                    <a:pt x="13425" y="48009"/>
                  </a:lnTo>
                  <a:lnTo>
                    <a:pt x="13611" y="47671"/>
                  </a:lnTo>
                  <a:lnTo>
                    <a:pt x="13797" y="47318"/>
                  </a:lnTo>
                  <a:lnTo>
                    <a:pt x="13982" y="46965"/>
                  </a:lnTo>
                  <a:lnTo>
                    <a:pt x="14163" y="46580"/>
                  </a:lnTo>
                  <a:lnTo>
                    <a:pt x="14343" y="46196"/>
                  </a:lnTo>
                  <a:lnTo>
                    <a:pt x="14518" y="45797"/>
                  </a:lnTo>
                  <a:lnTo>
                    <a:pt x="14693" y="45367"/>
                  </a:lnTo>
                  <a:lnTo>
                    <a:pt x="14863" y="44937"/>
                  </a:lnTo>
                  <a:lnTo>
                    <a:pt x="15033" y="44491"/>
                  </a:lnTo>
                  <a:lnTo>
                    <a:pt x="15197" y="44015"/>
                  </a:lnTo>
                  <a:lnTo>
                    <a:pt x="15356" y="43539"/>
                  </a:lnTo>
                  <a:lnTo>
                    <a:pt x="15510" y="43062"/>
                  </a:lnTo>
                  <a:lnTo>
                    <a:pt x="15664" y="42571"/>
                  </a:lnTo>
                  <a:lnTo>
                    <a:pt x="15807" y="42064"/>
                  </a:lnTo>
                  <a:lnTo>
                    <a:pt x="15945" y="41557"/>
                  </a:lnTo>
                  <a:lnTo>
                    <a:pt x="16083" y="41034"/>
                  </a:lnTo>
                  <a:lnTo>
                    <a:pt x="16210" y="40512"/>
                  </a:lnTo>
                  <a:lnTo>
                    <a:pt x="16337" y="39974"/>
                  </a:lnTo>
                  <a:lnTo>
                    <a:pt x="16454" y="39437"/>
                  </a:lnTo>
                  <a:lnTo>
                    <a:pt x="16571" y="38884"/>
                  </a:lnTo>
                  <a:lnTo>
                    <a:pt x="16682" y="38331"/>
                  </a:lnTo>
                  <a:lnTo>
                    <a:pt x="16783" y="37778"/>
                  </a:lnTo>
                  <a:lnTo>
                    <a:pt x="16884" y="37209"/>
                  </a:lnTo>
                  <a:lnTo>
                    <a:pt x="16979" y="36641"/>
                  </a:lnTo>
                  <a:lnTo>
                    <a:pt x="17069" y="36072"/>
                  </a:lnTo>
                  <a:lnTo>
                    <a:pt x="17149" y="35488"/>
                  </a:lnTo>
                  <a:lnTo>
                    <a:pt x="17229" y="34905"/>
                  </a:lnTo>
                  <a:lnTo>
                    <a:pt x="17303" y="34321"/>
                  </a:lnTo>
                  <a:lnTo>
                    <a:pt x="17372" y="33722"/>
                  </a:lnTo>
                  <a:lnTo>
                    <a:pt x="17435" y="33123"/>
                  </a:lnTo>
                  <a:lnTo>
                    <a:pt x="17494" y="32523"/>
                  </a:lnTo>
                  <a:lnTo>
                    <a:pt x="17547" y="31924"/>
                  </a:lnTo>
                  <a:lnTo>
                    <a:pt x="17595" y="31325"/>
                  </a:lnTo>
                  <a:lnTo>
                    <a:pt x="17642" y="30711"/>
                  </a:lnTo>
                  <a:lnTo>
                    <a:pt x="17679" y="30096"/>
                  </a:lnTo>
                  <a:lnTo>
                    <a:pt x="17711" y="29497"/>
                  </a:lnTo>
                  <a:lnTo>
                    <a:pt x="17738" y="28882"/>
                  </a:lnTo>
                  <a:lnTo>
                    <a:pt x="17764" y="28253"/>
                  </a:lnTo>
                  <a:lnTo>
                    <a:pt x="17780" y="27638"/>
                  </a:lnTo>
                  <a:lnTo>
                    <a:pt x="17791" y="27023"/>
                  </a:lnTo>
                  <a:lnTo>
                    <a:pt x="17801" y="26409"/>
                  </a:lnTo>
                  <a:lnTo>
                    <a:pt x="17801" y="25794"/>
                  </a:lnTo>
                  <a:lnTo>
                    <a:pt x="17801" y="25165"/>
                  </a:lnTo>
                  <a:lnTo>
                    <a:pt x="17791" y="24550"/>
                  </a:lnTo>
                  <a:lnTo>
                    <a:pt x="17780" y="23936"/>
                  </a:lnTo>
                  <a:lnTo>
                    <a:pt x="17764" y="23321"/>
                  </a:lnTo>
                  <a:lnTo>
                    <a:pt x="17738" y="22707"/>
                  </a:lnTo>
                  <a:lnTo>
                    <a:pt x="17711" y="22092"/>
                  </a:lnTo>
                  <a:lnTo>
                    <a:pt x="17679" y="21477"/>
                  </a:lnTo>
                  <a:lnTo>
                    <a:pt x="17642" y="20863"/>
                  </a:lnTo>
                  <a:lnTo>
                    <a:pt x="17595" y="20248"/>
                  </a:lnTo>
                  <a:lnTo>
                    <a:pt x="17547" y="19649"/>
                  </a:lnTo>
                  <a:lnTo>
                    <a:pt x="17494" y="19050"/>
                  </a:lnTo>
                  <a:lnTo>
                    <a:pt x="17435" y="18451"/>
                  </a:lnTo>
                  <a:lnTo>
                    <a:pt x="17372" y="17852"/>
                  </a:lnTo>
                  <a:lnTo>
                    <a:pt x="17303" y="17253"/>
                  </a:lnTo>
                  <a:lnTo>
                    <a:pt x="17229" y="16669"/>
                  </a:lnTo>
                  <a:lnTo>
                    <a:pt x="17149" y="16085"/>
                  </a:lnTo>
                  <a:lnTo>
                    <a:pt x="17069" y="15501"/>
                  </a:lnTo>
                  <a:lnTo>
                    <a:pt x="16979" y="14933"/>
                  </a:lnTo>
                  <a:lnTo>
                    <a:pt x="16884" y="14364"/>
                  </a:lnTo>
                  <a:lnTo>
                    <a:pt x="16783" y="13796"/>
                  </a:lnTo>
                  <a:lnTo>
                    <a:pt x="16682" y="13243"/>
                  </a:lnTo>
                  <a:lnTo>
                    <a:pt x="16571" y="12690"/>
                  </a:lnTo>
                  <a:lnTo>
                    <a:pt x="16454" y="12137"/>
                  </a:lnTo>
                  <a:lnTo>
                    <a:pt x="16337" y="11599"/>
                  </a:lnTo>
                  <a:lnTo>
                    <a:pt x="16210" y="11061"/>
                  </a:lnTo>
                  <a:lnTo>
                    <a:pt x="16083" y="10539"/>
                  </a:lnTo>
                  <a:lnTo>
                    <a:pt x="15945" y="10032"/>
                  </a:lnTo>
                  <a:lnTo>
                    <a:pt x="15807" y="9510"/>
                  </a:lnTo>
                  <a:lnTo>
                    <a:pt x="15664" y="9018"/>
                  </a:lnTo>
                  <a:lnTo>
                    <a:pt x="15510" y="8511"/>
                  </a:lnTo>
                  <a:lnTo>
                    <a:pt x="15356" y="8035"/>
                  </a:lnTo>
                  <a:lnTo>
                    <a:pt x="15197" y="7559"/>
                  </a:lnTo>
                  <a:lnTo>
                    <a:pt x="15033" y="7098"/>
                  </a:lnTo>
                  <a:lnTo>
                    <a:pt x="14863" y="6637"/>
                  </a:lnTo>
                  <a:lnTo>
                    <a:pt x="14693" y="6207"/>
                  </a:lnTo>
                  <a:lnTo>
                    <a:pt x="14518" y="5792"/>
                  </a:lnTo>
                  <a:lnTo>
                    <a:pt x="14343" y="5377"/>
                  </a:lnTo>
                  <a:lnTo>
                    <a:pt x="14163" y="4993"/>
                  </a:lnTo>
                  <a:lnTo>
                    <a:pt x="13982" y="4609"/>
                  </a:lnTo>
                  <a:lnTo>
                    <a:pt x="13797" y="4256"/>
                  </a:lnTo>
                  <a:lnTo>
                    <a:pt x="13611" y="3902"/>
                  </a:lnTo>
                  <a:lnTo>
                    <a:pt x="13425" y="3580"/>
                  </a:lnTo>
                  <a:lnTo>
                    <a:pt x="13234" y="3257"/>
                  </a:lnTo>
                  <a:lnTo>
                    <a:pt x="13038" y="2950"/>
                  </a:lnTo>
                  <a:lnTo>
                    <a:pt x="12847" y="2673"/>
                  </a:lnTo>
                  <a:lnTo>
                    <a:pt x="12651" y="2397"/>
                  </a:lnTo>
                  <a:lnTo>
                    <a:pt x="12449" y="2136"/>
                  </a:lnTo>
                  <a:lnTo>
                    <a:pt x="12253" y="1890"/>
                  </a:lnTo>
                  <a:lnTo>
                    <a:pt x="12046" y="1659"/>
                  </a:lnTo>
                  <a:lnTo>
                    <a:pt x="11845" y="1444"/>
                  </a:lnTo>
                  <a:lnTo>
                    <a:pt x="11643" y="1245"/>
                  </a:lnTo>
                  <a:lnTo>
                    <a:pt x="11436" y="1060"/>
                  </a:lnTo>
                  <a:lnTo>
                    <a:pt x="11229" y="891"/>
                  </a:lnTo>
                  <a:lnTo>
                    <a:pt x="11023" y="738"/>
                  </a:lnTo>
                  <a:lnTo>
                    <a:pt x="10810" y="599"/>
                  </a:lnTo>
                  <a:lnTo>
                    <a:pt x="10604" y="476"/>
                  </a:lnTo>
                  <a:lnTo>
                    <a:pt x="10391" y="369"/>
                  </a:lnTo>
                  <a:lnTo>
                    <a:pt x="10179" y="277"/>
                  </a:lnTo>
                  <a:lnTo>
                    <a:pt x="9967" y="184"/>
                  </a:lnTo>
                  <a:lnTo>
                    <a:pt x="9755" y="123"/>
                  </a:lnTo>
                  <a:lnTo>
                    <a:pt x="9543" y="77"/>
                  </a:lnTo>
                  <a:lnTo>
                    <a:pt x="9325" y="31"/>
                  </a:lnTo>
                  <a:lnTo>
                    <a:pt x="9113" y="16"/>
                  </a:lnTo>
                  <a:lnTo>
                    <a:pt x="89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-860050" y="-5565225"/>
              <a:ext cx="324525" cy="939850"/>
            </a:xfrm>
            <a:custGeom>
              <a:avLst/>
              <a:gdLst/>
              <a:ahLst/>
              <a:cxnLst/>
              <a:rect l="l" t="t" r="r" b="b"/>
              <a:pathLst>
                <a:path w="12981" h="37594" extrusionOk="0">
                  <a:moveTo>
                    <a:pt x="6488" y="1"/>
                  </a:moveTo>
                  <a:lnTo>
                    <a:pt x="6329" y="16"/>
                  </a:lnTo>
                  <a:lnTo>
                    <a:pt x="6170" y="31"/>
                  </a:lnTo>
                  <a:lnTo>
                    <a:pt x="6010" y="62"/>
                  </a:lnTo>
                  <a:lnTo>
                    <a:pt x="5851" y="93"/>
                  </a:lnTo>
                  <a:lnTo>
                    <a:pt x="5692" y="154"/>
                  </a:lnTo>
                  <a:lnTo>
                    <a:pt x="5533" y="216"/>
                  </a:lnTo>
                  <a:lnTo>
                    <a:pt x="5374" y="292"/>
                  </a:lnTo>
                  <a:lnTo>
                    <a:pt x="5215" y="369"/>
                  </a:lnTo>
                  <a:lnTo>
                    <a:pt x="5056" y="477"/>
                  </a:lnTo>
                  <a:lnTo>
                    <a:pt x="4897" y="584"/>
                  </a:lnTo>
                  <a:lnTo>
                    <a:pt x="4743" y="707"/>
                  </a:lnTo>
                  <a:lnTo>
                    <a:pt x="4584" y="845"/>
                  </a:lnTo>
                  <a:lnTo>
                    <a:pt x="4424" y="984"/>
                  </a:lnTo>
                  <a:lnTo>
                    <a:pt x="4265" y="1153"/>
                  </a:lnTo>
                  <a:lnTo>
                    <a:pt x="4112" y="1322"/>
                  </a:lnTo>
                  <a:lnTo>
                    <a:pt x="3958" y="1506"/>
                  </a:lnTo>
                  <a:lnTo>
                    <a:pt x="3804" y="1690"/>
                  </a:lnTo>
                  <a:lnTo>
                    <a:pt x="3655" y="1906"/>
                  </a:lnTo>
                  <a:lnTo>
                    <a:pt x="3507" y="2121"/>
                  </a:lnTo>
                  <a:lnTo>
                    <a:pt x="3364" y="2336"/>
                  </a:lnTo>
                  <a:lnTo>
                    <a:pt x="3220" y="2566"/>
                  </a:lnTo>
                  <a:lnTo>
                    <a:pt x="3077" y="2812"/>
                  </a:lnTo>
                  <a:lnTo>
                    <a:pt x="2945" y="3058"/>
                  </a:lnTo>
                  <a:lnTo>
                    <a:pt x="2807" y="3319"/>
                  </a:lnTo>
                  <a:lnTo>
                    <a:pt x="2679" y="3595"/>
                  </a:lnTo>
                  <a:lnTo>
                    <a:pt x="2547" y="3872"/>
                  </a:lnTo>
                  <a:lnTo>
                    <a:pt x="2425" y="4149"/>
                  </a:lnTo>
                  <a:lnTo>
                    <a:pt x="2303" y="4456"/>
                  </a:lnTo>
                  <a:lnTo>
                    <a:pt x="2181" y="4748"/>
                  </a:lnTo>
                  <a:lnTo>
                    <a:pt x="2064" y="5055"/>
                  </a:lnTo>
                  <a:lnTo>
                    <a:pt x="1947" y="5378"/>
                  </a:lnTo>
                  <a:lnTo>
                    <a:pt x="1836" y="5700"/>
                  </a:lnTo>
                  <a:lnTo>
                    <a:pt x="1730" y="6038"/>
                  </a:lnTo>
                  <a:lnTo>
                    <a:pt x="1624" y="6376"/>
                  </a:lnTo>
                  <a:lnTo>
                    <a:pt x="1523" y="6714"/>
                  </a:lnTo>
                  <a:lnTo>
                    <a:pt x="1422" y="7067"/>
                  </a:lnTo>
                  <a:lnTo>
                    <a:pt x="1327" y="7421"/>
                  </a:lnTo>
                  <a:lnTo>
                    <a:pt x="1231" y="7790"/>
                  </a:lnTo>
                  <a:lnTo>
                    <a:pt x="1141" y="8158"/>
                  </a:lnTo>
                  <a:lnTo>
                    <a:pt x="1056" y="8527"/>
                  </a:lnTo>
                  <a:lnTo>
                    <a:pt x="971" y="8911"/>
                  </a:lnTo>
                  <a:lnTo>
                    <a:pt x="892" y="9310"/>
                  </a:lnTo>
                  <a:lnTo>
                    <a:pt x="818" y="9695"/>
                  </a:lnTo>
                  <a:lnTo>
                    <a:pt x="743" y="10094"/>
                  </a:lnTo>
                  <a:lnTo>
                    <a:pt x="669" y="10493"/>
                  </a:lnTo>
                  <a:lnTo>
                    <a:pt x="605" y="10908"/>
                  </a:lnTo>
                  <a:lnTo>
                    <a:pt x="542" y="11308"/>
                  </a:lnTo>
                  <a:lnTo>
                    <a:pt x="478" y="11722"/>
                  </a:lnTo>
                  <a:lnTo>
                    <a:pt x="425" y="12153"/>
                  </a:lnTo>
                  <a:lnTo>
                    <a:pt x="372" y="12567"/>
                  </a:lnTo>
                  <a:lnTo>
                    <a:pt x="319" y="12998"/>
                  </a:lnTo>
                  <a:lnTo>
                    <a:pt x="271" y="13428"/>
                  </a:lnTo>
                  <a:lnTo>
                    <a:pt x="229" y="13858"/>
                  </a:lnTo>
                  <a:lnTo>
                    <a:pt x="192" y="14303"/>
                  </a:lnTo>
                  <a:lnTo>
                    <a:pt x="155" y="14734"/>
                  </a:lnTo>
                  <a:lnTo>
                    <a:pt x="123" y="15179"/>
                  </a:lnTo>
                  <a:lnTo>
                    <a:pt x="96" y="15625"/>
                  </a:lnTo>
                  <a:lnTo>
                    <a:pt x="70" y="16070"/>
                  </a:lnTo>
                  <a:lnTo>
                    <a:pt x="48" y="16531"/>
                  </a:lnTo>
                  <a:lnTo>
                    <a:pt x="33" y="16977"/>
                  </a:lnTo>
                  <a:lnTo>
                    <a:pt x="17" y="17437"/>
                  </a:lnTo>
                  <a:lnTo>
                    <a:pt x="11" y="17883"/>
                  </a:lnTo>
                  <a:lnTo>
                    <a:pt x="6" y="18344"/>
                  </a:lnTo>
                  <a:lnTo>
                    <a:pt x="1" y="18805"/>
                  </a:lnTo>
                  <a:lnTo>
                    <a:pt x="6" y="19266"/>
                  </a:lnTo>
                  <a:lnTo>
                    <a:pt x="11" y="19727"/>
                  </a:lnTo>
                  <a:lnTo>
                    <a:pt x="22" y="20187"/>
                  </a:lnTo>
                  <a:lnTo>
                    <a:pt x="33" y="20648"/>
                  </a:lnTo>
                  <a:lnTo>
                    <a:pt x="48" y="21109"/>
                  </a:lnTo>
                  <a:lnTo>
                    <a:pt x="75" y="21570"/>
                  </a:lnTo>
                  <a:lnTo>
                    <a:pt x="96" y="22031"/>
                  </a:lnTo>
                  <a:lnTo>
                    <a:pt x="128" y="22492"/>
                  </a:lnTo>
                  <a:lnTo>
                    <a:pt x="165" y="22953"/>
                  </a:lnTo>
                  <a:lnTo>
                    <a:pt x="202" y="23414"/>
                  </a:lnTo>
                  <a:lnTo>
                    <a:pt x="245" y="23874"/>
                  </a:lnTo>
                  <a:lnTo>
                    <a:pt x="292" y="24320"/>
                  </a:lnTo>
                  <a:lnTo>
                    <a:pt x="340" y="24781"/>
                  </a:lnTo>
                  <a:lnTo>
                    <a:pt x="399" y="25242"/>
                  </a:lnTo>
                  <a:lnTo>
                    <a:pt x="457" y="25687"/>
                  </a:lnTo>
                  <a:lnTo>
                    <a:pt x="521" y="26133"/>
                  </a:lnTo>
                  <a:lnTo>
                    <a:pt x="584" y="26578"/>
                  </a:lnTo>
                  <a:lnTo>
                    <a:pt x="658" y="27009"/>
                  </a:lnTo>
                  <a:lnTo>
                    <a:pt x="733" y="27439"/>
                  </a:lnTo>
                  <a:lnTo>
                    <a:pt x="807" y="27853"/>
                  </a:lnTo>
                  <a:lnTo>
                    <a:pt x="887" y="28268"/>
                  </a:lnTo>
                  <a:lnTo>
                    <a:pt x="971" y="28683"/>
                  </a:lnTo>
                  <a:lnTo>
                    <a:pt x="1056" y="29067"/>
                  </a:lnTo>
                  <a:lnTo>
                    <a:pt x="1146" y="29467"/>
                  </a:lnTo>
                  <a:lnTo>
                    <a:pt x="1242" y="29835"/>
                  </a:lnTo>
                  <a:lnTo>
                    <a:pt x="1337" y="30219"/>
                  </a:lnTo>
                  <a:lnTo>
                    <a:pt x="1433" y="30573"/>
                  </a:lnTo>
                  <a:lnTo>
                    <a:pt x="1534" y="30941"/>
                  </a:lnTo>
                  <a:lnTo>
                    <a:pt x="1640" y="31279"/>
                  </a:lnTo>
                  <a:lnTo>
                    <a:pt x="1746" y="31617"/>
                  </a:lnTo>
                  <a:lnTo>
                    <a:pt x="1857" y="31955"/>
                  </a:lnTo>
                  <a:lnTo>
                    <a:pt x="1969" y="32278"/>
                  </a:lnTo>
                  <a:lnTo>
                    <a:pt x="2080" y="32585"/>
                  </a:lnTo>
                  <a:lnTo>
                    <a:pt x="2197" y="32893"/>
                  </a:lnTo>
                  <a:lnTo>
                    <a:pt x="2319" y="33184"/>
                  </a:lnTo>
                  <a:lnTo>
                    <a:pt x="2441" y="33476"/>
                  </a:lnTo>
                  <a:lnTo>
                    <a:pt x="2563" y="33753"/>
                  </a:lnTo>
                  <a:lnTo>
                    <a:pt x="2690" y="34029"/>
                  </a:lnTo>
                  <a:lnTo>
                    <a:pt x="2817" y="34291"/>
                  </a:lnTo>
                  <a:lnTo>
                    <a:pt x="2945" y="34536"/>
                  </a:lnTo>
                  <a:lnTo>
                    <a:pt x="3077" y="34782"/>
                  </a:lnTo>
                  <a:lnTo>
                    <a:pt x="3210" y="35013"/>
                  </a:lnTo>
                  <a:lnTo>
                    <a:pt x="3348" y="35228"/>
                  </a:lnTo>
                  <a:lnTo>
                    <a:pt x="3486" y="35443"/>
                  </a:lnTo>
                  <a:lnTo>
                    <a:pt x="3624" y="35658"/>
                  </a:lnTo>
                  <a:lnTo>
                    <a:pt x="3761" y="35842"/>
                  </a:lnTo>
                  <a:lnTo>
                    <a:pt x="3905" y="36027"/>
                  </a:lnTo>
                  <a:lnTo>
                    <a:pt x="4048" y="36211"/>
                  </a:lnTo>
                  <a:lnTo>
                    <a:pt x="4196" y="36365"/>
                  </a:lnTo>
                  <a:lnTo>
                    <a:pt x="4340" y="36518"/>
                  </a:lnTo>
                  <a:lnTo>
                    <a:pt x="4488" y="36672"/>
                  </a:lnTo>
                  <a:lnTo>
                    <a:pt x="4637" y="36810"/>
                  </a:lnTo>
                  <a:lnTo>
                    <a:pt x="4785" y="36933"/>
                  </a:lnTo>
                  <a:lnTo>
                    <a:pt x="4939" y="37040"/>
                  </a:lnTo>
                  <a:lnTo>
                    <a:pt x="5088" y="37148"/>
                  </a:lnTo>
                  <a:lnTo>
                    <a:pt x="5241" y="37240"/>
                  </a:lnTo>
                  <a:lnTo>
                    <a:pt x="5395" y="37317"/>
                  </a:lnTo>
                  <a:lnTo>
                    <a:pt x="5549" y="37394"/>
                  </a:lnTo>
                  <a:lnTo>
                    <a:pt x="5708" y="37455"/>
                  </a:lnTo>
                  <a:lnTo>
                    <a:pt x="5862" y="37501"/>
                  </a:lnTo>
                  <a:lnTo>
                    <a:pt x="6021" y="37547"/>
                  </a:lnTo>
                  <a:lnTo>
                    <a:pt x="6175" y="37563"/>
                  </a:lnTo>
                  <a:lnTo>
                    <a:pt x="6334" y="37594"/>
                  </a:lnTo>
                  <a:lnTo>
                    <a:pt x="6652" y="37594"/>
                  </a:lnTo>
                  <a:lnTo>
                    <a:pt x="6811" y="37563"/>
                  </a:lnTo>
                  <a:lnTo>
                    <a:pt x="6971" y="37547"/>
                  </a:lnTo>
                  <a:lnTo>
                    <a:pt x="7130" y="37501"/>
                  </a:lnTo>
                  <a:lnTo>
                    <a:pt x="7289" y="37455"/>
                  </a:lnTo>
                  <a:lnTo>
                    <a:pt x="7448" y="37378"/>
                  </a:lnTo>
                  <a:lnTo>
                    <a:pt x="7607" y="37317"/>
                  </a:lnTo>
                  <a:lnTo>
                    <a:pt x="7766" y="37225"/>
                  </a:lnTo>
                  <a:lnTo>
                    <a:pt x="7925" y="37133"/>
                  </a:lnTo>
                  <a:lnTo>
                    <a:pt x="8084" y="37010"/>
                  </a:lnTo>
                  <a:lnTo>
                    <a:pt x="8238" y="36887"/>
                  </a:lnTo>
                  <a:lnTo>
                    <a:pt x="8397" y="36749"/>
                  </a:lnTo>
                  <a:lnTo>
                    <a:pt x="8557" y="36610"/>
                  </a:lnTo>
                  <a:lnTo>
                    <a:pt x="8716" y="36457"/>
                  </a:lnTo>
                  <a:lnTo>
                    <a:pt x="8869" y="36272"/>
                  </a:lnTo>
                  <a:lnTo>
                    <a:pt x="9023" y="36088"/>
                  </a:lnTo>
                  <a:lnTo>
                    <a:pt x="9177" y="35904"/>
                  </a:lnTo>
                  <a:lnTo>
                    <a:pt x="9326" y="35689"/>
                  </a:lnTo>
                  <a:lnTo>
                    <a:pt x="9474" y="35489"/>
                  </a:lnTo>
                  <a:lnTo>
                    <a:pt x="9617" y="35258"/>
                  </a:lnTo>
                  <a:lnTo>
                    <a:pt x="9761" y="35028"/>
                  </a:lnTo>
                  <a:lnTo>
                    <a:pt x="9899" y="34782"/>
                  </a:lnTo>
                  <a:lnTo>
                    <a:pt x="10036" y="34536"/>
                  </a:lnTo>
                  <a:lnTo>
                    <a:pt x="10174" y="34275"/>
                  </a:lnTo>
                  <a:lnTo>
                    <a:pt x="10302" y="33999"/>
                  </a:lnTo>
                  <a:lnTo>
                    <a:pt x="10434" y="33722"/>
                  </a:lnTo>
                  <a:lnTo>
                    <a:pt x="10556" y="33446"/>
                  </a:lnTo>
                  <a:lnTo>
                    <a:pt x="10678" y="33154"/>
                  </a:lnTo>
                  <a:lnTo>
                    <a:pt x="10800" y="32846"/>
                  </a:lnTo>
                  <a:lnTo>
                    <a:pt x="10917" y="32539"/>
                  </a:lnTo>
                  <a:lnTo>
                    <a:pt x="11034" y="32217"/>
                  </a:lnTo>
                  <a:lnTo>
                    <a:pt x="11145" y="31894"/>
                  </a:lnTo>
                  <a:lnTo>
                    <a:pt x="11251" y="31571"/>
                  </a:lnTo>
                  <a:lnTo>
                    <a:pt x="11357" y="31233"/>
                  </a:lnTo>
                  <a:lnTo>
                    <a:pt x="11458" y="30880"/>
                  </a:lnTo>
                  <a:lnTo>
                    <a:pt x="11559" y="30527"/>
                  </a:lnTo>
                  <a:lnTo>
                    <a:pt x="11654" y="30173"/>
                  </a:lnTo>
                  <a:lnTo>
                    <a:pt x="11750" y="29805"/>
                  </a:lnTo>
                  <a:lnTo>
                    <a:pt x="11840" y="29436"/>
                  </a:lnTo>
                  <a:lnTo>
                    <a:pt x="11925" y="29067"/>
                  </a:lnTo>
                  <a:lnTo>
                    <a:pt x="12010" y="28683"/>
                  </a:lnTo>
                  <a:lnTo>
                    <a:pt x="12089" y="28299"/>
                  </a:lnTo>
                  <a:lnTo>
                    <a:pt x="12163" y="27900"/>
                  </a:lnTo>
                  <a:lnTo>
                    <a:pt x="12238" y="27500"/>
                  </a:lnTo>
                  <a:lnTo>
                    <a:pt x="12312" y="27101"/>
                  </a:lnTo>
                  <a:lnTo>
                    <a:pt x="12376" y="26701"/>
                  </a:lnTo>
                  <a:lnTo>
                    <a:pt x="12439" y="26286"/>
                  </a:lnTo>
                  <a:lnTo>
                    <a:pt x="12503" y="25872"/>
                  </a:lnTo>
                  <a:lnTo>
                    <a:pt x="12556" y="25442"/>
                  </a:lnTo>
                  <a:lnTo>
                    <a:pt x="12609" y="25027"/>
                  </a:lnTo>
                  <a:lnTo>
                    <a:pt x="12662" y="24597"/>
                  </a:lnTo>
                  <a:lnTo>
                    <a:pt x="12710" y="24166"/>
                  </a:lnTo>
                  <a:lnTo>
                    <a:pt x="12752" y="23736"/>
                  </a:lnTo>
                  <a:lnTo>
                    <a:pt x="12789" y="23291"/>
                  </a:lnTo>
                  <a:lnTo>
                    <a:pt x="12826" y="22861"/>
                  </a:lnTo>
                  <a:lnTo>
                    <a:pt x="12858" y="22415"/>
                  </a:lnTo>
                  <a:lnTo>
                    <a:pt x="12885" y="21969"/>
                  </a:lnTo>
                  <a:lnTo>
                    <a:pt x="12911" y="21524"/>
                  </a:lnTo>
                  <a:lnTo>
                    <a:pt x="12933" y="21063"/>
                  </a:lnTo>
                  <a:lnTo>
                    <a:pt x="12948" y="20618"/>
                  </a:lnTo>
                  <a:lnTo>
                    <a:pt x="12959" y="20157"/>
                  </a:lnTo>
                  <a:lnTo>
                    <a:pt x="12970" y="19711"/>
                  </a:lnTo>
                  <a:lnTo>
                    <a:pt x="12975" y="19250"/>
                  </a:lnTo>
                  <a:lnTo>
                    <a:pt x="12980" y="18789"/>
                  </a:lnTo>
                  <a:lnTo>
                    <a:pt x="12975" y="18328"/>
                  </a:lnTo>
                  <a:lnTo>
                    <a:pt x="12970" y="17868"/>
                  </a:lnTo>
                  <a:lnTo>
                    <a:pt x="12959" y="17407"/>
                  </a:lnTo>
                  <a:lnTo>
                    <a:pt x="12948" y="16946"/>
                  </a:lnTo>
                  <a:lnTo>
                    <a:pt x="12927" y="16485"/>
                  </a:lnTo>
                  <a:lnTo>
                    <a:pt x="12906" y="16024"/>
                  </a:lnTo>
                  <a:lnTo>
                    <a:pt x="12880" y="15563"/>
                  </a:lnTo>
                  <a:lnTo>
                    <a:pt x="12853" y="15102"/>
                  </a:lnTo>
                  <a:lnTo>
                    <a:pt x="12816" y="14641"/>
                  </a:lnTo>
                  <a:lnTo>
                    <a:pt x="12779" y="14180"/>
                  </a:lnTo>
                  <a:lnTo>
                    <a:pt x="12736" y="13735"/>
                  </a:lnTo>
                  <a:lnTo>
                    <a:pt x="12689" y="13274"/>
                  </a:lnTo>
                  <a:lnTo>
                    <a:pt x="12641" y="12813"/>
                  </a:lnTo>
                  <a:lnTo>
                    <a:pt x="12582" y="12352"/>
                  </a:lnTo>
                  <a:lnTo>
                    <a:pt x="12524" y="11907"/>
                  </a:lnTo>
                  <a:lnTo>
                    <a:pt x="12460" y="11461"/>
                  </a:lnTo>
                  <a:lnTo>
                    <a:pt x="12397" y="11016"/>
                  </a:lnTo>
                  <a:lnTo>
                    <a:pt x="12323" y="10586"/>
                  </a:lnTo>
                  <a:lnTo>
                    <a:pt x="12248" y="10155"/>
                  </a:lnTo>
                  <a:lnTo>
                    <a:pt x="12174" y="9741"/>
                  </a:lnTo>
                  <a:lnTo>
                    <a:pt x="12094" y="9326"/>
                  </a:lnTo>
                  <a:lnTo>
                    <a:pt x="12010" y="8926"/>
                  </a:lnTo>
                  <a:lnTo>
                    <a:pt x="11925" y="8527"/>
                  </a:lnTo>
                  <a:lnTo>
                    <a:pt x="11835" y="8143"/>
                  </a:lnTo>
                  <a:lnTo>
                    <a:pt x="11739" y="7759"/>
                  </a:lnTo>
                  <a:lnTo>
                    <a:pt x="11644" y="7390"/>
                  </a:lnTo>
                  <a:lnTo>
                    <a:pt x="11548" y="7021"/>
                  </a:lnTo>
                  <a:lnTo>
                    <a:pt x="11447" y="6668"/>
                  </a:lnTo>
                  <a:lnTo>
                    <a:pt x="11341" y="6315"/>
                  </a:lnTo>
                  <a:lnTo>
                    <a:pt x="11235" y="5977"/>
                  </a:lnTo>
                  <a:lnTo>
                    <a:pt x="11124" y="5639"/>
                  </a:lnTo>
                  <a:lnTo>
                    <a:pt x="11012" y="5316"/>
                  </a:lnTo>
                  <a:lnTo>
                    <a:pt x="10901" y="5009"/>
                  </a:lnTo>
                  <a:lnTo>
                    <a:pt x="10779" y="4702"/>
                  </a:lnTo>
                  <a:lnTo>
                    <a:pt x="10662" y="4410"/>
                  </a:lnTo>
                  <a:lnTo>
                    <a:pt x="10540" y="4118"/>
                  </a:lnTo>
                  <a:lnTo>
                    <a:pt x="10418" y="3841"/>
                  </a:lnTo>
                  <a:lnTo>
                    <a:pt x="10291" y="3565"/>
                  </a:lnTo>
                  <a:lnTo>
                    <a:pt x="10164" y="3304"/>
                  </a:lnTo>
                  <a:lnTo>
                    <a:pt x="10036" y="3058"/>
                  </a:lnTo>
                  <a:lnTo>
                    <a:pt x="9904" y="2812"/>
                  </a:lnTo>
                  <a:lnTo>
                    <a:pt x="9771" y="2582"/>
                  </a:lnTo>
                  <a:lnTo>
                    <a:pt x="9633" y="2366"/>
                  </a:lnTo>
                  <a:lnTo>
                    <a:pt x="9495" y="2151"/>
                  </a:lnTo>
                  <a:lnTo>
                    <a:pt x="9357" y="1952"/>
                  </a:lnTo>
                  <a:lnTo>
                    <a:pt x="9220" y="1752"/>
                  </a:lnTo>
                  <a:lnTo>
                    <a:pt x="9076" y="1568"/>
                  </a:lnTo>
                  <a:lnTo>
                    <a:pt x="8933" y="1399"/>
                  </a:lnTo>
                  <a:lnTo>
                    <a:pt x="8785" y="1230"/>
                  </a:lnTo>
                  <a:lnTo>
                    <a:pt x="8641" y="1076"/>
                  </a:lnTo>
                  <a:lnTo>
                    <a:pt x="8493" y="922"/>
                  </a:lnTo>
                  <a:lnTo>
                    <a:pt x="8344" y="799"/>
                  </a:lnTo>
                  <a:lnTo>
                    <a:pt x="8196" y="661"/>
                  </a:lnTo>
                  <a:lnTo>
                    <a:pt x="8042" y="554"/>
                  </a:lnTo>
                  <a:lnTo>
                    <a:pt x="7893" y="446"/>
                  </a:lnTo>
                  <a:lnTo>
                    <a:pt x="7740" y="354"/>
                  </a:lnTo>
                  <a:lnTo>
                    <a:pt x="7586" y="277"/>
                  </a:lnTo>
                  <a:lnTo>
                    <a:pt x="7432" y="200"/>
                  </a:lnTo>
                  <a:lnTo>
                    <a:pt x="7273" y="139"/>
                  </a:lnTo>
                  <a:lnTo>
                    <a:pt x="7119" y="93"/>
                  </a:lnTo>
                  <a:lnTo>
                    <a:pt x="6960" y="62"/>
                  </a:lnTo>
                  <a:lnTo>
                    <a:pt x="6806" y="31"/>
                  </a:lnTo>
                  <a:lnTo>
                    <a:pt x="6647" y="16"/>
                  </a:lnTo>
                  <a:lnTo>
                    <a:pt x="64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-785250" y="-5361275"/>
              <a:ext cx="178500" cy="586500"/>
            </a:xfrm>
            <a:custGeom>
              <a:avLst/>
              <a:gdLst/>
              <a:ahLst/>
              <a:cxnLst/>
              <a:rect l="l" t="t" r="r" b="b"/>
              <a:pathLst>
                <a:path w="7140" h="23460" extrusionOk="0">
                  <a:moveTo>
                    <a:pt x="6853" y="16024"/>
                  </a:moveTo>
                  <a:lnTo>
                    <a:pt x="6838" y="16131"/>
                  </a:lnTo>
                  <a:lnTo>
                    <a:pt x="6835" y="16135"/>
                  </a:lnTo>
                  <a:lnTo>
                    <a:pt x="6835" y="16135"/>
                  </a:lnTo>
                  <a:lnTo>
                    <a:pt x="6853" y="16024"/>
                  </a:lnTo>
                  <a:close/>
                  <a:moveTo>
                    <a:pt x="7050" y="17161"/>
                  </a:moveTo>
                  <a:lnTo>
                    <a:pt x="7038" y="17182"/>
                  </a:lnTo>
                  <a:lnTo>
                    <a:pt x="7038" y="17182"/>
                  </a:lnTo>
                  <a:lnTo>
                    <a:pt x="7028" y="17253"/>
                  </a:lnTo>
                  <a:lnTo>
                    <a:pt x="7028" y="17253"/>
                  </a:lnTo>
                  <a:lnTo>
                    <a:pt x="7050" y="17161"/>
                  </a:lnTo>
                  <a:close/>
                  <a:moveTo>
                    <a:pt x="3321" y="0"/>
                  </a:moveTo>
                  <a:lnTo>
                    <a:pt x="3252" y="139"/>
                  </a:lnTo>
                  <a:lnTo>
                    <a:pt x="2536" y="1552"/>
                  </a:lnTo>
                  <a:lnTo>
                    <a:pt x="1899" y="2812"/>
                  </a:lnTo>
                  <a:lnTo>
                    <a:pt x="1358" y="3902"/>
                  </a:lnTo>
                  <a:lnTo>
                    <a:pt x="902" y="4840"/>
                  </a:lnTo>
                  <a:lnTo>
                    <a:pt x="796" y="5039"/>
                  </a:lnTo>
                  <a:lnTo>
                    <a:pt x="690" y="5239"/>
                  </a:lnTo>
                  <a:lnTo>
                    <a:pt x="589" y="5454"/>
                  </a:lnTo>
                  <a:lnTo>
                    <a:pt x="488" y="5669"/>
                  </a:lnTo>
                  <a:lnTo>
                    <a:pt x="388" y="5900"/>
                  </a:lnTo>
                  <a:lnTo>
                    <a:pt x="292" y="6145"/>
                  </a:lnTo>
                  <a:lnTo>
                    <a:pt x="197" y="6391"/>
                  </a:lnTo>
                  <a:lnTo>
                    <a:pt x="106" y="6637"/>
                  </a:lnTo>
                  <a:lnTo>
                    <a:pt x="106" y="6637"/>
                  </a:lnTo>
                  <a:lnTo>
                    <a:pt x="345" y="6299"/>
                  </a:lnTo>
                  <a:lnTo>
                    <a:pt x="578" y="5930"/>
                  </a:lnTo>
                  <a:lnTo>
                    <a:pt x="812" y="5531"/>
                  </a:lnTo>
                  <a:lnTo>
                    <a:pt x="1040" y="5131"/>
                  </a:lnTo>
                  <a:lnTo>
                    <a:pt x="2069" y="3288"/>
                  </a:lnTo>
                  <a:lnTo>
                    <a:pt x="2706" y="2136"/>
                  </a:lnTo>
                  <a:lnTo>
                    <a:pt x="3347" y="948"/>
                  </a:lnTo>
                  <a:lnTo>
                    <a:pt x="3347" y="948"/>
                  </a:lnTo>
                  <a:lnTo>
                    <a:pt x="6599" y="5811"/>
                  </a:lnTo>
                  <a:lnTo>
                    <a:pt x="6599" y="5811"/>
                  </a:lnTo>
                  <a:lnTo>
                    <a:pt x="6647" y="8173"/>
                  </a:lnTo>
                  <a:lnTo>
                    <a:pt x="6700" y="10939"/>
                  </a:lnTo>
                  <a:lnTo>
                    <a:pt x="6716" y="11630"/>
                  </a:lnTo>
                  <a:lnTo>
                    <a:pt x="6731" y="12337"/>
                  </a:lnTo>
                  <a:lnTo>
                    <a:pt x="6747" y="13043"/>
                  </a:lnTo>
                  <a:lnTo>
                    <a:pt x="6753" y="13765"/>
                  </a:lnTo>
                  <a:lnTo>
                    <a:pt x="6753" y="15225"/>
                  </a:lnTo>
                  <a:lnTo>
                    <a:pt x="6753" y="15947"/>
                  </a:lnTo>
                  <a:lnTo>
                    <a:pt x="6753" y="16294"/>
                  </a:lnTo>
                  <a:lnTo>
                    <a:pt x="6753" y="16294"/>
                  </a:lnTo>
                  <a:lnTo>
                    <a:pt x="3697" y="22156"/>
                  </a:lnTo>
                  <a:lnTo>
                    <a:pt x="3697" y="22156"/>
                  </a:lnTo>
                  <a:lnTo>
                    <a:pt x="412" y="17516"/>
                  </a:lnTo>
                  <a:lnTo>
                    <a:pt x="412" y="17516"/>
                  </a:lnTo>
                  <a:lnTo>
                    <a:pt x="287" y="13182"/>
                  </a:lnTo>
                  <a:lnTo>
                    <a:pt x="181" y="9679"/>
                  </a:lnTo>
                  <a:lnTo>
                    <a:pt x="159" y="8911"/>
                  </a:lnTo>
                  <a:lnTo>
                    <a:pt x="133" y="8143"/>
                  </a:lnTo>
                  <a:lnTo>
                    <a:pt x="91" y="7374"/>
                  </a:lnTo>
                  <a:lnTo>
                    <a:pt x="43" y="6622"/>
                  </a:lnTo>
                  <a:lnTo>
                    <a:pt x="32" y="6990"/>
                  </a:lnTo>
                  <a:lnTo>
                    <a:pt x="16" y="7344"/>
                  </a:lnTo>
                  <a:lnTo>
                    <a:pt x="11" y="7712"/>
                  </a:lnTo>
                  <a:lnTo>
                    <a:pt x="0" y="8081"/>
                  </a:lnTo>
                  <a:lnTo>
                    <a:pt x="0" y="8450"/>
                  </a:lnTo>
                  <a:lnTo>
                    <a:pt x="0" y="8819"/>
                  </a:lnTo>
                  <a:lnTo>
                    <a:pt x="6" y="9187"/>
                  </a:lnTo>
                  <a:lnTo>
                    <a:pt x="16" y="9541"/>
                  </a:lnTo>
                  <a:lnTo>
                    <a:pt x="27" y="11169"/>
                  </a:lnTo>
                  <a:lnTo>
                    <a:pt x="48" y="13105"/>
                  </a:lnTo>
                  <a:lnTo>
                    <a:pt x="80" y="15317"/>
                  </a:lnTo>
                  <a:lnTo>
                    <a:pt x="112" y="17821"/>
                  </a:lnTo>
                  <a:lnTo>
                    <a:pt x="112" y="18067"/>
                  </a:lnTo>
                  <a:lnTo>
                    <a:pt x="197" y="18175"/>
                  </a:lnTo>
                  <a:lnTo>
                    <a:pt x="3628" y="23290"/>
                  </a:lnTo>
                  <a:lnTo>
                    <a:pt x="3724" y="23459"/>
                  </a:lnTo>
                  <a:lnTo>
                    <a:pt x="3814" y="23275"/>
                  </a:lnTo>
                  <a:lnTo>
                    <a:pt x="7038" y="17182"/>
                  </a:lnTo>
                  <a:lnTo>
                    <a:pt x="7038" y="17182"/>
                  </a:lnTo>
                  <a:lnTo>
                    <a:pt x="7060" y="17022"/>
                  </a:lnTo>
                  <a:lnTo>
                    <a:pt x="7113" y="16730"/>
                  </a:lnTo>
                  <a:lnTo>
                    <a:pt x="7135" y="16638"/>
                  </a:lnTo>
                  <a:lnTo>
                    <a:pt x="7140" y="16623"/>
                  </a:lnTo>
                  <a:lnTo>
                    <a:pt x="7140" y="15793"/>
                  </a:lnTo>
                  <a:lnTo>
                    <a:pt x="7140" y="15071"/>
                  </a:lnTo>
                  <a:lnTo>
                    <a:pt x="7140" y="13612"/>
                  </a:lnTo>
                  <a:lnTo>
                    <a:pt x="7103" y="12183"/>
                  </a:lnTo>
                  <a:lnTo>
                    <a:pt x="7087" y="11476"/>
                  </a:lnTo>
                  <a:lnTo>
                    <a:pt x="7082" y="10785"/>
                  </a:lnTo>
                  <a:lnTo>
                    <a:pt x="7018" y="8020"/>
                  </a:lnTo>
                  <a:lnTo>
                    <a:pt x="6960" y="5362"/>
                  </a:lnTo>
                  <a:lnTo>
                    <a:pt x="6960" y="5039"/>
                  </a:lnTo>
                  <a:lnTo>
                    <a:pt x="6864" y="490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-1188375" y="-3731275"/>
              <a:ext cx="1281925" cy="543475"/>
            </a:xfrm>
            <a:custGeom>
              <a:avLst/>
              <a:gdLst/>
              <a:ahLst/>
              <a:cxnLst/>
              <a:rect l="l" t="t" r="r" b="b"/>
              <a:pathLst>
                <a:path w="51277" h="21739" extrusionOk="0">
                  <a:moveTo>
                    <a:pt x="51277" y="0"/>
                  </a:moveTo>
                  <a:lnTo>
                    <a:pt x="50550" y="938"/>
                  </a:lnTo>
                  <a:lnTo>
                    <a:pt x="49733" y="1951"/>
                  </a:lnTo>
                  <a:lnTo>
                    <a:pt x="48837" y="3042"/>
                  </a:lnTo>
                  <a:lnTo>
                    <a:pt x="48354" y="3595"/>
                  </a:lnTo>
                  <a:lnTo>
                    <a:pt x="47850" y="4179"/>
                  </a:lnTo>
                  <a:lnTo>
                    <a:pt x="47330" y="4763"/>
                  </a:lnTo>
                  <a:lnTo>
                    <a:pt x="46789" y="5362"/>
                  </a:lnTo>
                  <a:lnTo>
                    <a:pt x="46227" y="5977"/>
                  </a:lnTo>
                  <a:lnTo>
                    <a:pt x="45644" y="6591"/>
                  </a:lnTo>
                  <a:lnTo>
                    <a:pt x="45050" y="7206"/>
                  </a:lnTo>
                  <a:lnTo>
                    <a:pt x="44429" y="7835"/>
                  </a:lnTo>
                  <a:lnTo>
                    <a:pt x="43798" y="8465"/>
                  </a:lnTo>
                  <a:lnTo>
                    <a:pt x="43145" y="9095"/>
                  </a:lnTo>
                  <a:lnTo>
                    <a:pt x="42376" y="9817"/>
                  </a:lnTo>
                  <a:lnTo>
                    <a:pt x="41586" y="10524"/>
                  </a:lnTo>
                  <a:lnTo>
                    <a:pt x="40780" y="11246"/>
                  </a:lnTo>
                  <a:lnTo>
                    <a:pt x="39947" y="11953"/>
                  </a:lnTo>
                  <a:lnTo>
                    <a:pt x="39093" y="12644"/>
                  </a:lnTo>
                  <a:lnTo>
                    <a:pt x="38223" y="13335"/>
                  </a:lnTo>
                  <a:lnTo>
                    <a:pt x="37332" y="14011"/>
                  </a:lnTo>
                  <a:lnTo>
                    <a:pt x="36420" y="14672"/>
                  </a:lnTo>
                  <a:lnTo>
                    <a:pt x="35491" y="15302"/>
                  </a:lnTo>
                  <a:lnTo>
                    <a:pt x="34547" y="15932"/>
                  </a:lnTo>
                  <a:lnTo>
                    <a:pt x="33582" y="16531"/>
                  </a:lnTo>
                  <a:lnTo>
                    <a:pt x="32600" y="17099"/>
                  </a:lnTo>
                  <a:lnTo>
                    <a:pt x="31603" y="17652"/>
                  </a:lnTo>
                  <a:lnTo>
                    <a:pt x="31094" y="17929"/>
                  </a:lnTo>
                  <a:lnTo>
                    <a:pt x="30590" y="18175"/>
                  </a:lnTo>
                  <a:lnTo>
                    <a:pt x="30076" y="18436"/>
                  </a:lnTo>
                  <a:lnTo>
                    <a:pt x="29561" y="18682"/>
                  </a:lnTo>
                  <a:lnTo>
                    <a:pt x="29041" y="18912"/>
                  </a:lnTo>
                  <a:lnTo>
                    <a:pt x="28516" y="19143"/>
                  </a:lnTo>
                  <a:lnTo>
                    <a:pt x="28521" y="19173"/>
                  </a:lnTo>
                  <a:lnTo>
                    <a:pt x="28506" y="19143"/>
                  </a:lnTo>
                  <a:lnTo>
                    <a:pt x="27858" y="19404"/>
                  </a:lnTo>
                  <a:lnTo>
                    <a:pt x="27201" y="19665"/>
                  </a:lnTo>
                  <a:lnTo>
                    <a:pt x="26538" y="19895"/>
                  </a:lnTo>
                  <a:lnTo>
                    <a:pt x="25875" y="20126"/>
                  </a:lnTo>
                  <a:lnTo>
                    <a:pt x="25201" y="20326"/>
                  </a:lnTo>
                  <a:lnTo>
                    <a:pt x="24527" y="20525"/>
                  </a:lnTo>
                  <a:lnTo>
                    <a:pt x="23848" y="20710"/>
                  </a:lnTo>
                  <a:lnTo>
                    <a:pt x="23159" y="20863"/>
                  </a:lnTo>
                  <a:lnTo>
                    <a:pt x="22469" y="21017"/>
                  </a:lnTo>
                  <a:lnTo>
                    <a:pt x="21774" y="21140"/>
                  </a:lnTo>
                  <a:lnTo>
                    <a:pt x="21080" y="21247"/>
                  </a:lnTo>
                  <a:lnTo>
                    <a:pt x="20374" y="21339"/>
                  </a:lnTo>
                  <a:lnTo>
                    <a:pt x="19669" y="21401"/>
                  </a:lnTo>
                  <a:lnTo>
                    <a:pt x="18958" y="21462"/>
                  </a:lnTo>
                  <a:lnTo>
                    <a:pt x="18242" y="21493"/>
                  </a:lnTo>
                  <a:lnTo>
                    <a:pt x="17001" y="21493"/>
                  </a:lnTo>
                  <a:lnTo>
                    <a:pt x="16470" y="21478"/>
                  </a:lnTo>
                  <a:lnTo>
                    <a:pt x="15940" y="21447"/>
                  </a:lnTo>
                  <a:lnTo>
                    <a:pt x="15409" y="21401"/>
                  </a:lnTo>
                  <a:lnTo>
                    <a:pt x="14879" y="21355"/>
                  </a:lnTo>
                  <a:lnTo>
                    <a:pt x="14343" y="21293"/>
                  </a:lnTo>
                  <a:lnTo>
                    <a:pt x="13807" y="21217"/>
                  </a:lnTo>
                  <a:lnTo>
                    <a:pt x="13266" y="21124"/>
                  </a:lnTo>
                  <a:lnTo>
                    <a:pt x="12725" y="21017"/>
                  </a:lnTo>
                  <a:lnTo>
                    <a:pt x="12184" y="20909"/>
                  </a:lnTo>
                  <a:lnTo>
                    <a:pt x="11643" y="20771"/>
                  </a:lnTo>
                  <a:lnTo>
                    <a:pt x="11097" y="20633"/>
                  </a:lnTo>
                  <a:lnTo>
                    <a:pt x="10556" y="20479"/>
                  </a:lnTo>
                  <a:lnTo>
                    <a:pt x="10009" y="20310"/>
                  </a:lnTo>
                  <a:lnTo>
                    <a:pt x="9458" y="20126"/>
                  </a:lnTo>
                  <a:lnTo>
                    <a:pt x="8912" y="19926"/>
                  </a:lnTo>
                  <a:lnTo>
                    <a:pt x="8360" y="19711"/>
                  </a:lnTo>
                  <a:lnTo>
                    <a:pt x="7808" y="19496"/>
                  </a:lnTo>
                  <a:lnTo>
                    <a:pt x="7257" y="19250"/>
                  </a:lnTo>
                  <a:lnTo>
                    <a:pt x="6705" y="18989"/>
                  </a:lnTo>
                  <a:lnTo>
                    <a:pt x="6148" y="18728"/>
                  </a:lnTo>
                  <a:lnTo>
                    <a:pt x="5591" y="18436"/>
                  </a:lnTo>
                  <a:lnTo>
                    <a:pt x="5039" y="18129"/>
                  </a:lnTo>
                  <a:lnTo>
                    <a:pt x="4482" y="17821"/>
                  </a:lnTo>
                  <a:lnTo>
                    <a:pt x="3920" y="17483"/>
                  </a:lnTo>
                  <a:lnTo>
                    <a:pt x="3363" y="17130"/>
                  </a:lnTo>
                  <a:lnTo>
                    <a:pt x="2806" y="16761"/>
                  </a:lnTo>
                  <a:lnTo>
                    <a:pt x="2244" y="16377"/>
                  </a:lnTo>
                  <a:lnTo>
                    <a:pt x="1682" y="15978"/>
                  </a:lnTo>
                  <a:lnTo>
                    <a:pt x="1125" y="15563"/>
                  </a:lnTo>
                  <a:lnTo>
                    <a:pt x="563" y="15133"/>
                  </a:lnTo>
                  <a:lnTo>
                    <a:pt x="0" y="14687"/>
                  </a:lnTo>
                  <a:lnTo>
                    <a:pt x="0" y="14687"/>
                  </a:lnTo>
                  <a:lnTo>
                    <a:pt x="568" y="15148"/>
                  </a:lnTo>
                  <a:lnTo>
                    <a:pt x="1130" y="15594"/>
                  </a:lnTo>
                  <a:lnTo>
                    <a:pt x="1698" y="16024"/>
                  </a:lnTo>
                  <a:lnTo>
                    <a:pt x="2265" y="16439"/>
                  </a:lnTo>
                  <a:lnTo>
                    <a:pt x="2828" y="16838"/>
                  </a:lnTo>
                  <a:lnTo>
                    <a:pt x="3395" y="17222"/>
                  </a:lnTo>
                  <a:lnTo>
                    <a:pt x="3957" y="17576"/>
                  </a:lnTo>
                  <a:lnTo>
                    <a:pt x="4520" y="17929"/>
                  </a:lnTo>
                  <a:lnTo>
                    <a:pt x="5082" y="18252"/>
                  </a:lnTo>
                  <a:lnTo>
                    <a:pt x="5644" y="18574"/>
                  </a:lnTo>
                  <a:lnTo>
                    <a:pt x="6201" y="18866"/>
                  </a:lnTo>
                  <a:lnTo>
                    <a:pt x="6763" y="19143"/>
                  </a:lnTo>
                  <a:lnTo>
                    <a:pt x="7320" y="19419"/>
                  </a:lnTo>
                  <a:lnTo>
                    <a:pt x="7877" y="19665"/>
                  </a:lnTo>
                  <a:lnTo>
                    <a:pt x="8434" y="19895"/>
                  </a:lnTo>
                  <a:lnTo>
                    <a:pt x="8991" y="20110"/>
                  </a:lnTo>
                  <a:lnTo>
                    <a:pt x="9543" y="20326"/>
                  </a:lnTo>
                  <a:lnTo>
                    <a:pt x="10094" y="20510"/>
                  </a:lnTo>
                  <a:lnTo>
                    <a:pt x="10646" y="20694"/>
                  </a:lnTo>
                  <a:lnTo>
                    <a:pt x="11198" y="20848"/>
                  </a:lnTo>
                  <a:lnTo>
                    <a:pt x="11744" y="21001"/>
                  </a:lnTo>
                  <a:lnTo>
                    <a:pt x="12290" y="21124"/>
                  </a:lnTo>
                  <a:lnTo>
                    <a:pt x="12837" y="21247"/>
                  </a:lnTo>
                  <a:lnTo>
                    <a:pt x="13383" y="21355"/>
                  </a:lnTo>
                  <a:lnTo>
                    <a:pt x="13924" y="21447"/>
                  </a:lnTo>
                  <a:lnTo>
                    <a:pt x="14465" y="21524"/>
                  </a:lnTo>
                  <a:lnTo>
                    <a:pt x="15006" y="21601"/>
                  </a:lnTo>
                  <a:lnTo>
                    <a:pt x="15542" y="21647"/>
                  </a:lnTo>
                  <a:lnTo>
                    <a:pt x="16078" y="21693"/>
                  </a:lnTo>
                  <a:lnTo>
                    <a:pt x="16613" y="21724"/>
                  </a:lnTo>
                  <a:lnTo>
                    <a:pt x="17144" y="21739"/>
                  </a:lnTo>
                  <a:lnTo>
                    <a:pt x="18396" y="21739"/>
                  </a:lnTo>
                  <a:lnTo>
                    <a:pt x="19117" y="21708"/>
                  </a:lnTo>
                  <a:lnTo>
                    <a:pt x="19833" y="21647"/>
                  </a:lnTo>
                  <a:lnTo>
                    <a:pt x="20544" y="21570"/>
                  </a:lnTo>
                  <a:lnTo>
                    <a:pt x="21249" y="21478"/>
                  </a:lnTo>
                  <a:lnTo>
                    <a:pt x="21955" y="21370"/>
                  </a:lnTo>
                  <a:lnTo>
                    <a:pt x="22655" y="21247"/>
                  </a:lnTo>
                  <a:lnTo>
                    <a:pt x="23344" y="21094"/>
                  </a:lnTo>
                  <a:lnTo>
                    <a:pt x="24034" y="20925"/>
                  </a:lnTo>
                  <a:lnTo>
                    <a:pt x="24724" y="20740"/>
                  </a:lnTo>
                  <a:lnTo>
                    <a:pt x="25403" y="20541"/>
                  </a:lnTo>
                  <a:lnTo>
                    <a:pt x="26076" y="20326"/>
                  </a:lnTo>
                  <a:lnTo>
                    <a:pt x="26744" y="20095"/>
                  </a:lnTo>
                  <a:lnTo>
                    <a:pt x="27408" y="19849"/>
                  </a:lnTo>
                  <a:lnTo>
                    <a:pt x="28071" y="19588"/>
                  </a:lnTo>
                  <a:lnTo>
                    <a:pt x="28723" y="19312"/>
                  </a:lnTo>
                  <a:lnTo>
                    <a:pt x="29370" y="19020"/>
                  </a:lnTo>
                  <a:lnTo>
                    <a:pt x="30012" y="18728"/>
                  </a:lnTo>
                  <a:lnTo>
                    <a:pt x="30648" y="18405"/>
                  </a:lnTo>
                  <a:lnTo>
                    <a:pt x="31280" y="18083"/>
                  </a:lnTo>
                  <a:lnTo>
                    <a:pt x="31906" y="17745"/>
                  </a:lnTo>
                  <a:lnTo>
                    <a:pt x="32521" y="17407"/>
                  </a:lnTo>
                  <a:lnTo>
                    <a:pt x="33136" y="17038"/>
                  </a:lnTo>
                  <a:lnTo>
                    <a:pt x="33741" y="16669"/>
                  </a:lnTo>
                  <a:lnTo>
                    <a:pt x="34340" y="16300"/>
                  </a:lnTo>
                  <a:lnTo>
                    <a:pt x="34934" y="15916"/>
                  </a:lnTo>
                  <a:lnTo>
                    <a:pt x="35518" y="15517"/>
                  </a:lnTo>
                  <a:lnTo>
                    <a:pt x="36096" y="15117"/>
                  </a:lnTo>
                  <a:lnTo>
                    <a:pt x="36669" y="14718"/>
                  </a:lnTo>
                  <a:lnTo>
                    <a:pt x="37231" y="14303"/>
                  </a:lnTo>
                  <a:lnTo>
                    <a:pt x="37788" y="13873"/>
                  </a:lnTo>
                  <a:lnTo>
                    <a:pt x="38340" y="13443"/>
                  </a:lnTo>
                  <a:lnTo>
                    <a:pt x="38881" y="13013"/>
                  </a:lnTo>
                  <a:lnTo>
                    <a:pt x="39416" y="12583"/>
                  </a:lnTo>
                  <a:lnTo>
                    <a:pt x="39942" y="12137"/>
                  </a:lnTo>
                  <a:lnTo>
                    <a:pt x="40461" y="11692"/>
                  </a:lnTo>
                  <a:lnTo>
                    <a:pt x="40971" y="11246"/>
                  </a:lnTo>
                  <a:lnTo>
                    <a:pt x="41474" y="10801"/>
                  </a:lnTo>
                  <a:lnTo>
                    <a:pt x="42456" y="9894"/>
                  </a:lnTo>
                  <a:lnTo>
                    <a:pt x="43400" y="8988"/>
                  </a:lnTo>
                  <a:lnTo>
                    <a:pt x="44312" y="8097"/>
                  </a:lnTo>
                  <a:lnTo>
                    <a:pt x="45187" y="7190"/>
                  </a:lnTo>
                  <a:lnTo>
                    <a:pt x="46026" y="6299"/>
                  </a:lnTo>
                  <a:lnTo>
                    <a:pt x="46821" y="5424"/>
                  </a:lnTo>
                  <a:lnTo>
                    <a:pt x="47585" y="4563"/>
                  </a:lnTo>
                  <a:lnTo>
                    <a:pt x="48306" y="3718"/>
                  </a:lnTo>
                  <a:lnTo>
                    <a:pt x="48985" y="2904"/>
                  </a:lnTo>
                  <a:lnTo>
                    <a:pt x="49622" y="2120"/>
                  </a:lnTo>
                  <a:lnTo>
                    <a:pt x="50221" y="1383"/>
                  </a:lnTo>
                  <a:lnTo>
                    <a:pt x="50773" y="676"/>
                  </a:lnTo>
                  <a:lnTo>
                    <a:pt x="5127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153600" y="-3816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-1188375" y="-3907950"/>
              <a:ext cx="1342000" cy="714025"/>
            </a:xfrm>
            <a:custGeom>
              <a:avLst/>
              <a:gdLst/>
              <a:ahLst/>
              <a:cxnLst/>
              <a:rect l="l" t="t" r="r" b="b"/>
              <a:pathLst>
                <a:path w="53680" h="28561" extrusionOk="0">
                  <a:moveTo>
                    <a:pt x="32929" y="0"/>
                  </a:moveTo>
                  <a:lnTo>
                    <a:pt x="32107" y="31"/>
                  </a:lnTo>
                  <a:lnTo>
                    <a:pt x="31296" y="62"/>
                  </a:lnTo>
                  <a:lnTo>
                    <a:pt x="30495" y="123"/>
                  </a:lnTo>
                  <a:lnTo>
                    <a:pt x="29704" y="185"/>
                  </a:lnTo>
                  <a:lnTo>
                    <a:pt x="28930" y="262"/>
                  </a:lnTo>
                  <a:lnTo>
                    <a:pt x="28166" y="354"/>
                  </a:lnTo>
                  <a:lnTo>
                    <a:pt x="27418" y="461"/>
                  </a:lnTo>
                  <a:lnTo>
                    <a:pt x="26681" y="584"/>
                  </a:lnTo>
                  <a:lnTo>
                    <a:pt x="25954" y="707"/>
                  </a:lnTo>
                  <a:lnTo>
                    <a:pt x="25238" y="861"/>
                  </a:lnTo>
                  <a:lnTo>
                    <a:pt x="24538" y="1014"/>
                  </a:lnTo>
                  <a:lnTo>
                    <a:pt x="23848" y="1183"/>
                  </a:lnTo>
                  <a:lnTo>
                    <a:pt x="23169" y="1352"/>
                  </a:lnTo>
                  <a:lnTo>
                    <a:pt x="22501" y="1552"/>
                  </a:lnTo>
                  <a:lnTo>
                    <a:pt x="21843" y="1752"/>
                  </a:lnTo>
                  <a:lnTo>
                    <a:pt x="21859" y="1813"/>
                  </a:lnTo>
                  <a:lnTo>
                    <a:pt x="22490" y="4010"/>
                  </a:lnTo>
                  <a:lnTo>
                    <a:pt x="23732" y="8435"/>
                  </a:lnTo>
                  <a:lnTo>
                    <a:pt x="24877" y="12552"/>
                  </a:lnTo>
                  <a:lnTo>
                    <a:pt x="25912" y="16301"/>
                  </a:lnTo>
                  <a:lnTo>
                    <a:pt x="26803" y="19573"/>
                  </a:lnTo>
                  <a:lnTo>
                    <a:pt x="27535" y="22307"/>
                  </a:lnTo>
                  <a:lnTo>
                    <a:pt x="27832" y="23429"/>
                  </a:lnTo>
                  <a:lnTo>
                    <a:pt x="28081" y="24397"/>
                  </a:lnTo>
                  <a:lnTo>
                    <a:pt x="28203" y="24812"/>
                  </a:lnTo>
                  <a:lnTo>
                    <a:pt x="28315" y="25257"/>
                  </a:lnTo>
                  <a:lnTo>
                    <a:pt x="28421" y="25718"/>
                  </a:lnTo>
                  <a:lnTo>
                    <a:pt x="28516" y="26210"/>
                  </a:lnTo>
                  <a:lnTo>
                    <a:pt x="29041" y="25979"/>
                  </a:lnTo>
                  <a:lnTo>
                    <a:pt x="29561" y="25749"/>
                  </a:lnTo>
                  <a:lnTo>
                    <a:pt x="30076" y="25503"/>
                  </a:lnTo>
                  <a:lnTo>
                    <a:pt x="30590" y="25242"/>
                  </a:lnTo>
                  <a:lnTo>
                    <a:pt x="31094" y="24996"/>
                  </a:lnTo>
                  <a:lnTo>
                    <a:pt x="31603" y="24719"/>
                  </a:lnTo>
                  <a:lnTo>
                    <a:pt x="32600" y="24166"/>
                  </a:lnTo>
                  <a:lnTo>
                    <a:pt x="33582" y="23598"/>
                  </a:lnTo>
                  <a:lnTo>
                    <a:pt x="34547" y="22999"/>
                  </a:lnTo>
                  <a:lnTo>
                    <a:pt x="35491" y="22369"/>
                  </a:lnTo>
                  <a:lnTo>
                    <a:pt x="36420" y="21739"/>
                  </a:lnTo>
                  <a:lnTo>
                    <a:pt x="37332" y="21078"/>
                  </a:lnTo>
                  <a:lnTo>
                    <a:pt x="38223" y="20402"/>
                  </a:lnTo>
                  <a:lnTo>
                    <a:pt x="39093" y="19711"/>
                  </a:lnTo>
                  <a:lnTo>
                    <a:pt x="39947" y="19020"/>
                  </a:lnTo>
                  <a:lnTo>
                    <a:pt x="40780" y="18313"/>
                  </a:lnTo>
                  <a:lnTo>
                    <a:pt x="41586" y="17591"/>
                  </a:lnTo>
                  <a:lnTo>
                    <a:pt x="42376" y="16884"/>
                  </a:lnTo>
                  <a:lnTo>
                    <a:pt x="43145" y="16162"/>
                  </a:lnTo>
                  <a:lnTo>
                    <a:pt x="43798" y="15532"/>
                  </a:lnTo>
                  <a:lnTo>
                    <a:pt x="44429" y="14902"/>
                  </a:lnTo>
                  <a:lnTo>
                    <a:pt x="45050" y="14273"/>
                  </a:lnTo>
                  <a:lnTo>
                    <a:pt x="45644" y="13658"/>
                  </a:lnTo>
                  <a:lnTo>
                    <a:pt x="46227" y="13044"/>
                  </a:lnTo>
                  <a:lnTo>
                    <a:pt x="46789" y="12429"/>
                  </a:lnTo>
                  <a:lnTo>
                    <a:pt x="47330" y="11830"/>
                  </a:lnTo>
                  <a:lnTo>
                    <a:pt x="47850" y="11246"/>
                  </a:lnTo>
                  <a:lnTo>
                    <a:pt x="48354" y="10662"/>
                  </a:lnTo>
                  <a:lnTo>
                    <a:pt x="48837" y="10109"/>
                  </a:lnTo>
                  <a:lnTo>
                    <a:pt x="49733" y="9018"/>
                  </a:lnTo>
                  <a:lnTo>
                    <a:pt x="50550" y="8005"/>
                  </a:lnTo>
                  <a:lnTo>
                    <a:pt x="51277" y="7067"/>
                  </a:lnTo>
                  <a:lnTo>
                    <a:pt x="51818" y="6345"/>
                  </a:lnTo>
                  <a:lnTo>
                    <a:pt x="52290" y="5700"/>
                  </a:lnTo>
                  <a:lnTo>
                    <a:pt x="52693" y="5116"/>
                  </a:lnTo>
                  <a:lnTo>
                    <a:pt x="53033" y="4640"/>
                  </a:lnTo>
                  <a:lnTo>
                    <a:pt x="53499" y="3933"/>
                  </a:lnTo>
                  <a:lnTo>
                    <a:pt x="53680" y="3672"/>
                  </a:lnTo>
                  <a:lnTo>
                    <a:pt x="52269" y="3196"/>
                  </a:lnTo>
                  <a:lnTo>
                    <a:pt x="50879" y="2766"/>
                  </a:lnTo>
                  <a:lnTo>
                    <a:pt x="49510" y="2366"/>
                  </a:lnTo>
                  <a:lnTo>
                    <a:pt x="48168" y="1998"/>
                  </a:lnTo>
                  <a:lnTo>
                    <a:pt x="46848" y="1660"/>
                  </a:lnTo>
                  <a:lnTo>
                    <a:pt x="45553" y="1352"/>
                  </a:lnTo>
                  <a:lnTo>
                    <a:pt x="44275" y="1091"/>
                  </a:lnTo>
                  <a:lnTo>
                    <a:pt x="43023" y="861"/>
                  </a:lnTo>
                  <a:lnTo>
                    <a:pt x="41793" y="646"/>
                  </a:lnTo>
                  <a:lnTo>
                    <a:pt x="40583" y="477"/>
                  </a:lnTo>
                  <a:lnTo>
                    <a:pt x="39395" y="323"/>
                  </a:lnTo>
                  <a:lnTo>
                    <a:pt x="38228" y="200"/>
                  </a:lnTo>
                  <a:lnTo>
                    <a:pt x="37077" y="108"/>
                  </a:lnTo>
                  <a:lnTo>
                    <a:pt x="35953" y="47"/>
                  </a:lnTo>
                  <a:lnTo>
                    <a:pt x="34849" y="16"/>
                  </a:lnTo>
                  <a:lnTo>
                    <a:pt x="33767" y="0"/>
                  </a:lnTo>
                  <a:close/>
                  <a:moveTo>
                    <a:pt x="21403" y="1890"/>
                  </a:moveTo>
                  <a:lnTo>
                    <a:pt x="20655" y="2136"/>
                  </a:lnTo>
                  <a:lnTo>
                    <a:pt x="19928" y="2412"/>
                  </a:lnTo>
                  <a:lnTo>
                    <a:pt x="19212" y="2689"/>
                  </a:lnTo>
                  <a:lnTo>
                    <a:pt x="18512" y="2981"/>
                  </a:lnTo>
                  <a:lnTo>
                    <a:pt x="17828" y="3288"/>
                  </a:lnTo>
                  <a:lnTo>
                    <a:pt x="17154" y="3595"/>
                  </a:lnTo>
                  <a:lnTo>
                    <a:pt x="16502" y="3918"/>
                  </a:lnTo>
                  <a:lnTo>
                    <a:pt x="15860" y="4256"/>
                  </a:lnTo>
                  <a:lnTo>
                    <a:pt x="15240" y="4609"/>
                  </a:lnTo>
                  <a:lnTo>
                    <a:pt x="14630" y="4947"/>
                  </a:lnTo>
                  <a:lnTo>
                    <a:pt x="14030" y="5316"/>
                  </a:lnTo>
                  <a:lnTo>
                    <a:pt x="13452" y="5685"/>
                  </a:lnTo>
                  <a:lnTo>
                    <a:pt x="12884" y="6053"/>
                  </a:lnTo>
                  <a:lnTo>
                    <a:pt x="12333" y="6438"/>
                  </a:lnTo>
                  <a:lnTo>
                    <a:pt x="11792" y="6822"/>
                  </a:lnTo>
                  <a:lnTo>
                    <a:pt x="11267" y="7221"/>
                  </a:lnTo>
                  <a:lnTo>
                    <a:pt x="10757" y="7620"/>
                  </a:lnTo>
                  <a:lnTo>
                    <a:pt x="10259" y="8020"/>
                  </a:lnTo>
                  <a:lnTo>
                    <a:pt x="9776" y="8435"/>
                  </a:lnTo>
                  <a:lnTo>
                    <a:pt x="9304" y="8834"/>
                  </a:lnTo>
                  <a:lnTo>
                    <a:pt x="8848" y="9249"/>
                  </a:lnTo>
                  <a:lnTo>
                    <a:pt x="8408" y="9664"/>
                  </a:lnTo>
                  <a:lnTo>
                    <a:pt x="7973" y="10079"/>
                  </a:lnTo>
                  <a:lnTo>
                    <a:pt x="7559" y="10493"/>
                  </a:lnTo>
                  <a:lnTo>
                    <a:pt x="7150" y="10908"/>
                  </a:lnTo>
                  <a:lnTo>
                    <a:pt x="6758" y="11323"/>
                  </a:lnTo>
                  <a:lnTo>
                    <a:pt x="6381" y="11753"/>
                  </a:lnTo>
                  <a:lnTo>
                    <a:pt x="6010" y="12168"/>
                  </a:lnTo>
                  <a:lnTo>
                    <a:pt x="5660" y="12583"/>
                  </a:lnTo>
                  <a:lnTo>
                    <a:pt x="5315" y="12982"/>
                  </a:lnTo>
                  <a:lnTo>
                    <a:pt x="4981" y="13397"/>
                  </a:lnTo>
                  <a:lnTo>
                    <a:pt x="4663" y="13796"/>
                  </a:lnTo>
                  <a:lnTo>
                    <a:pt x="4355" y="14196"/>
                  </a:lnTo>
                  <a:lnTo>
                    <a:pt x="4063" y="14595"/>
                  </a:lnTo>
                  <a:lnTo>
                    <a:pt x="3777" y="14995"/>
                  </a:lnTo>
                  <a:lnTo>
                    <a:pt x="3506" y="15379"/>
                  </a:lnTo>
                  <a:lnTo>
                    <a:pt x="2992" y="16132"/>
                  </a:lnTo>
                  <a:lnTo>
                    <a:pt x="2525" y="16854"/>
                  </a:lnTo>
                  <a:lnTo>
                    <a:pt x="2101" y="17560"/>
                  </a:lnTo>
                  <a:lnTo>
                    <a:pt x="1719" y="18206"/>
                  </a:lnTo>
                  <a:lnTo>
                    <a:pt x="1379" y="18820"/>
                  </a:lnTo>
                  <a:lnTo>
                    <a:pt x="1077" y="19388"/>
                  </a:lnTo>
                  <a:lnTo>
                    <a:pt x="817" y="19911"/>
                  </a:lnTo>
                  <a:lnTo>
                    <a:pt x="594" y="20372"/>
                  </a:lnTo>
                  <a:lnTo>
                    <a:pt x="409" y="20771"/>
                  </a:lnTo>
                  <a:lnTo>
                    <a:pt x="260" y="21109"/>
                  </a:lnTo>
                  <a:lnTo>
                    <a:pt x="144" y="21386"/>
                  </a:lnTo>
                  <a:lnTo>
                    <a:pt x="64" y="21585"/>
                  </a:lnTo>
                  <a:lnTo>
                    <a:pt x="0" y="21754"/>
                  </a:lnTo>
                  <a:lnTo>
                    <a:pt x="563" y="22200"/>
                  </a:lnTo>
                  <a:lnTo>
                    <a:pt x="1125" y="22630"/>
                  </a:lnTo>
                  <a:lnTo>
                    <a:pt x="1682" y="23045"/>
                  </a:lnTo>
                  <a:lnTo>
                    <a:pt x="2244" y="23444"/>
                  </a:lnTo>
                  <a:lnTo>
                    <a:pt x="2806" y="23828"/>
                  </a:lnTo>
                  <a:lnTo>
                    <a:pt x="3363" y="24197"/>
                  </a:lnTo>
                  <a:lnTo>
                    <a:pt x="3920" y="24550"/>
                  </a:lnTo>
                  <a:lnTo>
                    <a:pt x="4482" y="24888"/>
                  </a:lnTo>
                  <a:lnTo>
                    <a:pt x="5039" y="25196"/>
                  </a:lnTo>
                  <a:lnTo>
                    <a:pt x="5591" y="25503"/>
                  </a:lnTo>
                  <a:lnTo>
                    <a:pt x="6148" y="25795"/>
                  </a:lnTo>
                  <a:lnTo>
                    <a:pt x="6705" y="26056"/>
                  </a:lnTo>
                  <a:lnTo>
                    <a:pt x="7257" y="26317"/>
                  </a:lnTo>
                  <a:lnTo>
                    <a:pt x="7808" y="26563"/>
                  </a:lnTo>
                  <a:lnTo>
                    <a:pt x="8360" y="26778"/>
                  </a:lnTo>
                  <a:lnTo>
                    <a:pt x="8912" y="26993"/>
                  </a:lnTo>
                  <a:lnTo>
                    <a:pt x="9458" y="27193"/>
                  </a:lnTo>
                  <a:lnTo>
                    <a:pt x="10009" y="27377"/>
                  </a:lnTo>
                  <a:lnTo>
                    <a:pt x="10556" y="27546"/>
                  </a:lnTo>
                  <a:lnTo>
                    <a:pt x="11097" y="27700"/>
                  </a:lnTo>
                  <a:lnTo>
                    <a:pt x="11643" y="27838"/>
                  </a:lnTo>
                  <a:lnTo>
                    <a:pt x="12184" y="27976"/>
                  </a:lnTo>
                  <a:lnTo>
                    <a:pt x="12725" y="28084"/>
                  </a:lnTo>
                  <a:lnTo>
                    <a:pt x="13266" y="28191"/>
                  </a:lnTo>
                  <a:lnTo>
                    <a:pt x="13807" y="28284"/>
                  </a:lnTo>
                  <a:lnTo>
                    <a:pt x="14343" y="28360"/>
                  </a:lnTo>
                  <a:lnTo>
                    <a:pt x="14879" y="28422"/>
                  </a:lnTo>
                  <a:lnTo>
                    <a:pt x="15409" y="28468"/>
                  </a:lnTo>
                  <a:lnTo>
                    <a:pt x="15940" y="28514"/>
                  </a:lnTo>
                  <a:lnTo>
                    <a:pt x="16470" y="28545"/>
                  </a:lnTo>
                  <a:lnTo>
                    <a:pt x="17001" y="28560"/>
                  </a:lnTo>
                  <a:lnTo>
                    <a:pt x="18242" y="28560"/>
                  </a:lnTo>
                  <a:lnTo>
                    <a:pt x="18958" y="28529"/>
                  </a:lnTo>
                  <a:lnTo>
                    <a:pt x="19669" y="28468"/>
                  </a:lnTo>
                  <a:lnTo>
                    <a:pt x="20374" y="28406"/>
                  </a:lnTo>
                  <a:lnTo>
                    <a:pt x="21080" y="28314"/>
                  </a:lnTo>
                  <a:lnTo>
                    <a:pt x="21774" y="28207"/>
                  </a:lnTo>
                  <a:lnTo>
                    <a:pt x="22469" y="28084"/>
                  </a:lnTo>
                  <a:lnTo>
                    <a:pt x="23159" y="27930"/>
                  </a:lnTo>
                  <a:lnTo>
                    <a:pt x="23848" y="27777"/>
                  </a:lnTo>
                  <a:lnTo>
                    <a:pt x="24527" y="27592"/>
                  </a:lnTo>
                  <a:lnTo>
                    <a:pt x="25201" y="27393"/>
                  </a:lnTo>
                  <a:lnTo>
                    <a:pt x="25875" y="27193"/>
                  </a:lnTo>
                  <a:lnTo>
                    <a:pt x="26538" y="26962"/>
                  </a:lnTo>
                  <a:lnTo>
                    <a:pt x="27201" y="26732"/>
                  </a:lnTo>
                  <a:lnTo>
                    <a:pt x="27858" y="26471"/>
                  </a:lnTo>
                  <a:lnTo>
                    <a:pt x="28506" y="26210"/>
                  </a:lnTo>
                  <a:lnTo>
                    <a:pt x="28362" y="25856"/>
                  </a:lnTo>
                  <a:lnTo>
                    <a:pt x="28224" y="25488"/>
                  </a:lnTo>
                  <a:lnTo>
                    <a:pt x="28092" y="25073"/>
                  </a:lnTo>
                  <a:lnTo>
                    <a:pt x="27975" y="24658"/>
                  </a:lnTo>
                  <a:lnTo>
                    <a:pt x="27710" y="23767"/>
                  </a:lnTo>
                  <a:lnTo>
                    <a:pt x="27397" y="22707"/>
                  </a:lnTo>
                  <a:lnTo>
                    <a:pt x="27031" y="21478"/>
                  </a:lnTo>
                  <a:lnTo>
                    <a:pt x="26829" y="20802"/>
                  </a:lnTo>
                  <a:lnTo>
                    <a:pt x="26607" y="20095"/>
                  </a:lnTo>
                  <a:lnTo>
                    <a:pt x="25673" y="16900"/>
                  </a:lnTo>
                  <a:lnTo>
                    <a:pt x="24612" y="13213"/>
                  </a:lnTo>
                  <a:lnTo>
                    <a:pt x="23445" y="9126"/>
                  </a:lnTo>
                  <a:lnTo>
                    <a:pt x="22199" y="4702"/>
                  </a:lnTo>
                  <a:lnTo>
                    <a:pt x="21573" y="2505"/>
                  </a:lnTo>
                  <a:lnTo>
                    <a:pt x="21493" y="2228"/>
                  </a:lnTo>
                  <a:lnTo>
                    <a:pt x="21467" y="2167"/>
                  </a:lnTo>
                  <a:lnTo>
                    <a:pt x="21440" y="2074"/>
                  </a:lnTo>
                  <a:lnTo>
                    <a:pt x="21419" y="1982"/>
                  </a:lnTo>
                  <a:lnTo>
                    <a:pt x="21403" y="189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-642300" y="-3907950"/>
              <a:ext cx="795925" cy="655250"/>
            </a:xfrm>
            <a:custGeom>
              <a:avLst/>
              <a:gdLst/>
              <a:ahLst/>
              <a:cxnLst/>
              <a:rect l="l" t="t" r="r" b="b"/>
              <a:pathLst>
                <a:path w="31837" h="26210" fill="none" extrusionOk="0">
                  <a:moveTo>
                    <a:pt x="6673" y="26210"/>
                  </a:moveTo>
                  <a:lnTo>
                    <a:pt x="6673" y="26210"/>
                  </a:lnTo>
                  <a:lnTo>
                    <a:pt x="7198" y="25979"/>
                  </a:lnTo>
                  <a:lnTo>
                    <a:pt x="7718" y="25749"/>
                  </a:lnTo>
                  <a:lnTo>
                    <a:pt x="8233" y="25503"/>
                  </a:lnTo>
                  <a:lnTo>
                    <a:pt x="8747" y="25242"/>
                  </a:lnTo>
                  <a:lnTo>
                    <a:pt x="9251" y="24996"/>
                  </a:lnTo>
                  <a:lnTo>
                    <a:pt x="9760" y="24719"/>
                  </a:lnTo>
                  <a:lnTo>
                    <a:pt x="10757" y="24166"/>
                  </a:lnTo>
                  <a:lnTo>
                    <a:pt x="11739" y="23598"/>
                  </a:lnTo>
                  <a:lnTo>
                    <a:pt x="12704" y="22999"/>
                  </a:lnTo>
                  <a:lnTo>
                    <a:pt x="13648" y="22369"/>
                  </a:lnTo>
                  <a:lnTo>
                    <a:pt x="14576" y="21739"/>
                  </a:lnTo>
                  <a:lnTo>
                    <a:pt x="15489" y="21078"/>
                  </a:lnTo>
                  <a:lnTo>
                    <a:pt x="16380" y="20402"/>
                  </a:lnTo>
                  <a:lnTo>
                    <a:pt x="17250" y="19711"/>
                  </a:lnTo>
                  <a:lnTo>
                    <a:pt x="18104" y="19020"/>
                  </a:lnTo>
                  <a:lnTo>
                    <a:pt x="18937" y="18313"/>
                  </a:lnTo>
                  <a:lnTo>
                    <a:pt x="19743" y="17591"/>
                  </a:lnTo>
                  <a:lnTo>
                    <a:pt x="20533" y="16884"/>
                  </a:lnTo>
                  <a:lnTo>
                    <a:pt x="21302" y="16162"/>
                  </a:lnTo>
                  <a:lnTo>
                    <a:pt x="21302" y="16162"/>
                  </a:lnTo>
                  <a:lnTo>
                    <a:pt x="21955" y="15532"/>
                  </a:lnTo>
                  <a:lnTo>
                    <a:pt x="22586" y="14902"/>
                  </a:lnTo>
                  <a:lnTo>
                    <a:pt x="23207" y="14273"/>
                  </a:lnTo>
                  <a:lnTo>
                    <a:pt x="23801" y="13658"/>
                  </a:lnTo>
                  <a:lnTo>
                    <a:pt x="24384" y="13044"/>
                  </a:lnTo>
                  <a:lnTo>
                    <a:pt x="24946" y="12429"/>
                  </a:lnTo>
                  <a:lnTo>
                    <a:pt x="25487" y="11830"/>
                  </a:lnTo>
                  <a:lnTo>
                    <a:pt x="26007" y="11246"/>
                  </a:lnTo>
                  <a:lnTo>
                    <a:pt x="26511" y="10662"/>
                  </a:lnTo>
                  <a:lnTo>
                    <a:pt x="26994" y="10109"/>
                  </a:lnTo>
                  <a:lnTo>
                    <a:pt x="27890" y="9018"/>
                  </a:lnTo>
                  <a:lnTo>
                    <a:pt x="28707" y="8005"/>
                  </a:lnTo>
                  <a:lnTo>
                    <a:pt x="29434" y="7067"/>
                  </a:lnTo>
                  <a:lnTo>
                    <a:pt x="29434" y="7067"/>
                  </a:lnTo>
                  <a:lnTo>
                    <a:pt x="29975" y="6345"/>
                  </a:lnTo>
                  <a:lnTo>
                    <a:pt x="30447" y="5700"/>
                  </a:lnTo>
                  <a:lnTo>
                    <a:pt x="30850" y="5116"/>
                  </a:lnTo>
                  <a:lnTo>
                    <a:pt x="31190" y="4640"/>
                  </a:lnTo>
                  <a:lnTo>
                    <a:pt x="31656" y="3933"/>
                  </a:lnTo>
                  <a:lnTo>
                    <a:pt x="31837" y="3672"/>
                  </a:lnTo>
                  <a:lnTo>
                    <a:pt x="31837" y="3672"/>
                  </a:lnTo>
                  <a:lnTo>
                    <a:pt x="31837" y="3672"/>
                  </a:lnTo>
                  <a:lnTo>
                    <a:pt x="31837" y="3672"/>
                  </a:lnTo>
                  <a:lnTo>
                    <a:pt x="30426" y="3196"/>
                  </a:lnTo>
                  <a:lnTo>
                    <a:pt x="29036" y="2766"/>
                  </a:lnTo>
                  <a:lnTo>
                    <a:pt x="27667" y="2366"/>
                  </a:lnTo>
                  <a:lnTo>
                    <a:pt x="26325" y="1998"/>
                  </a:lnTo>
                  <a:lnTo>
                    <a:pt x="25005" y="1660"/>
                  </a:lnTo>
                  <a:lnTo>
                    <a:pt x="23710" y="1352"/>
                  </a:lnTo>
                  <a:lnTo>
                    <a:pt x="22432" y="1091"/>
                  </a:lnTo>
                  <a:lnTo>
                    <a:pt x="21180" y="861"/>
                  </a:lnTo>
                  <a:lnTo>
                    <a:pt x="19950" y="646"/>
                  </a:lnTo>
                  <a:lnTo>
                    <a:pt x="18740" y="477"/>
                  </a:lnTo>
                  <a:lnTo>
                    <a:pt x="17552" y="323"/>
                  </a:lnTo>
                  <a:lnTo>
                    <a:pt x="16385" y="200"/>
                  </a:lnTo>
                  <a:lnTo>
                    <a:pt x="15234" y="108"/>
                  </a:lnTo>
                  <a:lnTo>
                    <a:pt x="14110" y="47"/>
                  </a:lnTo>
                  <a:lnTo>
                    <a:pt x="13006" y="16"/>
                  </a:lnTo>
                  <a:lnTo>
                    <a:pt x="11924" y="0"/>
                  </a:lnTo>
                  <a:lnTo>
                    <a:pt x="11924" y="0"/>
                  </a:lnTo>
                  <a:lnTo>
                    <a:pt x="11086" y="0"/>
                  </a:lnTo>
                  <a:lnTo>
                    <a:pt x="10264" y="31"/>
                  </a:lnTo>
                  <a:lnTo>
                    <a:pt x="9453" y="62"/>
                  </a:lnTo>
                  <a:lnTo>
                    <a:pt x="8652" y="123"/>
                  </a:lnTo>
                  <a:lnTo>
                    <a:pt x="7861" y="185"/>
                  </a:lnTo>
                  <a:lnTo>
                    <a:pt x="7087" y="262"/>
                  </a:lnTo>
                  <a:lnTo>
                    <a:pt x="6323" y="354"/>
                  </a:lnTo>
                  <a:lnTo>
                    <a:pt x="5575" y="461"/>
                  </a:lnTo>
                  <a:lnTo>
                    <a:pt x="4838" y="584"/>
                  </a:lnTo>
                  <a:lnTo>
                    <a:pt x="4111" y="707"/>
                  </a:lnTo>
                  <a:lnTo>
                    <a:pt x="3395" y="861"/>
                  </a:lnTo>
                  <a:lnTo>
                    <a:pt x="2695" y="1014"/>
                  </a:lnTo>
                  <a:lnTo>
                    <a:pt x="2005" y="1183"/>
                  </a:lnTo>
                  <a:lnTo>
                    <a:pt x="1326" y="1352"/>
                  </a:lnTo>
                  <a:lnTo>
                    <a:pt x="658" y="1552"/>
                  </a:lnTo>
                  <a:lnTo>
                    <a:pt x="0" y="1752"/>
                  </a:lnTo>
                  <a:lnTo>
                    <a:pt x="0" y="1752"/>
                  </a:lnTo>
                  <a:lnTo>
                    <a:pt x="16" y="1813"/>
                  </a:lnTo>
                  <a:lnTo>
                    <a:pt x="647" y="4010"/>
                  </a:lnTo>
                  <a:lnTo>
                    <a:pt x="647" y="4010"/>
                  </a:lnTo>
                  <a:lnTo>
                    <a:pt x="1889" y="8435"/>
                  </a:lnTo>
                  <a:lnTo>
                    <a:pt x="3034" y="12552"/>
                  </a:lnTo>
                  <a:lnTo>
                    <a:pt x="4069" y="16301"/>
                  </a:lnTo>
                  <a:lnTo>
                    <a:pt x="4960" y="19573"/>
                  </a:lnTo>
                  <a:lnTo>
                    <a:pt x="4960" y="19573"/>
                  </a:lnTo>
                  <a:lnTo>
                    <a:pt x="5692" y="22307"/>
                  </a:lnTo>
                  <a:lnTo>
                    <a:pt x="5989" y="23429"/>
                  </a:lnTo>
                  <a:lnTo>
                    <a:pt x="6238" y="24397"/>
                  </a:lnTo>
                  <a:lnTo>
                    <a:pt x="6238" y="24397"/>
                  </a:lnTo>
                  <a:lnTo>
                    <a:pt x="6360" y="24812"/>
                  </a:lnTo>
                  <a:lnTo>
                    <a:pt x="6472" y="25257"/>
                  </a:lnTo>
                  <a:lnTo>
                    <a:pt x="6578" y="25718"/>
                  </a:lnTo>
                  <a:lnTo>
                    <a:pt x="6673" y="2621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-1188375" y="-3860700"/>
              <a:ext cx="712650" cy="666775"/>
            </a:xfrm>
            <a:custGeom>
              <a:avLst/>
              <a:gdLst/>
              <a:ahLst/>
              <a:cxnLst/>
              <a:rect l="l" t="t" r="r" b="b"/>
              <a:pathLst>
                <a:path w="28506" h="26671" fill="none" extrusionOk="0">
                  <a:moveTo>
                    <a:pt x="17526" y="26670"/>
                  </a:moveTo>
                  <a:lnTo>
                    <a:pt x="17526" y="26670"/>
                  </a:lnTo>
                  <a:lnTo>
                    <a:pt x="18242" y="26670"/>
                  </a:lnTo>
                  <a:lnTo>
                    <a:pt x="18958" y="26639"/>
                  </a:lnTo>
                  <a:lnTo>
                    <a:pt x="19669" y="26578"/>
                  </a:lnTo>
                  <a:lnTo>
                    <a:pt x="20374" y="26516"/>
                  </a:lnTo>
                  <a:lnTo>
                    <a:pt x="21080" y="26424"/>
                  </a:lnTo>
                  <a:lnTo>
                    <a:pt x="21774" y="26317"/>
                  </a:lnTo>
                  <a:lnTo>
                    <a:pt x="22469" y="26194"/>
                  </a:lnTo>
                  <a:lnTo>
                    <a:pt x="23159" y="26040"/>
                  </a:lnTo>
                  <a:lnTo>
                    <a:pt x="23848" y="25887"/>
                  </a:lnTo>
                  <a:lnTo>
                    <a:pt x="24527" y="25702"/>
                  </a:lnTo>
                  <a:lnTo>
                    <a:pt x="25201" y="25503"/>
                  </a:lnTo>
                  <a:lnTo>
                    <a:pt x="25875" y="25303"/>
                  </a:lnTo>
                  <a:lnTo>
                    <a:pt x="26538" y="25072"/>
                  </a:lnTo>
                  <a:lnTo>
                    <a:pt x="27201" y="24842"/>
                  </a:lnTo>
                  <a:lnTo>
                    <a:pt x="27858" y="24581"/>
                  </a:lnTo>
                  <a:lnTo>
                    <a:pt x="28506" y="24320"/>
                  </a:lnTo>
                  <a:lnTo>
                    <a:pt x="28506" y="24320"/>
                  </a:lnTo>
                  <a:lnTo>
                    <a:pt x="28362" y="23966"/>
                  </a:lnTo>
                  <a:lnTo>
                    <a:pt x="28224" y="23598"/>
                  </a:lnTo>
                  <a:lnTo>
                    <a:pt x="28092" y="23183"/>
                  </a:lnTo>
                  <a:lnTo>
                    <a:pt x="27975" y="22768"/>
                  </a:lnTo>
                  <a:lnTo>
                    <a:pt x="27975" y="22768"/>
                  </a:lnTo>
                  <a:lnTo>
                    <a:pt x="27710" y="21877"/>
                  </a:lnTo>
                  <a:lnTo>
                    <a:pt x="27397" y="20817"/>
                  </a:lnTo>
                  <a:lnTo>
                    <a:pt x="27031" y="19588"/>
                  </a:lnTo>
                  <a:lnTo>
                    <a:pt x="26829" y="18912"/>
                  </a:lnTo>
                  <a:lnTo>
                    <a:pt x="26607" y="18205"/>
                  </a:lnTo>
                  <a:lnTo>
                    <a:pt x="26607" y="18205"/>
                  </a:lnTo>
                  <a:lnTo>
                    <a:pt x="25673" y="15010"/>
                  </a:lnTo>
                  <a:lnTo>
                    <a:pt x="24612" y="11323"/>
                  </a:lnTo>
                  <a:lnTo>
                    <a:pt x="23445" y="7236"/>
                  </a:lnTo>
                  <a:lnTo>
                    <a:pt x="22199" y="2812"/>
                  </a:lnTo>
                  <a:lnTo>
                    <a:pt x="21573" y="615"/>
                  </a:lnTo>
                  <a:lnTo>
                    <a:pt x="21493" y="338"/>
                  </a:lnTo>
                  <a:lnTo>
                    <a:pt x="21493" y="338"/>
                  </a:lnTo>
                  <a:lnTo>
                    <a:pt x="21467" y="277"/>
                  </a:lnTo>
                  <a:lnTo>
                    <a:pt x="21440" y="184"/>
                  </a:lnTo>
                  <a:lnTo>
                    <a:pt x="21419" y="92"/>
                  </a:lnTo>
                  <a:lnTo>
                    <a:pt x="21403" y="0"/>
                  </a:lnTo>
                  <a:lnTo>
                    <a:pt x="21403" y="0"/>
                  </a:lnTo>
                  <a:lnTo>
                    <a:pt x="20655" y="246"/>
                  </a:lnTo>
                  <a:lnTo>
                    <a:pt x="19928" y="522"/>
                  </a:lnTo>
                  <a:lnTo>
                    <a:pt x="19212" y="799"/>
                  </a:lnTo>
                  <a:lnTo>
                    <a:pt x="18512" y="1091"/>
                  </a:lnTo>
                  <a:lnTo>
                    <a:pt x="17828" y="1398"/>
                  </a:lnTo>
                  <a:lnTo>
                    <a:pt x="17154" y="1705"/>
                  </a:lnTo>
                  <a:lnTo>
                    <a:pt x="16502" y="2028"/>
                  </a:lnTo>
                  <a:lnTo>
                    <a:pt x="15860" y="2366"/>
                  </a:lnTo>
                  <a:lnTo>
                    <a:pt x="15240" y="2719"/>
                  </a:lnTo>
                  <a:lnTo>
                    <a:pt x="14630" y="3057"/>
                  </a:lnTo>
                  <a:lnTo>
                    <a:pt x="14030" y="3426"/>
                  </a:lnTo>
                  <a:lnTo>
                    <a:pt x="13452" y="3795"/>
                  </a:lnTo>
                  <a:lnTo>
                    <a:pt x="12884" y="4163"/>
                  </a:lnTo>
                  <a:lnTo>
                    <a:pt x="12333" y="4548"/>
                  </a:lnTo>
                  <a:lnTo>
                    <a:pt x="11792" y="4932"/>
                  </a:lnTo>
                  <a:lnTo>
                    <a:pt x="11267" y="5331"/>
                  </a:lnTo>
                  <a:lnTo>
                    <a:pt x="10757" y="5730"/>
                  </a:lnTo>
                  <a:lnTo>
                    <a:pt x="10259" y="6130"/>
                  </a:lnTo>
                  <a:lnTo>
                    <a:pt x="9776" y="6545"/>
                  </a:lnTo>
                  <a:lnTo>
                    <a:pt x="9304" y="6944"/>
                  </a:lnTo>
                  <a:lnTo>
                    <a:pt x="8848" y="7359"/>
                  </a:lnTo>
                  <a:lnTo>
                    <a:pt x="8408" y="7774"/>
                  </a:lnTo>
                  <a:lnTo>
                    <a:pt x="7973" y="8189"/>
                  </a:lnTo>
                  <a:lnTo>
                    <a:pt x="7559" y="8603"/>
                  </a:lnTo>
                  <a:lnTo>
                    <a:pt x="7150" y="9018"/>
                  </a:lnTo>
                  <a:lnTo>
                    <a:pt x="6758" y="9433"/>
                  </a:lnTo>
                  <a:lnTo>
                    <a:pt x="6381" y="9863"/>
                  </a:lnTo>
                  <a:lnTo>
                    <a:pt x="6010" y="10278"/>
                  </a:lnTo>
                  <a:lnTo>
                    <a:pt x="5660" y="10693"/>
                  </a:lnTo>
                  <a:lnTo>
                    <a:pt x="5315" y="11092"/>
                  </a:lnTo>
                  <a:lnTo>
                    <a:pt x="4981" y="11507"/>
                  </a:lnTo>
                  <a:lnTo>
                    <a:pt x="4663" y="11906"/>
                  </a:lnTo>
                  <a:lnTo>
                    <a:pt x="4355" y="12306"/>
                  </a:lnTo>
                  <a:lnTo>
                    <a:pt x="4063" y="12705"/>
                  </a:lnTo>
                  <a:lnTo>
                    <a:pt x="3777" y="13105"/>
                  </a:lnTo>
                  <a:lnTo>
                    <a:pt x="3506" y="13489"/>
                  </a:lnTo>
                  <a:lnTo>
                    <a:pt x="2992" y="14242"/>
                  </a:lnTo>
                  <a:lnTo>
                    <a:pt x="2525" y="14964"/>
                  </a:lnTo>
                  <a:lnTo>
                    <a:pt x="2101" y="15670"/>
                  </a:lnTo>
                  <a:lnTo>
                    <a:pt x="1719" y="16316"/>
                  </a:lnTo>
                  <a:lnTo>
                    <a:pt x="1379" y="16930"/>
                  </a:lnTo>
                  <a:lnTo>
                    <a:pt x="1077" y="17498"/>
                  </a:lnTo>
                  <a:lnTo>
                    <a:pt x="817" y="18021"/>
                  </a:lnTo>
                  <a:lnTo>
                    <a:pt x="594" y="18482"/>
                  </a:lnTo>
                  <a:lnTo>
                    <a:pt x="409" y="18881"/>
                  </a:lnTo>
                  <a:lnTo>
                    <a:pt x="260" y="19219"/>
                  </a:lnTo>
                  <a:lnTo>
                    <a:pt x="144" y="19496"/>
                  </a:lnTo>
                  <a:lnTo>
                    <a:pt x="64" y="19695"/>
                  </a:lnTo>
                  <a:lnTo>
                    <a:pt x="0" y="19864"/>
                  </a:lnTo>
                  <a:lnTo>
                    <a:pt x="0" y="19864"/>
                  </a:lnTo>
                  <a:lnTo>
                    <a:pt x="0" y="19864"/>
                  </a:lnTo>
                  <a:lnTo>
                    <a:pt x="563" y="20310"/>
                  </a:lnTo>
                  <a:lnTo>
                    <a:pt x="1125" y="20740"/>
                  </a:lnTo>
                  <a:lnTo>
                    <a:pt x="1682" y="21155"/>
                  </a:lnTo>
                  <a:lnTo>
                    <a:pt x="2244" y="21554"/>
                  </a:lnTo>
                  <a:lnTo>
                    <a:pt x="2806" y="21938"/>
                  </a:lnTo>
                  <a:lnTo>
                    <a:pt x="3363" y="22307"/>
                  </a:lnTo>
                  <a:lnTo>
                    <a:pt x="3920" y="22660"/>
                  </a:lnTo>
                  <a:lnTo>
                    <a:pt x="4482" y="22998"/>
                  </a:lnTo>
                  <a:lnTo>
                    <a:pt x="5039" y="23306"/>
                  </a:lnTo>
                  <a:lnTo>
                    <a:pt x="5591" y="23613"/>
                  </a:lnTo>
                  <a:lnTo>
                    <a:pt x="6148" y="23905"/>
                  </a:lnTo>
                  <a:lnTo>
                    <a:pt x="6705" y="24166"/>
                  </a:lnTo>
                  <a:lnTo>
                    <a:pt x="7257" y="24427"/>
                  </a:lnTo>
                  <a:lnTo>
                    <a:pt x="7808" y="24673"/>
                  </a:lnTo>
                  <a:lnTo>
                    <a:pt x="8360" y="24888"/>
                  </a:lnTo>
                  <a:lnTo>
                    <a:pt x="8912" y="25103"/>
                  </a:lnTo>
                  <a:lnTo>
                    <a:pt x="9458" y="25303"/>
                  </a:lnTo>
                  <a:lnTo>
                    <a:pt x="10009" y="25487"/>
                  </a:lnTo>
                  <a:lnTo>
                    <a:pt x="10556" y="25656"/>
                  </a:lnTo>
                  <a:lnTo>
                    <a:pt x="11097" y="25810"/>
                  </a:lnTo>
                  <a:lnTo>
                    <a:pt x="11643" y="25948"/>
                  </a:lnTo>
                  <a:lnTo>
                    <a:pt x="12184" y="26086"/>
                  </a:lnTo>
                  <a:lnTo>
                    <a:pt x="12725" y="26194"/>
                  </a:lnTo>
                  <a:lnTo>
                    <a:pt x="13266" y="26301"/>
                  </a:lnTo>
                  <a:lnTo>
                    <a:pt x="13807" y="26394"/>
                  </a:lnTo>
                  <a:lnTo>
                    <a:pt x="14343" y="26470"/>
                  </a:lnTo>
                  <a:lnTo>
                    <a:pt x="14879" y="26532"/>
                  </a:lnTo>
                  <a:lnTo>
                    <a:pt x="15409" y="26578"/>
                  </a:lnTo>
                  <a:lnTo>
                    <a:pt x="15940" y="26624"/>
                  </a:lnTo>
                  <a:lnTo>
                    <a:pt x="16470" y="26655"/>
                  </a:lnTo>
                  <a:lnTo>
                    <a:pt x="17001" y="26670"/>
                  </a:lnTo>
                  <a:lnTo>
                    <a:pt x="17526" y="266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-653300" y="-3864175"/>
              <a:ext cx="177975" cy="612250"/>
            </a:xfrm>
            <a:custGeom>
              <a:avLst/>
              <a:gdLst/>
              <a:ahLst/>
              <a:cxnLst/>
              <a:rect l="l" t="t" r="r" b="b"/>
              <a:pathLst>
                <a:path w="7119" h="24490" extrusionOk="0">
                  <a:moveTo>
                    <a:pt x="440" y="1"/>
                  </a:moveTo>
                  <a:lnTo>
                    <a:pt x="0" y="139"/>
                  </a:lnTo>
                  <a:lnTo>
                    <a:pt x="16" y="231"/>
                  </a:lnTo>
                  <a:lnTo>
                    <a:pt x="37" y="323"/>
                  </a:lnTo>
                  <a:lnTo>
                    <a:pt x="64" y="416"/>
                  </a:lnTo>
                  <a:lnTo>
                    <a:pt x="90" y="477"/>
                  </a:lnTo>
                  <a:lnTo>
                    <a:pt x="170" y="754"/>
                  </a:lnTo>
                  <a:lnTo>
                    <a:pt x="796" y="2951"/>
                  </a:lnTo>
                  <a:lnTo>
                    <a:pt x="2042" y="7375"/>
                  </a:lnTo>
                  <a:lnTo>
                    <a:pt x="3209" y="11462"/>
                  </a:lnTo>
                  <a:lnTo>
                    <a:pt x="4270" y="15149"/>
                  </a:lnTo>
                  <a:lnTo>
                    <a:pt x="5204" y="18344"/>
                  </a:lnTo>
                  <a:lnTo>
                    <a:pt x="5426" y="19051"/>
                  </a:lnTo>
                  <a:lnTo>
                    <a:pt x="5628" y="19727"/>
                  </a:lnTo>
                  <a:lnTo>
                    <a:pt x="5994" y="20956"/>
                  </a:lnTo>
                  <a:lnTo>
                    <a:pt x="6307" y="22016"/>
                  </a:lnTo>
                  <a:lnTo>
                    <a:pt x="6572" y="22907"/>
                  </a:lnTo>
                  <a:lnTo>
                    <a:pt x="6689" y="23322"/>
                  </a:lnTo>
                  <a:lnTo>
                    <a:pt x="6821" y="23737"/>
                  </a:lnTo>
                  <a:lnTo>
                    <a:pt x="6959" y="24105"/>
                  </a:lnTo>
                  <a:lnTo>
                    <a:pt x="7103" y="24459"/>
                  </a:lnTo>
                  <a:lnTo>
                    <a:pt x="7118" y="24489"/>
                  </a:lnTo>
                  <a:lnTo>
                    <a:pt x="7113" y="24459"/>
                  </a:lnTo>
                  <a:lnTo>
                    <a:pt x="7018" y="23967"/>
                  </a:lnTo>
                  <a:lnTo>
                    <a:pt x="6912" y="23506"/>
                  </a:lnTo>
                  <a:lnTo>
                    <a:pt x="6800" y="23061"/>
                  </a:lnTo>
                  <a:lnTo>
                    <a:pt x="6678" y="22646"/>
                  </a:lnTo>
                  <a:lnTo>
                    <a:pt x="6429" y="21678"/>
                  </a:lnTo>
                  <a:lnTo>
                    <a:pt x="6132" y="20556"/>
                  </a:lnTo>
                  <a:lnTo>
                    <a:pt x="5400" y="17822"/>
                  </a:lnTo>
                  <a:lnTo>
                    <a:pt x="4509" y="14550"/>
                  </a:lnTo>
                  <a:lnTo>
                    <a:pt x="3474" y="10801"/>
                  </a:lnTo>
                  <a:lnTo>
                    <a:pt x="2329" y="6684"/>
                  </a:lnTo>
                  <a:lnTo>
                    <a:pt x="1087" y="2259"/>
                  </a:lnTo>
                  <a:lnTo>
                    <a:pt x="456" y="62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-909500" y="-16547400"/>
              <a:ext cx="15800" cy="46125"/>
            </a:xfrm>
            <a:custGeom>
              <a:avLst/>
              <a:gdLst/>
              <a:ahLst/>
              <a:cxnLst/>
              <a:rect l="l" t="t" r="r" b="b"/>
              <a:pathLst>
                <a:path w="632" h="1845" extrusionOk="0">
                  <a:moveTo>
                    <a:pt x="292" y="1"/>
                  </a:moveTo>
                  <a:lnTo>
                    <a:pt x="250" y="16"/>
                  </a:lnTo>
                  <a:lnTo>
                    <a:pt x="212" y="47"/>
                  </a:lnTo>
                  <a:lnTo>
                    <a:pt x="175" y="93"/>
                  </a:lnTo>
                  <a:lnTo>
                    <a:pt x="138" y="154"/>
                  </a:lnTo>
                  <a:lnTo>
                    <a:pt x="117" y="216"/>
                  </a:lnTo>
                  <a:lnTo>
                    <a:pt x="90" y="277"/>
                  </a:lnTo>
                  <a:lnTo>
                    <a:pt x="53" y="416"/>
                  </a:lnTo>
                  <a:lnTo>
                    <a:pt x="27" y="584"/>
                  </a:lnTo>
                  <a:lnTo>
                    <a:pt x="6" y="753"/>
                  </a:lnTo>
                  <a:lnTo>
                    <a:pt x="0" y="922"/>
                  </a:lnTo>
                  <a:lnTo>
                    <a:pt x="11" y="1107"/>
                  </a:lnTo>
                  <a:lnTo>
                    <a:pt x="27" y="1276"/>
                  </a:lnTo>
                  <a:lnTo>
                    <a:pt x="43" y="1368"/>
                  </a:lnTo>
                  <a:lnTo>
                    <a:pt x="59" y="1445"/>
                  </a:lnTo>
                  <a:lnTo>
                    <a:pt x="80" y="1522"/>
                  </a:lnTo>
                  <a:lnTo>
                    <a:pt x="101" y="1583"/>
                  </a:lnTo>
                  <a:lnTo>
                    <a:pt x="149" y="1691"/>
                  </a:lnTo>
                  <a:lnTo>
                    <a:pt x="207" y="1783"/>
                  </a:lnTo>
                  <a:lnTo>
                    <a:pt x="265" y="1829"/>
                  </a:lnTo>
                  <a:lnTo>
                    <a:pt x="324" y="1844"/>
                  </a:lnTo>
                  <a:lnTo>
                    <a:pt x="387" y="1829"/>
                  </a:lnTo>
                  <a:lnTo>
                    <a:pt x="446" y="1767"/>
                  </a:lnTo>
                  <a:lnTo>
                    <a:pt x="478" y="1721"/>
                  </a:lnTo>
                  <a:lnTo>
                    <a:pt x="504" y="1675"/>
                  </a:lnTo>
                  <a:lnTo>
                    <a:pt x="525" y="1629"/>
                  </a:lnTo>
                  <a:lnTo>
                    <a:pt x="562" y="1506"/>
                  </a:lnTo>
                  <a:lnTo>
                    <a:pt x="594" y="1383"/>
                  </a:lnTo>
                  <a:lnTo>
                    <a:pt x="605" y="1291"/>
                  </a:lnTo>
                  <a:lnTo>
                    <a:pt x="616" y="1199"/>
                  </a:lnTo>
                  <a:lnTo>
                    <a:pt x="626" y="1107"/>
                  </a:lnTo>
                  <a:lnTo>
                    <a:pt x="631" y="999"/>
                  </a:lnTo>
                  <a:lnTo>
                    <a:pt x="626" y="815"/>
                  </a:lnTo>
                  <a:lnTo>
                    <a:pt x="616" y="646"/>
                  </a:lnTo>
                  <a:lnTo>
                    <a:pt x="589" y="462"/>
                  </a:lnTo>
                  <a:lnTo>
                    <a:pt x="552" y="308"/>
                  </a:lnTo>
                  <a:lnTo>
                    <a:pt x="531" y="247"/>
                  </a:lnTo>
                  <a:lnTo>
                    <a:pt x="504" y="185"/>
                  </a:lnTo>
                  <a:lnTo>
                    <a:pt x="478" y="124"/>
                  </a:lnTo>
                  <a:lnTo>
                    <a:pt x="451" y="78"/>
                  </a:lnTo>
                  <a:lnTo>
                    <a:pt x="414" y="31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-909500" y="-16547400"/>
              <a:ext cx="15800" cy="46125"/>
            </a:xfrm>
            <a:custGeom>
              <a:avLst/>
              <a:gdLst/>
              <a:ahLst/>
              <a:cxnLst/>
              <a:rect l="l" t="t" r="r" b="b"/>
              <a:pathLst>
                <a:path w="632" h="1845" fill="none" extrusionOk="0">
                  <a:moveTo>
                    <a:pt x="504" y="1675"/>
                  </a:moveTo>
                  <a:lnTo>
                    <a:pt x="504" y="1675"/>
                  </a:lnTo>
                  <a:lnTo>
                    <a:pt x="478" y="1721"/>
                  </a:lnTo>
                  <a:lnTo>
                    <a:pt x="446" y="1767"/>
                  </a:lnTo>
                  <a:lnTo>
                    <a:pt x="387" y="1829"/>
                  </a:lnTo>
                  <a:lnTo>
                    <a:pt x="324" y="1844"/>
                  </a:lnTo>
                  <a:lnTo>
                    <a:pt x="265" y="1829"/>
                  </a:lnTo>
                  <a:lnTo>
                    <a:pt x="207" y="1783"/>
                  </a:lnTo>
                  <a:lnTo>
                    <a:pt x="149" y="1691"/>
                  </a:lnTo>
                  <a:lnTo>
                    <a:pt x="101" y="1583"/>
                  </a:lnTo>
                  <a:lnTo>
                    <a:pt x="80" y="1522"/>
                  </a:lnTo>
                  <a:lnTo>
                    <a:pt x="59" y="1445"/>
                  </a:lnTo>
                  <a:lnTo>
                    <a:pt x="59" y="1445"/>
                  </a:lnTo>
                  <a:lnTo>
                    <a:pt x="43" y="1368"/>
                  </a:lnTo>
                  <a:lnTo>
                    <a:pt x="27" y="1276"/>
                  </a:lnTo>
                  <a:lnTo>
                    <a:pt x="11" y="1107"/>
                  </a:lnTo>
                  <a:lnTo>
                    <a:pt x="0" y="922"/>
                  </a:lnTo>
                  <a:lnTo>
                    <a:pt x="6" y="753"/>
                  </a:lnTo>
                  <a:lnTo>
                    <a:pt x="27" y="584"/>
                  </a:lnTo>
                  <a:lnTo>
                    <a:pt x="53" y="416"/>
                  </a:lnTo>
                  <a:lnTo>
                    <a:pt x="90" y="277"/>
                  </a:lnTo>
                  <a:lnTo>
                    <a:pt x="117" y="216"/>
                  </a:lnTo>
                  <a:lnTo>
                    <a:pt x="138" y="154"/>
                  </a:lnTo>
                  <a:lnTo>
                    <a:pt x="138" y="154"/>
                  </a:lnTo>
                  <a:lnTo>
                    <a:pt x="175" y="93"/>
                  </a:lnTo>
                  <a:lnTo>
                    <a:pt x="212" y="47"/>
                  </a:lnTo>
                  <a:lnTo>
                    <a:pt x="250" y="16"/>
                  </a:lnTo>
                  <a:lnTo>
                    <a:pt x="292" y="1"/>
                  </a:lnTo>
                  <a:lnTo>
                    <a:pt x="329" y="1"/>
                  </a:lnTo>
                  <a:lnTo>
                    <a:pt x="372" y="1"/>
                  </a:lnTo>
                  <a:lnTo>
                    <a:pt x="414" y="31"/>
                  </a:lnTo>
                  <a:lnTo>
                    <a:pt x="451" y="78"/>
                  </a:lnTo>
                  <a:lnTo>
                    <a:pt x="451" y="78"/>
                  </a:lnTo>
                  <a:lnTo>
                    <a:pt x="478" y="124"/>
                  </a:lnTo>
                  <a:lnTo>
                    <a:pt x="504" y="185"/>
                  </a:lnTo>
                  <a:lnTo>
                    <a:pt x="531" y="247"/>
                  </a:lnTo>
                  <a:lnTo>
                    <a:pt x="552" y="308"/>
                  </a:lnTo>
                  <a:lnTo>
                    <a:pt x="589" y="462"/>
                  </a:lnTo>
                  <a:lnTo>
                    <a:pt x="616" y="646"/>
                  </a:lnTo>
                  <a:lnTo>
                    <a:pt x="626" y="815"/>
                  </a:lnTo>
                  <a:lnTo>
                    <a:pt x="631" y="999"/>
                  </a:lnTo>
                  <a:lnTo>
                    <a:pt x="626" y="1107"/>
                  </a:lnTo>
                  <a:lnTo>
                    <a:pt x="616" y="1199"/>
                  </a:lnTo>
                  <a:lnTo>
                    <a:pt x="605" y="1291"/>
                  </a:lnTo>
                  <a:lnTo>
                    <a:pt x="594" y="1383"/>
                  </a:lnTo>
                  <a:lnTo>
                    <a:pt x="594" y="1383"/>
                  </a:lnTo>
                  <a:lnTo>
                    <a:pt x="562" y="1506"/>
                  </a:lnTo>
                  <a:lnTo>
                    <a:pt x="525" y="1629"/>
                  </a:lnTo>
                  <a:lnTo>
                    <a:pt x="504" y="16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-1279350" y="-14222600"/>
              <a:ext cx="665850" cy="6044950"/>
            </a:xfrm>
            <a:custGeom>
              <a:avLst/>
              <a:gdLst/>
              <a:ahLst/>
              <a:cxnLst/>
              <a:rect l="l" t="t" r="r" b="b"/>
              <a:pathLst>
                <a:path w="26634" h="241798" extrusionOk="0">
                  <a:moveTo>
                    <a:pt x="9904" y="0"/>
                  </a:moveTo>
                  <a:lnTo>
                    <a:pt x="9760" y="16"/>
                  </a:lnTo>
                  <a:lnTo>
                    <a:pt x="9612" y="46"/>
                  </a:lnTo>
                  <a:lnTo>
                    <a:pt x="9469" y="77"/>
                  </a:lnTo>
                  <a:lnTo>
                    <a:pt x="9326" y="123"/>
                  </a:lnTo>
                  <a:lnTo>
                    <a:pt x="9182" y="185"/>
                  </a:lnTo>
                  <a:lnTo>
                    <a:pt x="9039" y="262"/>
                  </a:lnTo>
                  <a:lnTo>
                    <a:pt x="8901" y="338"/>
                  </a:lnTo>
                  <a:lnTo>
                    <a:pt x="8758" y="431"/>
                  </a:lnTo>
                  <a:lnTo>
                    <a:pt x="8620" y="523"/>
                  </a:lnTo>
                  <a:lnTo>
                    <a:pt x="8482" y="630"/>
                  </a:lnTo>
                  <a:lnTo>
                    <a:pt x="8344" y="753"/>
                  </a:lnTo>
                  <a:lnTo>
                    <a:pt x="8206" y="891"/>
                  </a:lnTo>
                  <a:lnTo>
                    <a:pt x="8074" y="1030"/>
                  </a:lnTo>
                  <a:lnTo>
                    <a:pt x="7941" y="1199"/>
                  </a:lnTo>
                  <a:lnTo>
                    <a:pt x="7808" y="1368"/>
                  </a:lnTo>
                  <a:lnTo>
                    <a:pt x="7676" y="1537"/>
                  </a:lnTo>
                  <a:lnTo>
                    <a:pt x="7549" y="1736"/>
                  </a:lnTo>
                  <a:lnTo>
                    <a:pt x="7421" y="1936"/>
                  </a:lnTo>
                  <a:lnTo>
                    <a:pt x="7294" y="2151"/>
                  </a:lnTo>
                  <a:lnTo>
                    <a:pt x="7172" y="2382"/>
                  </a:lnTo>
                  <a:lnTo>
                    <a:pt x="7045" y="2612"/>
                  </a:lnTo>
                  <a:lnTo>
                    <a:pt x="6928" y="2873"/>
                  </a:lnTo>
                  <a:lnTo>
                    <a:pt x="6726" y="3319"/>
                  </a:lnTo>
                  <a:lnTo>
                    <a:pt x="6535" y="3795"/>
                  </a:lnTo>
                  <a:lnTo>
                    <a:pt x="6355" y="4287"/>
                  </a:lnTo>
                  <a:lnTo>
                    <a:pt x="6180" y="4809"/>
                  </a:lnTo>
                  <a:lnTo>
                    <a:pt x="6016" y="5347"/>
                  </a:lnTo>
                  <a:lnTo>
                    <a:pt x="5862" y="5900"/>
                  </a:lnTo>
                  <a:lnTo>
                    <a:pt x="5713" y="6468"/>
                  </a:lnTo>
                  <a:lnTo>
                    <a:pt x="5575" y="7067"/>
                  </a:lnTo>
                  <a:lnTo>
                    <a:pt x="5443" y="7682"/>
                  </a:lnTo>
                  <a:lnTo>
                    <a:pt x="5321" y="8296"/>
                  </a:lnTo>
                  <a:lnTo>
                    <a:pt x="5204" y="8942"/>
                  </a:lnTo>
                  <a:lnTo>
                    <a:pt x="5093" y="9602"/>
                  </a:lnTo>
                  <a:lnTo>
                    <a:pt x="4992" y="10263"/>
                  </a:lnTo>
                  <a:lnTo>
                    <a:pt x="4896" y="10939"/>
                  </a:lnTo>
                  <a:lnTo>
                    <a:pt x="4806" y="11630"/>
                  </a:lnTo>
                  <a:lnTo>
                    <a:pt x="4721" y="12321"/>
                  </a:lnTo>
                  <a:lnTo>
                    <a:pt x="4642" y="13043"/>
                  </a:lnTo>
                  <a:lnTo>
                    <a:pt x="4568" y="13750"/>
                  </a:lnTo>
                  <a:lnTo>
                    <a:pt x="4499" y="14472"/>
                  </a:lnTo>
                  <a:lnTo>
                    <a:pt x="4435" y="15210"/>
                  </a:lnTo>
                  <a:lnTo>
                    <a:pt x="4377" y="15947"/>
                  </a:lnTo>
                  <a:lnTo>
                    <a:pt x="4318" y="16684"/>
                  </a:lnTo>
                  <a:lnTo>
                    <a:pt x="4271" y="17437"/>
                  </a:lnTo>
                  <a:lnTo>
                    <a:pt x="4223" y="18175"/>
                  </a:lnTo>
                  <a:lnTo>
                    <a:pt x="4133" y="19680"/>
                  </a:lnTo>
                  <a:lnTo>
                    <a:pt x="4058" y="21186"/>
                  </a:lnTo>
                  <a:lnTo>
                    <a:pt x="3995" y="22676"/>
                  </a:lnTo>
                  <a:lnTo>
                    <a:pt x="3936" y="24166"/>
                  </a:lnTo>
                  <a:lnTo>
                    <a:pt x="3714" y="29559"/>
                  </a:lnTo>
                  <a:lnTo>
                    <a:pt x="3501" y="34951"/>
                  </a:lnTo>
                  <a:lnTo>
                    <a:pt x="3300" y="40359"/>
                  </a:lnTo>
                  <a:lnTo>
                    <a:pt x="3098" y="45766"/>
                  </a:lnTo>
                  <a:lnTo>
                    <a:pt x="2902" y="51159"/>
                  </a:lnTo>
                  <a:lnTo>
                    <a:pt x="2716" y="56567"/>
                  </a:lnTo>
                  <a:lnTo>
                    <a:pt x="2536" y="61974"/>
                  </a:lnTo>
                  <a:lnTo>
                    <a:pt x="2361" y="67382"/>
                  </a:lnTo>
                  <a:lnTo>
                    <a:pt x="2191" y="72790"/>
                  </a:lnTo>
                  <a:lnTo>
                    <a:pt x="2027" y="78198"/>
                  </a:lnTo>
                  <a:lnTo>
                    <a:pt x="1873" y="83621"/>
                  </a:lnTo>
                  <a:lnTo>
                    <a:pt x="1719" y="89028"/>
                  </a:lnTo>
                  <a:lnTo>
                    <a:pt x="1576" y="94436"/>
                  </a:lnTo>
                  <a:lnTo>
                    <a:pt x="1438" y="99859"/>
                  </a:lnTo>
                  <a:lnTo>
                    <a:pt x="1305" y="105282"/>
                  </a:lnTo>
                  <a:lnTo>
                    <a:pt x="1183" y="110690"/>
                  </a:lnTo>
                  <a:lnTo>
                    <a:pt x="1061" y="116113"/>
                  </a:lnTo>
                  <a:lnTo>
                    <a:pt x="950" y="121536"/>
                  </a:lnTo>
                  <a:lnTo>
                    <a:pt x="839" y="126959"/>
                  </a:lnTo>
                  <a:lnTo>
                    <a:pt x="738" y="132382"/>
                  </a:lnTo>
                  <a:lnTo>
                    <a:pt x="642" y="137806"/>
                  </a:lnTo>
                  <a:lnTo>
                    <a:pt x="558" y="143229"/>
                  </a:lnTo>
                  <a:lnTo>
                    <a:pt x="473" y="148652"/>
                  </a:lnTo>
                  <a:lnTo>
                    <a:pt x="398" y="154090"/>
                  </a:lnTo>
                  <a:lnTo>
                    <a:pt x="324" y="159513"/>
                  </a:lnTo>
                  <a:lnTo>
                    <a:pt x="260" y="164936"/>
                  </a:lnTo>
                  <a:lnTo>
                    <a:pt x="202" y="170375"/>
                  </a:lnTo>
                  <a:lnTo>
                    <a:pt x="154" y="175798"/>
                  </a:lnTo>
                  <a:lnTo>
                    <a:pt x="107" y="181237"/>
                  </a:lnTo>
                  <a:lnTo>
                    <a:pt x="70" y="186660"/>
                  </a:lnTo>
                  <a:lnTo>
                    <a:pt x="32" y="192098"/>
                  </a:lnTo>
                  <a:lnTo>
                    <a:pt x="6" y="197521"/>
                  </a:lnTo>
                  <a:lnTo>
                    <a:pt x="1" y="198028"/>
                  </a:lnTo>
                  <a:lnTo>
                    <a:pt x="1" y="198627"/>
                  </a:lnTo>
                  <a:lnTo>
                    <a:pt x="1" y="199426"/>
                  </a:lnTo>
                  <a:lnTo>
                    <a:pt x="11" y="200425"/>
                  </a:lnTo>
                  <a:lnTo>
                    <a:pt x="22" y="201608"/>
                  </a:lnTo>
                  <a:lnTo>
                    <a:pt x="48" y="202960"/>
                  </a:lnTo>
                  <a:lnTo>
                    <a:pt x="85" y="204450"/>
                  </a:lnTo>
                  <a:lnTo>
                    <a:pt x="133" y="206063"/>
                  </a:lnTo>
                  <a:lnTo>
                    <a:pt x="165" y="206923"/>
                  </a:lnTo>
                  <a:lnTo>
                    <a:pt x="202" y="207799"/>
                  </a:lnTo>
                  <a:lnTo>
                    <a:pt x="239" y="208705"/>
                  </a:lnTo>
                  <a:lnTo>
                    <a:pt x="287" y="209627"/>
                  </a:lnTo>
                  <a:lnTo>
                    <a:pt x="335" y="210580"/>
                  </a:lnTo>
                  <a:lnTo>
                    <a:pt x="393" y="211532"/>
                  </a:lnTo>
                  <a:lnTo>
                    <a:pt x="451" y="212515"/>
                  </a:lnTo>
                  <a:lnTo>
                    <a:pt x="520" y="213514"/>
                  </a:lnTo>
                  <a:lnTo>
                    <a:pt x="595" y="214513"/>
                  </a:lnTo>
                  <a:lnTo>
                    <a:pt x="674" y="215542"/>
                  </a:lnTo>
                  <a:lnTo>
                    <a:pt x="759" y="216556"/>
                  </a:lnTo>
                  <a:lnTo>
                    <a:pt x="855" y="217601"/>
                  </a:lnTo>
                  <a:lnTo>
                    <a:pt x="955" y="218630"/>
                  </a:lnTo>
                  <a:lnTo>
                    <a:pt x="1061" y="219659"/>
                  </a:lnTo>
                  <a:lnTo>
                    <a:pt x="1178" y="220704"/>
                  </a:lnTo>
                  <a:lnTo>
                    <a:pt x="1305" y="221733"/>
                  </a:lnTo>
                  <a:lnTo>
                    <a:pt x="1438" y="222762"/>
                  </a:lnTo>
                  <a:lnTo>
                    <a:pt x="1581" y="223792"/>
                  </a:lnTo>
                  <a:lnTo>
                    <a:pt x="1730" y="224806"/>
                  </a:lnTo>
                  <a:lnTo>
                    <a:pt x="1889" y="225820"/>
                  </a:lnTo>
                  <a:lnTo>
                    <a:pt x="2059" y="226818"/>
                  </a:lnTo>
                  <a:lnTo>
                    <a:pt x="2239" y="227801"/>
                  </a:lnTo>
                  <a:lnTo>
                    <a:pt x="2430" y="228754"/>
                  </a:lnTo>
                  <a:lnTo>
                    <a:pt x="2632" y="229706"/>
                  </a:lnTo>
                  <a:lnTo>
                    <a:pt x="2732" y="230167"/>
                  </a:lnTo>
                  <a:lnTo>
                    <a:pt x="2838" y="230628"/>
                  </a:lnTo>
                  <a:lnTo>
                    <a:pt x="2950" y="231089"/>
                  </a:lnTo>
                  <a:lnTo>
                    <a:pt x="3061" y="231535"/>
                  </a:lnTo>
                  <a:lnTo>
                    <a:pt x="3178" y="231980"/>
                  </a:lnTo>
                  <a:lnTo>
                    <a:pt x="3295" y="232410"/>
                  </a:lnTo>
                  <a:lnTo>
                    <a:pt x="3417" y="232841"/>
                  </a:lnTo>
                  <a:lnTo>
                    <a:pt x="3539" y="233271"/>
                  </a:lnTo>
                  <a:lnTo>
                    <a:pt x="3666" y="233685"/>
                  </a:lnTo>
                  <a:lnTo>
                    <a:pt x="3793" y="234085"/>
                  </a:lnTo>
                  <a:lnTo>
                    <a:pt x="3926" y="234484"/>
                  </a:lnTo>
                  <a:lnTo>
                    <a:pt x="4064" y="234884"/>
                  </a:lnTo>
                  <a:lnTo>
                    <a:pt x="4202" y="235268"/>
                  </a:lnTo>
                  <a:lnTo>
                    <a:pt x="4345" y="235652"/>
                  </a:lnTo>
                  <a:lnTo>
                    <a:pt x="4488" y="236005"/>
                  </a:lnTo>
                  <a:lnTo>
                    <a:pt x="4637" y="236374"/>
                  </a:lnTo>
                  <a:lnTo>
                    <a:pt x="4790" y="236727"/>
                  </a:lnTo>
                  <a:lnTo>
                    <a:pt x="4944" y="237065"/>
                  </a:lnTo>
                  <a:lnTo>
                    <a:pt x="5098" y="237388"/>
                  </a:lnTo>
                  <a:lnTo>
                    <a:pt x="5262" y="237711"/>
                  </a:lnTo>
                  <a:lnTo>
                    <a:pt x="5427" y="238018"/>
                  </a:lnTo>
                  <a:lnTo>
                    <a:pt x="5591" y="238325"/>
                  </a:lnTo>
                  <a:lnTo>
                    <a:pt x="5766" y="238617"/>
                  </a:lnTo>
                  <a:lnTo>
                    <a:pt x="5941" y="238893"/>
                  </a:lnTo>
                  <a:lnTo>
                    <a:pt x="6116" y="239155"/>
                  </a:lnTo>
                  <a:lnTo>
                    <a:pt x="6297" y="239416"/>
                  </a:lnTo>
                  <a:lnTo>
                    <a:pt x="6482" y="239662"/>
                  </a:lnTo>
                  <a:lnTo>
                    <a:pt x="6673" y="239892"/>
                  </a:lnTo>
                  <a:lnTo>
                    <a:pt x="6864" y="240123"/>
                  </a:lnTo>
                  <a:lnTo>
                    <a:pt x="7061" y="240322"/>
                  </a:lnTo>
                  <a:lnTo>
                    <a:pt x="7262" y="240522"/>
                  </a:lnTo>
                  <a:lnTo>
                    <a:pt x="7464" y="240706"/>
                  </a:lnTo>
                  <a:lnTo>
                    <a:pt x="7671" y="240875"/>
                  </a:lnTo>
                  <a:lnTo>
                    <a:pt x="7883" y="241029"/>
                  </a:lnTo>
                  <a:lnTo>
                    <a:pt x="8095" y="241167"/>
                  </a:lnTo>
                  <a:lnTo>
                    <a:pt x="8318" y="241290"/>
                  </a:lnTo>
                  <a:lnTo>
                    <a:pt x="8540" y="241413"/>
                  </a:lnTo>
                  <a:lnTo>
                    <a:pt x="8763" y="241505"/>
                  </a:lnTo>
                  <a:lnTo>
                    <a:pt x="8997" y="241597"/>
                  </a:lnTo>
                  <a:lnTo>
                    <a:pt x="9230" y="241659"/>
                  </a:lnTo>
                  <a:lnTo>
                    <a:pt x="9469" y="241720"/>
                  </a:lnTo>
                  <a:lnTo>
                    <a:pt x="9713" y="241766"/>
                  </a:lnTo>
                  <a:lnTo>
                    <a:pt x="9957" y="241782"/>
                  </a:lnTo>
                  <a:lnTo>
                    <a:pt x="10206" y="241797"/>
                  </a:lnTo>
                  <a:lnTo>
                    <a:pt x="10710" y="241782"/>
                  </a:lnTo>
                  <a:lnTo>
                    <a:pt x="11203" y="241736"/>
                  </a:lnTo>
                  <a:lnTo>
                    <a:pt x="11691" y="241674"/>
                  </a:lnTo>
                  <a:lnTo>
                    <a:pt x="12174" y="241582"/>
                  </a:lnTo>
                  <a:lnTo>
                    <a:pt x="12646" y="241459"/>
                  </a:lnTo>
                  <a:lnTo>
                    <a:pt x="13113" y="241321"/>
                  </a:lnTo>
                  <a:lnTo>
                    <a:pt x="13569" y="241152"/>
                  </a:lnTo>
                  <a:lnTo>
                    <a:pt x="14020" y="240967"/>
                  </a:lnTo>
                  <a:lnTo>
                    <a:pt x="14465" y="240737"/>
                  </a:lnTo>
                  <a:lnTo>
                    <a:pt x="14900" y="240507"/>
                  </a:lnTo>
                  <a:lnTo>
                    <a:pt x="15330" y="240230"/>
                  </a:lnTo>
                  <a:lnTo>
                    <a:pt x="15754" y="239938"/>
                  </a:lnTo>
                  <a:lnTo>
                    <a:pt x="16168" y="239616"/>
                  </a:lnTo>
                  <a:lnTo>
                    <a:pt x="16571" y="239278"/>
                  </a:lnTo>
                  <a:lnTo>
                    <a:pt x="16974" y="238909"/>
                  </a:lnTo>
                  <a:lnTo>
                    <a:pt x="17361" y="238509"/>
                  </a:lnTo>
                  <a:lnTo>
                    <a:pt x="17749" y="238095"/>
                  </a:lnTo>
                  <a:lnTo>
                    <a:pt x="18125" y="237649"/>
                  </a:lnTo>
                  <a:lnTo>
                    <a:pt x="18491" y="237188"/>
                  </a:lnTo>
                  <a:lnTo>
                    <a:pt x="18852" y="236681"/>
                  </a:lnTo>
                  <a:lnTo>
                    <a:pt x="19207" y="236174"/>
                  </a:lnTo>
                  <a:lnTo>
                    <a:pt x="19552" y="235621"/>
                  </a:lnTo>
                  <a:lnTo>
                    <a:pt x="19886" y="235068"/>
                  </a:lnTo>
                  <a:lnTo>
                    <a:pt x="20215" y="234469"/>
                  </a:lnTo>
                  <a:lnTo>
                    <a:pt x="20539" y="233854"/>
                  </a:lnTo>
                  <a:lnTo>
                    <a:pt x="20852" y="233209"/>
                  </a:lnTo>
                  <a:lnTo>
                    <a:pt x="21159" y="232549"/>
                  </a:lnTo>
                  <a:lnTo>
                    <a:pt x="21456" y="231857"/>
                  </a:lnTo>
                  <a:lnTo>
                    <a:pt x="21748" y="231151"/>
                  </a:lnTo>
                  <a:lnTo>
                    <a:pt x="22029" y="230398"/>
                  </a:lnTo>
                  <a:lnTo>
                    <a:pt x="22305" y="229645"/>
                  </a:lnTo>
                  <a:lnTo>
                    <a:pt x="22570" y="228862"/>
                  </a:lnTo>
                  <a:lnTo>
                    <a:pt x="22825" y="228047"/>
                  </a:lnTo>
                  <a:lnTo>
                    <a:pt x="23074" y="227218"/>
                  </a:lnTo>
                  <a:lnTo>
                    <a:pt x="23318" y="226357"/>
                  </a:lnTo>
                  <a:lnTo>
                    <a:pt x="23552" y="225466"/>
                  </a:lnTo>
                  <a:lnTo>
                    <a:pt x="23774" y="224560"/>
                  </a:lnTo>
                  <a:lnTo>
                    <a:pt x="23992" y="223638"/>
                  </a:lnTo>
                  <a:lnTo>
                    <a:pt x="24199" y="222686"/>
                  </a:lnTo>
                  <a:lnTo>
                    <a:pt x="24400" y="221702"/>
                  </a:lnTo>
                  <a:lnTo>
                    <a:pt x="24591" y="220704"/>
                  </a:lnTo>
                  <a:lnTo>
                    <a:pt x="24777" y="219674"/>
                  </a:lnTo>
                  <a:lnTo>
                    <a:pt x="24952" y="218630"/>
                  </a:lnTo>
                  <a:lnTo>
                    <a:pt x="25116" y="217554"/>
                  </a:lnTo>
                  <a:lnTo>
                    <a:pt x="25275" y="216464"/>
                  </a:lnTo>
                  <a:lnTo>
                    <a:pt x="25424" y="215342"/>
                  </a:lnTo>
                  <a:lnTo>
                    <a:pt x="25562" y="214205"/>
                  </a:lnTo>
                  <a:lnTo>
                    <a:pt x="25695" y="213038"/>
                  </a:lnTo>
                  <a:lnTo>
                    <a:pt x="25822" y="211839"/>
                  </a:lnTo>
                  <a:lnTo>
                    <a:pt x="25933" y="210626"/>
                  </a:lnTo>
                  <a:lnTo>
                    <a:pt x="26039" y="209397"/>
                  </a:lnTo>
                  <a:lnTo>
                    <a:pt x="26140" y="208137"/>
                  </a:lnTo>
                  <a:lnTo>
                    <a:pt x="26230" y="206862"/>
                  </a:lnTo>
                  <a:lnTo>
                    <a:pt x="26310" y="205556"/>
                  </a:lnTo>
                  <a:lnTo>
                    <a:pt x="26379" y="204219"/>
                  </a:lnTo>
                  <a:lnTo>
                    <a:pt x="26442" y="202883"/>
                  </a:lnTo>
                  <a:lnTo>
                    <a:pt x="26495" y="201500"/>
                  </a:lnTo>
                  <a:lnTo>
                    <a:pt x="26543" y="200102"/>
                  </a:lnTo>
                  <a:lnTo>
                    <a:pt x="26575" y="198689"/>
                  </a:lnTo>
                  <a:lnTo>
                    <a:pt x="26607" y="197245"/>
                  </a:lnTo>
                  <a:lnTo>
                    <a:pt x="26623" y="195785"/>
                  </a:lnTo>
                  <a:lnTo>
                    <a:pt x="26633" y="194295"/>
                  </a:lnTo>
                  <a:lnTo>
                    <a:pt x="26633" y="192789"/>
                  </a:lnTo>
                  <a:lnTo>
                    <a:pt x="26623" y="191253"/>
                  </a:lnTo>
                  <a:lnTo>
                    <a:pt x="26575" y="186214"/>
                  </a:lnTo>
                  <a:lnTo>
                    <a:pt x="26517" y="181175"/>
                  </a:lnTo>
                  <a:lnTo>
                    <a:pt x="26448" y="176151"/>
                  </a:lnTo>
                  <a:lnTo>
                    <a:pt x="26373" y="171112"/>
                  </a:lnTo>
                  <a:lnTo>
                    <a:pt x="26289" y="166073"/>
                  </a:lnTo>
                  <a:lnTo>
                    <a:pt x="26193" y="161050"/>
                  </a:lnTo>
                  <a:lnTo>
                    <a:pt x="26092" y="156011"/>
                  </a:lnTo>
                  <a:lnTo>
                    <a:pt x="25976" y="150987"/>
                  </a:lnTo>
                  <a:lnTo>
                    <a:pt x="25854" y="145963"/>
                  </a:lnTo>
                  <a:lnTo>
                    <a:pt x="25716" y="140940"/>
                  </a:lnTo>
                  <a:lnTo>
                    <a:pt x="25573" y="135916"/>
                  </a:lnTo>
                  <a:lnTo>
                    <a:pt x="25413" y="130908"/>
                  </a:lnTo>
                  <a:lnTo>
                    <a:pt x="25244" y="125884"/>
                  </a:lnTo>
                  <a:lnTo>
                    <a:pt x="25063" y="120876"/>
                  </a:lnTo>
                  <a:lnTo>
                    <a:pt x="24872" y="115883"/>
                  </a:lnTo>
                  <a:lnTo>
                    <a:pt x="24665" y="110874"/>
                  </a:lnTo>
                  <a:lnTo>
                    <a:pt x="24559" y="108386"/>
                  </a:lnTo>
                  <a:lnTo>
                    <a:pt x="24453" y="105881"/>
                  </a:lnTo>
                  <a:lnTo>
                    <a:pt x="24337" y="103393"/>
                  </a:lnTo>
                  <a:lnTo>
                    <a:pt x="24220" y="100889"/>
                  </a:lnTo>
                  <a:lnTo>
                    <a:pt x="24103" y="98400"/>
                  </a:lnTo>
                  <a:lnTo>
                    <a:pt x="23981" y="95911"/>
                  </a:lnTo>
                  <a:lnTo>
                    <a:pt x="23854" y="93422"/>
                  </a:lnTo>
                  <a:lnTo>
                    <a:pt x="23721" y="90933"/>
                  </a:lnTo>
                  <a:lnTo>
                    <a:pt x="23589" y="88445"/>
                  </a:lnTo>
                  <a:lnTo>
                    <a:pt x="23456" y="85971"/>
                  </a:lnTo>
                  <a:lnTo>
                    <a:pt x="23313" y="83482"/>
                  </a:lnTo>
                  <a:lnTo>
                    <a:pt x="23170" y="81009"/>
                  </a:lnTo>
                  <a:lnTo>
                    <a:pt x="23026" y="78520"/>
                  </a:lnTo>
                  <a:lnTo>
                    <a:pt x="22873" y="76047"/>
                  </a:lnTo>
                  <a:lnTo>
                    <a:pt x="22719" y="73573"/>
                  </a:lnTo>
                  <a:lnTo>
                    <a:pt x="22565" y="71100"/>
                  </a:lnTo>
                  <a:lnTo>
                    <a:pt x="22401" y="68626"/>
                  </a:lnTo>
                  <a:lnTo>
                    <a:pt x="22236" y="66153"/>
                  </a:lnTo>
                  <a:lnTo>
                    <a:pt x="22066" y="63695"/>
                  </a:lnTo>
                  <a:lnTo>
                    <a:pt x="21897" y="61222"/>
                  </a:lnTo>
                  <a:lnTo>
                    <a:pt x="21722" y="58763"/>
                  </a:lnTo>
                  <a:lnTo>
                    <a:pt x="21541" y="56305"/>
                  </a:lnTo>
                  <a:lnTo>
                    <a:pt x="21356" y="53847"/>
                  </a:lnTo>
                  <a:lnTo>
                    <a:pt x="21170" y="51389"/>
                  </a:lnTo>
                  <a:lnTo>
                    <a:pt x="20979" y="48931"/>
                  </a:lnTo>
                  <a:lnTo>
                    <a:pt x="20783" y="46488"/>
                  </a:lnTo>
                  <a:lnTo>
                    <a:pt x="20586" y="44030"/>
                  </a:lnTo>
                  <a:lnTo>
                    <a:pt x="20380" y="41588"/>
                  </a:lnTo>
                  <a:lnTo>
                    <a:pt x="20173" y="39145"/>
                  </a:lnTo>
                  <a:lnTo>
                    <a:pt x="19961" y="36702"/>
                  </a:lnTo>
                  <a:lnTo>
                    <a:pt x="19748" y="34260"/>
                  </a:lnTo>
                  <a:lnTo>
                    <a:pt x="19526" y="31817"/>
                  </a:lnTo>
                  <a:lnTo>
                    <a:pt x="19377" y="30142"/>
                  </a:lnTo>
                  <a:lnTo>
                    <a:pt x="19218" y="28468"/>
                  </a:lnTo>
                  <a:lnTo>
                    <a:pt x="19054" y="26778"/>
                  </a:lnTo>
                  <a:lnTo>
                    <a:pt x="18879" y="25103"/>
                  </a:lnTo>
                  <a:lnTo>
                    <a:pt x="18693" y="23444"/>
                  </a:lnTo>
                  <a:lnTo>
                    <a:pt x="18597" y="22615"/>
                  </a:lnTo>
                  <a:lnTo>
                    <a:pt x="18502" y="21785"/>
                  </a:lnTo>
                  <a:lnTo>
                    <a:pt x="18396" y="20971"/>
                  </a:lnTo>
                  <a:lnTo>
                    <a:pt x="18290" y="20156"/>
                  </a:lnTo>
                  <a:lnTo>
                    <a:pt x="18184" y="19342"/>
                  </a:lnTo>
                  <a:lnTo>
                    <a:pt x="18067" y="18543"/>
                  </a:lnTo>
                  <a:lnTo>
                    <a:pt x="17950" y="17745"/>
                  </a:lnTo>
                  <a:lnTo>
                    <a:pt x="17828" y="16961"/>
                  </a:lnTo>
                  <a:lnTo>
                    <a:pt x="17701" y="16177"/>
                  </a:lnTo>
                  <a:lnTo>
                    <a:pt x="17574" y="15409"/>
                  </a:lnTo>
                  <a:lnTo>
                    <a:pt x="17436" y="14641"/>
                  </a:lnTo>
                  <a:lnTo>
                    <a:pt x="17293" y="13888"/>
                  </a:lnTo>
                  <a:lnTo>
                    <a:pt x="17149" y="13151"/>
                  </a:lnTo>
                  <a:lnTo>
                    <a:pt x="16995" y="12414"/>
                  </a:lnTo>
                  <a:lnTo>
                    <a:pt x="16836" y="11692"/>
                  </a:lnTo>
                  <a:lnTo>
                    <a:pt x="16672" y="10969"/>
                  </a:lnTo>
                  <a:lnTo>
                    <a:pt x="16502" y="10278"/>
                  </a:lnTo>
                  <a:lnTo>
                    <a:pt x="16327" y="9587"/>
                  </a:lnTo>
                  <a:lnTo>
                    <a:pt x="16147" y="8911"/>
                  </a:lnTo>
                  <a:lnTo>
                    <a:pt x="15956" y="8266"/>
                  </a:lnTo>
                  <a:lnTo>
                    <a:pt x="15760" y="7605"/>
                  </a:lnTo>
                  <a:lnTo>
                    <a:pt x="15558" y="6975"/>
                  </a:lnTo>
                  <a:lnTo>
                    <a:pt x="15346" y="6376"/>
                  </a:lnTo>
                  <a:lnTo>
                    <a:pt x="15123" y="5777"/>
                  </a:lnTo>
                  <a:lnTo>
                    <a:pt x="14895" y="5208"/>
                  </a:lnTo>
                  <a:lnTo>
                    <a:pt x="14656" y="4671"/>
                  </a:lnTo>
                  <a:lnTo>
                    <a:pt x="14407" y="4148"/>
                  </a:lnTo>
                  <a:lnTo>
                    <a:pt x="14158" y="3657"/>
                  </a:lnTo>
                  <a:lnTo>
                    <a:pt x="13898" y="3196"/>
                  </a:lnTo>
                  <a:lnTo>
                    <a:pt x="13633" y="2766"/>
                  </a:lnTo>
                  <a:lnTo>
                    <a:pt x="13362" y="2351"/>
                  </a:lnTo>
                  <a:lnTo>
                    <a:pt x="13086" y="1982"/>
                  </a:lnTo>
                  <a:lnTo>
                    <a:pt x="12810" y="1629"/>
                  </a:lnTo>
                  <a:lnTo>
                    <a:pt x="12529" y="1306"/>
                  </a:lnTo>
                  <a:lnTo>
                    <a:pt x="12243" y="1030"/>
                  </a:lnTo>
                  <a:lnTo>
                    <a:pt x="11951" y="769"/>
                  </a:lnTo>
                  <a:lnTo>
                    <a:pt x="11659" y="553"/>
                  </a:lnTo>
                  <a:lnTo>
                    <a:pt x="11368" y="369"/>
                  </a:lnTo>
                  <a:lnTo>
                    <a:pt x="11076" y="215"/>
                  </a:lnTo>
                  <a:lnTo>
                    <a:pt x="10784" y="108"/>
                  </a:lnTo>
                  <a:lnTo>
                    <a:pt x="10636" y="77"/>
                  </a:lnTo>
                  <a:lnTo>
                    <a:pt x="10487" y="31"/>
                  </a:lnTo>
                  <a:lnTo>
                    <a:pt x="10344" y="16"/>
                  </a:lnTo>
                  <a:lnTo>
                    <a:pt x="10195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-1279350" y="-14222600"/>
              <a:ext cx="665850" cy="6044950"/>
            </a:xfrm>
            <a:custGeom>
              <a:avLst/>
              <a:gdLst/>
              <a:ahLst/>
              <a:cxnLst/>
              <a:rect l="l" t="t" r="r" b="b"/>
              <a:pathLst>
                <a:path w="26634" h="241798" fill="none" extrusionOk="0">
                  <a:moveTo>
                    <a:pt x="26623" y="191253"/>
                  </a:moveTo>
                  <a:lnTo>
                    <a:pt x="26623" y="191253"/>
                  </a:lnTo>
                  <a:lnTo>
                    <a:pt x="26575" y="186214"/>
                  </a:lnTo>
                  <a:lnTo>
                    <a:pt x="26517" y="181175"/>
                  </a:lnTo>
                  <a:lnTo>
                    <a:pt x="26448" y="176151"/>
                  </a:lnTo>
                  <a:lnTo>
                    <a:pt x="26373" y="171112"/>
                  </a:lnTo>
                  <a:lnTo>
                    <a:pt x="26289" y="166073"/>
                  </a:lnTo>
                  <a:lnTo>
                    <a:pt x="26193" y="161050"/>
                  </a:lnTo>
                  <a:lnTo>
                    <a:pt x="26092" y="156011"/>
                  </a:lnTo>
                  <a:lnTo>
                    <a:pt x="25976" y="150987"/>
                  </a:lnTo>
                  <a:lnTo>
                    <a:pt x="25854" y="145963"/>
                  </a:lnTo>
                  <a:lnTo>
                    <a:pt x="25716" y="140940"/>
                  </a:lnTo>
                  <a:lnTo>
                    <a:pt x="25573" y="135916"/>
                  </a:lnTo>
                  <a:lnTo>
                    <a:pt x="25413" y="130908"/>
                  </a:lnTo>
                  <a:lnTo>
                    <a:pt x="25244" y="125884"/>
                  </a:lnTo>
                  <a:lnTo>
                    <a:pt x="25063" y="120876"/>
                  </a:lnTo>
                  <a:lnTo>
                    <a:pt x="24872" y="115883"/>
                  </a:lnTo>
                  <a:lnTo>
                    <a:pt x="24665" y="110874"/>
                  </a:lnTo>
                  <a:lnTo>
                    <a:pt x="24559" y="108386"/>
                  </a:lnTo>
                  <a:lnTo>
                    <a:pt x="24453" y="105881"/>
                  </a:lnTo>
                  <a:lnTo>
                    <a:pt x="24337" y="103393"/>
                  </a:lnTo>
                  <a:lnTo>
                    <a:pt x="24220" y="100889"/>
                  </a:lnTo>
                  <a:lnTo>
                    <a:pt x="24103" y="98400"/>
                  </a:lnTo>
                  <a:lnTo>
                    <a:pt x="23981" y="95911"/>
                  </a:lnTo>
                  <a:lnTo>
                    <a:pt x="23854" y="93422"/>
                  </a:lnTo>
                  <a:lnTo>
                    <a:pt x="23721" y="90933"/>
                  </a:lnTo>
                  <a:lnTo>
                    <a:pt x="23589" y="88445"/>
                  </a:lnTo>
                  <a:lnTo>
                    <a:pt x="23456" y="85971"/>
                  </a:lnTo>
                  <a:lnTo>
                    <a:pt x="23313" y="83482"/>
                  </a:lnTo>
                  <a:lnTo>
                    <a:pt x="23170" y="81009"/>
                  </a:lnTo>
                  <a:lnTo>
                    <a:pt x="23026" y="78520"/>
                  </a:lnTo>
                  <a:lnTo>
                    <a:pt x="22873" y="76047"/>
                  </a:lnTo>
                  <a:lnTo>
                    <a:pt x="22719" y="73573"/>
                  </a:lnTo>
                  <a:lnTo>
                    <a:pt x="22565" y="71100"/>
                  </a:lnTo>
                  <a:lnTo>
                    <a:pt x="22401" y="68626"/>
                  </a:lnTo>
                  <a:lnTo>
                    <a:pt x="22236" y="66153"/>
                  </a:lnTo>
                  <a:lnTo>
                    <a:pt x="22066" y="63695"/>
                  </a:lnTo>
                  <a:lnTo>
                    <a:pt x="21897" y="61222"/>
                  </a:lnTo>
                  <a:lnTo>
                    <a:pt x="21722" y="58763"/>
                  </a:lnTo>
                  <a:lnTo>
                    <a:pt x="21541" y="56305"/>
                  </a:lnTo>
                  <a:lnTo>
                    <a:pt x="21356" y="53847"/>
                  </a:lnTo>
                  <a:lnTo>
                    <a:pt x="21170" y="51389"/>
                  </a:lnTo>
                  <a:lnTo>
                    <a:pt x="20979" y="48931"/>
                  </a:lnTo>
                  <a:lnTo>
                    <a:pt x="20783" y="46488"/>
                  </a:lnTo>
                  <a:lnTo>
                    <a:pt x="20586" y="44030"/>
                  </a:lnTo>
                  <a:lnTo>
                    <a:pt x="20380" y="41588"/>
                  </a:lnTo>
                  <a:lnTo>
                    <a:pt x="20173" y="39145"/>
                  </a:lnTo>
                  <a:lnTo>
                    <a:pt x="19961" y="36702"/>
                  </a:lnTo>
                  <a:lnTo>
                    <a:pt x="19748" y="34260"/>
                  </a:lnTo>
                  <a:lnTo>
                    <a:pt x="19526" y="31817"/>
                  </a:lnTo>
                  <a:lnTo>
                    <a:pt x="19526" y="31817"/>
                  </a:lnTo>
                  <a:lnTo>
                    <a:pt x="19377" y="30142"/>
                  </a:lnTo>
                  <a:lnTo>
                    <a:pt x="19218" y="28468"/>
                  </a:lnTo>
                  <a:lnTo>
                    <a:pt x="19054" y="26778"/>
                  </a:lnTo>
                  <a:lnTo>
                    <a:pt x="18879" y="25103"/>
                  </a:lnTo>
                  <a:lnTo>
                    <a:pt x="18693" y="23444"/>
                  </a:lnTo>
                  <a:lnTo>
                    <a:pt x="18597" y="22615"/>
                  </a:lnTo>
                  <a:lnTo>
                    <a:pt x="18502" y="21785"/>
                  </a:lnTo>
                  <a:lnTo>
                    <a:pt x="18396" y="20971"/>
                  </a:lnTo>
                  <a:lnTo>
                    <a:pt x="18290" y="20156"/>
                  </a:lnTo>
                  <a:lnTo>
                    <a:pt x="18184" y="19342"/>
                  </a:lnTo>
                  <a:lnTo>
                    <a:pt x="18067" y="18543"/>
                  </a:lnTo>
                  <a:lnTo>
                    <a:pt x="17950" y="17745"/>
                  </a:lnTo>
                  <a:lnTo>
                    <a:pt x="17828" y="16961"/>
                  </a:lnTo>
                  <a:lnTo>
                    <a:pt x="17701" y="16177"/>
                  </a:lnTo>
                  <a:lnTo>
                    <a:pt x="17574" y="15409"/>
                  </a:lnTo>
                  <a:lnTo>
                    <a:pt x="17436" y="14641"/>
                  </a:lnTo>
                  <a:lnTo>
                    <a:pt x="17293" y="13888"/>
                  </a:lnTo>
                  <a:lnTo>
                    <a:pt x="17149" y="13151"/>
                  </a:lnTo>
                  <a:lnTo>
                    <a:pt x="16995" y="12414"/>
                  </a:lnTo>
                  <a:lnTo>
                    <a:pt x="16836" y="11692"/>
                  </a:lnTo>
                  <a:lnTo>
                    <a:pt x="16672" y="10969"/>
                  </a:lnTo>
                  <a:lnTo>
                    <a:pt x="16502" y="10278"/>
                  </a:lnTo>
                  <a:lnTo>
                    <a:pt x="16327" y="9587"/>
                  </a:lnTo>
                  <a:lnTo>
                    <a:pt x="16147" y="8911"/>
                  </a:lnTo>
                  <a:lnTo>
                    <a:pt x="15956" y="8266"/>
                  </a:lnTo>
                  <a:lnTo>
                    <a:pt x="15760" y="7605"/>
                  </a:lnTo>
                  <a:lnTo>
                    <a:pt x="15558" y="6975"/>
                  </a:lnTo>
                  <a:lnTo>
                    <a:pt x="15558" y="6975"/>
                  </a:lnTo>
                  <a:lnTo>
                    <a:pt x="15346" y="6376"/>
                  </a:lnTo>
                  <a:lnTo>
                    <a:pt x="15123" y="5777"/>
                  </a:lnTo>
                  <a:lnTo>
                    <a:pt x="14895" y="5208"/>
                  </a:lnTo>
                  <a:lnTo>
                    <a:pt x="14656" y="4671"/>
                  </a:lnTo>
                  <a:lnTo>
                    <a:pt x="14407" y="4148"/>
                  </a:lnTo>
                  <a:lnTo>
                    <a:pt x="14158" y="3657"/>
                  </a:lnTo>
                  <a:lnTo>
                    <a:pt x="13898" y="3196"/>
                  </a:lnTo>
                  <a:lnTo>
                    <a:pt x="13633" y="2766"/>
                  </a:lnTo>
                  <a:lnTo>
                    <a:pt x="13362" y="2351"/>
                  </a:lnTo>
                  <a:lnTo>
                    <a:pt x="13086" y="1982"/>
                  </a:lnTo>
                  <a:lnTo>
                    <a:pt x="12810" y="1629"/>
                  </a:lnTo>
                  <a:lnTo>
                    <a:pt x="12529" y="1306"/>
                  </a:lnTo>
                  <a:lnTo>
                    <a:pt x="12243" y="1030"/>
                  </a:lnTo>
                  <a:lnTo>
                    <a:pt x="11951" y="769"/>
                  </a:lnTo>
                  <a:lnTo>
                    <a:pt x="11659" y="553"/>
                  </a:lnTo>
                  <a:lnTo>
                    <a:pt x="11368" y="369"/>
                  </a:lnTo>
                  <a:lnTo>
                    <a:pt x="11076" y="215"/>
                  </a:lnTo>
                  <a:lnTo>
                    <a:pt x="10784" y="108"/>
                  </a:lnTo>
                  <a:lnTo>
                    <a:pt x="10636" y="77"/>
                  </a:lnTo>
                  <a:lnTo>
                    <a:pt x="10487" y="31"/>
                  </a:lnTo>
                  <a:lnTo>
                    <a:pt x="10344" y="16"/>
                  </a:lnTo>
                  <a:lnTo>
                    <a:pt x="10195" y="0"/>
                  </a:lnTo>
                  <a:lnTo>
                    <a:pt x="10047" y="0"/>
                  </a:lnTo>
                  <a:lnTo>
                    <a:pt x="9904" y="0"/>
                  </a:lnTo>
                  <a:lnTo>
                    <a:pt x="9760" y="16"/>
                  </a:lnTo>
                  <a:lnTo>
                    <a:pt x="9612" y="46"/>
                  </a:lnTo>
                  <a:lnTo>
                    <a:pt x="9469" y="77"/>
                  </a:lnTo>
                  <a:lnTo>
                    <a:pt x="9326" y="123"/>
                  </a:lnTo>
                  <a:lnTo>
                    <a:pt x="9182" y="185"/>
                  </a:lnTo>
                  <a:lnTo>
                    <a:pt x="9039" y="262"/>
                  </a:lnTo>
                  <a:lnTo>
                    <a:pt x="8901" y="338"/>
                  </a:lnTo>
                  <a:lnTo>
                    <a:pt x="8758" y="431"/>
                  </a:lnTo>
                  <a:lnTo>
                    <a:pt x="8620" y="523"/>
                  </a:lnTo>
                  <a:lnTo>
                    <a:pt x="8482" y="630"/>
                  </a:lnTo>
                  <a:lnTo>
                    <a:pt x="8344" y="753"/>
                  </a:lnTo>
                  <a:lnTo>
                    <a:pt x="8206" y="891"/>
                  </a:lnTo>
                  <a:lnTo>
                    <a:pt x="8074" y="1030"/>
                  </a:lnTo>
                  <a:lnTo>
                    <a:pt x="7941" y="1199"/>
                  </a:lnTo>
                  <a:lnTo>
                    <a:pt x="7808" y="1368"/>
                  </a:lnTo>
                  <a:lnTo>
                    <a:pt x="7676" y="1537"/>
                  </a:lnTo>
                  <a:lnTo>
                    <a:pt x="7549" y="1736"/>
                  </a:lnTo>
                  <a:lnTo>
                    <a:pt x="7421" y="1936"/>
                  </a:lnTo>
                  <a:lnTo>
                    <a:pt x="7294" y="2151"/>
                  </a:lnTo>
                  <a:lnTo>
                    <a:pt x="7172" y="2382"/>
                  </a:lnTo>
                  <a:lnTo>
                    <a:pt x="7045" y="2612"/>
                  </a:lnTo>
                  <a:lnTo>
                    <a:pt x="6928" y="2873"/>
                  </a:lnTo>
                  <a:lnTo>
                    <a:pt x="6928" y="2873"/>
                  </a:lnTo>
                  <a:lnTo>
                    <a:pt x="6726" y="3319"/>
                  </a:lnTo>
                  <a:lnTo>
                    <a:pt x="6535" y="3795"/>
                  </a:lnTo>
                  <a:lnTo>
                    <a:pt x="6355" y="4287"/>
                  </a:lnTo>
                  <a:lnTo>
                    <a:pt x="6180" y="4809"/>
                  </a:lnTo>
                  <a:lnTo>
                    <a:pt x="6016" y="5347"/>
                  </a:lnTo>
                  <a:lnTo>
                    <a:pt x="5862" y="5900"/>
                  </a:lnTo>
                  <a:lnTo>
                    <a:pt x="5713" y="6468"/>
                  </a:lnTo>
                  <a:lnTo>
                    <a:pt x="5575" y="7067"/>
                  </a:lnTo>
                  <a:lnTo>
                    <a:pt x="5443" y="7682"/>
                  </a:lnTo>
                  <a:lnTo>
                    <a:pt x="5321" y="8296"/>
                  </a:lnTo>
                  <a:lnTo>
                    <a:pt x="5204" y="8942"/>
                  </a:lnTo>
                  <a:lnTo>
                    <a:pt x="5093" y="9602"/>
                  </a:lnTo>
                  <a:lnTo>
                    <a:pt x="4992" y="10263"/>
                  </a:lnTo>
                  <a:lnTo>
                    <a:pt x="4896" y="10939"/>
                  </a:lnTo>
                  <a:lnTo>
                    <a:pt x="4806" y="11630"/>
                  </a:lnTo>
                  <a:lnTo>
                    <a:pt x="4721" y="12321"/>
                  </a:lnTo>
                  <a:lnTo>
                    <a:pt x="4642" y="13043"/>
                  </a:lnTo>
                  <a:lnTo>
                    <a:pt x="4568" y="13750"/>
                  </a:lnTo>
                  <a:lnTo>
                    <a:pt x="4499" y="14472"/>
                  </a:lnTo>
                  <a:lnTo>
                    <a:pt x="4435" y="15210"/>
                  </a:lnTo>
                  <a:lnTo>
                    <a:pt x="4377" y="15947"/>
                  </a:lnTo>
                  <a:lnTo>
                    <a:pt x="4318" y="16684"/>
                  </a:lnTo>
                  <a:lnTo>
                    <a:pt x="4271" y="17437"/>
                  </a:lnTo>
                  <a:lnTo>
                    <a:pt x="4223" y="18175"/>
                  </a:lnTo>
                  <a:lnTo>
                    <a:pt x="4133" y="19680"/>
                  </a:lnTo>
                  <a:lnTo>
                    <a:pt x="4058" y="21186"/>
                  </a:lnTo>
                  <a:lnTo>
                    <a:pt x="3995" y="22676"/>
                  </a:lnTo>
                  <a:lnTo>
                    <a:pt x="3936" y="24166"/>
                  </a:lnTo>
                  <a:lnTo>
                    <a:pt x="3936" y="24166"/>
                  </a:lnTo>
                  <a:lnTo>
                    <a:pt x="3714" y="29559"/>
                  </a:lnTo>
                  <a:lnTo>
                    <a:pt x="3501" y="34951"/>
                  </a:lnTo>
                  <a:lnTo>
                    <a:pt x="3300" y="40359"/>
                  </a:lnTo>
                  <a:lnTo>
                    <a:pt x="3098" y="45766"/>
                  </a:lnTo>
                  <a:lnTo>
                    <a:pt x="2902" y="51159"/>
                  </a:lnTo>
                  <a:lnTo>
                    <a:pt x="2716" y="56567"/>
                  </a:lnTo>
                  <a:lnTo>
                    <a:pt x="2536" y="61974"/>
                  </a:lnTo>
                  <a:lnTo>
                    <a:pt x="2361" y="67382"/>
                  </a:lnTo>
                  <a:lnTo>
                    <a:pt x="2191" y="72790"/>
                  </a:lnTo>
                  <a:lnTo>
                    <a:pt x="2027" y="78198"/>
                  </a:lnTo>
                  <a:lnTo>
                    <a:pt x="1873" y="83621"/>
                  </a:lnTo>
                  <a:lnTo>
                    <a:pt x="1719" y="89028"/>
                  </a:lnTo>
                  <a:lnTo>
                    <a:pt x="1576" y="94436"/>
                  </a:lnTo>
                  <a:lnTo>
                    <a:pt x="1438" y="99859"/>
                  </a:lnTo>
                  <a:lnTo>
                    <a:pt x="1305" y="105282"/>
                  </a:lnTo>
                  <a:lnTo>
                    <a:pt x="1183" y="110690"/>
                  </a:lnTo>
                  <a:lnTo>
                    <a:pt x="1061" y="116113"/>
                  </a:lnTo>
                  <a:lnTo>
                    <a:pt x="950" y="121536"/>
                  </a:lnTo>
                  <a:lnTo>
                    <a:pt x="839" y="126959"/>
                  </a:lnTo>
                  <a:lnTo>
                    <a:pt x="738" y="132382"/>
                  </a:lnTo>
                  <a:lnTo>
                    <a:pt x="642" y="137806"/>
                  </a:lnTo>
                  <a:lnTo>
                    <a:pt x="558" y="143229"/>
                  </a:lnTo>
                  <a:lnTo>
                    <a:pt x="473" y="148652"/>
                  </a:lnTo>
                  <a:lnTo>
                    <a:pt x="398" y="154090"/>
                  </a:lnTo>
                  <a:lnTo>
                    <a:pt x="324" y="159513"/>
                  </a:lnTo>
                  <a:lnTo>
                    <a:pt x="260" y="164936"/>
                  </a:lnTo>
                  <a:lnTo>
                    <a:pt x="202" y="170375"/>
                  </a:lnTo>
                  <a:lnTo>
                    <a:pt x="154" y="175798"/>
                  </a:lnTo>
                  <a:lnTo>
                    <a:pt x="107" y="181237"/>
                  </a:lnTo>
                  <a:lnTo>
                    <a:pt x="70" y="186660"/>
                  </a:lnTo>
                  <a:lnTo>
                    <a:pt x="32" y="192098"/>
                  </a:lnTo>
                  <a:lnTo>
                    <a:pt x="6" y="197521"/>
                  </a:lnTo>
                  <a:lnTo>
                    <a:pt x="6" y="197521"/>
                  </a:lnTo>
                  <a:lnTo>
                    <a:pt x="1" y="198028"/>
                  </a:lnTo>
                  <a:lnTo>
                    <a:pt x="1" y="198627"/>
                  </a:lnTo>
                  <a:lnTo>
                    <a:pt x="1" y="199426"/>
                  </a:lnTo>
                  <a:lnTo>
                    <a:pt x="11" y="200425"/>
                  </a:lnTo>
                  <a:lnTo>
                    <a:pt x="22" y="201608"/>
                  </a:lnTo>
                  <a:lnTo>
                    <a:pt x="48" y="202960"/>
                  </a:lnTo>
                  <a:lnTo>
                    <a:pt x="85" y="204450"/>
                  </a:lnTo>
                  <a:lnTo>
                    <a:pt x="133" y="206063"/>
                  </a:lnTo>
                  <a:lnTo>
                    <a:pt x="165" y="206923"/>
                  </a:lnTo>
                  <a:lnTo>
                    <a:pt x="202" y="207799"/>
                  </a:lnTo>
                  <a:lnTo>
                    <a:pt x="239" y="208705"/>
                  </a:lnTo>
                  <a:lnTo>
                    <a:pt x="287" y="209627"/>
                  </a:lnTo>
                  <a:lnTo>
                    <a:pt x="335" y="210580"/>
                  </a:lnTo>
                  <a:lnTo>
                    <a:pt x="393" y="211532"/>
                  </a:lnTo>
                  <a:lnTo>
                    <a:pt x="451" y="212515"/>
                  </a:lnTo>
                  <a:lnTo>
                    <a:pt x="520" y="213514"/>
                  </a:lnTo>
                  <a:lnTo>
                    <a:pt x="595" y="214513"/>
                  </a:lnTo>
                  <a:lnTo>
                    <a:pt x="674" y="215542"/>
                  </a:lnTo>
                  <a:lnTo>
                    <a:pt x="759" y="216556"/>
                  </a:lnTo>
                  <a:lnTo>
                    <a:pt x="855" y="217601"/>
                  </a:lnTo>
                  <a:lnTo>
                    <a:pt x="955" y="218630"/>
                  </a:lnTo>
                  <a:lnTo>
                    <a:pt x="1061" y="219659"/>
                  </a:lnTo>
                  <a:lnTo>
                    <a:pt x="1178" y="220704"/>
                  </a:lnTo>
                  <a:lnTo>
                    <a:pt x="1305" y="221733"/>
                  </a:lnTo>
                  <a:lnTo>
                    <a:pt x="1438" y="222762"/>
                  </a:lnTo>
                  <a:lnTo>
                    <a:pt x="1581" y="223792"/>
                  </a:lnTo>
                  <a:lnTo>
                    <a:pt x="1730" y="224806"/>
                  </a:lnTo>
                  <a:lnTo>
                    <a:pt x="1889" y="225820"/>
                  </a:lnTo>
                  <a:lnTo>
                    <a:pt x="2059" y="226818"/>
                  </a:lnTo>
                  <a:lnTo>
                    <a:pt x="2239" y="227801"/>
                  </a:lnTo>
                  <a:lnTo>
                    <a:pt x="2430" y="228754"/>
                  </a:lnTo>
                  <a:lnTo>
                    <a:pt x="2632" y="229706"/>
                  </a:lnTo>
                  <a:lnTo>
                    <a:pt x="2732" y="230167"/>
                  </a:lnTo>
                  <a:lnTo>
                    <a:pt x="2838" y="230628"/>
                  </a:lnTo>
                  <a:lnTo>
                    <a:pt x="2950" y="231089"/>
                  </a:lnTo>
                  <a:lnTo>
                    <a:pt x="3061" y="231535"/>
                  </a:lnTo>
                  <a:lnTo>
                    <a:pt x="3178" y="231980"/>
                  </a:lnTo>
                  <a:lnTo>
                    <a:pt x="3295" y="232410"/>
                  </a:lnTo>
                  <a:lnTo>
                    <a:pt x="3417" y="232841"/>
                  </a:lnTo>
                  <a:lnTo>
                    <a:pt x="3539" y="233271"/>
                  </a:lnTo>
                  <a:lnTo>
                    <a:pt x="3666" y="233685"/>
                  </a:lnTo>
                  <a:lnTo>
                    <a:pt x="3793" y="234085"/>
                  </a:lnTo>
                  <a:lnTo>
                    <a:pt x="3926" y="234484"/>
                  </a:lnTo>
                  <a:lnTo>
                    <a:pt x="4064" y="234884"/>
                  </a:lnTo>
                  <a:lnTo>
                    <a:pt x="4202" y="235268"/>
                  </a:lnTo>
                  <a:lnTo>
                    <a:pt x="4345" y="235652"/>
                  </a:lnTo>
                  <a:lnTo>
                    <a:pt x="4488" y="236005"/>
                  </a:lnTo>
                  <a:lnTo>
                    <a:pt x="4637" y="236374"/>
                  </a:lnTo>
                  <a:lnTo>
                    <a:pt x="4790" y="236727"/>
                  </a:lnTo>
                  <a:lnTo>
                    <a:pt x="4944" y="237065"/>
                  </a:lnTo>
                  <a:lnTo>
                    <a:pt x="5098" y="237388"/>
                  </a:lnTo>
                  <a:lnTo>
                    <a:pt x="5262" y="237711"/>
                  </a:lnTo>
                  <a:lnTo>
                    <a:pt x="5427" y="238018"/>
                  </a:lnTo>
                  <a:lnTo>
                    <a:pt x="5591" y="238325"/>
                  </a:lnTo>
                  <a:lnTo>
                    <a:pt x="5766" y="238617"/>
                  </a:lnTo>
                  <a:lnTo>
                    <a:pt x="5941" y="238893"/>
                  </a:lnTo>
                  <a:lnTo>
                    <a:pt x="6116" y="239155"/>
                  </a:lnTo>
                  <a:lnTo>
                    <a:pt x="6297" y="239416"/>
                  </a:lnTo>
                  <a:lnTo>
                    <a:pt x="6482" y="239662"/>
                  </a:lnTo>
                  <a:lnTo>
                    <a:pt x="6673" y="239892"/>
                  </a:lnTo>
                  <a:lnTo>
                    <a:pt x="6864" y="240123"/>
                  </a:lnTo>
                  <a:lnTo>
                    <a:pt x="7061" y="240322"/>
                  </a:lnTo>
                  <a:lnTo>
                    <a:pt x="7262" y="240522"/>
                  </a:lnTo>
                  <a:lnTo>
                    <a:pt x="7464" y="240706"/>
                  </a:lnTo>
                  <a:lnTo>
                    <a:pt x="7671" y="240875"/>
                  </a:lnTo>
                  <a:lnTo>
                    <a:pt x="7883" y="241029"/>
                  </a:lnTo>
                  <a:lnTo>
                    <a:pt x="8095" y="241167"/>
                  </a:lnTo>
                  <a:lnTo>
                    <a:pt x="8318" y="241290"/>
                  </a:lnTo>
                  <a:lnTo>
                    <a:pt x="8540" y="241413"/>
                  </a:lnTo>
                  <a:lnTo>
                    <a:pt x="8763" y="241505"/>
                  </a:lnTo>
                  <a:lnTo>
                    <a:pt x="8997" y="241597"/>
                  </a:lnTo>
                  <a:lnTo>
                    <a:pt x="9230" y="241659"/>
                  </a:lnTo>
                  <a:lnTo>
                    <a:pt x="9469" y="241720"/>
                  </a:lnTo>
                  <a:lnTo>
                    <a:pt x="9713" y="241766"/>
                  </a:lnTo>
                  <a:lnTo>
                    <a:pt x="9957" y="241782"/>
                  </a:lnTo>
                  <a:lnTo>
                    <a:pt x="10206" y="241797"/>
                  </a:lnTo>
                  <a:lnTo>
                    <a:pt x="10206" y="241797"/>
                  </a:lnTo>
                  <a:lnTo>
                    <a:pt x="10710" y="241782"/>
                  </a:lnTo>
                  <a:lnTo>
                    <a:pt x="11203" y="241736"/>
                  </a:lnTo>
                  <a:lnTo>
                    <a:pt x="11691" y="241674"/>
                  </a:lnTo>
                  <a:lnTo>
                    <a:pt x="12174" y="241582"/>
                  </a:lnTo>
                  <a:lnTo>
                    <a:pt x="12646" y="241459"/>
                  </a:lnTo>
                  <a:lnTo>
                    <a:pt x="13113" y="241321"/>
                  </a:lnTo>
                  <a:lnTo>
                    <a:pt x="13569" y="241152"/>
                  </a:lnTo>
                  <a:lnTo>
                    <a:pt x="14020" y="240967"/>
                  </a:lnTo>
                  <a:lnTo>
                    <a:pt x="14465" y="240737"/>
                  </a:lnTo>
                  <a:lnTo>
                    <a:pt x="14900" y="240507"/>
                  </a:lnTo>
                  <a:lnTo>
                    <a:pt x="15330" y="240230"/>
                  </a:lnTo>
                  <a:lnTo>
                    <a:pt x="15754" y="239938"/>
                  </a:lnTo>
                  <a:lnTo>
                    <a:pt x="16168" y="239616"/>
                  </a:lnTo>
                  <a:lnTo>
                    <a:pt x="16571" y="239278"/>
                  </a:lnTo>
                  <a:lnTo>
                    <a:pt x="16974" y="238909"/>
                  </a:lnTo>
                  <a:lnTo>
                    <a:pt x="17361" y="238509"/>
                  </a:lnTo>
                  <a:lnTo>
                    <a:pt x="17749" y="238095"/>
                  </a:lnTo>
                  <a:lnTo>
                    <a:pt x="18125" y="237649"/>
                  </a:lnTo>
                  <a:lnTo>
                    <a:pt x="18491" y="237188"/>
                  </a:lnTo>
                  <a:lnTo>
                    <a:pt x="18852" y="236681"/>
                  </a:lnTo>
                  <a:lnTo>
                    <a:pt x="19207" y="236174"/>
                  </a:lnTo>
                  <a:lnTo>
                    <a:pt x="19552" y="235621"/>
                  </a:lnTo>
                  <a:lnTo>
                    <a:pt x="19886" y="235068"/>
                  </a:lnTo>
                  <a:lnTo>
                    <a:pt x="20215" y="234469"/>
                  </a:lnTo>
                  <a:lnTo>
                    <a:pt x="20539" y="233854"/>
                  </a:lnTo>
                  <a:lnTo>
                    <a:pt x="20852" y="233209"/>
                  </a:lnTo>
                  <a:lnTo>
                    <a:pt x="21159" y="232549"/>
                  </a:lnTo>
                  <a:lnTo>
                    <a:pt x="21456" y="231857"/>
                  </a:lnTo>
                  <a:lnTo>
                    <a:pt x="21748" y="231151"/>
                  </a:lnTo>
                  <a:lnTo>
                    <a:pt x="22029" y="230398"/>
                  </a:lnTo>
                  <a:lnTo>
                    <a:pt x="22305" y="229645"/>
                  </a:lnTo>
                  <a:lnTo>
                    <a:pt x="22570" y="228862"/>
                  </a:lnTo>
                  <a:lnTo>
                    <a:pt x="22825" y="228047"/>
                  </a:lnTo>
                  <a:lnTo>
                    <a:pt x="23074" y="227218"/>
                  </a:lnTo>
                  <a:lnTo>
                    <a:pt x="23318" y="226357"/>
                  </a:lnTo>
                  <a:lnTo>
                    <a:pt x="23552" y="225466"/>
                  </a:lnTo>
                  <a:lnTo>
                    <a:pt x="23774" y="224560"/>
                  </a:lnTo>
                  <a:lnTo>
                    <a:pt x="23992" y="223638"/>
                  </a:lnTo>
                  <a:lnTo>
                    <a:pt x="24199" y="222686"/>
                  </a:lnTo>
                  <a:lnTo>
                    <a:pt x="24400" y="221702"/>
                  </a:lnTo>
                  <a:lnTo>
                    <a:pt x="24591" y="220704"/>
                  </a:lnTo>
                  <a:lnTo>
                    <a:pt x="24777" y="219674"/>
                  </a:lnTo>
                  <a:lnTo>
                    <a:pt x="24952" y="218630"/>
                  </a:lnTo>
                  <a:lnTo>
                    <a:pt x="25116" y="217554"/>
                  </a:lnTo>
                  <a:lnTo>
                    <a:pt x="25275" y="216464"/>
                  </a:lnTo>
                  <a:lnTo>
                    <a:pt x="25424" y="215342"/>
                  </a:lnTo>
                  <a:lnTo>
                    <a:pt x="25562" y="214205"/>
                  </a:lnTo>
                  <a:lnTo>
                    <a:pt x="25695" y="213038"/>
                  </a:lnTo>
                  <a:lnTo>
                    <a:pt x="25822" y="211839"/>
                  </a:lnTo>
                  <a:lnTo>
                    <a:pt x="25933" y="210626"/>
                  </a:lnTo>
                  <a:lnTo>
                    <a:pt x="26039" y="209397"/>
                  </a:lnTo>
                  <a:lnTo>
                    <a:pt x="26140" y="208137"/>
                  </a:lnTo>
                  <a:lnTo>
                    <a:pt x="26230" y="206862"/>
                  </a:lnTo>
                  <a:lnTo>
                    <a:pt x="26310" y="205556"/>
                  </a:lnTo>
                  <a:lnTo>
                    <a:pt x="26379" y="204219"/>
                  </a:lnTo>
                  <a:lnTo>
                    <a:pt x="26442" y="202883"/>
                  </a:lnTo>
                  <a:lnTo>
                    <a:pt x="26495" y="201500"/>
                  </a:lnTo>
                  <a:lnTo>
                    <a:pt x="26543" y="200102"/>
                  </a:lnTo>
                  <a:lnTo>
                    <a:pt x="26575" y="198689"/>
                  </a:lnTo>
                  <a:lnTo>
                    <a:pt x="26607" y="197245"/>
                  </a:lnTo>
                  <a:lnTo>
                    <a:pt x="26623" y="195785"/>
                  </a:lnTo>
                  <a:lnTo>
                    <a:pt x="26633" y="194295"/>
                  </a:lnTo>
                  <a:lnTo>
                    <a:pt x="26633" y="192789"/>
                  </a:lnTo>
                  <a:lnTo>
                    <a:pt x="26623" y="1912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-893075" y="-12743925"/>
              <a:ext cx="264050" cy="4530925"/>
            </a:xfrm>
            <a:custGeom>
              <a:avLst/>
              <a:gdLst/>
              <a:ahLst/>
              <a:cxnLst/>
              <a:rect l="l" t="t" r="r" b="b"/>
              <a:pathLst>
                <a:path w="10562" h="181237" extrusionOk="0">
                  <a:moveTo>
                    <a:pt x="6308" y="1"/>
                  </a:moveTo>
                  <a:lnTo>
                    <a:pt x="6297" y="31"/>
                  </a:lnTo>
                  <a:lnTo>
                    <a:pt x="6504" y="2873"/>
                  </a:lnTo>
                  <a:lnTo>
                    <a:pt x="6504" y="2873"/>
                  </a:lnTo>
                  <a:lnTo>
                    <a:pt x="6308" y="1"/>
                  </a:lnTo>
                  <a:close/>
                  <a:moveTo>
                    <a:pt x="8557" y="37363"/>
                  </a:moveTo>
                  <a:lnTo>
                    <a:pt x="8721" y="40712"/>
                  </a:lnTo>
                  <a:lnTo>
                    <a:pt x="8880" y="44061"/>
                  </a:lnTo>
                  <a:lnTo>
                    <a:pt x="9029" y="47410"/>
                  </a:lnTo>
                  <a:lnTo>
                    <a:pt x="9177" y="50760"/>
                  </a:lnTo>
                  <a:lnTo>
                    <a:pt x="9315" y="54109"/>
                  </a:lnTo>
                  <a:lnTo>
                    <a:pt x="9448" y="57458"/>
                  </a:lnTo>
                  <a:lnTo>
                    <a:pt x="9580" y="60822"/>
                  </a:lnTo>
                  <a:lnTo>
                    <a:pt x="9702" y="64187"/>
                  </a:lnTo>
                  <a:lnTo>
                    <a:pt x="9819" y="67536"/>
                  </a:lnTo>
                  <a:lnTo>
                    <a:pt x="9936" y="70900"/>
                  </a:lnTo>
                  <a:lnTo>
                    <a:pt x="10042" y="74265"/>
                  </a:lnTo>
                  <a:lnTo>
                    <a:pt x="10148" y="77629"/>
                  </a:lnTo>
                  <a:lnTo>
                    <a:pt x="10244" y="81009"/>
                  </a:lnTo>
                  <a:lnTo>
                    <a:pt x="10339" y="84374"/>
                  </a:lnTo>
                  <a:lnTo>
                    <a:pt x="10424" y="87738"/>
                  </a:lnTo>
                  <a:lnTo>
                    <a:pt x="10509" y="91118"/>
                  </a:lnTo>
                  <a:lnTo>
                    <a:pt x="10562" y="91087"/>
                  </a:lnTo>
                  <a:lnTo>
                    <a:pt x="10551" y="89689"/>
                  </a:lnTo>
                  <a:lnTo>
                    <a:pt x="10535" y="88260"/>
                  </a:lnTo>
                  <a:lnTo>
                    <a:pt x="10514" y="86801"/>
                  </a:lnTo>
                  <a:lnTo>
                    <a:pt x="10488" y="85295"/>
                  </a:lnTo>
                  <a:lnTo>
                    <a:pt x="10461" y="83774"/>
                  </a:lnTo>
                  <a:lnTo>
                    <a:pt x="10424" y="82223"/>
                  </a:lnTo>
                  <a:lnTo>
                    <a:pt x="10387" y="80640"/>
                  </a:lnTo>
                  <a:lnTo>
                    <a:pt x="10350" y="79043"/>
                  </a:lnTo>
                  <a:lnTo>
                    <a:pt x="10254" y="75770"/>
                  </a:lnTo>
                  <a:lnTo>
                    <a:pt x="10143" y="72406"/>
                  </a:lnTo>
                  <a:lnTo>
                    <a:pt x="10021" y="68980"/>
                  </a:lnTo>
                  <a:lnTo>
                    <a:pt x="9888" y="65508"/>
                  </a:lnTo>
                  <a:lnTo>
                    <a:pt x="9750" y="61990"/>
                  </a:lnTo>
                  <a:lnTo>
                    <a:pt x="9596" y="58441"/>
                  </a:lnTo>
                  <a:lnTo>
                    <a:pt x="9437" y="54892"/>
                  </a:lnTo>
                  <a:lnTo>
                    <a:pt x="9268" y="51328"/>
                  </a:lnTo>
                  <a:lnTo>
                    <a:pt x="9098" y="47795"/>
                  </a:lnTo>
                  <a:lnTo>
                    <a:pt x="8917" y="44276"/>
                  </a:lnTo>
                  <a:lnTo>
                    <a:pt x="8737" y="40789"/>
                  </a:lnTo>
                  <a:lnTo>
                    <a:pt x="8557" y="37363"/>
                  </a:lnTo>
                  <a:close/>
                  <a:moveTo>
                    <a:pt x="1375" y="179900"/>
                  </a:moveTo>
                  <a:lnTo>
                    <a:pt x="1041" y="180207"/>
                  </a:lnTo>
                  <a:lnTo>
                    <a:pt x="701" y="180484"/>
                  </a:lnTo>
                  <a:lnTo>
                    <a:pt x="356" y="180745"/>
                  </a:lnTo>
                  <a:lnTo>
                    <a:pt x="1" y="181006"/>
                  </a:lnTo>
                  <a:lnTo>
                    <a:pt x="218" y="181098"/>
                  </a:lnTo>
                  <a:lnTo>
                    <a:pt x="431" y="181175"/>
                  </a:lnTo>
                  <a:lnTo>
                    <a:pt x="643" y="181221"/>
                  </a:lnTo>
                  <a:lnTo>
                    <a:pt x="855" y="181237"/>
                  </a:lnTo>
                  <a:lnTo>
                    <a:pt x="1083" y="181206"/>
                  </a:lnTo>
                  <a:lnTo>
                    <a:pt x="1311" y="181160"/>
                  </a:lnTo>
                  <a:lnTo>
                    <a:pt x="1539" y="181083"/>
                  </a:lnTo>
                  <a:lnTo>
                    <a:pt x="1757" y="180960"/>
                  </a:lnTo>
                  <a:lnTo>
                    <a:pt x="1868" y="180883"/>
                  </a:lnTo>
                  <a:lnTo>
                    <a:pt x="1979" y="180791"/>
                  </a:lnTo>
                  <a:lnTo>
                    <a:pt x="2086" y="180699"/>
                  </a:lnTo>
                  <a:lnTo>
                    <a:pt x="2192" y="180607"/>
                  </a:lnTo>
                  <a:lnTo>
                    <a:pt x="2298" y="180499"/>
                  </a:lnTo>
                  <a:lnTo>
                    <a:pt x="2398" y="180376"/>
                  </a:lnTo>
                  <a:lnTo>
                    <a:pt x="2499" y="180253"/>
                  </a:lnTo>
                  <a:lnTo>
                    <a:pt x="2600" y="180115"/>
                  </a:lnTo>
                  <a:lnTo>
                    <a:pt x="2292" y="180084"/>
                  </a:lnTo>
                  <a:lnTo>
                    <a:pt x="1990" y="180038"/>
                  </a:lnTo>
                  <a:lnTo>
                    <a:pt x="1682" y="179977"/>
                  </a:lnTo>
                  <a:lnTo>
                    <a:pt x="1375" y="17990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-735650" y="-12743925"/>
              <a:ext cx="5175" cy="71850"/>
            </a:xfrm>
            <a:custGeom>
              <a:avLst/>
              <a:gdLst/>
              <a:ahLst/>
              <a:cxnLst/>
              <a:rect l="l" t="t" r="r" b="b"/>
              <a:pathLst>
                <a:path w="207" h="2874" fill="none" extrusionOk="0">
                  <a:moveTo>
                    <a:pt x="207" y="2873"/>
                  </a:moveTo>
                  <a:lnTo>
                    <a:pt x="207" y="2873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207" y="28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-679175" y="-11809850"/>
              <a:ext cx="50150" cy="1343875"/>
            </a:xfrm>
            <a:custGeom>
              <a:avLst/>
              <a:gdLst/>
              <a:ahLst/>
              <a:cxnLst/>
              <a:rect l="l" t="t" r="r" b="b"/>
              <a:pathLst>
                <a:path w="2006" h="53755" fill="none" extrusionOk="0">
                  <a:moveTo>
                    <a:pt x="1953" y="53755"/>
                  </a:moveTo>
                  <a:lnTo>
                    <a:pt x="1953" y="53755"/>
                  </a:lnTo>
                  <a:lnTo>
                    <a:pt x="2006" y="53724"/>
                  </a:lnTo>
                  <a:lnTo>
                    <a:pt x="2006" y="53724"/>
                  </a:lnTo>
                  <a:lnTo>
                    <a:pt x="1995" y="52326"/>
                  </a:lnTo>
                  <a:lnTo>
                    <a:pt x="1979" y="50897"/>
                  </a:lnTo>
                  <a:lnTo>
                    <a:pt x="1958" y="49438"/>
                  </a:lnTo>
                  <a:lnTo>
                    <a:pt x="1932" y="47932"/>
                  </a:lnTo>
                  <a:lnTo>
                    <a:pt x="1905" y="46411"/>
                  </a:lnTo>
                  <a:lnTo>
                    <a:pt x="1868" y="44860"/>
                  </a:lnTo>
                  <a:lnTo>
                    <a:pt x="1831" y="43277"/>
                  </a:lnTo>
                  <a:lnTo>
                    <a:pt x="1794" y="41680"/>
                  </a:lnTo>
                  <a:lnTo>
                    <a:pt x="1698" y="38407"/>
                  </a:lnTo>
                  <a:lnTo>
                    <a:pt x="1587" y="35043"/>
                  </a:lnTo>
                  <a:lnTo>
                    <a:pt x="1465" y="31617"/>
                  </a:lnTo>
                  <a:lnTo>
                    <a:pt x="1332" y="28145"/>
                  </a:lnTo>
                  <a:lnTo>
                    <a:pt x="1194" y="24627"/>
                  </a:lnTo>
                  <a:lnTo>
                    <a:pt x="1040" y="21078"/>
                  </a:lnTo>
                  <a:lnTo>
                    <a:pt x="881" y="17529"/>
                  </a:lnTo>
                  <a:lnTo>
                    <a:pt x="712" y="13965"/>
                  </a:lnTo>
                  <a:lnTo>
                    <a:pt x="542" y="10432"/>
                  </a:lnTo>
                  <a:lnTo>
                    <a:pt x="361" y="6913"/>
                  </a:lnTo>
                  <a:lnTo>
                    <a:pt x="181" y="3426"/>
                  </a:lnTo>
                  <a:lnTo>
                    <a:pt x="1" y="0"/>
                  </a:lnTo>
                  <a:lnTo>
                    <a:pt x="1" y="0"/>
                  </a:lnTo>
                  <a:lnTo>
                    <a:pt x="165" y="3349"/>
                  </a:lnTo>
                  <a:lnTo>
                    <a:pt x="324" y="6698"/>
                  </a:lnTo>
                  <a:lnTo>
                    <a:pt x="473" y="10047"/>
                  </a:lnTo>
                  <a:lnTo>
                    <a:pt x="621" y="13397"/>
                  </a:lnTo>
                  <a:lnTo>
                    <a:pt x="759" y="16746"/>
                  </a:lnTo>
                  <a:lnTo>
                    <a:pt x="892" y="20095"/>
                  </a:lnTo>
                  <a:lnTo>
                    <a:pt x="1024" y="23459"/>
                  </a:lnTo>
                  <a:lnTo>
                    <a:pt x="1146" y="26824"/>
                  </a:lnTo>
                  <a:lnTo>
                    <a:pt x="1263" y="30173"/>
                  </a:lnTo>
                  <a:lnTo>
                    <a:pt x="1380" y="33537"/>
                  </a:lnTo>
                  <a:lnTo>
                    <a:pt x="1486" y="36902"/>
                  </a:lnTo>
                  <a:lnTo>
                    <a:pt x="1592" y="40266"/>
                  </a:lnTo>
                  <a:lnTo>
                    <a:pt x="1688" y="43646"/>
                  </a:lnTo>
                  <a:lnTo>
                    <a:pt x="1783" y="47011"/>
                  </a:lnTo>
                  <a:lnTo>
                    <a:pt x="1868" y="50375"/>
                  </a:lnTo>
                  <a:lnTo>
                    <a:pt x="1953" y="537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-893075" y="-8246425"/>
              <a:ext cx="65025" cy="33425"/>
            </a:xfrm>
            <a:custGeom>
              <a:avLst/>
              <a:gdLst/>
              <a:ahLst/>
              <a:cxnLst/>
              <a:rect l="l" t="t" r="r" b="b"/>
              <a:pathLst>
                <a:path w="2601" h="1337" fill="none" extrusionOk="0">
                  <a:moveTo>
                    <a:pt x="855" y="1337"/>
                  </a:moveTo>
                  <a:lnTo>
                    <a:pt x="855" y="1337"/>
                  </a:lnTo>
                  <a:lnTo>
                    <a:pt x="1083" y="1306"/>
                  </a:lnTo>
                  <a:lnTo>
                    <a:pt x="1311" y="1260"/>
                  </a:lnTo>
                  <a:lnTo>
                    <a:pt x="1539" y="1183"/>
                  </a:lnTo>
                  <a:lnTo>
                    <a:pt x="1757" y="1060"/>
                  </a:lnTo>
                  <a:lnTo>
                    <a:pt x="1868" y="983"/>
                  </a:lnTo>
                  <a:lnTo>
                    <a:pt x="1979" y="891"/>
                  </a:lnTo>
                  <a:lnTo>
                    <a:pt x="2086" y="799"/>
                  </a:lnTo>
                  <a:lnTo>
                    <a:pt x="2192" y="707"/>
                  </a:lnTo>
                  <a:lnTo>
                    <a:pt x="2298" y="599"/>
                  </a:lnTo>
                  <a:lnTo>
                    <a:pt x="2398" y="476"/>
                  </a:lnTo>
                  <a:lnTo>
                    <a:pt x="2499" y="353"/>
                  </a:lnTo>
                  <a:lnTo>
                    <a:pt x="2600" y="215"/>
                  </a:lnTo>
                  <a:lnTo>
                    <a:pt x="2600" y="215"/>
                  </a:lnTo>
                  <a:lnTo>
                    <a:pt x="2292" y="184"/>
                  </a:lnTo>
                  <a:lnTo>
                    <a:pt x="1990" y="138"/>
                  </a:lnTo>
                  <a:lnTo>
                    <a:pt x="1682" y="77"/>
                  </a:lnTo>
                  <a:lnTo>
                    <a:pt x="1375" y="0"/>
                  </a:lnTo>
                  <a:lnTo>
                    <a:pt x="1375" y="0"/>
                  </a:lnTo>
                  <a:lnTo>
                    <a:pt x="1041" y="307"/>
                  </a:lnTo>
                  <a:lnTo>
                    <a:pt x="701" y="584"/>
                  </a:lnTo>
                  <a:lnTo>
                    <a:pt x="356" y="845"/>
                  </a:lnTo>
                  <a:lnTo>
                    <a:pt x="1" y="1106"/>
                  </a:lnTo>
                  <a:lnTo>
                    <a:pt x="1" y="1106"/>
                  </a:lnTo>
                  <a:lnTo>
                    <a:pt x="218" y="1198"/>
                  </a:lnTo>
                  <a:lnTo>
                    <a:pt x="431" y="1275"/>
                  </a:lnTo>
                  <a:lnTo>
                    <a:pt x="643" y="1321"/>
                  </a:lnTo>
                  <a:lnTo>
                    <a:pt x="855" y="13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-1013075" y="-12743150"/>
              <a:ext cx="382725" cy="4524400"/>
            </a:xfrm>
            <a:custGeom>
              <a:avLst/>
              <a:gdLst/>
              <a:ahLst/>
              <a:cxnLst/>
              <a:rect l="l" t="t" r="r" b="b"/>
              <a:pathLst>
                <a:path w="15309" h="180976" extrusionOk="0">
                  <a:moveTo>
                    <a:pt x="11097" y="0"/>
                  </a:moveTo>
                  <a:lnTo>
                    <a:pt x="10864" y="538"/>
                  </a:lnTo>
                  <a:lnTo>
                    <a:pt x="10636" y="1106"/>
                  </a:lnTo>
                  <a:lnTo>
                    <a:pt x="10413" y="1675"/>
                  </a:lnTo>
                  <a:lnTo>
                    <a:pt x="10195" y="2259"/>
                  </a:lnTo>
                  <a:lnTo>
                    <a:pt x="9983" y="2842"/>
                  </a:lnTo>
                  <a:lnTo>
                    <a:pt x="9776" y="3457"/>
                  </a:lnTo>
                  <a:lnTo>
                    <a:pt x="9575" y="4056"/>
                  </a:lnTo>
                  <a:lnTo>
                    <a:pt x="9379" y="4686"/>
                  </a:lnTo>
                  <a:lnTo>
                    <a:pt x="9188" y="5316"/>
                  </a:lnTo>
                  <a:lnTo>
                    <a:pt x="8997" y="5946"/>
                  </a:lnTo>
                  <a:lnTo>
                    <a:pt x="8816" y="6606"/>
                  </a:lnTo>
                  <a:lnTo>
                    <a:pt x="8636" y="7267"/>
                  </a:lnTo>
                  <a:lnTo>
                    <a:pt x="8461" y="7928"/>
                  </a:lnTo>
                  <a:lnTo>
                    <a:pt x="8291" y="8603"/>
                  </a:lnTo>
                  <a:lnTo>
                    <a:pt x="8127" y="9279"/>
                  </a:lnTo>
                  <a:lnTo>
                    <a:pt x="7968" y="9971"/>
                  </a:lnTo>
                  <a:lnTo>
                    <a:pt x="7808" y="10677"/>
                  </a:lnTo>
                  <a:lnTo>
                    <a:pt x="7660" y="11384"/>
                  </a:lnTo>
                  <a:lnTo>
                    <a:pt x="7511" y="12091"/>
                  </a:lnTo>
                  <a:lnTo>
                    <a:pt x="7368" y="12813"/>
                  </a:lnTo>
                  <a:lnTo>
                    <a:pt x="7230" y="13550"/>
                  </a:lnTo>
                  <a:lnTo>
                    <a:pt x="7092" y="14288"/>
                  </a:lnTo>
                  <a:lnTo>
                    <a:pt x="6960" y="15025"/>
                  </a:lnTo>
                  <a:lnTo>
                    <a:pt x="6832" y="15778"/>
                  </a:lnTo>
                  <a:lnTo>
                    <a:pt x="6710" y="16531"/>
                  </a:lnTo>
                  <a:lnTo>
                    <a:pt x="6594" y="17299"/>
                  </a:lnTo>
                  <a:lnTo>
                    <a:pt x="6477" y="18067"/>
                  </a:lnTo>
                  <a:lnTo>
                    <a:pt x="6366" y="18851"/>
                  </a:lnTo>
                  <a:lnTo>
                    <a:pt x="6254" y="19634"/>
                  </a:lnTo>
                  <a:lnTo>
                    <a:pt x="6154" y="20418"/>
                  </a:lnTo>
                  <a:lnTo>
                    <a:pt x="6053" y="21201"/>
                  </a:lnTo>
                  <a:lnTo>
                    <a:pt x="5952" y="22000"/>
                  </a:lnTo>
                  <a:lnTo>
                    <a:pt x="5857" y="22814"/>
                  </a:lnTo>
                  <a:lnTo>
                    <a:pt x="5766" y="23613"/>
                  </a:lnTo>
                  <a:lnTo>
                    <a:pt x="5681" y="24427"/>
                  </a:lnTo>
                  <a:lnTo>
                    <a:pt x="5597" y="25241"/>
                  </a:lnTo>
                  <a:lnTo>
                    <a:pt x="5517" y="26071"/>
                  </a:lnTo>
                  <a:lnTo>
                    <a:pt x="5437" y="26901"/>
                  </a:lnTo>
                  <a:lnTo>
                    <a:pt x="5363" y="27730"/>
                  </a:lnTo>
                  <a:lnTo>
                    <a:pt x="5294" y="28560"/>
                  </a:lnTo>
                  <a:lnTo>
                    <a:pt x="5162" y="30234"/>
                  </a:lnTo>
                  <a:lnTo>
                    <a:pt x="5040" y="31924"/>
                  </a:lnTo>
                  <a:lnTo>
                    <a:pt x="4928" y="33630"/>
                  </a:lnTo>
                  <a:lnTo>
                    <a:pt x="4827" y="35350"/>
                  </a:lnTo>
                  <a:lnTo>
                    <a:pt x="4737" y="37071"/>
                  </a:lnTo>
                  <a:lnTo>
                    <a:pt x="4652" y="38807"/>
                  </a:lnTo>
                  <a:lnTo>
                    <a:pt x="4583" y="40543"/>
                  </a:lnTo>
                  <a:lnTo>
                    <a:pt x="4520" y="42279"/>
                  </a:lnTo>
                  <a:lnTo>
                    <a:pt x="4467" y="44030"/>
                  </a:lnTo>
                  <a:lnTo>
                    <a:pt x="4419" y="45782"/>
                  </a:lnTo>
                  <a:lnTo>
                    <a:pt x="4382" y="47518"/>
                  </a:lnTo>
                  <a:lnTo>
                    <a:pt x="4350" y="49269"/>
                  </a:lnTo>
                  <a:lnTo>
                    <a:pt x="4324" y="51020"/>
                  </a:lnTo>
                  <a:lnTo>
                    <a:pt x="4308" y="52772"/>
                  </a:lnTo>
                  <a:lnTo>
                    <a:pt x="4292" y="54523"/>
                  </a:lnTo>
                  <a:lnTo>
                    <a:pt x="4286" y="56259"/>
                  </a:lnTo>
                  <a:lnTo>
                    <a:pt x="4281" y="58026"/>
                  </a:lnTo>
                  <a:lnTo>
                    <a:pt x="4281" y="59777"/>
                  </a:lnTo>
                  <a:lnTo>
                    <a:pt x="4292" y="63280"/>
                  </a:lnTo>
                  <a:lnTo>
                    <a:pt x="4308" y="66783"/>
                  </a:lnTo>
                  <a:lnTo>
                    <a:pt x="4329" y="70301"/>
                  </a:lnTo>
                  <a:lnTo>
                    <a:pt x="4355" y="73804"/>
                  </a:lnTo>
                  <a:lnTo>
                    <a:pt x="4371" y="77306"/>
                  </a:lnTo>
                  <a:lnTo>
                    <a:pt x="4377" y="80809"/>
                  </a:lnTo>
                  <a:lnTo>
                    <a:pt x="4377" y="82560"/>
                  </a:lnTo>
                  <a:lnTo>
                    <a:pt x="4371" y="84312"/>
                  </a:lnTo>
                  <a:lnTo>
                    <a:pt x="4361" y="86063"/>
                  </a:lnTo>
                  <a:lnTo>
                    <a:pt x="4345" y="87815"/>
                  </a:lnTo>
                  <a:lnTo>
                    <a:pt x="4324" y="89551"/>
                  </a:lnTo>
                  <a:lnTo>
                    <a:pt x="4297" y="91302"/>
                  </a:lnTo>
                  <a:lnTo>
                    <a:pt x="4265" y="93038"/>
                  </a:lnTo>
                  <a:lnTo>
                    <a:pt x="4223" y="94774"/>
                  </a:lnTo>
                  <a:lnTo>
                    <a:pt x="4170" y="96510"/>
                  </a:lnTo>
                  <a:lnTo>
                    <a:pt x="4111" y="98246"/>
                  </a:lnTo>
                  <a:lnTo>
                    <a:pt x="4042" y="99982"/>
                  </a:lnTo>
                  <a:lnTo>
                    <a:pt x="3968" y="101718"/>
                  </a:lnTo>
                  <a:lnTo>
                    <a:pt x="3878" y="103439"/>
                  </a:lnTo>
                  <a:lnTo>
                    <a:pt x="3783" y="105175"/>
                  </a:lnTo>
                  <a:lnTo>
                    <a:pt x="3666" y="106957"/>
                  </a:lnTo>
                  <a:lnTo>
                    <a:pt x="3539" y="108739"/>
                  </a:lnTo>
                  <a:lnTo>
                    <a:pt x="3401" y="110521"/>
                  </a:lnTo>
                  <a:lnTo>
                    <a:pt x="3257" y="112303"/>
                  </a:lnTo>
                  <a:lnTo>
                    <a:pt x="3104" y="114085"/>
                  </a:lnTo>
                  <a:lnTo>
                    <a:pt x="2944" y="115852"/>
                  </a:lnTo>
                  <a:lnTo>
                    <a:pt x="2780" y="117634"/>
                  </a:lnTo>
                  <a:lnTo>
                    <a:pt x="2610" y="119401"/>
                  </a:lnTo>
                  <a:lnTo>
                    <a:pt x="2260" y="122934"/>
                  </a:lnTo>
                  <a:lnTo>
                    <a:pt x="1910" y="126468"/>
                  </a:lnTo>
                  <a:lnTo>
                    <a:pt x="1560" y="130001"/>
                  </a:lnTo>
                  <a:lnTo>
                    <a:pt x="1390" y="131768"/>
                  </a:lnTo>
                  <a:lnTo>
                    <a:pt x="1226" y="133535"/>
                  </a:lnTo>
                  <a:lnTo>
                    <a:pt x="1067" y="135301"/>
                  </a:lnTo>
                  <a:lnTo>
                    <a:pt x="913" y="137068"/>
                  </a:lnTo>
                  <a:lnTo>
                    <a:pt x="770" y="138835"/>
                  </a:lnTo>
                  <a:lnTo>
                    <a:pt x="632" y="140602"/>
                  </a:lnTo>
                  <a:lnTo>
                    <a:pt x="504" y="142368"/>
                  </a:lnTo>
                  <a:lnTo>
                    <a:pt x="393" y="144135"/>
                  </a:lnTo>
                  <a:lnTo>
                    <a:pt x="340" y="145026"/>
                  </a:lnTo>
                  <a:lnTo>
                    <a:pt x="287" y="145917"/>
                  </a:lnTo>
                  <a:lnTo>
                    <a:pt x="245" y="146808"/>
                  </a:lnTo>
                  <a:lnTo>
                    <a:pt x="202" y="147699"/>
                  </a:lnTo>
                  <a:lnTo>
                    <a:pt x="160" y="148575"/>
                  </a:lnTo>
                  <a:lnTo>
                    <a:pt x="128" y="149466"/>
                  </a:lnTo>
                  <a:lnTo>
                    <a:pt x="96" y="150357"/>
                  </a:lnTo>
                  <a:lnTo>
                    <a:pt x="70" y="151248"/>
                  </a:lnTo>
                  <a:lnTo>
                    <a:pt x="43" y="152139"/>
                  </a:lnTo>
                  <a:lnTo>
                    <a:pt x="27" y="153045"/>
                  </a:lnTo>
                  <a:lnTo>
                    <a:pt x="11" y="153937"/>
                  </a:lnTo>
                  <a:lnTo>
                    <a:pt x="6" y="154828"/>
                  </a:lnTo>
                  <a:lnTo>
                    <a:pt x="1" y="155719"/>
                  </a:lnTo>
                  <a:lnTo>
                    <a:pt x="1" y="156625"/>
                  </a:lnTo>
                  <a:lnTo>
                    <a:pt x="6" y="157516"/>
                  </a:lnTo>
                  <a:lnTo>
                    <a:pt x="16" y="158423"/>
                  </a:lnTo>
                  <a:lnTo>
                    <a:pt x="32" y="159314"/>
                  </a:lnTo>
                  <a:lnTo>
                    <a:pt x="54" y="160220"/>
                  </a:lnTo>
                  <a:lnTo>
                    <a:pt x="80" y="161111"/>
                  </a:lnTo>
                  <a:lnTo>
                    <a:pt x="112" y="162017"/>
                  </a:lnTo>
                  <a:lnTo>
                    <a:pt x="165" y="163170"/>
                  </a:lnTo>
                  <a:lnTo>
                    <a:pt x="223" y="164306"/>
                  </a:lnTo>
                  <a:lnTo>
                    <a:pt x="260" y="164875"/>
                  </a:lnTo>
                  <a:lnTo>
                    <a:pt x="303" y="165459"/>
                  </a:lnTo>
                  <a:lnTo>
                    <a:pt x="345" y="166027"/>
                  </a:lnTo>
                  <a:lnTo>
                    <a:pt x="393" y="166580"/>
                  </a:lnTo>
                  <a:lnTo>
                    <a:pt x="441" y="167149"/>
                  </a:lnTo>
                  <a:lnTo>
                    <a:pt x="494" y="167717"/>
                  </a:lnTo>
                  <a:lnTo>
                    <a:pt x="552" y="168270"/>
                  </a:lnTo>
                  <a:lnTo>
                    <a:pt x="611" y="168823"/>
                  </a:lnTo>
                  <a:lnTo>
                    <a:pt x="674" y="169361"/>
                  </a:lnTo>
                  <a:lnTo>
                    <a:pt x="743" y="169914"/>
                  </a:lnTo>
                  <a:lnTo>
                    <a:pt x="817" y="170452"/>
                  </a:lnTo>
                  <a:lnTo>
                    <a:pt x="892" y="170974"/>
                  </a:lnTo>
                  <a:lnTo>
                    <a:pt x="971" y="171512"/>
                  </a:lnTo>
                  <a:lnTo>
                    <a:pt x="1056" y="172019"/>
                  </a:lnTo>
                  <a:lnTo>
                    <a:pt x="1146" y="172526"/>
                  </a:lnTo>
                  <a:lnTo>
                    <a:pt x="1236" y="173033"/>
                  </a:lnTo>
                  <a:lnTo>
                    <a:pt x="1337" y="173524"/>
                  </a:lnTo>
                  <a:lnTo>
                    <a:pt x="1438" y="174016"/>
                  </a:lnTo>
                  <a:lnTo>
                    <a:pt x="1544" y="174492"/>
                  </a:lnTo>
                  <a:lnTo>
                    <a:pt x="1656" y="174953"/>
                  </a:lnTo>
                  <a:lnTo>
                    <a:pt x="1772" y="175414"/>
                  </a:lnTo>
                  <a:lnTo>
                    <a:pt x="1894" y="175844"/>
                  </a:lnTo>
                  <a:lnTo>
                    <a:pt x="2016" y="176290"/>
                  </a:lnTo>
                  <a:lnTo>
                    <a:pt x="2149" y="176704"/>
                  </a:lnTo>
                  <a:lnTo>
                    <a:pt x="2287" y="177104"/>
                  </a:lnTo>
                  <a:lnTo>
                    <a:pt x="2425" y="177503"/>
                  </a:lnTo>
                  <a:lnTo>
                    <a:pt x="2573" y="177887"/>
                  </a:lnTo>
                  <a:lnTo>
                    <a:pt x="2727" y="178256"/>
                  </a:lnTo>
                  <a:lnTo>
                    <a:pt x="2838" y="178517"/>
                  </a:lnTo>
                  <a:lnTo>
                    <a:pt x="2955" y="178748"/>
                  </a:lnTo>
                  <a:lnTo>
                    <a:pt x="3072" y="178993"/>
                  </a:lnTo>
                  <a:lnTo>
                    <a:pt x="3194" y="179209"/>
                  </a:lnTo>
                  <a:lnTo>
                    <a:pt x="3316" y="179424"/>
                  </a:lnTo>
                  <a:lnTo>
                    <a:pt x="3443" y="179623"/>
                  </a:lnTo>
                  <a:lnTo>
                    <a:pt x="3570" y="179808"/>
                  </a:lnTo>
                  <a:lnTo>
                    <a:pt x="3703" y="179977"/>
                  </a:lnTo>
                  <a:lnTo>
                    <a:pt x="3836" y="180146"/>
                  </a:lnTo>
                  <a:lnTo>
                    <a:pt x="3968" y="180299"/>
                  </a:lnTo>
                  <a:lnTo>
                    <a:pt x="4106" y="180438"/>
                  </a:lnTo>
                  <a:lnTo>
                    <a:pt x="4244" y="180576"/>
                  </a:lnTo>
                  <a:lnTo>
                    <a:pt x="4382" y="180683"/>
                  </a:lnTo>
                  <a:lnTo>
                    <a:pt x="4520" y="180791"/>
                  </a:lnTo>
                  <a:lnTo>
                    <a:pt x="4663" y="180883"/>
                  </a:lnTo>
                  <a:lnTo>
                    <a:pt x="4801" y="180975"/>
                  </a:lnTo>
                  <a:lnTo>
                    <a:pt x="5156" y="180714"/>
                  </a:lnTo>
                  <a:lnTo>
                    <a:pt x="5501" y="180453"/>
                  </a:lnTo>
                  <a:lnTo>
                    <a:pt x="5841" y="180176"/>
                  </a:lnTo>
                  <a:lnTo>
                    <a:pt x="6175" y="179869"/>
                  </a:lnTo>
                  <a:lnTo>
                    <a:pt x="5888" y="179762"/>
                  </a:lnTo>
                  <a:lnTo>
                    <a:pt x="5602" y="179639"/>
                  </a:lnTo>
                  <a:lnTo>
                    <a:pt x="5321" y="179500"/>
                  </a:lnTo>
                  <a:lnTo>
                    <a:pt x="5040" y="179331"/>
                  </a:lnTo>
                  <a:lnTo>
                    <a:pt x="4769" y="179132"/>
                  </a:lnTo>
                  <a:lnTo>
                    <a:pt x="4499" y="178901"/>
                  </a:lnTo>
                  <a:lnTo>
                    <a:pt x="4239" y="178640"/>
                  </a:lnTo>
                  <a:lnTo>
                    <a:pt x="4106" y="178502"/>
                  </a:lnTo>
                  <a:lnTo>
                    <a:pt x="3979" y="178348"/>
                  </a:lnTo>
                  <a:lnTo>
                    <a:pt x="3857" y="178179"/>
                  </a:lnTo>
                  <a:lnTo>
                    <a:pt x="3735" y="178010"/>
                  </a:lnTo>
                  <a:lnTo>
                    <a:pt x="3613" y="177841"/>
                  </a:lnTo>
                  <a:lnTo>
                    <a:pt x="3491" y="177641"/>
                  </a:lnTo>
                  <a:lnTo>
                    <a:pt x="3374" y="177457"/>
                  </a:lnTo>
                  <a:lnTo>
                    <a:pt x="3257" y="177242"/>
                  </a:lnTo>
                  <a:lnTo>
                    <a:pt x="3146" y="177027"/>
                  </a:lnTo>
                  <a:lnTo>
                    <a:pt x="3035" y="176797"/>
                  </a:lnTo>
                  <a:lnTo>
                    <a:pt x="2929" y="176566"/>
                  </a:lnTo>
                  <a:lnTo>
                    <a:pt x="2822" y="176305"/>
                  </a:lnTo>
                  <a:lnTo>
                    <a:pt x="2722" y="176059"/>
                  </a:lnTo>
                  <a:lnTo>
                    <a:pt x="2621" y="175783"/>
                  </a:lnTo>
                  <a:lnTo>
                    <a:pt x="2520" y="175506"/>
                  </a:lnTo>
                  <a:lnTo>
                    <a:pt x="2425" y="175199"/>
                  </a:lnTo>
                  <a:lnTo>
                    <a:pt x="2334" y="174907"/>
                  </a:lnTo>
                  <a:lnTo>
                    <a:pt x="2244" y="174584"/>
                  </a:lnTo>
                  <a:lnTo>
                    <a:pt x="2133" y="174139"/>
                  </a:lnTo>
                  <a:lnTo>
                    <a:pt x="2027" y="173678"/>
                  </a:lnTo>
                  <a:lnTo>
                    <a:pt x="1926" y="173202"/>
                  </a:lnTo>
                  <a:lnTo>
                    <a:pt x="1841" y="172725"/>
                  </a:lnTo>
                  <a:lnTo>
                    <a:pt x="1756" y="172234"/>
                  </a:lnTo>
                  <a:lnTo>
                    <a:pt x="1687" y="171727"/>
                  </a:lnTo>
                  <a:lnTo>
                    <a:pt x="1618" y="171220"/>
                  </a:lnTo>
                  <a:lnTo>
                    <a:pt x="1560" y="170713"/>
                  </a:lnTo>
                  <a:lnTo>
                    <a:pt x="1507" y="170175"/>
                  </a:lnTo>
                  <a:lnTo>
                    <a:pt x="1465" y="169653"/>
                  </a:lnTo>
                  <a:lnTo>
                    <a:pt x="1422" y="169115"/>
                  </a:lnTo>
                  <a:lnTo>
                    <a:pt x="1390" y="168577"/>
                  </a:lnTo>
                  <a:lnTo>
                    <a:pt x="1364" y="168024"/>
                  </a:lnTo>
                  <a:lnTo>
                    <a:pt x="1343" y="167471"/>
                  </a:lnTo>
                  <a:lnTo>
                    <a:pt x="1327" y="166918"/>
                  </a:lnTo>
                  <a:lnTo>
                    <a:pt x="1316" y="166350"/>
                  </a:lnTo>
                  <a:lnTo>
                    <a:pt x="1305" y="165781"/>
                  </a:lnTo>
                  <a:lnTo>
                    <a:pt x="1305" y="165213"/>
                  </a:lnTo>
                  <a:lnTo>
                    <a:pt x="1305" y="164644"/>
                  </a:lnTo>
                  <a:lnTo>
                    <a:pt x="1311" y="164076"/>
                  </a:lnTo>
                  <a:lnTo>
                    <a:pt x="1321" y="163492"/>
                  </a:lnTo>
                  <a:lnTo>
                    <a:pt x="1337" y="162924"/>
                  </a:lnTo>
                  <a:lnTo>
                    <a:pt x="1369" y="161772"/>
                  </a:lnTo>
                  <a:lnTo>
                    <a:pt x="1412" y="160619"/>
                  </a:lnTo>
                  <a:lnTo>
                    <a:pt x="1465" y="159467"/>
                  </a:lnTo>
                  <a:lnTo>
                    <a:pt x="1523" y="158346"/>
                  </a:lnTo>
                  <a:lnTo>
                    <a:pt x="1587" y="157224"/>
                  </a:lnTo>
                  <a:lnTo>
                    <a:pt x="1778" y="153921"/>
                  </a:lnTo>
                  <a:lnTo>
                    <a:pt x="1974" y="150603"/>
                  </a:lnTo>
                  <a:lnTo>
                    <a:pt x="2181" y="147284"/>
                  </a:lnTo>
                  <a:lnTo>
                    <a:pt x="2292" y="145625"/>
                  </a:lnTo>
                  <a:lnTo>
                    <a:pt x="2398" y="143966"/>
                  </a:lnTo>
                  <a:lnTo>
                    <a:pt x="2515" y="142307"/>
                  </a:lnTo>
                  <a:lnTo>
                    <a:pt x="2632" y="140663"/>
                  </a:lnTo>
                  <a:lnTo>
                    <a:pt x="2754" y="139004"/>
                  </a:lnTo>
                  <a:lnTo>
                    <a:pt x="2881" y="137360"/>
                  </a:lnTo>
                  <a:lnTo>
                    <a:pt x="3019" y="135731"/>
                  </a:lnTo>
                  <a:lnTo>
                    <a:pt x="3157" y="134088"/>
                  </a:lnTo>
                  <a:lnTo>
                    <a:pt x="3300" y="132475"/>
                  </a:lnTo>
                  <a:lnTo>
                    <a:pt x="3454" y="130846"/>
                  </a:lnTo>
                  <a:lnTo>
                    <a:pt x="3613" y="129248"/>
                  </a:lnTo>
                  <a:lnTo>
                    <a:pt x="3783" y="127635"/>
                  </a:lnTo>
                  <a:lnTo>
                    <a:pt x="3958" y="126053"/>
                  </a:lnTo>
                  <a:lnTo>
                    <a:pt x="4138" y="124470"/>
                  </a:lnTo>
                  <a:lnTo>
                    <a:pt x="4334" y="122903"/>
                  </a:lnTo>
                  <a:lnTo>
                    <a:pt x="4536" y="121352"/>
                  </a:lnTo>
                  <a:lnTo>
                    <a:pt x="4748" y="119800"/>
                  </a:lnTo>
                  <a:lnTo>
                    <a:pt x="4971" y="118279"/>
                  </a:lnTo>
                  <a:lnTo>
                    <a:pt x="5204" y="116758"/>
                  </a:lnTo>
                  <a:lnTo>
                    <a:pt x="5448" y="115253"/>
                  </a:lnTo>
                  <a:lnTo>
                    <a:pt x="5570" y="114515"/>
                  </a:lnTo>
                  <a:lnTo>
                    <a:pt x="5703" y="113778"/>
                  </a:lnTo>
                  <a:lnTo>
                    <a:pt x="5835" y="113040"/>
                  </a:lnTo>
                  <a:lnTo>
                    <a:pt x="5968" y="112303"/>
                  </a:lnTo>
                  <a:lnTo>
                    <a:pt x="6106" y="111581"/>
                  </a:lnTo>
                  <a:lnTo>
                    <a:pt x="6249" y="110859"/>
                  </a:lnTo>
                  <a:lnTo>
                    <a:pt x="6392" y="110137"/>
                  </a:lnTo>
                  <a:lnTo>
                    <a:pt x="6541" y="109430"/>
                  </a:lnTo>
                  <a:lnTo>
                    <a:pt x="6695" y="108724"/>
                  </a:lnTo>
                  <a:lnTo>
                    <a:pt x="6848" y="108017"/>
                  </a:lnTo>
                  <a:lnTo>
                    <a:pt x="7008" y="107310"/>
                  </a:lnTo>
                  <a:lnTo>
                    <a:pt x="7167" y="106619"/>
                  </a:lnTo>
                  <a:lnTo>
                    <a:pt x="7352" y="105866"/>
                  </a:lnTo>
                  <a:lnTo>
                    <a:pt x="7543" y="105129"/>
                  </a:lnTo>
                  <a:lnTo>
                    <a:pt x="7734" y="104422"/>
                  </a:lnTo>
                  <a:lnTo>
                    <a:pt x="7936" y="103715"/>
                  </a:lnTo>
                  <a:lnTo>
                    <a:pt x="8148" y="103024"/>
                  </a:lnTo>
                  <a:lnTo>
                    <a:pt x="8360" y="102348"/>
                  </a:lnTo>
                  <a:lnTo>
                    <a:pt x="8578" y="101703"/>
                  </a:lnTo>
                  <a:lnTo>
                    <a:pt x="8800" y="101057"/>
                  </a:lnTo>
                  <a:lnTo>
                    <a:pt x="9028" y="100443"/>
                  </a:lnTo>
                  <a:lnTo>
                    <a:pt x="9267" y="99828"/>
                  </a:lnTo>
                  <a:lnTo>
                    <a:pt x="9506" y="99245"/>
                  </a:lnTo>
                  <a:lnTo>
                    <a:pt x="9750" y="98676"/>
                  </a:lnTo>
                  <a:lnTo>
                    <a:pt x="9994" y="98123"/>
                  </a:lnTo>
                  <a:lnTo>
                    <a:pt x="10248" y="97585"/>
                  </a:lnTo>
                  <a:lnTo>
                    <a:pt x="10503" y="97078"/>
                  </a:lnTo>
                  <a:lnTo>
                    <a:pt x="10763" y="96571"/>
                  </a:lnTo>
                  <a:lnTo>
                    <a:pt x="11028" y="96095"/>
                  </a:lnTo>
                  <a:lnTo>
                    <a:pt x="11293" y="95634"/>
                  </a:lnTo>
                  <a:lnTo>
                    <a:pt x="11564" y="95189"/>
                  </a:lnTo>
                  <a:lnTo>
                    <a:pt x="11840" y="94759"/>
                  </a:lnTo>
                  <a:lnTo>
                    <a:pt x="12116" y="94344"/>
                  </a:lnTo>
                  <a:lnTo>
                    <a:pt x="12397" y="93960"/>
                  </a:lnTo>
                  <a:lnTo>
                    <a:pt x="12678" y="93576"/>
                  </a:lnTo>
                  <a:lnTo>
                    <a:pt x="12964" y="93222"/>
                  </a:lnTo>
                  <a:lnTo>
                    <a:pt x="13251" y="92900"/>
                  </a:lnTo>
                  <a:lnTo>
                    <a:pt x="13537" y="92577"/>
                  </a:lnTo>
                  <a:lnTo>
                    <a:pt x="13829" y="92285"/>
                  </a:lnTo>
                  <a:lnTo>
                    <a:pt x="14121" y="92009"/>
                  </a:lnTo>
                  <a:lnTo>
                    <a:pt x="14418" y="91748"/>
                  </a:lnTo>
                  <a:lnTo>
                    <a:pt x="14715" y="91502"/>
                  </a:lnTo>
                  <a:lnTo>
                    <a:pt x="15012" y="91287"/>
                  </a:lnTo>
                  <a:lnTo>
                    <a:pt x="15309" y="91087"/>
                  </a:lnTo>
                  <a:lnTo>
                    <a:pt x="15224" y="87707"/>
                  </a:lnTo>
                  <a:lnTo>
                    <a:pt x="15139" y="84343"/>
                  </a:lnTo>
                  <a:lnTo>
                    <a:pt x="15044" y="80978"/>
                  </a:lnTo>
                  <a:lnTo>
                    <a:pt x="14948" y="77598"/>
                  </a:lnTo>
                  <a:lnTo>
                    <a:pt x="14842" y="74234"/>
                  </a:lnTo>
                  <a:lnTo>
                    <a:pt x="14736" y="70869"/>
                  </a:lnTo>
                  <a:lnTo>
                    <a:pt x="14619" y="67505"/>
                  </a:lnTo>
                  <a:lnTo>
                    <a:pt x="14502" y="64156"/>
                  </a:lnTo>
                  <a:lnTo>
                    <a:pt x="14380" y="60791"/>
                  </a:lnTo>
                  <a:lnTo>
                    <a:pt x="14248" y="57427"/>
                  </a:lnTo>
                  <a:lnTo>
                    <a:pt x="14115" y="54078"/>
                  </a:lnTo>
                  <a:lnTo>
                    <a:pt x="13977" y="50729"/>
                  </a:lnTo>
                  <a:lnTo>
                    <a:pt x="13829" y="47379"/>
                  </a:lnTo>
                  <a:lnTo>
                    <a:pt x="13680" y="44030"/>
                  </a:lnTo>
                  <a:lnTo>
                    <a:pt x="13521" y="40681"/>
                  </a:lnTo>
                  <a:lnTo>
                    <a:pt x="13357" y="37332"/>
                  </a:lnTo>
                  <a:lnTo>
                    <a:pt x="13044" y="31648"/>
                  </a:lnTo>
                  <a:lnTo>
                    <a:pt x="12736" y="26225"/>
                  </a:lnTo>
                  <a:lnTo>
                    <a:pt x="12439" y="21124"/>
                  </a:lnTo>
                  <a:lnTo>
                    <a:pt x="12158" y="16423"/>
                  </a:lnTo>
                  <a:lnTo>
                    <a:pt x="11898" y="12183"/>
                  </a:lnTo>
                  <a:lnTo>
                    <a:pt x="11665" y="8450"/>
                  </a:lnTo>
                  <a:lnTo>
                    <a:pt x="11463" y="5316"/>
                  </a:lnTo>
                  <a:lnTo>
                    <a:pt x="11304" y="2842"/>
                  </a:lnTo>
                  <a:lnTo>
                    <a:pt x="11097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-1013075" y="-12743150"/>
              <a:ext cx="382725" cy="4524400"/>
            </a:xfrm>
            <a:custGeom>
              <a:avLst/>
              <a:gdLst/>
              <a:ahLst/>
              <a:cxnLst/>
              <a:rect l="l" t="t" r="r" b="b"/>
              <a:pathLst>
                <a:path w="15309" h="180976" fill="none" extrusionOk="0">
                  <a:moveTo>
                    <a:pt x="4801" y="180975"/>
                  </a:moveTo>
                  <a:lnTo>
                    <a:pt x="4801" y="180975"/>
                  </a:lnTo>
                  <a:lnTo>
                    <a:pt x="5156" y="180714"/>
                  </a:lnTo>
                  <a:lnTo>
                    <a:pt x="5501" y="180453"/>
                  </a:lnTo>
                  <a:lnTo>
                    <a:pt x="5841" y="180176"/>
                  </a:lnTo>
                  <a:lnTo>
                    <a:pt x="6175" y="179869"/>
                  </a:lnTo>
                  <a:lnTo>
                    <a:pt x="6175" y="179869"/>
                  </a:lnTo>
                  <a:lnTo>
                    <a:pt x="5888" y="179762"/>
                  </a:lnTo>
                  <a:lnTo>
                    <a:pt x="5602" y="179639"/>
                  </a:lnTo>
                  <a:lnTo>
                    <a:pt x="5321" y="179500"/>
                  </a:lnTo>
                  <a:lnTo>
                    <a:pt x="5040" y="179331"/>
                  </a:lnTo>
                  <a:lnTo>
                    <a:pt x="4769" y="179132"/>
                  </a:lnTo>
                  <a:lnTo>
                    <a:pt x="4499" y="178901"/>
                  </a:lnTo>
                  <a:lnTo>
                    <a:pt x="4239" y="178640"/>
                  </a:lnTo>
                  <a:lnTo>
                    <a:pt x="4106" y="178502"/>
                  </a:lnTo>
                  <a:lnTo>
                    <a:pt x="3979" y="178348"/>
                  </a:lnTo>
                  <a:lnTo>
                    <a:pt x="3857" y="178179"/>
                  </a:lnTo>
                  <a:lnTo>
                    <a:pt x="3735" y="178010"/>
                  </a:lnTo>
                  <a:lnTo>
                    <a:pt x="3613" y="177841"/>
                  </a:lnTo>
                  <a:lnTo>
                    <a:pt x="3491" y="177641"/>
                  </a:lnTo>
                  <a:lnTo>
                    <a:pt x="3374" y="177457"/>
                  </a:lnTo>
                  <a:lnTo>
                    <a:pt x="3257" y="177242"/>
                  </a:lnTo>
                  <a:lnTo>
                    <a:pt x="3146" y="177027"/>
                  </a:lnTo>
                  <a:lnTo>
                    <a:pt x="3035" y="176797"/>
                  </a:lnTo>
                  <a:lnTo>
                    <a:pt x="2929" y="176566"/>
                  </a:lnTo>
                  <a:lnTo>
                    <a:pt x="2822" y="176305"/>
                  </a:lnTo>
                  <a:lnTo>
                    <a:pt x="2722" y="176059"/>
                  </a:lnTo>
                  <a:lnTo>
                    <a:pt x="2621" y="175783"/>
                  </a:lnTo>
                  <a:lnTo>
                    <a:pt x="2520" y="175506"/>
                  </a:lnTo>
                  <a:lnTo>
                    <a:pt x="2425" y="175199"/>
                  </a:lnTo>
                  <a:lnTo>
                    <a:pt x="2334" y="174907"/>
                  </a:lnTo>
                  <a:lnTo>
                    <a:pt x="2244" y="174584"/>
                  </a:lnTo>
                  <a:lnTo>
                    <a:pt x="2244" y="174584"/>
                  </a:lnTo>
                  <a:lnTo>
                    <a:pt x="2133" y="174139"/>
                  </a:lnTo>
                  <a:lnTo>
                    <a:pt x="2027" y="173678"/>
                  </a:lnTo>
                  <a:lnTo>
                    <a:pt x="1926" y="173202"/>
                  </a:lnTo>
                  <a:lnTo>
                    <a:pt x="1841" y="172725"/>
                  </a:lnTo>
                  <a:lnTo>
                    <a:pt x="1756" y="172234"/>
                  </a:lnTo>
                  <a:lnTo>
                    <a:pt x="1687" y="171727"/>
                  </a:lnTo>
                  <a:lnTo>
                    <a:pt x="1618" y="171220"/>
                  </a:lnTo>
                  <a:lnTo>
                    <a:pt x="1560" y="170713"/>
                  </a:lnTo>
                  <a:lnTo>
                    <a:pt x="1507" y="170175"/>
                  </a:lnTo>
                  <a:lnTo>
                    <a:pt x="1465" y="169653"/>
                  </a:lnTo>
                  <a:lnTo>
                    <a:pt x="1422" y="169115"/>
                  </a:lnTo>
                  <a:lnTo>
                    <a:pt x="1390" y="168577"/>
                  </a:lnTo>
                  <a:lnTo>
                    <a:pt x="1364" y="168024"/>
                  </a:lnTo>
                  <a:lnTo>
                    <a:pt x="1343" y="167471"/>
                  </a:lnTo>
                  <a:lnTo>
                    <a:pt x="1327" y="166918"/>
                  </a:lnTo>
                  <a:lnTo>
                    <a:pt x="1316" y="166350"/>
                  </a:lnTo>
                  <a:lnTo>
                    <a:pt x="1305" y="165781"/>
                  </a:lnTo>
                  <a:lnTo>
                    <a:pt x="1305" y="165213"/>
                  </a:lnTo>
                  <a:lnTo>
                    <a:pt x="1305" y="164644"/>
                  </a:lnTo>
                  <a:lnTo>
                    <a:pt x="1311" y="164076"/>
                  </a:lnTo>
                  <a:lnTo>
                    <a:pt x="1321" y="163492"/>
                  </a:lnTo>
                  <a:lnTo>
                    <a:pt x="1337" y="162924"/>
                  </a:lnTo>
                  <a:lnTo>
                    <a:pt x="1369" y="161772"/>
                  </a:lnTo>
                  <a:lnTo>
                    <a:pt x="1412" y="160619"/>
                  </a:lnTo>
                  <a:lnTo>
                    <a:pt x="1465" y="159467"/>
                  </a:lnTo>
                  <a:lnTo>
                    <a:pt x="1523" y="158346"/>
                  </a:lnTo>
                  <a:lnTo>
                    <a:pt x="1587" y="157224"/>
                  </a:lnTo>
                  <a:lnTo>
                    <a:pt x="1587" y="157224"/>
                  </a:lnTo>
                  <a:lnTo>
                    <a:pt x="1778" y="153921"/>
                  </a:lnTo>
                  <a:lnTo>
                    <a:pt x="1974" y="150603"/>
                  </a:lnTo>
                  <a:lnTo>
                    <a:pt x="2181" y="147284"/>
                  </a:lnTo>
                  <a:lnTo>
                    <a:pt x="2292" y="145625"/>
                  </a:lnTo>
                  <a:lnTo>
                    <a:pt x="2398" y="143966"/>
                  </a:lnTo>
                  <a:lnTo>
                    <a:pt x="2515" y="142307"/>
                  </a:lnTo>
                  <a:lnTo>
                    <a:pt x="2632" y="140663"/>
                  </a:lnTo>
                  <a:lnTo>
                    <a:pt x="2754" y="139004"/>
                  </a:lnTo>
                  <a:lnTo>
                    <a:pt x="2881" y="137360"/>
                  </a:lnTo>
                  <a:lnTo>
                    <a:pt x="3019" y="135731"/>
                  </a:lnTo>
                  <a:lnTo>
                    <a:pt x="3157" y="134088"/>
                  </a:lnTo>
                  <a:lnTo>
                    <a:pt x="3300" y="132475"/>
                  </a:lnTo>
                  <a:lnTo>
                    <a:pt x="3454" y="130846"/>
                  </a:lnTo>
                  <a:lnTo>
                    <a:pt x="3613" y="129248"/>
                  </a:lnTo>
                  <a:lnTo>
                    <a:pt x="3783" y="127635"/>
                  </a:lnTo>
                  <a:lnTo>
                    <a:pt x="3958" y="126053"/>
                  </a:lnTo>
                  <a:lnTo>
                    <a:pt x="4138" y="124470"/>
                  </a:lnTo>
                  <a:lnTo>
                    <a:pt x="4334" y="122903"/>
                  </a:lnTo>
                  <a:lnTo>
                    <a:pt x="4536" y="121352"/>
                  </a:lnTo>
                  <a:lnTo>
                    <a:pt x="4748" y="119800"/>
                  </a:lnTo>
                  <a:lnTo>
                    <a:pt x="4971" y="118279"/>
                  </a:lnTo>
                  <a:lnTo>
                    <a:pt x="5204" y="116758"/>
                  </a:lnTo>
                  <a:lnTo>
                    <a:pt x="5448" y="115253"/>
                  </a:lnTo>
                  <a:lnTo>
                    <a:pt x="5570" y="114515"/>
                  </a:lnTo>
                  <a:lnTo>
                    <a:pt x="5703" y="113778"/>
                  </a:lnTo>
                  <a:lnTo>
                    <a:pt x="5835" y="113040"/>
                  </a:lnTo>
                  <a:lnTo>
                    <a:pt x="5968" y="112303"/>
                  </a:lnTo>
                  <a:lnTo>
                    <a:pt x="6106" y="111581"/>
                  </a:lnTo>
                  <a:lnTo>
                    <a:pt x="6249" y="110859"/>
                  </a:lnTo>
                  <a:lnTo>
                    <a:pt x="6392" y="110137"/>
                  </a:lnTo>
                  <a:lnTo>
                    <a:pt x="6541" y="109430"/>
                  </a:lnTo>
                  <a:lnTo>
                    <a:pt x="6695" y="108724"/>
                  </a:lnTo>
                  <a:lnTo>
                    <a:pt x="6848" y="108017"/>
                  </a:lnTo>
                  <a:lnTo>
                    <a:pt x="7008" y="107310"/>
                  </a:lnTo>
                  <a:lnTo>
                    <a:pt x="7167" y="106619"/>
                  </a:lnTo>
                  <a:lnTo>
                    <a:pt x="7167" y="106619"/>
                  </a:lnTo>
                  <a:lnTo>
                    <a:pt x="7352" y="105866"/>
                  </a:lnTo>
                  <a:lnTo>
                    <a:pt x="7543" y="105129"/>
                  </a:lnTo>
                  <a:lnTo>
                    <a:pt x="7734" y="104422"/>
                  </a:lnTo>
                  <a:lnTo>
                    <a:pt x="7936" y="103715"/>
                  </a:lnTo>
                  <a:lnTo>
                    <a:pt x="8148" y="103024"/>
                  </a:lnTo>
                  <a:lnTo>
                    <a:pt x="8360" y="102348"/>
                  </a:lnTo>
                  <a:lnTo>
                    <a:pt x="8578" y="101703"/>
                  </a:lnTo>
                  <a:lnTo>
                    <a:pt x="8800" y="101057"/>
                  </a:lnTo>
                  <a:lnTo>
                    <a:pt x="9028" y="100443"/>
                  </a:lnTo>
                  <a:lnTo>
                    <a:pt x="9267" y="99828"/>
                  </a:lnTo>
                  <a:lnTo>
                    <a:pt x="9506" y="99245"/>
                  </a:lnTo>
                  <a:lnTo>
                    <a:pt x="9750" y="98676"/>
                  </a:lnTo>
                  <a:lnTo>
                    <a:pt x="9994" y="98123"/>
                  </a:lnTo>
                  <a:lnTo>
                    <a:pt x="10248" y="97585"/>
                  </a:lnTo>
                  <a:lnTo>
                    <a:pt x="10503" y="97078"/>
                  </a:lnTo>
                  <a:lnTo>
                    <a:pt x="10763" y="96571"/>
                  </a:lnTo>
                  <a:lnTo>
                    <a:pt x="11028" y="96095"/>
                  </a:lnTo>
                  <a:lnTo>
                    <a:pt x="11293" y="95634"/>
                  </a:lnTo>
                  <a:lnTo>
                    <a:pt x="11564" y="95189"/>
                  </a:lnTo>
                  <a:lnTo>
                    <a:pt x="11840" y="94759"/>
                  </a:lnTo>
                  <a:lnTo>
                    <a:pt x="12116" y="94344"/>
                  </a:lnTo>
                  <a:lnTo>
                    <a:pt x="12397" y="93960"/>
                  </a:lnTo>
                  <a:lnTo>
                    <a:pt x="12678" y="93576"/>
                  </a:lnTo>
                  <a:lnTo>
                    <a:pt x="12964" y="93222"/>
                  </a:lnTo>
                  <a:lnTo>
                    <a:pt x="13251" y="92900"/>
                  </a:lnTo>
                  <a:lnTo>
                    <a:pt x="13537" y="92577"/>
                  </a:lnTo>
                  <a:lnTo>
                    <a:pt x="13829" y="92285"/>
                  </a:lnTo>
                  <a:lnTo>
                    <a:pt x="14121" y="92009"/>
                  </a:lnTo>
                  <a:lnTo>
                    <a:pt x="14418" y="91748"/>
                  </a:lnTo>
                  <a:lnTo>
                    <a:pt x="14715" y="91502"/>
                  </a:lnTo>
                  <a:lnTo>
                    <a:pt x="15012" y="91287"/>
                  </a:lnTo>
                  <a:lnTo>
                    <a:pt x="15309" y="91087"/>
                  </a:lnTo>
                  <a:lnTo>
                    <a:pt x="15309" y="91087"/>
                  </a:lnTo>
                  <a:lnTo>
                    <a:pt x="15224" y="87707"/>
                  </a:lnTo>
                  <a:lnTo>
                    <a:pt x="15139" y="84343"/>
                  </a:lnTo>
                  <a:lnTo>
                    <a:pt x="15044" y="80978"/>
                  </a:lnTo>
                  <a:lnTo>
                    <a:pt x="14948" y="77598"/>
                  </a:lnTo>
                  <a:lnTo>
                    <a:pt x="14842" y="74234"/>
                  </a:lnTo>
                  <a:lnTo>
                    <a:pt x="14736" y="70869"/>
                  </a:lnTo>
                  <a:lnTo>
                    <a:pt x="14619" y="67505"/>
                  </a:lnTo>
                  <a:lnTo>
                    <a:pt x="14502" y="64156"/>
                  </a:lnTo>
                  <a:lnTo>
                    <a:pt x="14380" y="60791"/>
                  </a:lnTo>
                  <a:lnTo>
                    <a:pt x="14248" y="57427"/>
                  </a:lnTo>
                  <a:lnTo>
                    <a:pt x="14115" y="54078"/>
                  </a:lnTo>
                  <a:lnTo>
                    <a:pt x="13977" y="50729"/>
                  </a:lnTo>
                  <a:lnTo>
                    <a:pt x="13829" y="47379"/>
                  </a:lnTo>
                  <a:lnTo>
                    <a:pt x="13680" y="44030"/>
                  </a:lnTo>
                  <a:lnTo>
                    <a:pt x="13521" y="40681"/>
                  </a:lnTo>
                  <a:lnTo>
                    <a:pt x="13357" y="37332"/>
                  </a:lnTo>
                  <a:lnTo>
                    <a:pt x="13357" y="37332"/>
                  </a:lnTo>
                  <a:lnTo>
                    <a:pt x="13044" y="31648"/>
                  </a:lnTo>
                  <a:lnTo>
                    <a:pt x="12736" y="26225"/>
                  </a:lnTo>
                  <a:lnTo>
                    <a:pt x="12439" y="21124"/>
                  </a:lnTo>
                  <a:lnTo>
                    <a:pt x="12158" y="16423"/>
                  </a:lnTo>
                  <a:lnTo>
                    <a:pt x="11898" y="12183"/>
                  </a:lnTo>
                  <a:lnTo>
                    <a:pt x="11665" y="8450"/>
                  </a:lnTo>
                  <a:lnTo>
                    <a:pt x="11463" y="5316"/>
                  </a:lnTo>
                  <a:lnTo>
                    <a:pt x="11304" y="2842"/>
                  </a:lnTo>
                  <a:lnTo>
                    <a:pt x="11304" y="2842"/>
                  </a:lnTo>
                  <a:lnTo>
                    <a:pt x="11097" y="0"/>
                  </a:lnTo>
                  <a:lnTo>
                    <a:pt x="11097" y="0"/>
                  </a:lnTo>
                  <a:lnTo>
                    <a:pt x="10864" y="538"/>
                  </a:lnTo>
                  <a:lnTo>
                    <a:pt x="10636" y="1106"/>
                  </a:lnTo>
                  <a:lnTo>
                    <a:pt x="10413" y="1675"/>
                  </a:lnTo>
                  <a:lnTo>
                    <a:pt x="10195" y="2259"/>
                  </a:lnTo>
                  <a:lnTo>
                    <a:pt x="9983" y="2842"/>
                  </a:lnTo>
                  <a:lnTo>
                    <a:pt x="9776" y="3457"/>
                  </a:lnTo>
                  <a:lnTo>
                    <a:pt x="9575" y="4056"/>
                  </a:lnTo>
                  <a:lnTo>
                    <a:pt x="9379" y="4686"/>
                  </a:lnTo>
                  <a:lnTo>
                    <a:pt x="9188" y="5316"/>
                  </a:lnTo>
                  <a:lnTo>
                    <a:pt x="8997" y="5946"/>
                  </a:lnTo>
                  <a:lnTo>
                    <a:pt x="8816" y="6606"/>
                  </a:lnTo>
                  <a:lnTo>
                    <a:pt x="8636" y="7267"/>
                  </a:lnTo>
                  <a:lnTo>
                    <a:pt x="8461" y="7928"/>
                  </a:lnTo>
                  <a:lnTo>
                    <a:pt x="8291" y="8603"/>
                  </a:lnTo>
                  <a:lnTo>
                    <a:pt x="8127" y="9279"/>
                  </a:lnTo>
                  <a:lnTo>
                    <a:pt x="7968" y="9971"/>
                  </a:lnTo>
                  <a:lnTo>
                    <a:pt x="7808" y="10677"/>
                  </a:lnTo>
                  <a:lnTo>
                    <a:pt x="7660" y="11384"/>
                  </a:lnTo>
                  <a:lnTo>
                    <a:pt x="7511" y="12091"/>
                  </a:lnTo>
                  <a:lnTo>
                    <a:pt x="7368" y="12813"/>
                  </a:lnTo>
                  <a:lnTo>
                    <a:pt x="7230" y="13550"/>
                  </a:lnTo>
                  <a:lnTo>
                    <a:pt x="7092" y="14288"/>
                  </a:lnTo>
                  <a:lnTo>
                    <a:pt x="6960" y="15025"/>
                  </a:lnTo>
                  <a:lnTo>
                    <a:pt x="6832" y="15778"/>
                  </a:lnTo>
                  <a:lnTo>
                    <a:pt x="6710" y="16531"/>
                  </a:lnTo>
                  <a:lnTo>
                    <a:pt x="6594" y="17299"/>
                  </a:lnTo>
                  <a:lnTo>
                    <a:pt x="6477" y="18067"/>
                  </a:lnTo>
                  <a:lnTo>
                    <a:pt x="6366" y="18851"/>
                  </a:lnTo>
                  <a:lnTo>
                    <a:pt x="6254" y="19634"/>
                  </a:lnTo>
                  <a:lnTo>
                    <a:pt x="6154" y="20418"/>
                  </a:lnTo>
                  <a:lnTo>
                    <a:pt x="6053" y="21201"/>
                  </a:lnTo>
                  <a:lnTo>
                    <a:pt x="5952" y="22000"/>
                  </a:lnTo>
                  <a:lnTo>
                    <a:pt x="5857" y="22814"/>
                  </a:lnTo>
                  <a:lnTo>
                    <a:pt x="5766" y="23613"/>
                  </a:lnTo>
                  <a:lnTo>
                    <a:pt x="5681" y="24427"/>
                  </a:lnTo>
                  <a:lnTo>
                    <a:pt x="5597" y="25241"/>
                  </a:lnTo>
                  <a:lnTo>
                    <a:pt x="5517" y="26071"/>
                  </a:lnTo>
                  <a:lnTo>
                    <a:pt x="5437" y="26901"/>
                  </a:lnTo>
                  <a:lnTo>
                    <a:pt x="5363" y="27730"/>
                  </a:lnTo>
                  <a:lnTo>
                    <a:pt x="5294" y="28560"/>
                  </a:lnTo>
                  <a:lnTo>
                    <a:pt x="5162" y="30234"/>
                  </a:lnTo>
                  <a:lnTo>
                    <a:pt x="5040" y="31924"/>
                  </a:lnTo>
                  <a:lnTo>
                    <a:pt x="4928" y="33630"/>
                  </a:lnTo>
                  <a:lnTo>
                    <a:pt x="4827" y="35350"/>
                  </a:lnTo>
                  <a:lnTo>
                    <a:pt x="4737" y="37071"/>
                  </a:lnTo>
                  <a:lnTo>
                    <a:pt x="4652" y="38807"/>
                  </a:lnTo>
                  <a:lnTo>
                    <a:pt x="4583" y="40543"/>
                  </a:lnTo>
                  <a:lnTo>
                    <a:pt x="4520" y="42279"/>
                  </a:lnTo>
                  <a:lnTo>
                    <a:pt x="4467" y="44030"/>
                  </a:lnTo>
                  <a:lnTo>
                    <a:pt x="4419" y="45782"/>
                  </a:lnTo>
                  <a:lnTo>
                    <a:pt x="4382" y="47518"/>
                  </a:lnTo>
                  <a:lnTo>
                    <a:pt x="4350" y="49269"/>
                  </a:lnTo>
                  <a:lnTo>
                    <a:pt x="4350" y="49269"/>
                  </a:lnTo>
                  <a:lnTo>
                    <a:pt x="4324" y="51020"/>
                  </a:lnTo>
                  <a:lnTo>
                    <a:pt x="4308" y="52772"/>
                  </a:lnTo>
                  <a:lnTo>
                    <a:pt x="4292" y="54523"/>
                  </a:lnTo>
                  <a:lnTo>
                    <a:pt x="4286" y="56259"/>
                  </a:lnTo>
                  <a:lnTo>
                    <a:pt x="4281" y="58026"/>
                  </a:lnTo>
                  <a:lnTo>
                    <a:pt x="4281" y="59777"/>
                  </a:lnTo>
                  <a:lnTo>
                    <a:pt x="4292" y="63280"/>
                  </a:lnTo>
                  <a:lnTo>
                    <a:pt x="4308" y="66783"/>
                  </a:lnTo>
                  <a:lnTo>
                    <a:pt x="4329" y="70301"/>
                  </a:lnTo>
                  <a:lnTo>
                    <a:pt x="4355" y="73804"/>
                  </a:lnTo>
                  <a:lnTo>
                    <a:pt x="4371" y="77306"/>
                  </a:lnTo>
                  <a:lnTo>
                    <a:pt x="4377" y="80809"/>
                  </a:lnTo>
                  <a:lnTo>
                    <a:pt x="4377" y="82560"/>
                  </a:lnTo>
                  <a:lnTo>
                    <a:pt x="4371" y="84312"/>
                  </a:lnTo>
                  <a:lnTo>
                    <a:pt x="4361" y="86063"/>
                  </a:lnTo>
                  <a:lnTo>
                    <a:pt x="4345" y="87815"/>
                  </a:lnTo>
                  <a:lnTo>
                    <a:pt x="4324" y="89551"/>
                  </a:lnTo>
                  <a:lnTo>
                    <a:pt x="4297" y="91302"/>
                  </a:lnTo>
                  <a:lnTo>
                    <a:pt x="4265" y="93038"/>
                  </a:lnTo>
                  <a:lnTo>
                    <a:pt x="4223" y="94774"/>
                  </a:lnTo>
                  <a:lnTo>
                    <a:pt x="4170" y="96510"/>
                  </a:lnTo>
                  <a:lnTo>
                    <a:pt x="4111" y="98246"/>
                  </a:lnTo>
                  <a:lnTo>
                    <a:pt x="4042" y="99982"/>
                  </a:lnTo>
                  <a:lnTo>
                    <a:pt x="3968" y="101718"/>
                  </a:lnTo>
                  <a:lnTo>
                    <a:pt x="3878" y="103439"/>
                  </a:lnTo>
                  <a:lnTo>
                    <a:pt x="3783" y="105175"/>
                  </a:lnTo>
                  <a:lnTo>
                    <a:pt x="3783" y="105175"/>
                  </a:lnTo>
                  <a:lnTo>
                    <a:pt x="3666" y="106957"/>
                  </a:lnTo>
                  <a:lnTo>
                    <a:pt x="3539" y="108739"/>
                  </a:lnTo>
                  <a:lnTo>
                    <a:pt x="3401" y="110521"/>
                  </a:lnTo>
                  <a:lnTo>
                    <a:pt x="3257" y="112303"/>
                  </a:lnTo>
                  <a:lnTo>
                    <a:pt x="3104" y="114085"/>
                  </a:lnTo>
                  <a:lnTo>
                    <a:pt x="2944" y="115852"/>
                  </a:lnTo>
                  <a:lnTo>
                    <a:pt x="2780" y="117634"/>
                  </a:lnTo>
                  <a:lnTo>
                    <a:pt x="2610" y="119401"/>
                  </a:lnTo>
                  <a:lnTo>
                    <a:pt x="2260" y="122934"/>
                  </a:lnTo>
                  <a:lnTo>
                    <a:pt x="1910" y="126468"/>
                  </a:lnTo>
                  <a:lnTo>
                    <a:pt x="1560" y="130001"/>
                  </a:lnTo>
                  <a:lnTo>
                    <a:pt x="1390" y="131768"/>
                  </a:lnTo>
                  <a:lnTo>
                    <a:pt x="1226" y="133535"/>
                  </a:lnTo>
                  <a:lnTo>
                    <a:pt x="1067" y="135301"/>
                  </a:lnTo>
                  <a:lnTo>
                    <a:pt x="913" y="137068"/>
                  </a:lnTo>
                  <a:lnTo>
                    <a:pt x="770" y="138835"/>
                  </a:lnTo>
                  <a:lnTo>
                    <a:pt x="632" y="140602"/>
                  </a:lnTo>
                  <a:lnTo>
                    <a:pt x="504" y="142368"/>
                  </a:lnTo>
                  <a:lnTo>
                    <a:pt x="393" y="144135"/>
                  </a:lnTo>
                  <a:lnTo>
                    <a:pt x="340" y="145026"/>
                  </a:lnTo>
                  <a:lnTo>
                    <a:pt x="287" y="145917"/>
                  </a:lnTo>
                  <a:lnTo>
                    <a:pt x="245" y="146808"/>
                  </a:lnTo>
                  <a:lnTo>
                    <a:pt x="202" y="147699"/>
                  </a:lnTo>
                  <a:lnTo>
                    <a:pt x="160" y="148575"/>
                  </a:lnTo>
                  <a:lnTo>
                    <a:pt x="128" y="149466"/>
                  </a:lnTo>
                  <a:lnTo>
                    <a:pt x="96" y="150357"/>
                  </a:lnTo>
                  <a:lnTo>
                    <a:pt x="70" y="151248"/>
                  </a:lnTo>
                  <a:lnTo>
                    <a:pt x="43" y="152139"/>
                  </a:lnTo>
                  <a:lnTo>
                    <a:pt x="27" y="153045"/>
                  </a:lnTo>
                  <a:lnTo>
                    <a:pt x="11" y="153937"/>
                  </a:lnTo>
                  <a:lnTo>
                    <a:pt x="6" y="154828"/>
                  </a:lnTo>
                  <a:lnTo>
                    <a:pt x="1" y="155719"/>
                  </a:lnTo>
                  <a:lnTo>
                    <a:pt x="1" y="156625"/>
                  </a:lnTo>
                  <a:lnTo>
                    <a:pt x="6" y="157516"/>
                  </a:lnTo>
                  <a:lnTo>
                    <a:pt x="16" y="158423"/>
                  </a:lnTo>
                  <a:lnTo>
                    <a:pt x="32" y="159314"/>
                  </a:lnTo>
                  <a:lnTo>
                    <a:pt x="54" y="160220"/>
                  </a:lnTo>
                  <a:lnTo>
                    <a:pt x="80" y="161111"/>
                  </a:lnTo>
                  <a:lnTo>
                    <a:pt x="112" y="162017"/>
                  </a:lnTo>
                  <a:lnTo>
                    <a:pt x="112" y="162017"/>
                  </a:lnTo>
                  <a:lnTo>
                    <a:pt x="165" y="163170"/>
                  </a:lnTo>
                  <a:lnTo>
                    <a:pt x="223" y="164306"/>
                  </a:lnTo>
                  <a:lnTo>
                    <a:pt x="260" y="164875"/>
                  </a:lnTo>
                  <a:lnTo>
                    <a:pt x="303" y="165459"/>
                  </a:lnTo>
                  <a:lnTo>
                    <a:pt x="345" y="166027"/>
                  </a:lnTo>
                  <a:lnTo>
                    <a:pt x="393" y="166580"/>
                  </a:lnTo>
                  <a:lnTo>
                    <a:pt x="441" y="167149"/>
                  </a:lnTo>
                  <a:lnTo>
                    <a:pt x="494" y="167717"/>
                  </a:lnTo>
                  <a:lnTo>
                    <a:pt x="552" y="168270"/>
                  </a:lnTo>
                  <a:lnTo>
                    <a:pt x="611" y="168823"/>
                  </a:lnTo>
                  <a:lnTo>
                    <a:pt x="674" y="169361"/>
                  </a:lnTo>
                  <a:lnTo>
                    <a:pt x="743" y="169914"/>
                  </a:lnTo>
                  <a:lnTo>
                    <a:pt x="817" y="170452"/>
                  </a:lnTo>
                  <a:lnTo>
                    <a:pt x="892" y="170974"/>
                  </a:lnTo>
                  <a:lnTo>
                    <a:pt x="971" y="171512"/>
                  </a:lnTo>
                  <a:lnTo>
                    <a:pt x="1056" y="172019"/>
                  </a:lnTo>
                  <a:lnTo>
                    <a:pt x="1146" y="172526"/>
                  </a:lnTo>
                  <a:lnTo>
                    <a:pt x="1236" y="173033"/>
                  </a:lnTo>
                  <a:lnTo>
                    <a:pt x="1337" y="173524"/>
                  </a:lnTo>
                  <a:lnTo>
                    <a:pt x="1438" y="174016"/>
                  </a:lnTo>
                  <a:lnTo>
                    <a:pt x="1544" y="174492"/>
                  </a:lnTo>
                  <a:lnTo>
                    <a:pt x="1656" y="174953"/>
                  </a:lnTo>
                  <a:lnTo>
                    <a:pt x="1772" y="175414"/>
                  </a:lnTo>
                  <a:lnTo>
                    <a:pt x="1894" y="175844"/>
                  </a:lnTo>
                  <a:lnTo>
                    <a:pt x="2016" y="176290"/>
                  </a:lnTo>
                  <a:lnTo>
                    <a:pt x="2149" y="176704"/>
                  </a:lnTo>
                  <a:lnTo>
                    <a:pt x="2287" y="177104"/>
                  </a:lnTo>
                  <a:lnTo>
                    <a:pt x="2425" y="177503"/>
                  </a:lnTo>
                  <a:lnTo>
                    <a:pt x="2573" y="177887"/>
                  </a:lnTo>
                  <a:lnTo>
                    <a:pt x="2727" y="178256"/>
                  </a:lnTo>
                  <a:lnTo>
                    <a:pt x="2727" y="178256"/>
                  </a:lnTo>
                  <a:lnTo>
                    <a:pt x="2838" y="178517"/>
                  </a:lnTo>
                  <a:lnTo>
                    <a:pt x="2955" y="178748"/>
                  </a:lnTo>
                  <a:lnTo>
                    <a:pt x="3072" y="178993"/>
                  </a:lnTo>
                  <a:lnTo>
                    <a:pt x="3194" y="179209"/>
                  </a:lnTo>
                  <a:lnTo>
                    <a:pt x="3316" y="179424"/>
                  </a:lnTo>
                  <a:lnTo>
                    <a:pt x="3443" y="179623"/>
                  </a:lnTo>
                  <a:lnTo>
                    <a:pt x="3570" y="179808"/>
                  </a:lnTo>
                  <a:lnTo>
                    <a:pt x="3703" y="179977"/>
                  </a:lnTo>
                  <a:lnTo>
                    <a:pt x="3836" y="180146"/>
                  </a:lnTo>
                  <a:lnTo>
                    <a:pt x="3968" y="180299"/>
                  </a:lnTo>
                  <a:lnTo>
                    <a:pt x="4106" y="180438"/>
                  </a:lnTo>
                  <a:lnTo>
                    <a:pt x="4244" y="180576"/>
                  </a:lnTo>
                  <a:lnTo>
                    <a:pt x="4382" y="180683"/>
                  </a:lnTo>
                  <a:lnTo>
                    <a:pt x="4520" y="180791"/>
                  </a:lnTo>
                  <a:lnTo>
                    <a:pt x="4663" y="180883"/>
                  </a:lnTo>
                  <a:lnTo>
                    <a:pt x="4801" y="1809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-1020900" y="-14221450"/>
              <a:ext cx="183025" cy="4111525"/>
            </a:xfrm>
            <a:custGeom>
              <a:avLst/>
              <a:gdLst/>
              <a:ahLst/>
              <a:cxnLst/>
              <a:rect l="l" t="t" r="r" b="b"/>
              <a:pathLst>
                <a:path w="7321" h="164461" extrusionOk="0">
                  <a:moveTo>
                    <a:pt x="1" y="0"/>
                  </a:moveTo>
                  <a:lnTo>
                    <a:pt x="6" y="431"/>
                  </a:lnTo>
                  <a:lnTo>
                    <a:pt x="17" y="845"/>
                  </a:lnTo>
                  <a:lnTo>
                    <a:pt x="32" y="1260"/>
                  </a:lnTo>
                  <a:lnTo>
                    <a:pt x="59" y="1675"/>
                  </a:lnTo>
                  <a:lnTo>
                    <a:pt x="303" y="6453"/>
                  </a:lnTo>
                  <a:lnTo>
                    <a:pt x="711" y="14119"/>
                  </a:lnTo>
                  <a:lnTo>
                    <a:pt x="1247" y="24059"/>
                  </a:lnTo>
                  <a:lnTo>
                    <a:pt x="1555" y="29866"/>
                  </a:lnTo>
                  <a:lnTo>
                    <a:pt x="1878" y="36180"/>
                  </a:lnTo>
                  <a:lnTo>
                    <a:pt x="2223" y="42955"/>
                  </a:lnTo>
                  <a:lnTo>
                    <a:pt x="2584" y="50130"/>
                  </a:lnTo>
                  <a:lnTo>
                    <a:pt x="2950" y="57673"/>
                  </a:lnTo>
                  <a:lnTo>
                    <a:pt x="3326" y="65539"/>
                  </a:lnTo>
                  <a:lnTo>
                    <a:pt x="3708" y="73712"/>
                  </a:lnTo>
                  <a:lnTo>
                    <a:pt x="4085" y="82115"/>
                  </a:lnTo>
                  <a:lnTo>
                    <a:pt x="4456" y="90519"/>
                  </a:lnTo>
                  <a:lnTo>
                    <a:pt x="4801" y="98692"/>
                  </a:lnTo>
                  <a:lnTo>
                    <a:pt x="5125" y="106588"/>
                  </a:lnTo>
                  <a:lnTo>
                    <a:pt x="5427" y="114147"/>
                  </a:lnTo>
                  <a:lnTo>
                    <a:pt x="5708" y="121352"/>
                  </a:lnTo>
                  <a:lnTo>
                    <a:pt x="5968" y="128158"/>
                  </a:lnTo>
                  <a:lnTo>
                    <a:pt x="6207" y="134503"/>
                  </a:lnTo>
                  <a:lnTo>
                    <a:pt x="6419" y="140371"/>
                  </a:lnTo>
                  <a:lnTo>
                    <a:pt x="7039" y="157962"/>
                  </a:lnTo>
                  <a:lnTo>
                    <a:pt x="7225" y="162786"/>
                  </a:lnTo>
                  <a:lnTo>
                    <a:pt x="7236" y="163201"/>
                  </a:lnTo>
                  <a:lnTo>
                    <a:pt x="7252" y="163631"/>
                  </a:lnTo>
                  <a:lnTo>
                    <a:pt x="7278" y="164046"/>
                  </a:lnTo>
                  <a:lnTo>
                    <a:pt x="7315" y="164460"/>
                  </a:lnTo>
                  <a:lnTo>
                    <a:pt x="7321" y="164061"/>
                  </a:lnTo>
                  <a:lnTo>
                    <a:pt x="7321" y="163677"/>
                  </a:lnTo>
                  <a:lnTo>
                    <a:pt x="7315" y="163293"/>
                  </a:lnTo>
                  <a:lnTo>
                    <a:pt x="7305" y="162893"/>
                  </a:lnTo>
                  <a:lnTo>
                    <a:pt x="7193" y="158085"/>
                  </a:lnTo>
                  <a:lnTo>
                    <a:pt x="7103" y="154582"/>
                  </a:lnTo>
                  <a:lnTo>
                    <a:pt x="6992" y="150434"/>
                  </a:lnTo>
                  <a:lnTo>
                    <a:pt x="6854" y="145687"/>
                  </a:lnTo>
                  <a:lnTo>
                    <a:pt x="6689" y="140341"/>
                  </a:lnTo>
                  <a:lnTo>
                    <a:pt x="6504" y="134472"/>
                  </a:lnTo>
                  <a:lnTo>
                    <a:pt x="6292" y="128112"/>
                  </a:lnTo>
                  <a:lnTo>
                    <a:pt x="6053" y="121306"/>
                  </a:lnTo>
                  <a:lnTo>
                    <a:pt x="5793" y="114101"/>
                  </a:lnTo>
                  <a:lnTo>
                    <a:pt x="5650" y="110352"/>
                  </a:lnTo>
                  <a:lnTo>
                    <a:pt x="5501" y="106511"/>
                  </a:lnTo>
                  <a:lnTo>
                    <a:pt x="5347" y="102609"/>
                  </a:lnTo>
                  <a:lnTo>
                    <a:pt x="5188" y="98615"/>
                  </a:lnTo>
                  <a:lnTo>
                    <a:pt x="5018" y="94559"/>
                  </a:lnTo>
                  <a:lnTo>
                    <a:pt x="4849" y="90442"/>
                  </a:lnTo>
                  <a:lnTo>
                    <a:pt x="4668" y="86263"/>
                  </a:lnTo>
                  <a:lnTo>
                    <a:pt x="4483" y="82023"/>
                  </a:lnTo>
                  <a:lnTo>
                    <a:pt x="4292" y="77783"/>
                  </a:lnTo>
                  <a:lnTo>
                    <a:pt x="4101" y="73604"/>
                  </a:lnTo>
                  <a:lnTo>
                    <a:pt x="3905" y="69502"/>
                  </a:lnTo>
                  <a:lnTo>
                    <a:pt x="3714" y="65446"/>
                  </a:lnTo>
                  <a:lnTo>
                    <a:pt x="3517" y="61467"/>
                  </a:lnTo>
                  <a:lnTo>
                    <a:pt x="3326" y="57581"/>
                  </a:lnTo>
                  <a:lnTo>
                    <a:pt x="2945" y="50037"/>
                  </a:lnTo>
                  <a:lnTo>
                    <a:pt x="2568" y="42863"/>
                  </a:lnTo>
                  <a:lnTo>
                    <a:pt x="2202" y="36103"/>
                  </a:lnTo>
                  <a:lnTo>
                    <a:pt x="1852" y="29804"/>
                  </a:lnTo>
                  <a:lnTo>
                    <a:pt x="1518" y="23982"/>
                  </a:lnTo>
                  <a:lnTo>
                    <a:pt x="1210" y="18651"/>
                  </a:lnTo>
                  <a:lnTo>
                    <a:pt x="929" y="13919"/>
                  </a:lnTo>
                  <a:lnTo>
                    <a:pt x="674" y="9833"/>
                  </a:lnTo>
                  <a:lnTo>
                    <a:pt x="457" y="6391"/>
                  </a:lnTo>
                  <a:lnTo>
                    <a:pt x="282" y="3718"/>
                  </a:lnTo>
                  <a:lnTo>
                    <a:pt x="133" y="1629"/>
                  </a:lnTo>
                  <a:lnTo>
                    <a:pt x="112" y="1214"/>
                  </a:lnTo>
                  <a:lnTo>
                    <a:pt x="80" y="815"/>
                  </a:lnTo>
                  <a:lnTo>
                    <a:pt x="43" y="4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-980450" y="-10488650"/>
              <a:ext cx="955600" cy="2247625"/>
            </a:xfrm>
            <a:custGeom>
              <a:avLst/>
              <a:gdLst/>
              <a:ahLst/>
              <a:cxnLst/>
              <a:rect l="l" t="t" r="r" b="b"/>
              <a:pathLst>
                <a:path w="38224" h="89905" extrusionOk="0">
                  <a:moveTo>
                    <a:pt x="16672" y="0"/>
                  </a:moveTo>
                  <a:lnTo>
                    <a:pt x="16401" y="31"/>
                  </a:lnTo>
                  <a:lnTo>
                    <a:pt x="16125" y="62"/>
                  </a:lnTo>
                  <a:lnTo>
                    <a:pt x="15855" y="108"/>
                  </a:lnTo>
                  <a:lnTo>
                    <a:pt x="15579" y="185"/>
                  </a:lnTo>
                  <a:lnTo>
                    <a:pt x="15309" y="262"/>
                  </a:lnTo>
                  <a:lnTo>
                    <a:pt x="15033" y="369"/>
                  </a:lnTo>
                  <a:lnTo>
                    <a:pt x="14762" y="492"/>
                  </a:lnTo>
                  <a:lnTo>
                    <a:pt x="14486" y="615"/>
                  </a:lnTo>
                  <a:lnTo>
                    <a:pt x="14216" y="769"/>
                  </a:lnTo>
                  <a:lnTo>
                    <a:pt x="13945" y="938"/>
                  </a:lnTo>
                  <a:lnTo>
                    <a:pt x="13675" y="1122"/>
                  </a:lnTo>
                  <a:lnTo>
                    <a:pt x="13404" y="1322"/>
                  </a:lnTo>
                  <a:lnTo>
                    <a:pt x="13134" y="1537"/>
                  </a:lnTo>
                  <a:lnTo>
                    <a:pt x="12869" y="1783"/>
                  </a:lnTo>
                  <a:lnTo>
                    <a:pt x="12603" y="2028"/>
                  </a:lnTo>
                  <a:lnTo>
                    <a:pt x="12338" y="2290"/>
                  </a:lnTo>
                  <a:lnTo>
                    <a:pt x="12073" y="2566"/>
                  </a:lnTo>
                  <a:lnTo>
                    <a:pt x="11813" y="2873"/>
                  </a:lnTo>
                  <a:lnTo>
                    <a:pt x="11553" y="3181"/>
                  </a:lnTo>
                  <a:lnTo>
                    <a:pt x="11293" y="3503"/>
                  </a:lnTo>
                  <a:lnTo>
                    <a:pt x="11039" y="3841"/>
                  </a:lnTo>
                  <a:lnTo>
                    <a:pt x="10784" y="4210"/>
                  </a:lnTo>
                  <a:lnTo>
                    <a:pt x="10535" y="4579"/>
                  </a:lnTo>
                  <a:lnTo>
                    <a:pt x="10285" y="4963"/>
                  </a:lnTo>
                  <a:lnTo>
                    <a:pt x="10036" y="5362"/>
                  </a:lnTo>
                  <a:lnTo>
                    <a:pt x="9792" y="5792"/>
                  </a:lnTo>
                  <a:lnTo>
                    <a:pt x="9553" y="6222"/>
                  </a:lnTo>
                  <a:lnTo>
                    <a:pt x="9315" y="6668"/>
                  </a:lnTo>
                  <a:lnTo>
                    <a:pt x="9081" y="7129"/>
                  </a:lnTo>
                  <a:lnTo>
                    <a:pt x="8848" y="7605"/>
                  </a:lnTo>
                  <a:lnTo>
                    <a:pt x="8620" y="8097"/>
                  </a:lnTo>
                  <a:lnTo>
                    <a:pt x="8397" y="8604"/>
                  </a:lnTo>
                  <a:lnTo>
                    <a:pt x="8174" y="9126"/>
                  </a:lnTo>
                  <a:lnTo>
                    <a:pt x="7957" y="9664"/>
                  </a:lnTo>
                  <a:lnTo>
                    <a:pt x="7745" y="10201"/>
                  </a:lnTo>
                  <a:lnTo>
                    <a:pt x="7538" y="10770"/>
                  </a:lnTo>
                  <a:lnTo>
                    <a:pt x="7331" y="11338"/>
                  </a:lnTo>
                  <a:lnTo>
                    <a:pt x="7135" y="11937"/>
                  </a:lnTo>
                  <a:lnTo>
                    <a:pt x="6938" y="12537"/>
                  </a:lnTo>
                  <a:lnTo>
                    <a:pt x="6747" y="13151"/>
                  </a:lnTo>
                  <a:lnTo>
                    <a:pt x="6557" y="13781"/>
                  </a:lnTo>
                  <a:lnTo>
                    <a:pt x="6376" y="14426"/>
                  </a:lnTo>
                  <a:lnTo>
                    <a:pt x="6201" y="15087"/>
                  </a:lnTo>
                  <a:lnTo>
                    <a:pt x="6031" y="15763"/>
                  </a:lnTo>
                  <a:lnTo>
                    <a:pt x="5862" y="16439"/>
                  </a:lnTo>
                  <a:lnTo>
                    <a:pt x="5703" y="17130"/>
                  </a:lnTo>
                  <a:lnTo>
                    <a:pt x="5543" y="17837"/>
                  </a:lnTo>
                  <a:lnTo>
                    <a:pt x="5390" y="18544"/>
                  </a:lnTo>
                  <a:lnTo>
                    <a:pt x="5236" y="19250"/>
                  </a:lnTo>
                  <a:lnTo>
                    <a:pt x="5087" y="19957"/>
                  </a:lnTo>
                  <a:lnTo>
                    <a:pt x="4944" y="20679"/>
                  </a:lnTo>
                  <a:lnTo>
                    <a:pt x="4801" y="21401"/>
                  </a:lnTo>
                  <a:lnTo>
                    <a:pt x="4663" y="22123"/>
                  </a:lnTo>
                  <a:lnTo>
                    <a:pt x="4530" y="22860"/>
                  </a:lnTo>
                  <a:lnTo>
                    <a:pt x="4398" y="23598"/>
                  </a:lnTo>
                  <a:lnTo>
                    <a:pt x="4265" y="24335"/>
                  </a:lnTo>
                  <a:lnTo>
                    <a:pt x="4143" y="25073"/>
                  </a:lnTo>
                  <a:lnTo>
                    <a:pt x="3899" y="26578"/>
                  </a:lnTo>
                  <a:lnTo>
                    <a:pt x="3666" y="28099"/>
                  </a:lnTo>
                  <a:lnTo>
                    <a:pt x="3443" y="29620"/>
                  </a:lnTo>
                  <a:lnTo>
                    <a:pt x="3231" y="31172"/>
                  </a:lnTo>
                  <a:lnTo>
                    <a:pt x="3029" y="32723"/>
                  </a:lnTo>
                  <a:lnTo>
                    <a:pt x="2833" y="34290"/>
                  </a:lnTo>
                  <a:lnTo>
                    <a:pt x="2653" y="35873"/>
                  </a:lnTo>
                  <a:lnTo>
                    <a:pt x="2478" y="37455"/>
                  </a:lnTo>
                  <a:lnTo>
                    <a:pt x="2308" y="39068"/>
                  </a:lnTo>
                  <a:lnTo>
                    <a:pt x="2149" y="40666"/>
                  </a:lnTo>
                  <a:lnTo>
                    <a:pt x="1995" y="42295"/>
                  </a:lnTo>
                  <a:lnTo>
                    <a:pt x="1852" y="43908"/>
                  </a:lnTo>
                  <a:lnTo>
                    <a:pt x="1714" y="45551"/>
                  </a:lnTo>
                  <a:lnTo>
                    <a:pt x="1576" y="47180"/>
                  </a:lnTo>
                  <a:lnTo>
                    <a:pt x="1449" y="48824"/>
                  </a:lnTo>
                  <a:lnTo>
                    <a:pt x="1327" y="50483"/>
                  </a:lnTo>
                  <a:lnTo>
                    <a:pt x="1210" y="52127"/>
                  </a:lnTo>
                  <a:lnTo>
                    <a:pt x="1093" y="53786"/>
                  </a:lnTo>
                  <a:lnTo>
                    <a:pt x="987" y="55445"/>
                  </a:lnTo>
                  <a:lnTo>
                    <a:pt x="876" y="57104"/>
                  </a:lnTo>
                  <a:lnTo>
                    <a:pt x="669" y="60423"/>
                  </a:lnTo>
                  <a:lnTo>
                    <a:pt x="473" y="63741"/>
                  </a:lnTo>
                  <a:lnTo>
                    <a:pt x="282" y="67044"/>
                  </a:lnTo>
                  <a:lnTo>
                    <a:pt x="218" y="68166"/>
                  </a:lnTo>
                  <a:lnTo>
                    <a:pt x="160" y="69287"/>
                  </a:lnTo>
                  <a:lnTo>
                    <a:pt x="107" y="70439"/>
                  </a:lnTo>
                  <a:lnTo>
                    <a:pt x="64" y="71592"/>
                  </a:lnTo>
                  <a:lnTo>
                    <a:pt x="32" y="72744"/>
                  </a:lnTo>
                  <a:lnTo>
                    <a:pt x="16" y="73312"/>
                  </a:lnTo>
                  <a:lnTo>
                    <a:pt x="6" y="73896"/>
                  </a:lnTo>
                  <a:lnTo>
                    <a:pt x="0" y="74464"/>
                  </a:lnTo>
                  <a:lnTo>
                    <a:pt x="0" y="75033"/>
                  </a:lnTo>
                  <a:lnTo>
                    <a:pt x="0" y="75601"/>
                  </a:lnTo>
                  <a:lnTo>
                    <a:pt x="11" y="76170"/>
                  </a:lnTo>
                  <a:lnTo>
                    <a:pt x="22" y="76738"/>
                  </a:lnTo>
                  <a:lnTo>
                    <a:pt x="38" y="77291"/>
                  </a:lnTo>
                  <a:lnTo>
                    <a:pt x="59" y="77844"/>
                  </a:lnTo>
                  <a:lnTo>
                    <a:pt x="85" y="78397"/>
                  </a:lnTo>
                  <a:lnTo>
                    <a:pt x="117" y="78935"/>
                  </a:lnTo>
                  <a:lnTo>
                    <a:pt x="160" y="79473"/>
                  </a:lnTo>
                  <a:lnTo>
                    <a:pt x="202" y="79995"/>
                  </a:lnTo>
                  <a:lnTo>
                    <a:pt x="255" y="80533"/>
                  </a:lnTo>
                  <a:lnTo>
                    <a:pt x="313" y="81040"/>
                  </a:lnTo>
                  <a:lnTo>
                    <a:pt x="382" y="81547"/>
                  </a:lnTo>
                  <a:lnTo>
                    <a:pt x="451" y="82054"/>
                  </a:lnTo>
                  <a:lnTo>
                    <a:pt x="536" y="82545"/>
                  </a:lnTo>
                  <a:lnTo>
                    <a:pt x="621" y="83022"/>
                  </a:lnTo>
                  <a:lnTo>
                    <a:pt x="722" y="83498"/>
                  </a:lnTo>
                  <a:lnTo>
                    <a:pt x="828" y="83959"/>
                  </a:lnTo>
                  <a:lnTo>
                    <a:pt x="939" y="84404"/>
                  </a:lnTo>
                  <a:lnTo>
                    <a:pt x="1083" y="84896"/>
                  </a:lnTo>
                  <a:lnTo>
                    <a:pt x="1231" y="85357"/>
                  </a:lnTo>
                  <a:lnTo>
                    <a:pt x="1385" y="85787"/>
                  </a:lnTo>
                  <a:lnTo>
                    <a:pt x="1544" y="86202"/>
                  </a:lnTo>
                  <a:lnTo>
                    <a:pt x="1714" y="86586"/>
                  </a:lnTo>
                  <a:lnTo>
                    <a:pt x="1883" y="86939"/>
                  </a:lnTo>
                  <a:lnTo>
                    <a:pt x="2064" y="87262"/>
                  </a:lnTo>
                  <a:lnTo>
                    <a:pt x="2249" y="87569"/>
                  </a:lnTo>
                  <a:lnTo>
                    <a:pt x="2440" y="87846"/>
                  </a:lnTo>
                  <a:lnTo>
                    <a:pt x="2631" y="88107"/>
                  </a:lnTo>
                  <a:lnTo>
                    <a:pt x="2833" y="88353"/>
                  </a:lnTo>
                  <a:lnTo>
                    <a:pt x="3034" y="88568"/>
                  </a:lnTo>
                  <a:lnTo>
                    <a:pt x="3241" y="88767"/>
                  </a:lnTo>
                  <a:lnTo>
                    <a:pt x="3454" y="88936"/>
                  </a:lnTo>
                  <a:lnTo>
                    <a:pt x="3666" y="89105"/>
                  </a:lnTo>
                  <a:lnTo>
                    <a:pt x="3883" y="89244"/>
                  </a:lnTo>
                  <a:lnTo>
                    <a:pt x="4101" y="89366"/>
                  </a:lnTo>
                  <a:lnTo>
                    <a:pt x="4323" y="89474"/>
                  </a:lnTo>
                  <a:lnTo>
                    <a:pt x="4546" y="89566"/>
                  </a:lnTo>
                  <a:lnTo>
                    <a:pt x="4774" y="89658"/>
                  </a:lnTo>
                  <a:lnTo>
                    <a:pt x="5002" y="89720"/>
                  </a:lnTo>
                  <a:lnTo>
                    <a:pt x="5230" y="89781"/>
                  </a:lnTo>
                  <a:lnTo>
                    <a:pt x="5459" y="89827"/>
                  </a:lnTo>
                  <a:lnTo>
                    <a:pt x="5687" y="89858"/>
                  </a:lnTo>
                  <a:lnTo>
                    <a:pt x="6148" y="89904"/>
                  </a:lnTo>
                  <a:lnTo>
                    <a:pt x="6604" y="89904"/>
                  </a:lnTo>
                  <a:lnTo>
                    <a:pt x="7055" y="89889"/>
                  </a:lnTo>
                  <a:lnTo>
                    <a:pt x="7506" y="89858"/>
                  </a:lnTo>
                  <a:lnTo>
                    <a:pt x="30028" y="87661"/>
                  </a:lnTo>
                  <a:lnTo>
                    <a:pt x="30118" y="87584"/>
                  </a:lnTo>
                  <a:lnTo>
                    <a:pt x="30378" y="87339"/>
                  </a:lnTo>
                  <a:lnTo>
                    <a:pt x="30781" y="86939"/>
                  </a:lnTo>
                  <a:lnTo>
                    <a:pt x="31030" y="86678"/>
                  </a:lnTo>
                  <a:lnTo>
                    <a:pt x="31306" y="86371"/>
                  </a:lnTo>
                  <a:lnTo>
                    <a:pt x="31603" y="86033"/>
                  </a:lnTo>
                  <a:lnTo>
                    <a:pt x="31927" y="85649"/>
                  </a:lnTo>
                  <a:lnTo>
                    <a:pt x="32266" y="85219"/>
                  </a:lnTo>
                  <a:lnTo>
                    <a:pt x="32616" y="84758"/>
                  </a:lnTo>
                  <a:lnTo>
                    <a:pt x="32982" y="84251"/>
                  </a:lnTo>
                  <a:lnTo>
                    <a:pt x="33359" y="83698"/>
                  </a:lnTo>
                  <a:lnTo>
                    <a:pt x="33741" y="83098"/>
                  </a:lnTo>
                  <a:lnTo>
                    <a:pt x="34123" y="82469"/>
                  </a:lnTo>
                  <a:lnTo>
                    <a:pt x="34314" y="82131"/>
                  </a:lnTo>
                  <a:lnTo>
                    <a:pt x="34505" y="81793"/>
                  </a:lnTo>
                  <a:lnTo>
                    <a:pt x="34696" y="81439"/>
                  </a:lnTo>
                  <a:lnTo>
                    <a:pt x="34887" y="81071"/>
                  </a:lnTo>
                  <a:lnTo>
                    <a:pt x="35078" y="80702"/>
                  </a:lnTo>
                  <a:lnTo>
                    <a:pt x="35263" y="80318"/>
                  </a:lnTo>
                  <a:lnTo>
                    <a:pt x="35449" y="79918"/>
                  </a:lnTo>
                  <a:lnTo>
                    <a:pt x="35629" y="79519"/>
                  </a:lnTo>
                  <a:lnTo>
                    <a:pt x="35804" y="79104"/>
                  </a:lnTo>
                  <a:lnTo>
                    <a:pt x="35985" y="78674"/>
                  </a:lnTo>
                  <a:lnTo>
                    <a:pt x="36154" y="78228"/>
                  </a:lnTo>
                  <a:lnTo>
                    <a:pt x="36319" y="77783"/>
                  </a:lnTo>
                  <a:lnTo>
                    <a:pt x="36483" y="77322"/>
                  </a:lnTo>
                  <a:lnTo>
                    <a:pt x="36642" y="76846"/>
                  </a:lnTo>
                  <a:lnTo>
                    <a:pt x="36796" y="76369"/>
                  </a:lnTo>
                  <a:lnTo>
                    <a:pt x="36939" y="75878"/>
                  </a:lnTo>
                  <a:lnTo>
                    <a:pt x="37083" y="75371"/>
                  </a:lnTo>
                  <a:lnTo>
                    <a:pt x="37215" y="74864"/>
                  </a:lnTo>
                  <a:lnTo>
                    <a:pt x="37343" y="74342"/>
                  </a:lnTo>
                  <a:lnTo>
                    <a:pt x="37465" y="73804"/>
                  </a:lnTo>
                  <a:lnTo>
                    <a:pt x="37576" y="73266"/>
                  </a:lnTo>
                  <a:lnTo>
                    <a:pt x="37682" y="72698"/>
                  </a:lnTo>
                  <a:lnTo>
                    <a:pt x="37783" y="72129"/>
                  </a:lnTo>
                  <a:lnTo>
                    <a:pt x="37868" y="71561"/>
                  </a:lnTo>
                  <a:lnTo>
                    <a:pt x="37947" y="70962"/>
                  </a:lnTo>
                  <a:lnTo>
                    <a:pt x="38022" y="70363"/>
                  </a:lnTo>
                  <a:lnTo>
                    <a:pt x="38080" y="69763"/>
                  </a:lnTo>
                  <a:lnTo>
                    <a:pt x="38128" y="69134"/>
                  </a:lnTo>
                  <a:lnTo>
                    <a:pt x="38170" y="68504"/>
                  </a:lnTo>
                  <a:lnTo>
                    <a:pt x="38197" y="67858"/>
                  </a:lnTo>
                  <a:lnTo>
                    <a:pt x="38218" y="67198"/>
                  </a:lnTo>
                  <a:lnTo>
                    <a:pt x="38223" y="66537"/>
                  </a:lnTo>
                  <a:lnTo>
                    <a:pt x="38218" y="66199"/>
                  </a:lnTo>
                  <a:lnTo>
                    <a:pt x="38212" y="65846"/>
                  </a:lnTo>
                  <a:lnTo>
                    <a:pt x="38207" y="65493"/>
                  </a:lnTo>
                  <a:lnTo>
                    <a:pt x="38191" y="65124"/>
                  </a:lnTo>
                  <a:lnTo>
                    <a:pt x="38159" y="64371"/>
                  </a:lnTo>
                  <a:lnTo>
                    <a:pt x="38112" y="63572"/>
                  </a:lnTo>
                  <a:lnTo>
                    <a:pt x="38048" y="62743"/>
                  </a:lnTo>
                  <a:lnTo>
                    <a:pt x="37974" y="61898"/>
                  </a:lnTo>
                  <a:lnTo>
                    <a:pt x="37889" y="61007"/>
                  </a:lnTo>
                  <a:lnTo>
                    <a:pt x="37788" y="60100"/>
                  </a:lnTo>
                  <a:lnTo>
                    <a:pt x="37677" y="59163"/>
                  </a:lnTo>
                  <a:lnTo>
                    <a:pt x="37555" y="58195"/>
                  </a:lnTo>
                  <a:lnTo>
                    <a:pt x="37422" y="57197"/>
                  </a:lnTo>
                  <a:lnTo>
                    <a:pt x="37274" y="56183"/>
                  </a:lnTo>
                  <a:lnTo>
                    <a:pt x="37120" y="55153"/>
                  </a:lnTo>
                  <a:lnTo>
                    <a:pt x="36950" y="54109"/>
                  </a:lnTo>
                  <a:lnTo>
                    <a:pt x="36775" y="53033"/>
                  </a:lnTo>
                  <a:lnTo>
                    <a:pt x="36589" y="51942"/>
                  </a:lnTo>
                  <a:lnTo>
                    <a:pt x="36393" y="50821"/>
                  </a:lnTo>
                  <a:lnTo>
                    <a:pt x="36186" y="49699"/>
                  </a:lnTo>
                  <a:lnTo>
                    <a:pt x="35969" y="48563"/>
                  </a:lnTo>
                  <a:lnTo>
                    <a:pt x="35746" y="47410"/>
                  </a:lnTo>
                  <a:lnTo>
                    <a:pt x="35513" y="46258"/>
                  </a:lnTo>
                  <a:lnTo>
                    <a:pt x="35274" y="45075"/>
                  </a:lnTo>
                  <a:lnTo>
                    <a:pt x="35025" y="43892"/>
                  </a:lnTo>
                  <a:lnTo>
                    <a:pt x="34770" y="42709"/>
                  </a:lnTo>
                  <a:lnTo>
                    <a:pt x="34505" y="41511"/>
                  </a:lnTo>
                  <a:lnTo>
                    <a:pt x="34234" y="40313"/>
                  </a:lnTo>
                  <a:lnTo>
                    <a:pt x="33958" y="39099"/>
                  </a:lnTo>
                  <a:lnTo>
                    <a:pt x="33672" y="37885"/>
                  </a:lnTo>
                  <a:lnTo>
                    <a:pt x="33386" y="36687"/>
                  </a:lnTo>
                  <a:lnTo>
                    <a:pt x="33089" y="35473"/>
                  </a:lnTo>
                  <a:lnTo>
                    <a:pt x="32786" y="34260"/>
                  </a:lnTo>
                  <a:lnTo>
                    <a:pt x="32479" y="33046"/>
                  </a:lnTo>
                  <a:lnTo>
                    <a:pt x="32166" y="31848"/>
                  </a:lnTo>
                  <a:lnTo>
                    <a:pt x="31853" y="30649"/>
                  </a:lnTo>
                  <a:lnTo>
                    <a:pt x="31529" y="29451"/>
                  </a:lnTo>
                  <a:lnTo>
                    <a:pt x="31206" y="28268"/>
                  </a:lnTo>
                  <a:lnTo>
                    <a:pt x="30877" y="27085"/>
                  </a:lnTo>
                  <a:lnTo>
                    <a:pt x="30542" y="25918"/>
                  </a:lnTo>
                  <a:lnTo>
                    <a:pt x="30208" y="24765"/>
                  </a:lnTo>
                  <a:lnTo>
                    <a:pt x="29869" y="23613"/>
                  </a:lnTo>
                  <a:lnTo>
                    <a:pt x="29524" y="22476"/>
                  </a:lnTo>
                  <a:lnTo>
                    <a:pt x="29179" y="21355"/>
                  </a:lnTo>
                  <a:lnTo>
                    <a:pt x="28834" y="20264"/>
                  </a:lnTo>
                  <a:lnTo>
                    <a:pt x="28484" y="19173"/>
                  </a:lnTo>
                  <a:lnTo>
                    <a:pt x="28134" y="18113"/>
                  </a:lnTo>
                  <a:lnTo>
                    <a:pt x="27784" y="17069"/>
                  </a:lnTo>
                  <a:lnTo>
                    <a:pt x="27434" y="16039"/>
                  </a:lnTo>
                  <a:lnTo>
                    <a:pt x="27079" y="15041"/>
                  </a:lnTo>
                  <a:lnTo>
                    <a:pt x="26729" y="14058"/>
                  </a:lnTo>
                  <a:lnTo>
                    <a:pt x="26373" y="13105"/>
                  </a:lnTo>
                  <a:lnTo>
                    <a:pt x="26018" y="12168"/>
                  </a:lnTo>
                  <a:lnTo>
                    <a:pt x="25668" y="11277"/>
                  </a:lnTo>
                  <a:lnTo>
                    <a:pt x="25312" y="10401"/>
                  </a:lnTo>
                  <a:lnTo>
                    <a:pt x="24962" y="9556"/>
                  </a:lnTo>
                  <a:lnTo>
                    <a:pt x="24612" y="8742"/>
                  </a:lnTo>
                  <a:lnTo>
                    <a:pt x="24268" y="7958"/>
                  </a:lnTo>
                  <a:lnTo>
                    <a:pt x="23917" y="7221"/>
                  </a:lnTo>
                  <a:lnTo>
                    <a:pt x="23573" y="6514"/>
                  </a:lnTo>
                  <a:lnTo>
                    <a:pt x="23233" y="5838"/>
                  </a:lnTo>
                  <a:lnTo>
                    <a:pt x="22894" y="5193"/>
                  </a:lnTo>
                  <a:lnTo>
                    <a:pt x="22560" y="4594"/>
                  </a:lnTo>
                  <a:lnTo>
                    <a:pt x="22225" y="4041"/>
                  </a:lnTo>
                  <a:lnTo>
                    <a:pt x="21896" y="3519"/>
                  </a:lnTo>
                  <a:lnTo>
                    <a:pt x="21573" y="3042"/>
                  </a:lnTo>
                  <a:lnTo>
                    <a:pt x="21334" y="2720"/>
                  </a:lnTo>
                  <a:lnTo>
                    <a:pt x="21096" y="2412"/>
                  </a:lnTo>
                  <a:lnTo>
                    <a:pt x="20852" y="2121"/>
                  </a:lnTo>
                  <a:lnTo>
                    <a:pt x="20602" y="1859"/>
                  </a:lnTo>
                  <a:lnTo>
                    <a:pt x="20353" y="1614"/>
                  </a:lnTo>
                  <a:lnTo>
                    <a:pt x="20104" y="1383"/>
                  </a:lnTo>
                  <a:lnTo>
                    <a:pt x="19849" y="1168"/>
                  </a:lnTo>
                  <a:lnTo>
                    <a:pt x="19594" y="968"/>
                  </a:lnTo>
                  <a:lnTo>
                    <a:pt x="19335" y="799"/>
                  </a:lnTo>
                  <a:lnTo>
                    <a:pt x="19075" y="630"/>
                  </a:lnTo>
                  <a:lnTo>
                    <a:pt x="18815" y="492"/>
                  </a:lnTo>
                  <a:lnTo>
                    <a:pt x="18549" y="369"/>
                  </a:lnTo>
                  <a:lnTo>
                    <a:pt x="18284" y="262"/>
                  </a:lnTo>
                  <a:lnTo>
                    <a:pt x="18019" y="185"/>
                  </a:lnTo>
                  <a:lnTo>
                    <a:pt x="17754" y="108"/>
                  </a:lnTo>
                  <a:lnTo>
                    <a:pt x="17483" y="62"/>
                  </a:lnTo>
                  <a:lnTo>
                    <a:pt x="17213" y="31"/>
                  </a:lnTo>
                  <a:lnTo>
                    <a:pt x="169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-980450" y="-10488650"/>
              <a:ext cx="955600" cy="2247625"/>
            </a:xfrm>
            <a:custGeom>
              <a:avLst/>
              <a:gdLst/>
              <a:ahLst/>
              <a:cxnLst/>
              <a:rect l="l" t="t" r="r" b="b"/>
              <a:pathLst>
                <a:path w="38224" h="89905" fill="none" extrusionOk="0">
                  <a:moveTo>
                    <a:pt x="21573" y="3042"/>
                  </a:moveTo>
                  <a:lnTo>
                    <a:pt x="21573" y="3042"/>
                  </a:lnTo>
                  <a:lnTo>
                    <a:pt x="21334" y="2720"/>
                  </a:lnTo>
                  <a:lnTo>
                    <a:pt x="21096" y="2412"/>
                  </a:lnTo>
                  <a:lnTo>
                    <a:pt x="20852" y="2121"/>
                  </a:lnTo>
                  <a:lnTo>
                    <a:pt x="20602" y="1859"/>
                  </a:lnTo>
                  <a:lnTo>
                    <a:pt x="20353" y="1614"/>
                  </a:lnTo>
                  <a:lnTo>
                    <a:pt x="20104" y="1383"/>
                  </a:lnTo>
                  <a:lnTo>
                    <a:pt x="19849" y="1168"/>
                  </a:lnTo>
                  <a:lnTo>
                    <a:pt x="19594" y="968"/>
                  </a:lnTo>
                  <a:lnTo>
                    <a:pt x="19335" y="799"/>
                  </a:lnTo>
                  <a:lnTo>
                    <a:pt x="19075" y="630"/>
                  </a:lnTo>
                  <a:lnTo>
                    <a:pt x="18815" y="492"/>
                  </a:lnTo>
                  <a:lnTo>
                    <a:pt x="18549" y="369"/>
                  </a:lnTo>
                  <a:lnTo>
                    <a:pt x="18284" y="262"/>
                  </a:lnTo>
                  <a:lnTo>
                    <a:pt x="18019" y="185"/>
                  </a:lnTo>
                  <a:lnTo>
                    <a:pt x="17754" y="108"/>
                  </a:lnTo>
                  <a:lnTo>
                    <a:pt x="17483" y="62"/>
                  </a:lnTo>
                  <a:lnTo>
                    <a:pt x="17213" y="31"/>
                  </a:lnTo>
                  <a:lnTo>
                    <a:pt x="16942" y="0"/>
                  </a:lnTo>
                  <a:lnTo>
                    <a:pt x="16672" y="0"/>
                  </a:lnTo>
                  <a:lnTo>
                    <a:pt x="16401" y="31"/>
                  </a:lnTo>
                  <a:lnTo>
                    <a:pt x="16125" y="62"/>
                  </a:lnTo>
                  <a:lnTo>
                    <a:pt x="15855" y="108"/>
                  </a:lnTo>
                  <a:lnTo>
                    <a:pt x="15579" y="185"/>
                  </a:lnTo>
                  <a:lnTo>
                    <a:pt x="15309" y="262"/>
                  </a:lnTo>
                  <a:lnTo>
                    <a:pt x="15033" y="369"/>
                  </a:lnTo>
                  <a:lnTo>
                    <a:pt x="14762" y="492"/>
                  </a:lnTo>
                  <a:lnTo>
                    <a:pt x="14486" y="615"/>
                  </a:lnTo>
                  <a:lnTo>
                    <a:pt x="14216" y="769"/>
                  </a:lnTo>
                  <a:lnTo>
                    <a:pt x="13945" y="938"/>
                  </a:lnTo>
                  <a:lnTo>
                    <a:pt x="13675" y="1122"/>
                  </a:lnTo>
                  <a:lnTo>
                    <a:pt x="13404" y="1322"/>
                  </a:lnTo>
                  <a:lnTo>
                    <a:pt x="13134" y="1537"/>
                  </a:lnTo>
                  <a:lnTo>
                    <a:pt x="12869" y="1783"/>
                  </a:lnTo>
                  <a:lnTo>
                    <a:pt x="12603" y="2028"/>
                  </a:lnTo>
                  <a:lnTo>
                    <a:pt x="12338" y="2290"/>
                  </a:lnTo>
                  <a:lnTo>
                    <a:pt x="12073" y="2566"/>
                  </a:lnTo>
                  <a:lnTo>
                    <a:pt x="11813" y="2873"/>
                  </a:lnTo>
                  <a:lnTo>
                    <a:pt x="11553" y="3181"/>
                  </a:lnTo>
                  <a:lnTo>
                    <a:pt x="11293" y="3503"/>
                  </a:lnTo>
                  <a:lnTo>
                    <a:pt x="11039" y="3841"/>
                  </a:lnTo>
                  <a:lnTo>
                    <a:pt x="10784" y="4210"/>
                  </a:lnTo>
                  <a:lnTo>
                    <a:pt x="10535" y="4579"/>
                  </a:lnTo>
                  <a:lnTo>
                    <a:pt x="10285" y="4963"/>
                  </a:lnTo>
                  <a:lnTo>
                    <a:pt x="10036" y="5362"/>
                  </a:lnTo>
                  <a:lnTo>
                    <a:pt x="9792" y="5792"/>
                  </a:lnTo>
                  <a:lnTo>
                    <a:pt x="9553" y="6222"/>
                  </a:lnTo>
                  <a:lnTo>
                    <a:pt x="9315" y="6668"/>
                  </a:lnTo>
                  <a:lnTo>
                    <a:pt x="9081" y="7129"/>
                  </a:lnTo>
                  <a:lnTo>
                    <a:pt x="8848" y="7605"/>
                  </a:lnTo>
                  <a:lnTo>
                    <a:pt x="8620" y="8097"/>
                  </a:lnTo>
                  <a:lnTo>
                    <a:pt x="8397" y="8604"/>
                  </a:lnTo>
                  <a:lnTo>
                    <a:pt x="8174" y="9126"/>
                  </a:lnTo>
                  <a:lnTo>
                    <a:pt x="7957" y="9664"/>
                  </a:lnTo>
                  <a:lnTo>
                    <a:pt x="7745" y="10201"/>
                  </a:lnTo>
                  <a:lnTo>
                    <a:pt x="7538" y="10770"/>
                  </a:lnTo>
                  <a:lnTo>
                    <a:pt x="7331" y="11338"/>
                  </a:lnTo>
                  <a:lnTo>
                    <a:pt x="7135" y="11937"/>
                  </a:lnTo>
                  <a:lnTo>
                    <a:pt x="6938" y="12537"/>
                  </a:lnTo>
                  <a:lnTo>
                    <a:pt x="6747" y="13151"/>
                  </a:lnTo>
                  <a:lnTo>
                    <a:pt x="6557" y="13781"/>
                  </a:lnTo>
                  <a:lnTo>
                    <a:pt x="6376" y="14426"/>
                  </a:lnTo>
                  <a:lnTo>
                    <a:pt x="6201" y="15087"/>
                  </a:lnTo>
                  <a:lnTo>
                    <a:pt x="6031" y="15763"/>
                  </a:lnTo>
                  <a:lnTo>
                    <a:pt x="5862" y="16439"/>
                  </a:lnTo>
                  <a:lnTo>
                    <a:pt x="5862" y="16439"/>
                  </a:lnTo>
                  <a:lnTo>
                    <a:pt x="5703" y="17130"/>
                  </a:lnTo>
                  <a:lnTo>
                    <a:pt x="5543" y="17837"/>
                  </a:lnTo>
                  <a:lnTo>
                    <a:pt x="5390" y="18544"/>
                  </a:lnTo>
                  <a:lnTo>
                    <a:pt x="5236" y="19250"/>
                  </a:lnTo>
                  <a:lnTo>
                    <a:pt x="5087" y="19957"/>
                  </a:lnTo>
                  <a:lnTo>
                    <a:pt x="4944" y="20679"/>
                  </a:lnTo>
                  <a:lnTo>
                    <a:pt x="4801" y="21401"/>
                  </a:lnTo>
                  <a:lnTo>
                    <a:pt x="4663" y="22123"/>
                  </a:lnTo>
                  <a:lnTo>
                    <a:pt x="4530" y="22860"/>
                  </a:lnTo>
                  <a:lnTo>
                    <a:pt x="4398" y="23598"/>
                  </a:lnTo>
                  <a:lnTo>
                    <a:pt x="4265" y="24335"/>
                  </a:lnTo>
                  <a:lnTo>
                    <a:pt x="4143" y="25073"/>
                  </a:lnTo>
                  <a:lnTo>
                    <a:pt x="3899" y="26578"/>
                  </a:lnTo>
                  <a:lnTo>
                    <a:pt x="3666" y="28099"/>
                  </a:lnTo>
                  <a:lnTo>
                    <a:pt x="3443" y="29620"/>
                  </a:lnTo>
                  <a:lnTo>
                    <a:pt x="3231" y="31172"/>
                  </a:lnTo>
                  <a:lnTo>
                    <a:pt x="3029" y="32723"/>
                  </a:lnTo>
                  <a:lnTo>
                    <a:pt x="2833" y="34290"/>
                  </a:lnTo>
                  <a:lnTo>
                    <a:pt x="2653" y="35873"/>
                  </a:lnTo>
                  <a:lnTo>
                    <a:pt x="2478" y="37455"/>
                  </a:lnTo>
                  <a:lnTo>
                    <a:pt x="2308" y="39068"/>
                  </a:lnTo>
                  <a:lnTo>
                    <a:pt x="2149" y="40666"/>
                  </a:lnTo>
                  <a:lnTo>
                    <a:pt x="1995" y="42295"/>
                  </a:lnTo>
                  <a:lnTo>
                    <a:pt x="1852" y="43908"/>
                  </a:lnTo>
                  <a:lnTo>
                    <a:pt x="1714" y="45551"/>
                  </a:lnTo>
                  <a:lnTo>
                    <a:pt x="1576" y="47180"/>
                  </a:lnTo>
                  <a:lnTo>
                    <a:pt x="1449" y="48824"/>
                  </a:lnTo>
                  <a:lnTo>
                    <a:pt x="1327" y="50483"/>
                  </a:lnTo>
                  <a:lnTo>
                    <a:pt x="1210" y="52127"/>
                  </a:lnTo>
                  <a:lnTo>
                    <a:pt x="1093" y="53786"/>
                  </a:lnTo>
                  <a:lnTo>
                    <a:pt x="987" y="55445"/>
                  </a:lnTo>
                  <a:lnTo>
                    <a:pt x="876" y="57104"/>
                  </a:lnTo>
                  <a:lnTo>
                    <a:pt x="669" y="60423"/>
                  </a:lnTo>
                  <a:lnTo>
                    <a:pt x="473" y="63741"/>
                  </a:lnTo>
                  <a:lnTo>
                    <a:pt x="282" y="67044"/>
                  </a:lnTo>
                  <a:lnTo>
                    <a:pt x="282" y="67044"/>
                  </a:lnTo>
                  <a:lnTo>
                    <a:pt x="218" y="68166"/>
                  </a:lnTo>
                  <a:lnTo>
                    <a:pt x="160" y="69287"/>
                  </a:lnTo>
                  <a:lnTo>
                    <a:pt x="107" y="70439"/>
                  </a:lnTo>
                  <a:lnTo>
                    <a:pt x="64" y="71592"/>
                  </a:lnTo>
                  <a:lnTo>
                    <a:pt x="32" y="72744"/>
                  </a:lnTo>
                  <a:lnTo>
                    <a:pt x="16" y="73312"/>
                  </a:lnTo>
                  <a:lnTo>
                    <a:pt x="6" y="73896"/>
                  </a:lnTo>
                  <a:lnTo>
                    <a:pt x="0" y="74464"/>
                  </a:lnTo>
                  <a:lnTo>
                    <a:pt x="0" y="75033"/>
                  </a:lnTo>
                  <a:lnTo>
                    <a:pt x="0" y="75601"/>
                  </a:lnTo>
                  <a:lnTo>
                    <a:pt x="11" y="76170"/>
                  </a:lnTo>
                  <a:lnTo>
                    <a:pt x="22" y="76738"/>
                  </a:lnTo>
                  <a:lnTo>
                    <a:pt x="38" y="77291"/>
                  </a:lnTo>
                  <a:lnTo>
                    <a:pt x="59" y="77844"/>
                  </a:lnTo>
                  <a:lnTo>
                    <a:pt x="85" y="78397"/>
                  </a:lnTo>
                  <a:lnTo>
                    <a:pt x="117" y="78935"/>
                  </a:lnTo>
                  <a:lnTo>
                    <a:pt x="160" y="79473"/>
                  </a:lnTo>
                  <a:lnTo>
                    <a:pt x="202" y="79995"/>
                  </a:lnTo>
                  <a:lnTo>
                    <a:pt x="255" y="80533"/>
                  </a:lnTo>
                  <a:lnTo>
                    <a:pt x="313" y="81040"/>
                  </a:lnTo>
                  <a:lnTo>
                    <a:pt x="382" y="81547"/>
                  </a:lnTo>
                  <a:lnTo>
                    <a:pt x="451" y="82054"/>
                  </a:lnTo>
                  <a:lnTo>
                    <a:pt x="536" y="82545"/>
                  </a:lnTo>
                  <a:lnTo>
                    <a:pt x="621" y="83022"/>
                  </a:lnTo>
                  <a:lnTo>
                    <a:pt x="722" y="83498"/>
                  </a:lnTo>
                  <a:lnTo>
                    <a:pt x="828" y="83959"/>
                  </a:lnTo>
                  <a:lnTo>
                    <a:pt x="939" y="84404"/>
                  </a:lnTo>
                  <a:lnTo>
                    <a:pt x="939" y="84404"/>
                  </a:lnTo>
                  <a:lnTo>
                    <a:pt x="1083" y="84896"/>
                  </a:lnTo>
                  <a:lnTo>
                    <a:pt x="1231" y="85357"/>
                  </a:lnTo>
                  <a:lnTo>
                    <a:pt x="1385" y="85787"/>
                  </a:lnTo>
                  <a:lnTo>
                    <a:pt x="1544" y="86202"/>
                  </a:lnTo>
                  <a:lnTo>
                    <a:pt x="1714" y="86586"/>
                  </a:lnTo>
                  <a:lnTo>
                    <a:pt x="1883" y="86939"/>
                  </a:lnTo>
                  <a:lnTo>
                    <a:pt x="2064" y="87262"/>
                  </a:lnTo>
                  <a:lnTo>
                    <a:pt x="2249" y="87569"/>
                  </a:lnTo>
                  <a:lnTo>
                    <a:pt x="2440" y="87846"/>
                  </a:lnTo>
                  <a:lnTo>
                    <a:pt x="2631" y="88107"/>
                  </a:lnTo>
                  <a:lnTo>
                    <a:pt x="2833" y="88353"/>
                  </a:lnTo>
                  <a:lnTo>
                    <a:pt x="3034" y="88568"/>
                  </a:lnTo>
                  <a:lnTo>
                    <a:pt x="3241" y="88767"/>
                  </a:lnTo>
                  <a:lnTo>
                    <a:pt x="3454" y="88936"/>
                  </a:lnTo>
                  <a:lnTo>
                    <a:pt x="3666" y="89105"/>
                  </a:lnTo>
                  <a:lnTo>
                    <a:pt x="3883" y="89244"/>
                  </a:lnTo>
                  <a:lnTo>
                    <a:pt x="4101" y="89366"/>
                  </a:lnTo>
                  <a:lnTo>
                    <a:pt x="4323" y="89474"/>
                  </a:lnTo>
                  <a:lnTo>
                    <a:pt x="4546" y="89566"/>
                  </a:lnTo>
                  <a:lnTo>
                    <a:pt x="4774" y="89658"/>
                  </a:lnTo>
                  <a:lnTo>
                    <a:pt x="5002" y="89720"/>
                  </a:lnTo>
                  <a:lnTo>
                    <a:pt x="5230" y="89781"/>
                  </a:lnTo>
                  <a:lnTo>
                    <a:pt x="5459" y="89827"/>
                  </a:lnTo>
                  <a:lnTo>
                    <a:pt x="5687" y="89858"/>
                  </a:lnTo>
                  <a:lnTo>
                    <a:pt x="6148" y="89904"/>
                  </a:lnTo>
                  <a:lnTo>
                    <a:pt x="6604" y="89904"/>
                  </a:lnTo>
                  <a:lnTo>
                    <a:pt x="7055" y="89889"/>
                  </a:lnTo>
                  <a:lnTo>
                    <a:pt x="7506" y="89858"/>
                  </a:lnTo>
                  <a:lnTo>
                    <a:pt x="30028" y="87661"/>
                  </a:lnTo>
                  <a:lnTo>
                    <a:pt x="30028" y="87661"/>
                  </a:lnTo>
                  <a:lnTo>
                    <a:pt x="30118" y="87584"/>
                  </a:lnTo>
                  <a:lnTo>
                    <a:pt x="30378" y="87339"/>
                  </a:lnTo>
                  <a:lnTo>
                    <a:pt x="30781" y="86939"/>
                  </a:lnTo>
                  <a:lnTo>
                    <a:pt x="31030" y="86678"/>
                  </a:lnTo>
                  <a:lnTo>
                    <a:pt x="31306" y="86371"/>
                  </a:lnTo>
                  <a:lnTo>
                    <a:pt x="31603" y="86033"/>
                  </a:lnTo>
                  <a:lnTo>
                    <a:pt x="31927" y="85649"/>
                  </a:lnTo>
                  <a:lnTo>
                    <a:pt x="32266" y="85219"/>
                  </a:lnTo>
                  <a:lnTo>
                    <a:pt x="32616" y="84758"/>
                  </a:lnTo>
                  <a:lnTo>
                    <a:pt x="32982" y="84251"/>
                  </a:lnTo>
                  <a:lnTo>
                    <a:pt x="33359" y="83698"/>
                  </a:lnTo>
                  <a:lnTo>
                    <a:pt x="33741" y="83098"/>
                  </a:lnTo>
                  <a:lnTo>
                    <a:pt x="34123" y="82469"/>
                  </a:lnTo>
                  <a:lnTo>
                    <a:pt x="34314" y="82131"/>
                  </a:lnTo>
                  <a:lnTo>
                    <a:pt x="34505" y="81793"/>
                  </a:lnTo>
                  <a:lnTo>
                    <a:pt x="34696" y="81439"/>
                  </a:lnTo>
                  <a:lnTo>
                    <a:pt x="34887" y="81071"/>
                  </a:lnTo>
                  <a:lnTo>
                    <a:pt x="35078" y="80702"/>
                  </a:lnTo>
                  <a:lnTo>
                    <a:pt x="35263" y="80318"/>
                  </a:lnTo>
                  <a:lnTo>
                    <a:pt x="35449" y="79918"/>
                  </a:lnTo>
                  <a:lnTo>
                    <a:pt x="35629" y="79519"/>
                  </a:lnTo>
                  <a:lnTo>
                    <a:pt x="35804" y="79104"/>
                  </a:lnTo>
                  <a:lnTo>
                    <a:pt x="35985" y="78674"/>
                  </a:lnTo>
                  <a:lnTo>
                    <a:pt x="36154" y="78228"/>
                  </a:lnTo>
                  <a:lnTo>
                    <a:pt x="36319" y="77783"/>
                  </a:lnTo>
                  <a:lnTo>
                    <a:pt x="36483" y="77322"/>
                  </a:lnTo>
                  <a:lnTo>
                    <a:pt x="36642" y="76846"/>
                  </a:lnTo>
                  <a:lnTo>
                    <a:pt x="36796" y="76369"/>
                  </a:lnTo>
                  <a:lnTo>
                    <a:pt x="36939" y="75878"/>
                  </a:lnTo>
                  <a:lnTo>
                    <a:pt x="37083" y="75371"/>
                  </a:lnTo>
                  <a:lnTo>
                    <a:pt x="37215" y="74864"/>
                  </a:lnTo>
                  <a:lnTo>
                    <a:pt x="37343" y="74342"/>
                  </a:lnTo>
                  <a:lnTo>
                    <a:pt x="37465" y="73804"/>
                  </a:lnTo>
                  <a:lnTo>
                    <a:pt x="37576" y="73266"/>
                  </a:lnTo>
                  <a:lnTo>
                    <a:pt x="37682" y="72698"/>
                  </a:lnTo>
                  <a:lnTo>
                    <a:pt x="37783" y="72129"/>
                  </a:lnTo>
                  <a:lnTo>
                    <a:pt x="37868" y="71561"/>
                  </a:lnTo>
                  <a:lnTo>
                    <a:pt x="37947" y="70962"/>
                  </a:lnTo>
                  <a:lnTo>
                    <a:pt x="38022" y="70363"/>
                  </a:lnTo>
                  <a:lnTo>
                    <a:pt x="38080" y="69763"/>
                  </a:lnTo>
                  <a:lnTo>
                    <a:pt x="38128" y="69134"/>
                  </a:lnTo>
                  <a:lnTo>
                    <a:pt x="38170" y="68504"/>
                  </a:lnTo>
                  <a:lnTo>
                    <a:pt x="38197" y="67858"/>
                  </a:lnTo>
                  <a:lnTo>
                    <a:pt x="38218" y="67198"/>
                  </a:lnTo>
                  <a:lnTo>
                    <a:pt x="38223" y="66537"/>
                  </a:lnTo>
                  <a:lnTo>
                    <a:pt x="38223" y="66537"/>
                  </a:lnTo>
                  <a:lnTo>
                    <a:pt x="38218" y="66199"/>
                  </a:lnTo>
                  <a:lnTo>
                    <a:pt x="38212" y="65846"/>
                  </a:lnTo>
                  <a:lnTo>
                    <a:pt x="38207" y="65493"/>
                  </a:lnTo>
                  <a:lnTo>
                    <a:pt x="38191" y="65124"/>
                  </a:lnTo>
                  <a:lnTo>
                    <a:pt x="38159" y="64371"/>
                  </a:lnTo>
                  <a:lnTo>
                    <a:pt x="38112" y="63572"/>
                  </a:lnTo>
                  <a:lnTo>
                    <a:pt x="38048" y="62743"/>
                  </a:lnTo>
                  <a:lnTo>
                    <a:pt x="37974" y="61898"/>
                  </a:lnTo>
                  <a:lnTo>
                    <a:pt x="37889" y="61007"/>
                  </a:lnTo>
                  <a:lnTo>
                    <a:pt x="37788" y="60100"/>
                  </a:lnTo>
                  <a:lnTo>
                    <a:pt x="37677" y="59163"/>
                  </a:lnTo>
                  <a:lnTo>
                    <a:pt x="37555" y="58195"/>
                  </a:lnTo>
                  <a:lnTo>
                    <a:pt x="37422" y="57197"/>
                  </a:lnTo>
                  <a:lnTo>
                    <a:pt x="37274" y="56183"/>
                  </a:lnTo>
                  <a:lnTo>
                    <a:pt x="37120" y="55153"/>
                  </a:lnTo>
                  <a:lnTo>
                    <a:pt x="36950" y="54109"/>
                  </a:lnTo>
                  <a:lnTo>
                    <a:pt x="36775" y="53033"/>
                  </a:lnTo>
                  <a:lnTo>
                    <a:pt x="36589" y="51942"/>
                  </a:lnTo>
                  <a:lnTo>
                    <a:pt x="36393" y="50821"/>
                  </a:lnTo>
                  <a:lnTo>
                    <a:pt x="36186" y="49699"/>
                  </a:lnTo>
                  <a:lnTo>
                    <a:pt x="35969" y="48563"/>
                  </a:lnTo>
                  <a:lnTo>
                    <a:pt x="35746" y="47410"/>
                  </a:lnTo>
                  <a:lnTo>
                    <a:pt x="35513" y="46258"/>
                  </a:lnTo>
                  <a:lnTo>
                    <a:pt x="35274" y="45075"/>
                  </a:lnTo>
                  <a:lnTo>
                    <a:pt x="35025" y="43892"/>
                  </a:lnTo>
                  <a:lnTo>
                    <a:pt x="34770" y="42709"/>
                  </a:lnTo>
                  <a:lnTo>
                    <a:pt x="34505" y="41511"/>
                  </a:lnTo>
                  <a:lnTo>
                    <a:pt x="34234" y="40313"/>
                  </a:lnTo>
                  <a:lnTo>
                    <a:pt x="33958" y="39099"/>
                  </a:lnTo>
                  <a:lnTo>
                    <a:pt x="33672" y="37885"/>
                  </a:lnTo>
                  <a:lnTo>
                    <a:pt x="33386" y="36687"/>
                  </a:lnTo>
                  <a:lnTo>
                    <a:pt x="33089" y="35473"/>
                  </a:lnTo>
                  <a:lnTo>
                    <a:pt x="32786" y="34260"/>
                  </a:lnTo>
                  <a:lnTo>
                    <a:pt x="32479" y="33046"/>
                  </a:lnTo>
                  <a:lnTo>
                    <a:pt x="32166" y="31848"/>
                  </a:lnTo>
                  <a:lnTo>
                    <a:pt x="31853" y="30649"/>
                  </a:lnTo>
                  <a:lnTo>
                    <a:pt x="31529" y="29451"/>
                  </a:lnTo>
                  <a:lnTo>
                    <a:pt x="31206" y="28268"/>
                  </a:lnTo>
                  <a:lnTo>
                    <a:pt x="30877" y="27085"/>
                  </a:lnTo>
                  <a:lnTo>
                    <a:pt x="30542" y="25918"/>
                  </a:lnTo>
                  <a:lnTo>
                    <a:pt x="30208" y="24765"/>
                  </a:lnTo>
                  <a:lnTo>
                    <a:pt x="29869" y="23613"/>
                  </a:lnTo>
                  <a:lnTo>
                    <a:pt x="29524" y="22476"/>
                  </a:lnTo>
                  <a:lnTo>
                    <a:pt x="29179" y="21355"/>
                  </a:lnTo>
                  <a:lnTo>
                    <a:pt x="28834" y="20264"/>
                  </a:lnTo>
                  <a:lnTo>
                    <a:pt x="28484" y="19173"/>
                  </a:lnTo>
                  <a:lnTo>
                    <a:pt x="28134" y="18113"/>
                  </a:lnTo>
                  <a:lnTo>
                    <a:pt x="27784" y="17069"/>
                  </a:lnTo>
                  <a:lnTo>
                    <a:pt x="27434" y="16039"/>
                  </a:lnTo>
                  <a:lnTo>
                    <a:pt x="27079" y="15041"/>
                  </a:lnTo>
                  <a:lnTo>
                    <a:pt x="26729" y="14058"/>
                  </a:lnTo>
                  <a:lnTo>
                    <a:pt x="26373" y="13105"/>
                  </a:lnTo>
                  <a:lnTo>
                    <a:pt x="26018" y="12168"/>
                  </a:lnTo>
                  <a:lnTo>
                    <a:pt x="25668" y="11277"/>
                  </a:lnTo>
                  <a:lnTo>
                    <a:pt x="25312" y="10401"/>
                  </a:lnTo>
                  <a:lnTo>
                    <a:pt x="24962" y="9556"/>
                  </a:lnTo>
                  <a:lnTo>
                    <a:pt x="24612" y="8742"/>
                  </a:lnTo>
                  <a:lnTo>
                    <a:pt x="24268" y="7958"/>
                  </a:lnTo>
                  <a:lnTo>
                    <a:pt x="23917" y="7221"/>
                  </a:lnTo>
                  <a:lnTo>
                    <a:pt x="23573" y="6514"/>
                  </a:lnTo>
                  <a:lnTo>
                    <a:pt x="23233" y="5838"/>
                  </a:lnTo>
                  <a:lnTo>
                    <a:pt x="22894" y="5193"/>
                  </a:lnTo>
                  <a:lnTo>
                    <a:pt x="22560" y="4594"/>
                  </a:lnTo>
                  <a:lnTo>
                    <a:pt x="22225" y="4041"/>
                  </a:lnTo>
                  <a:lnTo>
                    <a:pt x="21896" y="3519"/>
                  </a:lnTo>
                  <a:lnTo>
                    <a:pt x="21573" y="30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4"/>
            <p:cNvSpPr/>
            <p:nvPr/>
          </p:nvSpPr>
          <p:spPr>
            <a:xfrm>
              <a:off x="-1215950" y="-19232825"/>
              <a:ext cx="471300" cy="4915775"/>
            </a:xfrm>
            <a:custGeom>
              <a:avLst/>
              <a:gdLst/>
              <a:ahLst/>
              <a:cxnLst/>
              <a:rect l="l" t="t" r="r" b="b"/>
              <a:pathLst>
                <a:path w="18852" h="196631" extrusionOk="0">
                  <a:moveTo>
                    <a:pt x="10874" y="0"/>
                  </a:moveTo>
                  <a:lnTo>
                    <a:pt x="10725" y="16"/>
                  </a:lnTo>
                  <a:lnTo>
                    <a:pt x="10582" y="16"/>
                  </a:lnTo>
                  <a:lnTo>
                    <a:pt x="10439" y="46"/>
                  </a:lnTo>
                  <a:lnTo>
                    <a:pt x="10296" y="77"/>
                  </a:lnTo>
                  <a:lnTo>
                    <a:pt x="10152" y="123"/>
                  </a:lnTo>
                  <a:lnTo>
                    <a:pt x="10009" y="185"/>
                  </a:lnTo>
                  <a:lnTo>
                    <a:pt x="9866" y="261"/>
                  </a:lnTo>
                  <a:lnTo>
                    <a:pt x="9728" y="338"/>
                  </a:lnTo>
                  <a:lnTo>
                    <a:pt x="9590" y="430"/>
                  </a:lnTo>
                  <a:lnTo>
                    <a:pt x="9452" y="538"/>
                  </a:lnTo>
                  <a:lnTo>
                    <a:pt x="9320" y="661"/>
                  </a:lnTo>
                  <a:lnTo>
                    <a:pt x="9182" y="799"/>
                  </a:lnTo>
                  <a:lnTo>
                    <a:pt x="9049" y="937"/>
                  </a:lnTo>
                  <a:lnTo>
                    <a:pt x="8922" y="1091"/>
                  </a:lnTo>
                  <a:lnTo>
                    <a:pt x="8789" y="1260"/>
                  </a:lnTo>
                  <a:lnTo>
                    <a:pt x="8667" y="1444"/>
                  </a:lnTo>
                  <a:lnTo>
                    <a:pt x="8540" y="1644"/>
                  </a:lnTo>
                  <a:lnTo>
                    <a:pt x="8418" y="1859"/>
                  </a:lnTo>
                  <a:lnTo>
                    <a:pt x="8296" y="2074"/>
                  </a:lnTo>
                  <a:lnTo>
                    <a:pt x="8179" y="2320"/>
                  </a:lnTo>
                  <a:lnTo>
                    <a:pt x="8063" y="2566"/>
                  </a:lnTo>
                  <a:lnTo>
                    <a:pt x="7951" y="2827"/>
                  </a:lnTo>
                  <a:lnTo>
                    <a:pt x="7840" y="3119"/>
                  </a:lnTo>
                  <a:lnTo>
                    <a:pt x="7734" y="3411"/>
                  </a:lnTo>
                  <a:lnTo>
                    <a:pt x="7628" y="3718"/>
                  </a:lnTo>
                  <a:lnTo>
                    <a:pt x="7511" y="4071"/>
                  </a:lnTo>
                  <a:lnTo>
                    <a:pt x="7400" y="4456"/>
                  </a:lnTo>
                  <a:lnTo>
                    <a:pt x="7299" y="4840"/>
                  </a:lnTo>
                  <a:lnTo>
                    <a:pt x="7198" y="5239"/>
                  </a:lnTo>
                  <a:lnTo>
                    <a:pt x="7108" y="5638"/>
                  </a:lnTo>
                  <a:lnTo>
                    <a:pt x="7018" y="6053"/>
                  </a:lnTo>
                  <a:lnTo>
                    <a:pt x="6933" y="6468"/>
                  </a:lnTo>
                  <a:lnTo>
                    <a:pt x="6853" y="6898"/>
                  </a:lnTo>
                  <a:lnTo>
                    <a:pt x="6779" y="7328"/>
                  </a:lnTo>
                  <a:lnTo>
                    <a:pt x="6710" y="7774"/>
                  </a:lnTo>
                  <a:lnTo>
                    <a:pt x="6641" y="8219"/>
                  </a:lnTo>
                  <a:lnTo>
                    <a:pt x="6583" y="8680"/>
                  </a:lnTo>
                  <a:lnTo>
                    <a:pt x="6524" y="9141"/>
                  </a:lnTo>
                  <a:lnTo>
                    <a:pt x="6466" y="9602"/>
                  </a:lnTo>
                  <a:lnTo>
                    <a:pt x="6418" y="10078"/>
                  </a:lnTo>
                  <a:lnTo>
                    <a:pt x="6370" y="10555"/>
                  </a:lnTo>
                  <a:lnTo>
                    <a:pt x="6323" y="11046"/>
                  </a:lnTo>
                  <a:lnTo>
                    <a:pt x="6280" y="11522"/>
                  </a:lnTo>
                  <a:lnTo>
                    <a:pt x="6206" y="12506"/>
                  </a:lnTo>
                  <a:lnTo>
                    <a:pt x="6142" y="13489"/>
                  </a:lnTo>
                  <a:lnTo>
                    <a:pt x="6084" y="14488"/>
                  </a:lnTo>
                  <a:lnTo>
                    <a:pt x="6031" y="15486"/>
                  </a:lnTo>
                  <a:lnTo>
                    <a:pt x="5989" y="16485"/>
                  </a:lnTo>
                  <a:lnTo>
                    <a:pt x="5909" y="18482"/>
                  </a:lnTo>
                  <a:lnTo>
                    <a:pt x="170" y="171420"/>
                  </a:lnTo>
                  <a:lnTo>
                    <a:pt x="90" y="173601"/>
                  </a:lnTo>
                  <a:lnTo>
                    <a:pt x="58" y="174707"/>
                  </a:lnTo>
                  <a:lnTo>
                    <a:pt x="32" y="175798"/>
                  </a:lnTo>
                  <a:lnTo>
                    <a:pt x="11" y="176904"/>
                  </a:lnTo>
                  <a:lnTo>
                    <a:pt x="0" y="178010"/>
                  </a:lnTo>
                  <a:lnTo>
                    <a:pt x="0" y="179116"/>
                  </a:lnTo>
                  <a:lnTo>
                    <a:pt x="5" y="179654"/>
                  </a:lnTo>
                  <a:lnTo>
                    <a:pt x="16" y="180207"/>
                  </a:lnTo>
                  <a:lnTo>
                    <a:pt x="27" y="180745"/>
                  </a:lnTo>
                  <a:lnTo>
                    <a:pt x="42" y="181283"/>
                  </a:lnTo>
                  <a:lnTo>
                    <a:pt x="58" y="181820"/>
                  </a:lnTo>
                  <a:lnTo>
                    <a:pt x="85" y="182358"/>
                  </a:lnTo>
                  <a:lnTo>
                    <a:pt x="111" y="182880"/>
                  </a:lnTo>
                  <a:lnTo>
                    <a:pt x="149" y="183418"/>
                  </a:lnTo>
                  <a:lnTo>
                    <a:pt x="186" y="183940"/>
                  </a:lnTo>
                  <a:lnTo>
                    <a:pt x="228" y="184447"/>
                  </a:lnTo>
                  <a:lnTo>
                    <a:pt x="276" y="184970"/>
                  </a:lnTo>
                  <a:lnTo>
                    <a:pt x="329" y="185477"/>
                  </a:lnTo>
                  <a:lnTo>
                    <a:pt x="387" y="185984"/>
                  </a:lnTo>
                  <a:lnTo>
                    <a:pt x="456" y="186475"/>
                  </a:lnTo>
                  <a:lnTo>
                    <a:pt x="525" y="186967"/>
                  </a:lnTo>
                  <a:lnTo>
                    <a:pt x="605" y="187458"/>
                  </a:lnTo>
                  <a:lnTo>
                    <a:pt x="690" y="187935"/>
                  </a:lnTo>
                  <a:lnTo>
                    <a:pt x="785" y="188411"/>
                  </a:lnTo>
                  <a:lnTo>
                    <a:pt x="886" y="188841"/>
                  </a:lnTo>
                  <a:lnTo>
                    <a:pt x="992" y="189271"/>
                  </a:lnTo>
                  <a:lnTo>
                    <a:pt x="1109" y="189686"/>
                  </a:lnTo>
                  <a:lnTo>
                    <a:pt x="1220" y="190085"/>
                  </a:lnTo>
                  <a:lnTo>
                    <a:pt x="1342" y="190485"/>
                  </a:lnTo>
                  <a:lnTo>
                    <a:pt x="1464" y="190854"/>
                  </a:lnTo>
                  <a:lnTo>
                    <a:pt x="1591" y="191238"/>
                  </a:lnTo>
                  <a:lnTo>
                    <a:pt x="1719" y="191591"/>
                  </a:lnTo>
                  <a:lnTo>
                    <a:pt x="1851" y="191944"/>
                  </a:lnTo>
                  <a:lnTo>
                    <a:pt x="1989" y="192282"/>
                  </a:lnTo>
                  <a:lnTo>
                    <a:pt x="2127" y="192605"/>
                  </a:lnTo>
                  <a:lnTo>
                    <a:pt x="2270" y="192928"/>
                  </a:lnTo>
                  <a:lnTo>
                    <a:pt x="2413" y="193220"/>
                  </a:lnTo>
                  <a:lnTo>
                    <a:pt x="2562" y="193511"/>
                  </a:lnTo>
                  <a:lnTo>
                    <a:pt x="2711" y="193788"/>
                  </a:lnTo>
                  <a:lnTo>
                    <a:pt x="2864" y="194064"/>
                  </a:lnTo>
                  <a:lnTo>
                    <a:pt x="3018" y="194310"/>
                  </a:lnTo>
                  <a:lnTo>
                    <a:pt x="3177" y="194556"/>
                  </a:lnTo>
                  <a:lnTo>
                    <a:pt x="3336" y="194787"/>
                  </a:lnTo>
                  <a:lnTo>
                    <a:pt x="3501" y="195002"/>
                  </a:lnTo>
                  <a:lnTo>
                    <a:pt x="3665" y="195201"/>
                  </a:lnTo>
                  <a:lnTo>
                    <a:pt x="3830" y="195386"/>
                  </a:lnTo>
                  <a:lnTo>
                    <a:pt x="3999" y="195555"/>
                  </a:lnTo>
                  <a:lnTo>
                    <a:pt x="4169" y="195724"/>
                  </a:lnTo>
                  <a:lnTo>
                    <a:pt x="4344" y="195862"/>
                  </a:lnTo>
                  <a:lnTo>
                    <a:pt x="4519" y="196000"/>
                  </a:lnTo>
                  <a:lnTo>
                    <a:pt x="4694" y="196123"/>
                  </a:lnTo>
                  <a:lnTo>
                    <a:pt x="4869" y="196231"/>
                  </a:lnTo>
                  <a:lnTo>
                    <a:pt x="5050" y="196323"/>
                  </a:lnTo>
                  <a:lnTo>
                    <a:pt x="5230" y="196400"/>
                  </a:lnTo>
                  <a:lnTo>
                    <a:pt x="5410" y="196461"/>
                  </a:lnTo>
                  <a:lnTo>
                    <a:pt x="5591" y="196507"/>
                  </a:lnTo>
                  <a:lnTo>
                    <a:pt x="5951" y="196569"/>
                  </a:lnTo>
                  <a:lnTo>
                    <a:pt x="6312" y="196599"/>
                  </a:lnTo>
                  <a:lnTo>
                    <a:pt x="6673" y="196630"/>
                  </a:lnTo>
                  <a:lnTo>
                    <a:pt x="7034" y="196630"/>
                  </a:lnTo>
                  <a:lnTo>
                    <a:pt x="7394" y="196599"/>
                  </a:lnTo>
                  <a:lnTo>
                    <a:pt x="7750" y="196569"/>
                  </a:lnTo>
                  <a:lnTo>
                    <a:pt x="8110" y="196507"/>
                  </a:lnTo>
                  <a:lnTo>
                    <a:pt x="8471" y="196430"/>
                  </a:lnTo>
                  <a:lnTo>
                    <a:pt x="8826" y="196323"/>
                  </a:lnTo>
                  <a:lnTo>
                    <a:pt x="9187" y="196200"/>
                  </a:lnTo>
                  <a:lnTo>
                    <a:pt x="9542" y="196062"/>
                  </a:lnTo>
                  <a:lnTo>
                    <a:pt x="9898" y="195908"/>
                  </a:lnTo>
                  <a:lnTo>
                    <a:pt x="10253" y="195724"/>
                  </a:lnTo>
                  <a:lnTo>
                    <a:pt x="10609" y="195524"/>
                  </a:lnTo>
                  <a:lnTo>
                    <a:pt x="10959" y="195309"/>
                  </a:lnTo>
                  <a:lnTo>
                    <a:pt x="11309" y="195078"/>
                  </a:lnTo>
                  <a:lnTo>
                    <a:pt x="11643" y="195294"/>
                  </a:lnTo>
                  <a:lnTo>
                    <a:pt x="11871" y="195247"/>
                  </a:lnTo>
                  <a:lnTo>
                    <a:pt x="12094" y="195171"/>
                  </a:lnTo>
                  <a:lnTo>
                    <a:pt x="12317" y="195063"/>
                  </a:lnTo>
                  <a:lnTo>
                    <a:pt x="12534" y="194925"/>
                  </a:lnTo>
                  <a:lnTo>
                    <a:pt x="12752" y="194771"/>
                  </a:lnTo>
                  <a:lnTo>
                    <a:pt x="12964" y="194571"/>
                  </a:lnTo>
                  <a:lnTo>
                    <a:pt x="13171" y="194356"/>
                  </a:lnTo>
                  <a:lnTo>
                    <a:pt x="13377" y="194126"/>
                  </a:lnTo>
                  <a:lnTo>
                    <a:pt x="13584" y="193849"/>
                  </a:lnTo>
                  <a:lnTo>
                    <a:pt x="13781" y="193558"/>
                  </a:lnTo>
                  <a:lnTo>
                    <a:pt x="13977" y="193250"/>
                  </a:lnTo>
                  <a:lnTo>
                    <a:pt x="14173" y="192912"/>
                  </a:lnTo>
                  <a:lnTo>
                    <a:pt x="14359" y="192559"/>
                  </a:lnTo>
                  <a:lnTo>
                    <a:pt x="14544" y="192190"/>
                  </a:lnTo>
                  <a:lnTo>
                    <a:pt x="14725" y="191791"/>
                  </a:lnTo>
                  <a:lnTo>
                    <a:pt x="14900" y="191376"/>
                  </a:lnTo>
                  <a:lnTo>
                    <a:pt x="15075" y="190946"/>
                  </a:lnTo>
                  <a:lnTo>
                    <a:pt x="15245" y="190500"/>
                  </a:lnTo>
                  <a:lnTo>
                    <a:pt x="15409" y="190024"/>
                  </a:lnTo>
                  <a:lnTo>
                    <a:pt x="15563" y="189548"/>
                  </a:lnTo>
                  <a:lnTo>
                    <a:pt x="15722" y="189056"/>
                  </a:lnTo>
                  <a:lnTo>
                    <a:pt x="15870" y="188549"/>
                  </a:lnTo>
                  <a:lnTo>
                    <a:pt x="16014" y="188027"/>
                  </a:lnTo>
                  <a:lnTo>
                    <a:pt x="16152" y="187489"/>
                  </a:lnTo>
                  <a:lnTo>
                    <a:pt x="16284" y="186936"/>
                  </a:lnTo>
                  <a:lnTo>
                    <a:pt x="16411" y="186383"/>
                  </a:lnTo>
                  <a:lnTo>
                    <a:pt x="16533" y="185815"/>
                  </a:lnTo>
                  <a:lnTo>
                    <a:pt x="16650" y="185246"/>
                  </a:lnTo>
                  <a:lnTo>
                    <a:pt x="16762" y="184647"/>
                  </a:lnTo>
                  <a:lnTo>
                    <a:pt x="16868" y="184063"/>
                  </a:lnTo>
                  <a:lnTo>
                    <a:pt x="16968" y="183464"/>
                  </a:lnTo>
                  <a:lnTo>
                    <a:pt x="17059" y="182865"/>
                  </a:lnTo>
                  <a:lnTo>
                    <a:pt x="17149" y="182250"/>
                  </a:lnTo>
                  <a:lnTo>
                    <a:pt x="17228" y="181636"/>
                  </a:lnTo>
                  <a:lnTo>
                    <a:pt x="17308" y="181021"/>
                  </a:lnTo>
                  <a:lnTo>
                    <a:pt x="17382" y="180407"/>
                  </a:lnTo>
                  <a:lnTo>
                    <a:pt x="17451" y="179777"/>
                  </a:lnTo>
                  <a:lnTo>
                    <a:pt x="17515" y="179147"/>
                  </a:lnTo>
                  <a:lnTo>
                    <a:pt x="17573" y="178517"/>
                  </a:lnTo>
                  <a:lnTo>
                    <a:pt x="17631" y="177887"/>
                  </a:lnTo>
                  <a:lnTo>
                    <a:pt x="17684" y="177242"/>
                  </a:lnTo>
                  <a:lnTo>
                    <a:pt x="17732" y="176612"/>
                  </a:lnTo>
                  <a:lnTo>
                    <a:pt x="17780" y="175967"/>
                  </a:lnTo>
                  <a:lnTo>
                    <a:pt x="17822" y="175322"/>
                  </a:lnTo>
                  <a:lnTo>
                    <a:pt x="17897" y="174016"/>
                  </a:lnTo>
                  <a:lnTo>
                    <a:pt x="17960" y="172710"/>
                  </a:lnTo>
                  <a:lnTo>
                    <a:pt x="18013" y="171404"/>
                  </a:lnTo>
                  <a:lnTo>
                    <a:pt x="18061" y="170083"/>
                  </a:lnTo>
                  <a:lnTo>
                    <a:pt x="18098" y="168762"/>
                  </a:lnTo>
                  <a:lnTo>
                    <a:pt x="18130" y="167441"/>
                  </a:lnTo>
                  <a:lnTo>
                    <a:pt x="18151" y="166119"/>
                  </a:lnTo>
                  <a:lnTo>
                    <a:pt x="18172" y="164798"/>
                  </a:lnTo>
                  <a:lnTo>
                    <a:pt x="18210" y="162156"/>
                  </a:lnTo>
                  <a:lnTo>
                    <a:pt x="18401" y="146117"/>
                  </a:lnTo>
                  <a:lnTo>
                    <a:pt x="18491" y="138097"/>
                  </a:lnTo>
                  <a:lnTo>
                    <a:pt x="18576" y="130063"/>
                  </a:lnTo>
                  <a:lnTo>
                    <a:pt x="18650" y="122043"/>
                  </a:lnTo>
                  <a:lnTo>
                    <a:pt x="18719" y="114024"/>
                  </a:lnTo>
                  <a:lnTo>
                    <a:pt x="18745" y="109999"/>
                  </a:lnTo>
                  <a:lnTo>
                    <a:pt x="18772" y="105989"/>
                  </a:lnTo>
                  <a:lnTo>
                    <a:pt x="18798" y="101979"/>
                  </a:lnTo>
                  <a:lnTo>
                    <a:pt x="18814" y="97970"/>
                  </a:lnTo>
                  <a:lnTo>
                    <a:pt x="18830" y="93960"/>
                  </a:lnTo>
                  <a:lnTo>
                    <a:pt x="18841" y="89950"/>
                  </a:lnTo>
                  <a:lnTo>
                    <a:pt x="18846" y="85925"/>
                  </a:lnTo>
                  <a:lnTo>
                    <a:pt x="18851" y="81915"/>
                  </a:lnTo>
                  <a:lnTo>
                    <a:pt x="18846" y="77906"/>
                  </a:lnTo>
                  <a:lnTo>
                    <a:pt x="18841" y="73896"/>
                  </a:lnTo>
                  <a:lnTo>
                    <a:pt x="18825" y="69886"/>
                  </a:lnTo>
                  <a:lnTo>
                    <a:pt x="18804" y="65876"/>
                  </a:lnTo>
                  <a:lnTo>
                    <a:pt x="18782" y="61867"/>
                  </a:lnTo>
                  <a:lnTo>
                    <a:pt x="18751" y="57857"/>
                  </a:lnTo>
                  <a:lnTo>
                    <a:pt x="18714" y="53847"/>
                  </a:lnTo>
                  <a:lnTo>
                    <a:pt x="18666" y="49838"/>
                  </a:lnTo>
                  <a:lnTo>
                    <a:pt x="18618" y="45828"/>
                  </a:lnTo>
                  <a:lnTo>
                    <a:pt x="18560" y="41818"/>
                  </a:lnTo>
                  <a:lnTo>
                    <a:pt x="18491" y="37808"/>
                  </a:lnTo>
                  <a:lnTo>
                    <a:pt x="18422" y="33814"/>
                  </a:lnTo>
                  <a:lnTo>
                    <a:pt x="18385" y="32063"/>
                  </a:lnTo>
                  <a:lnTo>
                    <a:pt x="18348" y="30311"/>
                  </a:lnTo>
                  <a:lnTo>
                    <a:pt x="18300" y="28560"/>
                  </a:lnTo>
                  <a:lnTo>
                    <a:pt x="18241" y="26809"/>
                  </a:lnTo>
                  <a:lnTo>
                    <a:pt x="18204" y="25933"/>
                  </a:lnTo>
                  <a:lnTo>
                    <a:pt x="18172" y="25057"/>
                  </a:lnTo>
                  <a:lnTo>
                    <a:pt x="18130" y="24181"/>
                  </a:lnTo>
                  <a:lnTo>
                    <a:pt x="18088" y="23306"/>
                  </a:lnTo>
                  <a:lnTo>
                    <a:pt x="18040" y="22445"/>
                  </a:lnTo>
                  <a:lnTo>
                    <a:pt x="17987" y="21585"/>
                  </a:lnTo>
                  <a:lnTo>
                    <a:pt x="17928" y="20725"/>
                  </a:lnTo>
                  <a:lnTo>
                    <a:pt x="17870" y="19880"/>
                  </a:lnTo>
                  <a:lnTo>
                    <a:pt x="17801" y="19035"/>
                  </a:lnTo>
                  <a:lnTo>
                    <a:pt x="17727" y="18190"/>
                  </a:lnTo>
                  <a:lnTo>
                    <a:pt x="17647" y="17360"/>
                  </a:lnTo>
                  <a:lnTo>
                    <a:pt x="17568" y="16531"/>
                  </a:lnTo>
                  <a:lnTo>
                    <a:pt x="17472" y="15717"/>
                  </a:lnTo>
                  <a:lnTo>
                    <a:pt x="17377" y="14902"/>
                  </a:lnTo>
                  <a:lnTo>
                    <a:pt x="17271" y="14103"/>
                  </a:lnTo>
                  <a:lnTo>
                    <a:pt x="17159" y="13320"/>
                  </a:lnTo>
                  <a:lnTo>
                    <a:pt x="17043" y="12536"/>
                  </a:lnTo>
                  <a:lnTo>
                    <a:pt x="16915" y="11768"/>
                  </a:lnTo>
                  <a:lnTo>
                    <a:pt x="16783" y="11000"/>
                  </a:lnTo>
                  <a:lnTo>
                    <a:pt x="16640" y="10263"/>
                  </a:lnTo>
                  <a:lnTo>
                    <a:pt x="16491" y="9525"/>
                  </a:lnTo>
                  <a:lnTo>
                    <a:pt x="16327" y="8803"/>
                  </a:lnTo>
                  <a:lnTo>
                    <a:pt x="16162" y="8097"/>
                  </a:lnTo>
                  <a:lnTo>
                    <a:pt x="15982" y="7405"/>
                  </a:lnTo>
                  <a:lnTo>
                    <a:pt x="15886" y="7067"/>
                  </a:lnTo>
                  <a:lnTo>
                    <a:pt x="15791" y="6745"/>
                  </a:lnTo>
                  <a:lnTo>
                    <a:pt x="15695" y="6407"/>
                  </a:lnTo>
                  <a:lnTo>
                    <a:pt x="15589" y="6084"/>
                  </a:lnTo>
                  <a:lnTo>
                    <a:pt x="15483" y="5777"/>
                  </a:lnTo>
                  <a:lnTo>
                    <a:pt x="15377" y="5469"/>
                  </a:lnTo>
                  <a:lnTo>
                    <a:pt x="15266" y="5178"/>
                  </a:lnTo>
                  <a:lnTo>
                    <a:pt x="15154" y="4886"/>
                  </a:lnTo>
                  <a:lnTo>
                    <a:pt x="15038" y="4594"/>
                  </a:lnTo>
                  <a:lnTo>
                    <a:pt x="14921" y="4317"/>
                  </a:lnTo>
                  <a:lnTo>
                    <a:pt x="14799" y="4041"/>
                  </a:lnTo>
                  <a:lnTo>
                    <a:pt x="14677" y="3780"/>
                  </a:lnTo>
                  <a:lnTo>
                    <a:pt x="14550" y="3518"/>
                  </a:lnTo>
                  <a:lnTo>
                    <a:pt x="14422" y="3273"/>
                  </a:lnTo>
                  <a:lnTo>
                    <a:pt x="14295" y="3042"/>
                  </a:lnTo>
                  <a:lnTo>
                    <a:pt x="14162" y="2812"/>
                  </a:lnTo>
                  <a:lnTo>
                    <a:pt x="14030" y="2581"/>
                  </a:lnTo>
                  <a:lnTo>
                    <a:pt x="13897" y="2366"/>
                  </a:lnTo>
                  <a:lnTo>
                    <a:pt x="13759" y="2166"/>
                  </a:lnTo>
                  <a:lnTo>
                    <a:pt x="13627" y="1967"/>
                  </a:lnTo>
                  <a:lnTo>
                    <a:pt x="13484" y="1782"/>
                  </a:lnTo>
                  <a:lnTo>
                    <a:pt x="13346" y="1598"/>
                  </a:lnTo>
                  <a:lnTo>
                    <a:pt x="13208" y="1429"/>
                  </a:lnTo>
                  <a:lnTo>
                    <a:pt x="13064" y="1260"/>
                  </a:lnTo>
                  <a:lnTo>
                    <a:pt x="12921" y="1106"/>
                  </a:lnTo>
                  <a:lnTo>
                    <a:pt x="12778" y="968"/>
                  </a:lnTo>
                  <a:lnTo>
                    <a:pt x="12630" y="830"/>
                  </a:lnTo>
                  <a:lnTo>
                    <a:pt x="12486" y="707"/>
                  </a:lnTo>
                  <a:lnTo>
                    <a:pt x="12343" y="584"/>
                  </a:lnTo>
                  <a:lnTo>
                    <a:pt x="12195" y="492"/>
                  </a:lnTo>
                  <a:lnTo>
                    <a:pt x="12046" y="384"/>
                  </a:lnTo>
                  <a:lnTo>
                    <a:pt x="11903" y="308"/>
                  </a:lnTo>
                  <a:lnTo>
                    <a:pt x="11754" y="231"/>
                  </a:lnTo>
                  <a:lnTo>
                    <a:pt x="11606" y="169"/>
                  </a:lnTo>
                  <a:lnTo>
                    <a:pt x="11457" y="108"/>
                  </a:lnTo>
                  <a:lnTo>
                    <a:pt x="11314" y="77"/>
                  </a:lnTo>
                  <a:lnTo>
                    <a:pt x="11166" y="46"/>
                  </a:lnTo>
                  <a:lnTo>
                    <a:pt x="11017" y="16"/>
                  </a:lnTo>
                  <a:lnTo>
                    <a:pt x="10874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-1215950" y="-19232825"/>
              <a:ext cx="471300" cy="4915775"/>
            </a:xfrm>
            <a:custGeom>
              <a:avLst/>
              <a:gdLst/>
              <a:ahLst/>
              <a:cxnLst/>
              <a:rect l="l" t="t" r="r" b="b"/>
              <a:pathLst>
                <a:path w="18852" h="196631" fill="none" extrusionOk="0">
                  <a:moveTo>
                    <a:pt x="11643" y="195294"/>
                  </a:moveTo>
                  <a:lnTo>
                    <a:pt x="11643" y="195294"/>
                  </a:lnTo>
                  <a:lnTo>
                    <a:pt x="11871" y="195247"/>
                  </a:lnTo>
                  <a:lnTo>
                    <a:pt x="12094" y="195171"/>
                  </a:lnTo>
                  <a:lnTo>
                    <a:pt x="12317" y="195063"/>
                  </a:lnTo>
                  <a:lnTo>
                    <a:pt x="12534" y="194925"/>
                  </a:lnTo>
                  <a:lnTo>
                    <a:pt x="12752" y="194771"/>
                  </a:lnTo>
                  <a:lnTo>
                    <a:pt x="12964" y="194571"/>
                  </a:lnTo>
                  <a:lnTo>
                    <a:pt x="13171" y="194356"/>
                  </a:lnTo>
                  <a:lnTo>
                    <a:pt x="13377" y="194126"/>
                  </a:lnTo>
                  <a:lnTo>
                    <a:pt x="13584" y="193849"/>
                  </a:lnTo>
                  <a:lnTo>
                    <a:pt x="13781" y="193558"/>
                  </a:lnTo>
                  <a:lnTo>
                    <a:pt x="13977" y="193250"/>
                  </a:lnTo>
                  <a:lnTo>
                    <a:pt x="14173" y="192912"/>
                  </a:lnTo>
                  <a:lnTo>
                    <a:pt x="14359" y="192559"/>
                  </a:lnTo>
                  <a:lnTo>
                    <a:pt x="14544" y="192190"/>
                  </a:lnTo>
                  <a:lnTo>
                    <a:pt x="14725" y="191791"/>
                  </a:lnTo>
                  <a:lnTo>
                    <a:pt x="14900" y="191376"/>
                  </a:lnTo>
                  <a:lnTo>
                    <a:pt x="15075" y="190946"/>
                  </a:lnTo>
                  <a:lnTo>
                    <a:pt x="15245" y="190500"/>
                  </a:lnTo>
                  <a:lnTo>
                    <a:pt x="15409" y="190024"/>
                  </a:lnTo>
                  <a:lnTo>
                    <a:pt x="15563" y="189548"/>
                  </a:lnTo>
                  <a:lnTo>
                    <a:pt x="15722" y="189056"/>
                  </a:lnTo>
                  <a:lnTo>
                    <a:pt x="15870" y="188549"/>
                  </a:lnTo>
                  <a:lnTo>
                    <a:pt x="16014" y="188027"/>
                  </a:lnTo>
                  <a:lnTo>
                    <a:pt x="16152" y="187489"/>
                  </a:lnTo>
                  <a:lnTo>
                    <a:pt x="16284" y="186936"/>
                  </a:lnTo>
                  <a:lnTo>
                    <a:pt x="16411" y="186383"/>
                  </a:lnTo>
                  <a:lnTo>
                    <a:pt x="16533" y="185815"/>
                  </a:lnTo>
                  <a:lnTo>
                    <a:pt x="16650" y="185246"/>
                  </a:lnTo>
                  <a:lnTo>
                    <a:pt x="16762" y="184647"/>
                  </a:lnTo>
                  <a:lnTo>
                    <a:pt x="16868" y="184063"/>
                  </a:lnTo>
                  <a:lnTo>
                    <a:pt x="16968" y="183464"/>
                  </a:lnTo>
                  <a:lnTo>
                    <a:pt x="17059" y="182865"/>
                  </a:lnTo>
                  <a:lnTo>
                    <a:pt x="17059" y="182865"/>
                  </a:lnTo>
                  <a:lnTo>
                    <a:pt x="17149" y="182250"/>
                  </a:lnTo>
                  <a:lnTo>
                    <a:pt x="17228" y="181636"/>
                  </a:lnTo>
                  <a:lnTo>
                    <a:pt x="17308" y="181021"/>
                  </a:lnTo>
                  <a:lnTo>
                    <a:pt x="17382" y="180407"/>
                  </a:lnTo>
                  <a:lnTo>
                    <a:pt x="17451" y="179777"/>
                  </a:lnTo>
                  <a:lnTo>
                    <a:pt x="17515" y="179147"/>
                  </a:lnTo>
                  <a:lnTo>
                    <a:pt x="17573" y="178517"/>
                  </a:lnTo>
                  <a:lnTo>
                    <a:pt x="17631" y="177887"/>
                  </a:lnTo>
                  <a:lnTo>
                    <a:pt x="17684" y="177242"/>
                  </a:lnTo>
                  <a:lnTo>
                    <a:pt x="17732" y="176612"/>
                  </a:lnTo>
                  <a:lnTo>
                    <a:pt x="17780" y="175967"/>
                  </a:lnTo>
                  <a:lnTo>
                    <a:pt x="17822" y="175322"/>
                  </a:lnTo>
                  <a:lnTo>
                    <a:pt x="17897" y="174016"/>
                  </a:lnTo>
                  <a:lnTo>
                    <a:pt x="17960" y="172710"/>
                  </a:lnTo>
                  <a:lnTo>
                    <a:pt x="18013" y="171404"/>
                  </a:lnTo>
                  <a:lnTo>
                    <a:pt x="18061" y="170083"/>
                  </a:lnTo>
                  <a:lnTo>
                    <a:pt x="18098" y="168762"/>
                  </a:lnTo>
                  <a:lnTo>
                    <a:pt x="18130" y="167441"/>
                  </a:lnTo>
                  <a:lnTo>
                    <a:pt x="18151" y="166119"/>
                  </a:lnTo>
                  <a:lnTo>
                    <a:pt x="18172" y="164798"/>
                  </a:lnTo>
                  <a:lnTo>
                    <a:pt x="18210" y="162156"/>
                  </a:lnTo>
                  <a:lnTo>
                    <a:pt x="18210" y="162156"/>
                  </a:lnTo>
                  <a:lnTo>
                    <a:pt x="18401" y="146117"/>
                  </a:lnTo>
                  <a:lnTo>
                    <a:pt x="18491" y="138097"/>
                  </a:lnTo>
                  <a:lnTo>
                    <a:pt x="18576" y="130063"/>
                  </a:lnTo>
                  <a:lnTo>
                    <a:pt x="18650" y="122043"/>
                  </a:lnTo>
                  <a:lnTo>
                    <a:pt x="18719" y="114024"/>
                  </a:lnTo>
                  <a:lnTo>
                    <a:pt x="18745" y="109999"/>
                  </a:lnTo>
                  <a:lnTo>
                    <a:pt x="18772" y="105989"/>
                  </a:lnTo>
                  <a:lnTo>
                    <a:pt x="18798" y="101979"/>
                  </a:lnTo>
                  <a:lnTo>
                    <a:pt x="18814" y="97970"/>
                  </a:lnTo>
                  <a:lnTo>
                    <a:pt x="18830" y="93960"/>
                  </a:lnTo>
                  <a:lnTo>
                    <a:pt x="18841" y="89950"/>
                  </a:lnTo>
                  <a:lnTo>
                    <a:pt x="18846" y="85925"/>
                  </a:lnTo>
                  <a:lnTo>
                    <a:pt x="18851" y="81915"/>
                  </a:lnTo>
                  <a:lnTo>
                    <a:pt x="18846" y="77906"/>
                  </a:lnTo>
                  <a:lnTo>
                    <a:pt x="18841" y="73896"/>
                  </a:lnTo>
                  <a:lnTo>
                    <a:pt x="18825" y="69886"/>
                  </a:lnTo>
                  <a:lnTo>
                    <a:pt x="18804" y="65876"/>
                  </a:lnTo>
                  <a:lnTo>
                    <a:pt x="18782" y="61867"/>
                  </a:lnTo>
                  <a:lnTo>
                    <a:pt x="18751" y="57857"/>
                  </a:lnTo>
                  <a:lnTo>
                    <a:pt x="18714" y="53847"/>
                  </a:lnTo>
                  <a:lnTo>
                    <a:pt x="18666" y="49838"/>
                  </a:lnTo>
                  <a:lnTo>
                    <a:pt x="18618" y="45828"/>
                  </a:lnTo>
                  <a:lnTo>
                    <a:pt x="18560" y="41818"/>
                  </a:lnTo>
                  <a:lnTo>
                    <a:pt x="18491" y="37808"/>
                  </a:lnTo>
                  <a:lnTo>
                    <a:pt x="18422" y="33814"/>
                  </a:lnTo>
                  <a:lnTo>
                    <a:pt x="18422" y="33814"/>
                  </a:lnTo>
                  <a:lnTo>
                    <a:pt x="18385" y="32063"/>
                  </a:lnTo>
                  <a:lnTo>
                    <a:pt x="18348" y="30311"/>
                  </a:lnTo>
                  <a:lnTo>
                    <a:pt x="18300" y="28560"/>
                  </a:lnTo>
                  <a:lnTo>
                    <a:pt x="18241" y="26809"/>
                  </a:lnTo>
                  <a:lnTo>
                    <a:pt x="18204" y="25933"/>
                  </a:lnTo>
                  <a:lnTo>
                    <a:pt x="18172" y="25057"/>
                  </a:lnTo>
                  <a:lnTo>
                    <a:pt x="18130" y="24181"/>
                  </a:lnTo>
                  <a:lnTo>
                    <a:pt x="18088" y="23306"/>
                  </a:lnTo>
                  <a:lnTo>
                    <a:pt x="18040" y="22445"/>
                  </a:lnTo>
                  <a:lnTo>
                    <a:pt x="17987" y="21585"/>
                  </a:lnTo>
                  <a:lnTo>
                    <a:pt x="17928" y="20725"/>
                  </a:lnTo>
                  <a:lnTo>
                    <a:pt x="17870" y="19880"/>
                  </a:lnTo>
                  <a:lnTo>
                    <a:pt x="17801" y="19035"/>
                  </a:lnTo>
                  <a:lnTo>
                    <a:pt x="17727" y="18190"/>
                  </a:lnTo>
                  <a:lnTo>
                    <a:pt x="17647" y="17360"/>
                  </a:lnTo>
                  <a:lnTo>
                    <a:pt x="17568" y="16531"/>
                  </a:lnTo>
                  <a:lnTo>
                    <a:pt x="17472" y="15717"/>
                  </a:lnTo>
                  <a:lnTo>
                    <a:pt x="17377" y="14902"/>
                  </a:lnTo>
                  <a:lnTo>
                    <a:pt x="17271" y="14103"/>
                  </a:lnTo>
                  <a:lnTo>
                    <a:pt x="17159" y="13320"/>
                  </a:lnTo>
                  <a:lnTo>
                    <a:pt x="17043" y="12536"/>
                  </a:lnTo>
                  <a:lnTo>
                    <a:pt x="16915" y="11768"/>
                  </a:lnTo>
                  <a:lnTo>
                    <a:pt x="16783" y="11000"/>
                  </a:lnTo>
                  <a:lnTo>
                    <a:pt x="16640" y="10263"/>
                  </a:lnTo>
                  <a:lnTo>
                    <a:pt x="16491" y="9525"/>
                  </a:lnTo>
                  <a:lnTo>
                    <a:pt x="16327" y="8803"/>
                  </a:lnTo>
                  <a:lnTo>
                    <a:pt x="16162" y="8097"/>
                  </a:lnTo>
                  <a:lnTo>
                    <a:pt x="15982" y="7405"/>
                  </a:lnTo>
                  <a:lnTo>
                    <a:pt x="15982" y="7405"/>
                  </a:lnTo>
                  <a:lnTo>
                    <a:pt x="15886" y="7067"/>
                  </a:lnTo>
                  <a:lnTo>
                    <a:pt x="15791" y="6745"/>
                  </a:lnTo>
                  <a:lnTo>
                    <a:pt x="15695" y="6407"/>
                  </a:lnTo>
                  <a:lnTo>
                    <a:pt x="15589" y="6084"/>
                  </a:lnTo>
                  <a:lnTo>
                    <a:pt x="15483" y="5777"/>
                  </a:lnTo>
                  <a:lnTo>
                    <a:pt x="15377" y="5469"/>
                  </a:lnTo>
                  <a:lnTo>
                    <a:pt x="15266" y="5178"/>
                  </a:lnTo>
                  <a:lnTo>
                    <a:pt x="15154" y="4886"/>
                  </a:lnTo>
                  <a:lnTo>
                    <a:pt x="15038" y="4594"/>
                  </a:lnTo>
                  <a:lnTo>
                    <a:pt x="14921" y="4317"/>
                  </a:lnTo>
                  <a:lnTo>
                    <a:pt x="14799" y="4041"/>
                  </a:lnTo>
                  <a:lnTo>
                    <a:pt x="14677" y="3780"/>
                  </a:lnTo>
                  <a:lnTo>
                    <a:pt x="14550" y="3518"/>
                  </a:lnTo>
                  <a:lnTo>
                    <a:pt x="14422" y="3273"/>
                  </a:lnTo>
                  <a:lnTo>
                    <a:pt x="14295" y="3042"/>
                  </a:lnTo>
                  <a:lnTo>
                    <a:pt x="14162" y="2812"/>
                  </a:lnTo>
                  <a:lnTo>
                    <a:pt x="14030" y="2581"/>
                  </a:lnTo>
                  <a:lnTo>
                    <a:pt x="13897" y="2366"/>
                  </a:lnTo>
                  <a:lnTo>
                    <a:pt x="13759" y="2166"/>
                  </a:lnTo>
                  <a:lnTo>
                    <a:pt x="13627" y="1967"/>
                  </a:lnTo>
                  <a:lnTo>
                    <a:pt x="13484" y="1782"/>
                  </a:lnTo>
                  <a:lnTo>
                    <a:pt x="13346" y="1598"/>
                  </a:lnTo>
                  <a:lnTo>
                    <a:pt x="13208" y="1429"/>
                  </a:lnTo>
                  <a:lnTo>
                    <a:pt x="13064" y="1260"/>
                  </a:lnTo>
                  <a:lnTo>
                    <a:pt x="12921" y="1106"/>
                  </a:lnTo>
                  <a:lnTo>
                    <a:pt x="12778" y="968"/>
                  </a:lnTo>
                  <a:lnTo>
                    <a:pt x="12630" y="830"/>
                  </a:lnTo>
                  <a:lnTo>
                    <a:pt x="12486" y="707"/>
                  </a:lnTo>
                  <a:lnTo>
                    <a:pt x="12343" y="584"/>
                  </a:lnTo>
                  <a:lnTo>
                    <a:pt x="12195" y="492"/>
                  </a:lnTo>
                  <a:lnTo>
                    <a:pt x="12046" y="384"/>
                  </a:lnTo>
                  <a:lnTo>
                    <a:pt x="11903" y="308"/>
                  </a:lnTo>
                  <a:lnTo>
                    <a:pt x="11754" y="231"/>
                  </a:lnTo>
                  <a:lnTo>
                    <a:pt x="11606" y="169"/>
                  </a:lnTo>
                  <a:lnTo>
                    <a:pt x="11457" y="108"/>
                  </a:lnTo>
                  <a:lnTo>
                    <a:pt x="11314" y="77"/>
                  </a:lnTo>
                  <a:lnTo>
                    <a:pt x="11166" y="46"/>
                  </a:lnTo>
                  <a:lnTo>
                    <a:pt x="11017" y="16"/>
                  </a:lnTo>
                  <a:lnTo>
                    <a:pt x="10874" y="0"/>
                  </a:lnTo>
                  <a:lnTo>
                    <a:pt x="10725" y="16"/>
                  </a:lnTo>
                  <a:lnTo>
                    <a:pt x="10582" y="16"/>
                  </a:lnTo>
                  <a:lnTo>
                    <a:pt x="10439" y="46"/>
                  </a:lnTo>
                  <a:lnTo>
                    <a:pt x="10296" y="77"/>
                  </a:lnTo>
                  <a:lnTo>
                    <a:pt x="10152" y="123"/>
                  </a:lnTo>
                  <a:lnTo>
                    <a:pt x="10009" y="185"/>
                  </a:lnTo>
                  <a:lnTo>
                    <a:pt x="9866" y="261"/>
                  </a:lnTo>
                  <a:lnTo>
                    <a:pt x="9728" y="338"/>
                  </a:lnTo>
                  <a:lnTo>
                    <a:pt x="9590" y="430"/>
                  </a:lnTo>
                  <a:lnTo>
                    <a:pt x="9452" y="538"/>
                  </a:lnTo>
                  <a:lnTo>
                    <a:pt x="9320" y="661"/>
                  </a:lnTo>
                  <a:lnTo>
                    <a:pt x="9182" y="799"/>
                  </a:lnTo>
                  <a:lnTo>
                    <a:pt x="9049" y="937"/>
                  </a:lnTo>
                  <a:lnTo>
                    <a:pt x="8922" y="1091"/>
                  </a:lnTo>
                  <a:lnTo>
                    <a:pt x="8789" y="1260"/>
                  </a:lnTo>
                  <a:lnTo>
                    <a:pt x="8667" y="1444"/>
                  </a:lnTo>
                  <a:lnTo>
                    <a:pt x="8540" y="1644"/>
                  </a:lnTo>
                  <a:lnTo>
                    <a:pt x="8418" y="1859"/>
                  </a:lnTo>
                  <a:lnTo>
                    <a:pt x="8296" y="2074"/>
                  </a:lnTo>
                  <a:lnTo>
                    <a:pt x="8179" y="2320"/>
                  </a:lnTo>
                  <a:lnTo>
                    <a:pt x="8063" y="2566"/>
                  </a:lnTo>
                  <a:lnTo>
                    <a:pt x="7951" y="2827"/>
                  </a:lnTo>
                  <a:lnTo>
                    <a:pt x="7840" y="3119"/>
                  </a:lnTo>
                  <a:lnTo>
                    <a:pt x="7734" y="3411"/>
                  </a:lnTo>
                  <a:lnTo>
                    <a:pt x="7628" y="3718"/>
                  </a:lnTo>
                  <a:lnTo>
                    <a:pt x="7628" y="3718"/>
                  </a:lnTo>
                  <a:lnTo>
                    <a:pt x="7511" y="4071"/>
                  </a:lnTo>
                  <a:lnTo>
                    <a:pt x="7400" y="4456"/>
                  </a:lnTo>
                  <a:lnTo>
                    <a:pt x="7299" y="4840"/>
                  </a:lnTo>
                  <a:lnTo>
                    <a:pt x="7198" y="5239"/>
                  </a:lnTo>
                  <a:lnTo>
                    <a:pt x="7108" y="5638"/>
                  </a:lnTo>
                  <a:lnTo>
                    <a:pt x="7018" y="6053"/>
                  </a:lnTo>
                  <a:lnTo>
                    <a:pt x="6933" y="6468"/>
                  </a:lnTo>
                  <a:lnTo>
                    <a:pt x="6853" y="6898"/>
                  </a:lnTo>
                  <a:lnTo>
                    <a:pt x="6779" y="7328"/>
                  </a:lnTo>
                  <a:lnTo>
                    <a:pt x="6710" y="7774"/>
                  </a:lnTo>
                  <a:lnTo>
                    <a:pt x="6641" y="8219"/>
                  </a:lnTo>
                  <a:lnTo>
                    <a:pt x="6583" y="8680"/>
                  </a:lnTo>
                  <a:lnTo>
                    <a:pt x="6524" y="9141"/>
                  </a:lnTo>
                  <a:lnTo>
                    <a:pt x="6466" y="9602"/>
                  </a:lnTo>
                  <a:lnTo>
                    <a:pt x="6418" y="10078"/>
                  </a:lnTo>
                  <a:lnTo>
                    <a:pt x="6370" y="10555"/>
                  </a:lnTo>
                  <a:lnTo>
                    <a:pt x="6323" y="11046"/>
                  </a:lnTo>
                  <a:lnTo>
                    <a:pt x="6280" y="11522"/>
                  </a:lnTo>
                  <a:lnTo>
                    <a:pt x="6206" y="12506"/>
                  </a:lnTo>
                  <a:lnTo>
                    <a:pt x="6142" y="13489"/>
                  </a:lnTo>
                  <a:lnTo>
                    <a:pt x="6084" y="14488"/>
                  </a:lnTo>
                  <a:lnTo>
                    <a:pt x="6031" y="15486"/>
                  </a:lnTo>
                  <a:lnTo>
                    <a:pt x="5989" y="16485"/>
                  </a:lnTo>
                  <a:lnTo>
                    <a:pt x="5909" y="18482"/>
                  </a:lnTo>
                  <a:lnTo>
                    <a:pt x="170" y="171420"/>
                  </a:lnTo>
                  <a:lnTo>
                    <a:pt x="170" y="171420"/>
                  </a:lnTo>
                  <a:lnTo>
                    <a:pt x="90" y="173601"/>
                  </a:lnTo>
                  <a:lnTo>
                    <a:pt x="58" y="174707"/>
                  </a:lnTo>
                  <a:lnTo>
                    <a:pt x="32" y="175798"/>
                  </a:lnTo>
                  <a:lnTo>
                    <a:pt x="11" y="176904"/>
                  </a:lnTo>
                  <a:lnTo>
                    <a:pt x="0" y="178010"/>
                  </a:lnTo>
                  <a:lnTo>
                    <a:pt x="0" y="179116"/>
                  </a:lnTo>
                  <a:lnTo>
                    <a:pt x="5" y="179654"/>
                  </a:lnTo>
                  <a:lnTo>
                    <a:pt x="16" y="180207"/>
                  </a:lnTo>
                  <a:lnTo>
                    <a:pt x="27" y="180745"/>
                  </a:lnTo>
                  <a:lnTo>
                    <a:pt x="42" y="181283"/>
                  </a:lnTo>
                  <a:lnTo>
                    <a:pt x="58" y="181820"/>
                  </a:lnTo>
                  <a:lnTo>
                    <a:pt x="85" y="182358"/>
                  </a:lnTo>
                  <a:lnTo>
                    <a:pt x="111" y="182880"/>
                  </a:lnTo>
                  <a:lnTo>
                    <a:pt x="149" y="183418"/>
                  </a:lnTo>
                  <a:lnTo>
                    <a:pt x="186" y="183940"/>
                  </a:lnTo>
                  <a:lnTo>
                    <a:pt x="228" y="184447"/>
                  </a:lnTo>
                  <a:lnTo>
                    <a:pt x="276" y="184970"/>
                  </a:lnTo>
                  <a:lnTo>
                    <a:pt x="329" y="185477"/>
                  </a:lnTo>
                  <a:lnTo>
                    <a:pt x="387" y="185984"/>
                  </a:lnTo>
                  <a:lnTo>
                    <a:pt x="456" y="186475"/>
                  </a:lnTo>
                  <a:lnTo>
                    <a:pt x="525" y="186967"/>
                  </a:lnTo>
                  <a:lnTo>
                    <a:pt x="605" y="187458"/>
                  </a:lnTo>
                  <a:lnTo>
                    <a:pt x="690" y="187935"/>
                  </a:lnTo>
                  <a:lnTo>
                    <a:pt x="785" y="188411"/>
                  </a:lnTo>
                  <a:lnTo>
                    <a:pt x="785" y="188411"/>
                  </a:lnTo>
                  <a:lnTo>
                    <a:pt x="886" y="188841"/>
                  </a:lnTo>
                  <a:lnTo>
                    <a:pt x="992" y="189271"/>
                  </a:lnTo>
                  <a:lnTo>
                    <a:pt x="1109" y="189686"/>
                  </a:lnTo>
                  <a:lnTo>
                    <a:pt x="1220" y="190085"/>
                  </a:lnTo>
                  <a:lnTo>
                    <a:pt x="1342" y="190485"/>
                  </a:lnTo>
                  <a:lnTo>
                    <a:pt x="1464" y="190854"/>
                  </a:lnTo>
                  <a:lnTo>
                    <a:pt x="1591" y="191238"/>
                  </a:lnTo>
                  <a:lnTo>
                    <a:pt x="1719" y="191591"/>
                  </a:lnTo>
                  <a:lnTo>
                    <a:pt x="1851" y="191944"/>
                  </a:lnTo>
                  <a:lnTo>
                    <a:pt x="1989" y="192282"/>
                  </a:lnTo>
                  <a:lnTo>
                    <a:pt x="2127" y="192605"/>
                  </a:lnTo>
                  <a:lnTo>
                    <a:pt x="2270" y="192928"/>
                  </a:lnTo>
                  <a:lnTo>
                    <a:pt x="2413" y="193220"/>
                  </a:lnTo>
                  <a:lnTo>
                    <a:pt x="2562" y="193511"/>
                  </a:lnTo>
                  <a:lnTo>
                    <a:pt x="2711" y="193788"/>
                  </a:lnTo>
                  <a:lnTo>
                    <a:pt x="2864" y="194064"/>
                  </a:lnTo>
                  <a:lnTo>
                    <a:pt x="3018" y="194310"/>
                  </a:lnTo>
                  <a:lnTo>
                    <a:pt x="3177" y="194556"/>
                  </a:lnTo>
                  <a:lnTo>
                    <a:pt x="3336" y="194787"/>
                  </a:lnTo>
                  <a:lnTo>
                    <a:pt x="3501" y="195002"/>
                  </a:lnTo>
                  <a:lnTo>
                    <a:pt x="3665" y="195201"/>
                  </a:lnTo>
                  <a:lnTo>
                    <a:pt x="3830" y="195386"/>
                  </a:lnTo>
                  <a:lnTo>
                    <a:pt x="3999" y="195555"/>
                  </a:lnTo>
                  <a:lnTo>
                    <a:pt x="4169" y="195724"/>
                  </a:lnTo>
                  <a:lnTo>
                    <a:pt x="4344" y="195862"/>
                  </a:lnTo>
                  <a:lnTo>
                    <a:pt x="4519" y="196000"/>
                  </a:lnTo>
                  <a:lnTo>
                    <a:pt x="4694" y="196123"/>
                  </a:lnTo>
                  <a:lnTo>
                    <a:pt x="4869" y="196231"/>
                  </a:lnTo>
                  <a:lnTo>
                    <a:pt x="5050" y="196323"/>
                  </a:lnTo>
                  <a:lnTo>
                    <a:pt x="5230" y="196400"/>
                  </a:lnTo>
                  <a:lnTo>
                    <a:pt x="5410" y="196461"/>
                  </a:lnTo>
                  <a:lnTo>
                    <a:pt x="5591" y="196507"/>
                  </a:lnTo>
                  <a:lnTo>
                    <a:pt x="5591" y="196507"/>
                  </a:lnTo>
                  <a:lnTo>
                    <a:pt x="5951" y="196569"/>
                  </a:lnTo>
                  <a:lnTo>
                    <a:pt x="6312" y="196599"/>
                  </a:lnTo>
                  <a:lnTo>
                    <a:pt x="6673" y="196630"/>
                  </a:lnTo>
                  <a:lnTo>
                    <a:pt x="7034" y="196630"/>
                  </a:lnTo>
                  <a:lnTo>
                    <a:pt x="7394" y="196599"/>
                  </a:lnTo>
                  <a:lnTo>
                    <a:pt x="7750" y="196569"/>
                  </a:lnTo>
                  <a:lnTo>
                    <a:pt x="8110" y="196507"/>
                  </a:lnTo>
                  <a:lnTo>
                    <a:pt x="8471" y="196430"/>
                  </a:lnTo>
                  <a:lnTo>
                    <a:pt x="8826" y="196323"/>
                  </a:lnTo>
                  <a:lnTo>
                    <a:pt x="9187" y="196200"/>
                  </a:lnTo>
                  <a:lnTo>
                    <a:pt x="9542" y="196062"/>
                  </a:lnTo>
                  <a:lnTo>
                    <a:pt x="9898" y="195908"/>
                  </a:lnTo>
                  <a:lnTo>
                    <a:pt x="10253" y="195724"/>
                  </a:lnTo>
                  <a:lnTo>
                    <a:pt x="10609" y="195524"/>
                  </a:lnTo>
                  <a:lnTo>
                    <a:pt x="10959" y="195309"/>
                  </a:lnTo>
                  <a:lnTo>
                    <a:pt x="11309" y="195078"/>
                  </a:lnTo>
                  <a:lnTo>
                    <a:pt x="11643" y="1952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4"/>
            <p:cNvSpPr/>
            <p:nvPr/>
          </p:nvSpPr>
          <p:spPr>
            <a:xfrm>
              <a:off x="-917600" y="-19380325"/>
              <a:ext cx="91800" cy="4985675"/>
            </a:xfrm>
            <a:custGeom>
              <a:avLst/>
              <a:gdLst/>
              <a:ahLst/>
              <a:cxnLst/>
              <a:rect l="l" t="t" r="r" b="b"/>
              <a:pathLst>
                <a:path w="3672" h="199427" extrusionOk="0">
                  <a:moveTo>
                    <a:pt x="2690" y="1"/>
                  </a:moveTo>
                  <a:lnTo>
                    <a:pt x="2679" y="124"/>
                  </a:lnTo>
                  <a:lnTo>
                    <a:pt x="2674" y="247"/>
                  </a:lnTo>
                  <a:lnTo>
                    <a:pt x="2674" y="385"/>
                  </a:lnTo>
                  <a:lnTo>
                    <a:pt x="2679" y="508"/>
                  </a:lnTo>
                  <a:lnTo>
                    <a:pt x="2679" y="2044"/>
                  </a:lnTo>
                  <a:lnTo>
                    <a:pt x="2743" y="4579"/>
                  </a:lnTo>
                  <a:lnTo>
                    <a:pt x="2817" y="7882"/>
                  </a:lnTo>
                  <a:lnTo>
                    <a:pt x="2913" y="12092"/>
                  </a:lnTo>
                  <a:lnTo>
                    <a:pt x="2960" y="14504"/>
                  </a:lnTo>
                  <a:lnTo>
                    <a:pt x="3013" y="17115"/>
                  </a:lnTo>
                  <a:lnTo>
                    <a:pt x="3061" y="19911"/>
                  </a:lnTo>
                  <a:lnTo>
                    <a:pt x="3109" y="22892"/>
                  </a:lnTo>
                  <a:lnTo>
                    <a:pt x="3157" y="26041"/>
                  </a:lnTo>
                  <a:lnTo>
                    <a:pt x="3199" y="29375"/>
                  </a:lnTo>
                  <a:lnTo>
                    <a:pt x="3236" y="32862"/>
                  </a:lnTo>
                  <a:lnTo>
                    <a:pt x="3268" y="36503"/>
                  </a:lnTo>
                  <a:lnTo>
                    <a:pt x="3289" y="40298"/>
                  </a:lnTo>
                  <a:lnTo>
                    <a:pt x="3300" y="44246"/>
                  </a:lnTo>
                  <a:lnTo>
                    <a:pt x="3311" y="48317"/>
                  </a:lnTo>
                  <a:lnTo>
                    <a:pt x="3311" y="52527"/>
                  </a:lnTo>
                  <a:lnTo>
                    <a:pt x="3305" y="56859"/>
                  </a:lnTo>
                  <a:lnTo>
                    <a:pt x="3295" y="61299"/>
                  </a:lnTo>
                  <a:lnTo>
                    <a:pt x="3273" y="65862"/>
                  </a:lnTo>
                  <a:lnTo>
                    <a:pt x="3252" y="70532"/>
                  </a:lnTo>
                  <a:lnTo>
                    <a:pt x="3226" y="75295"/>
                  </a:lnTo>
                  <a:lnTo>
                    <a:pt x="3194" y="80149"/>
                  </a:lnTo>
                  <a:lnTo>
                    <a:pt x="3120" y="90104"/>
                  </a:lnTo>
                  <a:lnTo>
                    <a:pt x="3029" y="100367"/>
                  </a:lnTo>
                  <a:lnTo>
                    <a:pt x="2382" y="171405"/>
                  </a:lnTo>
                  <a:lnTo>
                    <a:pt x="2388" y="172741"/>
                  </a:lnTo>
                  <a:lnTo>
                    <a:pt x="2377" y="174093"/>
                  </a:lnTo>
                  <a:lnTo>
                    <a:pt x="2361" y="175430"/>
                  </a:lnTo>
                  <a:lnTo>
                    <a:pt x="2335" y="176766"/>
                  </a:lnTo>
                  <a:lnTo>
                    <a:pt x="2292" y="178103"/>
                  </a:lnTo>
                  <a:lnTo>
                    <a:pt x="2250" y="179424"/>
                  </a:lnTo>
                  <a:lnTo>
                    <a:pt x="2191" y="180761"/>
                  </a:lnTo>
                  <a:lnTo>
                    <a:pt x="2122" y="182082"/>
                  </a:lnTo>
                  <a:lnTo>
                    <a:pt x="2048" y="183403"/>
                  </a:lnTo>
                  <a:lnTo>
                    <a:pt x="1963" y="184709"/>
                  </a:lnTo>
                  <a:lnTo>
                    <a:pt x="1868" y="186030"/>
                  </a:lnTo>
                  <a:lnTo>
                    <a:pt x="1762" y="187336"/>
                  </a:lnTo>
                  <a:lnTo>
                    <a:pt x="1645" y="188627"/>
                  </a:lnTo>
                  <a:lnTo>
                    <a:pt x="1523" y="189917"/>
                  </a:lnTo>
                  <a:lnTo>
                    <a:pt x="1390" y="191208"/>
                  </a:lnTo>
                  <a:lnTo>
                    <a:pt x="1247" y="192483"/>
                  </a:lnTo>
                  <a:lnTo>
                    <a:pt x="1152" y="193159"/>
                  </a:lnTo>
                  <a:lnTo>
                    <a:pt x="1056" y="193819"/>
                  </a:lnTo>
                  <a:lnTo>
                    <a:pt x="950" y="194480"/>
                  </a:lnTo>
                  <a:lnTo>
                    <a:pt x="844" y="195141"/>
                  </a:lnTo>
                  <a:lnTo>
                    <a:pt x="733" y="195786"/>
                  </a:lnTo>
                  <a:lnTo>
                    <a:pt x="611" y="196431"/>
                  </a:lnTo>
                  <a:lnTo>
                    <a:pt x="489" y="197061"/>
                  </a:lnTo>
                  <a:lnTo>
                    <a:pt x="361" y="197691"/>
                  </a:lnTo>
                  <a:lnTo>
                    <a:pt x="80" y="198966"/>
                  </a:lnTo>
                  <a:lnTo>
                    <a:pt x="38" y="199196"/>
                  </a:lnTo>
                  <a:lnTo>
                    <a:pt x="1" y="199427"/>
                  </a:lnTo>
                  <a:lnTo>
                    <a:pt x="6" y="199411"/>
                  </a:lnTo>
                  <a:lnTo>
                    <a:pt x="32" y="199350"/>
                  </a:lnTo>
                  <a:lnTo>
                    <a:pt x="64" y="199227"/>
                  </a:lnTo>
                  <a:lnTo>
                    <a:pt x="112" y="199043"/>
                  </a:lnTo>
                  <a:lnTo>
                    <a:pt x="430" y="197829"/>
                  </a:lnTo>
                  <a:lnTo>
                    <a:pt x="574" y="197215"/>
                  </a:lnTo>
                  <a:lnTo>
                    <a:pt x="706" y="196585"/>
                  </a:lnTo>
                  <a:lnTo>
                    <a:pt x="833" y="195939"/>
                  </a:lnTo>
                  <a:lnTo>
                    <a:pt x="955" y="195294"/>
                  </a:lnTo>
                  <a:lnTo>
                    <a:pt x="1072" y="194649"/>
                  </a:lnTo>
                  <a:lnTo>
                    <a:pt x="1184" y="193988"/>
                  </a:lnTo>
                  <a:lnTo>
                    <a:pt x="1290" y="193312"/>
                  </a:lnTo>
                  <a:lnTo>
                    <a:pt x="1390" y="192636"/>
                  </a:lnTo>
                  <a:lnTo>
                    <a:pt x="1544" y="191361"/>
                  </a:lnTo>
                  <a:lnTo>
                    <a:pt x="1687" y="190071"/>
                  </a:lnTo>
                  <a:lnTo>
                    <a:pt x="1825" y="188765"/>
                  </a:lnTo>
                  <a:lnTo>
                    <a:pt x="1947" y="187474"/>
                  </a:lnTo>
                  <a:lnTo>
                    <a:pt x="2064" y="186153"/>
                  </a:lnTo>
                  <a:lnTo>
                    <a:pt x="2170" y="184847"/>
                  </a:lnTo>
                  <a:lnTo>
                    <a:pt x="2266" y="183526"/>
                  </a:lnTo>
                  <a:lnTo>
                    <a:pt x="2350" y="182190"/>
                  </a:lnTo>
                  <a:lnTo>
                    <a:pt x="2425" y="180853"/>
                  </a:lnTo>
                  <a:lnTo>
                    <a:pt x="2488" y="179516"/>
                  </a:lnTo>
                  <a:lnTo>
                    <a:pt x="2541" y="178180"/>
                  </a:lnTo>
                  <a:lnTo>
                    <a:pt x="2589" y="176828"/>
                  </a:lnTo>
                  <a:lnTo>
                    <a:pt x="2621" y="175491"/>
                  </a:lnTo>
                  <a:lnTo>
                    <a:pt x="2647" y="174139"/>
                  </a:lnTo>
                  <a:lnTo>
                    <a:pt x="2663" y="172788"/>
                  </a:lnTo>
                  <a:lnTo>
                    <a:pt x="2663" y="171420"/>
                  </a:lnTo>
                  <a:lnTo>
                    <a:pt x="2823" y="156549"/>
                  </a:lnTo>
                  <a:lnTo>
                    <a:pt x="3008" y="139496"/>
                  </a:lnTo>
                  <a:lnTo>
                    <a:pt x="3210" y="120646"/>
                  </a:lnTo>
                  <a:lnTo>
                    <a:pt x="3427" y="100413"/>
                  </a:lnTo>
                  <a:lnTo>
                    <a:pt x="3475" y="95236"/>
                  </a:lnTo>
                  <a:lnTo>
                    <a:pt x="3523" y="90135"/>
                  </a:lnTo>
                  <a:lnTo>
                    <a:pt x="3565" y="85111"/>
                  </a:lnTo>
                  <a:lnTo>
                    <a:pt x="3597" y="80149"/>
                  </a:lnTo>
                  <a:lnTo>
                    <a:pt x="3623" y="75295"/>
                  </a:lnTo>
                  <a:lnTo>
                    <a:pt x="3645" y="70517"/>
                  </a:lnTo>
                  <a:lnTo>
                    <a:pt x="3661" y="65846"/>
                  </a:lnTo>
                  <a:lnTo>
                    <a:pt x="3671" y="61284"/>
                  </a:lnTo>
                  <a:lnTo>
                    <a:pt x="3671" y="56828"/>
                  </a:lnTo>
                  <a:lnTo>
                    <a:pt x="3666" y="52496"/>
                  </a:lnTo>
                  <a:lnTo>
                    <a:pt x="3655" y="48287"/>
                  </a:lnTo>
                  <a:lnTo>
                    <a:pt x="3634" y="44200"/>
                  </a:lnTo>
                  <a:lnTo>
                    <a:pt x="3602" y="40267"/>
                  </a:lnTo>
                  <a:lnTo>
                    <a:pt x="3565" y="36472"/>
                  </a:lnTo>
                  <a:lnTo>
                    <a:pt x="3523" y="32816"/>
                  </a:lnTo>
                  <a:lnTo>
                    <a:pt x="3470" y="29329"/>
                  </a:lnTo>
                  <a:lnTo>
                    <a:pt x="3417" y="25995"/>
                  </a:lnTo>
                  <a:lnTo>
                    <a:pt x="3358" y="22846"/>
                  </a:lnTo>
                  <a:lnTo>
                    <a:pt x="3300" y="19865"/>
                  </a:lnTo>
                  <a:lnTo>
                    <a:pt x="3236" y="17069"/>
                  </a:lnTo>
                  <a:lnTo>
                    <a:pt x="3173" y="14457"/>
                  </a:lnTo>
                  <a:lnTo>
                    <a:pt x="3104" y="12045"/>
                  </a:lnTo>
                  <a:lnTo>
                    <a:pt x="3040" y="9833"/>
                  </a:lnTo>
                  <a:lnTo>
                    <a:pt x="2976" y="7836"/>
                  </a:lnTo>
                  <a:lnTo>
                    <a:pt x="2913" y="6039"/>
                  </a:lnTo>
                  <a:lnTo>
                    <a:pt x="2854" y="4472"/>
                  </a:lnTo>
                  <a:lnTo>
                    <a:pt x="2759" y="2029"/>
                  </a:lnTo>
                  <a:lnTo>
                    <a:pt x="2690" y="508"/>
                  </a:lnTo>
                  <a:lnTo>
                    <a:pt x="2690" y="247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-917600" y="-19380325"/>
              <a:ext cx="91800" cy="4985675"/>
            </a:xfrm>
            <a:custGeom>
              <a:avLst/>
              <a:gdLst/>
              <a:ahLst/>
              <a:cxnLst/>
              <a:rect l="l" t="t" r="r" b="b"/>
              <a:pathLst>
                <a:path w="3672" h="199427" fill="none" extrusionOk="0">
                  <a:moveTo>
                    <a:pt x="2690" y="1"/>
                  </a:moveTo>
                  <a:lnTo>
                    <a:pt x="2690" y="1"/>
                  </a:lnTo>
                  <a:lnTo>
                    <a:pt x="2690" y="247"/>
                  </a:lnTo>
                  <a:lnTo>
                    <a:pt x="2690" y="508"/>
                  </a:lnTo>
                  <a:lnTo>
                    <a:pt x="2759" y="2029"/>
                  </a:lnTo>
                  <a:lnTo>
                    <a:pt x="2759" y="2029"/>
                  </a:lnTo>
                  <a:lnTo>
                    <a:pt x="2854" y="4472"/>
                  </a:lnTo>
                  <a:lnTo>
                    <a:pt x="2913" y="6039"/>
                  </a:lnTo>
                  <a:lnTo>
                    <a:pt x="2976" y="7836"/>
                  </a:lnTo>
                  <a:lnTo>
                    <a:pt x="2976" y="7836"/>
                  </a:lnTo>
                  <a:lnTo>
                    <a:pt x="3040" y="9833"/>
                  </a:lnTo>
                  <a:lnTo>
                    <a:pt x="3104" y="12045"/>
                  </a:lnTo>
                  <a:lnTo>
                    <a:pt x="3173" y="14457"/>
                  </a:lnTo>
                  <a:lnTo>
                    <a:pt x="3236" y="17069"/>
                  </a:lnTo>
                  <a:lnTo>
                    <a:pt x="3300" y="19865"/>
                  </a:lnTo>
                  <a:lnTo>
                    <a:pt x="3358" y="22846"/>
                  </a:lnTo>
                  <a:lnTo>
                    <a:pt x="3417" y="25995"/>
                  </a:lnTo>
                  <a:lnTo>
                    <a:pt x="3470" y="29329"/>
                  </a:lnTo>
                  <a:lnTo>
                    <a:pt x="3470" y="29329"/>
                  </a:lnTo>
                  <a:lnTo>
                    <a:pt x="3523" y="32816"/>
                  </a:lnTo>
                  <a:lnTo>
                    <a:pt x="3565" y="36472"/>
                  </a:lnTo>
                  <a:lnTo>
                    <a:pt x="3602" y="40267"/>
                  </a:lnTo>
                  <a:lnTo>
                    <a:pt x="3634" y="44200"/>
                  </a:lnTo>
                  <a:lnTo>
                    <a:pt x="3655" y="48287"/>
                  </a:lnTo>
                  <a:lnTo>
                    <a:pt x="3666" y="52496"/>
                  </a:lnTo>
                  <a:lnTo>
                    <a:pt x="3671" y="56828"/>
                  </a:lnTo>
                  <a:lnTo>
                    <a:pt x="3671" y="61284"/>
                  </a:lnTo>
                  <a:lnTo>
                    <a:pt x="3661" y="65846"/>
                  </a:lnTo>
                  <a:lnTo>
                    <a:pt x="3645" y="70517"/>
                  </a:lnTo>
                  <a:lnTo>
                    <a:pt x="3623" y="75295"/>
                  </a:lnTo>
                  <a:lnTo>
                    <a:pt x="3597" y="80149"/>
                  </a:lnTo>
                  <a:lnTo>
                    <a:pt x="3565" y="85111"/>
                  </a:lnTo>
                  <a:lnTo>
                    <a:pt x="3523" y="90135"/>
                  </a:lnTo>
                  <a:lnTo>
                    <a:pt x="3475" y="95236"/>
                  </a:lnTo>
                  <a:lnTo>
                    <a:pt x="3427" y="100413"/>
                  </a:lnTo>
                  <a:lnTo>
                    <a:pt x="3427" y="100413"/>
                  </a:lnTo>
                  <a:lnTo>
                    <a:pt x="3210" y="120646"/>
                  </a:lnTo>
                  <a:lnTo>
                    <a:pt x="3008" y="139496"/>
                  </a:lnTo>
                  <a:lnTo>
                    <a:pt x="2823" y="156549"/>
                  </a:lnTo>
                  <a:lnTo>
                    <a:pt x="2663" y="171420"/>
                  </a:lnTo>
                  <a:lnTo>
                    <a:pt x="2663" y="171420"/>
                  </a:lnTo>
                  <a:lnTo>
                    <a:pt x="2663" y="172788"/>
                  </a:lnTo>
                  <a:lnTo>
                    <a:pt x="2647" y="174139"/>
                  </a:lnTo>
                  <a:lnTo>
                    <a:pt x="2621" y="175491"/>
                  </a:lnTo>
                  <a:lnTo>
                    <a:pt x="2589" y="176828"/>
                  </a:lnTo>
                  <a:lnTo>
                    <a:pt x="2541" y="178180"/>
                  </a:lnTo>
                  <a:lnTo>
                    <a:pt x="2488" y="179516"/>
                  </a:lnTo>
                  <a:lnTo>
                    <a:pt x="2425" y="180853"/>
                  </a:lnTo>
                  <a:lnTo>
                    <a:pt x="2350" y="182190"/>
                  </a:lnTo>
                  <a:lnTo>
                    <a:pt x="2266" y="183526"/>
                  </a:lnTo>
                  <a:lnTo>
                    <a:pt x="2170" y="184847"/>
                  </a:lnTo>
                  <a:lnTo>
                    <a:pt x="2064" y="186153"/>
                  </a:lnTo>
                  <a:lnTo>
                    <a:pt x="1947" y="187474"/>
                  </a:lnTo>
                  <a:lnTo>
                    <a:pt x="1825" y="188765"/>
                  </a:lnTo>
                  <a:lnTo>
                    <a:pt x="1687" y="190071"/>
                  </a:lnTo>
                  <a:lnTo>
                    <a:pt x="1544" y="191361"/>
                  </a:lnTo>
                  <a:lnTo>
                    <a:pt x="1390" y="192636"/>
                  </a:lnTo>
                  <a:lnTo>
                    <a:pt x="1390" y="192636"/>
                  </a:lnTo>
                  <a:lnTo>
                    <a:pt x="1290" y="193312"/>
                  </a:lnTo>
                  <a:lnTo>
                    <a:pt x="1184" y="193988"/>
                  </a:lnTo>
                  <a:lnTo>
                    <a:pt x="1072" y="194649"/>
                  </a:lnTo>
                  <a:lnTo>
                    <a:pt x="955" y="195294"/>
                  </a:lnTo>
                  <a:lnTo>
                    <a:pt x="833" y="195939"/>
                  </a:lnTo>
                  <a:lnTo>
                    <a:pt x="706" y="196585"/>
                  </a:lnTo>
                  <a:lnTo>
                    <a:pt x="574" y="197215"/>
                  </a:lnTo>
                  <a:lnTo>
                    <a:pt x="430" y="197829"/>
                  </a:lnTo>
                  <a:lnTo>
                    <a:pt x="112" y="199043"/>
                  </a:lnTo>
                  <a:lnTo>
                    <a:pt x="112" y="199043"/>
                  </a:lnTo>
                  <a:lnTo>
                    <a:pt x="64" y="199227"/>
                  </a:lnTo>
                  <a:lnTo>
                    <a:pt x="32" y="199350"/>
                  </a:lnTo>
                  <a:lnTo>
                    <a:pt x="6" y="199411"/>
                  </a:lnTo>
                  <a:lnTo>
                    <a:pt x="1" y="199427"/>
                  </a:lnTo>
                  <a:lnTo>
                    <a:pt x="1" y="199427"/>
                  </a:lnTo>
                  <a:lnTo>
                    <a:pt x="38" y="199196"/>
                  </a:lnTo>
                  <a:lnTo>
                    <a:pt x="80" y="198966"/>
                  </a:lnTo>
                  <a:lnTo>
                    <a:pt x="361" y="197691"/>
                  </a:lnTo>
                  <a:lnTo>
                    <a:pt x="361" y="197691"/>
                  </a:lnTo>
                  <a:lnTo>
                    <a:pt x="489" y="197061"/>
                  </a:lnTo>
                  <a:lnTo>
                    <a:pt x="611" y="196431"/>
                  </a:lnTo>
                  <a:lnTo>
                    <a:pt x="733" y="195786"/>
                  </a:lnTo>
                  <a:lnTo>
                    <a:pt x="844" y="195141"/>
                  </a:lnTo>
                  <a:lnTo>
                    <a:pt x="950" y="194480"/>
                  </a:lnTo>
                  <a:lnTo>
                    <a:pt x="1056" y="193819"/>
                  </a:lnTo>
                  <a:lnTo>
                    <a:pt x="1152" y="193159"/>
                  </a:lnTo>
                  <a:lnTo>
                    <a:pt x="1247" y="192483"/>
                  </a:lnTo>
                  <a:lnTo>
                    <a:pt x="1247" y="192483"/>
                  </a:lnTo>
                  <a:lnTo>
                    <a:pt x="1390" y="191208"/>
                  </a:lnTo>
                  <a:lnTo>
                    <a:pt x="1523" y="189917"/>
                  </a:lnTo>
                  <a:lnTo>
                    <a:pt x="1645" y="188627"/>
                  </a:lnTo>
                  <a:lnTo>
                    <a:pt x="1762" y="187336"/>
                  </a:lnTo>
                  <a:lnTo>
                    <a:pt x="1868" y="186030"/>
                  </a:lnTo>
                  <a:lnTo>
                    <a:pt x="1963" y="184709"/>
                  </a:lnTo>
                  <a:lnTo>
                    <a:pt x="2048" y="183403"/>
                  </a:lnTo>
                  <a:lnTo>
                    <a:pt x="2122" y="182082"/>
                  </a:lnTo>
                  <a:lnTo>
                    <a:pt x="2191" y="180761"/>
                  </a:lnTo>
                  <a:lnTo>
                    <a:pt x="2250" y="179424"/>
                  </a:lnTo>
                  <a:lnTo>
                    <a:pt x="2292" y="178103"/>
                  </a:lnTo>
                  <a:lnTo>
                    <a:pt x="2335" y="176766"/>
                  </a:lnTo>
                  <a:lnTo>
                    <a:pt x="2361" y="175430"/>
                  </a:lnTo>
                  <a:lnTo>
                    <a:pt x="2377" y="174093"/>
                  </a:lnTo>
                  <a:lnTo>
                    <a:pt x="2388" y="172741"/>
                  </a:lnTo>
                  <a:lnTo>
                    <a:pt x="2382" y="171405"/>
                  </a:lnTo>
                  <a:lnTo>
                    <a:pt x="2382" y="171405"/>
                  </a:lnTo>
                  <a:lnTo>
                    <a:pt x="3029" y="100367"/>
                  </a:lnTo>
                  <a:lnTo>
                    <a:pt x="3029" y="100367"/>
                  </a:lnTo>
                  <a:lnTo>
                    <a:pt x="3120" y="90104"/>
                  </a:lnTo>
                  <a:lnTo>
                    <a:pt x="3194" y="80149"/>
                  </a:lnTo>
                  <a:lnTo>
                    <a:pt x="3226" y="75295"/>
                  </a:lnTo>
                  <a:lnTo>
                    <a:pt x="3252" y="70532"/>
                  </a:lnTo>
                  <a:lnTo>
                    <a:pt x="3273" y="65862"/>
                  </a:lnTo>
                  <a:lnTo>
                    <a:pt x="3295" y="61299"/>
                  </a:lnTo>
                  <a:lnTo>
                    <a:pt x="3305" y="56859"/>
                  </a:lnTo>
                  <a:lnTo>
                    <a:pt x="3311" y="52527"/>
                  </a:lnTo>
                  <a:lnTo>
                    <a:pt x="3311" y="48317"/>
                  </a:lnTo>
                  <a:lnTo>
                    <a:pt x="3300" y="44246"/>
                  </a:lnTo>
                  <a:lnTo>
                    <a:pt x="3289" y="40298"/>
                  </a:lnTo>
                  <a:lnTo>
                    <a:pt x="3268" y="36503"/>
                  </a:lnTo>
                  <a:lnTo>
                    <a:pt x="3236" y="32862"/>
                  </a:lnTo>
                  <a:lnTo>
                    <a:pt x="3199" y="29375"/>
                  </a:lnTo>
                  <a:lnTo>
                    <a:pt x="3199" y="29375"/>
                  </a:lnTo>
                  <a:lnTo>
                    <a:pt x="3157" y="26041"/>
                  </a:lnTo>
                  <a:lnTo>
                    <a:pt x="3109" y="22892"/>
                  </a:lnTo>
                  <a:lnTo>
                    <a:pt x="3061" y="19911"/>
                  </a:lnTo>
                  <a:lnTo>
                    <a:pt x="3013" y="17115"/>
                  </a:lnTo>
                  <a:lnTo>
                    <a:pt x="2960" y="14504"/>
                  </a:lnTo>
                  <a:lnTo>
                    <a:pt x="2913" y="12092"/>
                  </a:lnTo>
                  <a:lnTo>
                    <a:pt x="2817" y="7882"/>
                  </a:lnTo>
                  <a:lnTo>
                    <a:pt x="2817" y="7882"/>
                  </a:lnTo>
                  <a:lnTo>
                    <a:pt x="2743" y="4579"/>
                  </a:lnTo>
                  <a:lnTo>
                    <a:pt x="2679" y="2044"/>
                  </a:lnTo>
                  <a:lnTo>
                    <a:pt x="2679" y="508"/>
                  </a:lnTo>
                  <a:lnTo>
                    <a:pt x="2679" y="508"/>
                  </a:lnTo>
                  <a:lnTo>
                    <a:pt x="2674" y="385"/>
                  </a:lnTo>
                  <a:lnTo>
                    <a:pt x="2674" y="247"/>
                  </a:lnTo>
                  <a:lnTo>
                    <a:pt x="2679" y="124"/>
                  </a:lnTo>
                  <a:lnTo>
                    <a:pt x="269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-1103775" y="-19524350"/>
              <a:ext cx="321200" cy="758200"/>
            </a:xfrm>
            <a:custGeom>
              <a:avLst/>
              <a:gdLst/>
              <a:ahLst/>
              <a:cxnLst/>
              <a:rect l="l" t="t" r="r" b="b"/>
              <a:pathLst>
                <a:path w="12848" h="30328" extrusionOk="0">
                  <a:moveTo>
                    <a:pt x="0" y="1"/>
                  </a:moveTo>
                  <a:lnTo>
                    <a:pt x="1136" y="15948"/>
                  </a:lnTo>
                  <a:lnTo>
                    <a:pt x="1157" y="16455"/>
                  </a:lnTo>
                  <a:lnTo>
                    <a:pt x="1183" y="16946"/>
                  </a:lnTo>
                  <a:lnTo>
                    <a:pt x="1210" y="17438"/>
                  </a:lnTo>
                  <a:lnTo>
                    <a:pt x="1247" y="17929"/>
                  </a:lnTo>
                  <a:lnTo>
                    <a:pt x="1289" y="18421"/>
                  </a:lnTo>
                  <a:lnTo>
                    <a:pt x="1337" y="18897"/>
                  </a:lnTo>
                  <a:lnTo>
                    <a:pt x="1385" y="19373"/>
                  </a:lnTo>
                  <a:lnTo>
                    <a:pt x="1438" y="19850"/>
                  </a:lnTo>
                  <a:lnTo>
                    <a:pt x="1502" y="20311"/>
                  </a:lnTo>
                  <a:lnTo>
                    <a:pt x="1565" y="20771"/>
                  </a:lnTo>
                  <a:lnTo>
                    <a:pt x="1634" y="21232"/>
                  </a:lnTo>
                  <a:lnTo>
                    <a:pt x="1708" y="21678"/>
                  </a:lnTo>
                  <a:lnTo>
                    <a:pt x="1783" y="22123"/>
                  </a:lnTo>
                  <a:lnTo>
                    <a:pt x="1868" y="22554"/>
                  </a:lnTo>
                  <a:lnTo>
                    <a:pt x="1952" y="22968"/>
                  </a:lnTo>
                  <a:lnTo>
                    <a:pt x="2043" y="23399"/>
                  </a:lnTo>
                  <a:lnTo>
                    <a:pt x="2138" y="23798"/>
                  </a:lnTo>
                  <a:lnTo>
                    <a:pt x="2239" y="24213"/>
                  </a:lnTo>
                  <a:lnTo>
                    <a:pt x="2340" y="24597"/>
                  </a:lnTo>
                  <a:lnTo>
                    <a:pt x="2446" y="24981"/>
                  </a:lnTo>
                  <a:lnTo>
                    <a:pt x="2557" y="25365"/>
                  </a:lnTo>
                  <a:lnTo>
                    <a:pt x="2674" y="25734"/>
                  </a:lnTo>
                  <a:lnTo>
                    <a:pt x="2791" y="26087"/>
                  </a:lnTo>
                  <a:lnTo>
                    <a:pt x="2913" y="26440"/>
                  </a:lnTo>
                  <a:lnTo>
                    <a:pt x="3040" y="26778"/>
                  </a:lnTo>
                  <a:lnTo>
                    <a:pt x="3172" y="27101"/>
                  </a:lnTo>
                  <a:lnTo>
                    <a:pt x="3305" y="27424"/>
                  </a:lnTo>
                  <a:lnTo>
                    <a:pt x="3438" y="27731"/>
                  </a:lnTo>
                  <a:lnTo>
                    <a:pt x="3581" y="28023"/>
                  </a:lnTo>
                  <a:lnTo>
                    <a:pt x="3724" y="28299"/>
                  </a:lnTo>
                  <a:lnTo>
                    <a:pt x="3873" y="28576"/>
                  </a:lnTo>
                  <a:lnTo>
                    <a:pt x="4021" y="28837"/>
                  </a:lnTo>
                  <a:lnTo>
                    <a:pt x="4228" y="29067"/>
                  </a:lnTo>
                  <a:lnTo>
                    <a:pt x="4440" y="29267"/>
                  </a:lnTo>
                  <a:lnTo>
                    <a:pt x="4652" y="29467"/>
                  </a:lnTo>
                  <a:lnTo>
                    <a:pt x="4864" y="29636"/>
                  </a:lnTo>
                  <a:lnTo>
                    <a:pt x="5077" y="29774"/>
                  </a:lnTo>
                  <a:lnTo>
                    <a:pt x="5294" y="29912"/>
                  </a:lnTo>
                  <a:lnTo>
                    <a:pt x="5506" y="30020"/>
                  </a:lnTo>
                  <a:lnTo>
                    <a:pt x="5724" y="30127"/>
                  </a:lnTo>
                  <a:lnTo>
                    <a:pt x="5941" y="30204"/>
                  </a:lnTo>
                  <a:lnTo>
                    <a:pt x="6159" y="30250"/>
                  </a:lnTo>
                  <a:lnTo>
                    <a:pt x="6376" y="30296"/>
                  </a:lnTo>
                  <a:lnTo>
                    <a:pt x="6594" y="30312"/>
                  </a:lnTo>
                  <a:lnTo>
                    <a:pt x="6811" y="30327"/>
                  </a:lnTo>
                  <a:lnTo>
                    <a:pt x="7029" y="30296"/>
                  </a:lnTo>
                  <a:lnTo>
                    <a:pt x="7246" y="30266"/>
                  </a:lnTo>
                  <a:lnTo>
                    <a:pt x="7464" y="30220"/>
                  </a:lnTo>
                  <a:lnTo>
                    <a:pt x="7676" y="30143"/>
                  </a:lnTo>
                  <a:lnTo>
                    <a:pt x="7893" y="30051"/>
                  </a:lnTo>
                  <a:lnTo>
                    <a:pt x="8105" y="29943"/>
                  </a:lnTo>
                  <a:lnTo>
                    <a:pt x="8318" y="29820"/>
                  </a:lnTo>
                  <a:lnTo>
                    <a:pt x="8530" y="29682"/>
                  </a:lnTo>
                  <a:lnTo>
                    <a:pt x="8742" y="29528"/>
                  </a:lnTo>
                  <a:lnTo>
                    <a:pt x="8949" y="29344"/>
                  </a:lnTo>
                  <a:lnTo>
                    <a:pt x="9156" y="29144"/>
                  </a:lnTo>
                  <a:lnTo>
                    <a:pt x="9363" y="28929"/>
                  </a:lnTo>
                  <a:lnTo>
                    <a:pt x="9569" y="28699"/>
                  </a:lnTo>
                  <a:lnTo>
                    <a:pt x="9771" y="28453"/>
                  </a:lnTo>
                  <a:lnTo>
                    <a:pt x="9967" y="28176"/>
                  </a:lnTo>
                  <a:lnTo>
                    <a:pt x="10169" y="27885"/>
                  </a:lnTo>
                  <a:lnTo>
                    <a:pt x="10360" y="27593"/>
                  </a:lnTo>
                  <a:lnTo>
                    <a:pt x="10556" y="27270"/>
                  </a:lnTo>
                  <a:lnTo>
                    <a:pt x="10742" y="26932"/>
                  </a:lnTo>
                  <a:lnTo>
                    <a:pt x="10853" y="26655"/>
                  </a:lnTo>
                  <a:lnTo>
                    <a:pt x="10959" y="26379"/>
                  </a:lnTo>
                  <a:lnTo>
                    <a:pt x="11060" y="26087"/>
                  </a:lnTo>
                  <a:lnTo>
                    <a:pt x="11161" y="25795"/>
                  </a:lnTo>
                  <a:lnTo>
                    <a:pt x="11261" y="25503"/>
                  </a:lnTo>
                  <a:lnTo>
                    <a:pt x="11357" y="25196"/>
                  </a:lnTo>
                  <a:lnTo>
                    <a:pt x="11447" y="24873"/>
                  </a:lnTo>
                  <a:lnTo>
                    <a:pt x="11537" y="24566"/>
                  </a:lnTo>
                  <a:lnTo>
                    <a:pt x="11622" y="24244"/>
                  </a:lnTo>
                  <a:lnTo>
                    <a:pt x="11707" y="23906"/>
                  </a:lnTo>
                  <a:lnTo>
                    <a:pt x="11792" y="23568"/>
                  </a:lnTo>
                  <a:lnTo>
                    <a:pt x="11866" y="23230"/>
                  </a:lnTo>
                  <a:lnTo>
                    <a:pt x="11946" y="22892"/>
                  </a:lnTo>
                  <a:lnTo>
                    <a:pt x="12015" y="22538"/>
                  </a:lnTo>
                  <a:lnTo>
                    <a:pt x="12084" y="22185"/>
                  </a:lnTo>
                  <a:lnTo>
                    <a:pt x="12153" y="21816"/>
                  </a:lnTo>
                  <a:lnTo>
                    <a:pt x="12216" y="21463"/>
                  </a:lnTo>
                  <a:lnTo>
                    <a:pt x="12275" y="21094"/>
                  </a:lnTo>
                  <a:lnTo>
                    <a:pt x="12333" y="20710"/>
                  </a:lnTo>
                  <a:lnTo>
                    <a:pt x="12386" y="20341"/>
                  </a:lnTo>
                  <a:lnTo>
                    <a:pt x="12439" y="19957"/>
                  </a:lnTo>
                  <a:lnTo>
                    <a:pt x="12487" y="19573"/>
                  </a:lnTo>
                  <a:lnTo>
                    <a:pt x="12534" y="19189"/>
                  </a:lnTo>
                  <a:lnTo>
                    <a:pt x="12572" y="18790"/>
                  </a:lnTo>
                  <a:lnTo>
                    <a:pt x="12614" y="18390"/>
                  </a:lnTo>
                  <a:lnTo>
                    <a:pt x="12646" y="17991"/>
                  </a:lnTo>
                  <a:lnTo>
                    <a:pt x="12678" y="17591"/>
                  </a:lnTo>
                  <a:lnTo>
                    <a:pt x="12710" y="17192"/>
                  </a:lnTo>
                  <a:lnTo>
                    <a:pt x="12731" y="16792"/>
                  </a:lnTo>
                  <a:lnTo>
                    <a:pt x="12752" y="16378"/>
                  </a:lnTo>
                  <a:lnTo>
                    <a:pt x="12773" y="15963"/>
                  </a:lnTo>
                  <a:lnTo>
                    <a:pt x="12784" y="15548"/>
                  </a:lnTo>
                  <a:lnTo>
                    <a:pt x="12810" y="14719"/>
                  </a:lnTo>
                  <a:lnTo>
                    <a:pt x="12826" y="13889"/>
                  </a:lnTo>
                  <a:lnTo>
                    <a:pt x="12837" y="13075"/>
                  </a:lnTo>
                  <a:lnTo>
                    <a:pt x="12847" y="12245"/>
                  </a:lnTo>
                  <a:lnTo>
                    <a:pt x="12847" y="11415"/>
                  </a:lnTo>
                  <a:lnTo>
                    <a:pt x="12847" y="10586"/>
                  </a:lnTo>
                  <a:lnTo>
                    <a:pt x="12842" y="9756"/>
                  </a:lnTo>
                  <a:lnTo>
                    <a:pt x="12832" y="8927"/>
                  </a:lnTo>
                  <a:lnTo>
                    <a:pt x="12816" y="8097"/>
                  </a:lnTo>
                  <a:lnTo>
                    <a:pt x="12794" y="7283"/>
                  </a:lnTo>
                  <a:lnTo>
                    <a:pt x="12768" y="6453"/>
                  </a:lnTo>
                  <a:lnTo>
                    <a:pt x="12741" y="5624"/>
                  </a:lnTo>
                  <a:lnTo>
                    <a:pt x="12704" y="4809"/>
                  </a:lnTo>
                  <a:lnTo>
                    <a:pt x="12667" y="3980"/>
                  </a:lnTo>
                  <a:lnTo>
                    <a:pt x="12619" y="3166"/>
                  </a:lnTo>
                  <a:lnTo>
                    <a:pt x="12572" y="23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-1103775" y="-19524350"/>
              <a:ext cx="321200" cy="758200"/>
            </a:xfrm>
            <a:custGeom>
              <a:avLst/>
              <a:gdLst/>
              <a:ahLst/>
              <a:cxnLst/>
              <a:rect l="l" t="t" r="r" b="b"/>
              <a:pathLst>
                <a:path w="12848" h="30328" fill="none" extrusionOk="0">
                  <a:moveTo>
                    <a:pt x="12572" y="2351"/>
                  </a:moveTo>
                  <a:lnTo>
                    <a:pt x="12572" y="2351"/>
                  </a:lnTo>
                  <a:lnTo>
                    <a:pt x="12619" y="3166"/>
                  </a:lnTo>
                  <a:lnTo>
                    <a:pt x="12667" y="3980"/>
                  </a:lnTo>
                  <a:lnTo>
                    <a:pt x="12704" y="4809"/>
                  </a:lnTo>
                  <a:lnTo>
                    <a:pt x="12741" y="5624"/>
                  </a:lnTo>
                  <a:lnTo>
                    <a:pt x="12768" y="6453"/>
                  </a:lnTo>
                  <a:lnTo>
                    <a:pt x="12794" y="7283"/>
                  </a:lnTo>
                  <a:lnTo>
                    <a:pt x="12816" y="8097"/>
                  </a:lnTo>
                  <a:lnTo>
                    <a:pt x="12832" y="8927"/>
                  </a:lnTo>
                  <a:lnTo>
                    <a:pt x="12842" y="9756"/>
                  </a:lnTo>
                  <a:lnTo>
                    <a:pt x="12847" y="10586"/>
                  </a:lnTo>
                  <a:lnTo>
                    <a:pt x="12847" y="11415"/>
                  </a:lnTo>
                  <a:lnTo>
                    <a:pt x="12847" y="12245"/>
                  </a:lnTo>
                  <a:lnTo>
                    <a:pt x="12837" y="13075"/>
                  </a:lnTo>
                  <a:lnTo>
                    <a:pt x="12826" y="13889"/>
                  </a:lnTo>
                  <a:lnTo>
                    <a:pt x="12810" y="14719"/>
                  </a:lnTo>
                  <a:lnTo>
                    <a:pt x="12784" y="15548"/>
                  </a:lnTo>
                  <a:lnTo>
                    <a:pt x="12784" y="15548"/>
                  </a:lnTo>
                  <a:lnTo>
                    <a:pt x="12773" y="15963"/>
                  </a:lnTo>
                  <a:lnTo>
                    <a:pt x="12752" y="16378"/>
                  </a:lnTo>
                  <a:lnTo>
                    <a:pt x="12731" y="16792"/>
                  </a:lnTo>
                  <a:lnTo>
                    <a:pt x="12710" y="17192"/>
                  </a:lnTo>
                  <a:lnTo>
                    <a:pt x="12678" y="17591"/>
                  </a:lnTo>
                  <a:lnTo>
                    <a:pt x="12646" y="17991"/>
                  </a:lnTo>
                  <a:lnTo>
                    <a:pt x="12614" y="18390"/>
                  </a:lnTo>
                  <a:lnTo>
                    <a:pt x="12572" y="18790"/>
                  </a:lnTo>
                  <a:lnTo>
                    <a:pt x="12534" y="19189"/>
                  </a:lnTo>
                  <a:lnTo>
                    <a:pt x="12487" y="19573"/>
                  </a:lnTo>
                  <a:lnTo>
                    <a:pt x="12439" y="19957"/>
                  </a:lnTo>
                  <a:lnTo>
                    <a:pt x="12386" y="20341"/>
                  </a:lnTo>
                  <a:lnTo>
                    <a:pt x="12333" y="20710"/>
                  </a:lnTo>
                  <a:lnTo>
                    <a:pt x="12275" y="21094"/>
                  </a:lnTo>
                  <a:lnTo>
                    <a:pt x="12216" y="21463"/>
                  </a:lnTo>
                  <a:lnTo>
                    <a:pt x="12153" y="21816"/>
                  </a:lnTo>
                  <a:lnTo>
                    <a:pt x="12084" y="22185"/>
                  </a:lnTo>
                  <a:lnTo>
                    <a:pt x="12015" y="22538"/>
                  </a:lnTo>
                  <a:lnTo>
                    <a:pt x="11946" y="22892"/>
                  </a:lnTo>
                  <a:lnTo>
                    <a:pt x="11866" y="23230"/>
                  </a:lnTo>
                  <a:lnTo>
                    <a:pt x="11792" y="23568"/>
                  </a:lnTo>
                  <a:lnTo>
                    <a:pt x="11707" y="23906"/>
                  </a:lnTo>
                  <a:lnTo>
                    <a:pt x="11622" y="24244"/>
                  </a:lnTo>
                  <a:lnTo>
                    <a:pt x="11537" y="24566"/>
                  </a:lnTo>
                  <a:lnTo>
                    <a:pt x="11447" y="24873"/>
                  </a:lnTo>
                  <a:lnTo>
                    <a:pt x="11357" y="25196"/>
                  </a:lnTo>
                  <a:lnTo>
                    <a:pt x="11261" y="25503"/>
                  </a:lnTo>
                  <a:lnTo>
                    <a:pt x="11161" y="25795"/>
                  </a:lnTo>
                  <a:lnTo>
                    <a:pt x="11060" y="26087"/>
                  </a:lnTo>
                  <a:lnTo>
                    <a:pt x="10959" y="26379"/>
                  </a:lnTo>
                  <a:lnTo>
                    <a:pt x="10853" y="26655"/>
                  </a:lnTo>
                  <a:lnTo>
                    <a:pt x="10742" y="26932"/>
                  </a:lnTo>
                  <a:lnTo>
                    <a:pt x="10742" y="26932"/>
                  </a:lnTo>
                  <a:lnTo>
                    <a:pt x="10556" y="27270"/>
                  </a:lnTo>
                  <a:lnTo>
                    <a:pt x="10360" y="27593"/>
                  </a:lnTo>
                  <a:lnTo>
                    <a:pt x="10169" y="27885"/>
                  </a:lnTo>
                  <a:lnTo>
                    <a:pt x="9967" y="28176"/>
                  </a:lnTo>
                  <a:lnTo>
                    <a:pt x="9771" y="28453"/>
                  </a:lnTo>
                  <a:lnTo>
                    <a:pt x="9569" y="28699"/>
                  </a:lnTo>
                  <a:lnTo>
                    <a:pt x="9363" y="28929"/>
                  </a:lnTo>
                  <a:lnTo>
                    <a:pt x="9156" y="29144"/>
                  </a:lnTo>
                  <a:lnTo>
                    <a:pt x="8949" y="29344"/>
                  </a:lnTo>
                  <a:lnTo>
                    <a:pt x="8742" y="29528"/>
                  </a:lnTo>
                  <a:lnTo>
                    <a:pt x="8530" y="29682"/>
                  </a:lnTo>
                  <a:lnTo>
                    <a:pt x="8318" y="29820"/>
                  </a:lnTo>
                  <a:lnTo>
                    <a:pt x="8105" y="29943"/>
                  </a:lnTo>
                  <a:lnTo>
                    <a:pt x="7893" y="30051"/>
                  </a:lnTo>
                  <a:lnTo>
                    <a:pt x="7676" y="30143"/>
                  </a:lnTo>
                  <a:lnTo>
                    <a:pt x="7464" y="30220"/>
                  </a:lnTo>
                  <a:lnTo>
                    <a:pt x="7246" y="30266"/>
                  </a:lnTo>
                  <a:lnTo>
                    <a:pt x="7029" y="30296"/>
                  </a:lnTo>
                  <a:lnTo>
                    <a:pt x="6811" y="30327"/>
                  </a:lnTo>
                  <a:lnTo>
                    <a:pt x="6594" y="30312"/>
                  </a:lnTo>
                  <a:lnTo>
                    <a:pt x="6376" y="30296"/>
                  </a:lnTo>
                  <a:lnTo>
                    <a:pt x="6159" y="30250"/>
                  </a:lnTo>
                  <a:lnTo>
                    <a:pt x="5941" y="30204"/>
                  </a:lnTo>
                  <a:lnTo>
                    <a:pt x="5724" y="30127"/>
                  </a:lnTo>
                  <a:lnTo>
                    <a:pt x="5506" y="30020"/>
                  </a:lnTo>
                  <a:lnTo>
                    <a:pt x="5294" y="29912"/>
                  </a:lnTo>
                  <a:lnTo>
                    <a:pt x="5077" y="29774"/>
                  </a:lnTo>
                  <a:lnTo>
                    <a:pt x="4864" y="29636"/>
                  </a:lnTo>
                  <a:lnTo>
                    <a:pt x="4652" y="29467"/>
                  </a:lnTo>
                  <a:lnTo>
                    <a:pt x="4440" y="29267"/>
                  </a:lnTo>
                  <a:lnTo>
                    <a:pt x="4228" y="29067"/>
                  </a:lnTo>
                  <a:lnTo>
                    <a:pt x="4021" y="28837"/>
                  </a:lnTo>
                  <a:lnTo>
                    <a:pt x="4021" y="28837"/>
                  </a:lnTo>
                  <a:lnTo>
                    <a:pt x="3873" y="28576"/>
                  </a:lnTo>
                  <a:lnTo>
                    <a:pt x="3724" y="28299"/>
                  </a:lnTo>
                  <a:lnTo>
                    <a:pt x="3581" y="28023"/>
                  </a:lnTo>
                  <a:lnTo>
                    <a:pt x="3438" y="27731"/>
                  </a:lnTo>
                  <a:lnTo>
                    <a:pt x="3305" y="27424"/>
                  </a:lnTo>
                  <a:lnTo>
                    <a:pt x="3172" y="27101"/>
                  </a:lnTo>
                  <a:lnTo>
                    <a:pt x="3040" y="26778"/>
                  </a:lnTo>
                  <a:lnTo>
                    <a:pt x="2913" y="26440"/>
                  </a:lnTo>
                  <a:lnTo>
                    <a:pt x="2791" y="26087"/>
                  </a:lnTo>
                  <a:lnTo>
                    <a:pt x="2674" y="25734"/>
                  </a:lnTo>
                  <a:lnTo>
                    <a:pt x="2557" y="25365"/>
                  </a:lnTo>
                  <a:lnTo>
                    <a:pt x="2446" y="24981"/>
                  </a:lnTo>
                  <a:lnTo>
                    <a:pt x="2340" y="24597"/>
                  </a:lnTo>
                  <a:lnTo>
                    <a:pt x="2239" y="24213"/>
                  </a:lnTo>
                  <a:lnTo>
                    <a:pt x="2138" y="23798"/>
                  </a:lnTo>
                  <a:lnTo>
                    <a:pt x="2043" y="23399"/>
                  </a:lnTo>
                  <a:lnTo>
                    <a:pt x="1952" y="22968"/>
                  </a:lnTo>
                  <a:lnTo>
                    <a:pt x="1868" y="22554"/>
                  </a:lnTo>
                  <a:lnTo>
                    <a:pt x="1783" y="22123"/>
                  </a:lnTo>
                  <a:lnTo>
                    <a:pt x="1708" y="21678"/>
                  </a:lnTo>
                  <a:lnTo>
                    <a:pt x="1634" y="21232"/>
                  </a:lnTo>
                  <a:lnTo>
                    <a:pt x="1565" y="20771"/>
                  </a:lnTo>
                  <a:lnTo>
                    <a:pt x="1502" y="20311"/>
                  </a:lnTo>
                  <a:lnTo>
                    <a:pt x="1438" y="19850"/>
                  </a:lnTo>
                  <a:lnTo>
                    <a:pt x="1385" y="19373"/>
                  </a:lnTo>
                  <a:lnTo>
                    <a:pt x="1337" y="18897"/>
                  </a:lnTo>
                  <a:lnTo>
                    <a:pt x="1289" y="18421"/>
                  </a:lnTo>
                  <a:lnTo>
                    <a:pt x="1247" y="17929"/>
                  </a:lnTo>
                  <a:lnTo>
                    <a:pt x="1210" y="17438"/>
                  </a:lnTo>
                  <a:lnTo>
                    <a:pt x="1183" y="16946"/>
                  </a:lnTo>
                  <a:lnTo>
                    <a:pt x="1157" y="16455"/>
                  </a:lnTo>
                  <a:lnTo>
                    <a:pt x="1136" y="15948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-1351661" y="-19693725"/>
              <a:ext cx="573550" cy="247000"/>
            </a:xfrm>
            <a:custGeom>
              <a:avLst/>
              <a:gdLst/>
              <a:ahLst/>
              <a:cxnLst/>
              <a:rect l="l" t="t" r="r" b="b"/>
              <a:pathLst>
                <a:path w="22942" h="9880" extrusionOk="0">
                  <a:moveTo>
                    <a:pt x="4515" y="1"/>
                  </a:moveTo>
                  <a:lnTo>
                    <a:pt x="3671" y="16"/>
                  </a:lnTo>
                  <a:lnTo>
                    <a:pt x="2897" y="47"/>
                  </a:lnTo>
                  <a:lnTo>
                    <a:pt x="2197" y="108"/>
                  </a:lnTo>
                  <a:lnTo>
                    <a:pt x="1576" y="185"/>
                  </a:lnTo>
                  <a:lnTo>
                    <a:pt x="1300" y="216"/>
                  </a:lnTo>
                  <a:lnTo>
                    <a:pt x="1046" y="277"/>
                  </a:lnTo>
                  <a:lnTo>
                    <a:pt x="818" y="323"/>
                  </a:lnTo>
                  <a:lnTo>
                    <a:pt x="616" y="385"/>
                  </a:lnTo>
                  <a:lnTo>
                    <a:pt x="441" y="462"/>
                  </a:lnTo>
                  <a:lnTo>
                    <a:pt x="292" y="539"/>
                  </a:lnTo>
                  <a:lnTo>
                    <a:pt x="176" y="615"/>
                  </a:lnTo>
                  <a:lnTo>
                    <a:pt x="86" y="707"/>
                  </a:lnTo>
                  <a:lnTo>
                    <a:pt x="54" y="754"/>
                  </a:lnTo>
                  <a:lnTo>
                    <a:pt x="27" y="800"/>
                  </a:lnTo>
                  <a:lnTo>
                    <a:pt x="11" y="846"/>
                  </a:lnTo>
                  <a:lnTo>
                    <a:pt x="1" y="892"/>
                  </a:lnTo>
                  <a:lnTo>
                    <a:pt x="1" y="953"/>
                  </a:lnTo>
                  <a:lnTo>
                    <a:pt x="1" y="999"/>
                  </a:lnTo>
                  <a:lnTo>
                    <a:pt x="11" y="1122"/>
                  </a:lnTo>
                  <a:lnTo>
                    <a:pt x="38" y="1245"/>
                  </a:lnTo>
                  <a:lnTo>
                    <a:pt x="75" y="1368"/>
                  </a:lnTo>
                  <a:lnTo>
                    <a:pt x="123" y="1491"/>
                  </a:lnTo>
                  <a:lnTo>
                    <a:pt x="186" y="1629"/>
                  </a:lnTo>
                  <a:lnTo>
                    <a:pt x="261" y="1768"/>
                  </a:lnTo>
                  <a:lnTo>
                    <a:pt x="351" y="1906"/>
                  </a:lnTo>
                  <a:lnTo>
                    <a:pt x="446" y="2059"/>
                  </a:lnTo>
                  <a:lnTo>
                    <a:pt x="552" y="2213"/>
                  </a:lnTo>
                  <a:lnTo>
                    <a:pt x="796" y="2520"/>
                  </a:lnTo>
                  <a:lnTo>
                    <a:pt x="1077" y="2843"/>
                  </a:lnTo>
                  <a:lnTo>
                    <a:pt x="1390" y="3181"/>
                  </a:lnTo>
                  <a:lnTo>
                    <a:pt x="1735" y="3534"/>
                  </a:lnTo>
                  <a:lnTo>
                    <a:pt x="2101" y="3888"/>
                  </a:lnTo>
                  <a:lnTo>
                    <a:pt x="2488" y="4241"/>
                  </a:lnTo>
                  <a:lnTo>
                    <a:pt x="2897" y="4594"/>
                  </a:lnTo>
                  <a:lnTo>
                    <a:pt x="3321" y="4963"/>
                  </a:lnTo>
                  <a:lnTo>
                    <a:pt x="3756" y="5316"/>
                  </a:lnTo>
                  <a:lnTo>
                    <a:pt x="4647" y="6023"/>
                  </a:lnTo>
                  <a:lnTo>
                    <a:pt x="5538" y="6714"/>
                  </a:lnTo>
                  <a:lnTo>
                    <a:pt x="6403" y="7360"/>
                  </a:lnTo>
                  <a:lnTo>
                    <a:pt x="7214" y="7943"/>
                  </a:lnTo>
                  <a:lnTo>
                    <a:pt x="7941" y="8450"/>
                  </a:lnTo>
                  <a:lnTo>
                    <a:pt x="9029" y="9203"/>
                  </a:lnTo>
                  <a:lnTo>
                    <a:pt x="9442" y="9480"/>
                  </a:lnTo>
                  <a:lnTo>
                    <a:pt x="22554" y="9879"/>
                  </a:lnTo>
                  <a:lnTo>
                    <a:pt x="22942" y="1337"/>
                  </a:lnTo>
                  <a:lnTo>
                    <a:pt x="21966" y="1230"/>
                  </a:lnTo>
                  <a:lnTo>
                    <a:pt x="19388" y="953"/>
                  </a:lnTo>
                  <a:lnTo>
                    <a:pt x="17664" y="784"/>
                  </a:lnTo>
                  <a:lnTo>
                    <a:pt x="15738" y="600"/>
                  </a:lnTo>
                  <a:lnTo>
                    <a:pt x="13675" y="431"/>
                  </a:lnTo>
                  <a:lnTo>
                    <a:pt x="11548" y="277"/>
                  </a:lnTo>
                  <a:lnTo>
                    <a:pt x="9416" y="139"/>
                  </a:lnTo>
                  <a:lnTo>
                    <a:pt x="8371" y="93"/>
                  </a:lnTo>
                  <a:lnTo>
                    <a:pt x="7352" y="47"/>
                  </a:lnTo>
                  <a:lnTo>
                    <a:pt x="6360" y="16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-744400" y="-10489025"/>
              <a:ext cx="170550" cy="2196150"/>
            </a:xfrm>
            <a:custGeom>
              <a:avLst/>
              <a:gdLst/>
              <a:ahLst/>
              <a:cxnLst/>
              <a:rect l="l" t="t" r="r" b="b"/>
              <a:pathLst>
                <a:path w="6822" h="87846" extrusionOk="0">
                  <a:moveTo>
                    <a:pt x="6821" y="0"/>
                  </a:moveTo>
                  <a:lnTo>
                    <a:pt x="6710" y="323"/>
                  </a:lnTo>
                  <a:lnTo>
                    <a:pt x="6599" y="645"/>
                  </a:lnTo>
                  <a:lnTo>
                    <a:pt x="6492" y="983"/>
                  </a:lnTo>
                  <a:lnTo>
                    <a:pt x="6386" y="1321"/>
                  </a:lnTo>
                  <a:lnTo>
                    <a:pt x="6286" y="1675"/>
                  </a:lnTo>
                  <a:lnTo>
                    <a:pt x="6190" y="2028"/>
                  </a:lnTo>
                  <a:lnTo>
                    <a:pt x="6095" y="2381"/>
                  </a:lnTo>
                  <a:lnTo>
                    <a:pt x="5999" y="2750"/>
                  </a:lnTo>
                  <a:lnTo>
                    <a:pt x="5766" y="3580"/>
                  </a:lnTo>
                  <a:lnTo>
                    <a:pt x="5538" y="4440"/>
                  </a:lnTo>
                  <a:lnTo>
                    <a:pt x="5326" y="5316"/>
                  </a:lnTo>
                  <a:lnTo>
                    <a:pt x="5119" y="6207"/>
                  </a:lnTo>
                  <a:lnTo>
                    <a:pt x="4838" y="7374"/>
                  </a:lnTo>
                  <a:lnTo>
                    <a:pt x="4567" y="8573"/>
                  </a:lnTo>
                  <a:lnTo>
                    <a:pt x="4312" y="9771"/>
                  </a:lnTo>
                  <a:lnTo>
                    <a:pt x="4063" y="11000"/>
                  </a:lnTo>
                  <a:lnTo>
                    <a:pt x="3501" y="13888"/>
                  </a:lnTo>
                  <a:lnTo>
                    <a:pt x="3363" y="14656"/>
                  </a:lnTo>
                  <a:lnTo>
                    <a:pt x="3225" y="15455"/>
                  </a:lnTo>
                  <a:lnTo>
                    <a:pt x="3092" y="16269"/>
                  </a:lnTo>
                  <a:lnTo>
                    <a:pt x="2955" y="17099"/>
                  </a:lnTo>
                  <a:lnTo>
                    <a:pt x="2811" y="17944"/>
                  </a:lnTo>
                  <a:lnTo>
                    <a:pt x="2673" y="18804"/>
                  </a:lnTo>
                  <a:lnTo>
                    <a:pt x="2535" y="19695"/>
                  </a:lnTo>
                  <a:lnTo>
                    <a:pt x="2408" y="20602"/>
                  </a:lnTo>
                  <a:lnTo>
                    <a:pt x="2154" y="22476"/>
                  </a:lnTo>
                  <a:lnTo>
                    <a:pt x="1888" y="24396"/>
                  </a:lnTo>
                  <a:lnTo>
                    <a:pt x="1761" y="25472"/>
                  </a:lnTo>
                  <a:lnTo>
                    <a:pt x="1639" y="26547"/>
                  </a:lnTo>
                  <a:lnTo>
                    <a:pt x="1522" y="27638"/>
                  </a:lnTo>
                  <a:lnTo>
                    <a:pt x="1406" y="28729"/>
                  </a:lnTo>
                  <a:lnTo>
                    <a:pt x="1300" y="29820"/>
                  </a:lnTo>
                  <a:lnTo>
                    <a:pt x="1194" y="30910"/>
                  </a:lnTo>
                  <a:lnTo>
                    <a:pt x="1093" y="32001"/>
                  </a:lnTo>
                  <a:lnTo>
                    <a:pt x="992" y="33107"/>
                  </a:lnTo>
                  <a:lnTo>
                    <a:pt x="902" y="34198"/>
                  </a:lnTo>
                  <a:lnTo>
                    <a:pt x="812" y="35304"/>
                  </a:lnTo>
                  <a:lnTo>
                    <a:pt x="727" y="36426"/>
                  </a:lnTo>
                  <a:lnTo>
                    <a:pt x="647" y="37532"/>
                  </a:lnTo>
                  <a:lnTo>
                    <a:pt x="573" y="38638"/>
                  </a:lnTo>
                  <a:lnTo>
                    <a:pt x="499" y="39759"/>
                  </a:lnTo>
                  <a:lnTo>
                    <a:pt x="435" y="40881"/>
                  </a:lnTo>
                  <a:lnTo>
                    <a:pt x="371" y="42002"/>
                  </a:lnTo>
                  <a:lnTo>
                    <a:pt x="318" y="43124"/>
                  </a:lnTo>
                  <a:lnTo>
                    <a:pt x="265" y="44245"/>
                  </a:lnTo>
                  <a:lnTo>
                    <a:pt x="223" y="45367"/>
                  </a:lnTo>
                  <a:lnTo>
                    <a:pt x="180" y="46504"/>
                  </a:lnTo>
                  <a:lnTo>
                    <a:pt x="143" y="47625"/>
                  </a:lnTo>
                  <a:lnTo>
                    <a:pt x="111" y="48762"/>
                  </a:lnTo>
                  <a:lnTo>
                    <a:pt x="80" y="49883"/>
                  </a:lnTo>
                  <a:lnTo>
                    <a:pt x="58" y="51020"/>
                  </a:lnTo>
                  <a:lnTo>
                    <a:pt x="37" y="52157"/>
                  </a:lnTo>
                  <a:lnTo>
                    <a:pt x="21" y="53279"/>
                  </a:lnTo>
                  <a:lnTo>
                    <a:pt x="11" y="54416"/>
                  </a:lnTo>
                  <a:lnTo>
                    <a:pt x="0" y="55552"/>
                  </a:lnTo>
                  <a:lnTo>
                    <a:pt x="0" y="56689"/>
                  </a:lnTo>
                  <a:lnTo>
                    <a:pt x="0" y="57811"/>
                  </a:lnTo>
                  <a:lnTo>
                    <a:pt x="5" y="58948"/>
                  </a:lnTo>
                  <a:lnTo>
                    <a:pt x="16" y="60084"/>
                  </a:lnTo>
                  <a:lnTo>
                    <a:pt x="58" y="62158"/>
                  </a:lnTo>
                  <a:lnTo>
                    <a:pt x="101" y="64156"/>
                  </a:lnTo>
                  <a:lnTo>
                    <a:pt x="127" y="65139"/>
                  </a:lnTo>
                  <a:lnTo>
                    <a:pt x="159" y="66107"/>
                  </a:lnTo>
                  <a:lnTo>
                    <a:pt x="191" y="67044"/>
                  </a:lnTo>
                  <a:lnTo>
                    <a:pt x="233" y="67981"/>
                  </a:lnTo>
                  <a:lnTo>
                    <a:pt x="265" y="68841"/>
                  </a:lnTo>
                  <a:lnTo>
                    <a:pt x="302" y="69686"/>
                  </a:lnTo>
                  <a:lnTo>
                    <a:pt x="345" y="70547"/>
                  </a:lnTo>
                  <a:lnTo>
                    <a:pt x="393" y="71392"/>
                  </a:lnTo>
                  <a:lnTo>
                    <a:pt x="440" y="72252"/>
                  </a:lnTo>
                  <a:lnTo>
                    <a:pt x="493" y="73097"/>
                  </a:lnTo>
                  <a:lnTo>
                    <a:pt x="546" y="73942"/>
                  </a:lnTo>
                  <a:lnTo>
                    <a:pt x="605" y="74787"/>
                  </a:lnTo>
                  <a:lnTo>
                    <a:pt x="700" y="76185"/>
                  </a:lnTo>
                  <a:lnTo>
                    <a:pt x="801" y="77567"/>
                  </a:lnTo>
                  <a:lnTo>
                    <a:pt x="918" y="78950"/>
                  </a:lnTo>
                  <a:lnTo>
                    <a:pt x="1045" y="80317"/>
                  </a:lnTo>
                  <a:lnTo>
                    <a:pt x="1135" y="81362"/>
                  </a:lnTo>
                  <a:lnTo>
                    <a:pt x="1236" y="82407"/>
                  </a:lnTo>
                  <a:lnTo>
                    <a:pt x="1347" y="83421"/>
                  </a:lnTo>
                  <a:lnTo>
                    <a:pt x="1464" y="84435"/>
                  </a:lnTo>
                  <a:lnTo>
                    <a:pt x="1560" y="85310"/>
                  </a:lnTo>
                  <a:lnTo>
                    <a:pt x="1660" y="86171"/>
                  </a:lnTo>
                  <a:lnTo>
                    <a:pt x="1777" y="87016"/>
                  </a:lnTo>
                  <a:lnTo>
                    <a:pt x="1904" y="87845"/>
                  </a:lnTo>
                  <a:lnTo>
                    <a:pt x="1835" y="86954"/>
                  </a:lnTo>
                  <a:lnTo>
                    <a:pt x="1750" y="86063"/>
                  </a:lnTo>
                  <a:lnTo>
                    <a:pt x="1655" y="85172"/>
                  </a:lnTo>
                  <a:lnTo>
                    <a:pt x="1549" y="84312"/>
                  </a:lnTo>
                  <a:lnTo>
                    <a:pt x="1464" y="83421"/>
                  </a:lnTo>
                  <a:lnTo>
                    <a:pt x="1374" y="82422"/>
                  </a:lnTo>
                  <a:lnTo>
                    <a:pt x="1289" y="81347"/>
                  </a:lnTo>
                  <a:lnTo>
                    <a:pt x="1199" y="80164"/>
                  </a:lnTo>
                  <a:lnTo>
                    <a:pt x="1103" y="78904"/>
                  </a:lnTo>
                  <a:lnTo>
                    <a:pt x="1008" y="77552"/>
                  </a:lnTo>
                  <a:lnTo>
                    <a:pt x="912" y="76123"/>
                  </a:lnTo>
                  <a:lnTo>
                    <a:pt x="817" y="74633"/>
                  </a:lnTo>
                  <a:lnTo>
                    <a:pt x="774" y="73850"/>
                  </a:lnTo>
                  <a:lnTo>
                    <a:pt x="732" y="73051"/>
                  </a:lnTo>
                  <a:lnTo>
                    <a:pt x="658" y="71392"/>
                  </a:lnTo>
                  <a:lnTo>
                    <a:pt x="584" y="69671"/>
                  </a:lnTo>
                  <a:lnTo>
                    <a:pt x="499" y="67873"/>
                  </a:lnTo>
                  <a:lnTo>
                    <a:pt x="462" y="66952"/>
                  </a:lnTo>
                  <a:lnTo>
                    <a:pt x="430" y="66015"/>
                  </a:lnTo>
                  <a:lnTo>
                    <a:pt x="403" y="65047"/>
                  </a:lnTo>
                  <a:lnTo>
                    <a:pt x="382" y="64079"/>
                  </a:lnTo>
                  <a:lnTo>
                    <a:pt x="350" y="62097"/>
                  </a:lnTo>
                  <a:lnTo>
                    <a:pt x="318" y="60069"/>
                  </a:lnTo>
                  <a:lnTo>
                    <a:pt x="313" y="58948"/>
                  </a:lnTo>
                  <a:lnTo>
                    <a:pt x="313" y="57826"/>
                  </a:lnTo>
                  <a:lnTo>
                    <a:pt x="313" y="56705"/>
                  </a:lnTo>
                  <a:lnTo>
                    <a:pt x="318" y="55583"/>
                  </a:lnTo>
                  <a:lnTo>
                    <a:pt x="329" y="54462"/>
                  </a:lnTo>
                  <a:lnTo>
                    <a:pt x="345" y="53340"/>
                  </a:lnTo>
                  <a:lnTo>
                    <a:pt x="361" y="52219"/>
                  </a:lnTo>
                  <a:lnTo>
                    <a:pt x="382" y="51097"/>
                  </a:lnTo>
                  <a:lnTo>
                    <a:pt x="408" y="49976"/>
                  </a:lnTo>
                  <a:lnTo>
                    <a:pt x="440" y="48854"/>
                  </a:lnTo>
                  <a:lnTo>
                    <a:pt x="477" y="47748"/>
                  </a:lnTo>
                  <a:lnTo>
                    <a:pt x="515" y="46627"/>
                  </a:lnTo>
                  <a:lnTo>
                    <a:pt x="557" y="45520"/>
                  </a:lnTo>
                  <a:lnTo>
                    <a:pt x="599" y="44399"/>
                  </a:lnTo>
                  <a:lnTo>
                    <a:pt x="652" y="43293"/>
                  </a:lnTo>
                  <a:lnTo>
                    <a:pt x="706" y="42171"/>
                  </a:lnTo>
                  <a:lnTo>
                    <a:pt x="769" y="41065"/>
                  </a:lnTo>
                  <a:lnTo>
                    <a:pt x="838" y="39959"/>
                  </a:lnTo>
                  <a:lnTo>
                    <a:pt x="912" y="38853"/>
                  </a:lnTo>
                  <a:lnTo>
                    <a:pt x="987" y="37762"/>
                  </a:lnTo>
                  <a:lnTo>
                    <a:pt x="1072" y="36656"/>
                  </a:lnTo>
                  <a:lnTo>
                    <a:pt x="1156" y="35565"/>
                  </a:lnTo>
                  <a:lnTo>
                    <a:pt x="1241" y="34474"/>
                  </a:lnTo>
                  <a:lnTo>
                    <a:pt x="1337" y="33384"/>
                  </a:lnTo>
                  <a:lnTo>
                    <a:pt x="1432" y="32293"/>
                  </a:lnTo>
                  <a:lnTo>
                    <a:pt x="1533" y="31218"/>
                  </a:lnTo>
                  <a:lnTo>
                    <a:pt x="1639" y="30127"/>
                  </a:lnTo>
                  <a:lnTo>
                    <a:pt x="1750" y="29051"/>
                  </a:lnTo>
                  <a:lnTo>
                    <a:pt x="1862" y="27976"/>
                  </a:lnTo>
                  <a:lnTo>
                    <a:pt x="1979" y="26901"/>
                  </a:lnTo>
                  <a:lnTo>
                    <a:pt x="2101" y="25841"/>
                  </a:lnTo>
                  <a:lnTo>
                    <a:pt x="2223" y="24780"/>
                  </a:lnTo>
                  <a:lnTo>
                    <a:pt x="2477" y="22875"/>
                  </a:lnTo>
                  <a:lnTo>
                    <a:pt x="2726" y="21017"/>
                  </a:lnTo>
                  <a:lnTo>
                    <a:pt x="2848" y="20126"/>
                  </a:lnTo>
                  <a:lnTo>
                    <a:pt x="2976" y="19234"/>
                  </a:lnTo>
                  <a:lnTo>
                    <a:pt x="3108" y="18374"/>
                  </a:lnTo>
                  <a:lnTo>
                    <a:pt x="3241" y="17529"/>
                  </a:lnTo>
                  <a:lnTo>
                    <a:pt x="3310" y="17145"/>
                  </a:lnTo>
                  <a:lnTo>
                    <a:pt x="3374" y="16730"/>
                  </a:lnTo>
                  <a:lnTo>
                    <a:pt x="3496" y="15901"/>
                  </a:lnTo>
                  <a:lnTo>
                    <a:pt x="3623" y="15086"/>
                  </a:lnTo>
                  <a:lnTo>
                    <a:pt x="3692" y="14687"/>
                  </a:lnTo>
                  <a:lnTo>
                    <a:pt x="3761" y="14303"/>
                  </a:lnTo>
                  <a:lnTo>
                    <a:pt x="4037" y="12844"/>
                  </a:lnTo>
                  <a:lnTo>
                    <a:pt x="4297" y="11415"/>
                  </a:lnTo>
                  <a:lnTo>
                    <a:pt x="4424" y="10739"/>
                  </a:lnTo>
                  <a:lnTo>
                    <a:pt x="4551" y="10078"/>
                  </a:lnTo>
                  <a:lnTo>
                    <a:pt x="4678" y="9433"/>
                  </a:lnTo>
                  <a:lnTo>
                    <a:pt x="4806" y="8834"/>
                  </a:lnTo>
                  <a:lnTo>
                    <a:pt x="5055" y="7666"/>
                  </a:lnTo>
                  <a:lnTo>
                    <a:pt x="5294" y="6575"/>
                  </a:lnTo>
                  <a:lnTo>
                    <a:pt x="5490" y="5669"/>
                  </a:lnTo>
                  <a:lnTo>
                    <a:pt x="5692" y="4763"/>
                  </a:lnTo>
                  <a:lnTo>
                    <a:pt x="5904" y="3887"/>
                  </a:lnTo>
                  <a:lnTo>
                    <a:pt x="6121" y="3011"/>
                  </a:lnTo>
                  <a:lnTo>
                    <a:pt x="6217" y="2658"/>
                  </a:lnTo>
                  <a:lnTo>
                    <a:pt x="6312" y="2289"/>
                  </a:lnTo>
                  <a:lnTo>
                    <a:pt x="6402" y="1920"/>
                  </a:lnTo>
                  <a:lnTo>
                    <a:pt x="6492" y="1552"/>
                  </a:lnTo>
                  <a:lnTo>
                    <a:pt x="6577" y="1168"/>
                  </a:lnTo>
                  <a:lnTo>
                    <a:pt x="6662" y="784"/>
                  </a:lnTo>
                  <a:lnTo>
                    <a:pt x="6742" y="400"/>
                  </a:lnTo>
                  <a:lnTo>
                    <a:pt x="682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-966125" y="-11536775"/>
              <a:ext cx="16075" cy="45325"/>
            </a:xfrm>
            <a:custGeom>
              <a:avLst/>
              <a:gdLst/>
              <a:ahLst/>
              <a:cxnLst/>
              <a:rect l="l" t="t" r="r" b="b"/>
              <a:pathLst>
                <a:path w="643" h="1813" extrusionOk="0">
                  <a:moveTo>
                    <a:pt x="324" y="0"/>
                  </a:moveTo>
                  <a:lnTo>
                    <a:pt x="292" y="15"/>
                  </a:lnTo>
                  <a:lnTo>
                    <a:pt x="260" y="15"/>
                  </a:lnTo>
                  <a:lnTo>
                    <a:pt x="228" y="46"/>
                  </a:lnTo>
                  <a:lnTo>
                    <a:pt x="170" y="108"/>
                  </a:lnTo>
                  <a:lnTo>
                    <a:pt x="117" y="215"/>
                  </a:lnTo>
                  <a:lnTo>
                    <a:pt x="75" y="338"/>
                  </a:lnTo>
                  <a:lnTo>
                    <a:pt x="43" y="492"/>
                  </a:lnTo>
                  <a:lnTo>
                    <a:pt x="16" y="645"/>
                  </a:lnTo>
                  <a:lnTo>
                    <a:pt x="6" y="830"/>
                  </a:lnTo>
                  <a:lnTo>
                    <a:pt x="0" y="922"/>
                  </a:lnTo>
                  <a:lnTo>
                    <a:pt x="6" y="1014"/>
                  </a:lnTo>
                  <a:lnTo>
                    <a:pt x="16" y="1152"/>
                  </a:lnTo>
                  <a:lnTo>
                    <a:pt x="37" y="1291"/>
                  </a:lnTo>
                  <a:lnTo>
                    <a:pt x="53" y="1383"/>
                  </a:lnTo>
                  <a:lnTo>
                    <a:pt x="75" y="1460"/>
                  </a:lnTo>
                  <a:lnTo>
                    <a:pt x="96" y="1536"/>
                  </a:lnTo>
                  <a:lnTo>
                    <a:pt x="122" y="1598"/>
                  </a:lnTo>
                  <a:lnTo>
                    <a:pt x="175" y="1690"/>
                  </a:lnTo>
                  <a:lnTo>
                    <a:pt x="234" y="1767"/>
                  </a:lnTo>
                  <a:lnTo>
                    <a:pt x="297" y="1798"/>
                  </a:lnTo>
                  <a:lnTo>
                    <a:pt x="361" y="1813"/>
                  </a:lnTo>
                  <a:lnTo>
                    <a:pt x="393" y="1798"/>
                  </a:lnTo>
                  <a:lnTo>
                    <a:pt x="425" y="1767"/>
                  </a:lnTo>
                  <a:lnTo>
                    <a:pt x="456" y="1736"/>
                  </a:lnTo>
                  <a:lnTo>
                    <a:pt x="488" y="1690"/>
                  </a:lnTo>
                  <a:lnTo>
                    <a:pt x="520" y="1659"/>
                  </a:lnTo>
                  <a:lnTo>
                    <a:pt x="552" y="1567"/>
                  </a:lnTo>
                  <a:lnTo>
                    <a:pt x="573" y="1490"/>
                  </a:lnTo>
                  <a:lnTo>
                    <a:pt x="594" y="1398"/>
                  </a:lnTo>
                  <a:lnTo>
                    <a:pt x="616" y="1291"/>
                  </a:lnTo>
                  <a:lnTo>
                    <a:pt x="626" y="1183"/>
                  </a:lnTo>
                  <a:lnTo>
                    <a:pt x="637" y="1076"/>
                  </a:lnTo>
                  <a:lnTo>
                    <a:pt x="642" y="968"/>
                  </a:lnTo>
                  <a:lnTo>
                    <a:pt x="637" y="845"/>
                  </a:lnTo>
                  <a:lnTo>
                    <a:pt x="632" y="753"/>
                  </a:lnTo>
                  <a:lnTo>
                    <a:pt x="626" y="661"/>
                  </a:lnTo>
                  <a:lnTo>
                    <a:pt x="605" y="492"/>
                  </a:lnTo>
                  <a:lnTo>
                    <a:pt x="568" y="338"/>
                  </a:lnTo>
                  <a:lnTo>
                    <a:pt x="525" y="215"/>
                  </a:lnTo>
                  <a:lnTo>
                    <a:pt x="472" y="123"/>
                  </a:lnTo>
                  <a:lnTo>
                    <a:pt x="419" y="46"/>
                  </a:lnTo>
                  <a:lnTo>
                    <a:pt x="356" y="15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-966125" y="-11536775"/>
              <a:ext cx="16075" cy="45325"/>
            </a:xfrm>
            <a:custGeom>
              <a:avLst/>
              <a:gdLst/>
              <a:ahLst/>
              <a:cxnLst/>
              <a:rect l="l" t="t" r="r" b="b"/>
              <a:pathLst>
                <a:path w="643" h="1813" fill="none" extrusionOk="0">
                  <a:moveTo>
                    <a:pt x="488" y="1690"/>
                  </a:moveTo>
                  <a:lnTo>
                    <a:pt x="488" y="1690"/>
                  </a:lnTo>
                  <a:lnTo>
                    <a:pt x="456" y="1736"/>
                  </a:lnTo>
                  <a:lnTo>
                    <a:pt x="425" y="1767"/>
                  </a:lnTo>
                  <a:lnTo>
                    <a:pt x="393" y="1798"/>
                  </a:lnTo>
                  <a:lnTo>
                    <a:pt x="361" y="1813"/>
                  </a:lnTo>
                  <a:lnTo>
                    <a:pt x="297" y="1798"/>
                  </a:lnTo>
                  <a:lnTo>
                    <a:pt x="234" y="1767"/>
                  </a:lnTo>
                  <a:lnTo>
                    <a:pt x="175" y="1690"/>
                  </a:lnTo>
                  <a:lnTo>
                    <a:pt x="122" y="1598"/>
                  </a:lnTo>
                  <a:lnTo>
                    <a:pt x="96" y="1536"/>
                  </a:lnTo>
                  <a:lnTo>
                    <a:pt x="75" y="1460"/>
                  </a:lnTo>
                  <a:lnTo>
                    <a:pt x="53" y="1383"/>
                  </a:lnTo>
                  <a:lnTo>
                    <a:pt x="37" y="1291"/>
                  </a:lnTo>
                  <a:lnTo>
                    <a:pt x="37" y="1291"/>
                  </a:lnTo>
                  <a:lnTo>
                    <a:pt x="16" y="1152"/>
                  </a:lnTo>
                  <a:lnTo>
                    <a:pt x="6" y="1014"/>
                  </a:lnTo>
                  <a:lnTo>
                    <a:pt x="6" y="1014"/>
                  </a:lnTo>
                  <a:lnTo>
                    <a:pt x="0" y="922"/>
                  </a:lnTo>
                  <a:lnTo>
                    <a:pt x="6" y="830"/>
                  </a:lnTo>
                  <a:lnTo>
                    <a:pt x="16" y="645"/>
                  </a:lnTo>
                  <a:lnTo>
                    <a:pt x="43" y="492"/>
                  </a:lnTo>
                  <a:lnTo>
                    <a:pt x="75" y="338"/>
                  </a:lnTo>
                  <a:lnTo>
                    <a:pt x="117" y="215"/>
                  </a:lnTo>
                  <a:lnTo>
                    <a:pt x="170" y="108"/>
                  </a:lnTo>
                  <a:lnTo>
                    <a:pt x="228" y="46"/>
                  </a:lnTo>
                  <a:lnTo>
                    <a:pt x="260" y="15"/>
                  </a:lnTo>
                  <a:lnTo>
                    <a:pt x="292" y="15"/>
                  </a:lnTo>
                  <a:lnTo>
                    <a:pt x="292" y="15"/>
                  </a:lnTo>
                  <a:lnTo>
                    <a:pt x="324" y="0"/>
                  </a:lnTo>
                  <a:lnTo>
                    <a:pt x="356" y="15"/>
                  </a:lnTo>
                  <a:lnTo>
                    <a:pt x="419" y="46"/>
                  </a:lnTo>
                  <a:lnTo>
                    <a:pt x="472" y="123"/>
                  </a:lnTo>
                  <a:lnTo>
                    <a:pt x="525" y="215"/>
                  </a:lnTo>
                  <a:lnTo>
                    <a:pt x="568" y="338"/>
                  </a:lnTo>
                  <a:lnTo>
                    <a:pt x="605" y="492"/>
                  </a:lnTo>
                  <a:lnTo>
                    <a:pt x="626" y="661"/>
                  </a:lnTo>
                  <a:lnTo>
                    <a:pt x="632" y="753"/>
                  </a:lnTo>
                  <a:lnTo>
                    <a:pt x="637" y="845"/>
                  </a:lnTo>
                  <a:lnTo>
                    <a:pt x="637" y="845"/>
                  </a:lnTo>
                  <a:lnTo>
                    <a:pt x="642" y="968"/>
                  </a:lnTo>
                  <a:lnTo>
                    <a:pt x="637" y="1076"/>
                  </a:lnTo>
                  <a:lnTo>
                    <a:pt x="626" y="1183"/>
                  </a:lnTo>
                  <a:lnTo>
                    <a:pt x="616" y="1291"/>
                  </a:lnTo>
                  <a:lnTo>
                    <a:pt x="594" y="1398"/>
                  </a:lnTo>
                  <a:lnTo>
                    <a:pt x="573" y="1490"/>
                  </a:lnTo>
                  <a:lnTo>
                    <a:pt x="552" y="1567"/>
                  </a:lnTo>
                  <a:lnTo>
                    <a:pt x="520" y="16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-1013475" y="-12713575"/>
              <a:ext cx="15550" cy="46500"/>
            </a:xfrm>
            <a:custGeom>
              <a:avLst/>
              <a:gdLst/>
              <a:ahLst/>
              <a:cxnLst/>
              <a:rect l="l" t="t" r="r" b="b"/>
              <a:pathLst>
                <a:path w="622" h="1860" extrusionOk="0">
                  <a:moveTo>
                    <a:pt x="335" y="0"/>
                  </a:moveTo>
                  <a:lnTo>
                    <a:pt x="292" y="16"/>
                  </a:lnTo>
                  <a:lnTo>
                    <a:pt x="255" y="31"/>
                  </a:lnTo>
                  <a:lnTo>
                    <a:pt x="218" y="62"/>
                  </a:lnTo>
                  <a:lnTo>
                    <a:pt x="181" y="92"/>
                  </a:lnTo>
                  <a:lnTo>
                    <a:pt x="149" y="154"/>
                  </a:lnTo>
                  <a:lnTo>
                    <a:pt x="123" y="200"/>
                  </a:lnTo>
                  <a:lnTo>
                    <a:pt x="96" y="261"/>
                  </a:lnTo>
                  <a:lnTo>
                    <a:pt x="59" y="400"/>
                  </a:lnTo>
                  <a:lnTo>
                    <a:pt x="27" y="569"/>
                  </a:lnTo>
                  <a:lnTo>
                    <a:pt x="11" y="738"/>
                  </a:lnTo>
                  <a:lnTo>
                    <a:pt x="1" y="907"/>
                  </a:lnTo>
                  <a:lnTo>
                    <a:pt x="6" y="1091"/>
                  </a:lnTo>
                  <a:lnTo>
                    <a:pt x="22" y="1260"/>
                  </a:lnTo>
                  <a:lnTo>
                    <a:pt x="38" y="1352"/>
                  </a:lnTo>
                  <a:lnTo>
                    <a:pt x="54" y="1429"/>
                  </a:lnTo>
                  <a:lnTo>
                    <a:pt x="70" y="1506"/>
                  </a:lnTo>
                  <a:lnTo>
                    <a:pt x="91" y="1567"/>
                  </a:lnTo>
                  <a:lnTo>
                    <a:pt x="139" y="1690"/>
                  </a:lnTo>
                  <a:lnTo>
                    <a:pt x="192" y="1782"/>
                  </a:lnTo>
                  <a:lnTo>
                    <a:pt x="250" y="1828"/>
                  </a:lnTo>
                  <a:lnTo>
                    <a:pt x="314" y="1859"/>
                  </a:lnTo>
                  <a:lnTo>
                    <a:pt x="372" y="1844"/>
                  </a:lnTo>
                  <a:lnTo>
                    <a:pt x="436" y="1798"/>
                  </a:lnTo>
                  <a:lnTo>
                    <a:pt x="462" y="1752"/>
                  </a:lnTo>
                  <a:lnTo>
                    <a:pt x="494" y="1705"/>
                  </a:lnTo>
                  <a:lnTo>
                    <a:pt x="515" y="1644"/>
                  </a:lnTo>
                  <a:lnTo>
                    <a:pt x="552" y="1521"/>
                  </a:lnTo>
                  <a:lnTo>
                    <a:pt x="584" y="1398"/>
                  </a:lnTo>
                  <a:lnTo>
                    <a:pt x="595" y="1306"/>
                  </a:lnTo>
                  <a:lnTo>
                    <a:pt x="605" y="1214"/>
                  </a:lnTo>
                  <a:lnTo>
                    <a:pt x="616" y="1122"/>
                  </a:lnTo>
                  <a:lnTo>
                    <a:pt x="621" y="1030"/>
                  </a:lnTo>
                  <a:lnTo>
                    <a:pt x="621" y="845"/>
                  </a:lnTo>
                  <a:lnTo>
                    <a:pt x="611" y="661"/>
                  </a:lnTo>
                  <a:lnTo>
                    <a:pt x="584" y="492"/>
                  </a:lnTo>
                  <a:lnTo>
                    <a:pt x="547" y="323"/>
                  </a:lnTo>
                  <a:lnTo>
                    <a:pt x="526" y="261"/>
                  </a:lnTo>
                  <a:lnTo>
                    <a:pt x="505" y="185"/>
                  </a:lnTo>
                  <a:lnTo>
                    <a:pt x="478" y="138"/>
                  </a:lnTo>
                  <a:lnTo>
                    <a:pt x="446" y="77"/>
                  </a:lnTo>
                  <a:lnTo>
                    <a:pt x="409" y="46"/>
                  </a:lnTo>
                  <a:lnTo>
                    <a:pt x="372" y="16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-1013475" y="-12713575"/>
              <a:ext cx="15550" cy="46500"/>
            </a:xfrm>
            <a:custGeom>
              <a:avLst/>
              <a:gdLst/>
              <a:ahLst/>
              <a:cxnLst/>
              <a:rect l="l" t="t" r="r" b="b"/>
              <a:pathLst>
                <a:path w="622" h="1860" fill="none" extrusionOk="0">
                  <a:moveTo>
                    <a:pt x="494" y="1705"/>
                  </a:moveTo>
                  <a:lnTo>
                    <a:pt x="494" y="1705"/>
                  </a:lnTo>
                  <a:lnTo>
                    <a:pt x="462" y="1752"/>
                  </a:lnTo>
                  <a:lnTo>
                    <a:pt x="436" y="1798"/>
                  </a:lnTo>
                  <a:lnTo>
                    <a:pt x="372" y="1844"/>
                  </a:lnTo>
                  <a:lnTo>
                    <a:pt x="314" y="1859"/>
                  </a:lnTo>
                  <a:lnTo>
                    <a:pt x="250" y="1828"/>
                  </a:lnTo>
                  <a:lnTo>
                    <a:pt x="192" y="1782"/>
                  </a:lnTo>
                  <a:lnTo>
                    <a:pt x="139" y="1690"/>
                  </a:lnTo>
                  <a:lnTo>
                    <a:pt x="91" y="1567"/>
                  </a:lnTo>
                  <a:lnTo>
                    <a:pt x="70" y="1506"/>
                  </a:lnTo>
                  <a:lnTo>
                    <a:pt x="54" y="1429"/>
                  </a:lnTo>
                  <a:lnTo>
                    <a:pt x="54" y="1429"/>
                  </a:lnTo>
                  <a:lnTo>
                    <a:pt x="38" y="1352"/>
                  </a:lnTo>
                  <a:lnTo>
                    <a:pt x="22" y="1260"/>
                  </a:lnTo>
                  <a:lnTo>
                    <a:pt x="6" y="1091"/>
                  </a:lnTo>
                  <a:lnTo>
                    <a:pt x="1" y="907"/>
                  </a:lnTo>
                  <a:lnTo>
                    <a:pt x="11" y="738"/>
                  </a:lnTo>
                  <a:lnTo>
                    <a:pt x="27" y="569"/>
                  </a:lnTo>
                  <a:lnTo>
                    <a:pt x="59" y="400"/>
                  </a:lnTo>
                  <a:lnTo>
                    <a:pt x="96" y="261"/>
                  </a:lnTo>
                  <a:lnTo>
                    <a:pt x="123" y="200"/>
                  </a:lnTo>
                  <a:lnTo>
                    <a:pt x="149" y="154"/>
                  </a:lnTo>
                  <a:lnTo>
                    <a:pt x="149" y="154"/>
                  </a:lnTo>
                  <a:lnTo>
                    <a:pt x="181" y="92"/>
                  </a:lnTo>
                  <a:lnTo>
                    <a:pt x="218" y="62"/>
                  </a:lnTo>
                  <a:lnTo>
                    <a:pt x="255" y="31"/>
                  </a:lnTo>
                  <a:lnTo>
                    <a:pt x="292" y="16"/>
                  </a:lnTo>
                  <a:lnTo>
                    <a:pt x="335" y="0"/>
                  </a:lnTo>
                  <a:lnTo>
                    <a:pt x="372" y="16"/>
                  </a:lnTo>
                  <a:lnTo>
                    <a:pt x="409" y="46"/>
                  </a:lnTo>
                  <a:lnTo>
                    <a:pt x="446" y="77"/>
                  </a:lnTo>
                  <a:lnTo>
                    <a:pt x="446" y="77"/>
                  </a:lnTo>
                  <a:lnTo>
                    <a:pt x="478" y="138"/>
                  </a:lnTo>
                  <a:lnTo>
                    <a:pt x="505" y="185"/>
                  </a:lnTo>
                  <a:lnTo>
                    <a:pt x="526" y="261"/>
                  </a:lnTo>
                  <a:lnTo>
                    <a:pt x="547" y="323"/>
                  </a:lnTo>
                  <a:lnTo>
                    <a:pt x="584" y="492"/>
                  </a:lnTo>
                  <a:lnTo>
                    <a:pt x="611" y="661"/>
                  </a:lnTo>
                  <a:lnTo>
                    <a:pt x="621" y="845"/>
                  </a:lnTo>
                  <a:lnTo>
                    <a:pt x="621" y="1030"/>
                  </a:lnTo>
                  <a:lnTo>
                    <a:pt x="616" y="1122"/>
                  </a:lnTo>
                  <a:lnTo>
                    <a:pt x="605" y="1214"/>
                  </a:lnTo>
                  <a:lnTo>
                    <a:pt x="595" y="1306"/>
                  </a:lnTo>
                  <a:lnTo>
                    <a:pt x="584" y="1398"/>
                  </a:lnTo>
                  <a:lnTo>
                    <a:pt x="584" y="1398"/>
                  </a:lnTo>
                  <a:lnTo>
                    <a:pt x="552" y="1521"/>
                  </a:lnTo>
                  <a:lnTo>
                    <a:pt x="515" y="16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-917200" y="-10335800"/>
              <a:ext cx="15675" cy="46125"/>
            </a:xfrm>
            <a:custGeom>
              <a:avLst/>
              <a:gdLst/>
              <a:ahLst/>
              <a:cxnLst/>
              <a:rect l="l" t="t" r="r" b="b"/>
              <a:pathLst>
                <a:path w="627" h="1845" extrusionOk="0">
                  <a:moveTo>
                    <a:pt x="298" y="1"/>
                  </a:moveTo>
                  <a:lnTo>
                    <a:pt x="255" y="16"/>
                  </a:lnTo>
                  <a:lnTo>
                    <a:pt x="218" y="47"/>
                  </a:lnTo>
                  <a:lnTo>
                    <a:pt x="181" y="93"/>
                  </a:lnTo>
                  <a:lnTo>
                    <a:pt x="144" y="155"/>
                  </a:lnTo>
                  <a:lnTo>
                    <a:pt x="117" y="201"/>
                  </a:lnTo>
                  <a:lnTo>
                    <a:pt x="91" y="277"/>
                  </a:lnTo>
                  <a:lnTo>
                    <a:pt x="54" y="416"/>
                  </a:lnTo>
                  <a:lnTo>
                    <a:pt x="27" y="569"/>
                  </a:lnTo>
                  <a:lnTo>
                    <a:pt x="6" y="738"/>
                  </a:lnTo>
                  <a:lnTo>
                    <a:pt x="1" y="923"/>
                  </a:lnTo>
                  <a:lnTo>
                    <a:pt x="6" y="1092"/>
                  </a:lnTo>
                  <a:lnTo>
                    <a:pt x="27" y="1276"/>
                  </a:lnTo>
                  <a:lnTo>
                    <a:pt x="38" y="1353"/>
                  </a:lnTo>
                  <a:lnTo>
                    <a:pt x="59" y="1430"/>
                  </a:lnTo>
                  <a:lnTo>
                    <a:pt x="75" y="1506"/>
                  </a:lnTo>
                  <a:lnTo>
                    <a:pt x="96" y="1583"/>
                  </a:lnTo>
                  <a:lnTo>
                    <a:pt x="149" y="1691"/>
                  </a:lnTo>
                  <a:lnTo>
                    <a:pt x="202" y="1768"/>
                  </a:lnTo>
                  <a:lnTo>
                    <a:pt x="260" y="1829"/>
                  </a:lnTo>
                  <a:lnTo>
                    <a:pt x="324" y="1844"/>
                  </a:lnTo>
                  <a:lnTo>
                    <a:pt x="382" y="1829"/>
                  </a:lnTo>
                  <a:lnTo>
                    <a:pt x="441" y="1768"/>
                  </a:lnTo>
                  <a:lnTo>
                    <a:pt x="473" y="1737"/>
                  </a:lnTo>
                  <a:lnTo>
                    <a:pt x="499" y="1691"/>
                  </a:lnTo>
                  <a:lnTo>
                    <a:pt x="520" y="1645"/>
                  </a:lnTo>
                  <a:lnTo>
                    <a:pt x="558" y="1522"/>
                  </a:lnTo>
                  <a:lnTo>
                    <a:pt x="589" y="1384"/>
                  </a:lnTo>
                  <a:lnTo>
                    <a:pt x="605" y="1307"/>
                  </a:lnTo>
                  <a:lnTo>
                    <a:pt x="616" y="1215"/>
                  </a:lnTo>
                  <a:lnTo>
                    <a:pt x="621" y="1122"/>
                  </a:lnTo>
                  <a:lnTo>
                    <a:pt x="626" y="1015"/>
                  </a:lnTo>
                  <a:lnTo>
                    <a:pt x="626" y="831"/>
                  </a:lnTo>
                  <a:lnTo>
                    <a:pt x="616" y="646"/>
                  </a:lnTo>
                  <a:lnTo>
                    <a:pt x="589" y="477"/>
                  </a:lnTo>
                  <a:lnTo>
                    <a:pt x="558" y="324"/>
                  </a:lnTo>
                  <a:lnTo>
                    <a:pt x="536" y="247"/>
                  </a:lnTo>
                  <a:lnTo>
                    <a:pt x="510" y="185"/>
                  </a:lnTo>
                  <a:lnTo>
                    <a:pt x="483" y="124"/>
                  </a:lnTo>
                  <a:lnTo>
                    <a:pt x="457" y="78"/>
                  </a:lnTo>
                  <a:lnTo>
                    <a:pt x="414" y="32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-917200" y="-10335800"/>
              <a:ext cx="15675" cy="46125"/>
            </a:xfrm>
            <a:custGeom>
              <a:avLst/>
              <a:gdLst/>
              <a:ahLst/>
              <a:cxnLst/>
              <a:rect l="l" t="t" r="r" b="b"/>
              <a:pathLst>
                <a:path w="627" h="1845" fill="none" extrusionOk="0">
                  <a:moveTo>
                    <a:pt x="499" y="1691"/>
                  </a:moveTo>
                  <a:lnTo>
                    <a:pt x="499" y="1691"/>
                  </a:lnTo>
                  <a:lnTo>
                    <a:pt x="473" y="1737"/>
                  </a:lnTo>
                  <a:lnTo>
                    <a:pt x="441" y="1768"/>
                  </a:lnTo>
                  <a:lnTo>
                    <a:pt x="382" y="1829"/>
                  </a:lnTo>
                  <a:lnTo>
                    <a:pt x="324" y="1844"/>
                  </a:lnTo>
                  <a:lnTo>
                    <a:pt x="260" y="1829"/>
                  </a:lnTo>
                  <a:lnTo>
                    <a:pt x="202" y="1768"/>
                  </a:lnTo>
                  <a:lnTo>
                    <a:pt x="149" y="1691"/>
                  </a:lnTo>
                  <a:lnTo>
                    <a:pt x="96" y="1583"/>
                  </a:lnTo>
                  <a:lnTo>
                    <a:pt x="75" y="1506"/>
                  </a:lnTo>
                  <a:lnTo>
                    <a:pt x="59" y="1430"/>
                  </a:lnTo>
                  <a:lnTo>
                    <a:pt x="59" y="1430"/>
                  </a:lnTo>
                  <a:lnTo>
                    <a:pt x="38" y="1353"/>
                  </a:lnTo>
                  <a:lnTo>
                    <a:pt x="27" y="1276"/>
                  </a:lnTo>
                  <a:lnTo>
                    <a:pt x="6" y="1092"/>
                  </a:lnTo>
                  <a:lnTo>
                    <a:pt x="1" y="923"/>
                  </a:lnTo>
                  <a:lnTo>
                    <a:pt x="6" y="738"/>
                  </a:lnTo>
                  <a:lnTo>
                    <a:pt x="27" y="569"/>
                  </a:lnTo>
                  <a:lnTo>
                    <a:pt x="54" y="416"/>
                  </a:lnTo>
                  <a:lnTo>
                    <a:pt x="91" y="277"/>
                  </a:lnTo>
                  <a:lnTo>
                    <a:pt x="117" y="201"/>
                  </a:lnTo>
                  <a:lnTo>
                    <a:pt x="144" y="155"/>
                  </a:lnTo>
                  <a:lnTo>
                    <a:pt x="144" y="155"/>
                  </a:lnTo>
                  <a:lnTo>
                    <a:pt x="181" y="93"/>
                  </a:lnTo>
                  <a:lnTo>
                    <a:pt x="218" y="47"/>
                  </a:lnTo>
                  <a:lnTo>
                    <a:pt x="255" y="16"/>
                  </a:lnTo>
                  <a:lnTo>
                    <a:pt x="298" y="1"/>
                  </a:lnTo>
                  <a:lnTo>
                    <a:pt x="335" y="1"/>
                  </a:lnTo>
                  <a:lnTo>
                    <a:pt x="377" y="1"/>
                  </a:lnTo>
                  <a:lnTo>
                    <a:pt x="414" y="32"/>
                  </a:lnTo>
                  <a:lnTo>
                    <a:pt x="457" y="78"/>
                  </a:lnTo>
                  <a:lnTo>
                    <a:pt x="457" y="78"/>
                  </a:lnTo>
                  <a:lnTo>
                    <a:pt x="483" y="124"/>
                  </a:lnTo>
                  <a:lnTo>
                    <a:pt x="510" y="185"/>
                  </a:lnTo>
                  <a:lnTo>
                    <a:pt x="536" y="247"/>
                  </a:lnTo>
                  <a:lnTo>
                    <a:pt x="558" y="324"/>
                  </a:lnTo>
                  <a:lnTo>
                    <a:pt x="589" y="477"/>
                  </a:lnTo>
                  <a:lnTo>
                    <a:pt x="616" y="646"/>
                  </a:lnTo>
                  <a:lnTo>
                    <a:pt x="626" y="831"/>
                  </a:lnTo>
                  <a:lnTo>
                    <a:pt x="626" y="1015"/>
                  </a:lnTo>
                  <a:lnTo>
                    <a:pt x="621" y="1122"/>
                  </a:lnTo>
                  <a:lnTo>
                    <a:pt x="616" y="1215"/>
                  </a:lnTo>
                  <a:lnTo>
                    <a:pt x="605" y="1307"/>
                  </a:lnTo>
                  <a:lnTo>
                    <a:pt x="589" y="1384"/>
                  </a:lnTo>
                  <a:lnTo>
                    <a:pt x="589" y="1384"/>
                  </a:lnTo>
                  <a:lnTo>
                    <a:pt x="558" y="1522"/>
                  </a:lnTo>
                  <a:lnTo>
                    <a:pt x="520" y="16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-916925" y="-15424375"/>
              <a:ext cx="15400" cy="44575"/>
            </a:xfrm>
            <a:custGeom>
              <a:avLst/>
              <a:gdLst/>
              <a:ahLst/>
              <a:cxnLst/>
              <a:rect l="l" t="t" r="r" b="b"/>
              <a:pathLst>
                <a:path w="616" h="1783" extrusionOk="0">
                  <a:moveTo>
                    <a:pt x="292" y="1"/>
                  </a:moveTo>
                  <a:lnTo>
                    <a:pt x="260" y="16"/>
                  </a:lnTo>
                  <a:lnTo>
                    <a:pt x="228" y="47"/>
                  </a:lnTo>
                  <a:lnTo>
                    <a:pt x="196" y="78"/>
                  </a:lnTo>
                  <a:lnTo>
                    <a:pt x="143" y="170"/>
                  </a:lnTo>
                  <a:lnTo>
                    <a:pt x="96" y="277"/>
                  </a:lnTo>
                  <a:lnTo>
                    <a:pt x="53" y="416"/>
                  </a:lnTo>
                  <a:lnTo>
                    <a:pt x="27" y="585"/>
                  </a:lnTo>
                  <a:lnTo>
                    <a:pt x="16" y="677"/>
                  </a:lnTo>
                  <a:lnTo>
                    <a:pt x="11" y="769"/>
                  </a:lnTo>
                  <a:lnTo>
                    <a:pt x="5" y="861"/>
                  </a:lnTo>
                  <a:lnTo>
                    <a:pt x="0" y="953"/>
                  </a:lnTo>
                  <a:lnTo>
                    <a:pt x="16" y="1138"/>
                  </a:lnTo>
                  <a:lnTo>
                    <a:pt x="27" y="1230"/>
                  </a:lnTo>
                  <a:lnTo>
                    <a:pt x="43" y="1307"/>
                  </a:lnTo>
                  <a:lnTo>
                    <a:pt x="64" y="1383"/>
                  </a:lnTo>
                  <a:lnTo>
                    <a:pt x="80" y="1460"/>
                  </a:lnTo>
                  <a:lnTo>
                    <a:pt x="106" y="1537"/>
                  </a:lnTo>
                  <a:lnTo>
                    <a:pt x="127" y="1583"/>
                  </a:lnTo>
                  <a:lnTo>
                    <a:pt x="181" y="1691"/>
                  </a:lnTo>
                  <a:lnTo>
                    <a:pt x="239" y="1752"/>
                  </a:lnTo>
                  <a:lnTo>
                    <a:pt x="303" y="1783"/>
                  </a:lnTo>
                  <a:lnTo>
                    <a:pt x="366" y="1783"/>
                  </a:lnTo>
                  <a:lnTo>
                    <a:pt x="398" y="1768"/>
                  </a:lnTo>
                  <a:lnTo>
                    <a:pt x="430" y="1737"/>
                  </a:lnTo>
                  <a:lnTo>
                    <a:pt x="456" y="1706"/>
                  </a:lnTo>
                  <a:lnTo>
                    <a:pt x="488" y="1660"/>
                  </a:lnTo>
                  <a:lnTo>
                    <a:pt x="509" y="1614"/>
                  </a:lnTo>
                  <a:lnTo>
                    <a:pt x="547" y="1491"/>
                  </a:lnTo>
                  <a:lnTo>
                    <a:pt x="578" y="1368"/>
                  </a:lnTo>
                  <a:lnTo>
                    <a:pt x="594" y="1276"/>
                  </a:lnTo>
                  <a:lnTo>
                    <a:pt x="605" y="1184"/>
                  </a:lnTo>
                  <a:lnTo>
                    <a:pt x="610" y="1092"/>
                  </a:lnTo>
                  <a:lnTo>
                    <a:pt x="615" y="999"/>
                  </a:lnTo>
                  <a:lnTo>
                    <a:pt x="615" y="815"/>
                  </a:lnTo>
                  <a:lnTo>
                    <a:pt x="605" y="631"/>
                  </a:lnTo>
                  <a:lnTo>
                    <a:pt x="578" y="462"/>
                  </a:lnTo>
                  <a:lnTo>
                    <a:pt x="547" y="293"/>
                  </a:lnTo>
                  <a:lnTo>
                    <a:pt x="525" y="231"/>
                  </a:lnTo>
                  <a:lnTo>
                    <a:pt x="499" y="170"/>
                  </a:lnTo>
                  <a:lnTo>
                    <a:pt x="472" y="108"/>
                  </a:lnTo>
                  <a:lnTo>
                    <a:pt x="446" y="47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-916925" y="-15424375"/>
              <a:ext cx="15400" cy="44575"/>
            </a:xfrm>
            <a:custGeom>
              <a:avLst/>
              <a:gdLst/>
              <a:ahLst/>
              <a:cxnLst/>
              <a:rect l="l" t="t" r="r" b="b"/>
              <a:pathLst>
                <a:path w="616" h="1783" fill="none" extrusionOk="0">
                  <a:moveTo>
                    <a:pt x="488" y="1660"/>
                  </a:moveTo>
                  <a:lnTo>
                    <a:pt x="488" y="1660"/>
                  </a:lnTo>
                  <a:lnTo>
                    <a:pt x="456" y="1706"/>
                  </a:lnTo>
                  <a:lnTo>
                    <a:pt x="430" y="1737"/>
                  </a:lnTo>
                  <a:lnTo>
                    <a:pt x="398" y="1768"/>
                  </a:lnTo>
                  <a:lnTo>
                    <a:pt x="366" y="1783"/>
                  </a:lnTo>
                  <a:lnTo>
                    <a:pt x="303" y="1783"/>
                  </a:lnTo>
                  <a:lnTo>
                    <a:pt x="239" y="1752"/>
                  </a:lnTo>
                  <a:lnTo>
                    <a:pt x="181" y="1691"/>
                  </a:lnTo>
                  <a:lnTo>
                    <a:pt x="127" y="1583"/>
                  </a:lnTo>
                  <a:lnTo>
                    <a:pt x="106" y="1537"/>
                  </a:lnTo>
                  <a:lnTo>
                    <a:pt x="80" y="1460"/>
                  </a:lnTo>
                  <a:lnTo>
                    <a:pt x="64" y="1383"/>
                  </a:lnTo>
                  <a:lnTo>
                    <a:pt x="43" y="1307"/>
                  </a:lnTo>
                  <a:lnTo>
                    <a:pt x="43" y="1307"/>
                  </a:lnTo>
                  <a:lnTo>
                    <a:pt x="27" y="1230"/>
                  </a:lnTo>
                  <a:lnTo>
                    <a:pt x="16" y="1138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5" y="861"/>
                  </a:lnTo>
                  <a:lnTo>
                    <a:pt x="11" y="769"/>
                  </a:lnTo>
                  <a:lnTo>
                    <a:pt x="16" y="677"/>
                  </a:lnTo>
                  <a:lnTo>
                    <a:pt x="27" y="585"/>
                  </a:lnTo>
                  <a:lnTo>
                    <a:pt x="53" y="416"/>
                  </a:lnTo>
                  <a:lnTo>
                    <a:pt x="96" y="277"/>
                  </a:lnTo>
                  <a:lnTo>
                    <a:pt x="143" y="170"/>
                  </a:lnTo>
                  <a:lnTo>
                    <a:pt x="196" y="78"/>
                  </a:lnTo>
                  <a:lnTo>
                    <a:pt x="228" y="47"/>
                  </a:lnTo>
                  <a:lnTo>
                    <a:pt x="260" y="16"/>
                  </a:lnTo>
                  <a:lnTo>
                    <a:pt x="292" y="1"/>
                  </a:lnTo>
                  <a:lnTo>
                    <a:pt x="324" y="1"/>
                  </a:lnTo>
                  <a:lnTo>
                    <a:pt x="324" y="1"/>
                  </a:lnTo>
                  <a:lnTo>
                    <a:pt x="382" y="1"/>
                  </a:lnTo>
                  <a:lnTo>
                    <a:pt x="446" y="47"/>
                  </a:lnTo>
                  <a:lnTo>
                    <a:pt x="446" y="47"/>
                  </a:lnTo>
                  <a:lnTo>
                    <a:pt x="472" y="108"/>
                  </a:lnTo>
                  <a:lnTo>
                    <a:pt x="499" y="170"/>
                  </a:lnTo>
                  <a:lnTo>
                    <a:pt x="525" y="231"/>
                  </a:lnTo>
                  <a:lnTo>
                    <a:pt x="547" y="293"/>
                  </a:lnTo>
                  <a:lnTo>
                    <a:pt x="578" y="462"/>
                  </a:lnTo>
                  <a:lnTo>
                    <a:pt x="605" y="631"/>
                  </a:lnTo>
                  <a:lnTo>
                    <a:pt x="615" y="815"/>
                  </a:lnTo>
                  <a:lnTo>
                    <a:pt x="615" y="999"/>
                  </a:lnTo>
                  <a:lnTo>
                    <a:pt x="610" y="1092"/>
                  </a:lnTo>
                  <a:lnTo>
                    <a:pt x="605" y="1184"/>
                  </a:lnTo>
                  <a:lnTo>
                    <a:pt x="594" y="1276"/>
                  </a:lnTo>
                  <a:lnTo>
                    <a:pt x="578" y="1368"/>
                  </a:lnTo>
                  <a:lnTo>
                    <a:pt x="578" y="1368"/>
                  </a:lnTo>
                  <a:lnTo>
                    <a:pt x="547" y="1491"/>
                  </a:lnTo>
                  <a:lnTo>
                    <a:pt x="509" y="1614"/>
                  </a:lnTo>
                  <a:lnTo>
                    <a:pt x="488" y="1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-1081775" y="-19236275"/>
              <a:ext cx="303050" cy="100650"/>
            </a:xfrm>
            <a:custGeom>
              <a:avLst/>
              <a:gdLst/>
              <a:ahLst/>
              <a:cxnLst/>
              <a:rect l="l" t="t" r="r" b="b"/>
              <a:pathLst>
                <a:path w="12122" h="4026" extrusionOk="0">
                  <a:moveTo>
                    <a:pt x="7098" y="0"/>
                  </a:moveTo>
                  <a:lnTo>
                    <a:pt x="6822" y="15"/>
                  </a:lnTo>
                  <a:lnTo>
                    <a:pt x="6552" y="31"/>
                  </a:lnTo>
                  <a:lnTo>
                    <a:pt x="6276" y="61"/>
                  </a:lnTo>
                  <a:lnTo>
                    <a:pt x="6005" y="108"/>
                  </a:lnTo>
                  <a:lnTo>
                    <a:pt x="5730" y="169"/>
                  </a:lnTo>
                  <a:lnTo>
                    <a:pt x="5459" y="230"/>
                  </a:lnTo>
                  <a:lnTo>
                    <a:pt x="5189" y="307"/>
                  </a:lnTo>
                  <a:lnTo>
                    <a:pt x="4913" y="384"/>
                  </a:lnTo>
                  <a:lnTo>
                    <a:pt x="4642" y="476"/>
                  </a:lnTo>
                  <a:lnTo>
                    <a:pt x="4372" y="584"/>
                  </a:lnTo>
                  <a:lnTo>
                    <a:pt x="4101" y="691"/>
                  </a:lnTo>
                  <a:lnTo>
                    <a:pt x="3831" y="814"/>
                  </a:lnTo>
                  <a:lnTo>
                    <a:pt x="3565" y="953"/>
                  </a:lnTo>
                  <a:lnTo>
                    <a:pt x="3295" y="1106"/>
                  </a:lnTo>
                  <a:lnTo>
                    <a:pt x="3024" y="1260"/>
                  </a:lnTo>
                  <a:lnTo>
                    <a:pt x="2759" y="1413"/>
                  </a:lnTo>
                  <a:lnTo>
                    <a:pt x="2494" y="1598"/>
                  </a:lnTo>
                  <a:lnTo>
                    <a:pt x="2229" y="1782"/>
                  </a:lnTo>
                  <a:lnTo>
                    <a:pt x="1964" y="1982"/>
                  </a:lnTo>
                  <a:lnTo>
                    <a:pt x="1698" y="2182"/>
                  </a:lnTo>
                  <a:lnTo>
                    <a:pt x="1476" y="2335"/>
                  </a:lnTo>
                  <a:lnTo>
                    <a:pt x="1258" y="2504"/>
                  </a:lnTo>
                  <a:lnTo>
                    <a:pt x="1041" y="2704"/>
                  </a:lnTo>
                  <a:lnTo>
                    <a:pt x="828" y="2934"/>
                  </a:lnTo>
                  <a:lnTo>
                    <a:pt x="616" y="3165"/>
                  </a:lnTo>
                  <a:lnTo>
                    <a:pt x="409" y="3441"/>
                  </a:lnTo>
                  <a:lnTo>
                    <a:pt x="203" y="3718"/>
                  </a:lnTo>
                  <a:lnTo>
                    <a:pt x="1" y="4025"/>
                  </a:lnTo>
                  <a:lnTo>
                    <a:pt x="1" y="4025"/>
                  </a:lnTo>
                  <a:lnTo>
                    <a:pt x="749" y="3564"/>
                  </a:lnTo>
                  <a:lnTo>
                    <a:pt x="1502" y="3134"/>
                  </a:lnTo>
                  <a:lnTo>
                    <a:pt x="2255" y="2735"/>
                  </a:lnTo>
                  <a:lnTo>
                    <a:pt x="3008" y="2366"/>
                  </a:lnTo>
                  <a:lnTo>
                    <a:pt x="3762" y="2028"/>
                  </a:lnTo>
                  <a:lnTo>
                    <a:pt x="4520" y="1736"/>
                  </a:lnTo>
                  <a:lnTo>
                    <a:pt x="5279" y="1475"/>
                  </a:lnTo>
                  <a:lnTo>
                    <a:pt x="6043" y="1260"/>
                  </a:lnTo>
                  <a:lnTo>
                    <a:pt x="6801" y="1214"/>
                  </a:lnTo>
                  <a:lnTo>
                    <a:pt x="7565" y="1198"/>
                  </a:lnTo>
                  <a:lnTo>
                    <a:pt x="8323" y="1229"/>
                  </a:lnTo>
                  <a:lnTo>
                    <a:pt x="9082" y="1291"/>
                  </a:lnTo>
                  <a:lnTo>
                    <a:pt x="9846" y="1383"/>
                  </a:lnTo>
                  <a:lnTo>
                    <a:pt x="10604" y="1521"/>
                  </a:lnTo>
                  <a:lnTo>
                    <a:pt x="11363" y="1690"/>
                  </a:lnTo>
                  <a:lnTo>
                    <a:pt x="12121" y="1890"/>
                  </a:lnTo>
                  <a:lnTo>
                    <a:pt x="11909" y="1659"/>
                  </a:lnTo>
                  <a:lnTo>
                    <a:pt x="11692" y="1444"/>
                  </a:lnTo>
                  <a:lnTo>
                    <a:pt x="11474" y="1260"/>
                  </a:lnTo>
                  <a:lnTo>
                    <a:pt x="11257" y="1091"/>
                  </a:lnTo>
                  <a:lnTo>
                    <a:pt x="11034" y="953"/>
                  </a:lnTo>
                  <a:lnTo>
                    <a:pt x="10811" y="830"/>
                  </a:lnTo>
                  <a:lnTo>
                    <a:pt x="10588" y="737"/>
                  </a:lnTo>
                  <a:lnTo>
                    <a:pt x="10366" y="661"/>
                  </a:lnTo>
                  <a:lnTo>
                    <a:pt x="10095" y="553"/>
                  </a:lnTo>
                  <a:lnTo>
                    <a:pt x="9824" y="446"/>
                  </a:lnTo>
                  <a:lnTo>
                    <a:pt x="9549" y="353"/>
                  </a:lnTo>
                  <a:lnTo>
                    <a:pt x="9278" y="277"/>
                  </a:lnTo>
                  <a:lnTo>
                    <a:pt x="9008" y="200"/>
                  </a:lnTo>
                  <a:lnTo>
                    <a:pt x="8737" y="138"/>
                  </a:lnTo>
                  <a:lnTo>
                    <a:pt x="8461" y="92"/>
                  </a:lnTo>
                  <a:lnTo>
                    <a:pt x="8191" y="46"/>
                  </a:lnTo>
                  <a:lnTo>
                    <a:pt x="7915" y="1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-757400" y="-16664150"/>
              <a:ext cx="11300" cy="1206400"/>
            </a:xfrm>
            <a:custGeom>
              <a:avLst/>
              <a:gdLst/>
              <a:ahLst/>
              <a:cxnLst/>
              <a:rect l="l" t="t" r="r" b="b"/>
              <a:pathLst>
                <a:path w="452" h="48256" fill="none" extrusionOk="0">
                  <a:moveTo>
                    <a:pt x="0" y="48255"/>
                  </a:moveTo>
                  <a:lnTo>
                    <a:pt x="0" y="48255"/>
                  </a:lnTo>
                  <a:lnTo>
                    <a:pt x="59" y="45244"/>
                  </a:lnTo>
                  <a:lnTo>
                    <a:pt x="106" y="42218"/>
                  </a:lnTo>
                  <a:lnTo>
                    <a:pt x="154" y="39207"/>
                  </a:lnTo>
                  <a:lnTo>
                    <a:pt x="196" y="36195"/>
                  </a:lnTo>
                  <a:lnTo>
                    <a:pt x="239" y="33184"/>
                  </a:lnTo>
                  <a:lnTo>
                    <a:pt x="276" y="30173"/>
                  </a:lnTo>
                  <a:lnTo>
                    <a:pt x="308" y="27147"/>
                  </a:lnTo>
                  <a:lnTo>
                    <a:pt x="334" y="24136"/>
                  </a:lnTo>
                  <a:lnTo>
                    <a:pt x="361" y="21124"/>
                  </a:lnTo>
                  <a:lnTo>
                    <a:pt x="382" y="18098"/>
                  </a:lnTo>
                  <a:lnTo>
                    <a:pt x="414" y="12076"/>
                  </a:lnTo>
                  <a:lnTo>
                    <a:pt x="435" y="6038"/>
                  </a:lnTo>
                  <a:lnTo>
                    <a:pt x="451" y="0"/>
                  </a:lnTo>
                  <a:lnTo>
                    <a:pt x="451" y="0"/>
                  </a:lnTo>
                  <a:lnTo>
                    <a:pt x="414" y="6038"/>
                  </a:lnTo>
                  <a:lnTo>
                    <a:pt x="372" y="12076"/>
                  </a:lnTo>
                  <a:lnTo>
                    <a:pt x="318" y="18098"/>
                  </a:lnTo>
                  <a:lnTo>
                    <a:pt x="265" y="24136"/>
                  </a:lnTo>
                  <a:lnTo>
                    <a:pt x="202" y="30158"/>
                  </a:lnTo>
                  <a:lnTo>
                    <a:pt x="138" y="36195"/>
                  </a:lnTo>
                  <a:lnTo>
                    <a:pt x="0" y="482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-1025675" y="-17567500"/>
              <a:ext cx="279700" cy="3086825"/>
            </a:xfrm>
            <a:custGeom>
              <a:avLst/>
              <a:gdLst/>
              <a:ahLst/>
              <a:cxnLst/>
              <a:rect l="l" t="t" r="r" b="b"/>
              <a:pathLst>
                <a:path w="11188" h="123473" extrusionOk="0">
                  <a:moveTo>
                    <a:pt x="4737" y="85726"/>
                  </a:moveTo>
                  <a:lnTo>
                    <a:pt x="4796" y="85772"/>
                  </a:lnTo>
                  <a:lnTo>
                    <a:pt x="4822" y="85833"/>
                  </a:lnTo>
                  <a:lnTo>
                    <a:pt x="4849" y="85895"/>
                  </a:lnTo>
                  <a:lnTo>
                    <a:pt x="4875" y="85956"/>
                  </a:lnTo>
                  <a:lnTo>
                    <a:pt x="4897" y="86018"/>
                  </a:lnTo>
                  <a:lnTo>
                    <a:pt x="4928" y="86187"/>
                  </a:lnTo>
                  <a:lnTo>
                    <a:pt x="4955" y="86356"/>
                  </a:lnTo>
                  <a:lnTo>
                    <a:pt x="4965" y="86540"/>
                  </a:lnTo>
                  <a:lnTo>
                    <a:pt x="4965" y="86724"/>
                  </a:lnTo>
                  <a:lnTo>
                    <a:pt x="4960" y="86817"/>
                  </a:lnTo>
                  <a:lnTo>
                    <a:pt x="4955" y="86909"/>
                  </a:lnTo>
                  <a:lnTo>
                    <a:pt x="4944" y="87001"/>
                  </a:lnTo>
                  <a:lnTo>
                    <a:pt x="4928" y="87093"/>
                  </a:lnTo>
                  <a:lnTo>
                    <a:pt x="4897" y="87216"/>
                  </a:lnTo>
                  <a:lnTo>
                    <a:pt x="4859" y="87339"/>
                  </a:lnTo>
                  <a:lnTo>
                    <a:pt x="4838" y="87385"/>
                  </a:lnTo>
                  <a:lnTo>
                    <a:pt x="4801" y="87446"/>
                  </a:lnTo>
                  <a:lnTo>
                    <a:pt x="4759" y="87477"/>
                  </a:lnTo>
                  <a:lnTo>
                    <a:pt x="4716" y="87508"/>
                  </a:lnTo>
                  <a:lnTo>
                    <a:pt x="4637" y="87508"/>
                  </a:lnTo>
                  <a:lnTo>
                    <a:pt x="4594" y="87477"/>
                  </a:lnTo>
                  <a:lnTo>
                    <a:pt x="4552" y="87431"/>
                  </a:lnTo>
                  <a:lnTo>
                    <a:pt x="4515" y="87385"/>
                  </a:lnTo>
                  <a:lnTo>
                    <a:pt x="4477" y="87324"/>
                  </a:lnTo>
                  <a:lnTo>
                    <a:pt x="4446" y="87231"/>
                  </a:lnTo>
                  <a:lnTo>
                    <a:pt x="4419" y="87139"/>
                  </a:lnTo>
                  <a:lnTo>
                    <a:pt x="4393" y="87032"/>
                  </a:lnTo>
                  <a:lnTo>
                    <a:pt x="4377" y="86955"/>
                  </a:lnTo>
                  <a:lnTo>
                    <a:pt x="4366" y="86863"/>
                  </a:lnTo>
                  <a:lnTo>
                    <a:pt x="4350" y="86678"/>
                  </a:lnTo>
                  <a:lnTo>
                    <a:pt x="4355" y="86586"/>
                  </a:lnTo>
                  <a:lnTo>
                    <a:pt x="4361" y="86494"/>
                  </a:lnTo>
                  <a:lnTo>
                    <a:pt x="4366" y="86402"/>
                  </a:lnTo>
                  <a:lnTo>
                    <a:pt x="4377" y="86310"/>
                  </a:lnTo>
                  <a:lnTo>
                    <a:pt x="4403" y="86141"/>
                  </a:lnTo>
                  <a:lnTo>
                    <a:pt x="4446" y="86002"/>
                  </a:lnTo>
                  <a:lnTo>
                    <a:pt x="4493" y="85895"/>
                  </a:lnTo>
                  <a:lnTo>
                    <a:pt x="4546" y="85803"/>
                  </a:lnTo>
                  <a:lnTo>
                    <a:pt x="4578" y="85772"/>
                  </a:lnTo>
                  <a:lnTo>
                    <a:pt x="4610" y="85741"/>
                  </a:lnTo>
                  <a:lnTo>
                    <a:pt x="4642" y="85726"/>
                  </a:lnTo>
                  <a:close/>
                  <a:moveTo>
                    <a:pt x="7496" y="10970"/>
                  </a:moveTo>
                  <a:lnTo>
                    <a:pt x="7230" y="12091"/>
                  </a:lnTo>
                  <a:lnTo>
                    <a:pt x="6976" y="13228"/>
                  </a:lnTo>
                  <a:lnTo>
                    <a:pt x="6726" y="14381"/>
                  </a:lnTo>
                  <a:lnTo>
                    <a:pt x="6488" y="15548"/>
                  </a:lnTo>
                  <a:lnTo>
                    <a:pt x="6260" y="16731"/>
                  </a:lnTo>
                  <a:lnTo>
                    <a:pt x="6042" y="17945"/>
                  </a:lnTo>
                  <a:lnTo>
                    <a:pt x="5830" y="19158"/>
                  </a:lnTo>
                  <a:lnTo>
                    <a:pt x="5623" y="20387"/>
                  </a:lnTo>
                  <a:lnTo>
                    <a:pt x="5427" y="21632"/>
                  </a:lnTo>
                  <a:lnTo>
                    <a:pt x="5241" y="22892"/>
                  </a:lnTo>
                  <a:lnTo>
                    <a:pt x="5066" y="24151"/>
                  </a:lnTo>
                  <a:lnTo>
                    <a:pt x="4891" y="25426"/>
                  </a:lnTo>
                  <a:lnTo>
                    <a:pt x="4732" y="26717"/>
                  </a:lnTo>
                  <a:lnTo>
                    <a:pt x="4578" y="28007"/>
                  </a:lnTo>
                  <a:lnTo>
                    <a:pt x="4430" y="29298"/>
                  </a:lnTo>
                  <a:lnTo>
                    <a:pt x="4292" y="30604"/>
                  </a:lnTo>
                  <a:lnTo>
                    <a:pt x="4180" y="31725"/>
                  </a:lnTo>
                  <a:lnTo>
                    <a:pt x="4069" y="32862"/>
                  </a:lnTo>
                  <a:lnTo>
                    <a:pt x="3968" y="33984"/>
                  </a:lnTo>
                  <a:lnTo>
                    <a:pt x="3867" y="35120"/>
                  </a:lnTo>
                  <a:lnTo>
                    <a:pt x="3772" y="36257"/>
                  </a:lnTo>
                  <a:lnTo>
                    <a:pt x="3687" y="37394"/>
                  </a:lnTo>
                  <a:lnTo>
                    <a:pt x="3602" y="38531"/>
                  </a:lnTo>
                  <a:lnTo>
                    <a:pt x="3517" y="39683"/>
                  </a:lnTo>
                  <a:lnTo>
                    <a:pt x="3443" y="40820"/>
                  </a:lnTo>
                  <a:lnTo>
                    <a:pt x="3369" y="41972"/>
                  </a:lnTo>
                  <a:lnTo>
                    <a:pt x="3300" y="43109"/>
                  </a:lnTo>
                  <a:lnTo>
                    <a:pt x="3231" y="44261"/>
                  </a:lnTo>
                  <a:lnTo>
                    <a:pt x="3167" y="45414"/>
                  </a:lnTo>
                  <a:lnTo>
                    <a:pt x="3109" y="46566"/>
                  </a:lnTo>
                  <a:lnTo>
                    <a:pt x="2998" y="48886"/>
                  </a:lnTo>
                  <a:lnTo>
                    <a:pt x="2902" y="51205"/>
                  </a:lnTo>
                  <a:lnTo>
                    <a:pt x="2807" y="53525"/>
                  </a:lnTo>
                  <a:lnTo>
                    <a:pt x="2727" y="55845"/>
                  </a:lnTo>
                  <a:lnTo>
                    <a:pt x="2648" y="58180"/>
                  </a:lnTo>
                  <a:lnTo>
                    <a:pt x="2579" y="60500"/>
                  </a:lnTo>
                  <a:lnTo>
                    <a:pt x="2515" y="62835"/>
                  </a:lnTo>
                  <a:lnTo>
                    <a:pt x="2388" y="67490"/>
                  </a:lnTo>
                  <a:lnTo>
                    <a:pt x="2255" y="72160"/>
                  </a:lnTo>
                  <a:lnTo>
                    <a:pt x="2191" y="74496"/>
                  </a:lnTo>
                  <a:lnTo>
                    <a:pt x="2117" y="76831"/>
                  </a:lnTo>
                  <a:lnTo>
                    <a:pt x="2038" y="79166"/>
                  </a:lnTo>
                  <a:lnTo>
                    <a:pt x="1953" y="81486"/>
                  </a:lnTo>
                  <a:lnTo>
                    <a:pt x="1862" y="83805"/>
                  </a:lnTo>
                  <a:lnTo>
                    <a:pt x="1762" y="86125"/>
                  </a:lnTo>
                  <a:lnTo>
                    <a:pt x="1645" y="88445"/>
                  </a:lnTo>
                  <a:lnTo>
                    <a:pt x="1587" y="89597"/>
                  </a:lnTo>
                  <a:lnTo>
                    <a:pt x="1518" y="90750"/>
                  </a:lnTo>
                  <a:lnTo>
                    <a:pt x="1454" y="91902"/>
                  </a:lnTo>
                  <a:lnTo>
                    <a:pt x="1380" y="93054"/>
                  </a:lnTo>
                  <a:lnTo>
                    <a:pt x="1306" y="94206"/>
                  </a:lnTo>
                  <a:lnTo>
                    <a:pt x="1226" y="95343"/>
                  </a:lnTo>
                  <a:lnTo>
                    <a:pt x="1141" y="96480"/>
                  </a:lnTo>
                  <a:lnTo>
                    <a:pt x="1056" y="97617"/>
                  </a:lnTo>
                  <a:lnTo>
                    <a:pt x="966" y="98754"/>
                  </a:lnTo>
                  <a:lnTo>
                    <a:pt x="865" y="99890"/>
                  </a:lnTo>
                  <a:lnTo>
                    <a:pt x="764" y="101027"/>
                  </a:lnTo>
                  <a:lnTo>
                    <a:pt x="658" y="102149"/>
                  </a:lnTo>
                  <a:lnTo>
                    <a:pt x="547" y="103270"/>
                  </a:lnTo>
                  <a:lnTo>
                    <a:pt x="436" y="104392"/>
                  </a:lnTo>
                  <a:lnTo>
                    <a:pt x="367" y="104868"/>
                  </a:lnTo>
                  <a:lnTo>
                    <a:pt x="308" y="105344"/>
                  </a:lnTo>
                  <a:lnTo>
                    <a:pt x="250" y="105821"/>
                  </a:lnTo>
                  <a:lnTo>
                    <a:pt x="202" y="106312"/>
                  </a:lnTo>
                  <a:lnTo>
                    <a:pt x="160" y="106804"/>
                  </a:lnTo>
                  <a:lnTo>
                    <a:pt x="117" y="107295"/>
                  </a:lnTo>
                  <a:lnTo>
                    <a:pt x="86" y="107802"/>
                  </a:lnTo>
                  <a:lnTo>
                    <a:pt x="59" y="108294"/>
                  </a:lnTo>
                  <a:lnTo>
                    <a:pt x="38" y="108801"/>
                  </a:lnTo>
                  <a:lnTo>
                    <a:pt x="17" y="109308"/>
                  </a:lnTo>
                  <a:lnTo>
                    <a:pt x="6" y="109815"/>
                  </a:lnTo>
                  <a:lnTo>
                    <a:pt x="1" y="110322"/>
                  </a:lnTo>
                  <a:lnTo>
                    <a:pt x="1" y="110829"/>
                  </a:lnTo>
                  <a:lnTo>
                    <a:pt x="6" y="111336"/>
                  </a:lnTo>
                  <a:lnTo>
                    <a:pt x="17" y="111843"/>
                  </a:lnTo>
                  <a:lnTo>
                    <a:pt x="32" y="112350"/>
                  </a:lnTo>
                  <a:lnTo>
                    <a:pt x="64" y="112749"/>
                  </a:lnTo>
                  <a:lnTo>
                    <a:pt x="101" y="113133"/>
                  </a:lnTo>
                  <a:lnTo>
                    <a:pt x="149" y="113502"/>
                  </a:lnTo>
                  <a:lnTo>
                    <a:pt x="202" y="113871"/>
                  </a:lnTo>
                  <a:lnTo>
                    <a:pt x="261" y="114224"/>
                  </a:lnTo>
                  <a:lnTo>
                    <a:pt x="324" y="114577"/>
                  </a:lnTo>
                  <a:lnTo>
                    <a:pt x="393" y="114915"/>
                  </a:lnTo>
                  <a:lnTo>
                    <a:pt x="467" y="115238"/>
                  </a:lnTo>
                  <a:lnTo>
                    <a:pt x="547" y="115561"/>
                  </a:lnTo>
                  <a:lnTo>
                    <a:pt x="632" y="115868"/>
                  </a:lnTo>
                  <a:lnTo>
                    <a:pt x="722" y="116175"/>
                  </a:lnTo>
                  <a:lnTo>
                    <a:pt x="812" y="116467"/>
                  </a:lnTo>
                  <a:lnTo>
                    <a:pt x="913" y="116759"/>
                  </a:lnTo>
                  <a:lnTo>
                    <a:pt x="1014" y="117035"/>
                  </a:lnTo>
                  <a:lnTo>
                    <a:pt x="1120" y="117312"/>
                  </a:lnTo>
                  <a:lnTo>
                    <a:pt x="1226" y="117573"/>
                  </a:lnTo>
                  <a:lnTo>
                    <a:pt x="1337" y="117819"/>
                  </a:lnTo>
                  <a:lnTo>
                    <a:pt x="1454" y="118080"/>
                  </a:lnTo>
                  <a:lnTo>
                    <a:pt x="1571" y="118311"/>
                  </a:lnTo>
                  <a:lnTo>
                    <a:pt x="1687" y="118556"/>
                  </a:lnTo>
                  <a:lnTo>
                    <a:pt x="1937" y="119002"/>
                  </a:lnTo>
                  <a:lnTo>
                    <a:pt x="2186" y="119432"/>
                  </a:lnTo>
                  <a:lnTo>
                    <a:pt x="2441" y="119831"/>
                  </a:lnTo>
                  <a:lnTo>
                    <a:pt x="2701" y="120216"/>
                  </a:lnTo>
                  <a:lnTo>
                    <a:pt x="2960" y="120584"/>
                  </a:lnTo>
                  <a:lnTo>
                    <a:pt x="3220" y="120938"/>
                  </a:lnTo>
                  <a:lnTo>
                    <a:pt x="3448" y="121214"/>
                  </a:lnTo>
                  <a:lnTo>
                    <a:pt x="3677" y="121506"/>
                  </a:lnTo>
                  <a:lnTo>
                    <a:pt x="3910" y="121767"/>
                  </a:lnTo>
                  <a:lnTo>
                    <a:pt x="4149" y="122028"/>
                  </a:lnTo>
                  <a:lnTo>
                    <a:pt x="4387" y="122274"/>
                  </a:lnTo>
                  <a:lnTo>
                    <a:pt x="4631" y="122505"/>
                  </a:lnTo>
                  <a:lnTo>
                    <a:pt x="4875" y="122720"/>
                  </a:lnTo>
                  <a:lnTo>
                    <a:pt x="5119" y="122904"/>
                  </a:lnTo>
                  <a:lnTo>
                    <a:pt x="5241" y="122182"/>
                  </a:lnTo>
                  <a:lnTo>
                    <a:pt x="5353" y="121460"/>
                  </a:lnTo>
                  <a:lnTo>
                    <a:pt x="5464" y="120707"/>
                  </a:lnTo>
                  <a:lnTo>
                    <a:pt x="5570" y="119970"/>
                  </a:lnTo>
                  <a:lnTo>
                    <a:pt x="5713" y="118695"/>
                  </a:lnTo>
                  <a:lnTo>
                    <a:pt x="5846" y="117404"/>
                  </a:lnTo>
                  <a:lnTo>
                    <a:pt x="5968" y="116114"/>
                  </a:lnTo>
                  <a:lnTo>
                    <a:pt x="6085" y="114823"/>
                  </a:lnTo>
                  <a:lnTo>
                    <a:pt x="6191" y="113517"/>
                  </a:lnTo>
                  <a:lnTo>
                    <a:pt x="6286" y="112196"/>
                  </a:lnTo>
                  <a:lnTo>
                    <a:pt x="6371" y="110890"/>
                  </a:lnTo>
                  <a:lnTo>
                    <a:pt x="6445" y="109569"/>
                  </a:lnTo>
                  <a:lnTo>
                    <a:pt x="6514" y="108248"/>
                  </a:lnTo>
                  <a:lnTo>
                    <a:pt x="6573" y="106911"/>
                  </a:lnTo>
                  <a:lnTo>
                    <a:pt x="6615" y="105590"/>
                  </a:lnTo>
                  <a:lnTo>
                    <a:pt x="6658" y="104253"/>
                  </a:lnTo>
                  <a:lnTo>
                    <a:pt x="6684" y="102917"/>
                  </a:lnTo>
                  <a:lnTo>
                    <a:pt x="6700" y="101580"/>
                  </a:lnTo>
                  <a:lnTo>
                    <a:pt x="6711" y="100228"/>
                  </a:lnTo>
                  <a:lnTo>
                    <a:pt x="6705" y="98892"/>
                  </a:lnTo>
                  <a:lnTo>
                    <a:pt x="7352" y="27854"/>
                  </a:lnTo>
                  <a:lnTo>
                    <a:pt x="7427" y="19312"/>
                  </a:lnTo>
                  <a:lnTo>
                    <a:pt x="7496" y="10970"/>
                  </a:lnTo>
                  <a:close/>
                  <a:moveTo>
                    <a:pt x="11134" y="1"/>
                  </a:moveTo>
                  <a:lnTo>
                    <a:pt x="10906" y="508"/>
                  </a:lnTo>
                  <a:lnTo>
                    <a:pt x="10678" y="1015"/>
                  </a:lnTo>
                  <a:lnTo>
                    <a:pt x="10461" y="1537"/>
                  </a:lnTo>
                  <a:lnTo>
                    <a:pt x="10243" y="2075"/>
                  </a:lnTo>
                  <a:lnTo>
                    <a:pt x="10026" y="2628"/>
                  </a:lnTo>
                  <a:lnTo>
                    <a:pt x="9819" y="3181"/>
                  </a:lnTo>
                  <a:lnTo>
                    <a:pt x="9612" y="3749"/>
                  </a:lnTo>
                  <a:lnTo>
                    <a:pt x="9405" y="4333"/>
                  </a:lnTo>
                  <a:lnTo>
                    <a:pt x="9209" y="4932"/>
                  </a:lnTo>
                  <a:lnTo>
                    <a:pt x="9013" y="5531"/>
                  </a:lnTo>
                  <a:lnTo>
                    <a:pt x="8816" y="6131"/>
                  </a:lnTo>
                  <a:lnTo>
                    <a:pt x="8631" y="6761"/>
                  </a:lnTo>
                  <a:lnTo>
                    <a:pt x="8445" y="7390"/>
                  </a:lnTo>
                  <a:lnTo>
                    <a:pt x="8265" y="8020"/>
                  </a:lnTo>
                  <a:lnTo>
                    <a:pt x="8084" y="8666"/>
                  </a:lnTo>
                  <a:lnTo>
                    <a:pt x="7909" y="9326"/>
                  </a:lnTo>
                  <a:lnTo>
                    <a:pt x="7878" y="13874"/>
                  </a:lnTo>
                  <a:lnTo>
                    <a:pt x="7840" y="18482"/>
                  </a:lnTo>
                  <a:lnTo>
                    <a:pt x="7798" y="23168"/>
                  </a:lnTo>
                  <a:lnTo>
                    <a:pt x="7750" y="27900"/>
                  </a:lnTo>
                  <a:lnTo>
                    <a:pt x="7533" y="48133"/>
                  </a:lnTo>
                  <a:lnTo>
                    <a:pt x="7331" y="66983"/>
                  </a:lnTo>
                  <a:lnTo>
                    <a:pt x="7146" y="84036"/>
                  </a:lnTo>
                  <a:lnTo>
                    <a:pt x="6986" y="98907"/>
                  </a:lnTo>
                  <a:lnTo>
                    <a:pt x="6986" y="100275"/>
                  </a:lnTo>
                  <a:lnTo>
                    <a:pt x="6970" y="101626"/>
                  </a:lnTo>
                  <a:lnTo>
                    <a:pt x="6944" y="102978"/>
                  </a:lnTo>
                  <a:lnTo>
                    <a:pt x="6912" y="104315"/>
                  </a:lnTo>
                  <a:lnTo>
                    <a:pt x="6864" y="105667"/>
                  </a:lnTo>
                  <a:lnTo>
                    <a:pt x="6811" y="107003"/>
                  </a:lnTo>
                  <a:lnTo>
                    <a:pt x="6748" y="108340"/>
                  </a:lnTo>
                  <a:lnTo>
                    <a:pt x="6673" y="109677"/>
                  </a:lnTo>
                  <a:lnTo>
                    <a:pt x="6589" y="111013"/>
                  </a:lnTo>
                  <a:lnTo>
                    <a:pt x="6493" y="112334"/>
                  </a:lnTo>
                  <a:lnTo>
                    <a:pt x="6387" y="113640"/>
                  </a:lnTo>
                  <a:lnTo>
                    <a:pt x="6270" y="114961"/>
                  </a:lnTo>
                  <a:lnTo>
                    <a:pt x="6148" y="116252"/>
                  </a:lnTo>
                  <a:lnTo>
                    <a:pt x="6010" y="117558"/>
                  </a:lnTo>
                  <a:lnTo>
                    <a:pt x="5867" y="118848"/>
                  </a:lnTo>
                  <a:lnTo>
                    <a:pt x="5713" y="120123"/>
                  </a:lnTo>
                  <a:lnTo>
                    <a:pt x="5602" y="120845"/>
                  </a:lnTo>
                  <a:lnTo>
                    <a:pt x="5491" y="121583"/>
                  </a:lnTo>
                  <a:lnTo>
                    <a:pt x="5369" y="122290"/>
                  </a:lnTo>
                  <a:lnTo>
                    <a:pt x="5241" y="122996"/>
                  </a:lnTo>
                  <a:lnTo>
                    <a:pt x="5406" y="123104"/>
                  </a:lnTo>
                  <a:lnTo>
                    <a:pt x="5570" y="123196"/>
                  </a:lnTo>
                  <a:lnTo>
                    <a:pt x="5735" y="123273"/>
                  </a:lnTo>
                  <a:lnTo>
                    <a:pt x="5899" y="123350"/>
                  </a:lnTo>
                  <a:lnTo>
                    <a:pt x="6063" y="123411"/>
                  </a:lnTo>
                  <a:lnTo>
                    <a:pt x="6228" y="123442"/>
                  </a:lnTo>
                  <a:lnTo>
                    <a:pt x="6392" y="123472"/>
                  </a:lnTo>
                  <a:lnTo>
                    <a:pt x="6551" y="123472"/>
                  </a:lnTo>
                  <a:lnTo>
                    <a:pt x="6758" y="123457"/>
                  </a:lnTo>
                  <a:lnTo>
                    <a:pt x="6960" y="123426"/>
                  </a:lnTo>
                  <a:lnTo>
                    <a:pt x="7156" y="123350"/>
                  </a:lnTo>
                  <a:lnTo>
                    <a:pt x="7352" y="123242"/>
                  </a:lnTo>
                  <a:lnTo>
                    <a:pt x="7549" y="123104"/>
                  </a:lnTo>
                  <a:lnTo>
                    <a:pt x="7644" y="123012"/>
                  </a:lnTo>
                  <a:lnTo>
                    <a:pt x="7740" y="122919"/>
                  </a:lnTo>
                  <a:lnTo>
                    <a:pt x="7830" y="122812"/>
                  </a:lnTo>
                  <a:lnTo>
                    <a:pt x="7920" y="122704"/>
                  </a:lnTo>
                  <a:lnTo>
                    <a:pt x="8015" y="122581"/>
                  </a:lnTo>
                  <a:lnTo>
                    <a:pt x="8106" y="122459"/>
                  </a:lnTo>
                  <a:lnTo>
                    <a:pt x="8206" y="122105"/>
                  </a:lnTo>
                  <a:lnTo>
                    <a:pt x="8307" y="121752"/>
                  </a:lnTo>
                  <a:lnTo>
                    <a:pt x="8408" y="121383"/>
                  </a:lnTo>
                  <a:lnTo>
                    <a:pt x="8503" y="121014"/>
                  </a:lnTo>
                  <a:lnTo>
                    <a:pt x="8689" y="120262"/>
                  </a:lnTo>
                  <a:lnTo>
                    <a:pt x="8864" y="119493"/>
                  </a:lnTo>
                  <a:lnTo>
                    <a:pt x="9023" y="118710"/>
                  </a:lnTo>
                  <a:lnTo>
                    <a:pt x="9177" y="117896"/>
                  </a:lnTo>
                  <a:lnTo>
                    <a:pt x="9320" y="117082"/>
                  </a:lnTo>
                  <a:lnTo>
                    <a:pt x="9448" y="116252"/>
                  </a:lnTo>
                  <a:lnTo>
                    <a:pt x="9527" y="115699"/>
                  </a:lnTo>
                  <a:lnTo>
                    <a:pt x="9601" y="115146"/>
                  </a:lnTo>
                  <a:lnTo>
                    <a:pt x="9676" y="114593"/>
                  </a:lnTo>
                  <a:lnTo>
                    <a:pt x="9745" y="114024"/>
                  </a:lnTo>
                  <a:lnTo>
                    <a:pt x="9808" y="113471"/>
                  </a:lnTo>
                  <a:lnTo>
                    <a:pt x="9867" y="112903"/>
                  </a:lnTo>
                  <a:lnTo>
                    <a:pt x="9925" y="112334"/>
                  </a:lnTo>
                  <a:lnTo>
                    <a:pt x="9978" y="111751"/>
                  </a:lnTo>
                  <a:lnTo>
                    <a:pt x="10020" y="110644"/>
                  </a:lnTo>
                  <a:lnTo>
                    <a:pt x="10132" y="107357"/>
                  </a:lnTo>
                  <a:lnTo>
                    <a:pt x="10238" y="104085"/>
                  </a:lnTo>
                  <a:lnTo>
                    <a:pt x="10333" y="100797"/>
                  </a:lnTo>
                  <a:lnTo>
                    <a:pt x="10429" y="97509"/>
                  </a:lnTo>
                  <a:lnTo>
                    <a:pt x="10514" y="94237"/>
                  </a:lnTo>
                  <a:lnTo>
                    <a:pt x="10588" y="90949"/>
                  </a:lnTo>
                  <a:lnTo>
                    <a:pt x="10662" y="87662"/>
                  </a:lnTo>
                  <a:lnTo>
                    <a:pt x="10731" y="84389"/>
                  </a:lnTo>
                  <a:lnTo>
                    <a:pt x="10869" y="72329"/>
                  </a:lnTo>
                  <a:lnTo>
                    <a:pt x="10933" y="66292"/>
                  </a:lnTo>
                  <a:lnTo>
                    <a:pt x="10996" y="60270"/>
                  </a:lnTo>
                  <a:lnTo>
                    <a:pt x="11049" y="54232"/>
                  </a:lnTo>
                  <a:lnTo>
                    <a:pt x="11103" y="48210"/>
                  </a:lnTo>
                  <a:lnTo>
                    <a:pt x="11145" y="42172"/>
                  </a:lnTo>
                  <a:lnTo>
                    <a:pt x="11182" y="36134"/>
                  </a:lnTo>
                  <a:lnTo>
                    <a:pt x="11187" y="31618"/>
                  </a:lnTo>
                  <a:lnTo>
                    <a:pt x="11187" y="27101"/>
                  </a:lnTo>
                  <a:lnTo>
                    <a:pt x="11177" y="18068"/>
                  </a:lnTo>
                  <a:lnTo>
                    <a:pt x="11156" y="9034"/>
                  </a:lnTo>
                  <a:lnTo>
                    <a:pt x="11134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-916925" y="-15424375"/>
              <a:ext cx="15400" cy="44575"/>
            </a:xfrm>
            <a:custGeom>
              <a:avLst/>
              <a:gdLst/>
              <a:ahLst/>
              <a:cxnLst/>
              <a:rect l="l" t="t" r="r" b="b"/>
              <a:pathLst>
                <a:path w="616" h="1783" fill="none" extrusionOk="0">
                  <a:moveTo>
                    <a:pt x="329" y="1"/>
                  </a:moveTo>
                  <a:lnTo>
                    <a:pt x="329" y="1"/>
                  </a:lnTo>
                  <a:lnTo>
                    <a:pt x="387" y="1"/>
                  </a:lnTo>
                  <a:lnTo>
                    <a:pt x="446" y="47"/>
                  </a:lnTo>
                  <a:lnTo>
                    <a:pt x="446" y="47"/>
                  </a:lnTo>
                  <a:lnTo>
                    <a:pt x="472" y="108"/>
                  </a:lnTo>
                  <a:lnTo>
                    <a:pt x="499" y="170"/>
                  </a:lnTo>
                  <a:lnTo>
                    <a:pt x="525" y="231"/>
                  </a:lnTo>
                  <a:lnTo>
                    <a:pt x="547" y="293"/>
                  </a:lnTo>
                  <a:lnTo>
                    <a:pt x="578" y="462"/>
                  </a:lnTo>
                  <a:lnTo>
                    <a:pt x="605" y="631"/>
                  </a:lnTo>
                  <a:lnTo>
                    <a:pt x="615" y="815"/>
                  </a:lnTo>
                  <a:lnTo>
                    <a:pt x="615" y="999"/>
                  </a:lnTo>
                  <a:lnTo>
                    <a:pt x="610" y="1092"/>
                  </a:lnTo>
                  <a:lnTo>
                    <a:pt x="605" y="1184"/>
                  </a:lnTo>
                  <a:lnTo>
                    <a:pt x="594" y="1276"/>
                  </a:lnTo>
                  <a:lnTo>
                    <a:pt x="578" y="1368"/>
                  </a:lnTo>
                  <a:lnTo>
                    <a:pt x="578" y="1368"/>
                  </a:lnTo>
                  <a:lnTo>
                    <a:pt x="547" y="1491"/>
                  </a:lnTo>
                  <a:lnTo>
                    <a:pt x="509" y="1614"/>
                  </a:lnTo>
                  <a:lnTo>
                    <a:pt x="488" y="1660"/>
                  </a:lnTo>
                  <a:lnTo>
                    <a:pt x="488" y="1660"/>
                  </a:lnTo>
                  <a:lnTo>
                    <a:pt x="451" y="1721"/>
                  </a:lnTo>
                  <a:lnTo>
                    <a:pt x="409" y="1752"/>
                  </a:lnTo>
                  <a:lnTo>
                    <a:pt x="366" y="1783"/>
                  </a:lnTo>
                  <a:lnTo>
                    <a:pt x="329" y="1783"/>
                  </a:lnTo>
                  <a:lnTo>
                    <a:pt x="329" y="1783"/>
                  </a:lnTo>
                  <a:lnTo>
                    <a:pt x="287" y="1783"/>
                  </a:lnTo>
                  <a:lnTo>
                    <a:pt x="244" y="1752"/>
                  </a:lnTo>
                  <a:lnTo>
                    <a:pt x="202" y="1706"/>
                  </a:lnTo>
                  <a:lnTo>
                    <a:pt x="165" y="1660"/>
                  </a:lnTo>
                  <a:lnTo>
                    <a:pt x="127" y="1599"/>
                  </a:lnTo>
                  <a:lnTo>
                    <a:pt x="96" y="1506"/>
                  </a:lnTo>
                  <a:lnTo>
                    <a:pt x="69" y="1414"/>
                  </a:lnTo>
                  <a:lnTo>
                    <a:pt x="43" y="1307"/>
                  </a:lnTo>
                  <a:lnTo>
                    <a:pt x="43" y="1307"/>
                  </a:lnTo>
                  <a:lnTo>
                    <a:pt x="27" y="1230"/>
                  </a:lnTo>
                  <a:lnTo>
                    <a:pt x="16" y="1138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5" y="861"/>
                  </a:lnTo>
                  <a:lnTo>
                    <a:pt x="11" y="769"/>
                  </a:lnTo>
                  <a:lnTo>
                    <a:pt x="16" y="677"/>
                  </a:lnTo>
                  <a:lnTo>
                    <a:pt x="27" y="585"/>
                  </a:lnTo>
                  <a:lnTo>
                    <a:pt x="53" y="416"/>
                  </a:lnTo>
                  <a:lnTo>
                    <a:pt x="96" y="277"/>
                  </a:lnTo>
                  <a:lnTo>
                    <a:pt x="143" y="170"/>
                  </a:lnTo>
                  <a:lnTo>
                    <a:pt x="196" y="78"/>
                  </a:lnTo>
                  <a:lnTo>
                    <a:pt x="228" y="47"/>
                  </a:lnTo>
                  <a:lnTo>
                    <a:pt x="260" y="16"/>
                  </a:lnTo>
                  <a:lnTo>
                    <a:pt x="292" y="1"/>
                  </a:lnTo>
                  <a:lnTo>
                    <a:pt x="324" y="1"/>
                  </a:lnTo>
                  <a:lnTo>
                    <a:pt x="324" y="1"/>
                  </a:lnTo>
                  <a:lnTo>
                    <a:pt x="3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-1025675" y="-17293275"/>
              <a:ext cx="187400" cy="2798400"/>
            </a:xfrm>
            <a:custGeom>
              <a:avLst/>
              <a:gdLst/>
              <a:ahLst/>
              <a:cxnLst/>
              <a:rect l="l" t="t" r="r" b="b"/>
              <a:pathLst>
                <a:path w="7496" h="111936" fill="none" extrusionOk="0">
                  <a:moveTo>
                    <a:pt x="5119" y="111935"/>
                  </a:moveTo>
                  <a:lnTo>
                    <a:pt x="5119" y="111935"/>
                  </a:lnTo>
                  <a:lnTo>
                    <a:pt x="5241" y="111213"/>
                  </a:lnTo>
                  <a:lnTo>
                    <a:pt x="5353" y="110491"/>
                  </a:lnTo>
                  <a:lnTo>
                    <a:pt x="5464" y="109738"/>
                  </a:lnTo>
                  <a:lnTo>
                    <a:pt x="5570" y="109001"/>
                  </a:lnTo>
                  <a:lnTo>
                    <a:pt x="5570" y="109001"/>
                  </a:lnTo>
                  <a:lnTo>
                    <a:pt x="5713" y="107726"/>
                  </a:lnTo>
                  <a:lnTo>
                    <a:pt x="5846" y="106435"/>
                  </a:lnTo>
                  <a:lnTo>
                    <a:pt x="5968" y="105145"/>
                  </a:lnTo>
                  <a:lnTo>
                    <a:pt x="6085" y="103854"/>
                  </a:lnTo>
                  <a:lnTo>
                    <a:pt x="6191" y="102548"/>
                  </a:lnTo>
                  <a:lnTo>
                    <a:pt x="6286" y="101227"/>
                  </a:lnTo>
                  <a:lnTo>
                    <a:pt x="6371" y="99921"/>
                  </a:lnTo>
                  <a:lnTo>
                    <a:pt x="6445" y="98600"/>
                  </a:lnTo>
                  <a:lnTo>
                    <a:pt x="6514" y="97279"/>
                  </a:lnTo>
                  <a:lnTo>
                    <a:pt x="6573" y="95942"/>
                  </a:lnTo>
                  <a:lnTo>
                    <a:pt x="6615" y="94621"/>
                  </a:lnTo>
                  <a:lnTo>
                    <a:pt x="6658" y="93284"/>
                  </a:lnTo>
                  <a:lnTo>
                    <a:pt x="6684" y="91948"/>
                  </a:lnTo>
                  <a:lnTo>
                    <a:pt x="6700" y="90611"/>
                  </a:lnTo>
                  <a:lnTo>
                    <a:pt x="6711" y="89259"/>
                  </a:lnTo>
                  <a:lnTo>
                    <a:pt x="6705" y="87923"/>
                  </a:lnTo>
                  <a:lnTo>
                    <a:pt x="6705" y="87923"/>
                  </a:lnTo>
                  <a:lnTo>
                    <a:pt x="7352" y="16885"/>
                  </a:lnTo>
                  <a:lnTo>
                    <a:pt x="7352" y="16885"/>
                  </a:lnTo>
                  <a:lnTo>
                    <a:pt x="7427" y="8343"/>
                  </a:lnTo>
                  <a:lnTo>
                    <a:pt x="7496" y="1"/>
                  </a:lnTo>
                  <a:lnTo>
                    <a:pt x="7496" y="1"/>
                  </a:lnTo>
                  <a:lnTo>
                    <a:pt x="7230" y="1122"/>
                  </a:lnTo>
                  <a:lnTo>
                    <a:pt x="6976" y="2259"/>
                  </a:lnTo>
                  <a:lnTo>
                    <a:pt x="6726" y="3412"/>
                  </a:lnTo>
                  <a:lnTo>
                    <a:pt x="6488" y="4579"/>
                  </a:lnTo>
                  <a:lnTo>
                    <a:pt x="6260" y="5762"/>
                  </a:lnTo>
                  <a:lnTo>
                    <a:pt x="6042" y="6976"/>
                  </a:lnTo>
                  <a:lnTo>
                    <a:pt x="5830" y="8189"/>
                  </a:lnTo>
                  <a:lnTo>
                    <a:pt x="5623" y="9418"/>
                  </a:lnTo>
                  <a:lnTo>
                    <a:pt x="5427" y="10663"/>
                  </a:lnTo>
                  <a:lnTo>
                    <a:pt x="5241" y="11923"/>
                  </a:lnTo>
                  <a:lnTo>
                    <a:pt x="5066" y="13182"/>
                  </a:lnTo>
                  <a:lnTo>
                    <a:pt x="4891" y="14457"/>
                  </a:lnTo>
                  <a:lnTo>
                    <a:pt x="4732" y="15748"/>
                  </a:lnTo>
                  <a:lnTo>
                    <a:pt x="4578" y="17038"/>
                  </a:lnTo>
                  <a:lnTo>
                    <a:pt x="4430" y="18329"/>
                  </a:lnTo>
                  <a:lnTo>
                    <a:pt x="4292" y="19635"/>
                  </a:lnTo>
                  <a:lnTo>
                    <a:pt x="4292" y="19635"/>
                  </a:lnTo>
                  <a:lnTo>
                    <a:pt x="4180" y="20756"/>
                  </a:lnTo>
                  <a:lnTo>
                    <a:pt x="4069" y="21893"/>
                  </a:lnTo>
                  <a:lnTo>
                    <a:pt x="3968" y="23015"/>
                  </a:lnTo>
                  <a:lnTo>
                    <a:pt x="3867" y="24151"/>
                  </a:lnTo>
                  <a:lnTo>
                    <a:pt x="3772" y="25288"/>
                  </a:lnTo>
                  <a:lnTo>
                    <a:pt x="3687" y="26425"/>
                  </a:lnTo>
                  <a:lnTo>
                    <a:pt x="3602" y="27562"/>
                  </a:lnTo>
                  <a:lnTo>
                    <a:pt x="3517" y="28714"/>
                  </a:lnTo>
                  <a:lnTo>
                    <a:pt x="3443" y="29851"/>
                  </a:lnTo>
                  <a:lnTo>
                    <a:pt x="3369" y="31003"/>
                  </a:lnTo>
                  <a:lnTo>
                    <a:pt x="3300" y="32140"/>
                  </a:lnTo>
                  <a:lnTo>
                    <a:pt x="3231" y="33292"/>
                  </a:lnTo>
                  <a:lnTo>
                    <a:pt x="3167" y="34445"/>
                  </a:lnTo>
                  <a:lnTo>
                    <a:pt x="3109" y="35597"/>
                  </a:lnTo>
                  <a:lnTo>
                    <a:pt x="2998" y="37917"/>
                  </a:lnTo>
                  <a:lnTo>
                    <a:pt x="2902" y="40236"/>
                  </a:lnTo>
                  <a:lnTo>
                    <a:pt x="2807" y="42556"/>
                  </a:lnTo>
                  <a:lnTo>
                    <a:pt x="2727" y="44876"/>
                  </a:lnTo>
                  <a:lnTo>
                    <a:pt x="2648" y="47211"/>
                  </a:lnTo>
                  <a:lnTo>
                    <a:pt x="2579" y="49531"/>
                  </a:lnTo>
                  <a:lnTo>
                    <a:pt x="2515" y="51866"/>
                  </a:lnTo>
                  <a:lnTo>
                    <a:pt x="2388" y="56521"/>
                  </a:lnTo>
                  <a:lnTo>
                    <a:pt x="2388" y="56521"/>
                  </a:lnTo>
                  <a:lnTo>
                    <a:pt x="2255" y="61191"/>
                  </a:lnTo>
                  <a:lnTo>
                    <a:pt x="2191" y="63527"/>
                  </a:lnTo>
                  <a:lnTo>
                    <a:pt x="2117" y="65862"/>
                  </a:lnTo>
                  <a:lnTo>
                    <a:pt x="2038" y="68197"/>
                  </a:lnTo>
                  <a:lnTo>
                    <a:pt x="1953" y="70517"/>
                  </a:lnTo>
                  <a:lnTo>
                    <a:pt x="1862" y="72836"/>
                  </a:lnTo>
                  <a:lnTo>
                    <a:pt x="1762" y="75156"/>
                  </a:lnTo>
                  <a:lnTo>
                    <a:pt x="1645" y="77476"/>
                  </a:lnTo>
                  <a:lnTo>
                    <a:pt x="1587" y="78628"/>
                  </a:lnTo>
                  <a:lnTo>
                    <a:pt x="1518" y="79781"/>
                  </a:lnTo>
                  <a:lnTo>
                    <a:pt x="1454" y="80933"/>
                  </a:lnTo>
                  <a:lnTo>
                    <a:pt x="1380" y="82085"/>
                  </a:lnTo>
                  <a:lnTo>
                    <a:pt x="1306" y="83237"/>
                  </a:lnTo>
                  <a:lnTo>
                    <a:pt x="1226" y="84374"/>
                  </a:lnTo>
                  <a:lnTo>
                    <a:pt x="1141" y="85511"/>
                  </a:lnTo>
                  <a:lnTo>
                    <a:pt x="1056" y="86648"/>
                  </a:lnTo>
                  <a:lnTo>
                    <a:pt x="966" y="87785"/>
                  </a:lnTo>
                  <a:lnTo>
                    <a:pt x="865" y="88921"/>
                  </a:lnTo>
                  <a:lnTo>
                    <a:pt x="764" y="90058"/>
                  </a:lnTo>
                  <a:lnTo>
                    <a:pt x="658" y="91180"/>
                  </a:lnTo>
                  <a:lnTo>
                    <a:pt x="547" y="92301"/>
                  </a:lnTo>
                  <a:lnTo>
                    <a:pt x="436" y="93423"/>
                  </a:lnTo>
                  <a:lnTo>
                    <a:pt x="436" y="93423"/>
                  </a:lnTo>
                  <a:lnTo>
                    <a:pt x="367" y="93899"/>
                  </a:lnTo>
                  <a:lnTo>
                    <a:pt x="308" y="94375"/>
                  </a:lnTo>
                  <a:lnTo>
                    <a:pt x="250" y="94852"/>
                  </a:lnTo>
                  <a:lnTo>
                    <a:pt x="202" y="95343"/>
                  </a:lnTo>
                  <a:lnTo>
                    <a:pt x="160" y="95835"/>
                  </a:lnTo>
                  <a:lnTo>
                    <a:pt x="117" y="96326"/>
                  </a:lnTo>
                  <a:lnTo>
                    <a:pt x="86" y="96833"/>
                  </a:lnTo>
                  <a:lnTo>
                    <a:pt x="59" y="97325"/>
                  </a:lnTo>
                  <a:lnTo>
                    <a:pt x="38" y="97832"/>
                  </a:lnTo>
                  <a:lnTo>
                    <a:pt x="17" y="98339"/>
                  </a:lnTo>
                  <a:lnTo>
                    <a:pt x="6" y="98846"/>
                  </a:lnTo>
                  <a:lnTo>
                    <a:pt x="1" y="99353"/>
                  </a:lnTo>
                  <a:lnTo>
                    <a:pt x="1" y="99860"/>
                  </a:lnTo>
                  <a:lnTo>
                    <a:pt x="6" y="100367"/>
                  </a:lnTo>
                  <a:lnTo>
                    <a:pt x="17" y="100874"/>
                  </a:lnTo>
                  <a:lnTo>
                    <a:pt x="32" y="101381"/>
                  </a:lnTo>
                  <a:lnTo>
                    <a:pt x="32" y="101381"/>
                  </a:lnTo>
                  <a:lnTo>
                    <a:pt x="64" y="101780"/>
                  </a:lnTo>
                  <a:lnTo>
                    <a:pt x="101" y="102164"/>
                  </a:lnTo>
                  <a:lnTo>
                    <a:pt x="149" y="102533"/>
                  </a:lnTo>
                  <a:lnTo>
                    <a:pt x="202" y="102902"/>
                  </a:lnTo>
                  <a:lnTo>
                    <a:pt x="261" y="103255"/>
                  </a:lnTo>
                  <a:lnTo>
                    <a:pt x="324" y="103608"/>
                  </a:lnTo>
                  <a:lnTo>
                    <a:pt x="393" y="103946"/>
                  </a:lnTo>
                  <a:lnTo>
                    <a:pt x="467" y="104269"/>
                  </a:lnTo>
                  <a:lnTo>
                    <a:pt x="547" y="104592"/>
                  </a:lnTo>
                  <a:lnTo>
                    <a:pt x="632" y="104899"/>
                  </a:lnTo>
                  <a:lnTo>
                    <a:pt x="722" y="105206"/>
                  </a:lnTo>
                  <a:lnTo>
                    <a:pt x="812" y="105498"/>
                  </a:lnTo>
                  <a:lnTo>
                    <a:pt x="913" y="105790"/>
                  </a:lnTo>
                  <a:lnTo>
                    <a:pt x="1014" y="106066"/>
                  </a:lnTo>
                  <a:lnTo>
                    <a:pt x="1120" y="106343"/>
                  </a:lnTo>
                  <a:lnTo>
                    <a:pt x="1226" y="106604"/>
                  </a:lnTo>
                  <a:lnTo>
                    <a:pt x="1337" y="106850"/>
                  </a:lnTo>
                  <a:lnTo>
                    <a:pt x="1454" y="107111"/>
                  </a:lnTo>
                  <a:lnTo>
                    <a:pt x="1571" y="107342"/>
                  </a:lnTo>
                  <a:lnTo>
                    <a:pt x="1687" y="107587"/>
                  </a:lnTo>
                  <a:lnTo>
                    <a:pt x="1937" y="108033"/>
                  </a:lnTo>
                  <a:lnTo>
                    <a:pt x="2186" y="108463"/>
                  </a:lnTo>
                  <a:lnTo>
                    <a:pt x="2441" y="108862"/>
                  </a:lnTo>
                  <a:lnTo>
                    <a:pt x="2701" y="109247"/>
                  </a:lnTo>
                  <a:lnTo>
                    <a:pt x="2960" y="109615"/>
                  </a:lnTo>
                  <a:lnTo>
                    <a:pt x="3220" y="109969"/>
                  </a:lnTo>
                  <a:lnTo>
                    <a:pt x="3220" y="109969"/>
                  </a:lnTo>
                  <a:lnTo>
                    <a:pt x="3448" y="110245"/>
                  </a:lnTo>
                  <a:lnTo>
                    <a:pt x="3677" y="110537"/>
                  </a:lnTo>
                  <a:lnTo>
                    <a:pt x="3910" y="110798"/>
                  </a:lnTo>
                  <a:lnTo>
                    <a:pt x="4149" y="111059"/>
                  </a:lnTo>
                  <a:lnTo>
                    <a:pt x="4387" y="111305"/>
                  </a:lnTo>
                  <a:lnTo>
                    <a:pt x="4631" y="111536"/>
                  </a:lnTo>
                  <a:lnTo>
                    <a:pt x="4875" y="111751"/>
                  </a:lnTo>
                  <a:lnTo>
                    <a:pt x="5119" y="1119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-894650" y="-17567500"/>
              <a:ext cx="148675" cy="3086825"/>
            </a:xfrm>
            <a:custGeom>
              <a:avLst/>
              <a:gdLst/>
              <a:ahLst/>
              <a:cxnLst/>
              <a:rect l="l" t="t" r="r" b="b"/>
              <a:pathLst>
                <a:path w="5947" h="123473" fill="none" extrusionOk="0">
                  <a:moveTo>
                    <a:pt x="1310" y="123472"/>
                  </a:moveTo>
                  <a:lnTo>
                    <a:pt x="1310" y="123472"/>
                  </a:lnTo>
                  <a:lnTo>
                    <a:pt x="1517" y="123457"/>
                  </a:lnTo>
                  <a:lnTo>
                    <a:pt x="1719" y="123426"/>
                  </a:lnTo>
                  <a:lnTo>
                    <a:pt x="1915" y="123350"/>
                  </a:lnTo>
                  <a:lnTo>
                    <a:pt x="2111" y="123242"/>
                  </a:lnTo>
                  <a:lnTo>
                    <a:pt x="2308" y="123104"/>
                  </a:lnTo>
                  <a:lnTo>
                    <a:pt x="2403" y="123012"/>
                  </a:lnTo>
                  <a:lnTo>
                    <a:pt x="2499" y="122919"/>
                  </a:lnTo>
                  <a:lnTo>
                    <a:pt x="2589" y="122812"/>
                  </a:lnTo>
                  <a:lnTo>
                    <a:pt x="2679" y="122704"/>
                  </a:lnTo>
                  <a:lnTo>
                    <a:pt x="2774" y="122581"/>
                  </a:lnTo>
                  <a:lnTo>
                    <a:pt x="2865" y="122459"/>
                  </a:lnTo>
                  <a:lnTo>
                    <a:pt x="2865" y="122459"/>
                  </a:lnTo>
                  <a:lnTo>
                    <a:pt x="2965" y="122105"/>
                  </a:lnTo>
                  <a:lnTo>
                    <a:pt x="3066" y="121752"/>
                  </a:lnTo>
                  <a:lnTo>
                    <a:pt x="3167" y="121383"/>
                  </a:lnTo>
                  <a:lnTo>
                    <a:pt x="3262" y="121014"/>
                  </a:lnTo>
                  <a:lnTo>
                    <a:pt x="3448" y="120262"/>
                  </a:lnTo>
                  <a:lnTo>
                    <a:pt x="3623" y="119493"/>
                  </a:lnTo>
                  <a:lnTo>
                    <a:pt x="3782" y="118710"/>
                  </a:lnTo>
                  <a:lnTo>
                    <a:pt x="3936" y="117896"/>
                  </a:lnTo>
                  <a:lnTo>
                    <a:pt x="4079" y="117082"/>
                  </a:lnTo>
                  <a:lnTo>
                    <a:pt x="4207" y="116252"/>
                  </a:lnTo>
                  <a:lnTo>
                    <a:pt x="4207" y="116252"/>
                  </a:lnTo>
                  <a:lnTo>
                    <a:pt x="4286" y="115699"/>
                  </a:lnTo>
                  <a:lnTo>
                    <a:pt x="4360" y="115146"/>
                  </a:lnTo>
                  <a:lnTo>
                    <a:pt x="4435" y="114593"/>
                  </a:lnTo>
                  <a:lnTo>
                    <a:pt x="4504" y="114024"/>
                  </a:lnTo>
                  <a:lnTo>
                    <a:pt x="4567" y="113471"/>
                  </a:lnTo>
                  <a:lnTo>
                    <a:pt x="4626" y="112903"/>
                  </a:lnTo>
                  <a:lnTo>
                    <a:pt x="4684" y="112334"/>
                  </a:lnTo>
                  <a:lnTo>
                    <a:pt x="4737" y="111751"/>
                  </a:lnTo>
                  <a:lnTo>
                    <a:pt x="4737" y="111751"/>
                  </a:lnTo>
                  <a:lnTo>
                    <a:pt x="4779" y="110644"/>
                  </a:lnTo>
                  <a:lnTo>
                    <a:pt x="4779" y="110644"/>
                  </a:lnTo>
                  <a:lnTo>
                    <a:pt x="4891" y="107357"/>
                  </a:lnTo>
                  <a:lnTo>
                    <a:pt x="4997" y="104085"/>
                  </a:lnTo>
                  <a:lnTo>
                    <a:pt x="5092" y="100797"/>
                  </a:lnTo>
                  <a:lnTo>
                    <a:pt x="5188" y="97509"/>
                  </a:lnTo>
                  <a:lnTo>
                    <a:pt x="5273" y="94237"/>
                  </a:lnTo>
                  <a:lnTo>
                    <a:pt x="5347" y="90949"/>
                  </a:lnTo>
                  <a:lnTo>
                    <a:pt x="5421" y="87662"/>
                  </a:lnTo>
                  <a:lnTo>
                    <a:pt x="5490" y="84389"/>
                  </a:lnTo>
                  <a:lnTo>
                    <a:pt x="5490" y="84389"/>
                  </a:lnTo>
                  <a:lnTo>
                    <a:pt x="5628" y="72329"/>
                  </a:lnTo>
                  <a:lnTo>
                    <a:pt x="5692" y="66292"/>
                  </a:lnTo>
                  <a:lnTo>
                    <a:pt x="5755" y="60270"/>
                  </a:lnTo>
                  <a:lnTo>
                    <a:pt x="5808" y="54232"/>
                  </a:lnTo>
                  <a:lnTo>
                    <a:pt x="5862" y="48210"/>
                  </a:lnTo>
                  <a:lnTo>
                    <a:pt x="5904" y="42172"/>
                  </a:lnTo>
                  <a:lnTo>
                    <a:pt x="5941" y="36134"/>
                  </a:lnTo>
                  <a:lnTo>
                    <a:pt x="5941" y="36134"/>
                  </a:lnTo>
                  <a:lnTo>
                    <a:pt x="5946" y="31618"/>
                  </a:lnTo>
                  <a:lnTo>
                    <a:pt x="5946" y="27101"/>
                  </a:lnTo>
                  <a:lnTo>
                    <a:pt x="5936" y="18068"/>
                  </a:lnTo>
                  <a:lnTo>
                    <a:pt x="5915" y="9034"/>
                  </a:lnTo>
                  <a:lnTo>
                    <a:pt x="5893" y="1"/>
                  </a:lnTo>
                  <a:lnTo>
                    <a:pt x="5893" y="1"/>
                  </a:lnTo>
                  <a:lnTo>
                    <a:pt x="5665" y="508"/>
                  </a:lnTo>
                  <a:lnTo>
                    <a:pt x="5437" y="1015"/>
                  </a:lnTo>
                  <a:lnTo>
                    <a:pt x="5220" y="1537"/>
                  </a:lnTo>
                  <a:lnTo>
                    <a:pt x="5002" y="2075"/>
                  </a:lnTo>
                  <a:lnTo>
                    <a:pt x="4785" y="2628"/>
                  </a:lnTo>
                  <a:lnTo>
                    <a:pt x="4578" y="3181"/>
                  </a:lnTo>
                  <a:lnTo>
                    <a:pt x="4371" y="3749"/>
                  </a:lnTo>
                  <a:lnTo>
                    <a:pt x="4164" y="4333"/>
                  </a:lnTo>
                  <a:lnTo>
                    <a:pt x="3968" y="4932"/>
                  </a:lnTo>
                  <a:lnTo>
                    <a:pt x="3772" y="5531"/>
                  </a:lnTo>
                  <a:lnTo>
                    <a:pt x="3575" y="6131"/>
                  </a:lnTo>
                  <a:lnTo>
                    <a:pt x="3390" y="6761"/>
                  </a:lnTo>
                  <a:lnTo>
                    <a:pt x="3204" y="7390"/>
                  </a:lnTo>
                  <a:lnTo>
                    <a:pt x="3024" y="8020"/>
                  </a:lnTo>
                  <a:lnTo>
                    <a:pt x="2843" y="8666"/>
                  </a:lnTo>
                  <a:lnTo>
                    <a:pt x="2668" y="9326"/>
                  </a:lnTo>
                  <a:lnTo>
                    <a:pt x="2668" y="9326"/>
                  </a:lnTo>
                  <a:lnTo>
                    <a:pt x="2637" y="13874"/>
                  </a:lnTo>
                  <a:lnTo>
                    <a:pt x="2599" y="18482"/>
                  </a:lnTo>
                  <a:lnTo>
                    <a:pt x="2557" y="23168"/>
                  </a:lnTo>
                  <a:lnTo>
                    <a:pt x="2509" y="27900"/>
                  </a:lnTo>
                  <a:lnTo>
                    <a:pt x="2509" y="27900"/>
                  </a:lnTo>
                  <a:lnTo>
                    <a:pt x="2292" y="48133"/>
                  </a:lnTo>
                  <a:lnTo>
                    <a:pt x="2090" y="66983"/>
                  </a:lnTo>
                  <a:lnTo>
                    <a:pt x="1905" y="84036"/>
                  </a:lnTo>
                  <a:lnTo>
                    <a:pt x="1745" y="98907"/>
                  </a:lnTo>
                  <a:lnTo>
                    <a:pt x="1745" y="98907"/>
                  </a:lnTo>
                  <a:lnTo>
                    <a:pt x="1745" y="100275"/>
                  </a:lnTo>
                  <a:lnTo>
                    <a:pt x="1729" y="101626"/>
                  </a:lnTo>
                  <a:lnTo>
                    <a:pt x="1703" y="102978"/>
                  </a:lnTo>
                  <a:lnTo>
                    <a:pt x="1671" y="104315"/>
                  </a:lnTo>
                  <a:lnTo>
                    <a:pt x="1623" y="105667"/>
                  </a:lnTo>
                  <a:lnTo>
                    <a:pt x="1570" y="107003"/>
                  </a:lnTo>
                  <a:lnTo>
                    <a:pt x="1507" y="108340"/>
                  </a:lnTo>
                  <a:lnTo>
                    <a:pt x="1432" y="109677"/>
                  </a:lnTo>
                  <a:lnTo>
                    <a:pt x="1348" y="111013"/>
                  </a:lnTo>
                  <a:lnTo>
                    <a:pt x="1252" y="112334"/>
                  </a:lnTo>
                  <a:lnTo>
                    <a:pt x="1146" y="113640"/>
                  </a:lnTo>
                  <a:lnTo>
                    <a:pt x="1029" y="114961"/>
                  </a:lnTo>
                  <a:lnTo>
                    <a:pt x="907" y="116252"/>
                  </a:lnTo>
                  <a:lnTo>
                    <a:pt x="769" y="117558"/>
                  </a:lnTo>
                  <a:lnTo>
                    <a:pt x="626" y="118848"/>
                  </a:lnTo>
                  <a:lnTo>
                    <a:pt x="472" y="120123"/>
                  </a:lnTo>
                  <a:lnTo>
                    <a:pt x="472" y="120123"/>
                  </a:lnTo>
                  <a:lnTo>
                    <a:pt x="361" y="120845"/>
                  </a:lnTo>
                  <a:lnTo>
                    <a:pt x="250" y="121583"/>
                  </a:lnTo>
                  <a:lnTo>
                    <a:pt x="128" y="122290"/>
                  </a:lnTo>
                  <a:lnTo>
                    <a:pt x="0" y="122996"/>
                  </a:lnTo>
                  <a:lnTo>
                    <a:pt x="0" y="122996"/>
                  </a:lnTo>
                  <a:lnTo>
                    <a:pt x="165" y="123104"/>
                  </a:lnTo>
                  <a:lnTo>
                    <a:pt x="329" y="123196"/>
                  </a:lnTo>
                  <a:lnTo>
                    <a:pt x="494" y="123273"/>
                  </a:lnTo>
                  <a:lnTo>
                    <a:pt x="658" y="123350"/>
                  </a:lnTo>
                  <a:lnTo>
                    <a:pt x="822" y="123411"/>
                  </a:lnTo>
                  <a:lnTo>
                    <a:pt x="987" y="123442"/>
                  </a:lnTo>
                  <a:lnTo>
                    <a:pt x="1151" y="123472"/>
                  </a:lnTo>
                  <a:lnTo>
                    <a:pt x="1310" y="1234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-745875" y="-17585150"/>
              <a:ext cx="825" cy="14225"/>
            </a:xfrm>
            <a:custGeom>
              <a:avLst/>
              <a:gdLst/>
              <a:ahLst/>
              <a:cxnLst/>
              <a:rect l="l" t="t" r="r" b="b"/>
              <a:pathLst>
                <a:path w="33" h="569" extrusionOk="0">
                  <a:moveTo>
                    <a:pt x="1" y="0"/>
                  </a:moveTo>
                  <a:lnTo>
                    <a:pt x="6" y="569"/>
                  </a:lnTo>
                  <a:lnTo>
                    <a:pt x="33" y="5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-745875" y="-17585150"/>
              <a:ext cx="825" cy="14225"/>
            </a:xfrm>
            <a:custGeom>
              <a:avLst/>
              <a:gdLst/>
              <a:ahLst/>
              <a:cxnLst/>
              <a:rect l="l" t="t" r="r" b="b"/>
              <a:pathLst>
                <a:path w="33" h="569" fill="none" extrusionOk="0">
                  <a:moveTo>
                    <a:pt x="6" y="569"/>
                  </a:moveTo>
                  <a:lnTo>
                    <a:pt x="6" y="569"/>
                  </a:lnTo>
                  <a:lnTo>
                    <a:pt x="33" y="507"/>
                  </a:lnTo>
                  <a:lnTo>
                    <a:pt x="1" y="0"/>
                  </a:lnTo>
                  <a:lnTo>
                    <a:pt x="1" y="0"/>
                  </a:lnTo>
                  <a:lnTo>
                    <a:pt x="6" y="5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-747450" y="-17611650"/>
              <a:ext cx="1750" cy="44175"/>
            </a:xfrm>
            <a:custGeom>
              <a:avLst/>
              <a:gdLst/>
              <a:ahLst/>
              <a:cxnLst/>
              <a:rect l="l" t="t" r="r" b="b"/>
              <a:pathLst>
                <a:path w="70" h="1767" extrusionOk="0">
                  <a:moveTo>
                    <a:pt x="0" y="0"/>
                  </a:moveTo>
                  <a:lnTo>
                    <a:pt x="5" y="1767"/>
                  </a:lnTo>
                  <a:lnTo>
                    <a:pt x="69" y="1629"/>
                  </a:lnTo>
                  <a:lnTo>
                    <a:pt x="64" y="10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A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-747450" y="-17611650"/>
              <a:ext cx="1750" cy="44175"/>
            </a:xfrm>
            <a:custGeom>
              <a:avLst/>
              <a:gdLst/>
              <a:ahLst/>
              <a:cxnLst/>
              <a:rect l="l" t="t" r="r" b="b"/>
              <a:pathLst>
                <a:path w="70" h="1767" fill="none" extrusionOk="0">
                  <a:moveTo>
                    <a:pt x="5" y="1767"/>
                  </a:moveTo>
                  <a:lnTo>
                    <a:pt x="5" y="1767"/>
                  </a:lnTo>
                  <a:lnTo>
                    <a:pt x="69" y="1629"/>
                  </a:lnTo>
                  <a:lnTo>
                    <a:pt x="69" y="1629"/>
                  </a:lnTo>
                  <a:lnTo>
                    <a:pt x="64" y="106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17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-1259450" y="-14860550"/>
              <a:ext cx="466400" cy="1350800"/>
            </a:xfrm>
            <a:custGeom>
              <a:avLst/>
              <a:gdLst/>
              <a:ahLst/>
              <a:cxnLst/>
              <a:rect l="l" t="t" r="r" b="b"/>
              <a:pathLst>
                <a:path w="18656" h="54032" extrusionOk="0">
                  <a:moveTo>
                    <a:pt x="9330" y="1"/>
                  </a:moveTo>
                  <a:lnTo>
                    <a:pt x="9086" y="16"/>
                  </a:lnTo>
                  <a:lnTo>
                    <a:pt x="8848" y="47"/>
                  </a:lnTo>
                  <a:lnTo>
                    <a:pt x="8609" y="77"/>
                  </a:lnTo>
                  <a:lnTo>
                    <a:pt x="8376" y="139"/>
                  </a:lnTo>
                  <a:lnTo>
                    <a:pt x="8142" y="216"/>
                  </a:lnTo>
                  <a:lnTo>
                    <a:pt x="7909" y="323"/>
                  </a:lnTo>
                  <a:lnTo>
                    <a:pt x="7676" y="431"/>
                  </a:lnTo>
                  <a:lnTo>
                    <a:pt x="7447" y="554"/>
                  </a:lnTo>
                  <a:lnTo>
                    <a:pt x="7219" y="692"/>
                  </a:lnTo>
                  <a:lnTo>
                    <a:pt x="6997" y="861"/>
                  </a:lnTo>
                  <a:lnTo>
                    <a:pt x="6774" y="1030"/>
                  </a:lnTo>
                  <a:lnTo>
                    <a:pt x="6556" y="1214"/>
                  </a:lnTo>
                  <a:lnTo>
                    <a:pt x="6339" y="1429"/>
                  </a:lnTo>
                  <a:lnTo>
                    <a:pt x="6121" y="1644"/>
                  </a:lnTo>
                  <a:lnTo>
                    <a:pt x="5909" y="1875"/>
                  </a:lnTo>
                  <a:lnTo>
                    <a:pt x="5697" y="2136"/>
                  </a:lnTo>
                  <a:lnTo>
                    <a:pt x="5490" y="2397"/>
                  </a:lnTo>
                  <a:lnTo>
                    <a:pt x="5283" y="2674"/>
                  </a:lnTo>
                  <a:lnTo>
                    <a:pt x="5082" y="2966"/>
                  </a:lnTo>
                  <a:lnTo>
                    <a:pt x="4880" y="3273"/>
                  </a:lnTo>
                  <a:lnTo>
                    <a:pt x="4684" y="3580"/>
                  </a:lnTo>
                  <a:lnTo>
                    <a:pt x="4493" y="3918"/>
                  </a:lnTo>
                  <a:lnTo>
                    <a:pt x="4302" y="4256"/>
                  </a:lnTo>
                  <a:lnTo>
                    <a:pt x="4111" y="4625"/>
                  </a:lnTo>
                  <a:lnTo>
                    <a:pt x="3931" y="4994"/>
                  </a:lnTo>
                  <a:lnTo>
                    <a:pt x="3745" y="5378"/>
                  </a:lnTo>
                  <a:lnTo>
                    <a:pt x="3570" y="5762"/>
                  </a:lnTo>
                  <a:lnTo>
                    <a:pt x="3395" y="6176"/>
                  </a:lnTo>
                  <a:lnTo>
                    <a:pt x="3225" y="6591"/>
                  </a:lnTo>
                  <a:lnTo>
                    <a:pt x="3055" y="7021"/>
                  </a:lnTo>
                  <a:lnTo>
                    <a:pt x="2891" y="7467"/>
                  </a:lnTo>
                  <a:lnTo>
                    <a:pt x="2732" y="7912"/>
                  </a:lnTo>
                  <a:lnTo>
                    <a:pt x="2578" y="8389"/>
                  </a:lnTo>
                  <a:lnTo>
                    <a:pt x="2424" y="8850"/>
                  </a:lnTo>
                  <a:lnTo>
                    <a:pt x="2276" y="9341"/>
                  </a:lnTo>
                  <a:lnTo>
                    <a:pt x="2133" y="9833"/>
                  </a:lnTo>
                  <a:lnTo>
                    <a:pt x="1989" y="10340"/>
                  </a:lnTo>
                  <a:lnTo>
                    <a:pt x="1851" y="10862"/>
                  </a:lnTo>
                  <a:lnTo>
                    <a:pt x="1724" y="11384"/>
                  </a:lnTo>
                  <a:lnTo>
                    <a:pt x="1592" y="11922"/>
                  </a:lnTo>
                  <a:lnTo>
                    <a:pt x="1470" y="12460"/>
                  </a:lnTo>
                  <a:lnTo>
                    <a:pt x="1353" y="13013"/>
                  </a:lnTo>
                  <a:lnTo>
                    <a:pt x="1236" y="13581"/>
                  </a:lnTo>
                  <a:lnTo>
                    <a:pt x="1125" y="14150"/>
                  </a:lnTo>
                  <a:lnTo>
                    <a:pt x="1019" y="14718"/>
                  </a:lnTo>
                  <a:lnTo>
                    <a:pt x="923" y="15302"/>
                  </a:lnTo>
                  <a:lnTo>
                    <a:pt x="822" y="15901"/>
                  </a:lnTo>
                  <a:lnTo>
                    <a:pt x="732" y="16500"/>
                  </a:lnTo>
                  <a:lnTo>
                    <a:pt x="647" y="17115"/>
                  </a:lnTo>
                  <a:lnTo>
                    <a:pt x="568" y="17729"/>
                  </a:lnTo>
                  <a:lnTo>
                    <a:pt x="488" y="18359"/>
                  </a:lnTo>
                  <a:lnTo>
                    <a:pt x="419" y="18989"/>
                  </a:lnTo>
                  <a:lnTo>
                    <a:pt x="356" y="19619"/>
                  </a:lnTo>
                  <a:lnTo>
                    <a:pt x="292" y="20264"/>
                  </a:lnTo>
                  <a:lnTo>
                    <a:pt x="239" y="20925"/>
                  </a:lnTo>
                  <a:lnTo>
                    <a:pt x="191" y="21570"/>
                  </a:lnTo>
                  <a:lnTo>
                    <a:pt x="149" y="22246"/>
                  </a:lnTo>
                  <a:lnTo>
                    <a:pt x="106" y="22907"/>
                  </a:lnTo>
                  <a:lnTo>
                    <a:pt x="74" y="23583"/>
                  </a:lnTo>
                  <a:lnTo>
                    <a:pt x="48" y="24259"/>
                  </a:lnTo>
                  <a:lnTo>
                    <a:pt x="27" y="24950"/>
                  </a:lnTo>
                  <a:lnTo>
                    <a:pt x="11" y="25626"/>
                  </a:lnTo>
                  <a:lnTo>
                    <a:pt x="6" y="26317"/>
                  </a:lnTo>
                  <a:lnTo>
                    <a:pt x="0" y="27024"/>
                  </a:lnTo>
                  <a:lnTo>
                    <a:pt x="6" y="27715"/>
                  </a:lnTo>
                  <a:lnTo>
                    <a:pt x="11" y="28407"/>
                  </a:lnTo>
                  <a:lnTo>
                    <a:pt x="27" y="29098"/>
                  </a:lnTo>
                  <a:lnTo>
                    <a:pt x="48" y="29789"/>
                  </a:lnTo>
                  <a:lnTo>
                    <a:pt x="74" y="30465"/>
                  </a:lnTo>
                  <a:lnTo>
                    <a:pt x="106" y="31141"/>
                  </a:lnTo>
                  <a:lnTo>
                    <a:pt x="149" y="31802"/>
                  </a:lnTo>
                  <a:lnTo>
                    <a:pt x="191" y="32462"/>
                  </a:lnTo>
                  <a:lnTo>
                    <a:pt x="239" y="33123"/>
                  </a:lnTo>
                  <a:lnTo>
                    <a:pt x="292" y="33768"/>
                  </a:lnTo>
                  <a:lnTo>
                    <a:pt x="356" y="34413"/>
                  </a:lnTo>
                  <a:lnTo>
                    <a:pt x="419" y="35059"/>
                  </a:lnTo>
                  <a:lnTo>
                    <a:pt x="488" y="35689"/>
                  </a:lnTo>
                  <a:lnTo>
                    <a:pt x="568" y="36318"/>
                  </a:lnTo>
                  <a:lnTo>
                    <a:pt x="647" y="36933"/>
                  </a:lnTo>
                  <a:lnTo>
                    <a:pt x="732" y="37532"/>
                  </a:lnTo>
                  <a:lnTo>
                    <a:pt x="822" y="38147"/>
                  </a:lnTo>
                  <a:lnTo>
                    <a:pt x="923" y="38730"/>
                  </a:lnTo>
                  <a:lnTo>
                    <a:pt x="1019" y="39314"/>
                  </a:lnTo>
                  <a:lnTo>
                    <a:pt x="1125" y="39898"/>
                  </a:lnTo>
                  <a:lnTo>
                    <a:pt x="1236" y="40466"/>
                  </a:lnTo>
                  <a:lnTo>
                    <a:pt x="1353" y="41035"/>
                  </a:lnTo>
                  <a:lnTo>
                    <a:pt x="1470" y="41588"/>
                  </a:lnTo>
                  <a:lnTo>
                    <a:pt x="1592" y="42126"/>
                  </a:lnTo>
                  <a:lnTo>
                    <a:pt x="1724" y="42663"/>
                  </a:lnTo>
                  <a:lnTo>
                    <a:pt x="1851" y="43186"/>
                  </a:lnTo>
                  <a:lnTo>
                    <a:pt x="1989" y="43708"/>
                  </a:lnTo>
                  <a:lnTo>
                    <a:pt x="2133" y="44200"/>
                  </a:lnTo>
                  <a:lnTo>
                    <a:pt x="2276" y="44707"/>
                  </a:lnTo>
                  <a:lnTo>
                    <a:pt x="2424" y="45183"/>
                  </a:lnTo>
                  <a:lnTo>
                    <a:pt x="2578" y="45659"/>
                  </a:lnTo>
                  <a:lnTo>
                    <a:pt x="2732" y="46120"/>
                  </a:lnTo>
                  <a:lnTo>
                    <a:pt x="2891" y="46581"/>
                  </a:lnTo>
                  <a:lnTo>
                    <a:pt x="3055" y="47026"/>
                  </a:lnTo>
                  <a:lnTo>
                    <a:pt x="3225" y="47457"/>
                  </a:lnTo>
                  <a:lnTo>
                    <a:pt x="3395" y="47871"/>
                  </a:lnTo>
                  <a:lnTo>
                    <a:pt x="3570" y="48271"/>
                  </a:lnTo>
                  <a:lnTo>
                    <a:pt x="3745" y="48670"/>
                  </a:lnTo>
                  <a:lnTo>
                    <a:pt x="3931" y="49054"/>
                  </a:lnTo>
                  <a:lnTo>
                    <a:pt x="4111" y="49423"/>
                  </a:lnTo>
                  <a:lnTo>
                    <a:pt x="4302" y="49776"/>
                  </a:lnTo>
                  <a:lnTo>
                    <a:pt x="4493" y="50130"/>
                  </a:lnTo>
                  <a:lnTo>
                    <a:pt x="4684" y="50452"/>
                  </a:lnTo>
                  <a:lnTo>
                    <a:pt x="4880" y="50775"/>
                  </a:lnTo>
                  <a:lnTo>
                    <a:pt x="5082" y="51082"/>
                  </a:lnTo>
                  <a:lnTo>
                    <a:pt x="5283" y="51374"/>
                  </a:lnTo>
                  <a:lnTo>
                    <a:pt x="5490" y="51651"/>
                  </a:lnTo>
                  <a:lnTo>
                    <a:pt x="5697" y="51912"/>
                  </a:lnTo>
                  <a:lnTo>
                    <a:pt x="5909" y="52158"/>
                  </a:lnTo>
                  <a:lnTo>
                    <a:pt x="6121" y="52403"/>
                  </a:lnTo>
                  <a:lnTo>
                    <a:pt x="6339" y="52619"/>
                  </a:lnTo>
                  <a:lnTo>
                    <a:pt x="6556" y="52818"/>
                  </a:lnTo>
                  <a:lnTo>
                    <a:pt x="6774" y="53018"/>
                  </a:lnTo>
                  <a:lnTo>
                    <a:pt x="6997" y="53187"/>
                  </a:lnTo>
                  <a:lnTo>
                    <a:pt x="7219" y="53341"/>
                  </a:lnTo>
                  <a:lnTo>
                    <a:pt x="7447" y="53494"/>
                  </a:lnTo>
                  <a:lnTo>
                    <a:pt x="7676" y="53617"/>
                  </a:lnTo>
                  <a:lnTo>
                    <a:pt x="7909" y="53725"/>
                  </a:lnTo>
                  <a:lnTo>
                    <a:pt x="8142" y="53817"/>
                  </a:lnTo>
                  <a:lnTo>
                    <a:pt x="8376" y="53894"/>
                  </a:lnTo>
                  <a:lnTo>
                    <a:pt x="8609" y="53955"/>
                  </a:lnTo>
                  <a:lnTo>
                    <a:pt x="8848" y="54001"/>
                  </a:lnTo>
                  <a:lnTo>
                    <a:pt x="9086" y="54032"/>
                  </a:lnTo>
                  <a:lnTo>
                    <a:pt x="9569" y="54032"/>
                  </a:lnTo>
                  <a:lnTo>
                    <a:pt x="9808" y="54001"/>
                  </a:lnTo>
                  <a:lnTo>
                    <a:pt x="10047" y="53955"/>
                  </a:lnTo>
                  <a:lnTo>
                    <a:pt x="10280" y="53894"/>
                  </a:lnTo>
                  <a:lnTo>
                    <a:pt x="10519" y="53817"/>
                  </a:lnTo>
                  <a:lnTo>
                    <a:pt x="10747" y="53725"/>
                  </a:lnTo>
                  <a:lnTo>
                    <a:pt x="10980" y="53617"/>
                  </a:lnTo>
                  <a:lnTo>
                    <a:pt x="11208" y="53494"/>
                  </a:lnTo>
                  <a:lnTo>
                    <a:pt x="11436" y="53341"/>
                  </a:lnTo>
                  <a:lnTo>
                    <a:pt x="11659" y="53187"/>
                  </a:lnTo>
                  <a:lnTo>
                    <a:pt x="11882" y="53018"/>
                  </a:lnTo>
                  <a:lnTo>
                    <a:pt x="12105" y="52818"/>
                  </a:lnTo>
                  <a:lnTo>
                    <a:pt x="12322" y="52619"/>
                  </a:lnTo>
                  <a:lnTo>
                    <a:pt x="12534" y="52403"/>
                  </a:lnTo>
                  <a:lnTo>
                    <a:pt x="12746" y="52158"/>
                  </a:lnTo>
                  <a:lnTo>
                    <a:pt x="12959" y="51912"/>
                  </a:lnTo>
                  <a:lnTo>
                    <a:pt x="13165" y="51651"/>
                  </a:lnTo>
                  <a:lnTo>
                    <a:pt x="13372" y="51374"/>
                  </a:lnTo>
                  <a:lnTo>
                    <a:pt x="13574" y="51082"/>
                  </a:lnTo>
                  <a:lnTo>
                    <a:pt x="13775" y="50775"/>
                  </a:lnTo>
                  <a:lnTo>
                    <a:pt x="13972" y="50452"/>
                  </a:lnTo>
                  <a:lnTo>
                    <a:pt x="14163" y="50130"/>
                  </a:lnTo>
                  <a:lnTo>
                    <a:pt x="14354" y="49776"/>
                  </a:lnTo>
                  <a:lnTo>
                    <a:pt x="14545" y="49423"/>
                  </a:lnTo>
                  <a:lnTo>
                    <a:pt x="14730" y="49054"/>
                  </a:lnTo>
                  <a:lnTo>
                    <a:pt x="14911" y="48670"/>
                  </a:lnTo>
                  <a:lnTo>
                    <a:pt x="15086" y="48271"/>
                  </a:lnTo>
                  <a:lnTo>
                    <a:pt x="15261" y="47871"/>
                  </a:lnTo>
                  <a:lnTo>
                    <a:pt x="15430" y="47457"/>
                  </a:lnTo>
                  <a:lnTo>
                    <a:pt x="15600" y="47026"/>
                  </a:lnTo>
                  <a:lnTo>
                    <a:pt x="15765" y="46581"/>
                  </a:lnTo>
                  <a:lnTo>
                    <a:pt x="15924" y="46120"/>
                  </a:lnTo>
                  <a:lnTo>
                    <a:pt x="16083" y="45659"/>
                  </a:lnTo>
                  <a:lnTo>
                    <a:pt x="16231" y="45183"/>
                  </a:lnTo>
                  <a:lnTo>
                    <a:pt x="16380" y="44707"/>
                  </a:lnTo>
                  <a:lnTo>
                    <a:pt x="16528" y="44200"/>
                  </a:lnTo>
                  <a:lnTo>
                    <a:pt x="16666" y="43708"/>
                  </a:lnTo>
                  <a:lnTo>
                    <a:pt x="16804" y="43186"/>
                  </a:lnTo>
                  <a:lnTo>
                    <a:pt x="16937" y="42663"/>
                  </a:lnTo>
                  <a:lnTo>
                    <a:pt x="17064" y="42126"/>
                  </a:lnTo>
                  <a:lnTo>
                    <a:pt x="17186" y="41588"/>
                  </a:lnTo>
                  <a:lnTo>
                    <a:pt x="17308" y="41035"/>
                  </a:lnTo>
                  <a:lnTo>
                    <a:pt x="17419" y="40466"/>
                  </a:lnTo>
                  <a:lnTo>
                    <a:pt x="17531" y="39898"/>
                  </a:lnTo>
                  <a:lnTo>
                    <a:pt x="17637" y="39314"/>
                  </a:lnTo>
                  <a:lnTo>
                    <a:pt x="17738" y="38730"/>
                  </a:lnTo>
                  <a:lnTo>
                    <a:pt x="17833" y="38147"/>
                  </a:lnTo>
                  <a:lnTo>
                    <a:pt x="17923" y="37532"/>
                  </a:lnTo>
                  <a:lnTo>
                    <a:pt x="18008" y="36933"/>
                  </a:lnTo>
                  <a:lnTo>
                    <a:pt x="18088" y="36318"/>
                  </a:lnTo>
                  <a:lnTo>
                    <a:pt x="18167" y="35689"/>
                  </a:lnTo>
                  <a:lnTo>
                    <a:pt x="18236" y="35059"/>
                  </a:lnTo>
                  <a:lnTo>
                    <a:pt x="18300" y="34413"/>
                  </a:lnTo>
                  <a:lnTo>
                    <a:pt x="18364" y="33768"/>
                  </a:lnTo>
                  <a:lnTo>
                    <a:pt x="18417" y="33123"/>
                  </a:lnTo>
                  <a:lnTo>
                    <a:pt x="18464" y="32462"/>
                  </a:lnTo>
                  <a:lnTo>
                    <a:pt x="18512" y="31802"/>
                  </a:lnTo>
                  <a:lnTo>
                    <a:pt x="18549" y="31141"/>
                  </a:lnTo>
                  <a:lnTo>
                    <a:pt x="18581" y="30465"/>
                  </a:lnTo>
                  <a:lnTo>
                    <a:pt x="18608" y="29789"/>
                  </a:lnTo>
                  <a:lnTo>
                    <a:pt x="18629" y="29098"/>
                  </a:lnTo>
                  <a:lnTo>
                    <a:pt x="18645" y="28407"/>
                  </a:lnTo>
                  <a:lnTo>
                    <a:pt x="18655" y="27715"/>
                  </a:lnTo>
                  <a:lnTo>
                    <a:pt x="18655" y="27024"/>
                  </a:lnTo>
                  <a:lnTo>
                    <a:pt x="18655" y="26317"/>
                  </a:lnTo>
                  <a:lnTo>
                    <a:pt x="18645" y="25626"/>
                  </a:lnTo>
                  <a:lnTo>
                    <a:pt x="18629" y="24950"/>
                  </a:lnTo>
                  <a:lnTo>
                    <a:pt x="18608" y="24259"/>
                  </a:lnTo>
                  <a:lnTo>
                    <a:pt x="18581" y="23583"/>
                  </a:lnTo>
                  <a:lnTo>
                    <a:pt x="18549" y="22907"/>
                  </a:lnTo>
                  <a:lnTo>
                    <a:pt x="18512" y="22246"/>
                  </a:lnTo>
                  <a:lnTo>
                    <a:pt x="18464" y="21570"/>
                  </a:lnTo>
                  <a:lnTo>
                    <a:pt x="18417" y="20925"/>
                  </a:lnTo>
                  <a:lnTo>
                    <a:pt x="18364" y="20264"/>
                  </a:lnTo>
                  <a:lnTo>
                    <a:pt x="18300" y="19619"/>
                  </a:lnTo>
                  <a:lnTo>
                    <a:pt x="18236" y="18989"/>
                  </a:lnTo>
                  <a:lnTo>
                    <a:pt x="18167" y="18359"/>
                  </a:lnTo>
                  <a:lnTo>
                    <a:pt x="18088" y="17729"/>
                  </a:lnTo>
                  <a:lnTo>
                    <a:pt x="18008" y="17115"/>
                  </a:lnTo>
                  <a:lnTo>
                    <a:pt x="17923" y="16500"/>
                  </a:lnTo>
                  <a:lnTo>
                    <a:pt x="17833" y="15901"/>
                  </a:lnTo>
                  <a:lnTo>
                    <a:pt x="17738" y="15302"/>
                  </a:lnTo>
                  <a:lnTo>
                    <a:pt x="17637" y="14718"/>
                  </a:lnTo>
                  <a:lnTo>
                    <a:pt x="17531" y="14150"/>
                  </a:lnTo>
                  <a:lnTo>
                    <a:pt x="17419" y="13581"/>
                  </a:lnTo>
                  <a:lnTo>
                    <a:pt x="17308" y="13013"/>
                  </a:lnTo>
                  <a:lnTo>
                    <a:pt x="17186" y="12460"/>
                  </a:lnTo>
                  <a:lnTo>
                    <a:pt x="17064" y="11922"/>
                  </a:lnTo>
                  <a:lnTo>
                    <a:pt x="16937" y="11384"/>
                  </a:lnTo>
                  <a:lnTo>
                    <a:pt x="16804" y="10862"/>
                  </a:lnTo>
                  <a:lnTo>
                    <a:pt x="16666" y="10340"/>
                  </a:lnTo>
                  <a:lnTo>
                    <a:pt x="16528" y="9833"/>
                  </a:lnTo>
                  <a:lnTo>
                    <a:pt x="16380" y="9341"/>
                  </a:lnTo>
                  <a:lnTo>
                    <a:pt x="16231" y="8850"/>
                  </a:lnTo>
                  <a:lnTo>
                    <a:pt x="16083" y="8389"/>
                  </a:lnTo>
                  <a:lnTo>
                    <a:pt x="15924" y="7912"/>
                  </a:lnTo>
                  <a:lnTo>
                    <a:pt x="15765" y="7467"/>
                  </a:lnTo>
                  <a:lnTo>
                    <a:pt x="15600" y="7021"/>
                  </a:lnTo>
                  <a:lnTo>
                    <a:pt x="15430" y="6591"/>
                  </a:lnTo>
                  <a:lnTo>
                    <a:pt x="15261" y="6176"/>
                  </a:lnTo>
                  <a:lnTo>
                    <a:pt x="15086" y="5762"/>
                  </a:lnTo>
                  <a:lnTo>
                    <a:pt x="14911" y="5378"/>
                  </a:lnTo>
                  <a:lnTo>
                    <a:pt x="14730" y="4994"/>
                  </a:lnTo>
                  <a:lnTo>
                    <a:pt x="14545" y="4625"/>
                  </a:lnTo>
                  <a:lnTo>
                    <a:pt x="14354" y="4256"/>
                  </a:lnTo>
                  <a:lnTo>
                    <a:pt x="14163" y="3918"/>
                  </a:lnTo>
                  <a:lnTo>
                    <a:pt x="13972" y="3580"/>
                  </a:lnTo>
                  <a:lnTo>
                    <a:pt x="13775" y="3273"/>
                  </a:lnTo>
                  <a:lnTo>
                    <a:pt x="13574" y="2966"/>
                  </a:lnTo>
                  <a:lnTo>
                    <a:pt x="13372" y="2674"/>
                  </a:lnTo>
                  <a:lnTo>
                    <a:pt x="13165" y="2397"/>
                  </a:lnTo>
                  <a:lnTo>
                    <a:pt x="12959" y="2136"/>
                  </a:lnTo>
                  <a:lnTo>
                    <a:pt x="12746" y="1875"/>
                  </a:lnTo>
                  <a:lnTo>
                    <a:pt x="12534" y="1644"/>
                  </a:lnTo>
                  <a:lnTo>
                    <a:pt x="12322" y="1429"/>
                  </a:lnTo>
                  <a:lnTo>
                    <a:pt x="12105" y="1214"/>
                  </a:lnTo>
                  <a:lnTo>
                    <a:pt x="11882" y="1030"/>
                  </a:lnTo>
                  <a:lnTo>
                    <a:pt x="11659" y="861"/>
                  </a:lnTo>
                  <a:lnTo>
                    <a:pt x="11436" y="692"/>
                  </a:lnTo>
                  <a:lnTo>
                    <a:pt x="11208" y="554"/>
                  </a:lnTo>
                  <a:lnTo>
                    <a:pt x="10980" y="431"/>
                  </a:lnTo>
                  <a:lnTo>
                    <a:pt x="10747" y="323"/>
                  </a:lnTo>
                  <a:lnTo>
                    <a:pt x="10519" y="216"/>
                  </a:lnTo>
                  <a:lnTo>
                    <a:pt x="10280" y="139"/>
                  </a:lnTo>
                  <a:lnTo>
                    <a:pt x="10047" y="77"/>
                  </a:lnTo>
                  <a:lnTo>
                    <a:pt x="9808" y="47"/>
                  </a:lnTo>
                  <a:lnTo>
                    <a:pt x="9569" y="16"/>
                  </a:lnTo>
                  <a:lnTo>
                    <a:pt x="933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-1246325" y="-14327075"/>
              <a:ext cx="446775" cy="239300"/>
            </a:xfrm>
            <a:custGeom>
              <a:avLst/>
              <a:gdLst/>
              <a:ahLst/>
              <a:cxnLst/>
              <a:rect l="l" t="t" r="r" b="b"/>
              <a:pathLst>
                <a:path w="17871" h="9572" extrusionOk="0">
                  <a:moveTo>
                    <a:pt x="7819" y="1"/>
                  </a:moveTo>
                  <a:lnTo>
                    <a:pt x="7607" y="16"/>
                  </a:lnTo>
                  <a:lnTo>
                    <a:pt x="7395" y="47"/>
                  </a:lnTo>
                  <a:lnTo>
                    <a:pt x="7182" y="77"/>
                  </a:lnTo>
                  <a:lnTo>
                    <a:pt x="6970" y="124"/>
                  </a:lnTo>
                  <a:lnTo>
                    <a:pt x="6758" y="185"/>
                  </a:lnTo>
                  <a:lnTo>
                    <a:pt x="6551" y="246"/>
                  </a:lnTo>
                  <a:lnTo>
                    <a:pt x="6339" y="323"/>
                  </a:lnTo>
                  <a:lnTo>
                    <a:pt x="6132" y="415"/>
                  </a:lnTo>
                  <a:lnTo>
                    <a:pt x="5920" y="523"/>
                  </a:lnTo>
                  <a:lnTo>
                    <a:pt x="5713" y="631"/>
                  </a:lnTo>
                  <a:lnTo>
                    <a:pt x="5506" y="738"/>
                  </a:lnTo>
                  <a:lnTo>
                    <a:pt x="5299" y="876"/>
                  </a:lnTo>
                  <a:lnTo>
                    <a:pt x="5092" y="1015"/>
                  </a:lnTo>
                  <a:lnTo>
                    <a:pt x="4886" y="1168"/>
                  </a:lnTo>
                  <a:lnTo>
                    <a:pt x="4684" y="1322"/>
                  </a:lnTo>
                  <a:lnTo>
                    <a:pt x="4477" y="1506"/>
                  </a:lnTo>
                  <a:lnTo>
                    <a:pt x="4276" y="1675"/>
                  </a:lnTo>
                  <a:lnTo>
                    <a:pt x="4074" y="1875"/>
                  </a:lnTo>
                  <a:lnTo>
                    <a:pt x="3872" y="2075"/>
                  </a:lnTo>
                  <a:lnTo>
                    <a:pt x="3676" y="2290"/>
                  </a:lnTo>
                  <a:lnTo>
                    <a:pt x="3475" y="2505"/>
                  </a:lnTo>
                  <a:lnTo>
                    <a:pt x="3278" y="2735"/>
                  </a:lnTo>
                  <a:lnTo>
                    <a:pt x="3082" y="2981"/>
                  </a:lnTo>
                  <a:lnTo>
                    <a:pt x="2891" y="3227"/>
                  </a:lnTo>
                  <a:lnTo>
                    <a:pt x="2695" y="3503"/>
                  </a:lnTo>
                  <a:lnTo>
                    <a:pt x="2504" y="3765"/>
                  </a:lnTo>
                  <a:lnTo>
                    <a:pt x="2313" y="4056"/>
                  </a:lnTo>
                  <a:lnTo>
                    <a:pt x="2127" y="4348"/>
                  </a:lnTo>
                  <a:lnTo>
                    <a:pt x="1905" y="4717"/>
                  </a:lnTo>
                  <a:lnTo>
                    <a:pt x="1687" y="5116"/>
                  </a:lnTo>
                  <a:lnTo>
                    <a:pt x="1475" y="5531"/>
                  </a:lnTo>
                  <a:lnTo>
                    <a:pt x="1268" y="5977"/>
                  </a:lnTo>
                  <a:lnTo>
                    <a:pt x="1067" y="6438"/>
                  </a:lnTo>
                  <a:lnTo>
                    <a:pt x="865" y="6899"/>
                  </a:lnTo>
                  <a:lnTo>
                    <a:pt x="674" y="7390"/>
                  </a:lnTo>
                  <a:lnTo>
                    <a:pt x="488" y="7913"/>
                  </a:lnTo>
                  <a:lnTo>
                    <a:pt x="414" y="8082"/>
                  </a:lnTo>
                  <a:lnTo>
                    <a:pt x="345" y="8281"/>
                  </a:lnTo>
                  <a:lnTo>
                    <a:pt x="281" y="8481"/>
                  </a:lnTo>
                  <a:lnTo>
                    <a:pt x="218" y="8681"/>
                  </a:lnTo>
                  <a:lnTo>
                    <a:pt x="159" y="8896"/>
                  </a:lnTo>
                  <a:lnTo>
                    <a:pt x="101" y="9111"/>
                  </a:lnTo>
                  <a:lnTo>
                    <a:pt x="48" y="9341"/>
                  </a:lnTo>
                  <a:lnTo>
                    <a:pt x="0" y="9572"/>
                  </a:lnTo>
                  <a:lnTo>
                    <a:pt x="271" y="8957"/>
                  </a:lnTo>
                  <a:lnTo>
                    <a:pt x="541" y="8358"/>
                  </a:lnTo>
                  <a:lnTo>
                    <a:pt x="817" y="7774"/>
                  </a:lnTo>
                  <a:lnTo>
                    <a:pt x="1098" y="7206"/>
                  </a:lnTo>
                  <a:lnTo>
                    <a:pt x="1385" y="6653"/>
                  </a:lnTo>
                  <a:lnTo>
                    <a:pt x="1677" y="6130"/>
                  </a:lnTo>
                  <a:lnTo>
                    <a:pt x="1968" y="5608"/>
                  </a:lnTo>
                  <a:lnTo>
                    <a:pt x="2265" y="5116"/>
                  </a:lnTo>
                  <a:lnTo>
                    <a:pt x="2451" y="4840"/>
                  </a:lnTo>
                  <a:lnTo>
                    <a:pt x="2637" y="4594"/>
                  </a:lnTo>
                  <a:lnTo>
                    <a:pt x="2828" y="4348"/>
                  </a:lnTo>
                  <a:lnTo>
                    <a:pt x="3018" y="4118"/>
                  </a:lnTo>
                  <a:lnTo>
                    <a:pt x="3209" y="3887"/>
                  </a:lnTo>
                  <a:lnTo>
                    <a:pt x="3400" y="3657"/>
                  </a:lnTo>
                  <a:lnTo>
                    <a:pt x="3591" y="3457"/>
                  </a:lnTo>
                  <a:lnTo>
                    <a:pt x="3788" y="3258"/>
                  </a:lnTo>
                  <a:lnTo>
                    <a:pt x="3984" y="3058"/>
                  </a:lnTo>
                  <a:lnTo>
                    <a:pt x="4180" y="2889"/>
                  </a:lnTo>
                  <a:lnTo>
                    <a:pt x="4376" y="2705"/>
                  </a:lnTo>
                  <a:lnTo>
                    <a:pt x="4573" y="2551"/>
                  </a:lnTo>
                  <a:lnTo>
                    <a:pt x="4774" y="2397"/>
                  </a:lnTo>
                  <a:lnTo>
                    <a:pt x="4976" y="2244"/>
                  </a:lnTo>
                  <a:lnTo>
                    <a:pt x="5172" y="2105"/>
                  </a:lnTo>
                  <a:lnTo>
                    <a:pt x="5374" y="1982"/>
                  </a:lnTo>
                  <a:lnTo>
                    <a:pt x="5575" y="1875"/>
                  </a:lnTo>
                  <a:lnTo>
                    <a:pt x="5782" y="1767"/>
                  </a:lnTo>
                  <a:lnTo>
                    <a:pt x="5984" y="1660"/>
                  </a:lnTo>
                  <a:lnTo>
                    <a:pt x="6185" y="1583"/>
                  </a:lnTo>
                  <a:lnTo>
                    <a:pt x="6392" y="1491"/>
                  </a:lnTo>
                  <a:lnTo>
                    <a:pt x="6594" y="1429"/>
                  </a:lnTo>
                  <a:lnTo>
                    <a:pt x="6800" y="1368"/>
                  </a:lnTo>
                  <a:lnTo>
                    <a:pt x="7007" y="1322"/>
                  </a:lnTo>
                  <a:lnTo>
                    <a:pt x="7214" y="1276"/>
                  </a:lnTo>
                  <a:lnTo>
                    <a:pt x="7416" y="1245"/>
                  </a:lnTo>
                  <a:lnTo>
                    <a:pt x="7623" y="1230"/>
                  </a:lnTo>
                  <a:lnTo>
                    <a:pt x="7829" y="1214"/>
                  </a:lnTo>
                  <a:lnTo>
                    <a:pt x="8243" y="1214"/>
                  </a:lnTo>
                  <a:lnTo>
                    <a:pt x="8450" y="1230"/>
                  </a:lnTo>
                  <a:lnTo>
                    <a:pt x="8657" y="1260"/>
                  </a:lnTo>
                  <a:lnTo>
                    <a:pt x="9076" y="1353"/>
                  </a:lnTo>
                  <a:lnTo>
                    <a:pt x="9490" y="1445"/>
                  </a:lnTo>
                  <a:lnTo>
                    <a:pt x="9903" y="1568"/>
                  </a:lnTo>
                  <a:lnTo>
                    <a:pt x="10317" y="1706"/>
                  </a:lnTo>
                  <a:lnTo>
                    <a:pt x="10731" y="1875"/>
                  </a:lnTo>
                  <a:lnTo>
                    <a:pt x="11139" y="2044"/>
                  </a:lnTo>
                  <a:lnTo>
                    <a:pt x="11553" y="2228"/>
                  </a:lnTo>
                  <a:lnTo>
                    <a:pt x="11962" y="2443"/>
                  </a:lnTo>
                  <a:lnTo>
                    <a:pt x="12370" y="2658"/>
                  </a:lnTo>
                  <a:lnTo>
                    <a:pt x="12773" y="2904"/>
                  </a:lnTo>
                  <a:lnTo>
                    <a:pt x="13181" y="3165"/>
                  </a:lnTo>
                  <a:lnTo>
                    <a:pt x="13585" y="3442"/>
                  </a:lnTo>
                  <a:lnTo>
                    <a:pt x="13988" y="3734"/>
                  </a:lnTo>
                  <a:lnTo>
                    <a:pt x="14391" y="4041"/>
                  </a:lnTo>
                  <a:lnTo>
                    <a:pt x="14794" y="4364"/>
                  </a:lnTo>
                  <a:lnTo>
                    <a:pt x="15192" y="4717"/>
                  </a:lnTo>
                  <a:lnTo>
                    <a:pt x="15521" y="5040"/>
                  </a:lnTo>
                  <a:lnTo>
                    <a:pt x="15855" y="5332"/>
                  </a:lnTo>
                  <a:lnTo>
                    <a:pt x="16184" y="5623"/>
                  </a:lnTo>
                  <a:lnTo>
                    <a:pt x="16518" y="5900"/>
                  </a:lnTo>
                  <a:lnTo>
                    <a:pt x="16857" y="6146"/>
                  </a:lnTo>
                  <a:lnTo>
                    <a:pt x="17192" y="6376"/>
                  </a:lnTo>
                  <a:lnTo>
                    <a:pt x="17531" y="6607"/>
                  </a:lnTo>
                  <a:lnTo>
                    <a:pt x="17870" y="6806"/>
                  </a:lnTo>
                  <a:lnTo>
                    <a:pt x="17711" y="6545"/>
                  </a:lnTo>
                  <a:lnTo>
                    <a:pt x="17542" y="6299"/>
                  </a:lnTo>
                  <a:lnTo>
                    <a:pt x="17367" y="6100"/>
                  </a:lnTo>
                  <a:lnTo>
                    <a:pt x="17192" y="5931"/>
                  </a:lnTo>
                  <a:lnTo>
                    <a:pt x="16815" y="5516"/>
                  </a:lnTo>
                  <a:lnTo>
                    <a:pt x="16369" y="5040"/>
                  </a:lnTo>
                  <a:lnTo>
                    <a:pt x="15855" y="4502"/>
                  </a:lnTo>
                  <a:lnTo>
                    <a:pt x="15277" y="3949"/>
                  </a:lnTo>
                  <a:lnTo>
                    <a:pt x="14874" y="3549"/>
                  </a:lnTo>
                  <a:lnTo>
                    <a:pt x="14470" y="3165"/>
                  </a:lnTo>
                  <a:lnTo>
                    <a:pt x="14067" y="2812"/>
                  </a:lnTo>
                  <a:lnTo>
                    <a:pt x="13664" y="2474"/>
                  </a:lnTo>
                  <a:lnTo>
                    <a:pt x="13256" y="2167"/>
                  </a:lnTo>
                  <a:lnTo>
                    <a:pt x="12847" y="1860"/>
                  </a:lnTo>
                  <a:lnTo>
                    <a:pt x="12434" y="1598"/>
                  </a:lnTo>
                  <a:lnTo>
                    <a:pt x="12020" y="1337"/>
                  </a:lnTo>
                  <a:lnTo>
                    <a:pt x="11606" y="1107"/>
                  </a:lnTo>
                  <a:lnTo>
                    <a:pt x="11192" y="892"/>
                  </a:lnTo>
                  <a:lnTo>
                    <a:pt x="10773" y="692"/>
                  </a:lnTo>
                  <a:lnTo>
                    <a:pt x="10354" y="523"/>
                  </a:lnTo>
                  <a:lnTo>
                    <a:pt x="9935" y="369"/>
                  </a:lnTo>
                  <a:lnTo>
                    <a:pt x="9516" y="246"/>
                  </a:lnTo>
                  <a:lnTo>
                    <a:pt x="9097" y="139"/>
                  </a:lnTo>
                  <a:lnTo>
                    <a:pt x="8673" y="47"/>
                  </a:lnTo>
                  <a:lnTo>
                    <a:pt x="8461" y="16"/>
                  </a:lnTo>
                  <a:lnTo>
                    <a:pt x="824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1394925" y="-3503525"/>
              <a:ext cx="536950" cy="1135350"/>
            </a:xfrm>
            <a:custGeom>
              <a:avLst/>
              <a:gdLst/>
              <a:ahLst/>
              <a:cxnLst/>
              <a:rect l="l" t="t" r="r" b="b"/>
              <a:pathLst>
                <a:path w="21478" h="45414" extrusionOk="0">
                  <a:moveTo>
                    <a:pt x="8891" y="1"/>
                  </a:moveTo>
                  <a:lnTo>
                    <a:pt x="1" y="8558"/>
                  </a:lnTo>
                  <a:lnTo>
                    <a:pt x="81" y="9495"/>
                  </a:lnTo>
                  <a:lnTo>
                    <a:pt x="303" y="11968"/>
                  </a:lnTo>
                  <a:lnTo>
                    <a:pt x="457" y="13627"/>
                  </a:lnTo>
                  <a:lnTo>
                    <a:pt x="632" y="15486"/>
                  </a:lnTo>
                  <a:lnTo>
                    <a:pt x="828" y="17484"/>
                  </a:lnTo>
                  <a:lnTo>
                    <a:pt x="1041" y="19558"/>
                  </a:lnTo>
                  <a:lnTo>
                    <a:pt x="1263" y="21632"/>
                  </a:lnTo>
                  <a:lnTo>
                    <a:pt x="1375" y="22661"/>
                  </a:lnTo>
                  <a:lnTo>
                    <a:pt x="1491" y="23659"/>
                  </a:lnTo>
                  <a:lnTo>
                    <a:pt x="1608" y="24643"/>
                  </a:lnTo>
                  <a:lnTo>
                    <a:pt x="1725" y="25580"/>
                  </a:lnTo>
                  <a:lnTo>
                    <a:pt x="1842" y="26471"/>
                  </a:lnTo>
                  <a:lnTo>
                    <a:pt x="1958" y="27316"/>
                  </a:lnTo>
                  <a:lnTo>
                    <a:pt x="2075" y="28115"/>
                  </a:lnTo>
                  <a:lnTo>
                    <a:pt x="2186" y="28837"/>
                  </a:lnTo>
                  <a:lnTo>
                    <a:pt x="2298" y="29482"/>
                  </a:lnTo>
                  <a:lnTo>
                    <a:pt x="2409" y="30035"/>
                  </a:lnTo>
                  <a:lnTo>
                    <a:pt x="2462" y="30281"/>
                  </a:lnTo>
                  <a:lnTo>
                    <a:pt x="2515" y="30511"/>
                  </a:lnTo>
                  <a:lnTo>
                    <a:pt x="2568" y="30711"/>
                  </a:lnTo>
                  <a:lnTo>
                    <a:pt x="2616" y="30880"/>
                  </a:lnTo>
                  <a:lnTo>
                    <a:pt x="2669" y="31034"/>
                  </a:lnTo>
                  <a:lnTo>
                    <a:pt x="2717" y="31157"/>
                  </a:lnTo>
                  <a:lnTo>
                    <a:pt x="2765" y="31249"/>
                  </a:lnTo>
                  <a:lnTo>
                    <a:pt x="2812" y="31310"/>
                  </a:lnTo>
                  <a:lnTo>
                    <a:pt x="2865" y="31356"/>
                  </a:lnTo>
                  <a:lnTo>
                    <a:pt x="2934" y="31387"/>
                  </a:lnTo>
                  <a:lnTo>
                    <a:pt x="3019" y="31418"/>
                  </a:lnTo>
                  <a:lnTo>
                    <a:pt x="3115" y="31433"/>
                  </a:lnTo>
                  <a:lnTo>
                    <a:pt x="3353" y="31464"/>
                  </a:lnTo>
                  <a:lnTo>
                    <a:pt x="3640" y="31448"/>
                  </a:lnTo>
                  <a:lnTo>
                    <a:pt x="3974" y="31402"/>
                  </a:lnTo>
                  <a:lnTo>
                    <a:pt x="4350" y="31341"/>
                  </a:lnTo>
                  <a:lnTo>
                    <a:pt x="4764" y="31249"/>
                  </a:lnTo>
                  <a:lnTo>
                    <a:pt x="5215" y="31141"/>
                  </a:lnTo>
                  <a:lnTo>
                    <a:pt x="5692" y="31018"/>
                  </a:lnTo>
                  <a:lnTo>
                    <a:pt x="6196" y="30880"/>
                  </a:lnTo>
                  <a:lnTo>
                    <a:pt x="7268" y="30542"/>
                  </a:lnTo>
                  <a:lnTo>
                    <a:pt x="8398" y="30173"/>
                  </a:lnTo>
                  <a:lnTo>
                    <a:pt x="9543" y="29774"/>
                  </a:lnTo>
                  <a:lnTo>
                    <a:pt x="10678" y="29359"/>
                  </a:lnTo>
                  <a:lnTo>
                    <a:pt x="11771" y="28960"/>
                  </a:lnTo>
                  <a:lnTo>
                    <a:pt x="13691" y="28207"/>
                  </a:lnTo>
                  <a:lnTo>
                    <a:pt x="15033" y="27669"/>
                  </a:lnTo>
                  <a:lnTo>
                    <a:pt x="15543" y="27469"/>
                  </a:lnTo>
                  <a:lnTo>
                    <a:pt x="16147" y="29897"/>
                  </a:lnTo>
                  <a:lnTo>
                    <a:pt x="17516" y="35427"/>
                  </a:lnTo>
                  <a:lnTo>
                    <a:pt x="18285" y="38500"/>
                  </a:lnTo>
                  <a:lnTo>
                    <a:pt x="19001" y="41327"/>
                  </a:lnTo>
                  <a:lnTo>
                    <a:pt x="19314" y="42556"/>
                  </a:lnTo>
                  <a:lnTo>
                    <a:pt x="19584" y="43585"/>
                  </a:lnTo>
                  <a:lnTo>
                    <a:pt x="19797" y="44399"/>
                  </a:lnTo>
                  <a:lnTo>
                    <a:pt x="19950" y="44937"/>
                  </a:lnTo>
                  <a:lnTo>
                    <a:pt x="20009" y="45106"/>
                  </a:lnTo>
                  <a:lnTo>
                    <a:pt x="20035" y="45168"/>
                  </a:lnTo>
                  <a:lnTo>
                    <a:pt x="20067" y="45229"/>
                  </a:lnTo>
                  <a:lnTo>
                    <a:pt x="20099" y="45290"/>
                  </a:lnTo>
                  <a:lnTo>
                    <a:pt x="20136" y="45337"/>
                  </a:lnTo>
                  <a:lnTo>
                    <a:pt x="20200" y="45383"/>
                  </a:lnTo>
                  <a:lnTo>
                    <a:pt x="20274" y="45413"/>
                  </a:lnTo>
                  <a:lnTo>
                    <a:pt x="20343" y="45398"/>
                  </a:lnTo>
                  <a:lnTo>
                    <a:pt x="20417" y="45367"/>
                  </a:lnTo>
                  <a:lnTo>
                    <a:pt x="20486" y="45290"/>
                  </a:lnTo>
                  <a:lnTo>
                    <a:pt x="20560" y="45198"/>
                  </a:lnTo>
                  <a:lnTo>
                    <a:pt x="20635" y="45060"/>
                  </a:lnTo>
                  <a:lnTo>
                    <a:pt x="20709" y="44922"/>
                  </a:lnTo>
                  <a:lnTo>
                    <a:pt x="20783" y="44753"/>
                  </a:lnTo>
                  <a:lnTo>
                    <a:pt x="20852" y="44553"/>
                  </a:lnTo>
                  <a:lnTo>
                    <a:pt x="20921" y="44353"/>
                  </a:lnTo>
                  <a:lnTo>
                    <a:pt x="20990" y="44123"/>
                  </a:lnTo>
                  <a:lnTo>
                    <a:pt x="21054" y="43892"/>
                  </a:lnTo>
                  <a:lnTo>
                    <a:pt x="21117" y="43631"/>
                  </a:lnTo>
                  <a:lnTo>
                    <a:pt x="21176" y="43370"/>
                  </a:lnTo>
                  <a:lnTo>
                    <a:pt x="21229" y="43094"/>
                  </a:lnTo>
                  <a:lnTo>
                    <a:pt x="21282" y="42817"/>
                  </a:lnTo>
                  <a:lnTo>
                    <a:pt x="21324" y="42525"/>
                  </a:lnTo>
                  <a:lnTo>
                    <a:pt x="21367" y="42233"/>
                  </a:lnTo>
                  <a:lnTo>
                    <a:pt x="21404" y="41957"/>
                  </a:lnTo>
                  <a:lnTo>
                    <a:pt x="21430" y="41665"/>
                  </a:lnTo>
                  <a:lnTo>
                    <a:pt x="21451" y="41373"/>
                  </a:lnTo>
                  <a:lnTo>
                    <a:pt x="21467" y="41081"/>
                  </a:lnTo>
                  <a:lnTo>
                    <a:pt x="21478" y="40804"/>
                  </a:lnTo>
                  <a:lnTo>
                    <a:pt x="21478" y="40528"/>
                  </a:lnTo>
                  <a:lnTo>
                    <a:pt x="21473" y="40267"/>
                  </a:lnTo>
                  <a:lnTo>
                    <a:pt x="21457" y="40006"/>
                  </a:lnTo>
                  <a:lnTo>
                    <a:pt x="21430" y="39760"/>
                  </a:lnTo>
                  <a:lnTo>
                    <a:pt x="21398" y="39545"/>
                  </a:lnTo>
                  <a:lnTo>
                    <a:pt x="21356" y="39268"/>
                  </a:lnTo>
                  <a:lnTo>
                    <a:pt x="21292" y="38884"/>
                  </a:lnTo>
                  <a:lnTo>
                    <a:pt x="21139" y="37809"/>
                  </a:lnTo>
                  <a:lnTo>
                    <a:pt x="20698" y="34659"/>
                  </a:lnTo>
                  <a:lnTo>
                    <a:pt x="20417" y="32724"/>
                  </a:lnTo>
                  <a:lnTo>
                    <a:pt x="20109" y="30619"/>
                  </a:lnTo>
                  <a:lnTo>
                    <a:pt x="19775" y="28407"/>
                  </a:lnTo>
                  <a:lnTo>
                    <a:pt x="19600" y="27285"/>
                  </a:lnTo>
                  <a:lnTo>
                    <a:pt x="19420" y="26148"/>
                  </a:lnTo>
                  <a:lnTo>
                    <a:pt x="19240" y="25027"/>
                  </a:lnTo>
                  <a:lnTo>
                    <a:pt x="19049" y="23921"/>
                  </a:lnTo>
                  <a:lnTo>
                    <a:pt x="18863" y="22830"/>
                  </a:lnTo>
                  <a:lnTo>
                    <a:pt x="18672" y="21754"/>
                  </a:lnTo>
                  <a:lnTo>
                    <a:pt x="18476" y="20725"/>
                  </a:lnTo>
                  <a:lnTo>
                    <a:pt x="18285" y="19742"/>
                  </a:lnTo>
                  <a:lnTo>
                    <a:pt x="18089" y="18805"/>
                  </a:lnTo>
                  <a:lnTo>
                    <a:pt x="17898" y="17929"/>
                  </a:lnTo>
                  <a:lnTo>
                    <a:pt x="17707" y="17115"/>
                  </a:lnTo>
                  <a:lnTo>
                    <a:pt x="17611" y="16746"/>
                  </a:lnTo>
                  <a:lnTo>
                    <a:pt x="17516" y="16377"/>
                  </a:lnTo>
                  <a:lnTo>
                    <a:pt x="17420" y="16039"/>
                  </a:lnTo>
                  <a:lnTo>
                    <a:pt x="17325" y="15732"/>
                  </a:lnTo>
                  <a:lnTo>
                    <a:pt x="17235" y="15425"/>
                  </a:lnTo>
                  <a:lnTo>
                    <a:pt x="17139" y="15164"/>
                  </a:lnTo>
                  <a:lnTo>
                    <a:pt x="17049" y="14918"/>
                  </a:lnTo>
                  <a:lnTo>
                    <a:pt x="16959" y="14688"/>
                  </a:lnTo>
                  <a:lnTo>
                    <a:pt x="16874" y="14488"/>
                  </a:lnTo>
                  <a:lnTo>
                    <a:pt x="16784" y="14319"/>
                  </a:lnTo>
                  <a:lnTo>
                    <a:pt x="16699" y="14181"/>
                  </a:lnTo>
                  <a:lnTo>
                    <a:pt x="16614" y="14073"/>
                  </a:lnTo>
                  <a:lnTo>
                    <a:pt x="16529" y="13981"/>
                  </a:lnTo>
                  <a:lnTo>
                    <a:pt x="16444" y="13935"/>
                  </a:lnTo>
                  <a:lnTo>
                    <a:pt x="16062" y="13873"/>
                  </a:lnTo>
                  <a:lnTo>
                    <a:pt x="15680" y="13827"/>
                  </a:lnTo>
                  <a:lnTo>
                    <a:pt x="15299" y="13781"/>
                  </a:lnTo>
                  <a:lnTo>
                    <a:pt x="14911" y="13750"/>
                  </a:lnTo>
                  <a:lnTo>
                    <a:pt x="14529" y="13735"/>
                  </a:lnTo>
                  <a:lnTo>
                    <a:pt x="14147" y="13720"/>
                  </a:lnTo>
                  <a:lnTo>
                    <a:pt x="13766" y="13720"/>
                  </a:lnTo>
                  <a:lnTo>
                    <a:pt x="13378" y="13735"/>
                  </a:lnTo>
                  <a:lnTo>
                    <a:pt x="12996" y="13750"/>
                  </a:lnTo>
                  <a:lnTo>
                    <a:pt x="12615" y="13781"/>
                  </a:lnTo>
                  <a:lnTo>
                    <a:pt x="12233" y="13827"/>
                  </a:lnTo>
                  <a:lnTo>
                    <a:pt x="11845" y="13873"/>
                  </a:lnTo>
                  <a:lnTo>
                    <a:pt x="11464" y="13935"/>
                  </a:lnTo>
                  <a:lnTo>
                    <a:pt x="11082" y="14012"/>
                  </a:lnTo>
                  <a:lnTo>
                    <a:pt x="10700" y="14088"/>
                  </a:lnTo>
                  <a:lnTo>
                    <a:pt x="10318" y="14181"/>
                  </a:lnTo>
                  <a:lnTo>
                    <a:pt x="8891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110100" y="-6230450"/>
              <a:ext cx="1484975" cy="2713900"/>
            </a:xfrm>
            <a:custGeom>
              <a:avLst/>
              <a:gdLst/>
              <a:ahLst/>
              <a:cxnLst/>
              <a:rect l="l" t="t" r="r" b="b"/>
              <a:pathLst>
                <a:path w="59399" h="108556" extrusionOk="0">
                  <a:moveTo>
                    <a:pt x="37221" y="1"/>
                  </a:moveTo>
                  <a:lnTo>
                    <a:pt x="36961" y="16"/>
                  </a:lnTo>
                  <a:lnTo>
                    <a:pt x="36701" y="62"/>
                  </a:lnTo>
                  <a:lnTo>
                    <a:pt x="36447" y="109"/>
                  </a:lnTo>
                  <a:lnTo>
                    <a:pt x="36187" y="170"/>
                  </a:lnTo>
                  <a:lnTo>
                    <a:pt x="35927" y="247"/>
                  </a:lnTo>
                  <a:lnTo>
                    <a:pt x="35672" y="324"/>
                  </a:lnTo>
                  <a:lnTo>
                    <a:pt x="35417" y="431"/>
                  </a:lnTo>
                  <a:lnTo>
                    <a:pt x="35158" y="539"/>
                  </a:lnTo>
                  <a:lnTo>
                    <a:pt x="34908" y="662"/>
                  </a:lnTo>
                  <a:lnTo>
                    <a:pt x="34654" y="784"/>
                  </a:lnTo>
                  <a:lnTo>
                    <a:pt x="34404" y="938"/>
                  </a:lnTo>
                  <a:lnTo>
                    <a:pt x="34155" y="1076"/>
                  </a:lnTo>
                  <a:lnTo>
                    <a:pt x="33906" y="1245"/>
                  </a:lnTo>
                  <a:lnTo>
                    <a:pt x="33656" y="1414"/>
                  </a:lnTo>
                  <a:lnTo>
                    <a:pt x="33412" y="1583"/>
                  </a:lnTo>
                  <a:lnTo>
                    <a:pt x="32670" y="2152"/>
                  </a:lnTo>
                  <a:lnTo>
                    <a:pt x="31901" y="2766"/>
                  </a:lnTo>
                  <a:lnTo>
                    <a:pt x="31105" y="3412"/>
                  </a:lnTo>
                  <a:lnTo>
                    <a:pt x="30288" y="4103"/>
                  </a:lnTo>
                  <a:lnTo>
                    <a:pt x="29455" y="4810"/>
                  </a:lnTo>
                  <a:lnTo>
                    <a:pt x="28607" y="5562"/>
                  </a:lnTo>
                  <a:lnTo>
                    <a:pt x="27748" y="6331"/>
                  </a:lnTo>
                  <a:lnTo>
                    <a:pt x="26883" y="7129"/>
                  </a:lnTo>
                  <a:lnTo>
                    <a:pt x="26018" y="7944"/>
                  </a:lnTo>
                  <a:lnTo>
                    <a:pt x="25148" y="8758"/>
                  </a:lnTo>
                  <a:lnTo>
                    <a:pt x="24289" y="9603"/>
                  </a:lnTo>
                  <a:lnTo>
                    <a:pt x="23435" y="10448"/>
                  </a:lnTo>
                  <a:lnTo>
                    <a:pt x="22592" y="11293"/>
                  </a:lnTo>
                  <a:lnTo>
                    <a:pt x="21764" y="12138"/>
                  </a:lnTo>
                  <a:lnTo>
                    <a:pt x="20958" y="12967"/>
                  </a:lnTo>
                  <a:lnTo>
                    <a:pt x="20173" y="13797"/>
                  </a:lnTo>
                  <a:lnTo>
                    <a:pt x="18815" y="15256"/>
                  </a:lnTo>
                  <a:lnTo>
                    <a:pt x="17505" y="16624"/>
                  </a:lnTo>
                  <a:lnTo>
                    <a:pt x="16248" y="17929"/>
                  </a:lnTo>
                  <a:lnTo>
                    <a:pt x="15028" y="19174"/>
                  </a:lnTo>
                  <a:lnTo>
                    <a:pt x="13840" y="20357"/>
                  </a:lnTo>
                  <a:lnTo>
                    <a:pt x="12673" y="21524"/>
                  </a:lnTo>
                  <a:lnTo>
                    <a:pt x="10387" y="23767"/>
                  </a:lnTo>
                  <a:lnTo>
                    <a:pt x="8095" y="26010"/>
                  </a:lnTo>
                  <a:lnTo>
                    <a:pt x="6928" y="27147"/>
                  </a:lnTo>
                  <a:lnTo>
                    <a:pt x="5745" y="28330"/>
                  </a:lnTo>
                  <a:lnTo>
                    <a:pt x="4525" y="29544"/>
                  </a:lnTo>
                  <a:lnTo>
                    <a:pt x="3268" y="30834"/>
                  </a:lnTo>
                  <a:lnTo>
                    <a:pt x="1958" y="32171"/>
                  </a:lnTo>
                  <a:lnTo>
                    <a:pt x="600" y="33600"/>
                  </a:lnTo>
                  <a:lnTo>
                    <a:pt x="510" y="33707"/>
                  </a:lnTo>
                  <a:lnTo>
                    <a:pt x="425" y="33830"/>
                  </a:lnTo>
                  <a:lnTo>
                    <a:pt x="346" y="33999"/>
                  </a:lnTo>
                  <a:lnTo>
                    <a:pt x="271" y="34168"/>
                  </a:lnTo>
                  <a:lnTo>
                    <a:pt x="213" y="34368"/>
                  </a:lnTo>
                  <a:lnTo>
                    <a:pt x="155" y="34568"/>
                  </a:lnTo>
                  <a:lnTo>
                    <a:pt x="112" y="34783"/>
                  </a:lnTo>
                  <a:lnTo>
                    <a:pt x="75" y="34998"/>
                  </a:lnTo>
                  <a:lnTo>
                    <a:pt x="43" y="35228"/>
                  </a:lnTo>
                  <a:lnTo>
                    <a:pt x="22" y="35474"/>
                  </a:lnTo>
                  <a:lnTo>
                    <a:pt x="6" y="35720"/>
                  </a:lnTo>
                  <a:lnTo>
                    <a:pt x="1" y="35966"/>
                  </a:lnTo>
                  <a:lnTo>
                    <a:pt x="1" y="36211"/>
                  </a:lnTo>
                  <a:lnTo>
                    <a:pt x="11" y="36442"/>
                  </a:lnTo>
                  <a:lnTo>
                    <a:pt x="33" y="36688"/>
                  </a:lnTo>
                  <a:lnTo>
                    <a:pt x="59" y="36918"/>
                  </a:lnTo>
                  <a:lnTo>
                    <a:pt x="91" y="37148"/>
                  </a:lnTo>
                  <a:lnTo>
                    <a:pt x="133" y="37379"/>
                  </a:lnTo>
                  <a:lnTo>
                    <a:pt x="186" y="37579"/>
                  </a:lnTo>
                  <a:lnTo>
                    <a:pt x="245" y="37778"/>
                  </a:lnTo>
                  <a:lnTo>
                    <a:pt x="5077" y="72283"/>
                  </a:lnTo>
                  <a:lnTo>
                    <a:pt x="34373" y="43263"/>
                  </a:lnTo>
                  <a:lnTo>
                    <a:pt x="50492" y="108555"/>
                  </a:lnTo>
                  <a:lnTo>
                    <a:pt x="59398" y="103701"/>
                  </a:lnTo>
                  <a:lnTo>
                    <a:pt x="59159" y="100797"/>
                  </a:lnTo>
                  <a:lnTo>
                    <a:pt x="58905" y="97909"/>
                  </a:lnTo>
                  <a:lnTo>
                    <a:pt x="58650" y="95005"/>
                  </a:lnTo>
                  <a:lnTo>
                    <a:pt x="58385" y="92102"/>
                  </a:lnTo>
                  <a:lnTo>
                    <a:pt x="58114" y="89198"/>
                  </a:lnTo>
                  <a:lnTo>
                    <a:pt x="57833" y="86294"/>
                  </a:lnTo>
                  <a:lnTo>
                    <a:pt x="57542" y="83391"/>
                  </a:lnTo>
                  <a:lnTo>
                    <a:pt x="57245" y="80487"/>
                  </a:lnTo>
                  <a:lnTo>
                    <a:pt x="56937" y="77599"/>
                  </a:lnTo>
                  <a:lnTo>
                    <a:pt x="56619" y="74711"/>
                  </a:lnTo>
                  <a:lnTo>
                    <a:pt x="56295" y="71838"/>
                  </a:lnTo>
                  <a:lnTo>
                    <a:pt x="55956" y="68965"/>
                  </a:lnTo>
                  <a:lnTo>
                    <a:pt x="55611" y="66108"/>
                  </a:lnTo>
                  <a:lnTo>
                    <a:pt x="55250" y="63250"/>
                  </a:lnTo>
                  <a:lnTo>
                    <a:pt x="54884" y="60423"/>
                  </a:lnTo>
                  <a:lnTo>
                    <a:pt x="54693" y="59010"/>
                  </a:lnTo>
                  <a:lnTo>
                    <a:pt x="54502" y="57597"/>
                  </a:lnTo>
                  <a:lnTo>
                    <a:pt x="54306" y="56198"/>
                  </a:lnTo>
                  <a:lnTo>
                    <a:pt x="54110" y="54800"/>
                  </a:lnTo>
                  <a:lnTo>
                    <a:pt x="53908" y="53402"/>
                  </a:lnTo>
                  <a:lnTo>
                    <a:pt x="53707" y="52004"/>
                  </a:lnTo>
                  <a:lnTo>
                    <a:pt x="53500" y="50622"/>
                  </a:lnTo>
                  <a:lnTo>
                    <a:pt x="53288" y="49239"/>
                  </a:lnTo>
                  <a:lnTo>
                    <a:pt x="53075" y="47872"/>
                  </a:lnTo>
                  <a:lnTo>
                    <a:pt x="52858" y="46489"/>
                  </a:lnTo>
                  <a:lnTo>
                    <a:pt x="52640" y="45137"/>
                  </a:lnTo>
                  <a:lnTo>
                    <a:pt x="52418" y="43770"/>
                  </a:lnTo>
                  <a:lnTo>
                    <a:pt x="52190" y="42418"/>
                  </a:lnTo>
                  <a:lnTo>
                    <a:pt x="51962" y="41066"/>
                  </a:lnTo>
                  <a:lnTo>
                    <a:pt x="51728" y="39729"/>
                  </a:lnTo>
                  <a:lnTo>
                    <a:pt x="51489" y="38393"/>
                  </a:lnTo>
                  <a:lnTo>
                    <a:pt x="51251" y="37072"/>
                  </a:lnTo>
                  <a:lnTo>
                    <a:pt x="51007" y="35750"/>
                  </a:lnTo>
                  <a:lnTo>
                    <a:pt x="50757" y="34429"/>
                  </a:lnTo>
                  <a:lnTo>
                    <a:pt x="50508" y="33123"/>
                  </a:lnTo>
                  <a:lnTo>
                    <a:pt x="50254" y="31833"/>
                  </a:lnTo>
                  <a:lnTo>
                    <a:pt x="49994" y="30542"/>
                  </a:lnTo>
                  <a:lnTo>
                    <a:pt x="49734" y="29252"/>
                  </a:lnTo>
                  <a:lnTo>
                    <a:pt x="49469" y="27977"/>
                  </a:lnTo>
                  <a:lnTo>
                    <a:pt x="49198" y="26702"/>
                  </a:lnTo>
                  <a:lnTo>
                    <a:pt x="48922" y="25442"/>
                  </a:lnTo>
                  <a:lnTo>
                    <a:pt x="48646" y="24198"/>
                  </a:lnTo>
                  <a:lnTo>
                    <a:pt x="48365" y="22953"/>
                  </a:lnTo>
                  <a:lnTo>
                    <a:pt x="48079" y="21724"/>
                  </a:lnTo>
                  <a:lnTo>
                    <a:pt x="47787" y="20495"/>
                  </a:lnTo>
                  <a:lnTo>
                    <a:pt x="47495" y="19281"/>
                  </a:lnTo>
                  <a:lnTo>
                    <a:pt x="47193" y="18083"/>
                  </a:lnTo>
                  <a:lnTo>
                    <a:pt x="46891" y="16885"/>
                  </a:lnTo>
                  <a:lnTo>
                    <a:pt x="46588" y="15687"/>
                  </a:lnTo>
                  <a:lnTo>
                    <a:pt x="46323" y="14688"/>
                  </a:lnTo>
                  <a:lnTo>
                    <a:pt x="46053" y="13674"/>
                  </a:lnTo>
                  <a:lnTo>
                    <a:pt x="45777" y="12675"/>
                  </a:lnTo>
                  <a:lnTo>
                    <a:pt x="45496" y="11692"/>
                  </a:lnTo>
                  <a:lnTo>
                    <a:pt x="45209" y="10724"/>
                  </a:lnTo>
                  <a:lnTo>
                    <a:pt x="44917" y="9772"/>
                  </a:lnTo>
                  <a:lnTo>
                    <a:pt x="44615" y="8850"/>
                  </a:lnTo>
                  <a:lnTo>
                    <a:pt x="44461" y="8389"/>
                  </a:lnTo>
                  <a:lnTo>
                    <a:pt x="44307" y="7944"/>
                  </a:lnTo>
                  <a:lnTo>
                    <a:pt x="44148" y="7513"/>
                  </a:lnTo>
                  <a:lnTo>
                    <a:pt x="43989" y="7083"/>
                  </a:lnTo>
                  <a:lnTo>
                    <a:pt x="43830" y="6653"/>
                  </a:lnTo>
                  <a:lnTo>
                    <a:pt x="43666" y="6254"/>
                  </a:lnTo>
                  <a:lnTo>
                    <a:pt x="43496" y="5839"/>
                  </a:lnTo>
                  <a:lnTo>
                    <a:pt x="43326" y="5455"/>
                  </a:lnTo>
                  <a:lnTo>
                    <a:pt x="43156" y="5071"/>
                  </a:lnTo>
                  <a:lnTo>
                    <a:pt x="42981" y="4702"/>
                  </a:lnTo>
                  <a:lnTo>
                    <a:pt x="42806" y="4349"/>
                  </a:lnTo>
                  <a:lnTo>
                    <a:pt x="42626" y="4011"/>
                  </a:lnTo>
                  <a:lnTo>
                    <a:pt x="42440" y="3673"/>
                  </a:lnTo>
                  <a:lnTo>
                    <a:pt x="42255" y="3350"/>
                  </a:lnTo>
                  <a:lnTo>
                    <a:pt x="42069" y="3058"/>
                  </a:lnTo>
                  <a:lnTo>
                    <a:pt x="41873" y="2766"/>
                  </a:lnTo>
                  <a:lnTo>
                    <a:pt x="41682" y="2490"/>
                  </a:lnTo>
                  <a:lnTo>
                    <a:pt x="41480" y="2229"/>
                  </a:lnTo>
                  <a:lnTo>
                    <a:pt x="41247" y="1937"/>
                  </a:lnTo>
                  <a:lnTo>
                    <a:pt x="41008" y="1676"/>
                  </a:lnTo>
                  <a:lnTo>
                    <a:pt x="40764" y="1430"/>
                  </a:lnTo>
                  <a:lnTo>
                    <a:pt x="40520" y="1215"/>
                  </a:lnTo>
                  <a:lnTo>
                    <a:pt x="40276" y="1015"/>
                  </a:lnTo>
                  <a:lnTo>
                    <a:pt x="40027" y="831"/>
                  </a:lnTo>
                  <a:lnTo>
                    <a:pt x="39778" y="662"/>
                  </a:lnTo>
                  <a:lnTo>
                    <a:pt x="39528" y="523"/>
                  </a:lnTo>
                  <a:lnTo>
                    <a:pt x="39274" y="400"/>
                  </a:lnTo>
                  <a:lnTo>
                    <a:pt x="39019" y="293"/>
                  </a:lnTo>
                  <a:lnTo>
                    <a:pt x="38764" y="201"/>
                  </a:lnTo>
                  <a:lnTo>
                    <a:pt x="38510" y="124"/>
                  </a:lnTo>
                  <a:lnTo>
                    <a:pt x="38255" y="62"/>
                  </a:lnTo>
                  <a:lnTo>
                    <a:pt x="37995" y="32"/>
                  </a:lnTo>
                  <a:lnTo>
                    <a:pt x="37735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53075" y="-5410050"/>
              <a:ext cx="248550" cy="1382675"/>
            </a:xfrm>
            <a:custGeom>
              <a:avLst/>
              <a:gdLst/>
              <a:ahLst/>
              <a:cxnLst/>
              <a:rect l="l" t="t" r="r" b="b"/>
              <a:pathLst>
                <a:path w="9942" h="55307" extrusionOk="0">
                  <a:moveTo>
                    <a:pt x="3608" y="0"/>
                  </a:moveTo>
                  <a:lnTo>
                    <a:pt x="3465" y="16"/>
                  </a:lnTo>
                  <a:lnTo>
                    <a:pt x="3321" y="46"/>
                  </a:lnTo>
                  <a:lnTo>
                    <a:pt x="3178" y="108"/>
                  </a:lnTo>
                  <a:lnTo>
                    <a:pt x="3035" y="200"/>
                  </a:lnTo>
                  <a:lnTo>
                    <a:pt x="2897" y="323"/>
                  </a:lnTo>
                  <a:lnTo>
                    <a:pt x="2754" y="476"/>
                  </a:lnTo>
                  <a:lnTo>
                    <a:pt x="2611" y="661"/>
                  </a:lnTo>
                  <a:lnTo>
                    <a:pt x="2473" y="876"/>
                  </a:lnTo>
                  <a:lnTo>
                    <a:pt x="2335" y="1122"/>
                  </a:lnTo>
                  <a:lnTo>
                    <a:pt x="2192" y="1414"/>
                  </a:lnTo>
                  <a:lnTo>
                    <a:pt x="2059" y="1736"/>
                  </a:lnTo>
                  <a:lnTo>
                    <a:pt x="1921" y="2090"/>
                  </a:lnTo>
                  <a:lnTo>
                    <a:pt x="1789" y="2474"/>
                  </a:lnTo>
                  <a:lnTo>
                    <a:pt x="1709" y="2750"/>
                  </a:lnTo>
                  <a:lnTo>
                    <a:pt x="1629" y="3027"/>
                  </a:lnTo>
                  <a:lnTo>
                    <a:pt x="1555" y="3303"/>
                  </a:lnTo>
                  <a:lnTo>
                    <a:pt x="1481" y="3595"/>
                  </a:lnTo>
                  <a:lnTo>
                    <a:pt x="1412" y="3887"/>
                  </a:lnTo>
                  <a:lnTo>
                    <a:pt x="1343" y="4179"/>
                  </a:lnTo>
                  <a:lnTo>
                    <a:pt x="1285" y="4486"/>
                  </a:lnTo>
                  <a:lnTo>
                    <a:pt x="1221" y="4793"/>
                  </a:lnTo>
                  <a:lnTo>
                    <a:pt x="1168" y="5101"/>
                  </a:lnTo>
                  <a:lnTo>
                    <a:pt x="1110" y="5423"/>
                  </a:lnTo>
                  <a:lnTo>
                    <a:pt x="1062" y="5746"/>
                  </a:lnTo>
                  <a:lnTo>
                    <a:pt x="1014" y="6084"/>
                  </a:lnTo>
                  <a:lnTo>
                    <a:pt x="972" y="6406"/>
                  </a:lnTo>
                  <a:lnTo>
                    <a:pt x="929" y="6744"/>
                  </a:lnTo>
                  <a:lnTo>
                    <a:pt x="892" y="7082"/>
                  </a:lnTo>
                  <a:lnTo>
                    <a:pt x="860" y="7436"/>
                  </a:lnTo>
                  <a:lnTo>
                    <a:pt x="786" y="8173"/>
                  </a:lnTo>
                  <a:lnTo>
                    <a:pt x="717" y="8926"/>
                  </a:lnTo>
                  <a:lnTo>
                    <a:pt x="653" y="9679"/>
                  </a:lnTo>
                  <a:lnTo>
                    <a:pt x="590" y="10447"/>
                  </a:lnTo>
                  <a:lnTo>
                    <a:pt x="531" y="11200"/>
                  </a:lnTo>
                  <a:lnTo>
                    <a:pt x="473" y="11952"/>
                  </a:lnTo>
                  <a:lnTo>
                    <a:pt x="420" y="12721"/>
                  </a:lnTo>
                  <a:lnTo>
                    <a:pt x="372" y="13473"/>
                  </a:lnTo>
                  <a:lnTo>
                    <a:pt x="325" y="14242"/>
                  </a:lnTo>
                  <a:lnTo>
                    <a:pt x="282" y="14994"/>
                  </a:lnTo>
                  <a:lnTo>
                    <a:pt x="240" y="15762"/>
                  </a:lnTo>
                  <a:lnTo>
                    <a:pt x="203" y="16531"/>
                  </a:lnTo>
                  <a:lnTo>
                    <a:pt x="139" y="18052"/>
                  </a:lnTo>
                  <a:lnTo>
                    <a:pt x="86" y="19588"/>
                  </a:lnTo>
                  <a:lnTo>
                    <a:pt x="43" y="21124"/>
                  </a:lnTo>
                  <a:lnTo>
                    <a:pt x="17" y="22660"/>
                  </a:lnTo>
                  <a:lnTo>
                    <a:pt x="6" y="24197"/>
                  </a:lnTo>
                  <a:lnTo>
                    <a:pt x="1" y="25733"/>
                  </a:lnTo>
                  <a:lnTo>
                    <a:pt x="12" y="27254"/>
                  </a:lnTo>
                  <a:lnTo>
                    <a:pt x="38" y="28790"/>
                  </a:lnTo>
                  <a:lnTo>
                    <a:pt x="75" y="30327"/>
                  </a:lnTo>
                  <a:lnTo>
                    <a:pt x="123" y="31847"/>
                  </a:lnTo>
                  <a:lnTo>
                    <a:pt x="181" y="33368"/>
                  </a:lnTo>
                  <a:lnTo>
                    <a:pt x="256" y="34889"/>
                  </a:lnTo>
                  <a:lnTo>
                    <a:pt x="340" y="36395"/>
                  </a:lnTo>
                  <a:lnTo>
                    <a:pt x="441" y="37900"/>
                  </a:lnTo>
                  <a:lnTo>
                    <a:pt x="547" y="39406"/>
                  </a:lnTo>
                  <a:lnTo>
                    <a:pt x="675" y="40896"/>
                  </a:lnTo>
                  <a:lnTo>
                    <a:pt x="807" y="42386"/>
                  </a:lnTo>
                  <a:lnTo>
                    <a:pt x="956" y="43861"/>
                  </a:lnTo>
                  <a:lnTo>
                    <a:pt x="1115" y="45336"/>
                  </a:lnTo>
                  <a:lnTo>
                    <a:pt x="1290" y="46796"/>
                  </a:lnTo>
                  <a:lnTo>
                    <a:pt x="1380" y="47518"/>
                  </a:lnTo>
                  <a:lnTo>
                    <a:pt x="1470" y="48240"/>
                  </a:lnTo>
                  <a:lnTo>
                    <a:pt x="1571" y="48962"/>
                  </a:lnTo>
                  <a:lnTo>
                    <a:pt x="1667" y="49668"/>
                  </a:lnTo>
                  <a:lnTo>
                    <a:pt x="1773" y="50390"/>
                  </a:lnTo>
                  <a:lnTo>
                    <a:pt x="1879" y="51097"/>
                  </a:lnTo>
                  <a:lnTo>
                    <a:pt x="1985" y="51804"/>
                  </a:lnTo>
                  <a:lnTo>
                    <a:pt x="2101" y="52511"/>
                  </a:lnTo>
                  <a:lnTo>
                    <a:pt x="2213" y="53217"/>
                  </a:lnTo>
                  <a:lnTo>
                    <a:pt x="2330" y="53909"/>
                  </a:lnTo>
                  <a:lnTo>
                    <a:pt x="2452" y="54615"/>
                  </a:lnTo>
                  <a:lnTo>
                    <a:pt x="2579" y="55307"/>
                  </a:lnTo>
                  <a:lnTo>
                    <a:pt x="2833" y="55061"/>
                  </a:lnTo>
                  <a:lnTo>
                    <a:pt x="3088" y="54815"/>
                  </a:lnTo>
                  <a:lnTo>
                    <a:pt x="3332" y="54538"/>
                  </a:lnTo>
                  <a:lnTo>
                    <a:pt x="3581" y="54247"/>
                  </a:lnTo>
                  <a:lnTo>
                    <a:pt x="3820" y="53939"/>
                  </a:lnTo>
                  <a:lnTo>
                    <a:pt x="4059" y="53632"/>
                  </a:lnTo>
                  <a:lnTo>
                    <a:pt x="4292" y="53294"/>
                  </a:lnTo>
                  <a:lnTo>
                    <a:pt x="4520" y="52941"/>
                  </a:lnTo>
                  <a:lnTo>
                    <a:pt x="4748" y="52572"/>
                  </a:lnTo>
                  <a:lnTo>
                    <a:pt x="4966" y="52188"/>
                  </a:lnTo>
                  <a:lnTo>
                    <a:pt x="5189" y="51788"/>
                  </a:lnTo>
                  <a:lnTo>
                    <a:pt x="5401" y="51389"/>
                  </a:lnTo>
                  <a:lnTo>
                    <a:pt x="5608" y="50959"/>
                  </a:lnTo>
                  <a:lnTo>
                    <a:pt x="5814" y="50513"/>
                  </a:lnTo>
                  <a:lnTo>
                    <a:pt x="6016" y="50068"/>
                  </a:lnTo>
                  <a:lnTo>
                    <a:pt x="6212" y="49607"/>
                  </a:lnTo>
                  <a:lnTo>
                    <a:pt x="6403" y="49131"/>
                  </a:lnTo>
                  <a:lnTo>
                    <a:pt x="6589" y="48639"/>
                  </a:lnTo>
                  <a:lnTo>
                    <a:pt x="6775" y="48132"/>
                  </a:lnTo>
                  <a:lnTo>
                    <a:pt x="6955" y="47610"/>
                  </a:lnTo>
                  <a:lnTo>
                    <a:pt x="7125" y="47087"/>
                  </a:lnTo>
                  <a:lnTo>
                    <a:pt x="7294" y="46550"/>
                  </a:lnTo>
                  <a:lnTo>
                    <a:pt x="7459" y="46012"/>
                  </a:lnTo>
                  <a:lnTo>
                    <a:pt x="7618" y="45444"/>
                  </a:lnTo>
                  <a:lnTo>
                    <a:pt x="7777" y="44875"/>
                  </a:lnTo>
                  <a:lnTo>
                    <a:pt x="7926" y="44291"/>
                  </a:lnTo>
                  <a:lnTo>
                    <a:pt x="8069" y="43708"/>
                  </a:lnTo>
                  <a:lnTo>
                    <a:pt x="8212" y="43108"/>
                  </a:lnTo>
                  <a:lnTo>
                    <a:pt x="8345" y="42494"/>
                  </a:lnTo>
                  <a:lnTo>
                    <a:pt x="8477" y="41879"/>
                  </a:lnTo>
                  <a:lnTo>
                    <a:pt x="8599" y="41250"/>
                  </a:lnTo>
                  <a:lnTo>
                    <a:pt x="8721" y="40620"/>
                  </a:lnTo>
                  <a:lnTo>
                    <a:pt x="8838" y="39974"/>
                  </a:lnTo>
                  <a:lnTo>
                    <a:pt x="8944" y="39329"/>
                  </a:lnTo>
                  <a:lnTo>
                    <a:pt x="9050" y="38669"/>
                  </a:lnTo>
                  <a:lnTo>
                    <a:pt x="9146" y="38008"/>
                  </a:lnTo>
                  <a:lnTo>
                    <a:pt x="9241" y="37332"/>
                  </a:lnTo>
                  <a:lnTo>
                    <a:pt x="9326" y="36656"/>
                  </a:lnTo>
                  <a:lnTo>
                    <a:pt x="9411" y="35965"/>
                  </a:lnTo>
                  <a:lnTo>
                    <a:pt x="9485" y="35273"/>
                  </a:lnTo>
                  <a:lnTo>
                    <a:pt x="9554" y="34582"/>
                  </a:lnTo>
                  <a:lnTo>
                    <a:pt x="9623" y="33875"/>
                  </a:lnTo>
                  <a:lnTo>
                    <a:pt x="9681" y="33169"/>
                  </a:lnTo>
                  <a:lnTo>
                    <a:pt x="9734" y="32462"/>
                  </a:lnTo>
                  <a:lnTo>
                    <a:pt x="9782" y="31740"/>
                  </a:lnTo>
                  <a:lnTo>
                    <a:pt x="9819" y="31018"/>
                  </a:lnTo>
                  <a:lnTo>
                    <a:pt x="9856" y="30296"/>
                  </a:lnTo>
                  <a:lnTo>
                    <a:pt x="9883" y="29574"/>
                  </a:lnTo>
                  <a:lnTo>
                    <a:pt x="9909" y="28836"/>
                  </a:lnTo>
                  <a:lnTo>
                    <a:pt x="9925" y="28099"/>
                  </a:lnTo>
                  <a:lnTo>
                    <a:pt x="9936" y="27361"/>
                  </a:lnTo>
                  <a:lnTo>
                    <a:pt x="9941" y="26624"/>
                  </a:lnTo>
                  <a:lnTo>
                    <a:pt x="9936" y="25887"/>
                  </a:lnTo>
                  <a:lnTo>
                    <a:pt x="9931" y="25134"/>
                  </a:lnTo>
                  <a:lnTo>
                    <a:pt x="9915" y="24396"/>
                  </a:lnTo>
                  <a:lnTo>
                    <a:pt x="9893" y="23644"/>
                  </a:lnTo>
                  <a:lnTo>
                    <a:pt x="9867" y="22891"/>
                  </a:lnTo>
                  <a:lnTo>
                    <a:pt x="9830" y="22153"/>
                  </a:lnTo>
                  <a:lnTo>
                    <a:pt x="9787" y="21401"/>
                  </a:lnTo>
                  <a:lnTo>
                    <a:pt x="9740" y="20648"/>
                  </a:lnTo>
                  <a:lnTo>
                    <a:pt x="9687" y="19895"/>
                  </a:lnTo>
                  <a:lnTo>
                    <a:pt x="9623" y="19158"/>
                  </a:lnTo>
                  <a:lnTo>
                    <a:pt x="9554" y="18405"/>
                  </a:lnTo>
                  <a:lnTo>
                    <a:pt x="9480" y="17652"/>
                  </a:lnTo>
                  <a:lnTo>
                    <a:pt x="9421" y="17130"/>
                  </a:lnTo>
                  <a:lnTo>
                    <a:pt x="9363" y="16607"/>
                  </a:lnTo>
                  <a:lnTo>
                    <a:pt x="9299" y="16085"/>
                  </a:lnTo>
                  <a:lnTo>
                    <a:pt x="9230" y="15563"/>
                  </a:lnTo>
                  <a:lnTo>
                    <a:pt x="9161" y="15040"/>
                  </a:lnTo>
                  <a:lnTo>
                    <a:pt x="9087" y="14533"/>
                  </a:lnTo>
                  <a:lnTo>
                    <a:pt x="9008" y="14026"/>
                  </a:lnTo>
                  <a:lnTo>
                    <a:pt x="8928" y="13535"/>
                  </a:lnTo>
                  <a:lnTo>
                    <a:pt x="8843" y="13028"/>
                  </a:lnTo>
                  <a:lnTo>
                    <a:pt x="8758" y="12552"/>
                  </a:lnTo>
                  <a:lnTo>
                    <a:pt x="8668" y="12060"/>
                  </a:lnTo>
                  <a:lnTo>
                    <a:pt x="8578" y="11584"/>
                  </a:lnTo>
                  <a:lnTo>
                    <a:pt x="8483" y="11108"/>
                  </a:lnTo>
                  <a:lnTo>
                    <a:pt x="8382" y="10631"/>
                  </a:lnTo>
                  <a:lnTo>
                    <a:pt x="8281" y="10170"/>
                  </a:lnTo>
                  <a:lnTo>
                    <a:pt x="8175" y="9710"/>
                  </a:lnTo>
                  <a:lnTo>
                    <a:pt x="8069" y="9249"/>
                  </a:lnTo>
                  <a:lnTo>
                    <a:pt x="7957" y="8803"/>
                  </a:lnTo>
                  <a:lnTo>
                    <a:pt x="7846" y="8358"/>
                  </a:lnTo>
                  <a:lnTo>
                    <a:pt x="7729" y="7927"/>
                  </a:lnTo>
                  <a:lnTo>
                    <a:pt x="7613" y="7497"/>
                  </a:lnTo>
                  <a:lnTo>
                    <a:pt x="7491" y="7067"/>
                  </a:lnTo>
                  <a:lnTo>
                    <a:pt x="7369" y="6652"/>
                  </a:lnTo>
                  <a:lnTo>
                    <a:pt x="7241" y="6237"/>
                  </a:lnTo>
                  <a:lnTo>
                    <a:pt x="7109" y="5823"/>
                  </a:lnTo>
                  <a:lnTo>
                    <a:pt x="6976" y="5423"/>
                  </a:lnTo>
                  <a:lnTo>
                    <a:pt x="6843" y="5039"/>
                  </a:lnTo>
                  <a:lnTo>
                    <a:pt x="6706" y="4655"/>
                  </a:lnTo>
                  <a:lnTo>
                    <a:pt x="6568" y="4271"/>
                  </a:lnTo>
                  <a:lnTo>
                    <a:pt x="6424" y="3902"/>
                  </a:lnTo>
                  <a:lnTo>
                    <a:pt x="6281" y="3534"/>
                  </a:lnTo>
                  <a:lnTo>
                    <a:pt x="6133" y="3180"/>
                  </a:lnTo>
                  <a:lnTo>
                    <a:pt x="5899" y="2658"/>
                  </a:lnTo>
                  <a:lnTo>
                    <a:pt x="5777" y="2397"/>
                  </a:lnTo>
                  <a:lnTo>
                    <a:pt x="5655" y="2151"/>
                  </a:lnTo>
                  <a:lnTo>
                    <a:pt x="5528" y="1905"/>
                  </a:lnTo>
                  <a:lnTo>
                    <a:pt x="5401" y="1675"/>
                  </a:lnTo>
                  <a:lnTo>
                    <a:pt x="5273" y="1444"/>
                  </a:lnTo>
                  <a:lnTo>
                    <a:pt x="5141" y="1245"/>
                  </a:lnTo>
                  <a:lnTo>
                    <a:pt x="5008" y="1045"/>
                  </a:lnTo>
                  <a:lnTo>
                    <a:pt x="4870" y="860"/>
                  </a:lnTo>
                  <a:lnTo>
                    <a:pt x="4738" y="691"/>
                  </a:lnTo>
                  <a:lnTo>
                    <a:pt x="4600" y="538"/>
                  </a:lnTo>
                  <a:lnTo>
                    <a:pt x="4457" y="400"/>
                  </a:lnTo>
                  <a:lnTo>
                    <a:pt x="4319" y="277"/>
                  </a:lnTo>
                  <a:lnTo>
                    <a:pt x="4181" y="185"/>
                  </a:lnTo>
                  <a:lnTo>
                    <a:pt x="4038" y="108"/>
                  </a:lnTo>
                  <a:lnTo>
                    <a:pt x="3894" y="46"/>
                  </a:lnTo>
                  <a:lnTo>
                    <a:pt x="375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93400" y="-5365500"/>
              <a:ext cx="136600" cy="1185275"/>
            </a:xfrm>
            <a:custGeom>
              <a:avLst/>
              <a:gdLst/>
              <a:ahLst/>
              <a:cxnLst/>
              <a:rect l="l" t="t" r="r" b="b"/>
              <a:pathLst>
                <a:path w="5464" h="47411" extrusionOk="0">
                  <a:moveTo>
                    <a:pt x="2276" y="0"/>
                  </a:moveTo>
                  <a:lnTo>
                    <a:pt x="2186" y="62"/>
                  </a:lnTo>
                  <a:lnTo>
                    <a:pt x="2090" y="169"/>
                  </a:lnTo>
                  <a:lnTo>
                    <a:pt x="2000" y="277"/>
                  </a:lnTo>
                  <a:lnTo>
                    <a:pt x="1915" y="400"/>
                  </a:lnTo>
                  <a:lnTo>
                    <a:pt x="1830" y="553"/>
                  </a:lnTo>
                  <a:lnTo>
                    <a:pt x="1751" y="722"/>
                  </a:lnTo>
                  <a:lnTo>
                    <a:pt x="1677" y="891"/>
                  </a:lnTo>
                  <a:lnTo>
                    <a:pt x="1602" y="1091"/>
                  </a:lnTo>
                  <a:lnTo>
                    <a:pt x="1507" y="1368"/>
                  </a:lnTo>
                  <a:lnTo>
                    <a:pt x="1417" y="1644"/>
                  </a:lnTo>
                  <a:lnTo>
                    <a:pt x="1327" y="1936"/>
                  </a:lnTo>
                  <a:lnTo>
                    <a:pt x="1242" y="2243"/>
                  </a:lnTo>
                  <a:lnTo>
                    <a:pt x="1157" y="2550"/>
                  </a:lnTo>
                  <a:lnTo>
                    <a:pt x="1077" y="2858"/>
                  </a:lnTo>
                  <a:lnTo>
                    <a:pt x="1003" y="3180"/>
                  </a:lnTo>
                  <a:lnTo>
                    <a:pt x="934" y="3503"/>
                  </a:lnTo>
                  <a:lnTo>
                    <a:pt x="865" y="3841"/>
                  </a:lnTo>
                  <a:lnTo>
                    <a:pt x="801" y="4179"/>
                  </a:lnTo>
                  <a:lnTo>
                    <a:pt x="743" y="4532"/>
                  </a:lnTo>
                  <a:lnTo>
                    <a:pt x="690" y="4886"/>
                  </a:lnTo>
                  <a:lnTo>
                    <a:pt x="637" y="5239"/>
                  </a:lnTo>
                  <a:lnTo>
                    <a:pt x="589" y="5608"/>
                  </a:lnTo>
                  <a:lnTo>
                    <a:pt x="547" y="5976"/>
                  </a:lnTo>
                  <a:lnTo>
                    <a:pt x="510" y="6345"/>
                  </a:lnTo>
                  <a:lnTo>
                    <a:pt x="451" y="6960"/>
                  </a:lnTo>
                  <a:lnTo>
                    <a:pt x="404" y="7574"/>
                  </a:lnTo>
                  <a:lnTo>
                    <a:pt x="351" y="8189"/>
                  </a:lnTo>
                  <a:lnTo>
                    <a:pt x="308" y="8819"/>
                  </a:lnTo>
                  <a:lnTo>
                    <a:pt x="266" y="9433"/>
                  </a:lnTo>
                  <a:lnTo>
                    <a:pt x="223" y="10048"/>
                  </a:lnTo>
                  <a:lnTo>
                    <a:pt x="191" y="10677"/>
                  </a:lnTo>
                  <a:lnTo>
                    <a:pt x="154" y="11292"/>
                  </a:lnTo>
                  <a:lnTo>
                    <a:pt x="128" y="11922"/>
                  </a:lnTo>
                  <a:lnTo>
                    <a:pt x="101" y="12536"/>
                  </a:lnTo>
                  <a:lnTo>
                    <a:pt x="75" y="13166"/>
                  </a:lnTo>
                  <a:lnTo>
                    <a:pt x="59" y="13796"/>
                  </a:lnTo>
                  <a:lnTo>
                    <a:pt x="27" y="15056"/>
                  </a:lnTo>
                  <a:lnTo>
                    <a:pt x="6" y="16300"/>
                  </a:lnTo>
                  <a:lnTo>
                    <a:pt x="0" y="17560"/>
                  </a:lnTo>
                  <a:lnTo>
                    <a:pt x="6" y="18190"/>
                  </a:lnTo>
                  <a:lnTo>
                    <a:pt x="6" y="18820"/>
                  </a:lnTo>
                  <a:lnTo>
                    <a:pt x="16" y="19450"/>
                  </a:lnTo>
                  <a:lnTo>
                    <a:pt x="27" y="20080"/>
                  </a:lnTo>
                  <a:lnTo>
                    <a:pt x="43" y="20709"/>
                  </a:lnTo>
                  <a:lnTo>
                    <a:pt x="59" y="21339"/>
                  </a:lnTo>
                  <a:lnTo>
                    <a:pt x="80" y="21969"/>
                  </a:lnTo>
                  <a:lnTo>
                    <a:pt x="107" y="22584"/>
                  </a:lnTo>
                  <a:lnTo>
                    <a:pt x="133" y="23214"/>
                  </a:lnTo>
                  <a:lnTo>
                    <a:pt x="165" y="23843"/>
                  </a:lnTo>
                  <a:lnTo>
                    <a:pt x="197" y="24458"/>
                  </a:lnTo>
                  <a:lnTo>
                    <a:pt x="234" y="25088"/>
                  </a:lnTo>
                  <a:lnTo>
                    <a:pt x="276" y="25702"/>
                  </a:lnTo>
                  <a:lnTo>
                    <a:pt x="319" y="26332"/>
                  </a:lnTo>
                  <a:lnTo>
                    <a:pt x="409" y="27561"/>
                  </a:lnTo>
                  <a:lnTo>
                    <a:pt x="515" y="28790"/>
                  </a:lnTo>
                  <a:lnTo>
                    <a:pt x="626" y="30004"/>
                  </a:lnTo>
                  <a:lnTo>
                    <a:pt x="754" y="31202"/>
                  </a:lnTo>
                  <a:lnTo>
                    <a:pt x="892" y="32401"/>
                  </a:lnTo>
                  <a:lnTo>
                    <a:pt x="1040" y="33584"/>
                  </a:lnTo>
                  <a:lnTo>
                    <a:pt x="1199" y="34751"/>
                  </a:lnTo>
                  <a:lnTo>
                    <a:pt x="1369" y="35903"/>
                  </a:lnTo>
                  <a:lnTo>
                    <a:pt x="1555" y="37040"/>
                  </a:lnTo>
                  <a:lnTo>
                    <a:pt x="1746" y="38162"/>
                  </a:lnTo>
                  <a:lnTo>
                    <a:pt x="1952" y="39283"/>
                  </a:lnTo>
                  <a:lnTo>
                    <a:pt x="2165" y="40374"/>
                  </a:lnTo>
                  <a:lnTo>
                    <a:pt x="2393" y="41449"/>
                  </a:lnTo>
                  <a:lnTo>
                    <a:pt x="2626" y="42509"/>
                  </a:lnTo>
                  <a:lnTo>
                    <a:pt x="2875" y="43539"/>
                  </a:lnTo>
                  <a:lnTo>
                    <a:pt x="3130" y="44568"/>
                  </a:lnTo>
                  <a:lnTo>
                    <a:pt x="3507" y="46012"/>
                  </a:lnTo>
                  <a:lnTo>
                    <a:pt x="3560" y="46196"/>
                  </a:lnTo>
                  <a:lnTo>
                    <a:pt x="3613" y="46350"/>
                  </a:lnTo>
                  <a:lnTo>
                    <a:pt x="3666" y="46504"/>
                  </a:lnTo>
                  <a:lnTo>
                    <a:pt x="3729" y="46657"/>
                  </a:lnTo>
                  <a:lnTo>
                    <a:pt x="3788" y="46780"/>
                  </a:lnTo>
                  <a:lnTo>
                    <a:pt x="3857" y="46903"/>
                  </a:lnTo>
                  <a:lnTo>
                    <a:pt x="3926" y="47011"/>
                  </a:lnTo>
                  <a:lnTo>
                    <a:pt x="3995" y="47088"/>
                  </a:lnTo>
                  <a:lnTo>
                    <a:pt x="4058" y="47164"/>
                  </a:lnTo>
                  <a:lnTo>
                    <a:pt x="4122" y="47226"/>
                  </a:lnTo>
                  <a:lnTo>
                    <a:pt x="4186" y="47287"/>
                  </a:lnTo>
                  <a:lnTo>
                    <a:pt x="4249" y="47333"/>
                  </a:lnTo>
                  <a:lnTo>
                    <a:pt x="4313" y="47364"/>
                  </a:lnTo>
                  <a:lnTo>
                    <a:pt x="4377" y="47379"/>
                  </a:lnTo>
                  <a:lnTo>
                    <a:pt x="4445" y="47395"/>
                  </a:lnTo>
                  <a:lnTo>
                    <a:pt x="4514" y="47410"/>
                  </a:lnTo>
                  <a:lnTo>
                    <a:pt x="4567" y="47379"/>
                  </a:lnTo>
                  <a:lnTo>
                    <a:pt x="4626" y="47349"/>
                  </a:lnTo>
                  <a:lnTo>
                    <a:pt x="4679" y="47303"/>
                  </a:lnTo>
                  <a:lnTo>
                    <a:pt x="4732" y="47241"/>
                  </a:lnTo>
                  <a:lnTo>
                    <a:pt x="4785" y="47180"/>
                  </a:lnTo>
                  <a:lnTo>
                    <a:pt x="4838" y="47103"/>
                  </a:lnTo>
                  <a:lnTo>
                    <a:pt x="4891" y="47026"/>
                  </a:lnTo>
                  <a:lnTo>
                    <a:pt x="4939" y="46934"/>
                  </a:lnTo>
                  <a:lnTo>
                    <a:pt x="5050" y="46688"/>
                  </a:lnTo>
                  <a:lnTo>
                    <a:pt x="5162" y="46396"/>
                  </a:lnTo>
                  <a:lnTo>
                    <a:pt x="5262" y="46104"/>
                  </a:lnTo>
                  <a:lnTo>
                    <a:pt x="5352" y="45782"/>
                  </a:lnTo>
                  <a:lnTo>
                    <a:pt x="5390" y="45659"/>
                  </a:lnTo>
                  <a:lnTo>
                    <a:pt x="5416" y="45567"/>
                  </a:lnTo>
                  <a:lnTo>
                    <a:pt x="5437" y="45474"/>
                  </a:lnTo>
                  <a:lnTo>
                    <a:pt x="5448" y="45413"/>
                  </a:lnTo>
                  <a:lnTo>
                    <a:pt x="5459" y="45305"/>
                  </a:lnTo>
                  <a:lnTo>
                    <a:pt x="5464" y="45275"/>
                  </a:lnTo>
                  <a:lnTo>
                    <a:pt x="5453" y="45259"/>
                  </a:lnTo>
                  <a:lnTo>
                    <a:pt x="5443" y="45275"/>
                  </a:lnTo>
                  <a:lnTo>
                    <a:pt x="5416" y="45336"/>
                  </a:lnTo>
                  <a:lnTo>
                    <a:pt x="5305" y="45613"/>
                  </a:lnTo>
                  <a:lnTo>
                    <a:pt x="5220" y="45797"/>
                  </a:lnTo>
                  <a:lnTo>
                    <a:pt x="5124" y="46028"/>
                  </a:lnTo>
                  <a:lnTo>
                    <a:pt x="5008" y="46273"/>
                  </a:lnTo>
                  <a:lnTo>
                    <a:pt x="4875" y="46519"/>
                  </a:lnTo>
                  <a:lnTo>
                    <a:pt x="4833" y="46596"/>
                  </a:lnTo>
                  <a:lnTo>
                    <a:pt x="4785" y="46657"/>
                  </a:lnTo>
                  <a:lnTo>
                    <a:pt x="4737" y="46703"/>
                  </a:lnTo>
                  <a:lnTo>
                    <a:pt x="4689" y="46750"/>
                  </a:lnTo>
                  <a:lnTo>
                    <a:pt x="4642" y="46780"/>
                  </a:lnTo>
                  <a:lnTo>
                    <a:pt x="4594" y="46796"/>
                  </a:lnTo>
                  <a:lnTo>
                    <a:pt x="4546" y="46811"/>
                  </a:lnTo>
                  <a:lnTo>
                    <a:pt x="4445" y="46811"/>
                  </a:lnTo>
                  <a:lnTo>
                    <a:pt x="4398" y="46796"/>
                  </a:lnTo>
                  <a:lnTo>
                    <a:pt x="4350" y="46780"/>
                  </a:lnTo>
                  <a:lnTo>
                    <a:pt x="4302" y="46750"/>
                  </a:lnTo>
                  <a:lnTo>
                    <a:pt x="4255" y="46703"/>
                  </a:lnTo>
                  <a:lnTo>
                    <a:pt x="4207" y="46657"/>
                  </a:lnTo>
                  <a:lnTo>
                    <a:pt x="4159" y="46596"/>
                  </a:lnTo>
                  <a:lnTo>
                    <a:pt x="4117" y="46519"/>
                  </a:lnTo>
                  <a:lnTo>
                    <a:pt x="4058" y="46473"/>
                  </a:lnTo>
                  <a:lnTo>
                    <a:pt x="4000" y="46396"/>
                  </a:lnTo>
                  <a:lnTo>
                    <a:pt x="3947" y="46304"/>
                  </a:lnTo>
                  <a:lnTo>
                    <a:pt x="3899" y="46181"/>
                  </a:lnTo>
                  <a:lnTo>
                    <a:pt x="3846" y="46058"/>
                  </a:lnTo>
                  <a:lnTo>
                    <a:pt x="3804" y="45920"/>
                  </a:lnTo>
                  <a:lnTo>
                    <a:pt x="3756" y="45766"/>
                  </a:lnTo>
                  <a:lnTo>
                    <a:pt x="3713" y="45613"/>
                  </a:lnTo>
                  <a:lnTo>
                    <a:pt x="3623" y="45259"/>
                  </a:lnTo>
                  <a:lnTo>
                    <a:pt x="3538" y="44875"/>
                  </a:lnTo>
                  <a:lnTo>
                    <a:pt x="3448" y="44476"/>
                  </a:lnTo>
                  <a:lnTo>
                    <a:pt x="3358" y="44076"/>
                  </a:lnTo>
                  <a:lnTo>
                    <a:pt x="3119" y="43062"/>
                  </a:lnTo>
                  <a:lnTo>
                    <a:pt x="2886" y="42018"/>
                  </a:lnTo>
                  <a:lnTo>
                    <a:pt x="2669" y="40973"/>
                  </a:lnTo>
                  <a:lnTo>
                    <a:pt x="2456" y="39898"/>
                  </a:lnTo>
                  <a:lnTo>
                    <a:pt x="2255" y="38807"/>
                  </a:lnTo>
                  <a:lnTo>
                    <a:pt x="2064" y="37716"/>
                  </a:lnTo>
                  <a:lnTo>
                    <a:pt x="1883" y="36610"/>
                  </a:lnTo>
                  <a:lnTo>
                    <a:pt x="1714" y="35473"/>
                  </a:lnTo>
                  <a:lnTo>
                    <a:pt x="1549" y="34336"/>
                  </a:lnTo>
                  <a:lnTo>
                    <a:pt x="1401" y="33199"/>
                  </a:lnTo>
                  <a:lnTo>
                    <a:pt x="1258" y="32032"/>
                  </a:lnTo>
                  <a:lnTo>
                    <a:pt x="1125" y="30864"/>
                  </a:lnTo>
                  <a:lnTo>
                    <a:pt x="1008" y="29681"/>
                  </a:lnTo>
                  <a:lnTo>
                    <a:pt x="897" y="28498"/>
                  </a:lnTo>
                  <a:lnTo>
                    <a:pt x="796" y="27300"/>
                  </a:lnTo>
                  <a:lnTo>
                    <a:pt x="706" y="26086"/>
                  </a:lnTo>
                  <a:lnTo>
                    <a:pt x="626" y="24873"/>
                  </a:lnTo>
                  <a:lnTo>
                    <a:pt x="557" y="23659"/>
                  </a:lnTo>
                  <a:lnTo>
                    <a:pt x="499" y="22445"/>
                  </a:lnTo>
                  <a:lnTo>
                    <a:pt x="451" y="21216"/>
                  </a:lnTo>
                  <a:lnTo>
                    <a:pt x="414" y="20003"/>
                  </a:lnTo>
                  <a:lnTo>
                    <a:pt x="393" y="18774"/>
                  </a:lnTo>
                  <a:lnTo>
                    <a:pt x="377" y="17545"/>
                  </a:lnTo>
                  <a:lnTo>
                    <a:pt x="377" y="16316"/>
                  </a:lnTo>
                  <a:lnTo>
                    <a:pt x="388" y="15087"/>
                  </a:lnTo>
                  <a:lnTo>
                    <a:pt x="409" y="13873"/>
                  </a:lnTo>
                  <a:lnTo>
                    <a:pt x="441" y="12644"/>
                  </a:lnTo>
                  <a:lnTo>
                    <a:pt x="483" y="11415"/>
                  </a:lnTo>
                  <a:lnTo>
                    <a:pt x="542" y="10201"/>
                  </a:lnTo>
                  <a:lnTo>
                    <a:pt x="605" y="8988"/>
                  </a:lnTo>
                  <a:lnTo>
                    <a:pt x="685" y="7774"/>
                  </a:lnTo>
                  <a:lnTo>
                    <a:pt x="775" y="6576"/>
                  </a:lnTo>
                  <a:lnTo>
                    <a:pt x="807" y="6207"/>
                  </a:lnTo>
                  <a:lnTo>
                    <a:pt x="844" y="5869"/>
                  </a:lnTo>
                  <a:lnTo>
                    <a:pt x="881" y="5516"/>
                  </a:lnTo>
                  <a:lnTo>
                    <a:pt x="923" y="5162"/>
                  </a:lnTo>
                  <a:lnTo>
                    <a:pt x="971" y="4824"/>
                  </a:lnTo>
                  <a:lnTo>
                    <a:pt x="1024" y="4486"/>
                  </a:lnTo>
                  <a:lnTo>
                    <a:pt x="1077" y="4164"/>
                  </a:lnTo>
                  <a:lnTo>
                    <a:pt x="1136" y="3826"/>
                  </a:lnTo>
                  <a:lnTo>
                    <a:pt x="1194" y="3503"/>
                  </a:lnTo>
                  <a:lnTo>
                    <a:pt x="1258" y="3196"/>
                  </a:lnTo>
                  <a:lnTo>
                    <a:pt x="1327" y="2888"/>
                  </a:lnTo>
                  <a:lnTo>
                    <a:pt x="1396" y="2581"/>
                  </a:lnTo>
                  <a:lnTo>
                    <a:pt x="1470" y="2274"/>
                  </a:lnTo>
                  <a:lnTo>
                    <a:pt x="1544" y="1982"/>
                  </a:lnTo>
                  <a:lnTo>
                    <a:pt x="1624" y="1706"/>
                  </a:lnTo>
                  <a:lnTo>
                    <a:pt x="1708" y="1429"/>
                  </a:lnTo>
                  <a:lnTo>
                    <a:pt x="1830" y="1076"/>
                  </a:lnTo>
                  <a:lnTo>
                    <a:pt x="1937" y="784"/>
                  </a:lnTo>
                  <a:lnTo>
                    <a:pt x="2037" y="538"/>
                  </a:lnTo>
                  <a:lnTo>
                    <a:pt x="2117" y="338"/>
                  </a:lnTo>
                  <a:lnTo>
                    <a:pt x="2239" y="77"/>
                  </a:lnTo>
                  <a:lnTo>
                    <a:pt x="227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963825" y="-6147850"/>
              <a:ext cx="197875" cy="996300"/>
            </a:xfrm>
            <a:custGeom>
              <a:avLst/>
              <a:gdLst/>
              <a:ahLst/>
              <a:cxnLst/>
              <a:rect l="l" t="t" r="r" b="b"/>
              <a:pathLst>
                <a:path w="7915" h="39852" extrusionOk="0">
                  <a:moveTo>
                    <a:pt x="7915" y="0"/>
                  </a:moveTo>
                  <a:lnTo>
                    <a:pt x="7756" y="138"/>
                  </a:lnTo>
                  <a:lnTo>
                    <a:pt x="7602" y="307"/>
                  </a:lnTo>
                  <a:lnTo>
                    <a:pt x="7448" y="492"/>
                  </a:lnTo>
                  <a:lnTo>
                    <a:pt x="7299" y="722"/>
                  </a:lnTo>
                  <a:lnTo>
                    <a:pt x="7098" y="1029"/>
                  </a:lnTo>
                  <a:lnTo>
                    <a:pt x="6896" y="1337"/>
                  </a:lnTo>
                  <a:lnTo>
                    <a:pt x="6700" y="1659"/>
                  </a:lnTo>
                  <a:lnTo>
                    <a:pt x="6504" y="1982"/>
                  </a:lnTo>
                  <a:lnTo>
                    <a:pt x="6308" y="2320"/>
                  </a:lnTo>
                  <a:lnTo>
                    <a:pt x="6117" y="2673"/>
                  </a:lnTo>
                  <a:lnTo>
                    <a:pt x="5926" y="3042"/>
                  </a:lnTo>
                  <a:lnTo>
                    <a:pt x="5740" y="3411"/>
                  </a:lnTo>
                  <a:lnTo>
                    <a:pt x="5496" y="3902"/>
                  </a:lnTo>
                  <a:lnTo>
                    <a:pt x="5257" y="4394"/>
                  </a:lnTo>
                  <a:lnTo>
                    <a:pt x="5024" y="4916"/>
                  </a:lnTo>
                  <a:lnTo>
                    <a:pt x="4796" y="5438"/>
                  </a:lnTo>
                  <a:lnTo>
                    <a:pt x="4568" y="5992"/>
                  </a:lnTo>
                  <a:lnTo>
                    <a:pt x="4350" y="6545"/>
                  </a:lnTo>
                  <a:lnTo>
                    <a:pt x="4133" y="7113"/>
                  </a:lnTo>
                  <a:lnTo>
                    <a:pt x="3926" y="7697"/>
                  </a:lnTo>
                  <a:lnTo>
                    <a:pt x="3719" y="8296"/>
                  </a:lnTo>
                  <a:lnTo>
                    <a:pt x="3518" y="8895"/>
                  </a:lnTo>
                  <a:lnTo>
                    <a:pt x="3321" y="9525"/>
                  </a:lnTo>
                  <a:lnTo>
                    <a:pt x="3130" y="10155"/>
                  </a:lnTo>
                  <a:lnTo>
                    <a:pt x="2939" y="10800"/>
                  </a:lnTo>
                  <a:lnTo>
                    <a:pt x="2759" y="11461"/>
                  </a:lnTo>
                  <a:lnTo>
                    <a:pt x="2584" y="12121"/>
                  </a:lnTo>
                  <a:lnTo>
                    <a:pt x="2414" y="12797"/>
                  </a:lnTo>
                  <a:lnTo>
                    <a:pt x="2244" y="13489"/>
                  </a:lnTo>
                  <a:lnTo>
                    <a:pt x="2085" y="14195"/>
                  </a:lnTo>
                  <a:lnTo>
                    <a:pt x="1932" y="14902"/>
                  </a:lnTo>
                  <a:lnTo>
                    <a:pt x="1778" y="15624"/>
                  </a:lnTo>
                  <a:lnTo>
                    <a:pt x="1634" y="16346"/>
                  </a:lnTo>
                  <a:lnTo>
                    <a:pt x="1497" y="17084"/>
                  </a:lnTo>
                  <a:lnTo>
                    <a:pt x="1359" y="17836"/>
                  </a:lnTo>
                  <a:lnTo>
                    <a:pt x="1231" y="18589"/>
                  </a:lnTo>
                  <a:lnTo>
                    <a:pt x="1109" y="19357"/>
                  </a:lnTo>
                  <a:lnTo>
                    <a:pt x="993" y="20141"/>
                  </a:lnTo>
                  <a:lnTo>
                    <a:pt x="881" y="20924"/>
                  </a:lnTo>
                  <a:lnTo>
                    <a:pt x="780" y="21708"/>
                  </a:lnTo>
                  <a:lnTo>
                    <a:pt x="680" y="22507"/>
                  </a:lnTo>
                  <a:lnTo>
                    <a:pt x="590" y="23321"/>
                  </a:lnTo>
                  <a:lnTo>
                    <a:pt x="499" y="24135"/>
                  </a:lnTo>
                  <a:lnTo>
                    <a:pt x="420" y="24949"/>
                  </a:lnTo>
                  <a:lnTo>
                    <a:pt x="335" y="25902"/>
                  </a:lnTo>
                  <a:lnTo>
                    <a:pt x="261" y="26854"/>
                  </a:lnTo>
                  <a:lnTo>
                    <a:pt x="192" y="27822"/>
                  </a:lnTo>
                  <a:lnTo>
                    <a:pt x="139" y="28790"/>
                  </a:lnTo>
                  <a:lnTo>
                    <a:pt x="91" y="29758"/>
                  </a:lnTo>
                  <a:lnTo>
                    <a:pt x="54" y="30741"/>
                  </a:lnTo>
                  <a:lnTo>
                    <a:pt x="27" y="31709"/>
                  </a:lnTo>
                  <a:lnTo>
                    <a:pt x="11" y="32692"/>
                  </a:lnTo>
                  <a:lnTo>
                    <a:pt x="1" y="33353"/>
                  </a:lnTo>
                  <a:lnTo>
                    <a:pt x="1" y="34013"/>
                  </a:lnTo>
                  <a:lnTo>
                    <a:pt x="1" y="34674"/>
                  </a:lnTo>
                  <a:lnTo>
                    <a:pt x="6" y="35335"/>
                  </a:lnTo>
                  <a:lnTo>
                    <a:pt x="22" y="35980"/>
                  </a:lnTo>
                  <a:lnTo>
                    <a:pt x="38" y="36641"/>
                  </a:lnTo>
                  <a:lnTo>
                    <a:pt x="64" y="37301"/>
                  </a:lnTo>
                  <a:lnTo>
                    <a:pt x="96" y="37946"/>
                  </a:lnTo>
                  <a:lnTo>
                    <a:pt x="96" y="38192"/>
                  </a:lnTo>
                  <a:lnTo>
                    <a:pt x="107" y="38438"/>
                  </a:lnTo>
                  <a:lnTo>
                    <a:pt x="117" y="38684"/>
                  </a:lnTo>
                  <a:lnTo>
                    <a:pt x="128" y="38914"/>
                  </a:lnTo>
                  <a:lnTo>
                    <a:pt x="149" y="39145"/>
                  </a:lnTo>
                  <a:lnTo>
                    <a:pt x="171" y="39390"/>
                  </a:lnTo>
                  <a:lnTo>
                    <a:pt x="192" y="39621"/>
                  </a:lnTo>
                  <a:lnTo>
                    <a:pt x="224" y="39851"/>
                  </a:lnTo>
                  <a:lnTo>
                    <a:pt x="229" y="39836"/>
                  </a:lnTo>
                  <a:lnTo>
                    <a:pt x="234" y="39805"/>
                  </a:lnTo>
                  <a:lnTo>
                    <a:pt x="245" y="39713"/>
                  </a:lnTo>
                  <a:lnTo>
                    <a:pt x="250" y="39559"/>
                  </a:lnTo>
                  <a:lnTo>
                    <a:pt x="250" y="39344"/>
                  </a:lnTo>
                  <a:lnTo>
                    <a:pt x="250" y="38730"/>
                  </a:lnTo>
                  <a:lnTo>
                    <a:pt x="245" y="37916"/>
                  </a:lnTo>
                  <a:lnTo>
                    <a:pt x="239" y="36902"/>
                  </a:lnTo>
                  <a:lnTo>
                    <a:pt x="245" y="35688"/>
                  </a:lnTo>
                  <a:lnTo>
                    <a:pt x="250" y="35012"/>
                  </a:lnTo>
                  <a:lnTo>
                    <a:pt x="261" y="34290"/>
                  </a:lnTo>
                  <a:lnTo>
                    <a:pt x="271" y="33537"/>
                  </a:lnTo>
                  <a:lnTo>
                    <a:pt x="293" y="32738"/>
                  </a:lnTo>
                  <a:lnTo>
                    <a:pt x="324" y="31786"/>
                  </a:lnTo>
                  <a:lnTo>
                    <a:pt x="361" y="30833"/>
                  </a:lnTo>
                  <a:lnTo>
                    <a:pt x="409" y="29896"/>
                  </a:lnTo>
                  <a:lnTo>
                    <a:pt x="468" y="28959"/>
                  </a:lnTo>
                  <a:lnTo>
                    <a:pt x="531" y="28022"/>
                  </a:lnTo>
                  <a:lnTo>
                    <a:pt x="600" y="27085"/>
                  </a:lnTo>
                  <a:lnTo>
                    <a:pt x="680" y="26163"/>
                  </a:lnTo>
                  <a:lnTo>
                    <a:pt x="770" y="25241"/>
                  </a:lnTo>
                  <a:lnTo>
                    <a:pt x="892" y="24120"/>
                  </a:lnTo>
                  <a:lnTo>
                    <a:pt x="1019" y="23014"/>
                  </a:lnTo>
                  <a:lnTo>
                    <a:pt x="1162" y="21923"/>
                  </a:lnTo>
                  <a:lnTo>
                    <a:pt x="1316" y="20847"/>
                  </a:lnTo>
                  <a:lnTo>
                    <a:pt x="1475" y="19787"/>
                  </a:lnTo>
                  <a:lnTo>
                    <a:pt x="1650" y="18743"/>
                  </a:lnTo>
                  <a:lnTo>
                    <a:pt x="1836" y="17698"/>
                  </a:lnTo>
                  <a:lnTo>
                    <a:pt x="2032" y="16684"/>
                  </a:lnTo>
                  <a:lnTo>
                    <a:pt x="2218" y="15762"/>
                  </a:lnTo>
                  <a:lnTo>
                    <a:pt x="2420" y="14871"/>
                  </a:lnTo>
                  <a:lnTo>
                    <a:pt x="2621" y="13996"/>
                  </a:lnTo>
                  <a:lnTo>
                    <a:pt x="2833" y="13120"/>
                  </a:lnTo>
                  <a:lnTo>
                    <a:pt x="3051" y="12275"/>
                  </a:lnTo>
                  <a:lnTo>
                    <a:pt x="3279" y="11445"/>
                  </a:lnTo>
                  <a:lnTo>
                    <a:pt x="3512" y="10616"/>
                  </a:lnTo>
                  <a:lnTo>
                    <a:pt x="3751" y="9817"/>
                  </a:lnTo>
                  <a:lnTo>
                    <a:pt x="4000" y="9033"/>
                  </a:lnTo>
                  <a:lnTo>
                    <a:pt x="4249" y="8265"/>
                  </a:lnTo>
                  <a:lnTo>
                    <a:pt x="4509" y="7528"/>
                  </a:lnTo>
                  <a:lnTo>
                    <a:pt x="4780" y="6790"/>
                  </a:lnTo>
                  <a:lnTo>
                    <a:pt x="5050" y="6084"/>
                  </a:lnTo>
                  <a:lnTo>
                    <a:pt x="5332" y="5392"/>
                  </a:lnTo>
                  <a:lnTo>
                    <a:pt x="5613" y="4716"/>
                  </a:lnTo>
                  <a:lnTo>
                    <a:pt x="5904" y="4071"/>
                  </a:lnTo>
                  <a:lnTo>
                    <a:pt x="6127" y="3595"/>
                  </a:lnTo>
                  <a:lnTo>
                    <a:pt x="6334" y="3149"/>
                  </a:lnTo>
                  <a:lnTo>
                    <a:pt x="6727" y="2351"/>
                  </a:lnTo>
                  <a:lnTo>
                    <a:pt x="7071" y="1675"/>
                  </a:lnTo>
                  <a:lnTo>
                    <a:pt x="7363" y="1122"/>
                  </a:lnTo>
                  <a:lnTo>
                    <a:pt x="7772" y="353"/>
                  </a:lnTo>
                  <a:lnTo>
                    <a:pt x="7878" y="123"/>
                  </a:lnTo>
                  <a:lnTo>
                    <a:pt x="7909" y="46"/>
                  </a:lnTo>
                  <a:lnTo>
                    <a:pt x="7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271900" y="-5383950"/>
              <a:ext cx="697250" cy="759350"/>
            </a:xfrm>
            <a:custGeom>
              <a:avLst/>
              <a:gdLst/>
              <a:ahLst/>
              <a:cxnLst/>
              <a:rect l="l" t="t" r="r" b="b"/>
              <a:pathLst>
                <a:path w="27890" h="30374" extrusionOk="0">
                  <a:moveTo>
                    <a:pt x="27869" y="1"/>
                  </a:moveTo>
                  <a:lnTo>
                    <a:pt x="27816" y="32"/>
                  </a:lnTo>
                  <a:lnTo>
                    <a:pt x="27720" y="93"/>
                  </a:lnTo>
                  <a:lnTo>
                    <a:pt x="27593" y="201"/>
                  </a:lnTo>
                  <a:lnTo>
                    <a:pt x="27243" y="523"/>
                  </a:lnTo>
                  <a:lnTo>
                    <a:pt x="26771" y="984"/>
                  </a:lnTo>
                  <a:lnTo>
                    <a:pt x="26177" y="1583"/>
                  </a:lnTo>
                  <a:lnTo>
                    <a:pt x="25471" y="2290"/>
                  </a:lnTo>
                  <a:lnTo>
                    <a:pt x="23758" y="4072"/>
                  </a:lnTo>
                  <a:lnTo>
                    <a:pt x="21689" y="6254"/>
                  </a:lnTo>
                  <a:lnTo>
                    <a:pt x="19313" y="8788"/>
                  </a:lnTo>
                  <a:lnTo>
                    <a:pt x="16687" y="11615"/>
                  </a:lnTo>
                  <a:lnTo>
                    <a:pt x="13876" y="14657"/>
                  </a:lnTo>
                  <a:lnTo>
                    <a:pt x="11070" y="17730"/>
                  </a:lnTo>
                  <a:lnTo>
                    <a:pt x="8455" y="20602"/>
                  </a:lnTo>
                  <a:lnTo>
                    <a:pt x="6089" y="23230"/>
                  </a:lnTo>
                  <a:lnTo>
                    <a:pt x="4037" y="25549"/>
                  </a:lnTo>
                  <a:lnTo>
                    <a:pt x="2345" y="27485"/>
                  </a:lnTo>
                  <a:lnTo>
                    <a:pt x="1650" y="28284"/>
                  </a:lnTo>
                  <a:lnTo>
                    <a:pt x="1072" y="28975"/>
                  </a:lnTo>
                  <a:lnTo>
                    <a:pt x="605" y="29528"/>
                  </a:lnTo>
                  <a:lnTo>
                    <a:pt x="271" y="29958"/>
                  </a:lnTo>
                  <a:lnTo>
                    <a:pt x="149" y="30112"/>
                  </a:lnTo>
                  <a:lnTo>
                    <a:pt x="64" y="30235"/>
                  </a:lnTo>
                  <a:lnTo>
                    <a:pt x="16" y="30312"/>
                  </a:lnTo>
                  <a:lnTo>
                    <a:pt x="5" y="30343"/>
                  </a:lnTo>
                  <a:lnTo>
                    <a:pt x="0" y="30358"/>
                  </a:lnTo>
                  <a:lnTo>
                    <a:pt x="5" y="30373"/>
                  </a:lnTo>
                  <a:lnTo>
                    <a:pt x="21" y="30373"/>
                  </a:lnTo>
                  <a:lnTo>
                    <a:pt x="80" y="30358"/>
                  </a:lnTo>
                  <a:lnTo>
                    <a:pt x="170" y="30296"/>
                  </a:lnTo>
                  <a:lnTo>
                    <a:pt x="297" y="30189"/>
                  </a:lnTo>
                  <a:lnTo>
                    <a:pt x="647" y="29866"/>
                  </a:lnTo>
                  <a:lnTo>
                    <a:pt x="1119" y="29405"/>
                  </a:lnTo>
                  <a:lnTo>
                    <a:pt x="1713" y="28822"/>
                  </a:lnTo>
                  <a:lnTo>
                    <a:pt x="2419" y="28100"/>
                  </a:lnTo>
                  <a:lnTo>
                    <a:pt x="4132" y="26317"/>
                  </a:lnTo>
                  <a:lnTo>
                    <a:pt x="6201" y="24136"/>
                  </a:lnTo>
                  <a:lnTo>
                    <a:pt x="8577" y="21586"/>
                  </a:lnTo>
                  <a:lnTo>
                    <a:pt x="11203" y="18759"/>
                  </a:lnTo>
                  <a:lnTo>
                    <a:pt x="14014" y="15717"/>
                  </a:lnTo>
                  <a:lnTo>
                    <a:pt x="16825" y="12644"/>
                  </a:lnTo>
                  <a:lnTo>
                    <a:pt x="19440" y="9772"/>
                  </a:lnTo>
                  <a:lnTo>
                    <a:pt x="21806" y="7145"/>
                  </a:lnTo>
                  <a:lnTo>
                    <a:pt x="23859" y="4825"/>
                  </a:lnTo>
                  <a:lnTo>
                    <a:pt x="25551" y="2904"/>
                  </a:lnTo>
                  <a:lnTo>
                    <a:pt x="26246" y="2090"/>
                  </a:lnTo>
                  <a:lnTo>
                    <a:pt x="26824" y="1414"/>
                  </a:lnTo>
                  <a:lnTo>
                    <a:pt x="27285" y="846"/>
                  </a:lnTo>
                  <a:lnTo>
                    <a:pt x="27625" y="431"/>
                  </a:lnTo>
                  <a:lnTo>
                    <a:pt x="27741" y="262"/>
                  </a:lnTo>
                  <a:lnTo>
                    <a:pt x="27826" y="139"/>
                  </a:lnTo>
                  <a:lnTo>
                    <a:pt x="27879" y="47"/>
                  </a:lnTo>
                  <a:lnTo>
                    <a:pt x="27890" y="32"/>
                  </a:lnTo>
                  <a:lnTo>
                    <a:pt x="278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1097500" y="-6040700"/>
              <a:ext cx="425025" cy="2415075"/>
            </a:xfrm>
            <a:custGeom>
              <a:avLst/>
              <a:gdLst/>
              <a:ahLst/>
              <a:cxnLst/>
              <a:rect l="l" t="t" r="r" b="b"/>
              <a:pathLst>
                <a:path w="17001" h="96603" extrusionOk="0">
                  <a:moveTo>
                    <a:pt x="0" y="0"/>
                  </a:moveTo>
                  <a:lnTo>
                    <a:pt x="0" y="31"/>
                  </a:lnTo>
                  <a:lnTo>
                    <a:pt x="6" y="77"/>
                  </a:lnTo>
                  <a:lnTo>
                    <a:pt x="43" y="261"/>
                  </a:lnTo>
                  <a:lnTo>
                    <a:pt x="202" y="953"/>
                  </a:lnTo>
                  <a:lnTo>
                    <a:pt x="839" y="3549"/>
                  </a:lnTo>
                  <a:lnTo>
                    <a:pt x="1061" y="4409"/>
                  </a:lnTo>
                  <a:lnTo>
                    <a:pt x="1305" y="5393"/>
                  </a:lnTo>
                  <a:lnTo>
                    <a:pt x="1841" y="7620"/>
                  </a:lnTo>
                  <a:lnTo>
                    <a:pt x="2138" y="8865"/>
                  </a:lnTo>
                  <a:lnTo>
                    <a:pt x="2456" y="10201"/>
                  </a:lnTo>
                  <a:lnTo>
                    <a:pt x="2785" y="11615"/>
                  </a:lnTo>
                  <a:lnTo>
                    <a:pt x="3125" y="13120"/>
                  </a:lnTo>
                  <a:lnTo>
                    <a:pt x="3485" y="14687"/>
                  </a:lnTo>
                  <a:lnTo>
                    <a:pt x="3857" y="16331"/>
                  </a:lnTo>
                  <a:lnTo>
                    <a:pt x="4233" y="18067"/>
                  </a:lnTo>
                  <a:lnTo>
                    <a:pt x="4626" y="19864"/>
                  </a:lnTo>
                  <a:lnTo>
                    <a:pt x="5024" y="21754"/>
                  </a:lnTo>
                  <a:lnTo>
                    <a:pt x="5427" y="23690"/>
                  </a:lnTo>
                  <a:lnTo>
                    <a:pt x="5840" y="25718"/>
                  </a:lnTo>
                  <a:lnTo>
                    <a:pt x="6254" y="27792"/>
                  </a:lnTo>
                  <a:lnTo>
                    <a:pt x="6673" y="29943"/>
                  </a:lnTo>
                  <a:lnTo>
                    <a:pt x="7103" y="32155"/>
                  </a:lnTo>
                  <a:lnTo>
                    <a:pt x="7533" y="34413"/>
                  </a:lnTo>
                  <a:lnTo>
                    <a:pt x="7968" y="36733"/>
                  </a:lnTo>
                  <a:lnTo>
                    <a:pt x="8402" y="39099"/>
                  </a:lnTo>
                  <a:lnTo>
                    <a:pt x="8837" y="41511"/>
                  </a:lnTo>
                  <a:lnTo>
                    <a:pt x="9272" y="43938"/>
                  </a:lnTo>
                  <a:lnTo>
                    <a:pt x="9713" y="46412"/>
                  </a:lnTo>
                  <a:lnTo>
                    <a:pt x="10137" y="48931"/>
                  </a:lnTo>
                  <a:lnTo>
                    <a:pt x="10556" y="51420"/>
                  </a:lnTo>
                  <a:lnTo>
                    <a:pt x="10959" y="53878"/>
                  </a:lnTo>
                  <a:lnTo>
                    <a:pt x="11352" y="56321"/>
                  </a:lnTo>
                  <a:lnTo>
                    <a:pt x="11734" y="58702"/>
                  </a:lnTo>
                  <a:lnTo>
                    <a:pt x="12105" y="61052"/>
                  </a:lnTo>
                  <a:lnTo>
                    <a:pt x="12460" y="63372"/>
                  </a:lnTo>
                  <a:lnTo>
                    <a:pt x="12800" y="65631"/>
                  </a:lnTo>
                  <a:lnTo>
                    <a:pt x="13129" y="67843"/>
                  </a:lnTo>
                  <a:lnTo>
                    <a:pt x="13447" y="69994"/>
                  </a:lnTo>
                  <a:lnTo>
                    <a:pt x="13749" y="72098"/>
                  </a:lnTo>
                  <a:lnTo>
                    <a:pt x="14041" y="74142"/>
                  </a:lnTo>
                  <a:lnTo>
                    <a:pt x="14317" y="76108"/>
                  </a:lnTo>
                  <a:lnTo>
                    <a:pt x="14582" y="78013"/>
                  </a:lnTo>
                  <a:lnTo>
                    <a:pt x="14831" y="79841"/>
                  </a:lnTo>
                  <a:lnTo>
                    <a:pt x="15065" y="81608"/>
                  </a:lnTo>
                  <a:lnTo>
                    <a:pt x="15298" y="83313"/>
                  </a:lnTo>
                  <a:lnTo>
                    <a:pt x="15510" y="84942"/>
                  </a:lnTo>
                  <a:lnTo>
                    <a:pt x="15712" y="86463"/>
                  </a:lnTo>
                  <a:lnTo>
                    <a:pt x="15892" y="87891"/>
                  </a:lnTo>
                  <a:lnTo>
                    <a:pt x="16205" y="90457"/>
                  </a:lnTo>
                  <a:lnTo>
                    <a:pt x="16470" y="92608"/>
                  </a:lnTo>
                  <a:lnTo>
                    <a:pt x="16852" y="95604"/>
                  </a:lnTo>
                  <a:lnTo>
                    <a:pt x="16879" y="95865"/>
                  </a:lnTo>
                  <a:lnTo>
                    <a:pt x="16916" y="96126"/>
                  </a:lnTo>
                  <a:lnTo>
                    <a:pt x="16953" y="96372"/>
                  </a:lnTo>
                  <a:lnTo>
                    <a:pt x="17001" y="96602"/>
                  </a:lnTo>
                  <a:lnTo>
                    <a:pt x="17001" y="96264"/>
                  </a:lnTo>
                  <a:lnTo>
                    <a:pt x="16985" y="95911"/>
                  </a:lnTo>
                  <a:lnTo>
                    <a:pt x="16964" y="95573"/>
                  </a:lnTo>
                  <a:lnTo>
                    <a:pt x="16926" y="95250"/>
                  </a:lnTo>
                  <a:lnTo>
                    <a:pt x="16783" y="93868"/>
                  </a:lnTo>
                  <a:lnTo>
                    <a:pt x="16613" y="92208"/>
                  </a:lnTo>
                  <a:lnTo>
                    <a:pt x="16380" y="90058"/>
                  </a:lnTo>
                  <a:lnTo>
                    <a:pt x="16088" y="87492"/>
                  </a:lnTo>
                  <a:lnTo>
                    <a:pt x="15924" y="86048"/>
                  </a:lnTo>
                  <a:lnTo>
                    <a:pt x="15738" y="84527"/>
                  </a:lnTo>
                  <a:lnTo>
                    <a:pt x="15542" y="82914"/>
                  </a:lnTo>
                  <a:lnTo>
                    <a:pt x="15330" y="81209"/>
                  </a:lnTo>
                  <a:lnTo>
                    <a:pt x="15043" y="78950"/>
                  </a:lnTo>
                  <a:lnTo>
                    <a:pt x="14746" y="76707"/>
                  </a:lnTo>
                  <a:lnTo>
                    <a:pt x="14449" y="74464"/>
                  </a:lnTo>
                  <a:lnTo>
                    <a:pt x="14142" y="72221"/>
                  </a:lnTo>
                  <a:lnTo>
                    <a:pt x="13834" y="69994"/>
                  </a:lnTo>
                  <a:lnTo>
                    <a:pt x="13516" y="67766"/>
                  </a:lnTo>
                  <a:lnTo>
                    <a:pt x="13198" y="65538"/>
                  </a:lnTo>
                  <a:lnTo>
                    <a:pt x="12869" y="63326"/>
                  </a:lnTo>
                  <a:lnTo>
                    <a:pt x="12540" y="61129"/>
                  </a:lnTo>
                  <a:lnTo>
                    <a:pt x="12200" y="58917"/>
                  </a:lnTo>
                  <a:lnTo>
                    <a:pt x="11861" y="56735"/>
                  </a:lnTo>
                  <a:lnTo>
                    <a:pt x="11511" y="54554"/>
                  </a:lnTo>
                  <a:lnTo>
                    <a:pt x="11161" y="52372"/>
                  </a:lnTo>
                  <a:lnTo>
                    <a:pt x="10800" y="50191"/>
                  </a:lnTo>
                  <a:lnTo>
                    <a:pt x="10434" y="48040"/>
                  </a:lnTo>
                  <a:lnTo>
                    <a:pt x="10068" y="45874"/>
                  </a:lnTo>
                  <a:lnTo>
                    <a:pt x="9628" y="43385"/>
                  </a:lnTo>
                  <a:lnTo>
                    <a:pt x="9193" y="40912"/>
                  </a:lnTo>
                  <a:lnTo>
                    <a:pt x="8753" y="38500"/>
                  </a:lnTo>
                  <a:lnTo>
                    <a:pt x="8318" y="36134"/>
                  </a:lnTo>
                  <a:lnTo>
                    <a:pt x="7883" y="33814"/>
                  </a:lnTo>
                  <a:lnTo>
                    <a:pt x="7448" y="31556"/>
                  </a:lnTo>
                  <a:lnTo>
                    <a:pt x="7007" y="29359"/>
                  </a:lnTo>
                  <a:lnTo>
                    <a:pt x="6790" y="28299"/>
                  </a:lnTo>
                  <a:lnTo>
                    <a:pt x="6572" y="27239"/>
                  </a:lnTo>
                  <a:lnTo>
                    <a:pt x="6143" y="25180"/>
                  </a:lnTo>
                  <a:lnTo>
                    <a:pt x="5718" y="23183"/>
                  </a:lnTo>
                  <a:lnTo>
                    <a:pt x="5299" y="21247"/>
                  </a:lnTo>
                  <a:lnTo>
                    <a:pt x="4896" y="19373"/>
                  </a:lnTo>
                  <a:lnTo>
                    <a:pt x="4499" y="17575"/>
                  </a:lnTo>
                  <a:lnTo>
                    <a:pt x="4106" y="15855"/>
                  </a:lnTo>
                  <a:lnTo>
                    <a:pt x="3724" y="14211"/>
                  </a:lnTo>
                  <a:lnTo>
                    <a:pt x="3353" y="12659"/>
                  </a:lnTo>
                  <a:lnTo>
                    <a:pt x="3178" y="11907"/>
                  </a:lnTo>
                  <a:lnTo>
                    <a:pt x="3003" y="11169"/>
                  </a:lnTo>
                  <a:lnTo>
                    <a:pt x="2658" y="9771"/>
                  </a:lnTo>
                  <a:lnTo>
                    <a:pt x="2016" y="7252"/>
                  </a:lnTo>
                  <a:lnTo>
                    <a:pt x="1724" y="6099"/>
                  </a:lnTo>
                  <a:lnTo>
                    <a:pt x="1454" y="5055"/>
                  </a:lnTo>
                  <a:lnTo>
                    <a:pt x="1199" y="4102"/>
                  </a:lnTo>
                  <a:lnTo>
                    <a:pt x="961" y="3257"/>
                  </a:lnTo>
                  <a:lnTo>
                    <a:pt x="260" y="814"/>
                  </a:lnTo>
                  <a:lnTo>
                    <a:pt x="202" y="599"/>
                  </a:lnTo>
                  <a:lnTo>
                    <a:pt x="138" y="400"/>
                  </a:lnTo>
                  <a:lnTo>
                    <a:pt x="75" y="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821675" y="-5354375"/>
              <a:ext cx="15550" cy="46125"/>
            </a:xfrm>
            <a:custGeom>
              <a:avLst/>
              <a:gdLst/>
              <a:ahLst/>
              <a:cxnLst/>
              <a:rect l="l" t="t" r="r" b="b"/>
              <a:pathLst>
                <a:path w="622" h="1845" extrusionOk="0">
                  <a:moveTo>
                    <a:pt x="260" y="1"/>
                  </a:moveTo>
                  <a:lnTo>
                    <a:pt x="218" y="31"/>
                  </a:lnTo>
                  <a:lnTo>
                    <a:pt x="181" y="62"/>
                  </a:lnTo>
                  <a:lnTo>
                    <a:pt x="144" y="124"/>
                  </a:lnTo>
                  <a:lnTo>
                    <a:pt x="144" y="170"/>
                  </a:lnTo>
                  <a:lnTo>
                    <a:pt x="117" y="216"/>
                  </a:lnTo>
                  <a:lnTo>
                    <a:pt x="91" y="293"/>
                  </a:lnTo>
                  <a:lnTo>
                    <a:pt x="70" y="354"/>
                  </a:lnTo>
                  <a:lnTo>
                    <a:pt x="54" y="431"/>
                  </a:lnTo>
                  <a:lnTo>
                    <a:pt x="22" y="600"/>
                  </a:lnTo>
                  <a:lnTo>
                    <a:pt x="6" y="769"/>
                  </a:lnTo>
                  <a:lnTo>
                    <a:pt x="1" y="953"/>
                  </a:lnTo>
                  <a:lnTo>
                    <a:pt x="6" y="1138"/>
                  </a:lnTo>
                  <a:lnTo>
                    <a:pt x="16" y="1230"/>
                  </a:lnTo>
                  <a:lnTo>
                    <a:pt x="27" y="1307"/>
                  </a:lnTo>
                  <a:lnTo>
                    <a:pt x="43" y="1399"/>
                  </a:lnTo>
                  <a:lnTo>
                    <a:pt x="59" y="1476"/>
                  </a:lnTo>
                  <a:lnTo>
                    <a:pt x="96" y="1614"/>
                  </a:lnTo>
                  <a:lnTo>
                    <a:pt x="144" y="1721"/>
                  </a:lnTo>
                  <a:lnTo>
                    <a:pt x="170" y="1768"/>
                  </a:lnTo>
                  <a:lnTo>
                    <a:pt x="202" y="1798"/>
                  </a:lnTo>
                  <a:lnTo>
                    <a:pt x="266" y="1844"/>
                  </a:lnTo>
                  <a:lnTo>
                    <a:pt x="324" y="1844"/>
                  </a:lnTo>
                  <a:lnTo>
                    <a:pt x="388" y="1814"/>
                  </a:lnTo>
                  <a:lnTo>
                    <a:pt x="441" y="1752"/>
                  </a:lnTo>
                  <a:lnTo>
                    <a:pt x="494" y="1660"/>
                  </a:lnTo>
                  <a:lnTo>
                    <a:pt x="542" y="1537"/>
                  </a:lnTo>
                  <a:lnTo>
                    <a:pt x="563" y="1460"/>
                  </a:lnTo>
                  <a:lnTo>
                    <a:pt x="579" y="1383"/>
                  </a:lnTo>
                  <a:lnTo>
                    <a:pt x="595" y="1291"/>
                  </a:lnTo>
                  <a:lnTo>
                    <a:pt x="605" y="1214"/>
                  </a:lnTo>
                  <a:lnTo>
                    <a:pt x="616" y="1030"/>
                  </a:lnTo>
                  <a:lnTo>
                    <a:pt x="621" y="846"/>
                  </a:lnTo>
                  <a:lnTo>
                    <a:pt x="611" y="677"/>
                  </a:lnTo>
                  <a:lnTo>
                    <a:pt x="589" y="508"/>
                  </a:lnTo>
                  <a:lnTo>
                    <a:pt x="552" y="354"/>
                  </a:lnTo>
                  <a:lnTo>
                    <a:pt x="510" y="231"/>
                  </a:lnTo>
                  <a:lnTo>
                    <a:pt x="489" y="170"/>
                  </a:lnTo>
                  <a:lnTo>
                    <a:pt x="457" y="124"/>
                  </a:lnTo>
                  <a:lnTo>
                    <a:pt x="420" y="62"/>
                  </a:lnTo>
                  <a:lnTo>
                    <a:pt x="382" y="31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821675" y="-5354375"/>
              <a:ext cx="15550" cy="46125"/>
            </a:xfrm>
            <a:custGeom>
              <a:avLst/>
              <a:gdLst/>
              <a:ahLst/>
              <a:cxnLst/>
              <a:rect l="l" t="t" r="r" b="b"/>
              <a:pathLst>
                <a:path w="622" h="1845" fill="none" extrusionOk="0">
                  <a:moveTo>
                    <a:pt x="144" y="170"/>
                  </a:moveTo>
                  <a:lnTo>
                    <a:pt x="144" y="170"/>
                  </a:lnTo>
                  <a:lnTo>
                    <a:pt x="117" y="216"/>
                  </a:lnTo>
                  <a:lnTo>
                    <a:pt x="91" y="293"/>
                  </a:lnTo>
                  <a:lnTo>
                    <a:pt x="70" y="354"/>
                  </a:lnTo>
                  <a:lnTo>
                    <a:pt x="54" y="431"/>
                  </a:lnTo>
                  <a:lnTo>
                    <a:pt x="22" y="600"/>
                  </a:lnTo>
                  <a:lnTo>
                    <a:pt x="6" y="769"/>
                  </a:lnTo>
                  <a:lnTo>
                    <a:pt x="1" y="953"/>
                  </a:lnTo>
                  <a:lnTo>
                    <a:pt x="6" y="1138"/>
                  </a:lnTo>
                  <a:lnTo>
                    <a:pt x="16" y="1230"/>
                  </a:lnTo>
                  <a:lnTo>
                    <a:pt x="27" y="1307"/>
                  </a:lnTo>
                  <a:lnTo>
                    <a:pt x="43" y="1399"/>
                  </a:lnTo>
                  <a:lnTo>
                    <a:pt x="59" y="1476"/>
                  </a:lnTo>
                  <a:lnTo>
                    <a:pt x="59" y="1476"/>
                  </a:lnTo>
                  <a:lnTo>
                    <a:pt x="96" y="1614"/>
                  </a:lnTo>
                  <a:lnTo>
                    <a:pt x="144" y="1721"/>
                  </a:lnTo>
                  <a:lnTo>
                    <a:pt x="144" y="1721"/>
                  </a:lnTo>
                  <a:lnTo>
                    <a:pt x="170" y="1768"/>
                  </a:lnTo>
                  <a:lnTo>
                    <a:pt x="202" y="1798"/>
                  </a:lnTo>
                  <a:lnTo>
                    <a:pt x="266" y="1844"/>
                  </a:lnTo>
                  <a:lnTo>
                    <a:pt x="324" y="1844"/>
                  </a:lnTo>
                  <a:lnTo>
                    <a:pt x="388" y="1814"/>
                  </a:lnTo>
                  <a:lnTo>
                    <a:pt x="441" y="1752"/>
                  </a:lnTo>
                  <a:lnTo>
                    <a:pt x="494" y="1660"/>
                  </a:lnTo>
                  <a:lnTo>
                    <a:pt x="542" y="1537"/>
                  </a:lnTo>
                  <a:lnTo>
                    <a:pt x="563" y="1460"/>
                  </a:lnTo>
                  <a:lnTo>
                    <a:pt x="579" y="1383"/>
                  </a:lnTo>
                  <a:lnTo>
                    <a:pt x="579" y="1383"/>
                  </a:lnTo>
                  <a:lnTo>
                    <a:pt x="595" y="1291"/>
                  </a:lnTo>
                  <a:lnTo>
                    <a:pt x="605" y="1214"/>
                  </a:lnTo>
                  <a:lnTo>
                    <a:pt x="616" y="1030"/>
                  </a:lnTo>
                  <a:lnTo>
                    <a:pt x="621" y="846"/>
                  </a:lnTo>
                  <a:lnTo>
                    <a:pt x="611" y="677"/>
                  </a:lnTo>
                  <a:lnTo>
                    <a:pt x="589" y="508"/>
                  </a:lnTo>
                  <a:lnTo>
                    <a:pt x="552" y="354"/>
                  </a:lnTo>
                  <a:lnTo>
                    <a:pt x="510" y="231"/>
                  </a:lnTo>
                  <a:lnTo>
                    <a:pt x="489" y="170"/>
                  </a:lnTo>
                  <a:lnTo>
                    <a:pt x="457" y="124"/>
                  </a:lnTo>
                  <a:lnTo>
                    <a:pt x="457" y="124"/>
                  </a:lnTo>
                  <a:lnTo>
                    <a:pt x="420" y="62"/>
                  </a:lnTo>
                  <a:lnTo>
                    <a:pt x="382" y="31"/>
                  </a:lnTo>
                  <a:lnTo>
                    <a:pt x="340" y="1"/>
                  </a:lnTo>
                  <a:lnTo>
                    <a:pt x="303" y="1"/>
                  </a:lnTo>
                  <a:lnTo>
                    <a:pt x="260" y="1"/>
                  </a:lnTo>
                  <a:lnTo>
                    <a:pt x="218" y="31"/>
                  </a:lnTo>
                  <a:lnTo>
                    <a:pt x="181" y="62"/>
                  </a:lnTo>
                  <a:lnTo>
                    <a:pt x="144" y="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1131050" y="-561860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extrusionOk="0">
                  <a:moveTo>
                    <a:pt x="271" y="0"/>
                  </a:moveTo>
                  <a:lnTo>
                    <a:pt x="229" y="31"/>
                  </a:lnTo>
                  <a:lnTo>
                    <a:pt x="191" y="62"/>
                  </a:lnTo>
                  <a:lnTo>
                    <a:pt x="160" y="108"/>
                  </a:lnTo>
                  <a:lnTo>
                    <a:pt x="128" y="154"/>
                  </a:lnTo>
                  <a:lnTo>
                    <a:pt x="107" y="215"/>
                  </a:lnTo>
                  <a:lnTo>
                    <a:pt x="64" y="353"/>
                  </a:lnTo>
                  <a:lnTo>
                    <a:pt x="32" y="507"/>
                  </a:lnTo>
                  <a:lnTo>
                    <a:pt x="11" y="661"/>
                  </a:lnTo>
                  <a:lnTo>
                    <a:pt x="0" y="845"/>
                  </a:lnTo>
                  <a:lnTo>
                    <a:pt x="0" y="1014"/>
                  </a:lnTo>
                  <a:lnTo>
                    <a:pt x="16" y="1198"/>
                  </a:lnTo>
                  <a:lnTo>
                    <a:pt x="27" y="1291"/>
                  </a:lnTo>
                  <a:lnTo>
                    <a:pt x="43" y="1367"/>
                  </a:lnTo>
                  <a:lnTo>
                    <a:pt x="59" y="1444"/>
                  </a:lnTo>
                  <a:lnTo>
                    <a:pt x="80" y="1521"/>
                  </a:lnTo>
                  <a:lnTo>
                    <a:pt x="122" y="1644"/>
                  </a:lnTo>
                  <a:lnTo>
                    <a:pt x="176" y="1736"/>
                  </a:lnTo>
                  <a:lnTo>
                    <a:pt x="234" y="1798"/>
                  </a:lnTo>
                  <a:lnTo>
                    <a:pt x="298" y="1828"/>
                  </a:lnTo>
                  <a:lnTo>
                    <a:pt x="356" y="1828"/>
                  </a:lnTo>
                  <a:lnTo>
                    <a:pt x="420" y="1782"/>
                  </a:lnTo>
                  <a:lnTo>
                    <a:pt x="446" y="1751"/>
                  </a:lnTo>
                  <a:lnTo>
                    <a:pt x="478" y="1705"/>
                  </a:lnTo>
                  <a:lnTo>
                    <a:pt x="510" y="1644"/>
                  </a:lnTo>
                  <a:lnTo>
                    <a:pt x="541" y="1567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10" y="1275"/>
                  </a:lnTo>
                  <a:lnTo>
                    <a:pt x="621" y="1168"/>
                  </a:lnTo>
                  <a:lnTo>
                    <a:pt x="632" y="1060"/>
                  </a:lnTo>
                  <a:lnTo>
                    <a:pt x="637" y="937"/>
                  </a:lnTo>
                  <a:lnTo>
                    <a:pt x="632" y="845"/>
                  </a:lnTo>
                  <a:lnTo>
                    <a:pt x="632" y="753"/>
                  </a:lnTo>
                  <a:lnTo>
                    <a:pt x="621" y="661"/>
                  </a:lnTo>
                  <a:lnTo>
                    <a:pt x="610" y="569"/>
                  </a:lnTo>
                  <a:lnTo>
                    <a:pt x="579" y="415"/>
                  </a:lnTo>
                  <a:lnTo>
                    <a:pt x="541" y="277"/>
                  </a:lnTo>
                  <a:lnTo>
                    <a:pt x="494" y="154"/>
                  </a:lnTo>
                  <a:lnTo>
                    <a:pt x="435" y="77"/>
                  </a:lnTo>
                  <a:lnTo>
                    <a:pt x="404" y="46"/>
                  </a:lnTo>
                  <a:lnTo>
                    <a:pt x="377" y="15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1131050" y="-561860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fill="none" extrusionOk="0">
                  <a:moveTo>
                    <a:pt x="160" y="108"/>
                  </a:moveTo>
                  <a:lnTo>
                    <a:pt x="160" y="108"/>
                  </a:lnTo>
                  <a:lnTo>
                    <a:pt x="128" y="154"/>
                  </a:lnTo>
                  <a:lnTo>
                    <a:pt x="107" y="215"/>
                  </a:lnTo>
                  <a:lnTo>
                    <a:pt x="64" y="353"/>
                  </a:lnTo>
                  <a:lnTo>
                    <a:pt x="32" y="507"/>
                  </a:lnTo>
                  <a:lnTo>
                    <a:pt x="11" y="661"/>
                  </a:lnTo>
                  <a:lnTo>
                    <a:pt x="0" y="845"/>
                  </a:lnTo>
                  <a:lnTo>
                    <a:pt x="0" y="1014"/>
                  </a:lnTo>
                  <a:lnTo>
                    <a:pt x="16" y="1198"/>
                  </a:lnTo>
                  <a:lnTo>
                    <a:pt x="27" y="1291"/>
                  </a:lnTo>
                  <a:lnTo>
                    <a:pt x="43" y="1367"/>
                  </a:lnTo>
                  <a:lnTo>
                    <a:pt x="43" y="1367"/>
                  </a:lnTo>
                  <a:lnTo>
                    <a:pt x="59" y="1444"/>
                  </a:lnTo>
                  <a:lnTo>
                    <a:pt x="80" y="1521"/>
                  </a:lnTo>
                  <a:lnTo>
                    <a:pt x="122" y="1644"/>
                  </a:lnTo>
                  <a:lnTo>
                    <a:pt x="176" y="1736"/>
                  </a:lnTo>
                  <a:lnTo>
                    <a:pt x="234" y="1798"/>
                  </a:lnTo>
                  <a:lnTo>
                    <a:pt x="298" y="1828"/>
                  </a:lnTo>
                  <a:lnTo>
                    <a:pt x="356" y="1828"/>
                  </a:lnTo>
                  <a:lnTo>
                    <a:pt x="420" y="1782"/>
                  </a:lnTo>
                  <a:lnTo>
                    <a:pt x="446" y="1751"/>
                  </a:lnTo>
                  <a:lnTo>
                    <a:pt x="478" y="1705"/>
                  </a:lnTo>
                  <a:lnTo>
                    <a:pt x="478" y="1705"/>
                  </a:lnTo>
                  <a:lnTo>
                    <a:pt x="510" y="1644"/>
                  </a:lnTo>
                  <a:lnTo>
                    <a:pt x="541" y="1567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10" y="1275"/>
                  </a:lnTo>
                  <a:lnTo>
                    <a:pt x="621" y="1168"/>
                  </a:lnTo>
                  <a:lnTo>
                    <a:pt x="632" y="1060"/>
                  </a:lnTo>
                  <a:lnTo>
                    <a:pt x="637" y="937"/>
                  </a:lnTo>
                  <a:lnTo>
                    <a:pt x="637" y="937"/>
                  </a:lnTo>
                  <a:lnTo>
                    <a:pt x="632" y="845"/>
                  </a:lnTo>
                  <a:lnTo>
                    <a:pt x="632" y="753"/>
                  </a:lnTo>
                  <a:lnTo>
                    <a:pt x="621" y="661"/>
                  </a:lnTo>
                  <a:lnTo>
                    <a:pt x="610" y="569"/>
                  </a:lnTo>
                  <a:lnTo>
                    <a:pt x="579" y="415"/>
                  </a:lnTo>
                  <a:lnTo>
                    <a:pt x="541" y="277"/>
                  </a:lnTo>
                  <a:lnTo>
                    <a:pt x="494" y="154"/>
                  </a:lnTo>
                  <a:lnTo>
                    <a:pt x="435" y="77"/>
                  </a:lnTo>
                  <a:lnTo>
                    <a:pt x="404" y="46"/>
                  </a:lnTo>
                  <a:lnTo>
                    <a:pt x="377" y="15"/>
                  </a:lnTo>
                  <a:lnTo>
                    <a:pt x="340" y="0"/>
                  </a:lnTo>
                  <a:lnTo>
                    <a:pt x="308" y="0"/>
                  </a:lnTo>
                  <a:lnTo>
                    <a:pt x="308" y="0"/>
                  </a:lnTo>
                  <a:lnTo>
                    <a:pt x="271" y="0"/>
                  </a:lnTo>
                  <a:lnTo>
                    <a:pt x="229" y="31"/>
                  </a:lnTo>
                  <a:lnTo>
                    <a:pt x="191" y="62"/>
                  </a:lnTo>
                  <a:lnTo>
                    <a:pt x="160" y="1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1272550" y="-4980275"/>
              <a:ext cx="15925" cy="45350"/>
            </a:xfrm>
            <a:custGeom>
              <a:avLst/>
              <a:gdLst/>
              <a:ahLst/>
              <a:cxnLst/>
              <a:rect l="l" t="t" r="r" b="b"/>
              <a:pathLst>
                <a:path w="637" h="1814" extrusionOk="0">
                  <a:moveTo>
                    <a:pt x="260" y="0"/>
                  </a:moveTo>
                  <a:lnTo>
                    <a:pt x="223" y="31"/>
                  </a:lnTo>
                  <a:lnTo>
                    <a:pt x="191" y="46"/>
                  </a:lnTo>
                  <a:lnTo>
                    <a:pt x="154" y="92"/>
                  </a:lnTo>
                  <a:lnTo>
                    <a:pt x="127" y="139"/>
                  </a:lnTo>
                  <a:lnTo>
                    <a:pt x="106" y="200"/>
                  </a:lnTo>
                  <a:lnTo>
                    <a:pt x="64" y="338"/>
                  </a:lnTo>
                  <a:lnTo>
                    <a:pt x="32" y="492"/>
                  </a:lnTo>
                  <a:lnTo>
                    <a:pt x="11" y="661"/>
                  </a:lnTo>
                  <a:lnTo>
                    <a:pt x="0" y="830"/>
                  </a:lnTo>
                  <a:lnTo>
                    <a:pt x="0" y="1014"/>
                  </a:lnTo>
                  <a:lnTo>
                    <a:pt x="16" y="1183"/>
                  </a:lnTo>
                  <a:lnTo>
                    <a:pt x="27" y="1275"/>
                  </a:lnTo>
                  <a:lnTo>
                    <a:pt x="43" y="1352"/>
                  </a:lnTo>
                  <a:lnTo>
                    <a:pt x="58" y="1429"/>
                  </a:lnTo>
                  <a:lnTo>
                    <a:pt x="80" y="1506"/>
                  </a:lnTo>
                  <a:lnTo>
                    <a:pt x="122" y="1629"/>
                  </a:lnTo>
                  <a:lnTo>
                    <a:pt x="175" y="1721"/>
                  </a:lnTo>
                  <a:lnTo>
                    <a:pt x="234" y="1782"/>
                  </a:lnTo>
                  <a:lnTo>
                    <a:pt x="297" y="1813"/>
                  </a:lnTo>
                  <a:lnTo>
                    <a:pt x="356" y="1813"/>
                  </a:lnTo>
                  <a:lnTo>
                    <a:pt x="419" y="1767"/>
                  </a:lnTo>
                  <a:lnTo>
                    <a:pt x="446" y="1736"/>
                  </a:lnTo>
                  <a:lnTo>
                    <a:pt x="478" y="1690"/>
                  </a:lnTo>
                  <a:lnTo>
                    <a:pt x="509" y="1629"/>
                  </a:lnTo>
                  <a:lnTo>
                    <a:pt x="541" y="1552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05" y="1275"/>
                  </a:lnTo>
                  <a:lnTo>
                    <a:pt x="621" y="1183"/>
                  </a:lnTo>
                  <a:lnTo>
                    <a:pt x="631" y="1060"/>
                  </a:lnTo>
                  <a:lnTo>
                    <a:pt x="637" y="953"/>
                  </a:lnTo>
                  <a:lnTo>
                    <a:pt x="631" y="861"/>
                  </a:lnTo>
                  <a:lnTo>
                    <a:pt x="626" y="753"/>
                  </a:lnTo>
                  <a:lnTo>
                    <a:pt x="621" y="661"/>
                  </a:lnTo>
                  <a:lnTo>
                    <a:pt x="605" y="584"/>
                  </a:lnTo>
                  <a:lnTo>
                    <a:pt x="573" y="415"/>
                  </a:lnTo>
                  <a:lnTo>
                    <a:pt x="536" y="277"/>
                  </a:lnTo>
                  <a:lnTo>
                    <a:pt x="483" y="154"/>
                  </a:lnTo>
                  <a:lnTo>
                    <a:pt x="424" y="62"/>
                  </a:lnTo>
                  <a:lnTo>
                    <a:pt x="393" y="31"/>
                  </a:lnTo>
                  <a:lnTo>
                    <a:pt x="361" y="16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1272550" y="-4980275"/>
              <a:ext cx="15925" cy="45350"/>
            </a:xfrm>
            <a:custGeom>
              <a:avLst/>
              <a:gdLst/>
              <a:ahLst/>
              <a:cxnLst/>
              <a:rect l="l" t="t" r="r" b="b"/>
              <a:pathLst>
                <a:path w="637" h="1814" fill="none" extrusionOk="0">
                  <a:moveTo>
                    <a:pt x="154" y="92"/>
                  </a:moveTo>
                  <a:lnTo>
                    <a:pt x="154" y="92"/>
                  </a:lnTo>
                  <a:lnTo>
                    <a:pt x="127" y="139"/>
                  </a:lnTo>
                  <a:lnTo>
                    <a:pt x="106" y="200"/>
                  </a:lnTo>
                  <a:lnTo>
                    <a:pt x="64" y="338"/>
                  </a:lnTo>
                  <a:lnTo>
                    <a:pt x="32" y="492"/>
                  </a:lnTo>
                  <a:lnTo>
                    <a:pt x="11" y="661"/>
                  </a:lnTo>
                  <a:lnTo>
                    <a:pt x="0" y="830"/>
                  </a:lnTo>
                  <a:lnTo>
                    <a:pt x="0" y="1014"/>
                  </a:lnTo>
                  <a:lnTo>
                    <a:pt x="16" y="1183"/>
                  </a:lnTo>
                  <a:lnTo>
                    <a:pt x="27" y="1275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58" y="1429"/>
                  </a:lnTo>
                  <a:lnTo>
                    <a:pt x="80" y="1506"/>
                  </a:lnTo>
                  <a:lnTo>
                    <a:pt x="122" y="1629"/>
                  </a:lnTo>
                  <a:lnTo>
                    <a:pt x="175" y="1721"/>
                  </a:lnTo>
                  <a:lnTo>
                    <a:pt x="234" y="1782"/>
                  </a:lnTo>
                  <a:lnTo>
                    <a:pt x="297" y="1813"/>
                  </a:lnTo>
                  <a:lnTo>
                    <a:pt x="356" y="1813"/>
                  </a:lnTo>
                  <a:lnTo>
                    <a:pt x="419" y="1767"/>
                  </a:lnTo>
                  <a:lnTo>
                    <a:pt x="446" y="1736"/>
                  </a:lnTo>
                  <a:lnTo>
                    <a:pt x="478" y="1690"/>
                  </a:lnTo>
                  <a:lnTo>
                    <a:pt x="478" y="1690"/>
                  </a:lnTo>
                  <a:lnTo>
                    <a:pt x="509" y="1629"/>
                  </a:lnTo>
                  <a:lnTo>
                    <a:pt x="541" y="1552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05" y="1275"/>
                  </a:lnTo>
                  <a:lnTo>
                    <a:pt x="621" y="1183"/>
                  </a:lnTo>
                  <a:lnTo>
                    <a:pt x="631" y="1060"/>
                  </a:lnTo>
                  <a:lnTo>
                    <a:pt x="637" y="953"/>
                  </a:lnTo>
                  <a:lnTo>
                    <a:pt x="637" y="953"/>
                  </a:lnTo>
                  <a:lnTo>
                    <a:pt x="631" y="861"/>
                  </a:lnTo>
                  <a:lnTo>
                    <a:pt x="626" y="753"/>
                  </a:lnTo>
                  <a:lnTo>
                    <a:pt x="621" y="661"/>
                  </a:lnTo>
                  <a:lnTo>
                    <a:pt x="605" y="584"/>
                  </a:lnTo>
                  <a:lnTo>
                    <a:pt x="573" y="415"/>
                  </a:lnTo>
                  <a:lnTo>
                    <a:pt x="536" y="277"/>
                  </a:lnTo>
                  <a:lnTo>
                    <a:pt x="483" y="154"/>
                  </a:lnTo>
                  <a:lnTo>
                    <a:pt x="424" y="62"/>
                  </a:lnTo>
                  <a:lnTo>
                    <a:pt x="393" y="31"/>
                  </a:lnTo>
                  <a:lnTo>
                    <a:pt x="361" y="16"/>
                  </a:lnTo>
                  <a:lnTo>
                    <a:pt x="329" y="0"/>
                  </a:lnTo>
                  <a:lnTo>
                    <a:pt x="297" y="0"/>
                  </a:lnTo>
                  <a:lnTo>
                    <a:pt x="297" y="0"/>
                  </a:lnTo>
                  <a:lnTo>
                    <a:pt x="260" y="0"/>
                  </a:lnTo>
                  <a:lnTo>
                    <a:pt x="223" y="31"/>
                  </a:lnTo>
                  <a:lnTo>
                    <a:pt x="191" y="46"/>
                  </a:lnTo>
                  <a:lnTo>
                    <a:pt x="154" y="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639350" y="-5167700"/>
              <a:ext cx="15925" cy="45325"/>
            </a:xfrm>
            <a:custGeom>
              <a:avLst/>
              <a:gdLst/>
              <a:ahLst/>
              <a:cxnLst/>
              <a:rect l="l" t="t" r="r" b="b"/>
              <a:pathLst>
                <a:path w="637" h="1813" extrusionOk="0">
                  <a:moveTo>
                    <a:pt x="255" y="0"/>
                  </a:moveTo>
                  <a:lnTo>
                    <a:pt x="223" y="16"/>
                  </a:lnTo>
                  <a:lnTo>
                    <a:pt x="191" y="46"/>
                  </a:lnTo>
                  <a:lnTo>
                    <a:pt x="159" y="92"/>
                  </a:lnTo>
                  <a:lnTo>
                    <a:pt x="133" y="138"/>
                  </a:lnTo>
                  <a:lnTo>
                    <a:pt x="106" y="200"/>
                  </a:lnTo>
                  <a:lnTo>
                    <a:pt x="64" y="338"/>
                  </a:lnTo>
                  <a:lnTo>
                    <a:pt x="32" y="492"/>
                  </a:lnTo>
                  <a:lnTo>
                    <a:pt x="11" y="645"/>
                  </a:lnTo>
                  <a:lnTo>
                    <a:pt x="0" y="830"/>
                  </a:lnTo>
                  <a:lnTo>
                    <a:pt x="0" y="999"/>
                  </a:lnTo>
                  <a:lnTo>
                    <a:pt x="16" y="1183"/>
                  </a:lnTo>
                  <a:lnTo>
                    <a:pt x="27" y="1260"/>
                  </a:lnTo>
                  <a:lnTo>
                    <a:pt x="43" y="1352"/>
                  </a:lnTo>
                  <a:lnTo>
                    <a:pt x="59" y="1429"/>
                  </a:lnTo>
                  <a:lnTo>
                    <a:pt x="80" y="1506"/>
                  </a:lnTo>
                  <a:lnTo>
                    <a:pt x="127" y="1629"/>
                  </a:lnTo>
                  <a:lnTo>
                    <a:pt x="181" y="1721"/>
                  </a:lnTo>
                  <a:lnTo>
                    <a:pt x="239" y="1782"/>
                  </a:lnTo>
                  <a:lnTo>
                    <a:pt x="297" y="1813"/>
                  </a:lnTo>
                  <a:lnTo>
                    <a:pt x="361" y="1813"/>
                  </a:lnTo>
                  <a:lnTo>
                    <a:pt x="419" y="1767"/>
                  </a:lnTo>
                  <a:lnTo>
                    <a:pt x="451" y="1736"/>
                  </a:lnTo>
                  <a:lnTo>
                    <a:pt x="478" y="1690"/>
                  </a:lnTo>
                  <a:lnTo>
                    <a:pt x="515" y="1629"/>
                  </a:lnTo>
                  <a:lnTo>
                    <a:pt x="541" y="1552"/>
                  </a:lnTo>
                  <a:lnTo>
                    <a:pt x="568" y="1460"/>
                  </a:lnTo>
                  <a:lnTo>
                    <a:pt x="594" y="1367"/>
                  </a:lnTo>
                  <a:lnTo>
                    <a:pt x="610" y="1260"/>
                  </a:lnTo>
                  <a:lnTo>
                    <a:pt x="626" y="1152"/>
                  </a:lnTo>
                  <a:lnTo>
                    <a:pt x="631" y="1045"/>
                  </a:lnTo>
                  <a:lnTo>
                    <a:pt x="637" y="922"/>
                  </a:lnTo>
                  <a:lnTo>
                    <a:pt x="637" y="830"/>
                  </a:lnTo>
                  <a:lnTo>
                    <a:pt x="631" y="738"/>
                  </a:lnTo>
                  <a:lnTo>
                    <a:pt x="621" y="645"/>
                  </a:lnTo>
                  <a:lnTo>
                    <a:pt x="605" y="553"/>
                  </a:lnTo>
                  <a:lnTo>
                    <a:pt x="573" y="384"/>
                  </a:lnTo>
                  <a:lnTo>
                    <a:pt x="531" y="246"/>
                  </a:lnTo>
                  <a:lnTo>
                    <a:pt x="483" y="138"/>
                  </a:lnTo>
                  <a:lnTo>
                    <a:pt x="425" y="62"/>
                  </a:lnTo>
                  <a:lnTo>
                    <a:pt x="393" y="31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639350" y="-5167700"/>
              <a:ext cx="15925" cy="45325"/>
            </a:xfrm>
            <a:custGeom>
              <a:avLst/>
              <a:gdLst/>
              <a:ahLst/>
              <a:cxnLst/>
              <a:rect l="l" t="t" r="r" b="b"/>
              <a:pathLst>
                <a:path w="637" h="1813" fill="none" extrusionOk="0">
                  <a:moveTo>
                    <a:pt x="159" y="92"/>
                  </a:moveTo>
                  <a:lnTo>
                    <a:pt x="159" y="92"/>
                  </a:lnTo>
                  <a:lnTo>
                    <a:pt x="133" y="138"/>
                  </a:lnTo>
                  <a:lnTo>
                    <a:pt x="106" y="200"/>
                  </a:lnTo>
                  <a:lnTo>
                    <a:pt x="64" y="338"/>
                  </a:lnTo>
                  <a:lnTo>
                    <a:pt x="32" y="492"/>
                  </a:lnTo>
                  <a:lnTo>
                    <a:pt x="11" y="645"/>
                  </a:lnTo>
                  <a:lnTo>
                    <a:pt x="0" y="830"/>
                  </a:lnTo>
                  <a:lnTo>
                    <a:pt x="0" y="999"/>
                  </a:lnTo>
                  <a:lnTo>
                    <a:pt x="16" y="1183"/>
                  </a:lnTo>
                  <a:lnTo>
                    <a:pt x="27" y="1260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59" y="1429"/>
                  </a:lnTo>
                  <a:lnTo>
                    <a:pt x="80" y="1506"/>
                  </a:lnTo>
                  <a:lnTo>
                    <a:pt x="127" y="1629"/>
                  </a:lnTo>
                  <a:lnTo>
                    <a:pt x="181" y="1721"/>
                  </a:lnTo>
                  <a:lnTo>
                    <a:pt x="239" y="1782"/>
                  </a:lnTo>
                  <a:lnTo>
                    <a:pt x="297" y="1813"/>
                  </a:lnTo>
                  <a:lnTo>
                    <a:pt x="361" y="1813"/>
                  </a:lnTo>
                  <a:lnTo>
                    <a:pt x="419" y="1767"/>
                  </a:lnTo>
                  <a:lnTo>
                    <a:pt x="451" y="1736"/>
                  </a:lnTo>
                  <a:lnTo>
                    <a:pt x="478" y="1690"/>
                  </a:lnTo>
                  <a:lnTo>
                    <a:pt x="478" y="1690"/>
                  </a:lnTo>
                  <a:lnTo>
                    <a:pt x="515" y="1629"/>
                  </a:lnTo>
                  <a:lnTo>
                    <a:pt x="541" y="1552"/>
                  </a:lnTo>
                  <a:lnTo>
                    <a:pt x="568" y="1460"/>
                  </a:lnTo>
                  <a:lnTo>
                    <a:pt x="594" y="1367"/>
                  </a:lnTo>
                  <a:lnTo>
                    <a:pt x="610" y="1260"/>
                  </a:lnTo>
                  <a:lnTo>
                    <a:pt x="626" y="1152"/>
                  </a:lnTo>
                  <a:lnTo>
                    <a:pt x="631" y="1045"/>
                  </a:lnTo>
                  <a:lnTo>
                    <a:pt x="637" y="922"/>
                  </a:lnTo>
                  <a:lnTo>
                    <a:pt x="637" y="922"/>
                  </a:lnTo>
                  <a:lnTo>
                    <a:pt x="637" y="830"/>
                  </a:lnTo>
                  <a:lnTo>
                    <a:pt x="631" y="738"/>
                  </a:lnTo>
                  <a:lnTo>
                    <a:pt x="621" y="645"/>
                  </a:lnTo>
                  <a:lnTo>
                    <a:pt x="605" y="553"/>
                  </a:lnTo>
                  <a:lnTo>
                    <a:pt x="573" y="384"/>
                  </a:lnTo>
                  <a:lnTo>
                    <a:pt x="531" y="246"/>
                  </a:lnTo>
                  <a:lnTo>
                    <a:pt x="483" y="138"/>
                  </a:lnTo>
                  <a:lnTo>
                    <a:pt x="425" y="62"/>
                  </a:lnTo>
                  <a:lnTo>
                    <a:pt x="393" y="31"/>
                  </a:lnTo>
                  <a:lnTo>
                    <a:pt x="361" y="0"/>
                  </a:lnTo>
                  <a:lnTo>
                    <a:pt x="324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55" y="0"/>
                  </a:lnTo>
                  <a:lnTo>
                    <a:pt x="223" y="16"/>
                  </a:lnTo>
                  <a:lnTo>
                    <a:pt x="191" y="46"/>
                  </a:lnTo>
                  <a:lnTo>
                    <a:pt x="159" y="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425850" y="-5002550"/>
              <a:ext cx="15525" cy="44575"/>
            </a:xfrm>
            <a:custGeom>
              <a:avLst/>
              <a:gdLst/>
              <a:ahLst/>
              <a:cxnLst/>
              <a:rect l="l" t="t" r="r" b="b"/>
              <a:pathLst>
                <a:path w="621" h="1783" extrusionOk="0">
                  <a:moveTo>
                    <a:pt x="319" y="0"/>
                  </a:moveTo>
                  <a:lnTo>
                    <a:pt x="281" y="16"/>
                  </a:lnTo>
                  <a:lnTo>
                    <a:pt x="250" y="31"/>
                  </a:lnTo>
                  <a:lnTo>
                    <a:pt x="218" y="62"/>
                  </a:lnTo>
                  <a:lnTo>
                    <a:pt x="186" y="108"/>
                  </a:lnTo>
                  <a:lnTo>
                    <a:pt x="159" y="154"/>
                  </a:lnTo>
                  <a:lnTo>
                    <a:pt x="106" y="277"/>
                  </a:lnTo>
                  <a:lnTo>
                    <a:pt x="64" y="415"/>
                  </a:lnTo>
                  <a:lnTo>
                    <a:pt x="48" y="492"/>
                  </a:lnTo>
                  <a:lnTo>
                    <a:pt x="32" y="584"/>
                  </a:lnTo>
                  <a:lnTo>
                    <a:pt x="22" y="676"/>
                  </a:lnTo>
                  <a:lnTo>
                    <a:pt x="11" y="768"/>
                  </a:lnTo>
                  <a:lnTo>
                    <a:pt x="6" y="861"/>
                  </a:lnTo>
                  <a:lnTo>
                    <a:pt x="0" y="968"/>
                  </a:lnTo>
                  <a:lnTo>
                    <a:pt x="16" y="1122"/>
                  </a:lnTo>
                  <a:lnTo>
                    <a:pt x="37" y="1260"/>
                  </a:lnTo>
                  <a:lnTo>
                    <a:pt x="53" y="1352"/>
                  </a:lnTo>
                  <a:lnTo>
                    <a:pt x="75" y="1429"/>
                  </a:lnTo>
                  <a:lnTo>
                    <a:pt x="96" y="1490"/>
                  </a:lnTo>
                  <a:lnTo>
                    <a:pt x="122" y="1567"/>
                  </a:lnTo>
                  <a:lnTo>
                    <a:pt x="175" y="1659"/>
                  </a:lnTo>
                  <a:lnTo>
                    <a:pt x="234" y="1736"/>
                  </a:lnTo>
                  <a:lnTo>
                    <a:pt x="297" y="1767"/>
                  </a:lnTo>
                  <a:lnTo>
                    <a:pt x="361" y="1782"/>
                  </a:lnTo>
                  <a:lnTo>
                    <a:pt x="393" y="1767"/>
                  </a:lnTo>
                  <a:lnTo>
                    <a:pt x="425" y="1736"/>
                  </a:lnTo>
                  <a:lnTo>
                    <a:pt x="456" y="1705"/>
                  </a:lnTo>
                  <a:lnTo>
                    <a:pt x="488" y="1659"/>
                  </a:lnTo>
                  <a:lnTo>
                    <a:pt x="520" y="1598"/>
                  </a:lnTo>
                  <a:lnTo>
                    <a:pt x="557" y="1475"/>
                  </a:lnTo>
                  <a:lnTo>
                    <a:pt x="584" y="1337"/>
                  </a:lnTo>
                  <a:lnTo>
                    <a:pt x="600" y="1260"/>
                  </a:lnTo>
                  <a:lnTo>
                    <a:pt x="610" y="1168"/>
                  </a:lnTo>
                  <a:lnTo>
                    <a:pt x="616" y="1076"/>
                  </a:lnTo>
                  <a:lnTo>
                    <a:pt x="621" y="968"/>
                  </a:lnTo>
                  <a:lnTo>
                    <a:pt x="621" y="784"/>
                  </a:lnTo>
                  <a:lnTo>
                    <a:pt x="605" y="599"/>
                  </a:lnTo>
                  <a:lnTo>
                    <a:pt x="584" y="430"/>
                  </a:lnTo>
                  <a:lnTo>
                    <a:pt x="547" y="277"/>
                  </a:lnTo>
                  <a:lnTo>
                    <a:pt x="525" y="215"/>
                  </a:lnTo>
                  <a:lnTo>
                    <a:pt x="499" y="154"/>
                  </a:lnTo>
                  <a:lnTo>
                    <a:pt x="472" y="92"/>
                  </a:lnTo>
                  <a:lnTo>
                    <a:pt x="441" y="46"/>
                  </a:lnTo>
                  <a:lnTo>
                    <a:pt x="398" y="16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425850" y="-5002550"/>
              <a:ext cx="15525" cy="44575"/>
            </a:xfrm>
            <a:custGeom>
              <a:avLst/>
              <a:gdLst/>
              <a:ahLst/>
              <a:cxnLst/>
              <a:rect l="l" t="t" r="r" b="b"/>
              <a:pathLst>
                <a:path w="621" h="1783" fill="none" extrusionOk="0">
                  <a:moveTo>
                    <a:pt x="488" y="1659"/>
                  </a:moveTo>
                  <a:lnTo>
                    <a:pt x="488" y="1659"/>
                  </a:lnTo>
                  <a:lnTo>
                    <a:pt x="456" y="1705"/>
                  </a:lnTo>
                  <a:lnTo>
                    <a:pt x="425" y="1736"/>
                  </a:lnTo>
                  <a:lnTo>
                    <a:pt x="393" y="1767"/>
                  </a:lnTo>
                  <a:lnTo>
                    <a:pt x="361" y="1782"/>
                  </a:lnTo>
                  <a:lnTo>
                    <a:pt x="297" y="1767"/>
                  </a:lnTo>
                  <a:lnTo>
                    <a:pt x="234" y="1736"/>
                  </a:lnTo>
                  <a:lnTo>
                    <a:pt x="175" y="1659"/>
                  </a:lnTo>
                  <a:lnTo>
                    <a:pt x="122" y="1567"/>
                  </a:lnTo>
                  <a:lnTo>
                    <a:pt x="96" y="1490"/>
                  </a:lnTo>
                  <a:lnTo>
                    <a:pt x="75" y="1429"/>
                  </a:lnTo>
                  <a:lnTo>
                    <a:pt x="53" y="1352"/>
                  </a:lnTo>
                  <a:lnTo>
                    <a:pt x="37" y="1260"/>
                  </a:lnTo>
                  <a:lnTo>
                    <a:pt x="37" y="1260"/>
                  </a:lnTo>
                  <a:lnTo>
                    <a:pt x="16" y="1122"/>
                  </a:lnTo>
                  <a:lnTo>
                    <a:pt x="0" y="968"/>
                  </a:lnTo>
                  <a:lnTo>
                    <a:pt x="0" y="968"/>
                  </a:lnTo>
                  <a:lnTo>
                    <a:pt x="6" y="861"/>
                  </a:lnTo>
                  <a:lnTo>
                    <a:pt x="11" y="768"/>
                  </a:lnTo>
                  <a:lnTo>
                    <a:pt x="22" y="676"/>
                  </a:lnTo>
                  <a:lnTo>
                    <a:pt x="32" y="584"/>
                  </a:lnTo>
                  <a:lnTo>
                    <a:pt x="48" y="492"/>
                  </a:lnTo>
                  <a:lnTo>
                    <a:pt x="64" y="415"/>
                  </a:lnTo>
                  <a:lnTo>
                    <a:pt x="106" y="277"/>
                  </a:lnTo>
                  <a:lnTo>
                    <a:pt x="159" y="154"/>
                  </a:lnTo>
                  <a:lnTo>
                    <a:pt x="186" y="108"/>
                  </a:lnTo>
                  <a:lnTo>
                    <a:pt x="218" y="62"/>
                  </a:lnTo>
                  <a:lnTo>
                    <a:pt x="250" y="31"/>
                  </a:lnTo>
                  <a:lnTo>
                    <a:pt x="281" y="16"/>
                  </a:lnTo>
                  <a:lnTo>
                    <a:pt x="319" y="0"/>
                  </a:lnTo>
                  <a:lnTo>
                    <a:pt x="350" y="0"/>
                  </a:lnTo>
                  <a:lnTo>
                    <a:pt x="350" y="0"/>
                  </a:lnTo>
                  <a:lnTo>
                    <a:pt x="398" y="16"/>
                  </a:lnTo>
                  <a:lnTo>
                    <a:pt x="441" y="46"/>
                  </a:lnTo>
                  <a:lnTo>
                    <a:pt x="441" y="46"/>
                  </a:lnTo>
                  <a:lnTo>
                    <a:pt x="472" y="92"/>
                  </a:lnTo>
                  <a:lnTo>
                    <a:pt x="499" y="154"/>
                  </a:lnTo>
                  <a:lnTo>
                    <a:pt x="525" y="215"/>
                  </a:lnTo>
                  <a:lnTo>
                    <a:pt x="547" y="277"/>
                  </a:lnTo>
                  <a:lnTo>
                    <a:pt x="584" y="430"/>
                  </a:lnTo>
                  <a:lnTo>
                    <a:pt x="605" y="599"/>
                  </a:lnTo>
                  <a:lnTo>
                    <a:pt x="621" y="784"/>
                  </a:lnTo>
                  <a:lnTo>
                    <a:pt x="621" y="968"/>
                  </a:lnTo>
                  <a:lnTo>
                    <a:pt x="616" y="1076"/>
                  </a:lnTo>
                  <a:lnTo>
                    <a:pt x="610" y="1168"/>
                  </a:lnTo>
                  <a:lnTo>
                    <a:pt x="600" y="1260"/>
                  </a:lnTo>
                  <a:lnTo>
                    <a:pt x="584" y="1337"/>
                  </a:lnTo>
                  <a:lnTo>
                    <a:pt x="584" y="1337"/>
                  </a:lnTo>
                  <a:lnTo>
                    <a:pt x="557" y="1475"/>
                  </a:lnTo>
                  <a:lnTo>
                    <a:pt x="520" y="15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1298125" y="-3644850"/>
              <a:ext cx="359800" cy="493550"/>
            </a:xfrm>
            <a:custGeom>
              <a:avLst/>
              <a:gdLst/>
              <a:ahLst/>
              <a:cxnLst/>
              <a:rect l="l" t="t" r="r" b="b"/>
              <a:pathLst>
                <a:path w="14392" h="19742" extrusionOk="0">
                  <a:moveTo>
                    <a:pt x="12047" y="0"/>
                  </a:moveTo>
                  <a:lnTo>
                    <a:pt x="12066" y="3"/>
                  </a:lnTo>
                  <a:lnTo>
                    <a:pt x="12066" y="3"/>
                  </a:lnTo>
                  <a:lnTo>
                    <a:pt x="12079" y="0"/>
                  </a:lnTo>
                  <a:close/>
                  <a:moveTo>
                    <a:pt x="12066" y="3"/>
                  </a:moveTo>
                  <a:lnTo>
                    <a:pt x="11506" y="138"/>
                  </a:lnTo>
                  <a:lnTo>
                    <a:pt x="10938" y="277"/>
                  </a:lnTo>
                  <a:lnTo>
                    <a:pt x="10365" y="430"/>
                  </a:lnTo>
                  <a:lnTo>
                    <a:pt x="9798" y="599"/>
                  </a:lnTo>
                  <a:lnTo>
                    <a:pt x="9230" y="784"/>
                  </a:lnTo>
                  <a:lnTo>
                    <a:pt x="8663" y="968"/>
                  </a:lnTo>
                  <a:lnTo>
                    <a:pt x="8095" y="1183"/>
                  </a:lnTo>
                  <a:lnTo>
                    <a:pt x="7528" y="1413"/>
                  </a:lnTo>
                  <a:lnTo>
                    <a:pt x="6960" y="1644"/>
                  </a:lnTo>
                  <a:lnTo>
                    <a:pt x="6398" y="1905"/>
                  </a:lnTo>
                  <a:lnTo>
                    <a:pt x="5830" y="2166"/>
                  </a:lnTo>
                  <a:lnTo>
                    <a:pt x="5268" y="2458"/>
                  </a:lnTo>
                  <a:lnTo>
                    <a:pt x="4706" y="2750"/>
                  </a:lnTo>
                  <a:lnTo>
                    <a:pt x="4143" y="3057"/>
                  </a:lnTo>
                  <a:lnTo>
                    <a:pt x="3581" y="3380"/>
                  </a:lnTo>
                  <a:lnTo>
                    <a:pt x="3024" y="3718"/>
                  </a:lnTo>
                  <a:lnTo>
                    <a:pt x="2796" y="3856"/>
                  </a:lnTo>
                  <a:lnTo>
                    <a:pt x="2568" y="4010"/>
                  </a:lnTo>
                  <a:lnTo>
                    <a:pt x="2340" y="4194"/>
                  </a:lnTo>
                  <a:lnTo>
                    <a:pt x="2112" y="4378"/>
                  </a:lnTo>
                  <a:lnTo>
                    <a:pt x="1884" y="4594"/>
                  </a:lnTo>
                  <a:lnTo>
                    <a:pt x="1666" y="4824"/>
                  </a:lnTo>
                  <a:lnTo>
                    <a:pt x="1449" y="5101"/>
                  </a:lnTo>
                  <a:lnTo>
                    <a:pt x="1343" y="5239"/>
                  </a:lnTo>
                  <a:lnTo>
                    <a:pt x="1242" y="5392"/>
                  </a:lnTo>
                  <a:lnTo>
                    <a:pt x="1141" y="5546"/>
                  </a:lnTo>
                  <a:lnTo>
                    <a:pt x="1046" y="5715"/>
                  </a:lnTo>
                  <a:lnTo>
                    <a:pt x="950" y="5884"/>
                  </a:lnTo>
                  <a:lnTo>
                    <a:pt x="855" y="6068"/>
                  </a:lnTo>
                  <a:lnTo>
                    <a:pt x="770" y="6268"/>
                  </a:lnTo>
                  <a:lnTo>
                    <a:pt x="685" y="6468"/>
                  </a:lnTo>
                  <a:lnTo>
                    <a:pt x="600" y="6668"/>
                  </a:lnTo>
                  <a:lnTo>
                    <a:pt x="526" y="6898"/>
                  </a:lnTo>
                  <a:lnTo>
                    <a:pt x="452" y="7128"/>
                  </a:lnTo>
                  <a:lnTo>
                    <a:pt x="383" y="7359"/>
                  </a:lnTo>
                  <a:lnTo>
                    <a:pt x="319" y="7620"/>
                  </a:lnTo>
                  <a:lnTo>
                    <a:pt x="261" y="7881"/>
                  </a:lnTo>
                  <a:lnTo>
                    <a:pt x="208" y="8158"/>
                  </a:lnTo>
                  <a:lnTo>
                    <a:pt x="155" y="8434"/>
                  </a:lnTo>
                  <a:lnTo>
                    <a:pt x="112" y="8742"/>
                  </a:lnTo>
                  <a:lnTo>
                    <a:pt x="75" y="9049"/>
                  </a:lnTo>
                  <a:lnTo>
                    <a:pt x="38" y="9525"/>
                  </a:lnTo>
                  <a:lnTo>
                    <a:pt x="17" y="10001"/>
                  </a:lnTo>
                  <a:lnTo>
                    <a:pt x="1" y="10462"/>
                  </a:lnTo>
                  <a:lnTo>
                    <a:pt x="1" y="10938"/>
                  </a:lnTo>
                  <a:lnTo>
                    <a:pt x="11" y="11415"/>
                  </a:lnTo>
                  <a:lnTo>
                    <a:pt x="38" y="11876"/>
                  </a:lnTo>
                  <a:lnTo>
                    <a:pt x="70" y="12336"/>
                  </a:lnTo>
                  <a:lnTo>
                    <a:pt x="112" y="12782"/>
                  </a:lnTo>
                  <a:lnTo>
                    <a:pt x="171" y="13228"/>
                  </a:lnTo>
                  <a:lnTo>
                    <a:pt x="234" y="13658"/>
                  </a:lnTo>
                  <a:lnTo>
                    <a:pt x="309" y="14072"/>
                  </a:lnTo>
                  <a:lnTo>
                    <a:pt x="393" y="14472"/>
                  </a:lnTo>
                  <a:lnTo>
                    <a:pt x="489" y="14856"/>
                  </a:lnTo>
                  <a:lnTo>
                    <a:pt x="595" y="15225"/>
                  </a:lnTo>
                  <a:lnTo>
                    <a:pt x="712" y="15563"/>
                  </a:lnTo>
                  <a:lnTo>
                    <a:pt x="834" y="15885"/>
                  </a:lnTo>
                  <a:lnTo>
                    <a:pt x="966" y="16177"/>
                  </a:lnTo>
                  <a:lnTo>
                    <a:pt x="1104" y="16454"/>
                  </a:lnTo>
                  <a:lnTo>
                    <a:pt x="1242" y="16715"/>
                  </a:lnTo>
                  <a:lnTo>
                    <a:pt x="1385" y="16961"/>
                  </a:lnTo>
                  <a:lnTo>
                    <a:pt x="1528" y="17191"/>
                  </a:lnTo>
                  <a:lnTo>
                    <a:pt x="1672" y="17422"/>
                  </a:lnTo>
                  <a:lnTo>
                    <a:pt x="1820" y="17621"/>
                  </a:lnTo>
                  <a:lnTo>
                    <a:pt x="1969" y="17821"/>
                  </a:lnTo>
                  <a:lnTo>
                    <a:pt x="2123" y="18005"/>
                  </a:lnTo>
                  <a:lnTo>
                    <a:pt x="2276" y="18174"/>
                  </a:lnTo>
                  <a:lnTo>
                    <a:pt x="2430" y="18328"/>
                  </a:lnTo>
                  <a:lnTo>
                    <a:pt x="2589" y="18466"/>
                  </a:lnTo>
                  <a:lnTo>
                    <a:pt x="2748" y="18589"/>
                  </a:lnTo>
                  <a:lnTo>
                    <a:pt x="2908" y="18697"/>
                  </a:lnTo>
                  <a:lnTo>
                    <a:pt x="3072" y="18804"/>
                  </a:lnTo>
                  <a:lnTo>
                    <a:pt x="3236" y="18881"/>
                  </a:lnTo>
                  <a:lnTo>
                    <a:pt x="3486" y="19019"/>
                  </a:lnTo>
                  <a:lnTo>
                    <a:pt x="3735" y="19158"/>
                  </a:lnTo>
                  <a:lnTo>
                    <a:pt x="3990" y="19265"/>
                  </a:lnTo>
                  <a:lnTo>
                    <a:pt x="4239" y="19373"/>
                  </a:lnTo>
                  <a:lnTo>
                    <a:pt x="4494" y="19465"/>
                  </a:lnTo>
                  <a:lnTo>
                    <a:pt x="4743" y="19542"/>
                  </a:lnTo>
                  <a:lnTo>
                    <a:pt x="4997" y="19618"/>
                  </a:lnTo>
                  <a:lnTo>
                    <a:pt x="5247" y="19665"/>
                  </a:lnTo>
                  <a:lnTo>
                    <a:pt x="5501" y="19711"/>
                  </a:lnTo>
                  <a:lnTo>
                    <a:pt x="5756" y="19726"/>
                  </a:lnTo>
                  <a:lnTo>
                    <a:pt x="6005" y="19741"/>
                  </a:lnTo>
                  <a:lnTo>
                    <a:pt x="6260" y="19741"/>
                  </a:lnTo>
                  <a:lnTo>
                    <a:pt x="6515" y="19726"/>
                  </a:lnTo>
                  <a:lnTo>
                    <a:pt x="6764" y="19711"/>
                  </a:lnTo>
                  <a:lnTo>
                    <a:pt x="7018" y="19665"/>
                  </a:lnTo>
                  <a:lnTo>
                    <a:pt x="7273" y="19618"/>
                  </a:lnTo>
                  <a:lnTo>
                    <a:pt x="7522" y="19557"/>
                  </a:lnTo>
                  <a:lnTo>
                    <a:pt x="7772" y="19480"/>
                  </a:lnTo>
                  <a:lnTo>
                    <a:pt x="8026" y="19388"/>
                  </a:lnTo>
                  <a:lnTo>
                    <a:pt x="8276" y="19296"/>
                  </a:lnTo>
                  <a:lnTo>
                    <a:pt x="8525" y="19173"/>
                  </a:lnTo>
                  <a:lnTo>
                    <a:pt x="8774" y="19050"/>
                  </a:lnTo>
                  <a:lnTo>
                    <a:pt x="9023" y="18912"/>
                  </a:lnTo>
                  <a:lnTo>
                    <a:pt x="9273" y="18758"/>
                  </a:lnTo>
                  <a:lnTo>
                    <a:pt x="9517" y="18589"/>
                  </a:lnTo>
                  <a:lnTo>
                    <a:pt x="9766" y="18405"/>
                  </a:lnTo>
                  <a:lnTo>
                    <a:pt x="10010" y="18220"/>
                  </a:lnTo>
                  <a:lnTo>
                    <a:pt x="10254" y="18021"/>
                  </a:lnTo>
                  <a:lnTo>
                    <a:pt x="10498" y="17806"/>
                  </a:lnTo>
                  <a:lnTo>
                    <a:pt x="10737" y="17575"/>
                  </a:lnTo>
                  <a:lnTo>
                    <a:pt x="10981" y="17329"/>
                  </a:lnTo>
                  <a:lnTo>
                    <a:pt x="11219" y="17084"/>
                  </a:lnTo>
                  <a:lnTo>
                    <a:pt x="11389" y="16915"/>
                  </a:lnTo>
                  <a:lnTo>
                    <a:pt x="11559" y="16715"/>
                  </a:lnTo>
                  <a:lnTo>
                    <a:pt x="11729" y="16515"/>
                  </a:lnTo>
                  <a:lnTo>
                    <a:pt x="11893" y="16315"/>
                  </a:lnTo>
                  <a:lnTo>
                    <a:pt x="12052" y="16085"/>
                  </a:lnTo>
                  <a:lnTo>
                    <a:pt x="12211" y="15839"/>
                  </a:lnTo>
                  <a:lnTo>
                    <a:pt x="12370" y="15578"/>
                  </a:lnTo>
                  <a:lnTo>
                    <a:pt x="12524" y="15317"/>
                  </a:lnTo>
                  <a:lnTo>
                    <a:pt x="12673" y="15025"/>
                  </a:lnTo>
                  <a:lnTo>
                    <a:pt x="12821" y="14733"/>
                  </a:lnTo>
                  <a:lnTo>
                    <a:pt x="12970" y="14426"/>
                  </a:lnTo>
                  <a:lnTo>
                    <a:pt x="13108" y="14088"/>
                  </a:lnTo>
                  <a:lnTo>
                    <a:pt x="13246" y="13765"/>
                  </a:lnTo>
                  <a:lnTo>
                    <a:pt x="13384" y="13412"/>
                  </a:lnTo>
                  <a:lnTo>
                    <a:pt x="13516" y="13043"/>
                  </a:lnTo>
                  <a:lnTo>
                    <a:pt x="13643" y="12674"/>
                  </a:lnTo>
                  <a:lnTo>
                    <a:pt x="13765" y="12275"/>
                  </a:lnTo>
                  <a:lnTo>
                    <a:pt x="13877" y="11860"/>
                  </a:lnTo>
                  <a:lnTo>
                    <a:pt x="13978" y="11415"/>
                  </a:lnTo>
                  <a:lnTo>
                    <a:pt x="14068" y="10969"/>
                  </a:lnTo>
                  <a:lnTo>
                    <a:pt x="14147" y="10493"/>
                  </a:lnTo>
                  <a:lnTo>
                    <a:pt x="14211" y="10017"/>
                  </a:lnTo>
                  <a:lnTo>
                    <a:pt x="14269" y="9525"/>
                  </a:lnTo>
                  <a:lnTo>
                    <a:pt x="14317" y="9033"/>
                  </a:lnTo>
                  <a:lnTo>
                    <a:pt x="14354" y="8526"/>
                  </a:lnTo>
                  <a:lnTo>
                    <a:pt x="14375" y="8004"/>
                  </a:lnTo>
                  <a:lnTo>
                    <a:pt x="14391" y="7482"/>
                  </a:lnTo>
                  <a:lnTo>
                    <a:pt x="14391" y="6975"/>
                  </a:lnTo>
                  <a:lnTo>
                    <a:pt x="14375" y="6452"/>
                  </a:lnTo>
                  <a:lnTo>
                    <a:pt x="14354" y="5930"/>
                  </a:lnTo>
                  <a:lnTo>
                    <a:pt x="14317" y="5408"/>
                  </a:lnTo>
                  <a:lnTo>
                    <a:pt x="14269" y="4885"/>
                  </a:lnTo>
                  <a:lnTo>
                    <a:pt x="14243" y="4624"/>
                  </a:lnTo>
                  <a:lnTo>
                    <a:pt x="14211" y="4363"/>
                  </a:lnTo>
                  <a:lnTo>
                    <a:pt x="14174" y="4102"/>
                  </a:lnTo>
                  <a:lnTo>
                    <a:pt x="14137" y="3856"/>
                  </a:lnTo>
                  <a:lnTo>
                    <a:pt x="14094" y="3610"/>
                  </a:lnTo>
                  <a:lnTo>
                    <a:pt x="14047" y="3380"/>
                  </a:lnTo>
                  <a:lnTo>
                    <a:pt x="13999" y="3149"/>
                  </a:lnTo>
                  <a:lnTo>
                    <a:pt x="13946" y="2919"/>
                  </a:lnTo>
                  <a:lnTo>
                    <a:pt x="13893" y="2704"/>
                  </a:lnTo>
                  <a:lnTo>
                    <a:pt x="13834" y="2489"/>
                  </a:lnTo>
                  <a:lnTo>
                    <a:pt x="13776" y="2289"/>
                  </a:lnTo>
                  <a:lnTo>
                    <a:pt x="13712" y="2089"/>
                  </a:lnTo>
                  <a:lnTo>
                    <a:pt x="13649" y="1905"/>
                  </a:lnTo>
                  <a:lnTo>
                    <a:pt x="13580" y="1721"/>
                  </a:lnTo>
                  <a:lnTo>
                    <a:pt x="13511" y="1552"/>
                  </a:lnTo>
                  <a:lnTo>
                    <a:pt x="13437" y="1383"/>
                  </a:lnTo>
                  <a:lnTo>
                    <a:pt x="13362" y="1229"/>
                  </a:lnTo>
                  <a:lnTo>
                    <a:pt x="13288" y="1075"/>
                  </a:lnTo>
                  <a:lnTo>
                    <a:pt x="13209" y="937"/>
                  </a:lnTo>
                  <a:lnTo>
                    <a:pt x="13129" y="814"/>
                  </a:lnTo>
                  <a:lnTo>
                    <a:pt x="13044" y="691"/>
                  </a:lnTo>
                  <a:lnTo>
                    <a:pt x="12959" y="568"/>
                  </a:lnTo>
                  <a:lnTo>
                    <a:pt x="12874" y="476"/>
                  </a:lnTo>
                  <a:lnTo>
                    <a:pt x="12789" y="384"/>
                  </a:lnTo>
                  <a:lnTo>
                    <a:pt x="12699" y="292"/>
                  </a:lnTo>
                  <a:lnTo>
                    <a:pt x="12609" y="230"/>
                  </a:lnTo>
                  <a:lnTo>
                    <a:pt x="12519" y="154"/>
                  </a:lnTo>
                  <a:lnTo>
                    <a:pt x="12429" y="108"/>
                  </a:lnTo>
                  <a:lnTo>
                    <a:pt x="12333" y="62"/>
                  </a:lnTo>
                  <a:lnTo>
                    <a:pt x="12238" y="31"/>
                  </a:lnTo>
                  <a:lnTo>
                    <a:pt x="12142" y="15"/>
                  </a:lnTo>
                  <a:lnTo>
                    <a:pt x="12066" y="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1298125" y="-3644850"/>
              <a:ext cx="359800" cy="493550"/>
            </a:xfrm>
            <a:custGeom>
              <a:avLst/>
              <a:gdLst/>
              <a:ahLst/>
              <a:cxnLst/>
              <a:rect l="l" t="t" r="r" b="b"/>
              <a:pathLst>
                <a:path w="14392" h="19742" fill="none" extrusionOk="0">
                  <a:moveTo>
                    <a:pt x="12079" y="0"/>
                  </a:moveTo>
                  <a:lnTo>
                    <a:pt x="12079" y="0"/>
                  </a:lnTo>
                  <a:lnTo>
                    <a:pt x="11506" y="138"/>
                  </a:lnTo>
                  <a:lnTo>
                    <a:pt x="10938" y="277"/>
                  </a:lnTo>
                  <a:lnTo>
                    <a:pt x="10365" y="430"/>
                  </a:lnTo>
                  <a:lnTo>
                    <a:pt x="9798" y="599"/>
                  </a:lnTo>
                  <a:lnTo>
                    <a:pt x="9230" y="784"/>
                  </a:lnTo>
                  <a:lnTo>
                    <a:pt x="8663" y="968"/>
                  </a:lnTo>
                  <a:lnTo>
                    <a:pt x="8095" y="1183"/>
                  </a:lnTo>
                  <a:lnTo>
                    <a:pt x="7528" y="1413"/>
                  </a:lnTo>
                  <a:lnTo>
                    <a:pt x="6960" y="1644"/>
                  </a:lnTo>
                  <a:lnTo>
                    <a:pt x="6398" y="1905"/>
                  </a:lnTo>
                  <a:lnTo>
                    <a:pt x="5830" y="2166"/>
                  </a:lnTo>
                  <a:lnTo>
                    <a:pt x="5268" y="2458"/>
                  </a:lnTo>
                  <a:lnTo>
                    <a:pt x="4706" y="2750"/>
                  </a:lnTo>
                  <a:lnTo>
                    <a:pt x="4143" y="3057"/>
                  </a:lnTo>
                  <a:lnTo>
                    <a:pt x="3581" y="3380"/>
                  </a:lnTo>
                  <a:lnTo>
                    <a:pt x="3024" y="3718"/>
                  </a:lnTo>
                  <a:lnTo>
                    <a:pt x="3024" y="3718"/>
                  </a:lnTo>
                  <a:lnTo>
                    <a:pt x="2796" y="3856"/>
                  </a:lnTo>
                  <a:lnTo>
                    <a:pt x="2568" y="4010"/>
                  </a:lnTo>
                  <a:lnTo>
                    <a:pt x="2340" y="4194"/>
                  </a:lnTo>
                  <a:lnTo>
                    <a:pt x="2112" y="4378"/>
                  </a:lnTo>
                  <a:lnTo>
                    <a:pt x="1884" y="4594"/>
                  </a:lnTo>
                  <a:lnTo>
                    <a:pt x="1666" y="4824"/>
                  </a:lnTo>
                  <a:lnTo>
                    <a:pt x="1449" y="5101"/>
                  </a:lnTo>
                  <a:lnTo>
                    <a:pt x="1343" y="5239"/>
                  </a:lnTo>
                  <a:lnTo>
                    <a:pt x="1242" y="5392"/>
                  </a:lnTo>
                  <a:lnTo>
                    <a:pt x="1141" y="5546"/>
                  </a:lnTo>
                  <a:lnTo>
                    <a:pt x="1046" y="5715"/>
                  </a:lnTo>
                  <a:lnTo>
                    <a:pt x="950" y="5884"/>
                  </a:lnTo>
                  <a:lnTo>
                    <a:pt x="855" y="6068"/>
                  </a:lnTo>
                  <a:lnTo>
                    <a:pt x="770" y="6268"/>
                  </a:lnTo>
                  <a:lnTo>
                    <a:pt x="685" y="6468"/>
                  </a:lnTo>
                  <a:lnTo>
                    <a:pt x="600" y="6668"/>
                  </a:lnTo>
                  <a:lnTo>
                    <a:pt x="526" y="6898"/>
                  </a:lnTo>
                  <a:lnTo>
                    <a:pt x="452" y="7128"/>
                  </a:lnTo>
                  <a:lnTo>
                    <a:pt x="383" y="7359"/>
                  </a:lnTo>
                  <a:lnTo>
                    <a:pt x="319" y="7620"/>
                  </a:lnTo>
                  <a:lnTo>
                    <a:pt x="261" y="7881"/>
                  </a:lnTo>
                  <a:lnTo>
                    <a:pt x="208" y="8158"/>
                  </a:lnTo>
                  <a:lnTo>
                    <a:pt x="155" y="8434"/>
                  </a:lnTo>
                  <a:lnTo>
                    <a:pt x="112" y="8742"/>
                  </a:lnTo>
                  <a:lnTo>
                    <a:pt x="75" y="9049"/>
                  </a:lnTo>
                  <a:lnTo>
                    <a:pt x="75" y="9049"/>
                  </a:lnTo>
                  <a:lnTo>
                    <a:pt x="38" y="9525"/>
                  </a:lnTo>
                  <a:lnTo>
                    <a:pt x="17" y="10001"/>
                  </a:lnTo>
                  <a:lnTo>
                    <a:pt x="1" y="10462"/>
                  </a:lnTo>
                  <a:lnTo>
                    <a:pt x="1" y="10938"/>
                  </a:lnTo>
                  <a:lnTo>
                    <a:pt x="11" y="11415"/>
                  </a:lnTo>
                  <a:lnTo>
                    <a:pt x="38" y="11876"/>
                  </a:lnTo>
                  <a:lnTo>
                    <a:pt x="70" y="12336"/>
                  </a:lnTo>
                  <a:lnTo>
                    <a:pt x="112" y="12782"/>
                  </a:lnTo>
                  <a:lnTo>
                    <a:pt x="171" y="13228"/>
                  </a:lnTo>
                  <a:lnTo>
                    <a:pt x="234" y="13658"/>
                  </a:lnTo>
                  <a:lnTo>
                    <a:pt x="309" y="14072"/>
                  </a:lnTo>
                  <a:lnTo>
                    <a:pt x="393" y="14472"/>
                  </a:lnTo>
                  <a:lnTo>
                    <a:pt x="489" y="14856"/>
                  </a:lnTo>
                  <a:lnTo>
                    <a:pt x="595" y="15225"/>
                  </a:lnTo>
                  <a:lnTo>
                    <a:pt x="712" y="15563"/>
                  </a:lnTo>
                  <a:lnTo>
                    <a:pt x="834" y="15885"/>
                  </a:lnTo>
                  <a:lnTo>
                    <a:pt x="834" y="15885"/>
                  </a:lnTo>
                  <a:lnTo>
                    <a:pt x="966" y="16177"/>
                  </a:lnTo>
                  <a:lnTo>
                    <a:pt x="1104" y="16454"/>
                  </a:lnTo>
                  <a:lnTo>
                    <a:pt x="1242" y="16715"/>
                  </a:lnTo>
                  <a:lnTo>
                    <a:pt x="1385" y="16961"/>
                  </a:lnTo>
                  <a:lnTo>
                    <a:pt x="1528" y="17191"/>
                  </a:lnTo>
                  <a:lnTo>
                    <a:pt x="1672" y="17422"/>
                  </a:lnTo>
                  <a:lnTo>
                    <a:pt x="1820" y="17621"/>
                  </a:lnTo>
                  <a:lnTo>
                    <a:pt x="1969" y="17821"/>
                  </a:lnTo>
                  <a:lnTo>
                    <a:pt x="2123" y="18005"/>
                  </a:lnTo>
                  <a:lnTo>
                    <a:pt x="2276" y="18174"/>
                  </a:lnTo>
                  <a:lnTo>
                    <a:pt x="2430" y="18328"/>
                  </a:lnTo>
                  <a:lnTo>
                    <a:pt x="2589" y="18466"/>
                  </a:lnTo>
                  <a:lnTo>
                    <a:pt x="2748" y="18589"/>
                  </a:lnTo>
                  <a:lnTo>
                    <a:pt x="2908" y="18697"/>
                  </a:lnTo>
                  <a:lnTo>
                    <a:pt x="3072" y="18804"/>
                  </a:lnTo>
                  <a:lnTo>
                    <a:pt x="3236" y="18881"/>
                  </a:lnTo>
                  <a:lnTo>
                    <a:pt x="3236" y="18881"/>
                  </a:lnTo>
                  <a:lnTo>
                    <a:pt x="3486" y="19019"/>
                  </a:lnTo>
                  <a:lnTo>
                    <a:pt x="3735" y="19158"/>
                  </a:lnTo>
                  <a:lnTo>
                    <a:pt x="3990" y="19265"/>
                  </a:lnTo>
                  <a:lnTo>
                    <a:pt x="4239" y="19373"/>
                  </a:lnTo>
                  <a:lnTo>
                    <a:pt x="4494" y="19465"/>
                  </a:lnTo>
                  <a:lnTo>
                    <a:pt x="4743" y="19542"/>
                  </a:lnTo>
                  <a:lnTo>
                    <a:pt x="4997" y="19618"/>
                  </a:lnTo>
                  <a:lnTo>
                    <a:pt x="5247" y="19665"/>
                  </a:lnTo>
                  <a:lnTo>
                    <a:pt x="5501" y="19711"/>
                  </a:lnTo>
                  <a:lnTo>
                    <a:pt x="5756" y="19726"/>
                  </a:lnTo>
                  <a:lnTo>
                    <a:pt x="6005" y="19741"/>
                  </a:lnTo>
                  <a:lnTo>
                    <a:pt x="6260" y="19741"/>
                  </a:lnTo>
                  <a:lnTo>
                    <a:pt x="6515" y="19726"/>
                  </a:lnTo>
                  <a:lnTo>
                    <a:pt x="6764" y="19711"/>
                  </a:lnTo>
                  <a:lnTo>
                    <a:pt x="7018" y="19665"/>
                  </a:lnTo>
                  <a:lnTo>
                    <a:pt x="7273" y="19618"/>
                  </a:lnTo>
                  <a:lnTo>
                    <a:pt x="7522" y="19557"/>
                  </a:lnTo>
                  <a:lnTo>
                    <a:pt x="7772" y="19480"/>
                  </a:lnTo>
                  <a:lnTo>
                    <a:pt x="8026" y="19388"/>
                  </a:lnTo>
                  <a:lnTo>
                    <a:pt x="8276" y="19296"/>
                  </a:lnTo>
                  <a:lnTo>
                    <a:pt x="8525" y="19173"/>
                  </a:lnTo>
                  <a:lnTo>
                    <a:pt x="8774" y="19050"/>
                  </a:lnTo>
                  <a:lnTo>
                    <a:pt x="9023" y="18912"/>
                  </a:lnTo>
                  <a:lnTo>
                    <a:pt x="9273" y="18758"/>
                  </a:lnTo>
                  <a:lnTo>
                    <a:pt x="9517" y="18589"/>
                  </a:lnTo>
                  <a:lnTo>
                    <a:pt x="9766" y="18405"/>
                  </a:lnTo>
                  <a:lnTo>
                    <a:pt x="10010" y="18220"/>
                  </a:lnTo>
                  <a:lnTo>
                    <a:pt x="10254" y="18021"/>
                  </a:lnTo>
                  <a:lnTo>
                    <a:pt x="10498" y="17806"/>
                  </a:lnTo>
                  <a:lnTo>
                    <a:pt x="10737" y="17575"/>
                  </a:lnTo>
                  <a:lnTo>
                    <a:pt x="10981" y="17329"/>
                  </a:lnTo>
                  <a:lnTo>
                    <a:pt x="11219" y="17084"/>
                  </a:lnTo>
                  <a:lnTo>
                    <a:pt x="11219" y="17084"/>
                  </a:lnTo>
                  <a:lnTo>
                    <a:pt x="11389" y="16915"/>
                  </a:lnTo>
                  <a:lnTo>
                    <a:pt x="11559" y="16715"/>
                  </a:lnTo>
                  <a:lnTo>
                    <a:pt x="11729" y="16515"/>
                  </a:lnTo>
                  <a:lnTo>
                    <a:pt x="11893" y="16315"/>
                  </a:lnTo>
                  <a:lnTo>
                    <a:pt x="12052" y="16085"/>
                  </a:lnTo>
                  <a:lnTo>
                    <a:pt x="12211" y="15839"/>
                  </a:lnTo>
                  <a:lnTo>
                    <a:pt x="12370" y="15578"/>
                  </a:lnTo>
                  <a:lnTo>
                    <a:pt x="12524" y="15317"/>
                  </a:lnTo>
                  <a:lnTo>
                    <a:pt x="12673" y="15025"/>
                  </a:lnTo>
                  <a:lnTo>
                    <a:pt x="12821" y="14733"/>
                  </a:lnTo>
                  <a:lnTo>
                    <a:pt x="12970" y="14426"/>
                  </a:lnTo>
                  <a:lnTo>
                    <a:pt x="13108" y="14088"/>
                  </a:lnTo>
                  <a:lnTo>
                    <a:pt x="13246" y="13765"/>
                  </a:lnTo>
                  <a:lnTo>
                    <a:pt x="13384" y="13412"/>
                  </a:lnTo>
                  <a:lnTo>
                    <a:pt x="13516" y="13043"/>
                  </a:lnTo>
                  <a:lnTo>
                    <a:pt x="13643" y="12674"/>
                  </a:lnTo>
                  <a:lnTo>
                    <a:pt x="13643" y="12674"/>
                  </a:lnTo>
                  <a:lnTo>
                    <a:pt x="13765" y="12275"/>
                  </a:lnTo>
                  <a:lnTo>
                    <a:pt x="13877" y="11860"/>
                  </a:lnTo>
                  <a:lnTo>
                    <a:pt x="13978" y="11415"/>
                  </a:lnTo>
                  <a:lnTo>
                    <a:pt x="14068" y="10969"/>
                  </a:lnTo>
                  <a:lnTo>
                    <a:pt x="14147" y="10493"/>
                  </a:lnTo>
                  <a:lnTo>
                    <a:pt x="14211" y="10017"/>
                  </a:lnTo>
                  <a:lnTo>
                    <a:pt x="14269" y="9525"/>
                  </a:lnTo>
                  <a:lnTo>
                    <a:pt x="14317" y="9033"/>
                  </a:lnTo>
                  <a:lnTo>
                    <a:pt x="14354" y="8526"/>
                  </a:lnTo>
                  <a:lnTo>
                    <a:pt x="14375" y="8004"/>
                  </a:lnTo>
                  <a:lnTo>
                    <a:pt x="14391" y="7482"/>
                  </a:lnTo>
                  <a:lnTo>
                    <a:pt x="14391" y="6975"/>
                  </a:lnTo>
                  <a:lnTo>
                    <a:pt x="14375" y="6452"/>
                  </a:lnTo>
                  <a:lnTo>
                    <a:pt x="14354" y="5930"/>
                  </a:lnTo>
                  <a:lnTo>
                    <a:pt x="14317" y="5408"/>
                  </a:lnTo>
                  <a:lnTo>
                    <a:pt x="14269" y="4885"/>
                  </a:lnTo>
                  <a:lnTo>
                    <a:pt x="14269" y="4885"/>
                  </a:lnTo>
                  <a:lnTo>
                    <a:pt x="14243" y="4624"/>
                  </a:lnTo>
                  <a:lnTo>
                    <a:pt x="14211" y="4363"/>
                  </a:lnTo>
                  <a:lnTo>
                    <a:pt x="14174" y="4102"/>
                  </a:lnTo>
                  <a:lnTo>
                    <a:pt x="14137" y="3856"/>
                  </a:lnTo>
                  <a:lnTo>
                    <a:pt x="14094" y="3610"/>
                  </a:lnTo>
                  <a:lnTo>
                    <a:pt x="14047" y="3380"/>
                  </a:lnTo>
                  <a:lnTo>
                    <a:pt x="13999" y="3149"/>
                  </a:lnTo>
                  <a:lnTo>
                    <a:pt x="13946" y="2919"/>
                  </a:lnTo>
                  <a:lnTo>
                    <a:pt x="13893" y="2704"/>
                  </a:lnTo>
                  <a:lnTo>
                    <a:pt x="13834" y="2489"/>
                  </a:lnTo>
                  <a:lnTo>
                    <a:pt x="13776" y="2289"/>
                  </a:lnTo>
                  <a:lnTo>
                    <a:pt x="13712" y="2089"/>
                  </a:lnTo>
                  <a:lnTo>
                    <a:pt x="13649" y="1905"/>
                  </a:lnTo>
                  <a:lnTo>
                    <a:pt x="13580" y="1721"/>
                  </a:lnTo>
                  <a:lnTo>
                    <a:pt x="13511" y="1552"/>
                  </a:lnTo>
                  <a:lnTo>
                    <a:pt x="13437" y="1383"/>
                  </a:lnTo>
                  <a:lnTo>
                    <a:pt x="13362" y="1229"/>
                  </a:lnTo>
                  <a:lnTo>
                    <a:pt x="13288" y="1075"/>
                  </a:lnTo>
                  <a:lnTo>
                    <a:pt x="13209" y="937"/>
                  </a:lnTo>
                  <a:lnTo>
                    <a:pt x="13129" y="814"/>
                  </a:lnTo>
                  <a:lnTo>
                    <a:pt x="13044" y="691"/>
                  </a:lnTo>
                  <a:lnTo>
                    <a:pt x="12959" y="568"/>
                  </a:lnTo>
                  <a:lnTo>
                    <a:pt x="12874" y="476"/>
                  </a:lnTo>
                  <a:lnTo>
                    <a:pt x="12789" y="384"/>
                  </a:lnTo>
                  <a:lnTo>
                    <a:pt x="12699" y="292"/>
                  </a:lnTo>
                  <a:lnTo>
                    <a:pt x="12609" y="230"/>
                  </a:lnTo>
                  <a:lnTo>
                    <a:pt x="12519" y="154"/>
                  </a:lnTo>
                  <a:lnTo>
                    <a:pt x="12429" y="108"/>
                  </a:lnTo>
                  <a:lnTo>
                    <a:pt x="12333" y="62"/>
                  </a:lnTo>
                  <a:lnTo>
                    <a:pt x="12238" y="31"/>
                  </a:lnTo>
                  <a:lnTo>
                    <a:pt x="12142" y="15"/>
                  </a:lnTo>
                  <a:lnTo>
                    <a:pt x="1204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1309800" y="-3514650"/>
              <a:ext cx="341350" cy="285375"/>
            </a:xfrm>
            <a:custGeom>
              <a:avLst/>
              <a:gdLst/>
              <a:ahLst/>
              <a:cxnLst/>
              <a:rect l="l" t="t" r="r" b="b"/>
              <a:pathLst>
                <a:path w="13654" h="11415" extrusionOk="0">
                  <a:moveTo>
                    <a:pt x="13638" y="0"/>
                  </a:moveTo>
                  <a:lnTo>
                    <a:pt x="13611" y="46"/>
                  </a:lnTo>
                  <a:lnTo>
                    <a:pt x="13569" y="123"/>
                  </a:lnTo>
                  <a:lnTo>
                    <a:pt x="13516" y="246"/>
                  </a:lnTo>
                  <a:lnTo>
                    <a:pt x="13378" y="599"/>
                  </a:lnTo>
                  <a:lnTo>
                    <a:pt x="13187" y="1091"/>
                  </a:lnTo>
                  <a:lnTo>
                    <a:pt x="12954" y="1675"/>
                  </a:lnTo>
                  <a:lnTo>
                    <a:pt x="12667" y="2366"/>
                  </a:lnTo>
                  <a:lnTo>
                    <a:pt x="12508" y="2735"/>
                  </a:lnTo>
                  <a:lnTo>
                    <a:pt x="12333" y="3119"/>
                  </a:lnTo>
                  <a:lnTo>
                    <a:pt x="12147" y="3518"/>
                  </a:lnTo>
                  <a:lnTo>
                    <a:pt x="11951" y="3933"/>
                  </a:lnTo>
                  <a:lnTo>
                    <a:pt x="11681" y="4471"/>
                  </a:lnTo>
                  <a:lnTo>
                    <a:pt x="11405" y="4993"/>
                  </a:lnTo>
                  <a:lnTo>
                    <a:pt x="11129" y="5485"/>
                  </a:lnTo>
                  <a:lnTo>
                    <a:pt x="10848" y="5961"/>
                  </a:lnTo>
                  <a:lnTo>
                    <a:pt x="10561" y="6406"/>
                  </a:lnTo>
                  <a:lnTo>
                    <a:pt x="10270" y="6837"/>
                  </a:lnTo>
                  <a:lnTo>
                    <a:pt x="9978" y="7236"/>
                  </a:lnTo>
                  <a:lnTo>
                    <a:pt x="9681" y="7605"/>
                  </a:lnTo>
                  <a:lnTo>
                    <a:pt x="9379" y="7958"/>
                  </a:lnTo>
                  <a:lnTo>
                    <a:pt x="9076" y="8281"/>
                  </a:lnTo>
                  <a:lnTo>
                    <a:pt x="8774" y="8588"/>
                  </a:lnTo>
                  <a:lnTo>
                    <a:pt x="8466" y="8864"/>
                  </a:lnTo>
                  <a:lnTo>
                    <a:pt x="8159" y="9126"/>
                  </a:lnTo>
                  <a:lnTo>
                    <a:pt x="7846" y="9356"/>
                  </a:lnTo>
                  <a:lnTo>
                    <a:pt x="7533" y="9556"/>
                  </a:lnTo>
                  <a:lnTo>
                    <a:pt x="7214" y="9740"/>
                  </a:lnTo>
                  <a:lnTo>
                    <a:pt x="6896" y="9894"/>
                  </a:lnTo>
                  <a:lnTo>
                    <a:pt x="6578" y="10017"/>
                  </a:lnTo>
                  <a:lnTo>
                    <a:pt x="6260" y="10124"/>
                  </a:lnTo>
                  <a:lnTo>
                    <a:pt x="5941" y="10201"/>
                  </a:lnTo>
                  <a:lnTo>
                    <a:pt x="5618" y="10262"/>
                  </a:lnTo>
                  <a:lnTo>
                    <a:pt x="5294" y="10278"/>
                  </a:lnTo>
                  <a:lnTo>
                    <a:pt x="4971" y="10293"/>
                  </a:lnTo>
                  <a:lnTo>
                    <a:pt x="4652" y="10262"/>
                  </a:lnTo>
                  <a:lnTo>
                    <a:pt x="4329" y="10216"/>
                  </a:lnTo>
                  <a:lnTo>
                    <a:pt x="4005" y="10140"/>
                  </a:lnTo>
                  <a:lnTo>
                    <a:pt x="3682" y="10032"/>
                  </a:lnTo>
                  <a:lnTo>
                    <a:pt x="3358" y="9909"/>
                  </a:lnTo>
                  <a:lnTo>
                    <a:pt x="3035" y="9756"/>
                  </a:lnTo>
                  <a:lnTo>
                    <a:pt x="2716" y="9587"/>
                  </a:lnTo>
                  <a:lnTo>
                    <a:pt x="2398" y="9371"/>
                  </a:lnTo>
                  <a:lnTo>
                    <a:pt x="2075" y="9141"/>
                  </a:lnTo>
                  <a:lnTo>
                    <a:pt x="1836" y="8957"/>
                  </a:lnTo>
                  <a:lnTo>
                    <a:pt x="1608" y="8757"/>
                  </a:lnTo>
                  <a:lnTo>
                    <a:pt x="1199" y="8388"/>
                  </a:lnTo>
                  <a:lnTo>
                    <a:pt x="844" y="8035"/>
                  </a:lnTo>
                  <a:lnTo>
                    <a:pt x="547" y="7712"/>
                  </a:lnTo>
                  <a:lnTo>
                    <a:pt x="144" y="7267"/>
                  </a:lnTo>
                  <a:lnTo>
                    <a:pt x="38" y="7175"/>
                  </a:lnTo>
                  <a:lnTo>
                    <a:pt x="11" y="7159"/>
                  </a:lnTo>
                  <a:lnTo>
                    <a:pt x="6" y="7175"/>
                  </a:lnTo>
                  <a:lnTo>
                    <a:pt x="1" y="7190"/>
                  </a:lnTo>
                  <a:lnTo>
                    <a:pt x="107" y="7451"/>
                  </a:lnTo>
                  <a:lnTo>
                    <a:pt x="213" y="7712"/>
                  </a:lnTo>
                  <a:lnTo>
                    <a:pt x="329" y="7927"/>
                  </a:lnTo>
                  <a:lnTo>
                    <a:pt x="451" y="8127"/>
                  </a:lnTo>
                  <a:lnTo>
                    <a:pt x="637" y="8388"/>
                  </a:lnTo>
                  <a:lnTo>
                    <a:pt x="823" y="8649"/>
                  </a:lnTo>
                  <a:lnTo>
                    <a:pt x="1008" y="8895"/>
                  </a:lnTo>
                  <a:lnTo>
                    <a:pt x="1199" y="9126"/>
                  </a:lnTo>
                  <a:lnTo>
                    <a:pt x="1390" y="9341"/>
                  </a:lnTo>
                  <a:lnTo>
                    <a:pt x="1581" y="9540"/>
                  </a:lnTo>
                  <a:lnTo>
                    <a:pt x="1772" y="9725"/>
                  </a:lnTo>
                  <a:lnTo>
                    <a:pt x="1969" y="9909"/>
                  </a:lnTo>
                  <a:lnTo>
                    <a:pt x="2297" y="10201"/>
                  </a:lnTo>
                  <a:lnTo>
                    <a:pt x="2626" y="10447"/>
                  </a:lnTo>
                  <a:lnTo>
                    <a:pt x="2955" y="10677"/>
                  </a:lnTo>
                  <a:lnTo>
                    <a:pt x="3289" y="10877"/>
                  </a:lnTo>
                  <a:lnTo>
                    <a:pt x="3618" y="11031"/>
                  </a:lnTo>
                  <a:lnTo>
                    <a:pt x="3952" y="11169"/>
                  </a:lnTo>
                  <a:lnTo>
                    <a:pt x="4286" y="11276"/>
                  </a:lnTo>
                  <a:lnTo>
                    <a:pt x="4621" y="11353"/>
                  </a:lnTo>
                  <a:lnTo>
                    <a:pt x="4955" y="11399"/>
                  </a:lnTo>
                  <a:lnTo>
                    <a:pt x="5289" y="11415"/>
                  </a:lnTo>
                  <a:lnTo>
                    <a:pt x="5623" y="11399"/>
                  </a:lnTo>
                  <a:lnTo>
                    <a:pt x="5952" y="11353"/>
                  </a:lnTo>
                  <a:lnTo>
                    <a:pt x="6286" y="11292"/>
                  </a:lnTo>
                  <a:lnTo>
                    <a:pt x="6615" y="11184"/>
                  </a:lnTo>
                  <a:lnTo>
                    <a:pt x="6944" y="11061"/>
                  </a:lnTo>
                  <a:lnTo>
                    <a:pt x="7273" y="10908"/>
                  </a:lnTo>
                  <a:lnTo>
                    <a:pt x="7602" y="10723"/>
                  </a:lnTo>
                  <a:lnTo>
                    <a:pt x="7925" y="10508"/>
                  </a:lnTo>
                  <a:lnTo>
                    <a:pt x="8243" y="10262"/>
                  </a:lnTo>
                  <a:lnTo>
                    <a:pt x="8562" y="9986"/>
                  </a:lnTo>
                  <a:lnTo>
                    <a:pt x="8880" y="9694"/>
                  </a:lnTo>
                  <a:lnTo>
                    <a:pt x="9193" y="9371"/>
                  </a:lnTo>
                  <a:lnTo>
                    <a:pt x="9506" y="9003"/>
                  </a:lnTo>
                  <a:lnTo>
                    <a:pt x="9814" y="8634"/>
                  </a:lnTo>
                  <a:lnTo>
                    <a:pt x="10116" y="8219"/>
                  </a:lnTo>
                  <a:lnTo>
                    <a:pt x="10413" y="7774"/>
                  </a:lnTo>
                  <a:lnTo>
                    <a:pt x="10710" y="7313"/>
                  </a:lnTo>
                  <a:lnTo>
                    <a:pt x="11002" y="6821"/>
                  </a:lnTo>
                  <a:lnTo>
                    <a:pt x="11288" y="6299"/>
                  </a:lnTo>
                  <a:lnTo>
                    <a:pt x="11569" y="5761"/>
                  </a:lnTo>
                  <a:lnTo>
                    <a:pt x="11845" y="5193"/>
                  </a:lnTo>
                  <a:lnTo>
                    <a:pt x="12121" y="4594"/>
                  </a:lnTo>
                  <a:lnTo>
                    <a:pt x="12275" y="4225"/>
                  </a:lnTo>
                  <a:lnTo>
                    <a:pt x="12429" y="3841"/>
                  </a:lnTo>
                  <a:lnTo>
                    <a:pt x="12582" y="3457"/>
                  </a:lnTo>
                  <a:lnTo>
                    <a:pt x="12731" y="3057"/>
                  </a:lnTo>
                  <a:lnTo>
                    <a:pt x="12874" y="2658"/>
                  </a:lnTo>
                  <a:lnTo>
                    <a:pt x="13017" y="2243"/>
                  </a:lnTo>
                  <a:lnTo>
                    <a:pt x="13161" y="1828"/>
                  </a:lnTo>
                  <a:lnTo>
                    <a:pt x="13298" y="1398"/>
                  </a:lnTo>
                  <a:lnTo>
                    <a:pt x="13352" y="1244"/>
                  </a:lnTo>
                  <a:lnTo>
                    <a:pt x="13399" y="1091"/>
                  </a:lnTo>
                  <a:lnTo>
                    <a:pt x="13452" y="922"/>
                  </a:lnTo>
                  <a:lnTo>
                    <a:pt x="13495" y="753"/>
                  </a:lnTo>
                  <a:lnTo>
                    <a:pt x="13537" y="569"/>
                  </a:lnTo>
                  <a:lnTo>
                    <a:pt x="13580" y="400"/>
                  </a:lnTo>
                  <a:lnTo>
                    <a:pt x="13617" y="200"/>
                  </a:lnTo>
                  <a:lnTo>
                    <a:pt x="13654" y="15"/>
                  </a:lnTo>
                  <a:lnTo>
                    <a:pt x="1364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-531975" y="-19167550"/>
              <a:ext cx="446900" cy="4926925"/>
            </a:xfrm>
            <a:custGeom>
              <a:avLst/>
              <a:gdLst/>
              <a:ahLst/>
              <a:cxnLst/>
              <a:rect l="l" t="t" r="r" b="b"/>
              <a:pathLst>
                <a:path w="17876" h="197077" extrusionOk="0">
                  <a:moveTo>
                    <a:pt x="7522" y="1"/>
                  </a:moveTo>
                  <a:lnTo>
                    <a:pt x="7373" y="16"/>
                  </a:lnTo>
                  <a:lnTo>
                    <a:pt x="7230" y="32"/>
                  </a:lnTo>
                  <a:lnTo>
                    <a:pt x="7082" y="62"/>
                  </a:lnTo>
                  <a:lnTo>
                    <a:pt x="6938" y="93"/>
                  </a:lnTo>
                  <a:lnTo>
                    <a:pt x="6795" y="139"/>
                  </a:lnTo>
                  <a:lnTo>
                    <a:pt x="6652" y="201"/>
                  </a:lnTo>
                  <a:lnTo>
                    <a:pt x="6509" y="278"/>
                  </a:lnTo>
                  <a:lnTo>
                    <a:pt x="6371" y="370"/>
                  </a:lnTo>
                  <a:lnTo>
                    <a:pt x="6233" y="462"/>
                  </a:lnTo>
                  <a:lnTo>
                    <a:pt x="6095" y="569"/>
                  </a:lnTo>
                  <a:lnTo>
                    <a:pt x="5957" y="692"/>
                  </a:lnTo>
                  <a:lnTo>
                    <a:pt x="5825" y="815"/>
                  </a:lnTo>
                  <a:lnTo>
                    <a:pt x="5692" y="969"/>
                  </a:lnTo>
                  <a:lnTo>
                    <a:pt x="5559" y="1122"/>
                  </a:lnTo>
                  <a:lnTo>
                    <a:pt x="5432" y="1291"/>
                  </a:lnTo>
                  <a:lnTo>
                    <a:pt x="5305" y="1476"/>
                  </a:lnTo>
                  <a:lnTo>
                    <a:pt x="5177" y="1676"/>
                  </a:lnTo>
                  <a:lnTo>
                    <a:pt x="5055" y="1875"/>
                  </a:lnTo>
                  <a:lnTo>
                    <a:pt x="4933" y="2090"/>
                  </a:lnTo>
                  <a:lnTo>
                    <a:pt x="4817" y="2336"/>
                  </a:lnTo>
                  <a:lnTo>
                    <a:pt x="4700" y="2582"/>
                  </a:lnTo>
                  <a:lnTo>
                    <a:pt x="4589" y="2843"/>
                  </a:lnTo>
                  <a:lnTo>
                    <a:pt x="4477" y="3104"/>
                  </a:lnTo>
                  <a:lnTo>
                    <a:pt x="4371" y="3396"/>
                  </a:lnTo>
                  <a:lnTo>
                    <a:pt x="4265" y="3703"/>
                  </a:lnTo>
                  <a:lnTo>
                    <a:pt x="4164" y="4011"/>
                  </a:lnTo>
                  <a:lnTo>
                    <a:pt x="4064" y="4333"/>
                  </a:lnTo>
                  <a:lnTo>
                    <a:pt x="3957" y="4717"/>
                  </a:lnTo>
                  <a:lnTo>
                    <a:pt x="3857" y="5117"/>
                  </a:lnTo>
                  <a:lnTo>
                    <a:pt x="3761" y="5516"/>
                  </a:lnTo>
                  <a:lnTo>
                    <a:pt x="3671" y="5931"/>
                  </a:lnTo>
                  <a:lnTo>
                    <a:pt x="3586" y="6346"/>
                  </a:lnTo>
                  <a:lnTo>
                    <a:pt x="3507" y="6776"/>
                  </a:lnTo>
                  <a:lnTo>
                    <a:pt x="3432" y="7206"/>
                  </a:lnTo>
                  <a:lnTo>
                    <a:pt x="3358" y="7652"/>
                  </a:lnTo>
                  <a:lnTo>
                    <a:pt x="3294" y="8097"/>
                  </a:lnTo>
                  <a:lnTo>
                    <a:pt x="3236" y="8558"/>
                  </a:lnTo>
                  <a:lnTo>
                    <a:pt x="3178" y="9019"/>
                  </a:lnTo>
                  <a:lnTo>
                    <a:pt x="3125" y="9480"/>
                  </a:lnTo>
                  <a:lnTo>
                    <a:pt x="3077" y="9956"/>
                  </a:lnTo>
                  <a:lnTo>
                    <a:pt x="3029" y="10417"/>
                  </a:lnTo>
                  <a:lnTo>
                    <a:pt x="2992" y="10909"/>
                  </a:lnTo>
                  <a:lnTo>
                    <a:pt x="2950" y="11385"/>
                  </a:lnTo>
                  <a:lnTo>
                    <a:pt x="2918" y="11877"/>
                  </a:lnTo>
                  <a:lnTo>
                    <a:pt x="2886" y="12368"/>
                  </a:lnTo>
                  <a:lnTo>
                    <a:pt x="2828" y="13351"/>
                  </a:lnTo>
                  <a:lnTo>
                    <a:pt x="2785" y="14350"/>
                  </a:lnTo>
                  <a:lnTo>
                    <a:pt x="2748" y="15364"/>
                  </a:lnTo>
                  <a:lnTo>
                    <a:pt x="2716" y="16362"/>
                  </a:lnTo>
                  <a:lnTo>
                    <a:pt x="2690" y="17361"/>
                  </a:lnTo>
                  <a:lnTo>
                    <a:pt x="2653" y="19358"/>
                  </a:lnTo>
                  <a:lnTo>
                    <a:pt x="1353" y="96188"/>
                  </a:lnTo>
                  <a:lnTo>
                    <a:pt x="48" y="173033"/>
                  </a:lnTo>
                  <a:lnTo>
                    <a:pt x="27" y="174124"/>
                  </a:lnTo>
                  <a:lnTo>
                    <a:pt x="16" y="175215"/>
                  </a:lnTo>
                  <a:lnTo>
                    <a:pt x="6" y="176321"/>
                  </a:lnTo>
                  <a:lnTo>
                    <a:pt x="1" y="177427"/>
                  </a:lnTo>
                  <a:lnTo>
                    <a:pt x="1" y="178533"/>
                  </a:lnTo>
                  <a:lnTo>
                    <a:pt x="16" y="179639"/>
                  </a:lnTo>
                  <a:lnTo>
                    <a:pt x="38" y="180730"/>
                  </a:lnTo>
                  <a:lnTo>
                    <a:pt x="54" y="181283"/>
                  </a:lnTo>
                  <a:lnTo>
                    <a:pt x="75" y="181821"/>
                  </a:lnTo>
                  <a:lnTo>
                    <a:pt x="96" y="182359"/>
                  </a:lnTo>
                  <a:lnTo>
                    <a:pt x="123" y="182896"/>
                  </a:lnTo>
                  <a:lnTo>
                    <a:pt x="154" y="183434"/>
                  </a:lnTo>
                  <a:lnTo>
                    <a:pt x="191" y="183956"/>
                  </a:lnTo>
                  <a:lnTo>
                    <a:pt x="229" y="184494"/>
                  </a:lnTo>
                  <a:lnTo>
                    <a:pt x="271" y="185001"/>
                  </a:lnTo>
                  <a:lnTo>
                    <a:pt x="324" y="185523"/>
                  </a:lnTo>
                  <a:lnTo>
                    <a:pt x="377" y="186030"/>
                  </a:lnTo>
                  <a:lnTo>
                    <a:pt x="435" y="186537"/>
                  </a:lnTo>
                  <a:lnTo>
                    <a:pt x="499" y="187044"/>
                  </a:lnTo>
                  <a:lnTo>
                    <a:pt x="568" y="187536"/>
                  </a:lnTo>
                  <a:lnTo>
                    <a:pt x="648" y="188012"/>
                  </a:lnTo>
                  <a:lnTo>
                    <a:pt x="727" y="188488"/>
                  </a:lnTo>
                  <a:lnTo>
                    <a:pt x="817" y="188965"/>
                  </a:lnTo>
                  <a:lnTo>
                    <a:pt x="913" y="189426"/>
                  </a:lnTo>
                  <a:lnTo>
                    <a:pt x="1014" y="189886"/>
                  </a:lnTo>
                  <a:lnTo>
                    <a:pt x="1125" y="190301"/>
                  </a:lnTo>
                  <a:lnTo>
                    <a:pt x="1242" y="190701"/>
                  </a:lnTo>
                  <a:lnTo>
                    <a:pt x="1358" y="191085"/>
                  </a:lnTo>
                  <a:lnTo>
                    <a:pt x="1480" y="191453"/>
                  </a:lnTo>
                  <a:lnTo>
                    <a:pt x="1608" y="191822"/>
                  </a:lnTo>
                  <a:lnTo>
                    <a:pt x="1735" y="192176"/>
                  </a:lnTo>
                  <a:lnTo>
                    <a:pt x="1868" y="192529"/>
                  </a:lnTo>
                  <a:lnTo>
                    <a:pt x="2000" y="192852"/>
                  </a:lnTo>
                  <a:lnTo>
                    <a:pt x="2138" y="193174"/>
                  </a:lnTo>
                  <a:lnTo>
                    <a:pt x="2281" y="193481"/>
                  </a:lnTo>
                  <a:lnTo>
                    <a:pt x="2425" y="193789"/>
                  </a:lnTo>
                  <a:lnTo>
                    <a:pt x="2568" y="194065"/>
                  </a:lnTo>
                  <a:lnTo>
                    <a:pt x="2722" y="194342"/>
                  </a:lnTo>
                  <a:lnTo>
                    <a:pt x="2870" y="194603"/>
                  </a:lnTo>
                  <a:lnTo>
                    <a:pt x="3024" y="194849"/>
                  </a:lnTo>
                  <a:lnTo>
                    <a:pt x="3178" y="195094"/>
                  </a:lnTo>
                  <a:lnTo>
                    <a:pt x="3337" y="195310"/>
                  </a:lnTo>
                  <a:lnTo>
                    <a:pt x="3496" y="195525"/>
                  </a:lnTo>
                  <a:lnTo>
                    <a:pt x="3660" y="195724"/>
                  </a:lnTo>
                  <a:lnTo>
                    <a:pt x="3825" y="195909"/>
                  </a:lnTo>
                  <a:lnTo>
                    <a:pt x="3989" y="196093"/>
                  </a:lnTo>
                  <a:lnTo>
                    <a:pt x="4159" y="196247"/>
                  </a:lnTo>
                  <a:lnTo>
                    <a:pt x="4329" y="196385"/>
                  </a:lnTo>
                  <a:lnTo>
                    <a:pt x="4499" y="196523"/>
                  </a:lnTo>
                  <a:lnTo>
                    <a:pt x="4674" y="196646"/>
                  </a:lnTo>
                  <a:lnTo>
                    <a:pt x="4843" y="196754"/>
                  </a:lnTo>
                  <a:lnTo>
                    <a:pt x="5018" y="196846"/>
                  </a:lnTo>
                  <a:lnTo>
                    <a:pt x="5199" y="196923"/>
                  </a:lnTo>
                  <a:lnTo>
                    <a:pt x="5374" y="196984"/>
                  </a:lnTo>
                  <a:lnTo>
                    <a:pt x="5554" y="197030"/>
                  </a:lnTo>
                  <a:lnTo>
                    <a:pt x="5729" y="197061"/>
                  </a:lnTo>
                  <a:lnTo>
                    <a:pt x="5909" y="197076"/>
                  </a:lnTo>
                  <a:lnTo>
                    <a:pt x="6270" y="197076"/>
                  </a:lnTo>
                  <a:lnTo>
                    <a:pt x="6631" y="197061"/>
                  </a:lnTo>
                  <a:lnTo>
                    <a:pt x="6992" y="197015"/>
                  </a:lnTo>
                  <a:lnTo>
                    <a:pt x="7352" y="196953"/>
                  </a:lnTo>
                  <a:lnTo>
                    <a:pt x="7713" y="196861"/>
                  </a:lnTo>
                  <a:lnTo>
                    <a:pt x="8068" y="196769"/>
                  </a:lnTo>
                  <a:lnTo>
                    <a:pt x="8429" y="196646"/>
                  </a:lnTo>
                  <a:lnTo>
                    <a:pt x="8784" y="196508"/>
                  </a:lnTo>
                  <a:lnTo>
                    <a:pt x="9140" y="196339"/>
                  </a:lnTo>
                  <a:lnTo>
                    <a:pt x="9495" y="196155"/>
                  </a:lnTo>
                  <a:lnTo>
                    <a:pt x="9845" y="195955"/>
                  </a:lnTo>
                  <a:lnTo>
                    <a:pt x="10201" y="195740"/>
                  </a:lnTo>
                  <a:lnTo>
                    <a:pt x="10551" y="195494"/>
                  </a:lnTo>
                  <a:lnTo>
                    <a:pt x="10901" y="195233"/>
                  </a:lnTo>
                  <a:lnTo>
                    <a:pt x="11246" y="194956"/>
                  </a:lnTo>
                  <a:lnTo>
                    <a:pt x="11590" y="194664"/>
                  </a:lnTo>
                  <a:lnTo>
                    <a:pt x="11988" y="194879"/>
                  </a:lnTo>
                  <a:lnTo>
                    <a:pt x="12211" y="194787"/>
                  </a:lnTo>
                  <a:lnTo>
                    <a:pt x="12434" y="194680"/>
                  </a:lnTo>
                  <a:lnTo>
                    <a:pt x="12651" y="194526"/>
                  </a:lnTo>
                  <a:lnTo>
                    <a:pt x="12869" y="194357"/>
                  </a:lnTo>
                  <a:lnTo>
                    <a:pt x="13081" y="194157"/>
                  </a:lnTo>
                  <a:lnTo>
                    <a:pt x="13288" y="193927"/>
                  </a:lnTo>
                  <a:lnTo>
                    <a:pt x="13495" y="193681"/>
                  </a:lnTo>
                  <a:lnTo>
                    <a:pt x="13696" y="193405"/>
                  </a:lnTo>
                  <a:lnTo>
                    <a:pt x="13892" y="193097"/>
                  </a:lnTo>
                  <a:lnTo>
                    <a:pt x="14089" y="192775"/>
                  </a:lnTo>
                  <a:lnTo>
                    <a:pt x="14280" y="192437"/>
                  </a:lnTo>
                  <a:lnTo>
                    <a:pt x="14460" y="192068"/>
                  </a:lnTo>
                  <a:lnTo>
                    <a:pt x="14646" y="191684"/>
                  </a:lnTo>
                  <a:lnTo>
                    <a:pt x="14821" y="191269"/>
                  </a:lnTo>
                  <a:lnTo>
                    <a:pt x="14996" y="190839"/>
                  </a:lnTo>
                  <a:lnTo>
                    <a:pt x="15160" y="190393"/>
                  </a:lnTo>
                  <a:lnTo>
                    <a:pt x="15325" y="189933"/>
                  </a:lnTo>
                  <a:lnTo>
                    <a:pt x="15484" y="189456"/>
                  </a:lnTo>
                  <a:lnTo>
                    <a:pt x="15638" y="188965"/>
                  </a:lnTo>
                  <a:lnTo>
                    <a:pt x="15786" y="188458"/>
                  </a:lnTo>
                  <a:lnTo>
                    <a:pt x="15929" y="187951"/>
                  </a:lnTo>
                  <a:lnTo>
                    <a:pt x="16067" y="187413"/>
                  </a:lnTo>
                  <a:lnTo>
                    <a:pt x="16200" y="186860"/>
                  </a:lnTo>
                  <a:lnTo>
                    <a:pt x="16327" y="186307"/>
                  </a:lnTo>
                  <a:lnTo>
                    <a:pt x="16449" y="185738"/>
                  </a:lnTo>
                  <a:lnTo>
                    <a:pt x="16566" y="185170"/>
                  </a:lnTo>
                  <a:lnTo>
                    <a:pt x="16677" y="184571"/>
                  </a:lnTo>
                  <a:lnTo>
                    <a:pt x="16778" y="183987"/>
                  </a:lnTo>
                  <a:lnTo>
                    <a:pt x="16879" y="183388"/>
                  </a:lnTo>
                  <a:lnTo>
                    <a:pt x="16969" y="182773"/>
                  </a:lnTo>
                  <a:lnTo>
                    <a:pt x="17059" y="182159"/>
                  </a:lnTo>
                  <a:lnTo>
                    <a:pt x="17139" y="181544"/>
                  </a:lnTo>
                  <a:lnTo>
                    <a:pt x="17213" y="180930"/>
                  </a:lnTo>
                  <a:lnTo>
                    <a:pt x="17282" y="180300"/>
                  </a:lnTo>
                  <a:lnTo>
                    <a:pt x="17345" y="179670"/>
                  </a:lnTo>
                  <a:lnTo>
                    <a:pt x="17404" y="179040"/>
                  </a:lnTo>
                  <a:lnTo>
                    <a:pt x="17462" y="178410"/>
                  </a:lnTo>
                  <a:lnTo>
                    <a:pt x="17510" y="177765"/>
                  </a:lnTo>
                  <a:lnTo>
                    <a:pt x="17558" y="177135"/>
                  </a:lnTo>
                  <a:lnTo>
                    <a:pt x="17600" y="176490"/>
                  </a:lnTo>
                  <a:lnTo>
                    <a:pt x="17643" y="175845"/>
                  </a:lnTo>
                  <a:lnTo>
                    <a:pt x="17674" y="175200"/>
                  </a:lnTo>
                  <a:lnTo>
                    <a:pt x="17706" y="174539"/>
                  </a:lnTo>
                  <a:lnTo>
                    <a:pt x="17738" y="173894"/>
                  </a:lnTo>
                  <a:lnTo>
                    <a:pt x="17786" y="172588"/>
                  </a:lnTo>
                  <a:lnTo>
                    <a:pt x="17823" y="171267"/>
                  </a:lnTo>
                  <a:lnTo>
                    <a:pt x="17849" y="169945"/>
                  </a:lnTo>
                  <a:lnTo>
                    <a:pt x="17865" y="168624"/>
                  </a:lnTo>
                  <a:lnTo>
                    <a:pt x="17876" y="167288"/>
                  </a:lnTo>
                  <a:lnTo>
                    <a:pt x="17876" y="165966"/>
                  </a:lnTo>
                  <a:lnTo>
                    <a:pt x="17876" y="164630"/>
                  </a:lnTo>
                  <a:lnTo>
                    <a:pt x="17871" y="163309"/>
                  </a:lnTo>
                  <a:lnTo>
                    <a:pt x="17860" y="160666"/>
                  </a:lnTo>
                  <a:lnTo>
                    <a:pt x="17722" y="144627"/>
                  </a:lnTo>
                  <a:lnTo>
                    <a:pt x="17648" y="136593"/>
                  </a:lnTo>
                  <a:lnTo>
                    <a:pt x="17574" y="128573"/>
                  </a:lnTo>
                  <a:lnTo>
                    <a:pt x="17483" y="120554"/>
                  </a:lnTo>
                  <a:lnTo>
                    <a:pt x="17388" y="112519"/>
                  </a:lnTo>
                  <a:lnTo>
                    <a:pt x="17335" y="108509"/>
                  </a:lnTo>
                  <a:lnTo>
                    <a:pt x="17282" y="104499"/>
                  </a:lnTo>
                  <a:lnTo>
                    <a:pt x="17218" y="100490"/>
                  </a:lnTo>
                  <a:lnTo>
                    <a:pt x="17160" y="96480"/>
                  </a:lnTo>
                  <a:lnTo>
                    <a:pt x="17091" y="92470"/>
                  </a:lnTo>
                  <a:lnTo>
                    <a:pt x="17022" y="88476"/>
                  </a:lnTo>
                  <a:lnTo>
                    <a:pt x="16948" y="84466"/>
                  </a:lnTo>
                  <a:lnTo>
                    <a:pt x="16868" y="80457"/>
                  </a:lnTo>
                  <a:lnTo>
                    <a:pt x="16783" y="76447"/>
                  </a:lnTo>
                  <a:lnTo>
                    <a:pt x="16693" y="72452"/>
                  </a:lnTo>
                  <a:lnTo>
                    <a:pt x="16598" y="68443"/>
                  </a:lnTo>
                  <a:lnTo>
                    <a:pt x="16497" y="64448"/>
                  </a:lnTo>
                  <a:lnTo>
                    <a:pt x="16391" y="60454"/>
                  </a:lnTo>
                  <a:lnTo>
                    <a:pt x="16274" y="56444"/>
                  </a:lnTo>
                  <a:lnTo>
                    <a:pt x="16157" y="52450"/>
                  </a:lnTo>
                  <a:lnTo>
                    <a:pt x="16030" y="48456"/>
                  </a:lnTo>
                  <a:lnTo>
                    <a:pt x="15897" y="44461"/>
                  </a:lnTo>
                  <a:lnTo>
                    <a:pt x="15760" y="40467"/>
                  </a:lnTo>
                  <a:lnTo>
                    <a:pt x="15611" y="36488"/>
                  </a:lnTo>
                  <a:lnTo>
                    <a:pt x="15457" y="32494"/>
                  </a:lnTo>
                  <a:lnTo>
                    <a:pt x="15388" y="30773"/>
                  </a:lnTo>
                  <a:lnTo>
                    <a:pt x="15309" y="29022"/>
                  </a:lnTo>
                  <a:lnTo>
                    <a:pt x="15224" y="27285"/>
                  </a:lnTo>
                  <a:lnTo>
                    <a:pt x="15134" y="25549"/>
                  </a:lnTo>
                  <a:lnTo>
                    <a:pt x="15081" y="24674"/>
                  </a:lnTo>
                  <a:lnTo>
                    <a:pt x="15028" y="23813"/>
                  </a:lnTo>
                  <a:lnTo>
                    <a:pt x="14969" y="22953"/>
                  </a:lnTo>
                  <a:lnTo>
                    <a:pt x="14906" y="22093"/>
                  </a:lnTo>
                  <a:lnTo>
                    <a:pt x="14842" y="21233"/>
                  </a:lnTo>
                  <a:lnTo>
                    <a:pt x="14773" y="20372"/>
                  </a:lnTo>
                  <a:lnTo>
                    <a:pt x="14699" y="19527"/>
                  </a:lnTo>
                  <a:lnTo>
                    <a:pt x="14619" y="18698"/>
                  </a:lnTo>
                  <a:lnTo>
                    <a:pt x="14534" y="17853"/>
                  </a:lnTo>
                  <a:lnTo>
                    <a:pt x="14444" y="17023"/>
                  </a:lnTo>
                  <a:lnTo>
                    <a:pt x="14349" y="16209"/>
                  </a:lnTo>
                  <a:lnTo>
                    <a:pt x="14248" y="15395"/>
                  </a:lnTo>
                  <a:lnTo>
                    <a:pt x="14142" y="14596"/>
                  </a:lnTo>
                  <a:lnTo>
                    <a:pt x="14025" y="13812"/>
                  </a:lnTo>
                  <a:lnTo>
                    <a:pt x="13908" y="13029"/>
                  </a:lnTo>
                  <a:lnTo>
                    <a:pt x="13781" y="12245"/>
                  </a:lnTo>
                  <a:lnTo>
                    <a:pt x="13643" y="11492"/>
                  </a:lnTo>
                  <a:lnTo>
                    <a:pt x="13505" y="10740"/>
                  </a:lnTo>
                  <a:lnTo>
                    <a:pt x="13351" y="10002"/>
                  </a:lnTo>
                  <a:lnTo>
                    <a:pt x="13198" y="9280"/>
                  </a:lnTo>
                  <a:lnTo>
                    <a:pt x="13033" y="8573"/>
                  </a:lnTo>
                  <a:lnTo>
                    <a:pt x="12858" y="7882"/>
                  </a:lnTo>
                  <a:lnTo>
                    <a:pt x="12672" y="7206"/>
                  </a:lnTo>
                  <a:lnTo>
                    <a:pt x="12481" y="6530"/>
                  </a:lnTo>
                  <a:lnTo>
                    <a:pt x="12381" y="6208"/>
                  </a:lnTo>
                  <a:lnTo>
                    <a:pt x="12280" y="5900"/>
                  </a:lnTo>
                  <a:lnTo>
                    <a:pt x="12174" y="5578"/>
                  </a:lnTo>
                  <a:lnTo>
                    <a:pt x="12062" y="5286"/>
                  </a:lnTo>
                  <a:lnTo>
                    <a:pt x="11951" y="4979"/>
                  </a:lnTo>
                  <a:lnTo>
                    <a:pt x="11840" y="4702"/>
                  </a:lnTo>
                  <a:lnTo>
                    <a:pt x="11723" y="4410"/>
                  </a:lnTo>
                  <a:lnTo>
                    <a:pt x="11601" y="4134"/>
                  </a:lnTo>
                  <a:lnTo>
                    <a:pt x="11479" y="3872"/>
                  </a:lnTo>
                  <a:lnTo>
                    <a:pt x="11357" y="3611"/>
                  </a:lnTo>
                  <a:lnTo>
                    <a:pt x="11230" y="3365"/>
                  </a:lnTo>
                  <a:lnTo>
                    <a:pt x="11102" y="3120"/>
                  </a:lnTo>
                  <a:lnTo>
                    <a:pt x="10975" y="2889"/>
                  </a:lnTo>
                  <a:lnTo>
                    <a:pt x="10842" y="2659"/>
                  </a:lnTo>
                  <a:lnTo>
                    <a:pt x="10710" y="2444"/>
                  </a:lnTo>
                  <a:lnTo>
                    <a:pt x="10572" y="2244"/>
                  </a:lnTo>
                  <a:lnTo>
                    <a:pt x="10434" y="2044"/>
                  </a:lnTo>
                  <a:lnTo>
                    <a:pt x="10296" y="1845"/>
                  </a:lnTo>
                  <a:lnTo>
                    <a:pt x="10158" y="1660"/>
                  </a:lnTo>
                  <a:lnTo>
                    <a:pt x="10015" y="1491"/>
                  </a:lnTo>
                  <a:lnTo>
                    <a:pt x="9877" y="1322"/>
                  </a:lnTo>
                  <a:lnTo>
                    <a:pt x="9734" y="1169"/>
                  </a:lnTo>
                  <a:lnTo>
                    <a:pt x="9585" y="1030"/>
                  </a:lnTo>
                  <a:lnTo>
                    <a:pt x="9442" y="892"/>
                  </a:lnTo>
                  <a:lnTo>
                    <a:pt x="9299" y="754"/>
                  </a:lnTo>
                  <a:lnTo>
                    <a:pt x="9150" y="646"/>
                  </a:lnTo>
                  <a:lnTo>
                    <a:pt x="9002" y="539"/>
                  </a:lnTo>
                  <a:lnTo>
                    <a:pt x="8853" y="431"/>
                  </a:lnTo>
                  <a:lnTo>
                    <a:pt x="8705" y="339"/>
                  </a:lnTo>
                  <a:lnTo>
                    <a:pt x="8562" y="262"/>
                  </a:lnTo>
                  <a:lnTo>
                    <a:pt x="8413" y="201"/>
                  </a:lnTo>
                  <a:lnTo>
                    <a:pt x="8265" y="139"/>
                  </a:lnTo>
                  <a:lnTo>
                    <a:pt x="8116" y="93"/>
                  </a:lnTo>
                  <a:lnTo>
                    <a:pt x="7968" y="62"/>
                  </a:lnTo>
                  <a:lnTo>
                    <a:pt x="7819" y="32"/>
                  </a:lnTo>
                  <a:lnTo>
                    <a:pt x="7670" y="16"/>
                  </a:lnTo>
                  <a:lnTo>
                    <a:pt x="7522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-531975" y="-19167550"/>
              <a:ext cx="446900" cy="4926925"/>
            </a:xfrm>
            <a:custGeom>
              <a:avLst/>
              <a:gdLst/>
              <a:ahLst/>
              <a:cxnLst/>
              <a:rect l="l" t="t" r="r" b="b"/>
              <a:pathLst>
                <a:path w="17876" h="197077" fill="none" extrusionOk="0">
                  <a:moveTo>
                    <a:pt x="11988" y="194879"/>
                  </a:moveTo>
                  <a:lnTo>
                    <a:pt x="11988" y="194879"/>
                  </a:lnTo>
                  <a:lnTo>
                    <a:pt x="12211" y="194787"/>
                  </a:lnTo>
                  <a:lnTo>
                    <a:pt x="12434" y="194680"/>
                  </a:lnTo>
                  <a:lnTo>
                    <a:pt x="12651" y="194526"/>
                  </a:lnTo>
                  <a:lnTo>
                    <a:pt x="12869" y="194357"/>
                  </a:lnTo>
                  <a:lnTo>
                    <a:pt x="13081" y="194157"/>
                  </a:lnTo>
                  <a:lnTo>
                    <a:pt x="13288" y="193927"/>
                  </a:lnTo>
                  <a:lnTo>
                    <a:pt x="13495" y="193681"/>
                  </a:lnTo>
                  <a:lnTo>
                    <a:pt x="13696" y="193405"/>
                  </a:lnTo>
                  <a:lnTo>
                    <a:pt x="13892" y="193097"/>
                  </a:lnTo>
                  <a:lnTo>
                    <a:pt x="14089" y="192775"/>
                  </a:lnTo>
                  <a:lnTo>
                    <a:pt x="14280" y="192437"/>
                  </a:lnTo>
                  <a:lnTo>
                    <a:pt x="14460" y="192068"/>
                  </a:lnTo>
                  <a:lnTo>
                    <a:pt x="14646" y="191684"/>
                  </a:lnTo>
                  <a:lnTo>
                    <a:pt x="14821" y="191269"/>
                  </a:lnTo>
                  <a:lnTo>
                    <a:pt x="14996" y="190839"/>
                  </a:lnTo>
                  <a:lnTo>
                    <a:pt x="15160" y="190393"/>
                  </a:lnTo>
                  <a:lnTo>
                    <a:pt x="15325" y="189933"/>
                  </a:lnTo>
                  <a:lnTo>
                    <a:pt x="15484" y="189456"/>
                  </a:lnTo>
                  <a:lnTo>
                    <a:pt x="15638" y="188965"/>
                  </a:lnTo>
                  <a:lnTo>
                    <a:pt x="15786" y="188458"/>
                  </a:lnTo>
                  <a:lnTo>
                    <a:pt x="15929" y="187951"/>
                  </a:lnTo>
                  <a:lnTo>
                    <a:pt x="16067" y="187413"/>
                  </a:lnTo>
                  <a:lnTo>
                    <a:pt x="16200" y="186860"/>
                  </a:lnTo>
                  <a:lnTo>
                    <a:pt x="16327" y="186307"/>
                  </a:lnTo>
                  <a:lnTo>
                    <a:pt x="16449" y="185738"/>
                  </a:lnTo>
                  <a:lnTo>
                    <a:pt x="16566" y="185170"/>
                  </a:lnTo>
                  <a:lnTo>
                    <a:pt x="16677" y="184571"/>
                  </a:lnTo>
                  <a:lnTo>
                    <a:pt x="16778" y="183987"/>
                  </a:lnTo>
                  <a:lnTo>
                    <a:pt x="16879" y="183388"/>
                  </a:lnTo>
                  <a:lnTo>
                    <a:pt x="16969" y="182773"/>
                  </a:lnTo>
                  <a:lnTo>
                    <a:pt x="17059" y="182159"/>
                  </a:lnTo>
                  <a:lnTo>
                    <a:pt x="17139" y="181544"/>
                  </a:lnTo>
                  <a:lnTo>
                    <a:pt x="17139" y="181544"/>
                  </a:lnTo>
                  <a:lnTo>
                    <a:pt x="17213" y="180930"/>
                  </a:lnTo>
                  <a:lnTo>
                    <a:pt x="17282" y="180300"/>
                  </a:lnTo>
                  <a:lnTo>
                    <a:pt x="17345" y="179670"/>
                  </a:lnTo>
                  <a:lnTo>
                    <a:pt x="17404" y="179040"/>
                  </a:lnTo>
                  <a:lnTo>
                    <a:pt x="17462" y="178410"/>
                  </a:lnTo>
                  <a:lnTo>
                    <a:pt x="17510" y="177765"/>
                  </a:lnTo>
                  <a:lnTo>
                    <a:pt x="17558" y="177135"/>
                  </a:lnTo>
                  <a:lnTo>
                    <a:pt x="17600" y="176490"/>
                  </a:lnTo>
                  <a:lnTo>
                    <a:pt x="17643" y="175845"/>
                  </a:lnTo>
                  <a:lnTo>
                    <a:pt x="17674" y="175200"/>
                  </a:lnTo>
                  <a:lnTo>
                    <a:pt x="17706" y="174539"/>
                  </a:lnTo>
                  <a:lnTo>
                    <a:pt x="17738" y="173894"/>
                  </a:lnTo>
                  <a:lnTo>
                    <a:pt x="17786" y="172588"/>
                  </a:lnTo>
                  <a:lnTo>
                    <a:pt x="17823" y="171267"/>
                  </a:lnTo>
                  <a:lnTo>
                    <a:pt x="17849" y="169945"/>
                  </a:lnTo>
                  <a:lnTo>
                    <a:pt x="17865" y="168624"/>
                  </a:lnTo>
                  <a:lnTo>
                    <a:pt x="17876" y="167288"/>
                  </a:lnTo>
                  <a:lnTo>
                    <a:pt x="17876" y="165966"/>
                  </a:lnTo>
                  <a:lnTo>
                    <a:pt x="17876" y="164630"/>
                  </a:lnTo>
                  <a:lnTo>
                    <a:pt x="17871" y="163309"/>
                  </a:lnTo>
                  <a:lnTo>
                    <a:pt x="17860" y="160666"/>
                  </a:lnTo>
                  <a:lnTo>
                    <a:pt x="17860" y="160666"/>
                  </a:lnTo>
                  <a:lnTo>
                    <a:pt x="17722" y="144627"/>
                  </a:lnTo>
                  <a:lnTo>
                    <a:pt x="17648" y="136593"/>
                  </a:lnTo>
                  <a:lnTo>
                    <a:pt x="17574" y="128573"/>
                  </a:lnTo>
                  <a:lnTo>
                    <a:pt x="17483" y="120554"/>
                  </a:lnTo>
                  <a:lnTo>
                    <a:pt x="17388" y="112519"/>
                  </a:lnTo>
                  <a:lnTo>
                    <a:pt x="17335" y="108509"/>
                  </a:lnTo>
                  <a:lnTo>
                    <a:pt x="17282" y="104499"/>
                  </a:lnTo>
                  <a:lnTo>
                    <a:pt x="17218" y="100490"/>
                  </a:lnTo>
                  <a:lnTo>
                    <a:pt x="17160" y="96480"/>
                  </a:lnTo>
                  <a:lnTo>
                    <a:pt x="17091" y="92470"/>
                  </a:lnTo>
                  <a:lnTo>
                    <a:pt x="17022" y="88476"/>
                  </a:lnTo>
                  <a:lnTo>
                    <a:pt x="16948" y="84466"/>
                  </a:lnTo>
                  <a:lnTo>
                    <a:pt x="16868" y="80457"/>
                  </a:lnTo>
                  <a:lnTo>
                    <a:pt x="16783" y="76447"/>
                  </a:lnTo>
                  <a:lnTo>
                    <a:pt x="16693" y="72452"/>
                  </a:lnTo>
                  <a:lnTo>
                    <a:pt x="16598" y="68443"/>
                  </a:lnTo>
                  <a:lnTo>
                    <a:pt x="16497" y="64448"/>
                  </a:lnTo>
                  <a:lnTo>
                    <a:pt x="16391" y="60454"/>
                  </a:lnTo>
                  <a:lnTo>
                    <a:pt x="16274" y="56444"/>
                  </a:lnTo>
                  <a:lnTo>
                    <a:pt x="16157" y="52450"/>
                  </a:lnTo>
                  <a:lnTo>
                    <a:pt x="16030" y="48456"/>
                  </a:lnTo>
                  <a:lnTo>
                    <a:pt x="15897" y="44461"/>
                  </a:lnTo>
                  <a:lnTo>
                    <a:pt x="15760" y="40467"/>
                  </a:lnTo>
                  <a:lnTo>
                    <a:pt x="15611" y="36488"/>
                  </a:lnTo>
                  <a:lnTo>
                    <a:pt x="15457" y="32494"/>
                  </a:lnTo>
                  <a:lnTo>
                    <a:pt x="15457" y="32494"/>
                  </a:lnTo>
                  <a:lnTo>
                    <a:pt x="15388" y="30773"/>
                  </a:lnTo>
                  <a:lnTo>
                    <a:pt x="15309" y="29022"/>
                  </a:lnTo>
                  <a:lnTo>
                    <a:pt x="15224" y="27285"/>
                  </a:lnTo>
                  <a:lnTo>
                    <a:pt x="15134" y="25549"/>
                  </a:lnTo>
                  <a:lnTo>
                    <a:pt x="15081" y="24674"/>
                  </a:lnTo>
                  <a:lnTo>
                    <a:pt x="15028" y="23813"/>
                  </a:lnTo>
                  <a:lnTo>
                    <a:pt x="14969" y="22953"/>
                  </a:lnTo>
                  <a:lnTo>
                    <a:pt x="14906" y="22093"/>
                  </a:lnTo>
                  <a:lnTo>
                    <a:pt x="14842" y="21233"/>
                  </a:lnTo>
                  <a:lnTo>
                    <a:pt x="14773" y="20372"/>
                  </a:lnTo>
                  <a:lnTo>
                    <a:pt x="14699" y="19527"/>
                  </a:lnTo>
                  <a:lnTo>
                    <a:pt x="14619" y="18698"/>
                  </a:lnTo>
                  <a:lnTo>
                    <a:pt x="14534" y="17853"/>
                  </a:lnTo>
                  <a:lnTo>
                    <a:pt x="14444" y="17023"/>
                  </a:lnTo>
                  <a:lnTo>
                    <a:pt x="14349" y="16209"/>
                  </a:lnTo>
                  <a:lnTo>
                    <a:pt x="14248" y="15395"/>
                  </a:lnTo>
                  <a:lnTo>
                    <a:pt x="14142" y="14596"/>
                  </a:lnTo>
                  <a:lnTo>
                    <a:pt x="14025" y="13812"/>
                  </a:lnTo>
                  <a:lnTo>
                    <a:pt x="13908" y="13029"/>
                  </a:lnTo>
                  <a:lnTo>
                    <a:pt x="13781" y="12245"/>
                  </a:lnTo>
                  <a:lnTo>
                    <a:pt x="13643" y="11492"/>
                  </a:lnTo>
                  <a:lnTo>
                    <a:pt x="13505" y="10740"/>
                  </a:lnTo>
                  <a:lnTo>
                    <a:pt x="13351" y="10002"/>
                  </a:lnTo>
                  <a:lnTo>
                    <a:pt x="13198" y="9280"/>
                  </a:lnTo>
                  <a:lnTo>
                    <a:pt x="13033" y="8573"/>
                  </a:lnTo>
                  <a:lnTo>
                    <a:pt x="12858" y="7882"/>
                  </a:lnTo>
                  <a:lnTo>
                    <a:pt x="12672" y="7206"/>
                  </a:lnTo>
                  <a:lnTo>
                    <a:pt x="12481" y="6530"/>
                  </a:lnTo>
                  <a:lnTo>
                    <a:pt x="12481" y="6530"/>
                  </a:lnTo>
                  <a:lnTo>
                    <a:pt x="12381" y="6208"/>
                  </a:lnTo>
                  <a:lnTo>
                    <a:pt x="12280" y="5900"/>
                  </a:lnTo>
                  <a:lnTo>
                    <a:pt x="12174" y="5578"/>
                  </a:lnTo>
                  <a:lnTo>
                    <a:pt x="12062" y="5286"/>
                  </a:lnTo>
                  <a:lnTo>
                    <a:pt x="11951" y="4979"/>
                  </a:lnTo>
                  <a:lnTo>
                    <a:pt x="11840" y="4702"/>
                  </a:lnTo>
                  <a:lnTo>
                    <a:pt x="11723" y="4410"/>
                  </a:lnTo>
                  <a:lnTo>
                    <a:pt x="11601" y="4134"/>
                  </a:lnTo>
                  <a:lnTo>
                    <a:pt x="11479" y="3872"/>
                  </a:lnTo>
                  <a:lnTo>
                    <a:pt x="11357" y="3611"/>
                  </a:lnTo>
                  <a:lnTo>
                    <a:pt x="11230" y="3365"/>
                  </a:lnTo>
                  <a:lnTo>
                    <a:pt x="11102" y="3120"/>
                  </a:lnTo>
                  <a:lnTo>
                    <a:pt x="10975" y="2889"/>
                  </a:lnTo>
                  <a:lnTo>
                    <a:pt x="10842" y="2659"/>
                  </a:lnTo>
                  <a:lnTo>
                    <a:pt x="10710" y="2444"/>
                  </a:lnTo>
                  <a:lnTo>
                    <a:pt x="10572" y="2244"/>
                  </a:lnTo>
                  <a:lnTo>
                    <a:pt x="10434" y="2044"/>
                  </a:lnTo>
                  <a:lnTo>
                    <a:pt x="10296" y="1845"/>
                  </a:lnTo>
                  <a:lnTo>
                    <a:pt x="10158" y="1660"/>
                  </a:lnTo>
                  <a:lnTo>
                    <a:pt x="10015" y="1491"/>
                  </a:lnTo>
                  <a:lnTo>
                    <a:pt x="9877" y="1322"/>
                  </a:lnTo>
                  <a:lnTo>
                    <a:pt x="9734" y="1169"/>
                  </a:lnTo>
                  <a:lnTo>
                    <a:pt x="9585" y="1030"/>
                  </a:lnTo>
                  <a:lnTo>
                    <a:pt x="9442" y="892"/>
                  </a:lnTo>
                  <a:lnTo>
                    <a:pt x="9299" y="754"/>
                  </a:lnTo>
                  <a:lnTo>
                    <a:pt x="9150" y="646"/>
                  </a:lnTo>
                  <a:lnTo>
                    <a:pt x="9002" y="539"/>
                  </a:lnTo>
                  <a:lnTo>
                    <a:pt x="8853" y="431"/>
                  </a:lnTo>
                  <a:lnTo>
                    <a:pt x="8705" y="339"/>
                  </a:lnTo>
                  <a:lnTo>
                    <a:pt x="8562" y="262"/>
                  </a:lnTo>
                  <a:lnTo>
                    <a:pt x="8413" y="201"/>
                  </a:lnTo>
                  <a:lnTo>
                    <a:pt x="8265" y="139"/>
                  </a:lnTo>
                  <a:lnTo>
                    <a:pt x="8116" y="93"/>
                  </a:lnTo>
                  <a:lnTo>
                    <a:pt x="7968" y="62"/>
                  </a:lnTo>
                  <a:lnTo>
                    <a:pt x="7819" y="32"/>
                  </a:lnTo>
                  <a:lnTo>
                    <a:pt x="7670" y="16"/>
                  </a:lnTo>
                  <a:lnTo>
                    <a:pt x="7522" y="1"/>
                  </a:lnTo>
                  <a:lnTo>
                    <a:pt x="7373" y="16"/>
                  </a:lnTo>
                  <a:lnTo>
                    <a:pt x="7230" y="32"/>
                  </a:lnTo>
                  <a:lnTo>
                    <a:pt x="7082" y="62"/>
                  </a:lnTo>
                  <a:lnTo>
                    <a:pt x="6938" y="93"/>
                  </a:lnTo>
                  <a:lnTo>
                    <a:pt x="6795" y="139"/>
                  </a:lnTo>
                  <a:lnTo>
                    <a:pt x="6652" y="201"/>
                  </a:lnTo>
                  <a:lnTo>
                    <a:pt x="6509" y="278"/>
                  </a:lnTo>
                  <a:lnTo>
                    <a:pt x="6371" y="370"/>
                  </a:lnTo>
                  <a:lnTo>
                    <a:pt x="6233" y="462"/>
                  </a:lnTo>
                  <a:lnTo>
                    <a:pt x="6095" y="569"/>
                  </a:lnTo>
                  <a:lnTo>
                    <a:pt x="5957" y="692"/>
                  </a:lnTo>
                  <a:lnTo>
                    <a:pt x="5825" y="815"/>
                  </a:lnTo>
                  <a:lnTo>
                    <a:pt x="5692" y="969"/>
                  </a:lnTo>
                  <a:lnTo>
                    <a:pt x="5559" y="1122"/>
                  </a:lnTo>
                  <a:lnTo>
                    <a:pt x="5432" y="1291"/>
                  </a:lnTo>
                  <a:lnTo>
                    <a:pt x="5305" y="1476"/>
                  </a:lnTo>
                  <a:lnTo>
                    <a:pt x="5177" y="1676"/>
                  </a:lnTo>
                  <a:lnTo>
                    <a:pt x="5055" y="1875"/>
                  </a:lnTo>
                  <a:lnTo>
                    <a:pt x="4933" y="2090"/>
                  </a:lnTo>
                  <a:lnTo>
                    <a:pt x="4817" y="2336"/>
                  </a:lnTo>
                  <a:lnTo>
                    <a:pt x="4700" y="2582"/>
                  </a:lnTo>
                  <a:lnTo>
                    <a:pt x="4589" y="2843"/>
                  </a:lnTo>
                  <a:lnTo>
                    <a:pt x="4477" y="3104"/>
                  </a:lnTo>
                  <a:lnTo>
                    <a:pt x="4371" y="3396"/>
                  </a:lnTo>
                  <a:lnTo>
                    <a:pt x="4265" y="3703"/>
                  </a:lnTo>
                  <a:lnTo>
                    <a:pt x="4164" y="4011"/>
                  </a:lnTo>
                  <a:lnTo>
                    <a:pt x="4064" y="4333"/>
                  </a:lnTo>
                  <a:lnTo>
                    <a:pt x="4064" y="4333"/>
                  </a:lnTo>
                  <a:lnTo>
                    <a:pt x="3957" y="4717"/>
                  </a:lnTo>
                  <a:lnTo>
                    <a:pt x="3857" y="5117"/>
                  </a:lnTo>
                  <a:lnTo>
                    <a:pt x="3761" y="5516"/>
                  </a:lnTo>
                  <a:lnTo>
                    <a:pt x="3671" y="5931"/>
                  </a:lnTo>
                  <a:lnTo>
                    <a:pt x="3586" y="6346"/>
                  </a:lnTo>
                  <a:lnTo>
                    <a:pt x="3507" y="6776"/>
                  </a:lnTo>
                  <a:lnTo>
                    <a:pt x="3432" y="7206"/>
                  </a:lnTo>
                  <a:lnTo>
                    <a:pt x="3358" y="7652"/>
                  </a:lnTo>
                  <a:lnTo>
                    <a:pt x="3294" y="8097"/>
                  </a:lnTo>
                  <a:lnTo>
                    <a:pt x="3236" y="8558"/>
                  </a:lnTo>
                  <a:lnTo>
                    <a:pt x="3178" y="9019"/>
                  </a:lnTo>
                  <a:lnTo>
                    <a:pt x="3125" y="9480"/>
                  </a:lnTo>
                  <a:lnTo>
                    <a:pt x="3077" y="9956"/>
                  </a:lnTo>
                  <a:lnTo>
                    <a:pt x="3029" y="10417"/>
                  </a:lnTo>
                  <a:lnTo>
                    <a:pt x="2992" y="10909"/>
                  </a:lnTo>
                  <a:lnTo>
                    <a:pt x="2950" y="11385"/>
                  </a:lnTo>
                  <a:lnTo>
                    <a:pt x="2918" y="11877"/>
                  </a:lnTo>
                  <a:lnTo>
                    <a:pt x="2886" y="12368"/>
                  </a:lnTo>
                  <a:lnTo>
                    <a:pt x="2828" y="13351"/>
                  </a:lnTo>
                  <a:lnTo>
                    <a:pt x="2785" y="14350"/>
                  </a:lnTo>
                  <a:lnTo>
                    <a:pt x="2748" y="15364"/>
                  </a:lnTo>
                  <a:lnTo>
                    <a:pt x="2716" y="16362"/>
                  </a:lnTo>
                  <a:lnTo>
                    <a:pt x="2690" y="17361"/>
                  </a:lnTo>
                  <a:lnTo>
                    <a:pt x="2653" y="19358"/>
                  </a:lnTo>
                  <a:lnTo>
                    <a:pt x="2653" y="19358"/>
                  </a:lnTo>
                  <a:lnTo>
                    <a:pt x="1353" y="96188"/>
                  </a:lnTo>
                  <a:lnTo>
                    <a:pt x="48" y="173033"/>
                  </a:lnTo>
                  <a:lnTo>
                    <a:pt x="48" y="173033"/>
                  </a:lnTo>
                  <a:lnTo>
                    <a:pt x="27" y="174124"/>
                  </a:lnTo>
                  <a:lnTo>
                    <a:pt x="16" y="175215"/>
                  </a:lnTo>
                  <a:lnTo>
                    <a:pt x="6" y="176321"/>
                  </a:lnTo>
                  <a:lnTo>
                    <a:pt x="1" y="177427"/>
                  </a:lnTo>
                  <a:lnTo>
                    <a:pt x="1" y="178533"/>
                  </a:lnTo>
                  <a:lnTo>
                    <a:pt x="16" y="179639"/>
                  </a:lnTo>
                  <a:lnTo>
                    <a:pt x="38" y="180730"/>
                  </a:lnTo>
                  <a:lnTo>
                    <a:pt x="54" y="181283"/>
                  </a:lnTo>
                  <a:lnTo>
                    <a:pt x="75" y="181821"/>
                  </a:lnTo>
                  <a:lnTo>
                    <a:pt x="96" y="182359"/>
                  </a:lnTo>
                  <a:lnTo>
                    <a:pt x="123" y="182896"/>
                  </a:lnTo>
                  <a:lnTo>
                    <a:pt x="154" y="183434"/>
                  </a:lnTo>
                  <a:lnTo>
                    <a:pt x="191" y="183956"/>
                  </a:lnTo>
                  <a:lnTo>
                    <a:pt x="229" y="184494"/>
                  </a:lnTo>
                  <a:lnTo>
                    <a:pt x="271" y="185001"/>
                  </a:lnTo>
                  <a:lnTo>
                    <a:pt x="324" y="185523"/>
                  </a:lnTo>
                  <a:lnTo>
                    <a:pt x="377" y="186030"/>
                  </a:lnTo>
                  <a:lnTo>
                    <a:pt x="435" y="186537"/>
                  </a:lnTo>
                  <a:lnTo>
                    <a:pt x="499" y="187044"/>
                  </a:lnTo>
                  <a:lnTo>
                    <a:pt x="568" y="187536"/>
                  </a:lnTo>
                  <a:lnTo>
                    <a:pt x="648" y="188012"/>
                  </a:lnTo>
                  <a:lnTo>
                    <a:pt x="727" y="188488"/>
                  </a:lnTo>
                  <a:lnTo>
                    <a:pt x="817" y="188965"/>
                  </a:lnTo>
                  <a:lnTo>
                    <a:pt x="913" y="189426"/>
                  </a:lnTo>
                  <a:lnTo>
                    <a:pt x="1014" y="189886"/>
                  </a:lnTo>
                  <a:lnTo>
                    <a:pt x="1014" y="189886"/>
                  </a:lnTo>
                  <a:lnTo>
                    <a:pt x="1125" y="190301"/>
                  </a:lnTo>
                  <a:lnTo>
                    <a:pt x="1242" y="190701"/>
                  </a:lnTo>
                  <a:lnTo>
                    <a:pt x="1358" y="191085"/>
                  </a:lnTo>
                  <a:lnTo>
                    <a:pt x="1480" y="191453"/>
                  </a:lnTo>
                  <a:lnTo>
                    <a:pt x="1608" y="191822"/>
                  </a:lnTo>
                  <a:lnTo>
                    <a:pt x="1735" y="192176"/>
                  </a:lnTo>
                  <a:lnTo>
                    <a:pt x="1868" y="192529"/>
                  </a:lnTo>
                  <a:lnTo>
                    <a:pt x="2000" y="192852"/>
                  </a:lnTo>
                  <a:lnTo>
                    <a:pt x="2138" y="193174"/>
                  </a:lnTo>
                  <a:lnTo>
                    <a:pt x="2281" y="193481"/>
                  </a:lnTo>
                  <a:lnTo>
                    <a:pt x="2425" y="193789"/>
                  </a:lnTo>
                  <a:lnTo>
                    <a:pt x="2568" y="194065"/>
                  </a:lnTo>
                  <a:lnTo>
                    <a:pt x="2722" y="194342"/>
                  </a:lnTo>
                  <a:lnTo>
                    <a:pt x="2870" y="194603"/>
                  </a:lnTo>
                  <a:lnTo>
                    <a:pt x="3024" y="194849"/>
                  </a:lnTo>
                  <a:lnTo>
                    <a:pt x="3178" y="195094"/>
                  </a:lnTo>
                  <a:lnTo>
                    <a:pt x="3337" y="195310"/>
                  </a:lnTo>
                  <a:lnTo>
                    <a:pt x="3496" y="195525"/>
                  </a:lnTo>
                  <a:lnTo>
                    <a:pt x="3660" y="195724"/>
                  </a:lnTo>
                  <a:lnTo>
                    <a:pt x="3825" y="195909"/>
                  </a:lnTo>
                  <a:lnTo>
                    <a:pt x="3989" y="196093"/>
                  </a:lnTo>
                  <a:lnTo>
                    <a:pt x="4159" y="196247"/>
                  </a:lnTo>
                  <a:lnTo>
                    <a:pt x="4329" y="196385"/>
                  </a:lnTo>
                  <a:lnTo>
                    <a:pt x="4499" y="196523"/>
                  </a:lnTo>
                  <a:lnTo>
                    <a:pt x="4674" y="196646"/>
                  </a:lnTo>
                  <a:lnTo>
                    <a:pt x="4843" y="196754"/>
                  </a:lnTo>
                  <a:lnTo>
                    <a:pt x="5018" y="196846"/>
                  </a:lnTo>
                  <a:lnTo>
                    <a:pt x="5199" y="196923"/>
                  </a:lnTo>
                  <a:lnTo>
                    <a:pt x="5374" y="196984"/>
                  </a:lnTo>
                  <a:lnTo>
                    <a:pt x="5554" y="197030"/>
                  </a:lnTo>
                  <a:lnTo>
                    <a:pt x="5729" y="197061"/>
                  </a:lnTo>
                  <a:lnTo>
                    <a:pt x="5909" y="197076"/>
                  </a:lnTo>
                  <a:lnTo>
                    <a:pt x="5909" y="197076"/>
                  </a:lnTo>
                  <a:lnTo>
                    <a:pt x="6270" y="197076"/>
                  </a:lnTo>
                  <a:lnTo>
                    <a:pt x="6631" y="197061"/>
                  </a:lnTo>
                  <a:lnTo>
                    <a:pt x="6992" y="197015"/>
                  </a:lnTo>
                  <a:lnTo>
                    <a:pt x="7352" y="196953"/>
                  </a:lnTo>
                  <a:lnTo>
                    <a:pt x="7713" y="196861"/>
                  </a:lnTo>
                  <a:lnTo>
                    <a:pt x="8068" y="196769"/>
                  </a:lnTo>
                  <a:lnTo>
                    <a:pt x="8429" y="196646"/>
                  </a:lnTo>
                  <a:lnTo>
                    <a:pt x="8784" y="196508"/>
                  </a:lnTo>
                  <a:lnTo>
                    <a:pt x="9140" y="196339"/>
                  </a:lnTo>
                  <a:lnTo>
                    <a:pt x="9495" y="196155"/>
                  </a:lnTo>
                  <a:lnTo>
                    <a:pt x="9845" y="195955"/>
                  </a:lnTo>
                  <a:lnTo>
                    <a:pt x="10201" y="195740"/>
                  </a:lnTo>
                  <a:lnTo>
                    <a:pt x="10551" y="195494"/>
                  </a:lnTo>
                  <a:lnTo>
                    <a:pt x="10901" y="195233"/>
                  </a:lnTo>
                  <a:lnTo>
                    <a:pt x="11246" y="194956"/>
                  </a:lnTo>
                  <a:lnTo>
                    <a:pt x="11590" y="19466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-584100" y="-14237200"/>
              <a:ext cx="665725" cy="6044950"/>
            </a:xfrm>
            <a:custGeom>
              <a:avLst/>
              <a:gdLst/>
              <a:ahLst/>
              <a:cxnLst/>
              <a:rect l="l" t="t" r="r" b="b"/>
              <a:pathLst>
                <a:path w="26629" h="241798" extrusionOk="0">
                  <a:moveTo>
                    <a:pt x="10047" y="1"/>
                  </a:moveTo>
                  <a:lnTo>
                    <a:pt x="9904" y="16"/>
                  </a:lnTo>
                  <a:lnTo>
                    <a:pt x="9755" y="31"/>
                  </a:lnTo>
                  <a:lnTo>
                    <a:pt x="9612" y="47"/>
                  </a:lnTo>
                  <a:lnTo>
                    <a:pt x="9469" y="93"/>
                  </a:lnTo>
                  <a:lnTo>
                    <a:pt x="9326" y="139"/>
                  </a:lnTo>
                  <a:lnTo>
                    <a:pt x="9183" y="185"/>
                  </a:lnTo>
                  <a:lnTo>
                    <a:pt x="9039" y="262"/>
                  </a:lnTo>
                  <a:lnTo>
                    <a:pt x="8896" y="339"/>
                  </a:lnTo>
                  <a:lnTo>
                    <a:pt x="8758" y="431"/>
                  </a:lnTo>
                  <a:lnTo>
                    <a:pt x="8620" y="523"/>
                  </a:lnTo>
                  <a:lnTo>
                    <a:pt x="8477" y="630"/>
                  </a:lnTo>
                  <a:lnTo>
                    <a:pt x="8345" y="753"/>
                  </a:lnTo>
                  <a:lnTo>
                    <a:pt x="8207" y="892"/>
                  </a:lnTo>
                  <a:lnTo>
                    <a:pt x="8074" y="1030"/>
                  </a:lnTo>
                  <a:lnTo>
                    <a:pt x="7936" y="1184"/>
                  </a:lnTo>
                  <a:lnTo>
                    <a:pt x="7804" y="1353"/>
                  </a:lnTo>
                  <a:lnTo>
                    <a:pt x="7676" y="1537"/>
                  </a:lnTo>
                  <a:lnTo>
                    <a:pt x="7544" y="1721"/>
                  </a:lnTo>
                  <a:lnTo>
                    <a:pt x="7416" y="1936"/>
                  </a:lnTo>
                  <a:lnTo>
                    <a:pt x="7294" y="2136"/>
                  </a:lnTo>
                  <a:lnTo>
                    <a:pt x="7167" y="2366"/>
                  </a:lnTo>
                  <a:lnTo>
                    <a:pt x="7045" y="2612"/>
                  </a:lnTo>
                  <a:lnTo>
                    <a:pt x="6923" y="2858"/>
                  </a:lnTo>
                  <a:lnTo>
                    <a:pt x="6727" y="3304"/>
                  </a:lnTo>
                  <a:lnTo>
                    <a:pt x="6536" y="3780"/>
                  </a:lnTo>
                  <a:lnTo>
                    <a:pt x="6355" y="4287"/>
                  </a:lnTo>
                  <a:lnTo>
                    <a:pt x="6180" y="4809"/>
                  </a:lnTo>
                  <a:lnTo>
                    <a:pt x="6016" y="5347"/>
                  </a:lnTo>
                  <a:lnTo>
                    <a:pt x="5862" y="5900"/>
                  </a:lnTo>
                  <a:lnTo>
                    <a:pt x="5714" y="6468"/>
                  </a:lnTo>
                  <a:lnTo>
                    <a:pt x="5576" y="7068"/>
                  </a:lnTo>
                  <a:lnTo>
                    <a:pt x="5448" y="7682"/>
                  </a:lnTo>
                  <a:lnTo>
                    <a:pt x="5321" y="8297"/>
                  </a:lnTo>
                  <a:lnTo>
                    <a:pt x="5204" y="8942"/>
                  </a:lnTo>
                  <a:lnTo>
                    <a:pt x="5098" y="9587"/>
                  </a:lnTo>
                  <a:lnTo>
                    <a:pt x="4992" y="10263"/>
                  </a:lnTo>
                  <a:lnTo>
                    <a:pt x="4897" y="10939"/>
                  </a:lnTo>
                  <a:lnTo>
                    <a:pt x="4807" y="11630"/>
                  </a:lnTo>
                  <a:lnTo>
                    <a:pt x="4722" y="12322"/>
                  </a:lnTo>
                  <a:lnTo>
                    <a:pt x="4642" y="13028"/>
                  </a:lnTo>
                  <a:lnTo>
                    <a:pt x="4573" y="13750"/>
                  </a:lnTo>
                  <a:lnTo>
                    <a:pt x="4504" y="14472"/>
                  </a:lnTo>
                  <a:lnTo>
                    <a:pt x="4435" y="15210"/>
                  </a:lnTo>
                  <a:lnTo>
                    <a:pt x="4377" y="15947"/>
                  </a:lnTo>
                  <a:lnTo>
                    <a:pt x="4324" y="16685"/>
                  </a:lnTo>
                  <a:lnTo>
                    <a:pt x="4271" y="17422"/>
                  </a:lnTo>
                  <a:lnTo>
                    <a:pt x="4223" y="18175"/>
                  </a:lnTo>
                  <a:lnTo>
                    <a:pt x="4181" y="18928"/>
                  </a:lnTo>
                  <a:lnTo>
                    <a:pt x="4138" y="19680"/>
                  </a:lnTo>
                  <a:lnTo>
                    <a:pt x="4064" y="21171"/>
                  </a:lnTo>
                  <a:lnTo>
                    <a:pt x="4000" y="22676"/>
                  </a:lnTo>
                  <a:lnTo>
                    <a:pt x="3942" y="24151"/>
                  </a:lnTo>
                  <a:lnTo>
                    <a:pt x="3719" y="29543"/>
                  </a:lnTo>
                  <a:lnTo>
                    <a:pt x="3507" y="34951"/>
                  </a:lnTo>
                  <a:lnTo>
                    <a:pt x="3305" y="40344"/>
                  </a:lnTo>
                  <a:lnTo>
                    <a:pt x="3104" y="45751"/>
                  </a:lnTo>
                  <a:lnTo>
                    <a:pt x="2908" y="51159"/>
                  </a:lnTo>
                  <a:lnTo>
                    <a:pt x="2722" y="56567"/>
                  </a:lnTo>
                  <a:lnTo>
                    <a:pt x="2542" y="61975"/>
                  </a:lnTo>
                  <a:lnTo>
                    <a:pt x="2367" y="67382"/>
                  </a:lnTo>
                  <a:lnTo>
                    <a:pt x="2197" y="72790"/>
                  </a:lnTo>
                  <a:lnTo>
                    <a:pt x="2032" y="78198"/>
                  </a:lnTo>
                  <a:lnTo>
                    <a:pt x="1873" y="83605"/>
                  </a:lnTo>
                  <a:lnTo>
                    <a:pt x="1725" y="89029"/>
                  </a:lnTo>
                  <a:lnTo>
                    <a:pt x="1582" y="94436"/>
                  </a:lnTo>
                  <a:lnTo>
                    <a:pt x="1444" y="99859"/>
                  </a:lnTo>
                  <a:lnTo>
                    <a:pt x="1311" y="105283"/>
                  </a:lnTo>
                  <a:lnTo>
                    <a:pt x="1184" y="110690"/>
                  </a:lnTo>
                  <a:lnTo>
                    <a:pt x="1062" y="116113"/>
                  </a:lnTo>
                  <a:lnTo>
                    <a:pt x="950" y="121536"/>
                  </a:lnTo>
                  <a:lnTo>
                    <a:pt x="844" y="126960"/>
                  </a:lnTo>
                  <a:lnTo>
                    <a:pt x="744" y="132383"/>
                  </a:lnTo>
                  <a:lnTo>
                    <a:pt x="648" y="137806"/>
                  </a:lnTo>
                  <a:lnTo>
                    <a:pt x="558" y="143229"/>
                  </a:lnTo>
                  <a:lnTo>
                    <a:pt x="473" y="148667"/>
                  </a:lnTo>
                  <a:lnTo>
                    <a:pt x="399" y="154090"/>
                  </a:lnTo>
                  <a:lnTo>
                    <a:pt x="324" y="159514"/>
                  </a:lnTo>
                  <a:lnTo>
                    <a:pt x="261" y="164952"/>
                  </a:lnTo>
                  <a:lnTo>
                    <a:pt x="202" y="170375"/>
                  </a:lnTo>
                  <a:lnTo>
                    <a:pt x="149" y="175814"/>
                  </a:lnTo>
                  <a:lnTo>
                    <a:pt x="107" y="181237"/>
                  </a:lnTo>
                  <a:lnTo>
                    <a:pt x="65" y="186675"/>
                  </a:lnTo>
                  <a:lnTo>
                    <a:pt x="33" y="192098"/>
                  </a:lnTo>
                  <a:lnTo>
                    <a:pt x="6" y="197537"/>
                  </a:lnTo>
                  <a:lnTo>
                    <a:pt x="1" y="198028"/>
                  </a:lnTo>
                  <a:lnTo>
                    <a:pt x="1" y="198628"/>
                  </a:lnTo>
                  <a:lnTo>
                    <a:pt x="1" y="199442"/>
                  </a:lnTo>
                  <a:lnTo>
                    <a:pt x="6" y="200440"/>
                  </a:lnTo>
                  <a:lnTo>
                    <a:pt x="22" y="201623"/>
                  </a:lnTo>
                  <a:lnTo>
                    <a:pt x="49" y="202975"/>
                  </a:lnTo>
                  <a:lnTo>
                    <a:pt x="86" y="204450"/>
                  </a:lnTo>
                  <a:lnTo>
                    <a:pt x="134" y="206079"/>
                  </a:lnTo>
                  <a:lnTo>
                    <a:pt x="165" y="206923"/>
                  </a:lnTo>
                  <a:lnTo>
                    <a:pt x="202" y="207815"/>
                  </a:lnTo>
                  <a:lnTo>
                    <a:pt x="240" y="208706"/>
                  </a:lnTo>
                  <a:lnTo>
                    <a:pt x="287" y="209643"/>
                  </a:lnTo>
                  <a:lnTo>
                    <a:pt x="335" y="210580"/>
                  </a:lnTo>
                  <a:lnTo>
                    <a:pt x="393" y="211548"/>
                  </a:lnTo>
                  <a:lnTo>
                    <a:pt x="452" y="212531"/>
                  </a:lnTo>
                  <a:lnTo>
                    <a:pt x="521" y="213530"/>
                  </a:lnTo>
                  <a:lnTo>
                    <a:pt x="595" y="214528"/>
                  </a:lnTo>
                  <a:lnTo>
                    <a:pt x="675" y="215542"/>
                  </a:lnTo>
                  <a:lnTo>
                    <a:pt x="759" y="216571"/>
                  </a:lnTo>
                  <a:lnTo>
                    <a:pt x="855" y="217601"/>
                  </a:lnTo>
                  <a:lnTo>
                    <a:pt x="956" y="218645"/>
                  </a:lnTo>
                  <a:lnTo>
                    <a:pt x="1062" y="219675"/>
                  </a:lnTo>
                  <a:lnTo>
                    <a:pt x="1178" y="220719"/>
                  </a:lnTo>
                  <a:lnTo>
                    <a:pt x="1306" y="221749"/>
                  </a:lnTo>
                  <a:lnTo>
                    <a:pt x="1438" y="222778"/>
                  </a:lnTo>
                  <a:lnTo>
                    <a:pt x="1582" y="223807"/>
                  </a:lnTo>
                  <a:lnTo>
                    <a:pt x="1730" y="224821"/>
                  </a:lnTo>
                  <a:lnTo>
                    <a:pt x="1895" y="225835"/>
                  </a:lnTo>
                  <a:lnTo>
                    <a:pt x="2064" y="226818"/>
                  </a:lnTo>
                  <a:lnTo>
                    <a:pt x="2245" y="227802"/>
                  </a:lnTo>
                  <a:lnTo>
                    <a:pt x="2430" y="228770"/>
                  </a:lnTo>
                  <a:lnTo>
                    <a:pt x="2632" y="229722"/>
                  </a:lnTo>
                  <a:lnTo>
                    <a:pt x="2738" y="230183"/>
                  </a:lnTo>
                  <a:lnTo>
                    <a:pt x="2844" y="230644"/>
                  </a:lnTo>
                  <a:lnTo>
                    <a:pt x="2950" y="231089"/>
                  </a:lnTo>
                  <a:lnTo>
                    <a:pt x="3067" y="231550"/>
                  </a:lnTo>
                  <a:lnTo>
                    <a:pt x="3178" y="231980"/>
                  </a:lnTo>
                  <a:lnTo>
                    <a:pt x="3295" y="232426"/>
                  </a:lnTo>
                  <a:lnTo>
                    <a:pt x="3417" y="232856"/>
                  </a:lnTo>
                  <a:lnTo>
                    <a:pt x="3539" y="233271"/>
                  </a:lnTo>
                  <a:lnTo>
                    <a:pt x="3666" y="233686"/>
                  </a:lnTo>
                  <a:lnTo>
                    <a:pt x="3799" y="234100"/>
                  </a:lnTo>
                  <a:lnTo>
                    <a:pt x="3931" y="234500"/>
                  </a:lnTo>
                  <a:lnTo>
                    <a:pt x="4064" y="234899"/>
                  </a:lnTo>
                  <a:lnTo>
                    <a:pt x="4202" y="235283"/>
                  </a:lnTo>
                  <a:lnTo>
                    <a:pt x="4345" y="235652"/>
                  </a:lnTo>
                  <a:lnTo>
                    <a:pt x="4488" y="236021"/>
                  </a:lnTo>
                  <a:lnTo>
                    <a:pt x="4637" y="236390"/>
                  </a:lnTo>
                  <a:lnTo>
                    <a:pt x="4791" y="236728"/>
                  </a:lnTo>
                  <a:lnTo>
                    <a:pt x="4945" y="237081"/>
                  </a:lnTo>
                  <a:lnTo>
                    <a:pt x="5104" y="237403"/>
                  </a:lnTo>
                  <a:lnTo>
                    <a:pt x="5263" y="237726"/>
                  </a:lnTo>
                  <a:lnTo>
                    <a:pt x="5427" y="238033"/>
                  </a:lnTo>
                  <a:lnTo>
                    <a:pt x="5597" y="238341"/>
                  </a:lnTo>
                  <a:lnTo>
                    <a:pt x="5767" y="238633"/>
                  </a:lnTo>
                  <a:lnTo>
                    <a:pt x="5942" y="238909"/>
                  </a:lnTo>
                  <a:lnTo>
                    <a:pt x="6117" y="239170"/>
                  </a:lnTo>
                  <a:lnTo>
                    <a:pt x="6302" y="239431"/>
                  </a:lnTo>
                  <a:lnTo>
                    <a:pt x="6483" y="239677"/>
                  </a:lnTo>
                  <a:lnTo>
                    <a:pt x="6674" y="239908"/>
                  </a:lnTo>
                  <a:lnTo>
                    <a:pt x="6865" y="240123"/>
                  </a:lnTo>
                  <a:lnTo>
                    <a:pt x="7061" y="240338"/>
                  </a:lnTo>
                  <a:lnTo>
                    <a:pt x="7262" y="240538"/>
                  </a:lnTo>
                  <a:lnTo>
                    <a:pt x="7464" y="240707"/>
                  </a:lnTo>
                  <a:lnTo>
                    <a:pt x="7671" y="240876"/>
                  </a:lnTo>
                  <a:lnTo>
                    <a:pt x="7883" y="241045"/>
                  </a:lnTo>
                  <a:lnTo>
                    <a:pt x="8095" y="241183"/>
                  </a:lnTo>
                  <a:lnTo>
                    <a:pt x="8318" y="241306"/>
                  </a:lnTo>
                  <a:lnTo>
                    <a:pt x="8541" y="241429"/>
                  </a:lnTo>
                  <a:lnTo>
                    <a:pt x="8764" y="241521"/>
                  </a:lnTo>
                  <a:lnTo>
                    <a:pt x="8997" y="241613"/>
                  </a:lnTo>
                  <a:lnTo>
                    <a:pt x="9230" y="241674"/>
                  </a:lnTo>
                  <a:lnTo>
                    <a:pt x="9469" y="241736"/>
                  </a:lnTo>
                  <a:lnTo>
                    <a:pt x="9708" y="241767"/>
                  </a:lnTo>
                  <a:lnTo>
                    <a:pt x="9957" y="241797"/>
                  </a:lnTo>
                  <a:lnTo>
                    <a:pt x="10206" y="241797"/>
                  </a:lnTo>
                  <a:lnTo>
                    <a:pt x="10710" y="241782"/>
                  </a:lnTo>
                  <a:lnTo>
                    <a:pt x="11204" y="241751"/>
                  </a:lnTo>
                  <a:lnTo>
                    <a:pt x="11692" y="241690"/>
                  </a:lnTo>
                  <a:lnTo>
                    <a:pt x="12169" y="241598"/>
                  </a:lnTo>
                  <a:lnTo>
                    <a:pt x="12641" y="241475"/>
                  </a:lnTo>
                  <a:lnTo>
                    <a:pt x="13108" y="241336"/>
                  </a:lnTo>
                  <a:lnTo>
                    <a:pt x="13569" y="241167"/>
                  </a:lnTo>
                  <a:lnTo>
                    <a:pt x="14020" y="240968"/>
                  </a:lnTo>
                  <a:lnTo>
                    <a:pt x="14460" y="240753"/>
                  </a:lnTo>
                  <a:lnTo>
                    <a:pt x="14901" y="240507"/>
                  </a:lnTo>
                  <a:lnTo>
                    <a:pt x="15325" y="240246"/>
                  </a:lnTo>
                  <a:lnTo>
                    <a:pt x="15749" y="239954"/>
                  </a:lnTo>
                  <a:lnTo>
                    <a:pt x="16163" y="239631"/>
                  </a:lnTo>
                  <a:lnTo>
                    <a:pt x="16571" y="239278"/>
                  </a:lnTo>
                  <a:lnTo>
                    <a:pt x="16969" y="238909"/>
                  </a:lnTo>
                  <a:lnTo>
                    <a:pt x="17362" y="238525"/>
                  </a:lnTo>
                  <a:lnTo>
                    <a:pt x="17744" y="238095"/>
                  </a:lnTo>
                  <a:lnTo>
                    <a:pt x="18120" y="237649"/>
                  </a:lnTo>
                  <a:lnTo>
                    <a:pt x="18486" y="237188"/>
                  </a:lnTo>
                  <a:lnTo>
                    <a:pt x="18847" y="236697"/>
                  </a:lnTo>
                  <a:lnTo>
                    <a:pt x="19202" y="236174"/>
                  </a:lnTo>
                  <a:lnTo>
                    <a:pt x="19547" y="235637"/>
                  </a:lnTo>
                  <a:lnTo>
                    <a:pt x="19881" y="235068"/>
                  </a:lnTo>
                  <a:lnTo>
                    <a:pt x="20216" y="234469"/>
                  </a:lnTo>
                  <a:lnTo>
                    <a:pt x="20534" y="233855"/>
                  </a:lnTo>
                  <a:lnTo>
                    <a:pt x="20847" y="233209"/>
                  </a:lnTo>
                  <a:lnTo>
                    <a:pt x="21154" y="232549"/>
                  </a:lnTo>
                  <a:lnTo>
                    <a:pt x="21451" y="231857"/>
                  </a:lnTo>
                  <a:lnTo>
                    <a:pt x="21743" y="231135"/>
                  </a:lnTo>
                  <a:lnTo>
                    <a:pt x="22024" y="230398"/>
                  </a:lnTo>
                  <a:lnTo>
                    <a:pt x="22300" y="229645"/>
                  </a:lnTo>
                  <a:lnTo>
                    <a:pt x="22565" y="228846"/>
                  </a:lnTo>
                  <a:lnTo>
                    <a:pt x="22820" y="228047"/>
                  </a:lnTo>
                  <a:lnTo>
                    <a:pt x="23069" y="227203"/>
                  </a:lnTo>
                  <a:lnTo>
                    <a:pt x="23313" y="226342"/>
                  </a:lnTo>
                  <a:lnTo>
                    <a:pt x="23547" y="225467"/>
                  </a:lnTo>
                  <a:lnTo>
                    <a:pt x="23769" y="224560"/>
                  </a:lnTo>
                  <a:lnTo>
                    <a:pt x="23987" y="223623"/>
                  </a:lnTo>
                  <a:lnTo>
                    <a:pt x="24194" y="222670"/>
                  </a:lnTo>
                  <a:lnTo>
                    <a:pt x="24395" y="221703"/>
                  </a:lnTo>
                  <a:lnTo>
                    <a:pt x="24586" y="220689"/>
                  </a:lnTo>
                  <a:lnTo>
                    <a:pt x="24772" y="219675"/>
                  </a:lnTo>
                  <a:lnTo>
                    <a:pt x="24947" y="218615"/>
                  </a:lnTo>
                  <a:lnTo>
                    <a:pt x="25111" y="217555"/>
                  </a:lnTo>
                  <a:lnTo>
                    <a:pt x="25271" y="216448"/>
                  </a:lnTo>
                  <a:lnTo>
                    <a:pt x="25419" y="215327"/>
                  </a:lnTo>
                  <a:lnTo>
                    <a:pt x="25562" y="214190"/>
                  </a:lnTo>
                  <a:lnTo>
                    <a:pt x="25695" y="213023"/>
                  </a:lnTo>
                  <a:lnTo>
                    <a:pt x="25817" y="211840"/>
                  </a:lnTo>
                  <a:lnTo>
                    <a:pt x="25934" y="210626"/>
                  </a:lnTo>
                  <a:lnTo>
                    <a:pt x="26040" y="209397"/>
                  </a:lnTo>
                  <a:lnTo>
                    <a:pt x="26135" y="208137"/>
                  </a:lnTo>
                  <a:lnTo>
                    <a:pt x="26225" y="206847"/>
                  </a:lnTo>
                  <a:lnTo>
                    <a:pt x="26305" y="205556"/>
                  </a:lnTo>
                  <a:lnTo>
                    <a:pt x="26379" y="204220"/>
                  </a:lnTo>
                  <a:lnTo>
                    <a:pt x="26443" y="202868"/>
                  </a:lnTo>
                  <a:lnTo>
                    <a:pt x="26496" y="201500"/>
                  </a:lnTo>
                  <a:lnTo>
                    <a:pt x="26538" y="200102"/>
                  </a:lnTo>
                  <a:lnTo>
                    <a:pt x="26575" y="198689"/>
                  </a:lnTo>
                  <a:lnTo>
                    <a:pt x="26602" y="197245"/>
                  </a:lnTo>
                  <a:lnTo>
                    <a:pt x="26623" y="195785"/>
                  </a:lnTo>
                  <a:lnTo>
                    <a:pt x="26628" y="194311"/>
                  </a:lnTo>
                  <a:lnTo>
                    <a:pt x="26628" y="192790"/>
                  </a:lnTo>
                  <a:lnTo>
                    <a:pt x="26623" y="191269"/>
                  </a:lnTo>
                  <a:lnTo>
                    <a:pt x="26575" y="186230"/>
                  </a:lnTo>
                  <a:lnTo>
                    <a:pt x="26517" y="181191"/>
                  </a:lnTo>
                  <a:lnTo>
                    <a:pt x="26448" y="176152"/>
                  </a:lnTo>
                  <a:lnTo>
                    <a:pt x="26374" y="171128"/>
                  </a:lnTo>
                  <a:lnTo>
                    <a:pt x="26289" y="166089"/>
                  </a:lnTo>
                  <a:lnTo>
                    <a:pt x="26199" y="161050"/>
                  </a:lnTo>
                  <a:lnTo>
                    <a:pt x="26093" y="156026"/>
                  </a:lnTo>
                  <a:lnTo>
                    <a:pt x="25981" y="151003"/>
                  </a:lnTo>
                  <a:lnTo>
                    <a:pt x="25854" y="145963"/>
                  </a:lnTo>
                  <a:lnTo>
                    <a:pt x="25721" y="140940"/>
                  </a:lnTo>
                  <a:lnTo>
                    <a:pt x="25573" y="135916"/>
                  </a:lnTo>
                  <a:lnTo>
                    <a:pt x="25414" y="130908"/>
                  </a:lnTo>
                  <a:lnTo>
                    <a:pt x="25249" y="125900"/>
                  </a:lnTo>
                  <a:lnTo>
                    <a:pt x="25069" y="120891"/>
                  </a:lnTo>
                  <a:lnTo>
                    <a:pt x="24873" y="115883"/>
                  </a:lnTo>
                  <a:lnTo>
                    <a:pt x="24671" y="110875"/>
                  </a:lnTo>
                  <a:lnTo>
                    <a:pt x="24565" y="108386"/>
                  </a:lnTo>
                  <a:lnTo>
                    <a:pt x="24454" y="105882"/>
                  </a:lnTo>
                  <a:lnTo>
                    <a:pt x="24342" y="103393"/>
                  </a:lnTo>
                  <a:lnTo>
                    <a:pt x="24226" y="100889"/>
                  </a:lnTo>
                  <a:lnTo>
                    <a:pt x="24104" y="98400"/>
                  </a:lnTo>
                  <a:lnTo>
                    <a:pt x="23982" y="95911"/>
                  </a:lnTo>
                  <a:lnTo>
                    <a:pt x="23854" y="93422"/>
                  </a:lnTo>
                  <a:lnTo>
                    <a:pt x="23727" y="90934"/>
                  </a:lnTo>
                  <a:lnTo>
                    <a:pt x="23594" y="88445"/>
                  </a:lnTo>
                  <a:lnTo>
                    <a:pt x="23456" y="85956"/>
                  </a:lnTo>
                  <a:lnTo>
                    <a:pt x="23319" y="83483"/>
                  </a:lnTo>
                  <a:lnTo>
                    <a:pt x="23175" y="80994"/>
                  </a:lnTo>
                  <a:lnTo>
                    <a:pt x="23027" y="78520"/>
                  </a:lnTo>
                  <a:lnTo>
                    <a:pt x="22878" y="76047"/>
                  </a:lnTo>
                  <a:lnTo>
                    <a:pt x="22724" y="73573"/>
                  </a:lnTo>
                  <a:lnTo>
                    <a:pt x="22565" y="71100"/>
                  </a:lnTo>
                  <a:lnTo>
                    <a:pt x="22406" y="68627"/>
                  </a:lnTo>
                  <a:lnTo>
                    <a:pt x="22242" y="66153"/>
                  </a:lnTo>
                  <a:lnTo>
                    <a:pt x="22072" y="63680"/>
                  </a:lnTo>
                  <a:lnTo>
                    <a:pt x="21902" y="61222"/>
                  </a:lnTo>
                  <a:lnTo>
                    <a:pt x="21722" y="58748"/>
                  </a:lnTo>
                  <a:lnTo>
                    <a:pt x="21547" y="56290"/>
                  </a:lnTo>
                  <a:lnTo>
                    <a:pt x="21361" y="53832"/>
                  </a:lnTo>
                  <a:lnTo>
                    <a:pt x="21176" y="51374"/>
                  </a:lnTo>
                  <a:lnTo>
                    <a:pt x="20985" y="48916"/>
                  </a:lnTo>
                  <a:lnTo>
                    <a:pt x="20788" y="46473"/>
                  </a:lnTo>
                  <a:lnTo>
                    <a:pt x="20587" y="44015"/>
                  </a:lnTo>
                  <a:lnTo>
                    <a:pt x="20385" y="41573"/>
                  </a:lnTo>
                  <a:lnTo>
                    <a:pt x="20178" y="39130"/>
                  </a:lnTo>
                  <a:lnTo>
                    <a:pt x="19966" y="36687"/>
                  </a:lnTo>
                  <a:lnTo>
                    <a:pt x="19754" y="34244"/>
                  </a:lnTo>
                  <a:lnTo>
                    <a:pt x="19537" y="31817"/>
                  </a:lnTo>
                  <a:lnTo>
                    <a:pt x="19377" y="30127"/>
                  </a:lnTo>
                  <a:lnTo>
                    <a:pt x="19218" y="28453"/>
                  </a:lnTo>
                  <a:lnTo>
                    <a:pt x="19054" y="26778"/>
                  </a:lnTo>
                  <a:lnTo>
                    <a:pt x="18879" y="25104"/>
                  </a:lnTo>
                  <a:lnTo>
                    <a:pt x="18699" y="23429"/>
                  </a:lnTo>
                  <a:lnTo>
                    <a:pt x="18598" y="22615"/>
                  </a:lnTo>
                  <a:lnTo>
                    <a:pt x="18502" y="21785"/>
                  </a:lnTo>
                  <a:lnTo>
                    <a:pt x="18396" y="20971"/>
                  </a:lnTo>
                  <a:lnTo>
                    <a:pt x="18290" y="20157"/>
                  </a:lnTo>
                  <a:lnTo>
                    <a:pt x="18184" y="19342"/>
                  </a:lnTo>
                  <a:lnTo>
                    <a:pt x="18067" y="18544"/>
                  </a:lnTo>
                  <a:lnTo>
                    <a:pt x="17951" y="17745"/>
                  </a:lnTo>
                  <a:lnTo>
                    <a:pt x="17829" y="16961"/>
                  </a:lnTo>
                  <a:lnTo>
                    <a:pt x="17701" y="16178"/>
                  </a:lnTo>
                  <a:lnTo>
                    <a:pt x="17569" y="15410"/>
                  </a:lnTo>
                  <a:lnTo>
                    <a:pt x="17436" y="14641"/>
                  </a:lnTo>
                  <a:lnTo>
                    <a:pt x="17293" y="13889"/>
                  </a:lnTo>
                  <a:lnTo>
                    <a:pt x="17144" y="13151"/>
                  </a:lnTo>
                  <a:lnTo>
                    <a:pt x="16996" y="12414"/>
                  </a:lnTo>
                  <a:lnTo>
                    <a:pt x="16837" y="11692"/>
                  </a:lnTo>
                  <a:lnTo>
                    <a:pt x="16672" y="10985"/>
                  </a:lnTo>
                  <a:lnTo>
                    <a:pt x="16503" y="10294"/>
                  </a:lnTo>
                  <a:lnTo>
                    <a:pt x="16327" y="9602"/>
                  </a:lnTo>
                  <a:lnTo>
                    <a:pt x="16142" y="8926"/>
                  </a:lnTo>
                  <a:lnTo>
                    <a:pt x="15956" y="8266"/>
                  </a:lnTo>
                  <a:lnTo>
                    <a:pt x="15760" y="7621"/>
                  </a:lnTo>
                  <a:lnTo>
                    <a:pt x="15553" y="6991"/>
                  </a:lnTo>
                  <a:lnTo>
                    <a:pt x="15341" y="6376"/>
                  </a:lnTo>
                  <a:lnTo>
                    <a:pt x="15123" y="5792"/>
                  </a:lnTo>
                  <a:lnTo>
                    <a:pt x="14890" y="5224"/>
                  </a:lnTo>
                  <a:lnTo>
                    <a:pt x="14651" y="4686"/>
                  </a:lnTo>
                  <a:lnTo>
                    <a:pt x="14407" y="4164"/>
                  </a:lnTo>
                  <a:lnTo>
                    <a:pt x="14158" y="3672"/>
                  </a:lnTo>
                  <a:lnTo>
                    <a:pt x="13898" y="3211"/>
                  </a:lnTo>
                  <a:lnTo>
                    <a:pt x="13633" y="2781"/>
                  </a:lnTo>
                  <a:lnTo>
                    <a:pt x="13362" y="2366"/>
                  </a:lnTo>
                  <a:lnTo>
                    <a:pt x="13087" y="1982"/>
                  </a:lnTo>
                  <a:lnTo>
                    <a:pt x="12811" y="1644"/>
                  </a:lnTo>
                  <a:lnTo>
                    <a:pt x="12524" y="1322"/>
                  </a:lnTo>
                  <a:lnTo>
                    <a:pt x="12238" y="1030"/>
                  </a:lnTo>
                  <a:lnTo>
                    <a:pt x="11951" y="784"/>
                  </a:lnTo>
                  <a:lnTo>
                    <a:pt x="11660" y="569"/>
                  </a:lnTo>
                  <a:lnTo>
                    <a:pt x="11368" y="385"/>
                  </a:lnTo>
                  <a:lnTo>
                    <a:pt x="11076" y="231"/>
                  </a:lnTo>
                  <a:lnTo>
                    <a:pt x="10779" y="123"/>
                  </a:lnTo>
                  <a:lnTo>
                    <a:pt x="10636" y="77"/>
                  </a:lnTo>
                  <a:lnTo>
                    <a:pt x="10487" y="47"/>
                  </a:lnTo>
                  <a:lnTo>
                    <a:pt x="10339" y="16"/>
                  </a:lnTo>
                  <a:lnTo>
                    <a:pt x="10196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-584100" y="-14237200"/>
              <a:ext cx="665725" cy="6044950"/>
            </a:xfrm>
            <a:custGeom>
              <a:avLst/>
              <a:gdLst/>
              <a:ahLst/>
              <a:cxnLst/>
              <a:rect l="l" t="t" r="r" b="b"/>
              <a:pathLst>
                <a:path w="26629" h="241798" fill="none" extrusionOk="0">
                  <a:moveTo>
                    <a:pt x="26623" y="191269"/>
                  </a:moveTo>
                  <a:lnTo>
                    <a:pt x="26623" y="191269"/>
                  </a:lnTo>
                  <a:lnTo>
                    <a:pt x="26575" y="186230"/>
                  </a:lnTo>
                  <a:lnTo>
                    <a:pt x="26517" y="181191"/>
                  </a:lnTo>
                  <a:lnTo>
                    <a:pt x="26448" y="176152"/>
                  </a:lnTo>
                  <a:lnTo>
                    <a:pt x="26374" y="171128"/>
                  </a:lnTo>
                  <a:lnTo>
                    <a:pt x="26289" y="166089"/>
                  </a:lnTo>
                  <a:lnTo>
                    <a:pt x="26199" y="161050"/>
                  </a:lnTo>
                  <a:lnTo>
                    <a:pt x="26093" y="156026"/>
                  </a:lnTo>
                  <a:lnTo>
                    <a:pt x="25981" y="151003"/>
                  </a:lnTo>
                  <a:lnTo>
                    <a:pt x="25854" y="145963"/>
                  </a:lnTo>
                  <a:lnTo>
                    <a:pt x="25721" y="140940"/>
                  </a:lnTo>
                  <a:lnTo>
                    <a:pt x="25573" y="135916"/>
                  </a:lnTo>
                  <a:lnTo>
                    <a:pt x="25414" y="130908"/>
                  </a:lnTo>
                  <a:lnTo>
                    <a:pt x="25249" y="125900"/>
                  </a:lnTo>
                  <a:lnTo>
                    <a:pt x="25069" y="120891"/>
                  </a:lnTo>
                  <a:lnTo>
                    <a:pt x="24873" y="115883"/>
                  </a:lnTo>
                  <a:lnTo>
                    <a:pt x="24671" y="110875"/>
                  </a:lnTo>
                  <a:lnTo>
                    <a:pt x="24565" y="108386"/>
                  </a:lnTo>
                  <a:lnTo>
                    <a:pt x="24454" y="105882"/>
                  </a:lnTo>
                  <a:lnTo>
                    <a:pt x="24342" y="103393"/>
                  </a:lnTo>
                  <a:lnTo>
                    <a:pt x="24226" y="100889"/>
                  </a:lnTo>
                  <a:lnTo>
                    <a:pt x="24104" y="98400"/>
                  </a:lnTo>
                  <a:lnTo>
                    <a:pt x="23982" y="95911"/>
                  </a:lnTo>
                  <a:lnTo>
                    <a:pt x="23854" y="93422"/>
                  </a:lnTo>
                  <a:lnTo>
                    <a:pt x="23727" y="90934"/>
                  </a:lnTo>
                  <a:lnTo>
                    <a:pt x="23594" y="88445"/>
                  </a:lnTo>
                  <a:lnTo>
                    <a:pt x="23456" y="85956"/>
                  </a:lnTo>
                  <a:lnTo>
                    <a:pt x="23319" y="83483"/>
                  </a:lnTo>
                  <a:lnTo>
                    <a:pt x="23175" y="80994"/>
                  </a:lnTo>
                  <a:lnTo>
                    <a:pt x="23027" y="78520"/>
                  </a:lnTo>
                  <a:lnTo>
                    <a:pt x="22878" y="76047"/>
                  </a:lnTo>
                  <a:lnTo>
                    <a:pt x="22724" y="73573"/>
                  </a:lnTo>
                  <a:lnTo>
                    <a:pt x="22565" y="71100"/>
                  </a:lnTo>
                  <a:lnTo>
                    <a:pt x="22406" y="68627"/>
                  </a:lnTo>
                  <a:lnTo>
                    <a:pt x="22242" y="66153"/>
                  </a:lnTo>
                  <a:lnTo>
                    <a:pt x="22072" y="63680"/>
                  </a:lnTo>
                  <a:lnTo>
                    <a:pt x="21902" y="61222"/>
                  </a:lnTo>
                  <a:lnTo>
                    <a:pt x="21722" y="58748"/>
                  </a:lnTo>
                  <a:lnTo>
                    <a:pt x="21547" y="56290"/>
                  </a:lnTo>
                  <a:lnTo>
                    <a:pt x="21361" y="53832"/>
                  </a:lnTo>
                  <a:lnTo>
                    <a:pt x="21176" y="51374"/>
                  </a:lnTo>
                  <a:lnTo>
                    <a:pt x="20985" y="48916"/>
                  </a:lnTo>
                  <a:lnTo>
                    <a:pt x="20788" y="46473"/>
                  </a:lnTo>
                  <a:lnTo>
                    <a:pt x="20587" y="44015"/>
                  </a:lnTo>
                  <a:lnTo>
                    <a:pt x="20385" y="41573"/>
                  </a:lnTo>
                  <a:lnTo>
                    <a:pt x="20178" y="39130"/>
                  </a:lnTo>
                  <a:lnTo>
                    <a:pt x="19966" y="36687"/>
                  </a:lnTo>
                  <a:lnTo>
                    <a:pt x="19754" y="34244"/>
                  </a:lnTo>
                  <a:lnTo>
                    <a:pt x="19537" y="31817"/>
                  </a:lnTo>
                  <a:lnTo>
                    <a:pt x="19537" y="31817"/>
                  </a:lnTo>
                  <a:lnTo>
                    <a:pt x="19377" y="30127"/>
                  </a:lnTo>
                  <a:lnTo>
                    <a:pt x="19218" y="28453"/>
                  </a:lnTo>
                  <a:lnTo>
                    <a:pt x="19054" y="26778"/>
                  </a:lnTo>
                  <a:lnTo>
                    <a:pt x="18879" y="25104"/>
                  </a:lnTo>
                  <a:lnTo>
                    <a:pt x="18699" y="23429"/>
                  </a:lnTo>
                  <a:lnTo>
                    <a:pt x="18598" y="22615"/>
                  </a:lnTo>
                  <a:lnTo>
                    <a:pt x="18502" y="21785"/>
                  </a:lnTo>
                  <a:lnTo>
                    <a:pt x="18396" y="20971"/>
                  </a:lnTo>
                  <a:lnTo>
                    <a:pt x="18290" y="20157"/>
                  </a:lnTo>
                  <a:lnTo>
                    <a:pt x="18184" y="19342"/>
                  </a:lnTo>
                  <a:lnTo>
                    <a:pt x="18067" y="18544"/>
                  </a:lnTo>
                  <a:lnTo>
                    <a:pt x="17951" y="17745"/>
                  </a:lnTo>
                  <a:lnTo>
                    <a:pt x="17829" y="16961"/>
                  </a:lnTo>
                  <a:lnTo>
                    <a:pt x="17701" y="16178"/>
                  </a:lnTo>
                  <a:lnTo>
                    <a:pt x="17569" y="15410"/>
                  </a:lnTo>
                  <a:lnTo>
                    <a:pt x="17436" y="14641"/>
                  </a:lnTo>
                  <a:lnTo>
                    <a:pt x="17293" y="13889"/>
                  </a:lnTo>
                  <a:lnTo>
                    <a:pt x="17144" y="13151"/>
                  </a:lnTo>
                  <a:lnTo>
                    <a:pt x="16996" y="12414"/>
                  </a:lnTo>
                  <a:lnTo>
                    <a:pt x="16837" y="11692"/>
                  </a:lnTo>
                  <a:lnTo>
                    <a:pt x="16672" y="10985"/>
                  </a:lnTo>
                  <a:lnTo>
                    <a:pt x="16503" y="10294"/>
                  </a:lnTo>
                  <a:lnTo>
                    <a:pt x="16327" y="9602"/>
                  </a:lnTo>
                  <a:lnTo>
                    <a:pt x="16142" y="8926"/>
                  </a:lnTo>
                  <a:lnTo>
                    <a:pt x="15956" y="8266"/>
                  </a:lnTo>
                  <a:lnTo>
                    <a:pt x="15760" y="7621"/>
                  </a:lnTo>
                  <a:lnTo>
                    <a:pt x="15553" y="6991"/>
                  </a:lnTo>
                  <a:lnTo>
                    <a:pt x="15553" y="6991"/>
                  </a:lnTo>
                  <a:lnTo>
                    <a:pt x="15341" y="6376"/>
                  </a:lnTo>
                  <a:lnTo>
                    <a:pt x="15123" y="5792"/>
                  </a:lnTo>
                  <a:lnTo>
                    <a:pt x="14890" y="5224"/>
                  </a:lnTo>
                  <a:lnTo>
                    <a:pt x="14651" y="4686"/>
                  </a:lnTo>
                  <a:lnTo>
                    <a:pt x="14407" y="4164"/>
                  </a:lnTo>
                  <a:lnTo>
                    <a:pt x="14158" y="3672"/>
                  </a:lnTo>
                  <a:lnTo>
                    <a:pt x="13898" y="3211"/>
                  </a:lnTo>
                  <a:lnTo>
                    <a:pt x="13633" y="2781"/>
                  </a:lnTo>
                  <a:lnTo>
                    <a:pt x="13362" y="2366"/>
                  </a:lnTo>
                  <a:lnTo>
                    <a:pt x="13087" y="1982"/>
                  </a:lnTo>
                  <a:lnTo>
                    <a:pt x="12811" y="1644"/>
                  </a:lnTo>
                  <a:lnTo>
                    <a:pt x="12524" y="1322"/>
                  </a:lnTo>
                  <a:lnTo>
                    <a:pt x="12238" y="1030"/>
                  </a:lnTo>
                  <a:lnTo>
                    <a:pt x="11951" y="784"/>
                  </a:lnTo>
                  <a:lnTo>
                    <a:pt x="11660" y="569"/>
                  </a:lnTo>
                  <a:lnTo>
                    <a:pt x="11368" y="385"/>
                  </a:lnTo>
                  <a:lnTo>
                    <a:pt x="11076" y="231"/>
                  </a:lnTo>
                  <a:lnTo>
                    <a:pt x="10779" y="123"/>
                  </a:lnTo>
                  <a:lnTo>
                    <a:pt x="10636" y="77"/>
                  </a:lnTo>
                  <a:lnTo>
                    <a:pt x="10487" y="47"/>
                  </a:lnTo>
                  <a:lnTo>
                    <a:pt x="10339" y="16"/>
                  </a:lnTo>
                  <a:lnTo>
                    <a:pt x="10196" y="1"/>
                  </a:lnTo>
                  <a:lnTo>
                    <a:pt x="10047" y="1"/>
                  </a:lnTo>
                  <a:lnTo>
                    <a:pt x="9904" y="16"/>
                  </a:lnTo>
                  <a:lnTo>
                    <a:pt x="9755" y="31"/>
                  </a:lnTo>
                  <a:lnTo>
                    <a:pt x="9612" y="47"/>
                  </a:lnTo>
                  <a:lnTo>
                    <a:pt x="9469" y="93"/>
                  </a:lnTo>
                  <a:lnTo>
                    <a:pt x="9326" y="139"/>
                  </a:lnTo>
                  <a:lnTo>
                    <a:pt x="9183" y="185"/>
                  </a:lnTo>
                  <a:lnTo>
                    <a:pt x="9039" y="262"/>
                  </a:lnTo>
                  <a:lnTo>
                    <a:pt x="8896" y="339"/>
                  </a:lnTo>
                  <a:lnTo>
                    <a:pt x="8758" y="431"/>
                  </a:lnTo>
                  <a:lnTo>
                    <a:pt x="8620" y="523"/>
                  </a:lnTo>
                  <a:lnTo>
                    <a:pt x="8477" y="630"/>
                  </a:lnTo>
                  <a:lnTo>
                    <a:pt x="8345" y="753"/>
                  </a:lnTo>
                  <a:lnTo>
                    <a:pt x="8207" y="892"/>
                  </a:lnTo>
                  <a:lnTo>
                    <a:pt x="8074" y="1030"/>
                  </a:lnTo>
                  <a:lnTo>
                    <a:pt x="7936" y="1184"/>
                  </a:lnTo>
                  <a:lnTo>
                    <a:pt x="7804" y="1353"/>
                  </a:lnTo>
                  <a:lnTo>
                    <a:pt x="7676" y="1537"/>
                  </a:lnTo>
                  <a:lnTo>
                    <a:pt x="7544" y="1721"/>
                  </a:lnTo>
                  <a:lnTo>
                    <a:pt x="7416" y="1936"/>
                  </a:lnTo>
                  <a:lnTo>
                    <a:pt x="7294" y="2136"/>
                  </a:lnTo>
                  <a:lnTo>
                    <a:pt x="7167" y="2366"/>
                  </a:lnTo>
                  <a:lnTo>
                    <a:pt x="7045" y="2612"/>
                  </a:lnTo>
                  <a:lnTo>
                    <a:pt x="6923" y="2858"/>
                  </a:lnTo>
                  <a:lnTo>
                    <a:pt x="6923" y="2858"/>
                  </a:lnTo>
                  <a:lnTo>
                    <a:pt x="6727" y="3304"/>
                  </a:lnTo>
                  <a:lnTo>
                    <a:pt x="6536" y="3780"/>
                  </a:lnTo>
                  <a:lnTo>
                    <a:pt x="6355" y="4287"/>
                  </a:lnTo>
                  <a:lnTo>
                    <a:pt x="6180" y="4809"/>
                  </a:lnTo>
                  <a:lnTo>
                    <a:pt x="6016" y="5347"/>
                  </a:lnTo>
                  <a:lnTo>
                    <a:pt x="5862" y="5900"/>
                  </a:lnTo>
                  <a:lnTo>
                    <a:pt x="5714" y="6468"/>
                  </a:lnTo>
                  <a:lnTo>
                    <a:pt x="5576" y="7068"/>
                  </a:lnTo>
                  <a:lnTo>
                    <a:pt x="5448" y="7682"/>
                  </a:lnTo>
                  <a:lnTo>
                    <a:pt x="5321" y="8297"/>
                  </a:lnTo>
                  <a:lnTo>
                    <a:pt x="5204" y="8942"/>
                  </a:lnTo>
                  <a:lnTo>
                    <a:pt x="5098" y="9587"/>
                  </a:lnTo>
                  <a:lnTo>
                    <a:pt x="4992" y="10263"/>
                  </a:lnTo>
                  <a:lnTo>
                    <a:pt x="4897" y="10939"/>
                  </a:lnTo>
                  <a:lnTo>
                    <a:pt x="4807" y="11630"/>
                  </a:lnTo>
                  <a:lnTo>
                    <a:pt x="4722" y="12322"/>
                  </a:lnTo>
                  <a:lnTo>
                    <a:pt x="4642" y="13028"/>
                  </a:lnTo>
                  <a:lnTo>
                    <a:pt x="4573" y="13750"/>
                  </a:lnTo>
                  <a:lnTo>
                    <a:pt x="4504" y="14472"/>
                  </a:lnTo>
                  <a:lnTo>
                    <a:pt x="4435" y="15210"/>
                  </a:lnTo>
                  <a:lnTo>
                    <a:pt x="4377" y="15947"/>
                  </a:lnTo>
                  <a:lnTo>
                    <a:pt x="4324" y="16685"/>
                  </a:lnTo>
                  <a:lnTo>
                    <a:pt x="4271" y="17422"/>
                  </a:lnTo>
                  <a:lnTo>
                    <a:pt x="4223" y="18175"/>
                  </a:lnTo>
                  <a:lnTo>
                    <a:pt x="4181" y="18928"/>
                  </a:lnTo>
                  <a:lnTo>
                    <a:pt x="4138" y="19680"/>
                  </a:lnTo>
                  <a:lnTo>
                    <a:pt x="4064" y="21171"/>
                  </a:lnTo>
                  <a:lnTo>
                    <a:pt x="4000" y="22676"/>
                  </a:lnTo>
                  <a:lnTo>
                    <a:pt x="3942" y="24151"/>
                  </a:lnTo>
                  <a:lnTo>
                    <a:pt x="3942" y="24151"/>
                  </a:lnTo>
                  <a:lnTo>
                    <a:pt x="3719" y="29543"/>
                  </a:lnTo>
                  <a:lnTo>
                    <a:pt x="3507" y="34951"/>
                  </a:lnTo>
                  <a:lnTo>
                    <a:pt x="3305" y="40344"/>
                  </a:lnTo>
                  <a:lnTo>
                    <a:pt x="3104" y="45751"/>
                  </a:lnTo>
                  <a:lnTo>
                    <a:pt x="2908" y="51159"/>
                  </a:lnTo>
                  <a:lnTo>
                    <a:pt x="2722" y="56567"/>
                  </a:lnTo>
                  <a:lnTo>
                    <a:pt x="2542" y="61975"/>
                  </a:lnTo>
                  <a:lnTo>
                    <a:pt x="2367" y="67382"/>
                  </a:lnTo>
                  <a:lnTo>
                    <a:pt x="2197" y="72790"/>
                  </a:lnTo>
                  <a:lnTo>
                    <a:pt x="2032" y="78198"/>
                  </a:lnTo>
                  <a:lnTo>
                    <a:pt x="1873" y="83605"/>
                  </a:lnTo>
                  <a:lnTo>
                    <a:pt x="1725" y="89029"/>
                  </a:lnTo>
                  <a:lnTo>
                    <a:pt x="1582" y="94436"/>
                  </a:lnTo>
                  <a:lnTo>
                    <a:pt x="1444" y="99859"/>
                  </a:lnTo>
                  <a:lnTo>
                    <a:pt x="1311" y="105283"/>
                  </a:lnTo>
                  <a:lnTo>
                    <a:pt x="1184" y="110690"/>
                  </a:lnTo>
                  <a:lnTo>
                    <a:pt x="1062" y="116113"/>
                  </a:lnTo>
                  <a:lnTo>
                    <a:pt x="950" y="121536"/>
                  </a:lnTo>
                  <a:lnTo>
                    <a:pt x="844" y="126960"/>
                  </a:lnTo>
                  <a:lnTo>
                    <a:pt x="744" y="132383"/>
                  </a:lnTo>
                  <a:lnTo>
                    <a:pt x="648" y="137806"/>
                  </a:lnTo>
                  <a:lnTo>
                    <a:pt x="558" y="143229"/>
                  </a:lnTo>
                  <a:lnTo>
                    <a:pt x="473" y="148667"/>
                  </a:lnTo>
                  <a:lnTo>
                    <a:pt x="399" y="154090"/>
                  </a:lnTo>
                  <a:lnTo>
                    <a:pt x="324" y="159514"/>
                  </a:lnTo>
                  <a:lnTo>
                    <a:pt x="261" y="164952"/>
                  </a:lnTo>
                  <a:lnTo>
                    <a:pt x="202" y="170375"/>
                  </a:lnTo>
                  <a:lnTo>
                    <a:pt x="149" y="175814"/>
                  </a:lnTo>
                  <a:lnTo>
                    <a:pt x="107" y="181237"/>
                  </a:lnTo>
                  <a:lnTo>
                    <a:pt x="65" y="186675"/>
                  </a:lnTo>
                  <a:lnTo>
                    <a:pt x="33" y="192098"/>
                  </a:lnTo>
                  <a:lnTo>
                    <a:pt x="6" y="197537"/>
                  </a:lnTo>
                  <a:lnTo>
                    <a:pt x="6" y="197537"/>
                  </a:lnTo>
                  <a:lnTo>
                    <a:pt x="1" y="198028"/>
                  </a:lnTo>
                  <a:lnTo>
                    <a:pt x="1" y="198628"/>
                  </a:lnTo>
                  <a:lnTo>
                    <a:pt x="1" y="199442"/>
                  </a:lnTo>
                  <a:lnTo>
                    <a:pt x="6" y="200440"/>
                  </a:lnTo>
                  <a:lnTo>
                    <a:pt x="22" y="201623"/>
                  </a:lnTo>
                  <a:lnTo>
                    <a:pt x="49" y="202975"/>
                  </a:lnTo>
                  <a:lnTo>
                    <a:pt x="86" y="204450"/>
                  </a:lnTo>
                  <a:lnTo>
                    <a:pt x="134" y="206079"/>
                  </a:lnTo>
                  <a:lnTo>
                    <a:pt x="165" y="206923"/>
                  </a:lnTo>
                  <a:lnTo>
                    <a:pt x="202" y="207815"/>
                  </a:lnTo>
                  <a:lnTo>
                    <a:pt x="240" y="208706"/>
                  </a:lnTo>
                  <a:lnTo>
                    <a:pt x="287" y="209643"/>
                  </a:lnTo>
                  <a:lnTo>
                    <a:pt x="335" y="210580"/>
                  </a:lnTo>
                  <a:lnTo>
                    <a:pt x="393" y="211548"/>
                  </a:lnTo>
                  <a:lnTo>
                    <a:pt x="452" y="212531"/>
                  </a:lnTo>
                  <a:lnTo>
                    <a:pt x="521" y="213530"/>
                  </a:lnTo>
                  <a:lnTo>
                    <a:pt x="595" y="214528"/>
                  </a:lnTo>
                  <a:lnTo>
                    <a:pt x="675" y="215542"/>
                  </a:lnTo>
                  <a:lnTo>
                    <a:pt x="759" y="216571"/>
                  </a:lnTo>
                  <a:lnTo>
                    <a:pt x="855" y="217601"/>
                  </a:lnTo>
                  <a:lnTo>
                    <a:pt x="956" y="218645"/>
                  </a:lnTo>
                  <a:lnTo>
                    <a:pt x="1062" y="219675"/>
                  </a:lnTo>
                  <a:lnTo>
                    <a:pt x="1178" y="220719"/>
                  </a:lnTo>
                  <a:lnTo>
                    <a:pt x="1306" y="221749"/>
                  </a:lnTo>
                  <a:lnTo>
                    <a:pt x="1438" y="222778"/>
                  </a:lnTo>
                  <a:lnTo>
                    <a:pt x="1582" y="223807"/>
                  </a:lnTo>
                  <a:lnTo>
                    <a:pt x="1730" y="224821"/>
                  </a:lnTo>
                  <a:lnTo>
                    <a:pt x="1895" y="225835"/>
                  </a:lnTo>
                  <a:lnTo>
                    <a:pt x="2064" y="226818"/>
                  </a:lnTo>
                  <a:lnTo>
                    <a:pt x="2245" y="227802"/>
                  </a:lnTo>
                  <a:lnTo>
                    <a:pt x="2430" y="228770"/>
                  </a:lnTo>
                  <a:lnTo>
                    <a:pt x="2632" y="229722"/>
                  </a:lnTo>
                  <a:lnTo>
                    <a:pt x="2738" y="230183"/>
                  </a:lnTo>
                  <a:lnTo>
                    <a:pt x="2844" y="230644"/>
                  </a:lnTo>
                  <a:lnTo>
                    <a:pt x="2950" y="231089"/>
                  </a:lnTo>
                  <a:lnTo>
                    <a:pt x="3067" y="231550"/>
                  </a:lnTo>
                  <a:lnTo>
                    <a:pt x="3178" y="231980"/>
                  </a:lnTo>
                  <a:lnTo>
                    <a:pt x="3295" y="232426"/>
                  </a:lnTo>
                  <a:lnTo>
                    <a:pt x="3417" y="232856"/>
                  </a:lnTo>
                  <a:lnTo>
                    <a:pt x="3539" y="233271"/>
                  </a:lnTo>
                  <a:lnTo>
                    <a:pt x="3666" y="233686"/>
                  </a:lnTo>
                  <a:lnTo>
                    <a:pt x="3799" y="234100"/>
                  </a:lnTo>
                  <a:lnTo>
                    <a:pt x="3931" y="234500"/>
                  </a:lnTo>
                  <a:lnTo>
                    <a:pt x="4064" y="234899"/>
                  </a:lnTo>
                  <a:lnTo>
                    <a:pt x="4202" y="235283"/>
                  </a:lnTo>
                  <a:lnTo>
                    <a:pt x="4345" y="235652"/>
                  </a:lnTo>
                  <a:lnTo>
                    <a:pt x="4488" y="236021"/>
                  </a:lnTo>
                  <a:lnTo>
                    <a:pt x="4637" y="236390"/>
                  </a:lnTo>
                  <a:lnTo>
                    <a:pt x="4791" y="236728"/>
                  </a:lnTo>
                  <a:lnTo>
                    <a:pt x="4945" y="237081"/>
                  </a:lnTo>
                  <a:lnTo>
                    <a:pt x="5104" y="237403"/>
                  </a:lnTo>
                  <a:lnTo>
                    <a:pt x="5263" y="237726"/>
                  </a:lnTo>
                  <a:lnTo>
                    <a:pt x="5427" y="238033"/>
                  </a:lnTo>
                  <a:lnTo>
                    <a:pt x="5597" y="238341"/>
                  </a:lnTo>
                  <a:lnTo>
                    <a:pt x="5767" y="238633"/>
                  </a:lnTo>
                  <a:lnTo>
                    <a:pt x="5942" y="238909"/>
                  </a:lnTo>
                  <a:lnTo>
                    <a:pt x="6117" y="239170"/>
                  </a:lnTo>
                  <a:lnTo>
                    <a:pt x="6302" y="239431"/>
                  </a:lnTo>
                  <a:lnTo>
                    <a:pt x="6483" y="239677"/>
                  </a:lnTo>
                  <a:lnTo>
                    <a:pt x="6674" y="239908"/>
                  </a:lnTo>
                  <a:lnTo>
                    <a:pt x="6865" y="240123"/>
                  </a:lnTo>
                  <a:lnTo>
                    <a:pt x="7061" y="240338"/>
                  </a:lnTo>
                  <a:lnTo>
                    <a:pt x="7262" y="240538"/>
                  </a:lnTo>
                  <a:lnTo>
                    <a:pt x="7464" y="240707"/>
                  </a:lnTo>
                  <a:lnTo>
                    <a:pt x="7671" y="240876"/>
                  </a:lnTo>
                  <a:lnTo>
                    <a:pt x="7883" y="241045"/>
                  </a:lnTo>
                  <a:lnTo>
                    <a:pt x="8095" y="241183"/>
                  </a:lnTo>
                  <a:lnTo>
                    <a:pt x="8318" y="241306"/>
                  </a:lnTo>
                  <a:lnTo>
                    <a:pt x="8541" y="241429"/>
                  </a:lnTo>
                  <a:lnTo>
                    <a:pt x="8764" y="241521"/>
                  </a:lnTo>
                  <a:lnTo>
                    <a:pt x="8997" y="241613"/>
                  </a:lnTo>
                  <a:lnTo>
                    <a:pt x="9230" y="241674"/>
                  </a:lnTo>
                  <a:lnTo>
                    <a:pt x="9469" y="241736"/>
                  </a:lnTo>
                  <a:lnTo>
                    <a:pt x="9708" y="241767"/>
                  </a:lnTo>
                  <a:lnTo>
                    <a:pt x="9957" y="241797"/>
                  </a:lnTo>
                  <a:lnTo>
                    <a:pt x="10206" y="241797"/>
                  </a:lnTo>
                  <a:lnTo>
                    <a:pt x="10206" y="241797"/>
                  </a:lnTo>
                  <a:lnTo>
                    <a:pt x="10710" y="241782"/>
                  </a:lnTo>
                  <a:lnTo>
                    <a:pt x="11204" y="241751"/>
                  </a:lnTo>
                  <a:lnTo>
                    <a:pt x="11692" y="241690"/>
                  </a:lnTo>
                  <a:lnTo>
                    <a:pt x="12169" y="241598"/>
                  </a:lnTo>
                  <a:lnTo>
                    <a:pt x="12641" y="241475"/>
                  </a:lnTo>
                  <a:lnTo>
                    <a:pt x="13108" y="241336"/>
                  </a:lnTo>
                  <a:lnTo>
                    <a:pt x="13569" y="241167"/>
                  </a:lnTo>
                  <a:lnTo>
                    <a:pt x="14020" y="240968"/>
                  </a:lnTo>
                  <a:lnTo>
                    <a:pt x="14460" y="240753"/>
                  </a:lnTo>
                  <a:lnTo>
                    <a:pt x="14901" y="240507"/>
                  </a:lnTo>
                  <a:lnTo>
                    <a:pt x="15325" y="240246"/>
                  </a:lnTo>
                  <a:lnTo>
                    <a:pt x="15749" y="239954"/>
                  </a:lnTo>
                  <a:lnTo>
                    <a:pt x="16163" y="239631"/>
                  </a:lnTo>
                  <a:lnTo>
                    <a:pt x="16571" y="239278"/>
                  </a:lnTo>
                  <a:lnTo>
                    <a:pt x="16969" y="238909"/>
                  </a:lnTo>
                  <a:lnTo>
                    <a:pt x="17362" y="238525"/>
                  </a:lnTo>
                  <a:lnTo>
                    <a:pt x="17744" y="238095"/>
                  </a:lnTo>
                  <a:lnTo>
                    <a:pt x="18120" y="237649"/>
                  </a:lnTo>
                  <a:lnTo>
                    <a:pt x="18486" y="237188"/>
                  </a:lnTo>
                  <a:lnTo>
                    <a:pt x="18847" y="236697"/>
                  </a:lnTo>
                  <a:lnTo>
                    <a:pt x="19202" y="236174"/>
                  </a:lnTo>
                  <a:lnTo>
                    <a:pt x="19547" y="235637"/>
                  </a:lnTo>
                  <a:lnTo>
                    <a:pt x="19881" y="235068"/>
                  </a:lnTo>
                  <a:lnTo>
                    <a:pt x="20216" y="234469"/>
                  </a:lnTo>
                  <a:lnTo>
                    <a:pt x="20534" y="233855"/>
                  </a:lnTo>
                  <a:lnTo>
                    <a:pt x="20847" y="233209"/>
                  </a:lnTo>
                  <a:lnTo>
                    <a:pt x="21154" y="232549"/>
                  </a:lnTo>
                  <a:lnTo>
                    <a:pt x="21451" y="231857"/>
                  </a:lnTo>
                  <a:lnTo>
                    <a:pt x="21743" y="231135"/>
                  </a:lnTo>
                  <a:lnTo>
                    <a:pt x="22024" y="230398"/>
                  </a:lnTo>
                  <a:lnTo>
                    <a:pt x="22300" y="229645"/>
                  </a:lnTo>
                  <a:lnTo>
                    <a:pt x="22565" y="228846"/>
                  </a:lnTo>
                  <a:lnTo>
                    <a:pt x="22820" y="228047"/>
                  </a:lnTo>
                  <a:lnTo>
                    <a:pt x="23069" y="227203"/>
                  </a:lnTo>
                  <a:lnTo>
                    <a:pt x="23313" y="226342"/>
                  </a:lnTo>
                  <a:lnTo>
                    <a:pt x="23547" y="225467"/>
                  </a:lnTo>
                  <a:lnTo>
                    <a:pt x="23769" y="224560"/>
                  </a:lnTo>
                  <a:lnTo>
                    <a:pt x="23987" y="223623"/>
                  </a:lnTo>
                  <a:lnTo>
                    <a:pt x="24194" y="222670"/>
                  </a:lnTo>
                  <a:lnTo>
                    <a:pt x="24395" y="221703"/>
                  </a:lnTo>
                  <a:lnTo>
                    <a:pt x="24586" y="220689"/>
                  </a:lnTo>
                  <a:lnTo>
                    <a:pt x="24772" y="219675"/>
                  </a:lnTo>
                  <a:lnTo>
                    <a:pt x="24947" y="218615"/>
                  </a:lnTo>
                  <a:lnTo>
                    <a:pt x="25111" y="217555"/>
                  </a:lnTo>
                  <a:lnTo>
                    <a:pt x="25271" y="216448"/>
                  </a:lnTo>
                  <a:lnTo>
                    <a:pt x="25419" y="215327"/>
                  </a:lnTo>
                  <a:lnTo>
                    <a:pt x="25562" y="214190"/>
                  </a:lnTo>
                  <a:lnTo>
                    <a:pt x="25695" y="213023"/>
                  </a:lnTo>
                  <a:lnTo>
                    <a:pt x="25817" y="211840"/>
                  </a:lnTo>
                  <a:lnTo>
                    <a:pt x="25934" y="210626"/>
                  </a:lnTo>
                  <a:lnTo>
                    <a:pt x="26040" y="209397"/>
                  </a:lnTo>
                  <a:lnTo>
                    <a:pt x="26135" y="208137"/>
                  </a:lnTo>
                  <a:lnTo>
                    <a:pt x="26225" y="206847"/>
                  </a:lnTo>
                  <a:lnTo>
                    <a:pt x="26305" y="205556"/>
                  </a:lnTo>
                  <a:lnTo>
                    <a:pt x="26379" y="204220"/>
                  </a:lnTo>
                  <a:lnTo>
                    <a:pt x="26443" y="202868"/>
                  </a:lnTo>
                  <a:lnTo>
                    <a:pt x="26496" y="201500"/>
                  </a:lnTo>
                  <a:lnTo>
                    <a:pt x="26538" y="200102"/>
                  </a:lnTo>
                  <a:lnTo>
                    <a:pt x="26575" y="198689"/>
                  </a:lnTo>
                  <a:lnTo>
                    <a:pt x="26602" y="197245"/>
                  </a:lnTo>
                  <a:lnTo>
                    <a:pt x="26623" y="195785"/>
                  </a:lnTo>
                  <a:lnTo>
                    <a:pt x="26628" y="194311"/>
                  </a:lnTo>
                  <a:lnTo>
                    <a:pt x="26628" y="192790"/>
                  </a:lnTo>
                  <a:lnTo>
                    <a:pt x="26623" y="1912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-146350" y="-13635750"/>
              <a:ext cx="198800" cy="5079000"/>
            </a:xfrm>
            <a:custGeom>
              <a:avLst/>
              <a:gdLst/>
              <a:ahLst/>
              <a:cxnLst/>
              <a:rect l="l" t="t" r="r" b="b"/>
              <a:pathLst>
                <a:path w="7952" h="203160" extrusionOk="0">
                  <a:moveTo>
                    <a:pt x="96" y="1"/>
                  </a:moveTo>
                  <a:lnTo>
                    <a:pt x="85" y="16"/>
                  </a:lnTo>
                  <a:lnTo>
                    <a:pt x="69" y="47"/>
                  </a:lnTo>
                  <a:lnTo>
                    <a:pt x="59" y="93"/>
                  </a:lnTo>
                  <a:lnTo>
                    <a:pt x="53" y="170"/>
                  </a:lnTo>
                  <a:lnTo>
                    <a:pt x="32" y="339"/>
                  </a:lnTo>
                  <a:lnTo>
                    <a:pt x="22" y="585"/>
                  </a:lnTo>
                  <a:lnTo>
                    <a:pt x="11" y="877"/>
                  </a:lnTo>
                  <a:lnTo>
                    <a:pt x="6" y="1245"/>
                  </a:lnTo>
                  <a:lnTo>
                    <a:pt x="0" y="1660"/>
                  </a:lnTo>
                  <a:lnTo>
                    <a:pt x="0" y="2152"/>
                  </a:lnTo>
                  <a:lnTo>
                    <a:pt x="11" y="3304"/>
                  </a:lnTo>
                  <a:lnTo>
                    <a:pt x="37" y="4687"/>
                  </a:lnTo>
                  <a:lnTo>
                    <a:pt x="75" y="6300"/>
                  </a:lnTo>
                  <a:lnTo>
                    <a:pt x="122" y="8143"/>
                  </a:lnTo>
                  <a:lnTo>
                    <a:pt x="186" y="10202"/>
                  </a:lnTo>
                  <a:lnTo>
                    <a:pt x="260" y="12460"/>
                  </a:lnTo>
                  <a:lnTo>
                    <a:pt x="350" y="14934"/>
                  </a:lnTo>
                  <a:lnTo>
                    <a:pt x="451" y="17607"/>
                  </a:lnTo>
                  <a:lnTo>
                    <a:pt x="563" y="20464"/>
                  </a:lnTo>
                  <a:lnTo>
                    <a:pt x="685" y="23521"/>
                  </a:lnTo>
                  <a:lnTo>
                    <a:pt x="823" y="26763"/>
                  </a:lnTo>
                  <a:lnTo>
                    <a:pt x="971" y="30174"/>
                  </a:lnTo>
                  <a:lnTo>
                    <a:pt x="1295" y="37486"/>
                  </a:lnTo>
                  <a:lnTo>
                    <a:pt x="1650" y="45398"/>
                  </a:lnTo>
                  <a:lnTo>
                    <a:pt x="2451" y="62835"/>
                  </a:lnTo>
                  <a:lnTo>
                    <a:pt x="2875" y="72268"/>
                  </a:lnTo>
                  <a:lnTo>
                    <a:pt x="3310" y="82100"/>
                  </a:lnTo>
                  <a:lnTo>
                    <a:pt x="3528" y="87155"/>
                  </a:lnTo>
                  <a:lnTo>
                    <a:pt x="3745" y="92286"/>
                  </a:lnTo>
                  <a:lnTo>
                    <a:pt x="3968" y="97494"/>
                  </a:lnTo>
                  <a:lnTo>
                    <a:pt x="4180" y="102779"/>
                  </a:lnTo>
                  <a:lnTo>
                    <a:pt x="4398" y="108048"/>
                  </a:lnTo>
                  <a:lnTo>
                    <a:pt x="4599" y="113272"/>
                  </a:lnTo>
                  <a:lnTo>
                    <a:pt x="4795" y="118418"/>
                  </a:lnTo>
                  <a:lnTo>
                    <a:pt x="4986" y="123488"/>
                  </a:lnTo>
                  <a:lnTo>
                    <a:pt x="5347" y="133335"/>
                  </a:lnTo>
                  <a:lnTo>
                    <a:pt x="5522" y="138113"/>
                  </a:lnTo>
                  <a:lnTo>
                    <a:pt x="5702" y="142784"/>
                  </a:lnTo>
                  <a:lnTo>
                    <a:pt x="5872" y="147331"/>
                  </a:lnTo>
                  <a:lnTo>
                    <a:pt x="5957" y="149559"/>
                  </a:lnTo>
                  <a:lnTo>
                    <a:pt x="6031" y="151756"/>
                  </a:lnTo>
                  <a:lnTo>
                    <a:pt x="6106" y="153922"/>
                  </a:lnTo>
                  <a:lnTo>
                    <a:pt x="6169" y="156042"/>
                  </a:lnTo>
                  <a:lnTo>
                    <a:pt x="6228" y="158131"/>
                  </a:lnTo>
                  <a:lnTo>
                    <a:pt x="6281" y="160174"/>
                  </a:lnTo>
                  <a:lnTo>
                    <a:pt x="6323" y="162202"/>
                  </a:lnTo>
                  <a:lnTo>
                    <a:pt x="6360" y="164169"/>
                  </a:lnTo>
                  <a:lnTo>
                    <a:pt x="6381" y="166105"/>
                  </a:lnTo>
                  <a:lnTo>
                    <a:pt x="6397" y="168010"/>
                  </a:lnTo>
                  <a:lnTo>
                    <a:pt x="6397" y="169868"/>
                  </a:lnTo>
                  <a:lnTo>
                    <a:pt x="6387" y="171681"/>
                  </a:lnTo>
                  <a:lnTo>
                    <a:pt x="6381" y="172572"/>
                  </a:lnTo>
                  <a:lnTo>
                    <a:pt x="6365" y="173463"/>
                  </a:lnTo>
                  <a:lnTo>
                    <a:pt x="6350" y="174339"/>
                  </a:lnTo>
                  <a:lnTo>
                    <a:pt x="6334" y="175199"/>
                  </a:lnTo>
                  <a:lnTo>
                    <a:pt x="6307" y="176536"/>
                  </a:lnTo>
                  <a:lnTo>
                    <a:pt x="6270" y="177888"/>
                  </a:lnTo>
                  <a:lnTo>
                    <a:pt x="6222" y="179224"/>
                  </a:lnTo>
                  <a:lnTo>
                    <a:pt x="6164" y="180561"/>
                  </a:lnTo>
                  <a:lnTo>
                    <a:pt x="6090" y="181882"/>
                  </a:lnTo>
                  <a:lnTo>
                    <a:pt x="6010" y="183203"/>
                  </a:lnTo>
                  <a:lnTo>
                    <a:pt x="5915" y="184525"/>
                  </a:lnTo>
                  <a:lnTo>
                    <a:pt x="5814" y="185831"/>
                  </a:lnTo>
                  <a:lnTo>
                    <a:pt x="5697" y="187136"/>
                  </a:lnTo>
                  <a:lnTo>
                    <a:pt x="5570" y="188427"/>
                  </a:lnTo>
                  <a:lnTo>
                    <a:pt x="5432" y="189702"/>
                  </a:lnTo>
                  <a:lnTo>
                    <a:pt x="5283" y="190977"/>
                  </a:lnTo>
                  <a:lnTo>
                    <a:pt x="5124" y="192237"/>
                  </a:lnTo>
                  <a:lnTo>
                    <a:pt x="4949" y="193497"/>
                  </a:lnTo>
                  <a:lnTo>
                    <a:pt x="4769" y="194741"/>
                  </a:lnTo>
                  <a:lnTo>
                    <a:pt x="4578" y="195970"/>
                  </a:lnTo>
                  <a:lnTo>
                    <a:pt x="4281" y="197522"/>
                  </a:lnTo>
                  <a:lnTo>
                    <a:pt x="4016" y="198950"/>
                  </a:lnTo>
                  <a:lnTo>
                    <a:pt x="3952" y="199288"/>
                  </a:lnTo>
                  <a:lnTo>
                    <a:pt x="3888" y="199596"/>
                  </a:lnTo>
                  <a:lnTo>
                    <a:pt x="3766" y="200164"/>
                  </a:lnTo>
                  <a:lnTo>
                    <a:pt x="3655" y="200686"/>
                  </a:lnTo>
                  <a:lnTo>
                    <a:pt x="3602" y="200917"/>
                  </a:lnTo>
                  <a:lnTo>
                    <a:pt x="3560" y="201163"/>
                  </a:lnTo>
                  <a:lnTo>
                    <a:pt x="3469" y="201578"/>
                  </a:lnTo>
                  <a:lnTo>
                    <a:pt x="3400" y="201946"/>
                  </a:lnTo>
                  <a:lnTo>
                    <a:pt x="3342" y="202253"/>
                  </a:lnTo>
                  <a:lnTo>
                    <a:pt x="3294" y="202530"/>
                  </a:lnTo>
                  <a:lnTo>
                    <a:pt x="3262" y="202760"/>
                  </a:lnTo>
                  <a:lnTo>
                    <a:pt x="3247" y="202929"/>
                  </a:lnTo>
                  <a:lnTo>
                    <a:pt x="3247" y="203068"/>
                  </a:lnTo>
                  <a:lnTo>
                    <a:pt x="3247" y="203098"/>
                  </a:lnTo>
                  <a:lnTo>
                    <a:pt x="3257" y="203129"/>
                  </a:lnTo>
                  <a:lnTo>
                    <a:pt x="3262" y="203160"/>
                  </a:lnTo>
                  <a:lnTo>
                    <a:pt x="3278" y="203160"/>
                  </a:lnTo>
                  <a:lnTo>
                    <a:pt x="3310" y="203145"/>
                  </a:lnTo>
                  <a:lnTo>
                    <a:pt x="3358" y="203083"/>
                  </a:lnTo>
                  <a:lnTo>
                    <a:pt x="3416" y="202976"/>
                  </a:lnTo>
                  <a:lnTo>
                    <a:pt x="3485" y="202837"/>
                  </a:lnTo>
                  <a:lnTo>
                    <a:pt x="3565" y="202653"/>
                  </a:lnTo>
                  <a:lnTo>
                    <a:pt x="3650" y="202438"/>
                  </a:lnTo>
                  <a:lnTo>
                    <a:pt x="3750" y="202177"/>
                  </a:lnTo>
                  <a:lnTo>
                    <a:pt x="3862" y="201885"/>
                  </a:lnTo>
                  <a:lnTo>
                    <a:pt x="4026" y="201439"/>
                  </a:lnTo>
                  <a:lnTo>
                    <a:pt x="4191" y="200963"/>
                  </a:lnTo>
                  <a:lnTo>
                    <a:pt x="4345" y="200487"/>
                  </a:lnTo>
                  <a:lnTo>
                    <a:pt x="4493" y="199995"/>
                  </a:lnTo>
                  <a:lnTo>
                    <a:pt x="5252" y="197153"/>
                  </a:lnTo>
                  <a:lnTo>
                    <a:pt x="5384" y="196538"/>
                  </a:lnTo>
                  <a:lnTo>
                    <a:pt x="5511" y="195924"/>
                  </a:lnTo>
                  <a:lnTo>
                    <a:pt x="5633" y="195294"/>
                  </a:lnTo>
                  <a:lnTo>
                    <a:pt x="5750" y="194680"/>
                  </a:lnTo>
                  <a:lnTo>
                    <a:pt x="5867" y="194034"/>
                  </a:lnTo>
                  <a:lnTo>
                    <a:pt x="5984" y="193404"/>
                  </a:lnTo>
                  <a:lnTo>
                    <a:pt x="6095" y="192759"/>
                  </a:lnTo>
                  <a:lnTo>
                    <a:pt x="6201" y="192114"/>
                  </a:lnTo>
                  <a:lnTo>
                    <a:pt x="6302" y="191469"/>
                  </a:lnTo>
                  <a:lnTo>
                    <a:pt x="6403" y="190823"/>
                  </a:lnTo>
                  <a:lnTo>
                    <a:pt x="6498" y="190163"/>
                  </a:lnTo>
                  <a:lnTo>
                    <a:pt x="6594" y="189502"/>
                  </a:lnTo>
                  <a:lnTo>
                    <a:pt x="6684" y="188842"/>
                  </a:lnTo>
                  <a:lnTo>
                    <a:pt x="6769" y="188166"/>
                  </a:lnTo>
                  <a:lnTo>
                    <a:pt x="6853" y="187490"/>
                  </a:lnTo>
                  <a:lnTo>
                    <a:pt x="6933" y="186814"/>
                  </a:lnTo>
                  <a:lnTo>
                    <a:pt x="7007" y="186138"/>
                  </a:lnTo>
                  <a:lnTo>
                    <a:pt x="7082" y="185462"/>
                  </a:lnTo>
                  <a:lnTo>
                    <a:pt x="7151" y="184770"/>
                  </a:lnTo>
                  <a:lnTo>
                    <a:pt x="7219" y="184079"/>
                  </a:lnTo>
                  <a:lnTo>
                    <a:pt x="7283" y="183388"/>
                  </a:lnTo>
                  <a:lnTo>
                    <a:pt x="7341" y="182697"/>
                  </a:lnTo>
                  <a:lnTo>
                    <a:pt x="7395" y="182005"/>
                  </a:lnTo>
                  <a:lnTo>
                    <a:pt x="7448" y="181298"/>
                  </a:lnTo>
                  <a:lnTo>
                    <a:pt x="7495" y="180607"/>
                  </a:lnTo>
                  <a:lnTo>
                    <a:pt x="7543" y="179900"/>
                  </a:lnTo>
                  <a:lnTo>
                    <a:pt x="7585" y="179194"/>
                  </a:lnTo>
                  <a:lnTo>
                    <a:pt x="7623" y="178487"/>
                  </a:lnTo>
                  <a:lnTo>
                    <a:pt x="7654" y="177780"/>
                  </a:lnTo>
                  <a:lnTo>
                    <a:pt x="7686" y="177058"/>
                  </a:lnTo>
                  <a:lnTo>
                    <a:pt x="7713" y="176352"/>
                  </a:lnTo>
                  <a:lnTo>
                    <a:pt x="7734" y="175630"/>
                  </a:lnTo>
                  <a:lnTo>
                    <a:pt x="7776" y="174739"/>
                  </a:lnTo>
                  <a:lnTo>
                    <a:pt x="7808" y="173817"/>
                  </a:lnTo>
                  <a:lnTo>
                    <a:pt x="7840" y="172895"/>
                  </a:lnTo>
                  <a:lnTo>
                    <a:pt x="7867" y="171958"/>
                  </a:lnTo>
                  <a:lnTo>
                    <a:pt x="7888" y="171021"/>
                  </a:lnTo>
                  <a:lnTo>
                    <a:pt x="7904" y="170068"/>
                  </a:lnTo>
                  <a:lnTo>
                    <a:pt x="7920" y="169100"/>
                  </a:lnTo>
                  <a:lnTo>
                    <a:pt x="7936" y="168132"/>
                  </a:lnTo>
                  <a:lnTo>
                    <a:pt x="7941" y="167149"/>
                  </a:lnTo>
                  <a:lnTo>
                    <a:pt x="7946" y="166166"/>
                  </a:lnTo>
                  <a:lnTo>
                    <a:pt x="7951" y="164153"/>
                  </a:lnTo>
                  <a:lnTo>
                    <a:pt x="7941" y="162110"/>
                  </a:lnTo>
                  <a:lnTo>
                    <a:pt x="7925" y="160036"/>
                  </a:lnTo>
                  <a:lnTo>
                    <a:pt x="7898" y="157916"/>
                  </a:lnTo>
                  <a:lnTo>
                    <a:pt x="7861" y="155781"/>
                  </a:lnTo>
                  <a:lnTo>
                    <a:pt x="7819" y="153615"/>
                  </a:lnTo>
                  <a:lnTo>
                    <a:pt x="7771" y="151418"/>
                  </a:lnTo>
                  <a:lnTo>
                    <a:pt x="7718" y="149190"/>
                  </a:lnTo>
                  <a:lnTo>
                    <a:pt x="7660" y="146932"/>
                  </a:lnTo>
                  <a:lnTo>
                    <a:pt x="7532" y="142354"/>
                  </a:lnTo>
                  <a:lnTo>
                    <a:pt x="7395" y="137668"/>
                  </a:lnTo>
                  <a:lnTo>
                    <a:pt x="7251" y="132859"/>
                  </a:lnTo>
                  <a:lnTo>
                    <a:pt x="7103" y="127958"/>
                  </a:lnTo>
                  <a:lnTo>
                    <a:pt x="6938" y="122966"/>
                  </a:lnTo>
                  <a:lnTo>
                    <a:pt x="6769" y="117880"/>
                  </a:lnTo>
                  <a:lnTo>
                    <a:pt x="6583" y="112703"/>
                  </a:lnTo>
                  <a:lnTo>
                    <a:pt x="6381" y="107464"/>
                  </a:lnTo>
                  <a:lnTo>
                    <a:pt x="6169" y="102149"/>
                  </a:lnTo>
                  <a:lnTo>
                    <a:pt x="5952" y="96849"/>
                  </a:lnTo>
                  <a:lnTo>
                    <a:pt x="5724" y="91625"/>
                  </a:lnTo>
                  <a:lnTo>
                    <a:pt x="5490" y="86479"/>
                  </a:lnTo>
                  <a:lnTo>
                    <a:pt x="5252" y="81424"/>
                  </a:lnTo>
                  <a:lnTo>
                    <a:pt x="5013" y="76447"/>
                  </a:lnTo>
                  <a:lnTo>
                    <a:pt x="4764" y="71577"/>
                  </a:lnTo>
                  <a:lnTo>
                    <a:pt x="4520" y="66814"/>
                  </a:lnTo>
                  <a:lnTo>
                    <a:pt x="4270" y="62175"/>
                  </a:lnTo>
                  <a:lnTo>
                    <a:pt x="4021" y="57627"/>
                  </a:lnTo>
                  <a:lnTo>
                    <a:pt x="3777" y="53218"/>
                  </a:lnTo>
                  <a:lnTo>
                    <a:pt x="3528" y="48947"/>
                  </a:lnTo>
                  <a:lnTo>
                    <a:pt x="3289" y="44799"/>
                  </a:lnTo>
                  <a:lnTo>
                    <a:pt x="3050" y="40789"/>
                  </a:lnTo>
                  <a:lnTo>
                    <a:pt x="2817" y="36933"/>
                  </a:lnTo>
                  <a:lnTo>
                    <a:pt x="2371" y="29682"/>
                  </a:lnTo>
                  <a:lnTo>
                    <a:pt x="2164" y="26333"/>
                  </a:lnTo>
                  <a:lnTo>
                    <a:pt x="1958" y="23137"/>
                  </a:lnTo>
                  <a:lnTo>
                    <a:pt x="1761" y="20126"/>
                  </a:lnTo>
                  <a:lnTo>
                    <a:pt x="1576" y="17300"/>
                  </a:lnTo>
                  <a:lnTo>
                    <a:pt x="1395" y="14657"/>
                  </a:lnTo>
                  <a:lnTo>
                    <a:pt x="1226" y="12230"/>
                  </a:lnTo>
                  <a:lnTo>
                    <a:pt x="1061" y="9987"/>
                  </a:lnTo>
                  <a:lnTo>
                    <a:pt x="907" y="7959"/>
                  </a:lnTo>
                  <a:lnTo>
                    <a:pt x="769" y="6146"/>
                  </a:lnTo>
                  <a:lnTo>
                    <a:pt x="637" y="4548"/>
                  </a:lnTo>
                  <a:lnTo>
                    <a:pt x="515" y="3196"/>
                  </a:lnTo>
                  <a:lnTo>
                    <a:pt x="409" y="2060"/>
                  </a:lnTo>
                  <a:lnTo>
                    <a:pt x="356" y="1583"/>
                  </a:lnTo>
                  <a:lnTo>
                    <a:pt x="313" y="1168"/>
                  </a:lnTo>
                  <a:lnTo>
                    <a:pt x="266" y="815"/>
                  </a:lnTo>
                  <a:lnTo>
                    <a:pt x="228" y="523"/>
                  </a:lnTo>
                  <a:lnTo>
                    <a:pt x="191" y="308"/>
                  </a:lnTo>
                  <a:lnTo>
                    <a:pt x="154" y="139"/>
                  </a:lnTo>
                  <a:lnTo>
                    <a:pt x="128" y="47"/>
                  </a:lnTo>
                  <a:lnTo>
                    <a:pt x="112" y="16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-146350" y="-13635750"/>
              <a:ext cx="198800" cy="5079000"/>
            </a:xfrm>
            <a:custGeom>
              <a:avLst/>
              <a:gdLst/>
              <a:ahLst/>
              <a:cxnLst/>
              <a:rect l="l" t="t" r="r" b="b"/>
              <a:pathLst>
                <a:path w="7952" h="203160" fill="none" extrusionOk="0">
                  <a:moveTo>
                    <a:pt x="3278" y="203160"/>
                  </a:moveTo>
                  <a:lnTo>
                    <a:pt x="3278" y="203160"/>
                  </a:lnTo>
                  <a:lnTo>
                    <a:pt x="3310" y="203145"/>
                  </a:lnTo>
                  <a:lnTo>
                    <a:pt x="3358" y="203083"/>
                  </a:lnTo>
                  <a:lnTo>
                    <a:pt x="3416" y="202976"/>
                  </a:lnTo>
                  <a:lnTo>
                    <a:pt x="3485" y="202837"/>
                  </a:lnTo>
                  <a:lnTo>
                    <a:pt x="3565" y="202653"/>
                  </a:lnTo>
                  <a:lnTo>
                    <a:pt x="3650" y="202438"/>
                  </a:lnTo>
                  <a:lnTo>
                    <a:pt x="3750" y="202177"/>
                  </a:lnTo>
                  <a:lnTo>
                    <a:pt x="3862" y="201885"/>
                  </a:lnTo>
                  <a:lnTo>
                    <a:pt x="3862" y="201885"/>
                  </a:lnTo>
                  <a:lnTo>
                    <a:pt x="4026" y="201439"/>
                  </a:lnTo>
                  <a:lnTo>
                    <a:pt x="4191" y="200963"/>
                  </a:lnTo>
                  <a:lnTo>
                    <a:pt x="4345" y="200487"/>
                  </a:lnTo>
                  <a:lnTo>
                    <a:pt x="4493" y="199995"/>
                  </a:lnTo>
                  <a:lnTo>
                    <a:pt x="5252" y="197153"/>
                  </a:lnTo>
                  <a:lnTo>
                    <a:pt x="5252" y="197153"/>
                  </a:lnTo>
                  <a:lnTo>
                    <a:pt x="5384" y="196538"/>
                  </a:lnTo>
                  <a:lnTo>
                    <a:pt x="5511" y="195924"/>
                  </a:lnTo>
                  <a:lnTo>
                    <a:pt x="5633" y="195294"/>
                  </a:lnTo>
                  <a:lnTo>
                    <a:pt x="5750" y="194680"/>
                  </a:lnTo>
                  <a:lnTo>
                    <a:pt x="5867" y="194034"/>
                  </a:lnTo>
                  <a:lnTo>
                    <a:pt x="5984" y="193404"/>
                  </a:lnTo>
                  <a:lnTo>
                    <a:pt x="6095" y="192759"/>
                  </a:lnTo>
                  <a:lnTo>
                    <a:pt x="6201" y="192114"/>
                  </a:lnTo>
                  <a:lnTo>
                    <a:pt x="6302" y="191469"/>
                  </a:lnTo>
                  <a:lnTo>
                    <a:pt x="6403" y="190823"/>
                  </a:lnTo>
                  <a:lnTo>
                    <a:pt x="6498" y="190163"/>
                  </a:lnTo>
                  <a:lnTo>
                    <a:pt x="6594" y="189502"/>
                  </a:lnTo>
                  <a:lnTo>
                    <a:pt x="6684" y="188842"/>
                  </a:lnTo>
                  <a:lnTo>
                    <a:pt x="6769" y="188166"/>
                  </a:lnTo>
                  <a:lnTo>
                    <a:pt x="6853" y="187490"/>
                  </a:lnTo>
                  <a:lnTo>
                    <a:pt x="6933" y="186814"/>
                  </a:lnTo>
                  <a:lnTo>
                    <a:pt x="7007" y="186138"/>
                  </a:lnTo>
                  <a:lnTo>
                    <a:pt x="7082" y="185462"/>
                  </a:lnTo>
                  <a:lnTo>
                    <a:pt x="7151" y="184770"/>
                  </a:lnTo>
                  <a:lnTo>
                    <a:pt x="7219" y="184079"/>
                  </a:lnTo>
                  <a:lnTo>
                    <a:pt x="7283" y="183388"/>
                  </a:lnTo>
                  <a:lnTo>
                    <a:pt x="7341" y="182697"/>
                  </a:lnTo>
                  <a:lnTo>
                    <a:pt x="7395" y="182005"/>
                  </a:lnTo>
                  <a:lnTo>
                    <a:pt x="7448" y="181298"/>
                  </a:lnTo>
                  <a:lnTo>
                    <a:pt x="7495" y="180607"/>
                  </a:lnTo>
                  <a:lnTo>
                    <a:pt x="7543" y="179900"/>
                  </a:lnTo>
                  <a:lnTo>
                    <a:pt x="7585" y="179194"/>
                  </a:lnTo>
                  <a:lnTo>
                    <a:pt x="7623" y="178487"/>
                  </a:lnTo>
                  <a:lnTo>
                    <a:pt x="7654" y="177780"/>
                  </a:lnTo>
                  <a:lnTo>
                    <a:pt x="7686" y="177058"/>
                  </a:lnTo>
                  <a:lnTo>
                    <a:pt x="7713" y="176352"/>
                  </a:lnTo>
                  <a:lnTo>
                    <a:pt x="7734" y="175630"/>
                  </a:lnTo>
                  <a:lnTo>
                    <a:pt x="7734" y="175630"/>
                  </a:lnTo>
                  <a:lnTo>
                    <a:pt x="7776" y="174739"/>
                  </a:lnTo>
                  <a:lnTo>
                    <a:pt x="7808" y="173817"/>
                  </a:lnTo>
                  <a:lnTo>
                    <a:pt x="7840" y="172895"/>
                  </a:lnTo>
                  <a:lnTo>
                    <a:pt x="7867" y="171958"/>
                  </a:lnTo>
                  <a:lnTo>
                    <a:pt x="7888" y="171021"/>
                  </a:lnTo>
                  <a:lnTo>
                    <a:pt x="7904" y="170068"/>
                  </a:lnTo>
                  <a:lnTo>
                    <a:pt x="7920" y="169100"/>
                  </a:lnTo>
                  <a:lnTo>
                    <a:pt x="7936" y="168132"/>
                  </a:lnTo>
                  <a:lnTo>
                    <a:pt x="7941" y="167149"/>
                  </a:lnTo>
                  <a:lnTo>
                    <a:pt x="7946" y="166166"/>
                  </a:lnTo>
                  <a:lnTo>
                    <a:pt x="7951" y="164153"/>
                  </a:lnTo>
                  <a:lnTo>
                    <a:pt x="7941" y="162110"/>
                  </a:lnTo>
                  <a:lnTo>
                    <a:pt x="7925" y="160036"/>
                  </a:lnTo>
                  <a:lnTo>
                    <a:pt x="7898" y="157916"/>
                  </a:lnTo>
                  <a:lnTo>
                    <a:pt x="7861" y="155781"/>
                  </a:lnTo>
                  <a:lnTo>
                    <a:pt x="7819" y="153615"/>
                  </a:lnTo>
                  <a:lnTo>
                    <a:pt x="7771" y="151418"/>
                  </a:lnTo>
                  <a:lnTo>
                    <a:pt x="7718" y="149190"/>
                  </a:lnTo>
                  <a:lnTo>
                    <a:pt x="7660" y="146932"/>
                  </a:lnTo>
                  <a:lnTo>
                    <a:pt x="7532" y="142354"/>
                  </a:lnTo>
                  <a:lnTo>
                    <a:pt x="7532" y="142354"/>
                  </a:lnTo>
                  <a:lnTo>
                    <a:pt x="7395" y="137668"/>
                  </a:lnTo>
                  <a:lnTo>
                    <a:pt x="7251" y="132859"/>
                  </a:lnTo>
                  <a:lnTo>
                    <a:pt x="7103" y="127958"/>
                  </a:lnTo>
                  <a:lnTo>
                    <a:pt x="6938" y="122966"/>
                  </a:lnTo>
                  <a:lnTo>
                    <a:pt x="6769" y="117880"/>
                  </a:lnTo>
                  <a:lnTo>
                    <a:pt x="6583" y="112703"/>
                  </a:lnTo>
                  <a:lnTo>
                    <a:pt x="6381" y="107464"/>
                  </a:lnTo>
                  <a:lnTo>
                    <a:pt x="6169" y="102149"/>
                  </a:lnTo>
                  <a:lnTo>
                    <a:pt x="6169" y="102149"/>
                  </a:lnTo>
                  <a:lnTo>
                    <a:pt x="5952" y="96849"/>
                  </a:lnTo>
                  <a:lnTo>
                    <a:pt x="5724" y="91625"/>
                  </a:lnTo>
                  <a:lnTo>
                    <a:pt x="5490" y="86479"/>
                  </a:lnTo>
                  <a:lnTo>
                    <a:pt x="5252" y="81424"/>
                  </a:lnTo>
                  <a:lnTo>
                    <a:pt x="5013" y="76447"/>
                  </a:lnTo>
                  <a:lnTo>
                    <a:pt x="4764" y="71577"/>
                  </a:lnTo>
                  <a:lnTo>
                    <a:pt x="4520" y="66814"/>
                  </a:lnTo>
                  <a:lnTo>
                    <a:pt x="4270" y="62175"/>
                  </a:lnTo>
                  <a:lnTo>
                    <a:pt x="4021" y="57627"/>
                  </a:lnTo>
                  <a:lnTo>
                    <a:pt x="3777" y="53218"/>
                  </a:lnTo>
                  <a:lnTo>
                    <a:pt x="3528" y="48947"/>
                  </a:lnTo>
                  <a:lnTo>
                    <a:pt x="3289" y="44799"/>
                  </a:lnTo>
                  <a:lnTo>
                    <a:pt x="3050" y="40789"/>
                  </a:lnTo>
                  <a:lnTo>
                    <a:pt x="2817" y="36933"/>
                  </a:lnTo>
                  <a:lnTo>
                    <a:pt x="2371" y="29682"/>
                  </a:lnTo>
                  <a:lnTo>
                    <a:pt x="2371" y="29682"/>
                  </a:lnTo>
                  <a:lnTo>
                    <a:pt x="2164" y="26333"/>
                  </a:lnTo>
                  <a:lnTo>
                    <a:pt x="1958" y="23137"/>
                  </a:lnTo>
                  <a:lnTo>
                    <a:pt x="1761" y="20126"/>
                  </a:lnTo>
                  <a:lnTo>
                    <a:pt x="1576" y="17300"/>
                  </a:lnTo>
                  <a:lnTo>
                    <a:pt x="1395" y="14657"/>
                  </a:lnTo>
                  <a:lnTo>
                    <a:pt x="1226" y="12230"/>
                  </a:lnTo>
                  <a:lnTo>
                    <a:pt x="1061" y="9987"/>
                  </a:lnTo>
                  <a:lnTo>
                    <a:pt x="907" y="7959"/>
                  </a:lnTo>
                  <a:lnTo>
                    <a:pt x="769" y="6146"/>
                  </a:lnTo>
                  <a:lnTo>
                    <a:pt x="637" y="4548"/>
                  </a:lnTo>
                  <a:lnTo>
                    <a:pt x="515" y="3196"/>
                  </a:lnTo>
                  <a:lnTo>
                    <a:pt x="409" y="2060"/>
                  </a:lnTo>
                  <a:lnTo>
                    <a:pt x="356" y="1583"/>
                  </a:lnTo>
                  <a:lnTo>
                    <a:pt x="313" y="1168"/>
                  </a:lnTo>
                  <a:lnTo>
                    <a:pt x="266" y="815"/>
                  </a:lnTo>
                  <a:lnTo>
                    <a:pt x="228" y="523"/>
                  </a:lnTo>
                  <a:lnTo>
                    <a:pt x="191" y="308"/>
                  </a:lnTo>
                  <a:lnTo>
                    <a:pt x="154" y="139"/>
                  </a:lnTo>
                  <a:lnTo>
                    <a:pt x="128" y="47"/>
                  </a:lnTo>
                  <a:lnTo>
                    <a:pt x="112" y="16"/>
                  </a:lnTo>
                  <a:lnTo>
                    <a:pt x="101" y="1"/>
                  </a:lnTo>
                  <a:lnTo>
                    <a:pt x="101" y="1"/>
                  </a:lnTo>
                  <a:lnTo>
                    <a:pt x="96" y="1"/>
                  </a:lnTo>
                  <a:lnTo>
                    <a:pt x="96" y="1"/>
                  </a:lnTo>
                  <a:lnTo>
                    <a:pt x="85" y="16"/>
                  </a:lnTo>
                  <a:lnTo>
                    <a:pt x="69" y="47"/>
                  </a:lnTo>
                  <a:lnTo>
                    <a:pt x="59" y="93"/>
                  </a:lnTo>
                  <a:lnTo>
                    <a:pt x="53" y="170"/>
                  </a:lnTo>
                  <a:lnTo>
                    <a:pt x="32" y="339"/>
                  </a:lnTo>
                  <a:lnTo>
                    <a:pt x="22" y="585"/>
                  </a:lnTo>
                  <a:lnTo>
                    <a:pt x="11" y="877"/>
                  </a:lnTo>
                  <a:lnTo>
                    <a:pt x="6" y="1245"/>
                  </a:lnTo>
                  <a:lnTo>
                    <a:pt x="0" y="1660"/>
                  </a:lnTo>
                  <a:lnTo>
                    <a:pt x="0" y="2152"/>
                  </a:lnTo>
                  <a:lnTo>
                    <a:pt x="11" y="3304"/>
                  </a:lnTo>
                  <a:lnTo>
                    <a:pt x="37" y="4687"/>
                  </a:lnTo>
                  <a:lnTo>
                    <a:pt x="75" y="6300"/>
                  </a:lnTo>
                  <a:lnTo>
                    <a:pt x="122" y="8143"/>
                  </a:lnTo>
                  <a:lnTo>
                    <a:pt x="186" y="10202"/>
                  </a:lnTo>
                  <a:lnTo>
                    <a:pt x="260" y="12460"/>
                  </a:lnTo>
                  <a:lnTo>
                    <a:pt x="350" y="14934"/>
                  </a:lnTo>
                  <a:lnTo>
                    <a:pt x="451" y="17607"/>
                  </a:lnTo>
                  <a:lnTo>
                    <a:pt x="563" y="20464"/>
                  </a:lnTo>
                  <a:lnTo>
                    <a:pt x="685" y="23521"/>
                  </a:lnTo>
                  <a:lnTo>
                    <a:pt x="823" y="26763"/>
                  </a:lnTo>
                  <a:lnTo>
                    <a:pt x="971" y="30174"/>
                  </a:lnTo>
                  <a:lnTo>
                    <a:pt x="971" y="30174"/>
                  </a:lnTo>
                  <a:lnTo>
                    <a:pt x="1295" y="37486"/>
                  </a:lnTo>
                  <a:lnTo>
                    <a:pt x="1650" y="45398"/>
                  </a:lnTo>
                  <a:lnTo>
                    <a:pt x="2451" y="62835"/>
                  </a:lnTo>
                  <a:lnTo>
                    <a:pt x="2875" y="72268"/>
                  </a:lnTo>
                  <a:lnTo>
                    <a:pt x="3310" y="82100"/>
                  </a:lnTo>
                  <a:lnTo>
                    <a:pt x="3528" y="87155"/>
                  </a:lnTo>
                  <a:lnTo>
                    <a:pt x="3745" y="92286"/>
                  </a:lnTo>
                  <a:lnTo>
                    <a:pt x="3968" y="97494"/>
                  </a:lnTo>
                  <a:lnTo>
                    <a:pt x="4180" y="102779"/>
                  </a:lnTo>
                  <a:lnTo>
                    <a:pt x="4180" y="102779"/>
                  </a:lnTo>
                  <a:lnTo>
                    <a:pt x="4398" y="108048"/>
                  </a:lnTo>
                  <a:lnTo>
                    <a:pt x="4599" y="113272"/>
                  </a:lnTo>
                  <a:lnTo>
                    <a:pt x="4795" y="118418"/>
                  </a:lnTo>
                  <a:lnTo>
                    <a:pt x="4986" y="123488"/>
                  </a:lnTo>
                  <a:lnTo>
                    <a:pt x="5347" y="133335"/>
                  </a:lnTo>
                  <a:lnTo>
                    <a:pt x="5522" y="138113"/>
                  </a:lnTo>
                  <a:lnTo>
                    <a:pt x="5702" y="142784"/>
                  </a:lnTo>
                  <a:lnTo>
                    <a:pt x="5702" y="142784"/>
                  </a:lnTo>
                  <a:lnTo>
                    <a:pt x="5872" y="147331"/>
                  </a:lnTo>
                  <a:lnTo>
                    <a:pt x="5957" y="149559"/>
                  </a:lnTo>
                  <a:lnTo>
                    <a:pt x="6031" y="151756"/>
                  </a:lnTo>
                  <a:lnTo>
                    <a:pt x="6106" y="153922"/>
                  </a:lnTo>
                  <a:lnTo>
                    <a:pt x="6169" y="156042"/>
                  </a:lnTo>
                  <a:lnTo>
                    <a:pt x="6228" y="158131"/>
                  </a:lnTo>
                  <a:lnTo>
                    <a:pt x="6281" y="160174"/>
                  </a:lnTo>
                  <a:lnTo>
                    <a:pt x="6323" y="162202"/>
                  </a:lnTo>
                  <a:lnTo>
                    <a:pt x="6360" y="164169"/>
                  </a:lnTo>
                  <a:lnTo>
                    <a:pt x="6381" y="166105"/>
                  </a:lnTo>
                  <a:lnTo>
                    <a:pt x="6397" y="168010"/>
                  </a:lnTo>
                  <a:lnTo>
                    <a:pt x="6397" y="169868"/>
                  </a:lnTo>
                  <a:lnTo>
                    <a:pt x="6387" y="171681"/>
                  </a:lnTo>
                  <a:lnTo>
                    <a:pt x="6381" y="172572"/>
                  </a:lnTo>
                  <a:lnTo>
                    <a:pt x="6365" y="173463"/>
                  </a:lnTo>
                  <a:lnTo>
                    <a:pt x="6350" y="174339"/>
                  </a:lnTo>
                  <a:lnTo>
                    <a:pt x="6334" y="175199"/>
                  </a:lnTo>
                  <a:lnTo>
                    <a:pt x="6334" y="175199"/>
                  </a:lnTo>
                  <a:lnTo>
                    <a:pt x="6307" y="176536"/>
                  </a:lnTo>
                  <a:lnTo>
                    <a:pt x="6270" y="177888"/>
                  </a:lnTo>
                  <a:lnTo>
                    <a:pt x="6222" y="179224"/>
                  </a:lnTo>
                  <a:lnTo>
                    <a:pt x="6164" y="180561"/>
                  </a:lnTo>
                  <a:lnTo>
                    <a:pt x="6090" y="181882"/>
                  </a:lnTo>
                  <a:lnTo>
                    <a:pt x="6010" y="183203"/>
                  </a:lnTo>
                  <a:lnTo>
                    <a:pt x="5915" y="184525"/>
                  </a:lnTo>
                  <a:lnTo>
                    <a:pt x="5814" y="185831"/>
                  </a:lnTo>
                  <a:lnTo>
                    <a:pt x="5697" y="187136"/>
                  </a:lnTo>
                  <a:lnTo>
                    <a:pt x="5570" y="188427"/>
                  </a:lnTo>
                  <a:lnTo>
                    <a:pt x="5432" y="189702"/>
                  </a:lnTo>
                  <a:lnTo>
                    <a:pt x="5283" y="190977"/>
                  </a:lnTo>
                  <a:lnTo>
                    <a:pt x="5124" y="192237"/>
                  </a:lnTo>
                  <a:lnTo>
                    <a:pt x="4949" y="193497"/>
                  </a:lnTo>
                  <a:lnTo>
                    <a:pt x="4769" y="194741"/>
                  </a:lnTo>
                  <a:lnTo>
                    <a:pt x="4578" y="195970"/>
                  </a:lnTo>
                  <a:lnTo>
                    <a:pt x="4578" y="195970"/>
                  </a:lnTo>
                  <a:lnTo>
                    <a:pt x="4281" y="197522"/>
                  </a:lnTo>
                  <a:lnTo>
                    <a:pt x="4016" y="198950"/>
                  </a:lnTo>
                  <a:lnTo>
                    <a:pt x="4016" y="198950"/>
                  </a:lnTo>
                  <a:lnTo>
                    <a:pt x="3952" y="199288"/>
                  </a:lnTo>
                  <a:lnTo>
                    <a:pt x="3888" y="199596"/>
                  </a:lnTo>
                  <a:lnTo>
                    <a:pt x="3766" y="200164"/>
                  </a:lnTo>
                  <a:lnTo>
                    <a:pt x="3655" y="200686"/>
                  </a:lnTo>
                  <a:lnTo>
                    <a:pt x="3602" y="200917"/>
                  </a:lnTo>
                  <a:lnTo>
                    <a:pt x="3560" y="201163"/>
                  </a:lnTo>
                  <a:lnTo>
                    <a:pt x="3560" y="201163"/>
                  </a:lnTo>
                  <a:lnTo>
                    <a:pt x="3469" y="201578"/>
                  </a:lnTo>
                  <a:lnTo>
                    <a:pt x="3400" y="201946"/>
                  </a:lnTo>
                  <a:lnTo>
                    <a:pt x="3342" y="202253"/>
                  </a:lnTo>
                  <a:lnTo>
                    <a:pt x="3294" y="202530"/>
                  </a:lnTo>
                  <a:lnTo>
                    <a:pt x="3262" y="202760"/>
                  </a:lnTo>
                  <a:lnTo>
                    <a:pt x="3247" y="202929"/>
                  </a:lnTo>
                  <a:lnTo>
                    <a:pt x="3247" y="203068"/>
                  </a:lnTo>
                  <a:lnTo>
                    <a:pt x="3247" y="203098"/>
                  </a:lnTo>
                  <a:lnTo>
                    <a:pt x="3257" y="203129"/>
                  </a:lnTo>
                  <a:lnTo>
                    <a:pt x="3257" y="203129"/>
                  </a:lnTo>
                  <a:lnTo>
                    <a:pt x="3262" y="203160"/>
                  </a:lnTo>
                  <a:lnTo>
                    <a:pt x="3278" y="2031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-292225" y="-14224150"/>
              <a:ext cx="209950" cy="5990800"/>
            </a:xfrm>
            <a:custGeom>
              <a:avLst/>
              <a:gdLst/>
              <a:ahLst/>
              <a:cxnLst/>
              <a:rect l="l" t="t" r="r" b="b"/>
              <a:pathLst>
                <a:path w="8398" h="239632" extrusionOk="0">
                  <a:moveTo>
                    <a:pt x="6" y="1"/>
                  </a:moveTo>
                  <a:lnTo>
                    <a:pt x="1" y="308"/>
                  </a:lnTo>
                  <a:lnTo>
                    <a:pt x="6" y="615"/>
                  </a:lnTo>
                  <a:lnTo>
                    <a:pt x="59" y="1430"/>
                  </a:lnTo>
                  <a:lnTo>
                    <a:pt x="128" y="2474"/>
                  </a:lnTo>
                  <a:lnTo>
                    <a:pt x="335" y="5485"/>
                  </a:lnTo>
                  <a:lnTo>
                    <a:pt x="621" y="9480"/>
                  </a:lnTo>
                  <a:lnTo>
                    <a:pt x="971" y="14565"/>
                  </a:lnTo>
                  <a:lnTo>
                    <a:pt x="1162" y="17469"/>
                  </a:lnTo>
                  <a:lnTo>
                    <a:pt x="1369" y="20618"/>
                  </a:lnTo>
                  <a:lnTo>
                    <a:pt x="1587" y="23982"/>
                  </a:lnTo>
                  <a:lnTo>
                    <a:pt x="1815" y="27577"/>
                  </a:lnTo>
                  <a:lnTo>
                    <a:pt x="2048" y="31387"/>
                  </a:lnTo>
                  <a:lnTo>
                    <a:pt x="2292" y="35397"/>
                  </a:lnTo>
                  <a:lnTo>
                    <a:pt x="2536" y="39622"/>
                  </a:lnTo>
                  <a:lnTo>
                    <a:pt x="2780" y="44031"/>
                  </a:lnTo>
                  <a:lnTo>
                    <a:pt x="3029" y="48624"/>
                  </a:lnTo>
                  <a:lnTo>
                    <a:pt x="3273" y="53387"/>
                  </a:lnTo>
                  <a:lnTo>
                    <a:pt x="3517" y="58334"/>
                  </a:lnTo>
                  <a:lnTo>
                    <a:pt x="3767" y="63434"/>
                  </a:lnTo>
                  <a:lnTo>
                    <a:pt x="4005" y="68704"/>
                  </a:lnTo>
                  <a:lnTo>
                    <a:pt x="4244" y="74096"/>
                  </a:lnTo>
                  <a:lnTo>
                    <a:pt x="4483" y="79642"/>
                  </a:lnTo>
                  <a:lnTo>
                    <a:pt x="4716" y="85326"/>
                  </a:lnTo>
                  <a:lnTo>
                    <a:pt x="4939" y="91134"/>
                  </a:lnTo>
                  <a:lnTo>
                    <a:pt x="5162" y="97048"/>
                  </a:lnTo>
                  <a:lnTo>
                    <a:pt x="5379" y="103071"/>
                  </a:lnTo>
                  <a:lnTo>
                    <a:pt x="5586" y="109200"/>
                  </a:lnTo>
                  <a:lnTo>
                    <a:pt x="5788" y="115422"/>
                  </a:lnTo>
                  <a:lnTo>
                    <a:pt x="5984" y="121737"/>
                  </a:lnTo>
                  <a:lnTo>
                    <a:pt x="6175" y="128051"/>
                  </a:lnTo>
                  <a:lnTo>
                    <a:pt x="6355" y="134288"/>
                  </a:lnTo>
                  <a:lnTo>
                    <a:pt x="6525" y="140433"/>
                  </a:lnTo>
                  <a:lnTo>
                    <a:pt x="6695" y="146471"/>
                  </a:lnTo>
                  <a:lnTo>
                    <a:pt x="7008" y="158223"/>
                  </a:lnTo>
                  <a:lnTo>
                    <a:pt x="7305" y="169500"/>
                  </a:lnTo>
                  <a:lnTo>
                    <a:pt x="7580" y="180208"/>
                  </a:lnTo>
                  <a:lnTo>
                    <a:pt x="7846" y="190347"/>
                  </a:lnTo>
                  <a:lnTo>
                    <a:pt x="7915" y="192606"/>
                  </a:lnTo>
                  <a:lnTo>
                    <a:pt x="7973" y="194879"/>
                  </a:lnTo>
                  <a:lnTo>
                    <a:pt x="8015" y="197153"/>
                  </a:lnTo>
                  <a:lnTo>
                    <a:pt x="8047" y="199411"/>
                  </a:lnTo>
                  <a:lnTo>
                    <a:pt x="8068" y="201685"/>
                  </a:lnTo>
                  <a:lnTo>
                    <a:pt x="8079" y="203959"/>
                  </a:lnTo>
                  <a:lnTo>
                    <a:pt x="8079" y="206233"/>
                  </a:lnTo>
                  <a:lnTo>
                    <a:pt x="8063" y="208506"/>
                  </a:lnTo>
                  <a:lnTo>
                    <a:pt x="8053" y="209428"/>
                  </a:lnTo>
                  <a:lnTo>
                    <a:pt x="8031" y="210365"/>
                  </a:lnTo>
                  <a:lnTo>
                    <a:pt x="8010" y="211287"/>
                  </a:lnTo>
                  <a:lnTo>
                    <a:pt x="7978" y="212224"/>
                  </a:lnTo>
                  <a:lnTo>
                    <a:pt x="7941" y="213146"/>
                  </a:lnTo>
                  <a:lnTo>
                    <a:pt x="7899" y="214068"/>
                  </a:lnTo>
                  <a:lnTo>
                    <a:pt x="7851" y="214989"/>
                  </a:lnTo>
                  <a:lnTo>
                    <a:pt x="7798" y="215911"/>
                  </a:lnTo>
                  <a:lnTo>
                    <a:pt x="7740" y="216833"/>
                  </a:lnTo>
                  <a:lnTo>
                    <a:pt x="7676" y="217739"/>
                  </a:lnTo>
                  <a:lnTo>
                    <a:pt x="7602" y="218646"/>
                  </a:lnTo>
                  <a:lnTo>
                    <a:pt x="7527" y="219552"/>
                  </a:lnTo>
                  <a:lnTo>
                    <a:pt x="7443" y="220459"/>
                  </a:lnTo>
                  <a:lnTo>
                    <a:pt x="7352" y="221350"/>
                  </a:lnTo>
                  <a:lnTo>
                    <a:pt x="7262" y="222241"/>
                  </a:lnTo>
                  <a:lnTo>
                    <a:pt x="7161" y="223132"/>
                  </a:lnTo>
                  <a:lnTo>
                    <a:pt x="7082" y="223792"/>
                  </a:lnTo>
                  <a:lnTo>
                    <a:pt x="6997" y="224453"/>
                  </a:lnTo>
                  <a:lnTo>
                    <a:pt x="6907" y="225114"/>
                  </a:lnTo>
                  <a:lnTo>
                    <a:pt x="6811" y="225759"/>
                  </a:lnTo>
                  <a:lnTo>
                    <a:pt x="6711" y="226404"/>
                  </a:lnTo>
                  <a:lnTo>
                    <a:pt x="6610" y="227034"/>
                  </a:lnTo>
                  <a:lnTo>
                    <a:pt x="6504" y="227664"/>
                  </a:lnTo>
                  <a:lnTo>
                    <a:pt x="6392" y="228294"/>
                  </a:lnTo>
                  <a:lnTo>
                    <a:pt x="6276" y="228908"/>
                  </a:lnTo>
                  <a:lnTo>
                    <a:pt x="6154" y="229523"/>
                  </a:lnTo>
                  <a:lnTo>
                    <a:pt x="6032" y="230122"/>
                  </a:lnTo>
                  <a:lnTo>
                    <a:pt x="5899" y="230721"/>
                  </a:lnTo>
                  <a:lnTo>
                    <a:pt x="5766" y="231305"/>
                  </a:lnTo>
                  <a:lnTo>
                    <a:pt x="5634" y="231889"/>
                  </a:lnTo>
                  <a:lnTo>
                    <a:pt x="5491" y="232457"/>
                  </a:lnTo>
                  <a:lnTo>
                    <a:pt x="5347" y="233025"/>
                  </a:lnTo>
                  <a:lnTo>
                    <a:pt x="5215" y="233502"/>
                  </a:lnTo>
                  <a:lnTo>
                    <a:pt x="5082" y="233963"/>
                  </a:lnTo>
                  <a:lnTo>
                    <a:pt x="4944" y="234423"/>
                  </a:lnTo>
                  <a:lnTo>
                    <a:pt x="4806" y="234869"/>
                  </a:lnTo>
                  <a:lnTo>
                    <a:pt x="4663" y="235314"/>
                  </a:lnTo>
                  <a:lnTo>
                    <a:pt x="4520" y="235745"/>
                  </a:lnTo>
                  <a:lnTo>
                    <a:pt x="4371" y="236175"/>
                  </a:lnTo>
                  <a:lnTo>
                    <a:pt x="4223" y="236590"/>
                  </a:lnTo>
                  <a:lnTo>
                    <a:pt x="4069" y="237004"/>
                  </a:lnTo>
                  <a:lnTo>
                    <a:pt x="3915" y="237404"/>
                  </a:lnTo>
                  <a:lnTo>
                    <a:pt x="3756" y="237788"/>
                  </a:lnTo>
                  <a:lnTo>
                    <a:pt x="3597" y="238172"/>
                  </a:lnTo>
                  <a:lnTo>
                    <a:pt x="3433" y="238556"/>
                  </a:lnTo>
                  <a:lnTo>
                    <a:pt x="3268" y="238925"/>
                  </a:lnTo>
                  <a:lnTo>
                    <a:pt x="3098" y="239278"/>
                  </a:lnTo>
                  <a:lnTo>
                    <a:pt x="2929" y="239631"/>
                  </a:lnTo>
                  <a:lnTo>
                    <a:pt x="2929" y="239631"/>
                  </a:lnTo>
                  <a:lnTo>
                    <a:pt x="3125" y="239340"/>
                  </a:lnTo>
                  <a:lnTo>
                    <a:pt x="3316" y="239017"/>
                  </a:lnTo>
                  <a:lnTo>
                    <a:pt x="3507" y="238679"/>
                  </a:lnTo>
                  <a:lnTo>
                    <a:pt x="3687" y="238310"/>
                  </a:lnTo>
                  <a:lnTo>
                    <a:pt x="3942" y="237773"/>
                  </a:lnTo>
                  <a:lnTo>
                    <a:pt x="4180" y="237204"/>
                  </a:lnTo>
                  <a:lnTo>
                    <a:pt x="4419" y="236620"/>
                  </a:lnTo>
                  <a:lnTo>
                    <a:pt x="4647" y="236006"/>
                  </a:lnTo>
                  <a:lnTo>
                    <a:pt x="4870" y="235376"/>
                  </a:lnTo>
                  <a:lnTo>
                    <a:pt x="5082" y="234715"/>
                  </a:lnTo>
                  <a:lnTo>
                    <a:pt x="5289" y="234039"/>
                  </a:lnTo>
                  <a:lnTo>
                    <a:pt x="5491" y="233333"/>
                  </a:lnTo>
                  <a:lnTo>
                    <a:pt x="5639" y="232764"/>
                  </a:lnTo>
                  <a:lnTo>
                    <a:pt x="5788" y="232196"/>
                  </a:lnTo>
                  <a:lnTo>
                    <a:pt x="5931" y="231612"/>
                  </a:lnTo>
                  <a:lnTo>
                    <a:pt x="6069" y="231028"/>
                  </a:lnTo>
                  <a:lnTo>
                    <a:pt x="6201" y="230429"/>
                  </a:lnTo>
                  <a:lnTo>
                    <a:pt x="6334" y="229815"/>
                  </a:lnTo>
                  <a:lnTo>
                    <a:pt x="6461" y="229200"/>
                  </a:lnTo>
                  <a:lnTo>
                    <a:pt x="6578" y="228586"/>
                  </a:lnTo>
                  <a:lnTo>
                    <a:pt x="6695" y="227956"/>
                  </a:lnTo>
                  <a:lnTo>
                    <a:pt x="6811" y="227310"/>
                  </a:lnTo>
                  <a:lnTo>
                    <a:pt x="6917" y="226681"/>
                  </a:lnTo>
                  <a:lnTo>
                    <a:pt x="7018" y="226020"/>
                  </a:lnTo>
                  <a:lnTo>
                    <a:pt x="7119" y="225375"/>
                  </a:lnTo>
                  <a:lnTo>
                    <a:pt x="7214" y="224714"/>
                  </a:lnTo>
                  <a:lnTo>
                    <a:pt x="7305" y="224038"/>
                  </a:lnTo>
                  <a:lnTo>
                    <a:pt x="7389" y="223378"/>
                  </a:lnTo>
                  <a:lnTo>
                    <a:pt x="7496" y="222471"/>
                  </a:lnTo>
                  <a:lnTo>
                    <a:pt x="7596" y="221580"/>
                  </a:lnTo>
                  <a:lnTo>
                    <a:pt x="7692" y="220674"/>
                  </a:lnTo>
                  <a:lnTo>
                    <a:pt x="7777" y="219752"/>
                  </a:lnTo>
                  <a:lnTo>
                    <a:pt x="7862" y="218845"/>
                  </a:lnTo>
                  <a:lnTo>
                    <a:pt x="7936" y="217924"/>
                  </a:lnTo>
                  <a:lnTo>
                    <a:pt x="8010" y="217002"/>
                  </a:lnTo>
                  <a:lnTo>
                    <a:pt x="8074" y="216080"/>
                  </a:lnTo>
                  <a:lnTo>
                    <a:pt x="8132" y="215143"/>
                  </a:lnTo>
                  <a:lnTo>
                    <a:pt x="8185" y="214221"/>
                  </a:lnTo>
                  <a:lnTo>
                    <a:pt x="8228" y="213284"/>
                  </a:lnTo>
                  <a:lnTo>
                    <a:pt x="8270" y="212347"/>
                  </a:lnTo>
                  <a:lnTo>
                    <a:pt x="8302" y="211394"/>
                  </a:lnTo>
                  <a:lnTo>
                    <a:pt x="8328" y="210457"/>
                  </a:lnTo>
                  <a:lnTo>
                    <a:pt x="8355" y="209505"/>
                  </a:lnTo>
                  <a:lnTo>
                    <a:pt x="8371" y="208568"/>
                  </a:lnTo>
                  <a:lnTo>
                    <a:pt x="8387" y="206279"/>
                  </a:lnTo>
                  <a:lnTo>
                    <a:pt x="8397" y="203990"/>
                  </a:lnTo>
                  <a:lnTo>
                    <a:pt x="8392" y="201716"/>
                  </a:lnTo>
                  <a:lnTo>
                    <a:pt x="8376" y="199427"/>
                  </a:lnTo>
                  <a:lnTo>
                    <a:pt x="8350" y="197138"/>
                  </a:lnTo>
                  <a:lnTo>
                    <a:pt x="8307" y="194864"/>
                  </a:lnTo>
                  <a:lnTo>
                    <a:pt x="8259" y="192590"/>
                  </a:lnTo>
                  <a:lnTo>
                    <a:pt x="8196" y="190301"/>
                  </a:lnTo>
                  <a:lnTo>
                    <a:pt x="7946" y="180177"/>
                  </a:lnTo>
                  <a:lnTo>
                    <a:pt x="7687" y="169454"/>
                  </a:lnTo>
                  <a:lnTo>
                    <a:pt x="7405" y="158162"/>
                  </a:lnTo>
                  <a:lnTo>
                    <a:pt x="7257" y="152324"/>
                  </a:lnTo>
                  <a:lnTo>
                    <a:pt x="7103" y="146394"/>
                  </a:lnTo>
                  <a:lnTo>
                    <a:pt x="6939" y="140341"/>
                  </a:lnTo>
                  <a:lnTo>
                    <a:pt x="6769" y="134196"/>
                  </a:lnTo>
                  <a:lnTo>
                    <a:pt x="6589" y="127959"/>
                  </a:lnTo>
                  <a:lnTo>
                    <a:pt x="6403" y="121644"/>
                  </a:lnTo>
                  <a:lnTo>
                    <a:pt x="6207" y="115330"/>
                  </a:lnTo>
                  <a:lnTo>
                    <a:pt x="6005" y="109108"/>
                  </a:lnTo>
                  <a:lnTo>
                    <a:pt x="5793" y="102978"/>
                  </a:lnTo>
                  <a:lnTo>
                    <a:pt x="5575" y="96956"/>
                  </a:lnTo>
                  <a:lnTo>
                    <a:pt x="5353" y="91026"/>
                  </a:lnTo>
                  <a:lnTo>
                    <a:pt x="5119" y="85234"/>
                  </a:lnTo>
                  <a:lnTo>
                    <a:pt x="4881" y="79550"/>
                  </a:lnTo>
                  <a:lnTo>
                    <a:pt x="4637" y="74019"/>
                  </a:lnTo>
                  <a:lnTo>
                    <a:pt x="4393" y="68612"/>
                  </a:lnTo>
                  <a:lnTo>
                    <a:pt x="4143" y="63342"/>
                  </a:lnTo>
                  <a:lnTo>
                    <a:pt x="3889" y="58242"/>
                  </a:lnTo>
                  <a:lnTo>
                    <a:pt x="3634" y="53295"/>
                  </a:lnTo>
                  <a:lnTo>
                    <a:pt x="3374" y="48532"/>
                  </a:lnTo>
                  <a:lnTo>
                    <a:pt x="3120" y="43923"/>
                  </a:lnTo>
                  <a:lnTo>
                    <a:pt x="2860" y="39514"/>
                  </a:lnTo>
                  <a:lnTo>
                    <a:pt x="2605" y="35289"/>
                  </a:lnTo>
                  <a:lnTo>
                    <a:pt x="2345" y="31280"/>
                  </a:lnTo>
                  <a:lnTo>
                    <a:pt x="2091" y="27485"/>
                  </a:lnTo>
                  <a:lnTo>
                    <a:pt x="1852" y="23890"/>
                  </a:lnTo>
                  <a:lnTo>
                    <a:pt x="1618" y="20526"/>
                  </a:lnTo>
                  <a:lnTo>
                    <a:pt x="1396" y="17392"/>
                  </a:lnTo>
                  <a:lnTo>
                    <a:pt x="1183" y="14488"/>
                  </a:lnTo>
                  <a:lnTo>
                    <a:pt x="987" y="11830"/>
                  </a:lnTo>
                  <a:lnTo>
                    <a:pt x="802" y="9418"/>
                  </a:lnTo>
                  <a:lnTo>
                    <a:pt x="234" y="2428"/>
                  </a:lnTo>
                  <a:lnTo>
                    <a:pt x="75" y="615"/>
                  </a:lnTo>
                  <a:lnTo>
                    <a:pt x="43" y="308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-239700" y="-18995475"/>
              <a:ext cx="87675" cy="4558200"/>
            </a:xfrm>
            <a:custGeom>
              <a:avLst/>
              <a:gdLst/>
              <a:ahLst/>
              <a:cxnLst/>
              <a:rect l="l" t="t" r="r" b="b"/>
              <a:pathLst>
                <a:path w="3507" h="182328" extrusionOk="0">
                  <a:moveTo>
                    <a:pt x="0" y="1"/>
                  </a:moveTo>
                  <a:lnTo>
                    <a:pt x="16" y="477"/>
                  </a:lnTo>
                  <a:lnTo>
                    <a:pt x="43" y="938"/>
                  </a:lnTo>
                  <a:lnTo>
                    <a:pt x="69" y="1399"/>
                  </a:lnTo>
                  <a:lnTo>
                    <a:pt x="101" y="1859"/>
                  </a:lnTo>
                  <a:lnTo>
                    <a:pt x="165" y="4179"/>
                  </a:lnTo>
                  <a:lnTo>
                    <a:pt x="249" y="7160"/>
                  </a:lnTo>
                  <a:lnTo>
                    <a:pt x="509" y="15625"/>
                  </a:lnTo>
                  <a:lnTo>
                    <a:pt x="844" y="26671"/>
                  </a:lnTo>
                  <a:lnTo>
                    <a:pt x="1029" y="33123"/>
                  </a:lnTo>
                  <a:lnTo>
                    <a:pt x="1225" y="40128"/>
                  </a:lnTo>
                  <a:lnTo>
                    <a:pt x="1427" y="47641"/>
                  </a:lnTo>
                  <a:lnTo>
                    <a:pt x="1629" y="55599"/>
                  </a:lnTo>
                  <a:lnTo>
                    <a:pt x="1830" y="63956"/>
                  </a:lnTo>
                  <a:lnTo>
                    <a:pt x="1931" y="68289"/>
                  </a:lnTo>
                  <a:lnTo>
                    <a:pt x="2026" y="72682"/>
                  </a:lnTo>
                  <a:lnTo>
                    <a:pt x="2122" y="77184"/>
                  </a:lnTo>
                  <a:lnTo>
                    <a:pt x="2217" y="81747"/>
                  </a:lnTo>
                  <a:lnTo>
                    <a:pt x="2313" y="86371"/>
                  </a:lnTo>
                  <a:lnTo>
                    <a:pt x="2403" y="91072"/>
                  </a:lnTo>
                  <a:lnTo>
                    <a:pt x="2488" y="95758"/>
                  </a:lnTo>
                  <a:lnTo>
                    <a:pt x="2567" y="100397"/>
                  </a:lnTo>
                  <a:lnTo>
                    <a:pt x="2642" y="104960"/>
                  </a:lnTo>
                  <a:lnTo>
                    <a:pt x="2716" y="109446"/>
                  </a:lnTo>
                  <a:lnTo>
                    <a:pt x="2780" y="113870"/>
                  </a:lnTo>
                  <a:lnTo>
                    <a:pt x="2843" y="118187"/>
                  </a:lnTo>
                  <a:lnTo>
                    <a:pt x="2955" y="126576"/>
                  </a:lnTo>
                  <a:lnTo>
                    <a:pt x="3050" y="134549"/>
                  </a:lnTo>
                  <a:lnTo>
                    <a:pt x="3135" y="142077"/>
                  </a:lnTo>
                  <a:lnTo>
                    <a:pt x="3204" y="149113"/>
                  </a:lnTo>
                  <a:lnTo>
                    <a:pt x="3257" y="155596"/>
                  </a:lnTo>
                  <a:lnTo>
                    <a:pt x="3305" y="161434"/>
                  </a:lnTo>
                  <a:lnTo>
                    <a:pt x="3347" y="166673"/>
                  </a:lnTo>
                  <a:lnTo>
                    <a:pt x="3384" y="171251"/>
                  </a:lnTo>
                  <a:lnTo>
                    <a:pt x="3395" y="173279"/>
                  </a:lnTo>
                  <a:lnTo>
                    <a:pt x="3395" y="175153"/>
                  </a:lnTo>
                  <a:lnTo>
                    <a:pt x="3421" y="176735"/>
                  </a:lnTo>
                  <a:lnTo>
                    <a:pt x="3437" y="178164"/>
                  </a:lnTo>
                  <a:lnTo>
                    <a:pt x="3443" y="179393"/>
                  </a:lnTo>
                  <a:lnTo>
                    <a:pt x="3443" y="180469"/>
                  </a:lnTo>
                  <a:lnTo>
                    <a:pt x="3443" y="180929"/>
                  </a:lnTo>
                  <a:lnTo>
                    <a:pt x="3448" y="181406"/>
                  </a:lnTo>
                  <a:lnTo>
                    <a:pt x="3464" y="181867"/>
                  </a:lnTo>
                  <a:lnTo>
                    <a:pt x="3485" y="182327"/>
                  </a:lnTo>
                  <a:lnTo>
                    <a:pt x="3501" y="181867"/>
                  </a:lnTo>
                  <a:lnTo>
                    <a:pt x="3501" y="181390"/>
                  </a:lnTo>
                  <a:lnTo>
                    <a:pt x="3501" y="180929"/>
                  </a:lnTo>
                  <a:lnTo>
                    <a:pt x="3485" y="180469"/>
                  </a:lnTo>
                  <a:lnTo>
                    <a:pt x="3485" y="175153"/>
                  </a:lnTo>
                  <a:lnTo>
                    <a:pt x="3496" y="173325"/>
                  </a:lnTo>
                  <a:lnTo>
                    <a:pt x="3501" y="171297"/>
                  </a:lnTo>
                  <a:lnTo>
                    <a:pt x="3506" y="169100"/>
                  </a:lnTo>
                  <a:lnTo>
                    <a:pt x="3501" y="166734"/>
                  </a:lnTo>
                  <a:lnTo>
                    <a:pt x="3490" y="161465"/>
                  </a:lnTo>
                  <a:lnTo>
                    <a:pt x="3485" y="155565"/>
                  </a:lnTo>
                  <a:lnTo>
                    <a:pt x="3453" y="149082"/>
                  </a:lnTo>
                  <a:lnTo>
                    <a:pt x="3400" y="142046"/>
                  </a:lnTo>
                  <a:lnTo>
                    <a:pt x="3337" y="134518"/>
                  </a:lnTo>
                  <a:lnTo>
                    <a:pt x="3299" y="130585"/>
                  </a:lnTo>
                  <a:lnTo>
                    <a:pt x="3257" y="126529"/>
                  </a:lnTo>
                  <a:lnTo>
                    <a:pt x="3209" y="122381"/>
                  </a:lnTo>
                  <a:lnTo>
                    <a:pt x="3156" y="118141"/>
                  </a:lnTo>
                  <a:lnTo>
                    <a:pt x="3098" y="113809"/>
                  </a:lnTo>
                  <a:lnTo>
                    <a:pt x="3034" y="109384"/>
                  </a:lnTo>
                  <a:lnTo>
                    <a:pt x="2965" y="104898"/>
                  </a:lnTo>
                  <a:lnTo>
                    <a:pt x="2891" y="100320"/>
                  </a:lnTo>
                  <a:lnTo>
                    <a:pt x="2811" y="95696"/>
                  </a:lnTo>
                  <a:lnTo>
                    <a:pt x="2727" y="90995"/>
                  </a:lnTo>
                  <a:lnTo>
                    <a:pt x="2636" y="86309"/>
                  </a:lnTo>
                  <a:lnTo>
                    <a:pt x="2541" y="81670"/>
                  </a:lnTo>
                  <a:lnTo>
                    <a:pt x="2445" y="77107"/>
                  </a:lnTo>
                  <a:lnTo>
                    <a:pt x="2345" y="72621"/>
                  </a:lnTo>
                  <a:lnTo>
                    <a:pt x="2244" y="68212"/>
                  </a:lnTo>
                  <a:lnTo>
                    <a:pt x="2138" y="63880"/>
                  </a:lnTo>
                  <a:lnTo>
                    <a:pt x="2032" y="59655"/>
                  </a:lnTo>
                  <a:lnTo>
                    <a:pt x="1920" y="55522"/>
                  </a:lnTo>
                  <a:lnTo>
                    <a:pt x="1814" y="51482"/>
                  </a:lnTo>
                  <a:lnTo>
                    <a:pt x="1703" y="47549"/>
                  </a:lnTo>
                  <a:lnTo>
                    <a:pt x="1591" y="43739"/>
                  </a:lnTo>
                  <a:lnTo>
                    <a:pt x="1480" y="40052"/>
                  </a:lnTo>
                  <a:lnTo>
                    <a:pt x="1374" y="36472"/>
                  </a:lnTo>
                  <a:lnTo>
                    <a:pt x="1263" y="33046"/>
                  </a:lnTo>
                  <a:lnTo>
                    <a:pt x="1156" y="29743"/>
                  </a:lnTo>
                  <a:lnTo>
                    <a:pt x="1050" y="26578"/>
                  </a:lnTo>
                  <a:lnTo>
                    <a:pt x="849" y="20710"/>
                  </a:lnTo>
                  <a:lnTo>
                    <a:pt x="663" y="15486"/>
                  </a:lnTo>
                  <a:lnTo>
                    <a:pt x="488" y="10939"/>
                  </a:lnTo>
                  <a:lnTo>
                    <a:pt x="334" y="7114"/>
                  </a:lnTo>
                  <a:lnTo>
                    <a:pt x="207" y="4149"/>
                  </a:lnTo>
                  <a:lnTo>
                    <a:pt x="106" y="1829"/>
                  </a:lnTo>
                  <a:lnTo>
                    <a:pt x="90" y="1368"/>
                  </a:lnTo>
                  <a:lnTo>
                    <a:pt x="69" y="907"/>
                  </a:lnTo>
                  <a:lnTo>
                    <a:pt x="37" y="4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-531575" y="-14876300"/>
              <a:ext cx="466400" cy="1350800"/>
            </a:xfrm>
            <a:custGeom>
              <a:avLst/>
              <a:gdLst/>
              <a:ahLst/>
              <a:cxnLst/>
              <a:rect l="l" t="t" r="r" b="b"/>
              <a:pathLst>
                <a:path w="18656" h="54032" extrusionOk="0">
                  <a:moveTo>
                    <a:pt x="9087" y="1"/>
                  </a:moveTo>
                  <a:lnTo>
                    <a:pt x="8848" y="31"/>
                  </a:lnTo>
                  <a:lnTo>
                    <a:pt x="8609" y="78"/>
                  </a:lnTo>
                  <a:lnTo>
                    <a:pt x="8376" y="139"/>
                  </a:lnTo>
                  <a:lnTo>
                    <a:pt x="8142" y="216"/>
                  </a:lnTo>
                  <a:lnTo>
                    <a:pt x="7909" y="308"/>
                  </a:lnTo>
                  <a:lnTo>
                    <a:pt x="7676" y="415"/>
                  </a:lnTo>
                  <a:lnTo>
                    <a:pt x="7448" y="554"/>
                  </a:lnTo>
                  <a:lnTo>
                    <a:pt x="7220" y="692"/>
                  </a:lnTo>
                  <a:lnTo>
                    <a:pt x="6997" y="846"/>
                  </a:lnTo>
                  <a:lnTo>
                    <a:pt x="6774" y="1030"/>
                  </a:lnTo>
                  <a:lnTo>
                    <a:pt x="6557" y="1214"/>
                  </a:lnTo>
                  <a:lnTo>
                    <a:pt x="6339" y="1414"/>
                  </a:lnTo>
                  <a:lnTo>
                    <a:pt x="6122" y="1645"/>
                  </a:lnTo>
                  <a:lnTo>
                    <a:pt x="5909" y="1875"/>
                  </a:lnTo>
                  <a:lnTo>
                    <a:pt x="5697" y="2121"/>
                  </a:lnTo>
                  <a:lnTo>
                    <a:pt x="5490" y="2382"/>
                  </a:lnTo>
                  <a:lnTo>
                    <a:pt x="5283" y="2658"/>
                  </a:lnTo>
                  <a:lnTo>
                    <a:pt x="5082" y="2950"/>
                  </a:lnTo>
                  <a:lnTo>
                    <a:pt x="4880" y="3258"/>
                  </a:lnTo>
                  <a:lnTo>
                    <a:pt x="4684" y="3580"/>
                  </a:lnTo>
                  <a:lnTo>
                    <a:pt x="4493" y="3903"/>
                  </a:lnTo>
                  <a:lnTo>
                    <a:pt x="4302" y="4256"/>
                  </a:lnTo>
                  <a:lnTo>
                    <a:pt x="4111" y="4610"/>
                  </a:lnTo>
                  <a:lnTo>
                    <a:pt x="3931" y="4978"/>
                  </a:lnTo>
                  <a:lnTo>
                    <a:pt x="3745" y="5362"/>
                  </a:lnTo>
                  <a:lnTo>
                    <a:pt x="3570" y="5762"/>
                  </a:lnTo>
                  <a:lnTo>
                    <a:pt x="3395" y="6161"/>
                  </a:lnTo>
                  <a:lnTo>
                    <a:pt x="3225" y="6591"/>
                  </a:lnTo>
                  <a:lnTo>
                    <a:pt x="3056" y="7022"/>
                  </a:lnTo>
                  <a:lnTo>
                    <a:pt x="2891" y="7452"/>
                  </a:lnTo>
                  <a:lnTo>
                    <a:pt x="2732" y="7913"/>
                  </a:lnTo>
                  <a:lnTo>
                    <a:pt x="2578" y="8373"/>
                  </a:lnTo>
                  <a:lnTo>
                    <a:pt x="2424" y="8850"/>
                  </a:lnTo>
                  <a:lnTo>
                    <a:pt x="2276" y="9341"/>
                  </a:lnTo>
                  <a:lnTo>
                    <a:pt x="2133" y="9833"/>
                  </a:lnTo>
                  <a:lnTo>
                    <a:pt x="1990" y="10340"/>
                  </a:lnTo>
                  <a:lnTo>
                    <a:pt x="1852" y="10847"/>
                  </a:lnTo>
                  <a:lnTo>
                    <a:pt x="1724" y="11369"/>
                  </a:lnTo>
                  <a:lnTo>
                    <a:pt x="1592" y="11907"/>
                  </a:lnTo>
                  <a:lnTo>
                    <a:pt x="1470" y="12460"/>
                  </a:lnTo>
                  <a:lnTo>
                    <a:pt x="1353" y="12998"/>
                  </a:lnTo>
                  <a:lnTo>
                    <a:pt x="1236" y="13566"/>
                  </a:lnTo>
                  <a:lnTo>
                    <a:pt x="1125" y="14135"/>
                  </a:lnTo>
                  <a:lnTo>
                    <a:pt x="1019" y="14718"/>
                  </a:lnTo>
                  <a:lnTo>
                    <a:pt x="918" y="15302"/>
                  </a:lnTo>
                  <a:lnTo>
                    <a:pt x="823" y="15901"/>
                  </a:lnTo>
                  <a:lnTo>
                    <a:pt x="732" y="16500"/>
                  </a:lnTo>
                  <a:lnTo>
                    <a:pt x="648" y="17115"/>
                  </a:lnTo>
                  <a:lnTo>
                    <a:pt x="568" y="17729"/>
                  </a:lnTo>
                  <a:lnTo>
                    <a:pt x="488" y="18344"/>
                  </a:lnTo>
                  <a:lnTo>
                    <a:pt x="419" y="18974"/>
                  </a:lnTo>
                  <a:lnTo>
                    <a:pt x="356" y="19619"/>
                  </a:lnTo>
                  <a:lnTo>
                    <a:pt x="292" y="20264"/>
                  </a:lnTo>
                  <a:lnTo>
                    <a:pt x="239" y="20910"/>
                  </a:lnTo>
                  <a:lnTo>
                    <a:pt x="191" y="21570"/>
                  </a:lnTo>
                  <a:lnTo>
                    <a:pt x="149" y="22231"/>
                  </a:lnTo>
                  <a:lnTo>
                    <a:pt x="107" y="22907"/>
                  </a:lnTo>
                  <a:lnTo>
                    <a:pt x="75" y="23567"/>
                  </a:lnTo>
                  <a:lnTo>
                    <a:pt x="48" y="24259"/>
                  </a:lnTo>
                  <a:lnTo>
                    <a:pt x="27" y="24935"/>
                  </a:lnTo>
                  <a:lnTo>
                    <a:pt x="11" y="25626"/>
                  </a:lnTo>
                  <a:lnTo>
                    <a:pt x="6" y="26317"/>
                  </a:lnTo>
                  <a:lnTo>
                    <a:pt x="0" y="27009"/>
                  </a:lnTo>
                  <a:lnTo>
                    <a:pt x="6" y="27715"/>
                  </a:lnTo>
                  <a:lnTo>
                    <a:pt x="11" y="28407"/>
                  </a:lnTo>
                  <a:lnTo>
                    <a:pt x="27" y="29098"/>
                  </a:lnTo>
                  <a:lnTo>
                    <a:pt x="48" y="29774"/>
                  </a:lnTo>
                  <a:lnTo>
                    <a:pt x="75" y="30450"/>
                  </a:lnTo>
                  <a:lnTo>
                    <a:pt x="107" y="31126"/>
                  </a:lnTo>
                  <a:lnTo>
                    <a:pt x="149" y="31802"/>
                  </a:lnTo>
                  <a:lnTo>
                    <a:pt x="191" y="32463"/>
                  </a:lnTo>
                  <a:lnTo>
                    <a:pt x="239" y="33108"/>
                  </a:lnTo>
                  <a:lnTo>
                    <a:pt x="292" y="33768"/>
                  </a:lnTo>
                  <a:lnTo>
                    <a:pt x="356" y="34414"/>
                  </a:lnTo>
                  <a:lnTo>
                    <a:pt x="419" y="35043"/>
                  </a:lnTo>
                  <a:lnTo>
                    <a:pt x="488" y="35673"/>
                  </a:lnTo>
                  <a:lnTo>
                    <a:pt x="568" y="36303"/>
                  </a:lnTo>
                  <a:lnTo>
                    <a:pt x="648" y="36918"/>
                  </a:lnTo>
                  <a:lnTo>
                    <a:pt x="732" y="37532"/>
                  </a:lnTo>
                  <a:lnTo>
                    <a:pt x="823" y="38131"/>
                  </a:lnTo>
                  <a:lnTo>
                    <a:pt x="918" y="38731"/>
                  </a:lnTo>
                  <a:lnTo>
                    <a:pt x="1019" y="39314"/>
                  </a:lnTo>
                  <a:lnTo>
                    <a:pt x="1125" y="39898"/>
                  </a:lnTo>
                  <a:lnTo>
                    <a:pt x="1236" y="40467"/>
                  </a:lnTo>
                  <a:lnTo>
                    <a:pt x="1353" y="41020"/>
                  </a:lnTo>
                  <a:lnTo>
                    <a:pt x="1470" y="41573"/>
                  </a:lnTo>
                  <a:lnTo>
                    <a:pt x="1592" y="42126"/>
                  </a:lnTo>
                  <a:lnTo>
                    <a:pt x="1724" y="42648"/>
                  </a:lnTo>
                  <a:lnTo>
                    <a:pt x="1852" y="43186"/>
                  </a:lnTo>
                  <a:lnTo>
                    <a:pt x="1990" y="43693"/>
                  </a:lnTo>
                  <a:lnTo>
                    <a:pt x="2133" y="44200"/>
                  </a:lnTo>
                  <a:lnTo>
                    <a:pt x="2276" y="44691"/>
                  </a:lnTo>
                  <a:lnTo>
                    <a:pt x="2424" y="45183"/>
                  </a:lnTo>
                  <a:lnTo>
                    <a:pt x="2578" y="45659"/>
                  </a:lnTo>
                  <a:lnTo>
                    <a:pt x="2732" y="46120"/>
                  </a:lnTo>
                  <a:lnTo>
                    <a:pt x="2891" y="46566"/>
                  </a:lnTo>
                  <a:lnTo>
                    <a:pt x="3056" y="47011"/>
                  </a:lnTo>
                  <a:lnTo>
                    <a:pt x="3225" y="47441"/>
                  </a:lnTo>
                  <a:lnTo>
                    <a:pt x="3395" y="47856"/>
                  </a:lnTo>
                  <a:lnTo>
                    <a:pt x="3570" y="48271"/>
                  </a:lnTo>
                  <a:lnTo>
                    <a:pt x="3745" y="48670"/>
                  </a:lnTo>
                  <a:lnTo>
                    <a:pt x="3931" y="49039"/>
                  </a:lnTo>
                  <a:lnTo>
                    <a:pt x="4111" y="49423"/>
                  </a:lnTo>
                  <a:lnTo>
                    <a:pt x="4302" y="49777"/>
                  </a:lnTo>
                  <a:lnTo>
                    <a:pt x="4493" y="50114"/>
                  </a:lnTo>
                  <a:lnTo>
                    <a:pt x="4684" y="50452"/>
                  </a:lnTo>
                  <a:lnTo>
                    <a:pt x="4880" y="50775"/>
                  </a:lnTo>
                  <a:lnTo>
                    <a:pt x="5082" y="51082"/>
                  </a:lnTo>
                  <a:lnTo>
                    <a:pt x="5283" y="51359"/>
                  </a:lnTo>
                  <a:lnTo>
                    <a:pt x="5490" y="51651"/>
                  </a:lnTo>
                  <a:lnTo>
                    <a:pt x="5697" y="51912"/>
                  </a:lnTo>
                  <a:lnTo>
                    <a:pt x="5909" y="52158"/>
                  </a:lnTo>
                  <a:lnTo>
                    <a:pt x="6122" y="52388"/>
                  </a:lnTo>
                  <a:lnTo>
                    <a:pt x="6339" y="52603"/>
                  </a:lnTo>
                  <a:lnTo>
                    <a:pt x="6557" y="52818"/>
                  </a:lnTo>
                  <a:lnTo>
                    <a:pt x="6774" y="53003"/>
                  </a:lnTo>
                  <a:lnTo>
                    <a:pt x="6997" y="53187"/>
                  </a:lnTo>
                  <a:lnTo>
                    <a:pt x="7220" y="53341"/>
                  </a:lnTo>
                  <a:lnTo>
                    <a:pt x="7448" y="53479"/>
                  </a:lnTo>
                  <a:lnTo>
                    <a:pt x="7676" y="53602"/>
                  </a:lnTo>
                  <a:lnTo>
                    <a:pt x="7909" y="53725"/>
                  </a:lnTo>
                  <a:lnTo>
                    <a:pt x="8142" y="53817"/>
                  </a:lnTo>
                  <a:lnTo>
                    <a:pt x="8376" y="53894"/>
                  </a:lnTo>
                  <a:lnTo>
                    <a:pt x="8609" y="53955"/>
                  </a:lnTo>
                  <a:lnTo>
                    <a:pt x="8848" y="54001"/>
                  </a:lnTo>
                  <a:lnTo>
                    <a:pt x="9087" y="54017"/>
                  </a:lnTo>
                  <a:lnTo>
                    <a:pt x="9331" y="54032"/>
                  </a:lnTo>
                  <a:lnTo>
                    <a:pt x="9569" y="54017"/>
                  </a:lnTo>
                  <a:lnTo>
                    <a:pt x="9808" y="54001"/>
                  </a:lnTo>
                  <a:lnTo>
                    <a:pt x="10047" y="53955"/>
                  </a:lnTo>
                  <a:lnTo>
                    <a:pt x="10280" y="53894"/>
                  </a:lnTo>
                  <a:lnTo>
                    <a:pt x="10519" y="53817"/>
                  </a:lnTo>
                  <a:lnTo>
                    <a:pt x="10747" y="53725"/>
                  </a:lnTo>
                  <a:lnTo>
                    <a:pt x="10980" y="53602"/>
                  </a:lnTo>
                  <a:lnTo>
                    <a:pt x="11208" y="53479"/>
                  </a:lnTo>
                  <a:lnTo>
                    <a:pt x="11436" y="53341"/>
                  </a:lnTo>
                  <a:lnTo>
                    <a:pt x="11659" y="53187"/>
                  </a:lnTo>
                  <a:lnTo>
                    <a:pt x="11882" y="53003"/>
                  </a:lnTo>
                  <a:lnTo>
                    <a:pt x="12105" y="52818"/>
                  </a:lnTo>
                  <a:lnTo>
                    <a:pt x="12322" y="52603"/>
                  </a:lnTo>
                  <a:lnTo>
                    <a:pt x="12534" y="52388"/>
                  </a:lnTo>
                  <a:lnTo>
                    <a:pt x="12747" y="52158"/>
                  </a:lnTo>
                  <a:lnTo>
                    <a:pt x="12959" y="51912"/>
                  </a:lnTo>
                  <a:lnTo>
                    <a:pt x="13166" y="51651"/>
                  </a:lnTo>
                  <a:lnTo>
                    <a:pt x="13373" y="51359"/>
                  </a:lnTo>
                  <a:lnTo>
                    <a:pt x="13574" y="51082"/>
                  </a:lnTo>
                  <a:lnTo>
                    <a:pt x="13776" y="50775"/>
                  </a:lnTo>
                  <a:lnTo>
                    <a:pt x="13972" y="50452"/>
                  </a:lnTo>
                  <a:lnTo>
                    <a:pt x="14163" y="50114"/>
                  </a:lnTo>
                  <a:lnTo>
                    <a:pt x="14354" y="49777"/>
                  </a:lnTo>
                  <a:lnTo>
                    <a:pt x="14545" y="49423"/>
                  </a:lnTo>
                  <a:lnTo>
                    <a:pt x="14730" y="49039"/>
                  </a:lnTo>
                  <a:lnTo>
                    <a:pt x="14911" y="48670"/>
                  </a:lnTo>
                  <a:lnTo>
                    <a:pt x="15086" y="48271"/>
                  </a:lnTo>
                  <a:lnTo>
                    <a:pt x="15261" y="47856"/>
                  </a:lnTo>
                  <a:lnTo>
                    <a:pt x="15431" y="47441"/>
                  </a:lnTo>
                  <a:lnTo>
                    <a:pt x="15600" y="47011"/>
                  </a:lnTo>
                  <a:lnTo>
                    <a:pt x="15765" y="46566"/>
                  </a:lnTo>
                  <a:lnTo>
                    <a:pt x="15924" y="46120"/>
                  </a:lnTo>
                  <a:lnTo>
                    <a:pt x="16083" y="45659"/>
                  </a:lnTo>
                  <a:lnTo>
                    <a:pt x="16232" y="45183"/>
                  </a:lnTo>
                  <a:lnTo>
                    <a:pt x="16380" y="44691"/>
                  </a:lnTo>
                  <a:lnTo>
                    <a:pt x="16529" y="44200"/>
                  </a:lnTo>
                  <a:lnTo>
                    <a:pt x="16666" y="43693"/>
                  </a:lnTo>
                  <a:lnTo>
                    <a:pt x="16804" y="43186"/>
                  </a:lnTo>
                  <a:lnTo>
                    <a:pt x="16937" y="42648"/>
                  </a:lnTo>
                  <a:lnTo>
                    <a:pt x="17064" y="42126"/>
                  </a:lnTo>
                  <a:lnTo>
                    <a:pt x="17186" y="41573"/>
                  </a:lnTo>
                  <a:lnTo>
                    <a:pt x="17308" y="41020"/>
                  </a:lnTo>
                  <a:lnTo>
                    <a:pt x="17420" y="40467"/>
                  </a:lnTo>
                  <a:lnTo>
                    <a:pt x="17531" y="39898"/>
                  </a:lnTo>
                  <a:lnTo>
                    <a:pt x="17637" y="39314"/>
                  </a:lnTo>
                  <a:lnTo>
                    <a:pt x="17738" y="38731"/>
                  </a:lnTo>
                  <a:lnTo>
                    <a:pt x="17833" y="38131"/>
                  </a:lnTo>
                  <a:lnTo>
                    <a:pt x="17924" y="37532"/>
                  </a:lnTo>
                  <a:lnTo>
                    <a:pt x="18008" y="36918"/>
                  </a:lnTo>
                  <a:lnTo>
                    <a:pt x="18088" y="36303"/>
                  </a:lnTo>
                  <a:lnTo>
                    <a:pt x="18168" y="35673"/>
                  </a:lnTo>
                  <a:lnTo>
                    <a:pt x="18237" y="35043"/>
                  </a:lnTo>
                  <a:lnTo>
                    <a:pt x="18300" y="34414"/>
                  </a:lnTo>
                  <a:lnTo>
                    <a:pt x="18364" y="33768"/>
                  </a:lnTo>
                  <a:lnTo>
                    <a:pt x="18417" y="33108"/>
                  </a:lnTo>
                  <a:lnTo>
                    <a:pt x="18465" y="32463"/>
                  </a:lnTo>
                  <a:lnTo>
                    <a:pt x="18512" y="31802"/>
                  </a:lnTo>
                  <a:lnTo>
                    <a:pt x="18549" y="31126"/>
                  </a:lnTo>
                  <a:lnTo>
                    <a:pt x="18581" y="30450"/>
                  </a:lnTo>
                  <a:lnTo>
                    <a:pt x="18608" y="29774"/>
                  </a:lnTo>
                  <a:lnTo>
                    <a:pt x="18629" y="29098"/>
                  </a:lnTo>
                  <a:lnTo>
                    <a:pt x="18645" y="28407"/>
                  </a:lnTo>
                  <a:lnTo>
                    <a:pt x="18656" y="27715"/>
                  </a:lnTo>
                  <a:lnTo>
                    <a:pt x="18656" y="27009"/>
                  </a:lnTo>
                  <a:lnTo>
                    <a:pt x="18656" y="26317"/>
                  </a:lnTo>
                  <a:lnTo>
                    <a:pt x="18645" y="25626"/>
                  </a:lnTo>
                  <a:lnTo>
                    <a:pt x="18629" y="24935"/>
                  </a:lnTo>
                  <a:lnTo>
                    <a:pt x="18608" y="24259"/>
                  </a:lnTo>
                  <a:lnTo>
                    <a:pt x="18581" y="23567"/>
                  </a:lnTo>
                  <a:lnTo>
                    <a:pt x="18549" y="22907"/>
                  </a:lnTo>
                  <a:lnTo>
                    <a:pt x="18512" y="22231"/>
                  </a:lnTo>
                  <a:lnTo>
                    <a:pt x="18465" y="21570"/>
                  </a:lnTo>
                  <a:lnTo>
                    <a:pt x="18417" y="20910"/>
                  </a:lnTo>
                  <a:lnTo>
                    <a:pt x="18364" y="20264"/>
                  </a:lnTo>
                  <a:lnTo>
                    <a:pt x="18300" y="19619"/>
                  </a:lnTo>
                  <a:lnTo>
                    <a:pt x="18237" y="18974"/>
                  </a:lnTo>
                  <a:lnTo>
                    <a:pt x="18168" y="18344"/>
                  </a:lnTo>
                  <a:lnTo>
                    <a:pt x="18088" y="17729"/>
                  </a:lnTo>
                  <a:lnTo>
                    <a:pt x="18008" y="17115"/>
                  </a:lnTo>
                  <a:lnTo>
                    <a:pt x="17924" y="16500"/>
                  </a:lnTo>
                  <a:lnTo>
                    <a:pt x="17833" y="15901"/>
                  </a:lnTo>
                  <a:lnTo>
                    <a:pt x="17738" y="15302"/>
                  </a:lnTo>
                  <a:lnTo>
                    <a:pt x="17637" y="14718"/>
                  </a:lnTo>
                  <a:lnTo>
                    <a:pt x="17531" y="14135"/>
                  </a:lnTo>
                  <a:lnTo>
                    <a:pt x="17420" y="13566"/>
                  </a:lnTo>
                  <a:lnTo>
                    <a:pt x="17308" y="12998"/>
                  </a:lnTo>
                  <a:lnTo>
                    <a:pt x="17186" y="12460"/>
                  </a:lnTo>
                  <a:lnTo>
                    <a:pt x="17064" y="11907"/>
                  </a:lnTo>
                  <a:lnTo>
                    <a:pt x="16937" y="11369"/>
                  </a:lnTo>
                  <a:lnTo>
                    <a:pt x="16804" y="10847"/>
                  </a:lnTo>
                  <a:lnTo>
                    <a:pt x="16666" y="10340"/>
                  </a:lnTo>
                  <a:lnTo>
                    <a:pt x="16529" y="9833"/>
                  </a:lnTo>
                  <a:lnTo>
                    <a:pt x="16380" y="9341"/>
                  </a:lnTo>
                  <a:lnTo>
                    <a:pt x="16232" y="8850"/>
                  </a:lnTo>
                  <a:lnTo>
                    <a:pt x="16083" y="8373"/>
                  </a:lnTo>
                  <a:lnTo>
                    <a:pt x="15924" y="7913"/>
                  </a:lnTo>
                  <a:lnTo>
                    <a:pt x="15765" y="7452"/>
                  </a:lnTo>
                  <a:lnTo>
                    <a:pt x="15600" y="7022"/>
                  </a:lnTo>
                  <a:lnTo>
                    <a:pt x="15431" y="6591"/>
                  </a:lnTo>
                  <a:lnTo>
                    <a:pt x="15261" y="6161"/>
                  </a:lnTo>
                  <a:lnTo>
                    <a:pt x="15086" y="5762"/>
                  </a:lnTo>
                  <a:lnTo>
                    <a:pt x="14911" y="5362"/>
                  </a:lnTo>
                  <a:lnTo>
                    <a:pt x="14730" y="4978"/>
                  </a:lnTo>
                  <a:lnTo>
                    <a:pt x="14545" y="4610"/>
                  </a:lnTo>
                  <a:lnTo>
                    <a:pt x="14354" y="4256"/>
                  </a:lnTo>
                  <a:lnTo>
                    <a:pt x="14163" y="3903"/>
                  </a:lnTo>
                  <a:lnTo>
                    <a:pt x="13972" y="3580"/>
                  </a:lnTo>
                  <a:lnTo>
                    <a:pt x="13776" y="3258"/>
                  </a:lnTo>
                  <a:lnTo>
                    <a:pt x="13574" y="2950"/>
                  </a:lnTo>
                  <a:lnTo>
                    <a:pt x="13373" y="2658"/>
                  </a:lnTo>
                  <a:lnTo>
                    <a:pt x="13166" y="2382"/>
                  </a:lnTo>
                  <a:lnTo>
                    <a:pt x="12959" y="2121"/>
                  </a:lnTo>
                  <a:lnTo>
                    <a:pt x="12747" y="1875"/>
                  </a:lnTo>
                  <a:lnTo>
                    <a:pt x="12534" y="1645"/>
                  </a:lnTo>
                  <a:lnTo>
                    <a:pt x="12322" y="1414"/>
                  </a:lnTo>
                  <a:lnTo>
                    <a:pt x="12105" y="1214"/>
                  </a:lnTo>
                  <a:lnTo>
                    <a:pt x="11882" y="1030"/>
                  </a:lnTo>
                  <a:lnTo>
                    <a:pt x="11659" y="846"/>
                  </a:lnTo>
                  <a:lnTo>
                    <a:pt x="11436" y="692"/>
                  </a:lnTo>
                  <a:lnTo>
                    <a:pt x="11208" y="554"/>
                  </a:lnTo>
                  <a:lnTo>
                    <a:pt x="10980" y="415"/>
                  </a:lnTo>
                  <a:lnTo>
                    <a:pt x="10747" y="308"/>
                  </a:lnTo>
                  <a:lnTo>
                    <a:pt x="10519" y="216"/>
                  </a:lnTo>
                  <a:lnTo>
                    <a:pt x="10280" y="139"/>
                  </a:lnTo>
                  <a:lnTo>
                    <a:pt x="10047" y="78"/>
                  </a:lnTo>
                  <a:lnTo>
                    <a:pt x="9808" y="31"/>
                  </a:lnTo>
                  <a:lnTo>
                    <a:pt x="95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-469925" y="-19596550"/>
              <a:ext cx="307550" cy="828475"/>
            </a:xfrm>
            <a:custGeom>
              <a:avLst/>
              <a:gdLst/>
              <a:ahLst/>
              <a:cxnLst/>
              <a:rect l="l" t="t" r="r" b="b"/>
              <a:pathLst>
                <a:path w="12302" h="33139" extrusionOk="0">
                  <a:moveTo>
                    <a:pt x="1" y="1"/>
                  </a:moveTo>
                  <a:lnTo>
                    <a:pt x="314" y="16255"/>
                  </a:lnTo>
                  <a:lnTo>
                    <a:pt x="309" y="16762"/>
                  </a:lnTo>
                  <a:lnTo>
                    <a:pt x="309" y="17269"/>
                  </a:lnTo>
                  <a:lnTo>
                    <a:pt x="314" y="17775"/>
                  </a:lnTo>
                  <a:lnTo>
                    <a:pt x="324" y="18282"/>
                  </a:lnTo>
                  <a:lnTo>
                    <a:pt x="340" y="18774"/>
                  </a:lnTo>
                  <a:lnTo>
                    <a:pt x="362" y="19266"/>
                  </a:lnTo>
                  <a:lnTo>
                    <a:pt x="388" y="19757"/>
                  </a:lnTo>
                  <a:lnTo>
                    <a:pt x="420" y="20249"/>
                  </a:lnTo>
                  <a:lnTo>
                    <a:pt x="452" y="20741"/>
                  </a:lnTo>
                  <a:lnTo>
                    <a:pt x="494" y="21217"/>
                  </a:lnTo>
                  <a:lnTo>
                    <a:pt x="537" y="21693"/>
                  </a:lnTo>
                  <a:lnTo>
                    <a:pt x="590" y="22169"/>
                  </a:lnTo>
                  <a:lnTo>
                    <a:pt x="643" y="22646"/>
                  </a:lnTo>
                  <a:lnTo>
                    <a:pt x="701" y="23106"/>
                  </a:lnTo>
                  <a:lnTo>
                    <a:pt x="765" y="23567"/>
                  </a:lnTo>
                  <a:lnTo>
                    <a:pt x="834" y="24013"/>
                  </a:lnTo>
                  <a:lnTo>
                    <a:pt x="908" y="24458"/>
                  </a:lnTo>
                  <a:lnTo>
                    <a:pt x="988" y="24904"/>
                  </a:lnTo>
                  <a:lnTo>
                    <a:pt x="1067" y="25334"/>
                  </a:lnTo>
                  <a:lnTo>
                    <a:pt x="1152" y="25764"/>
                  </a:lnTo>
                  <a:lnTo>
                    <a:pt x="1247" y="26179"/>
                  </a:lnTo>
                  <a:lnTo>
                    <a:pt x="1338" y="26594"/>
                  </a:lnTo>
                  <a:lnTo>
                    <a:pt x="1438" y="26993"/>
                  </a:lnTo>
                  <a:lnTo>
                    <a:pt x="1544" y="27393"/>
                  </a:lnTo>
                  <a:lnTo>
                    <a:pt x="1651" y="27777"/>
                  </a:lnTo>
                  <a:lnTo>
                    <a:pt x="1762" y="28161"/>
                  </a:lnTo>
                  <a:lnTo>
                    <a:pt x="1879" y="28530"/>
                  </a:lnTo>
                  <a:lnTo>
                    <a:pt x="2001" y="28883"/>
                  </a:lnTo>
                  <a:lnTo>
                    <a:pt x="2123" y="29236"/>
                  </a:lnTo>
                  <a:lnTo>
                    <a:pt x="2250" y="29574"/>
                  </a:lnTo>
                  <a:lnTo>
                    <a:pt x="2383" y="29912"/>
                  </a:lnTo>
                  <a:lnTo>
                    <a:pt x="2515" y="30235"/>
                  </a:lnTo>
                  <a:lnTo>
                    <a:pt x="2706" y="30557"/>
                  </a:lnTo>
                  <a:lnTo>
                    <a:pt x="2897" y="30865"/>
                  </a:lnTo>
                  <a:lnTo>
                    <a:pt x="3088" y="31157"/>
                  </a:lnTo>
                  <a:lnTo>
                    <a:pt x="3290" y="31433"/>
                  </a:lnTo>
                  <a:lnTo>
                    <a:pt x="3486" y="31679"/>
                  </a:lnTo>
                  <a:lnTo>
                    <a:pt x="3687" y="31909"/>
                  </a:lnTo>
                  <a:lnTo>
                    <a:pt x="3894" y="32124"/>
                  </a:lnTo>
                  <a:lnTo>
                    <a:pt x="4101" y="32309"/>
                  </a:lnTo>
                  <a:lnTo>
                    <a:pt x="4313" y="32478"/>
                  </a:lnTo>
                  <a:lnTo>
                    <a:pt x="4525" y="32631"/>
                  </a:lnTo>
                  <a:lnTo>
                    <a:pt x="4738" y="32754"/>
                  </a:lnTo>
                  <a:lnTo>
                    <a:pt x="4950" y="32862"/>
                  </a:lnTo>
                  <a:lnTo>
                    <a:pt x="5167" y="32939"/>
                  </a:lnTo>
                  <a:lnTo>
                    <a:pt x="5385" y="33000"/>
                  </a:lnTo>
                  <a:lnTo>
                    <a:pt x="5602" y="33046"/>
                  </a:lnTo>
                  <a:lnTo>
                    <a:pt x="5820" y="33062"/>
                  </a:lnTo>
                  <a:lnTo>
                    <a:pt x="6042" y="33123"/>
                  </a:lnTo>
                  <a:lnTo>
                    <a:pt x="6265" y="33138"/>
                  </a:lnTo>
                  <a:lnTo>
                    <a:pt x="6488" y="33138"/>
                  </a:lnTo>
                  <a:lnTo>
                    <a:pt x="6711" y="33123"/>
                  </a:lnTo>
                  <a:lnTo>
                    <a:pt x="6928" y="33092"/>
                  </a:lnTo>
                  <a:lnTo>
                    <a:pt x="7151" y="33031"/>
                  </a:lnTo>
                  <a:lnTo>
                    <a:pt x="7369" y="32939"/>
                  </a:lnTo>
                  <a:lnTo>
                    <a:pt x="7586" y="32831"/>
                  </a:lnTo>
                  <a:lnTo>
                    <a:pt x="7803" y="32708"/>
                  </a:lnTo>
                  <a:lnTo>
                    <a:pt x="8016" y="32555"/>
                  </a:lnTo>
                  <a:lnTo>
                    <a:pt x="8233" y="32386"/>
                  </a:lnTo>
                  <a:lnTo>
                    <a:pt x="8440" y="32201"/>
                  </a:lnTo>
                  <a:lnTo>
                    <a:pt x="8652" y="31986"/>
                  </a:lnTo>
                  <a:lnTo>
                    <a:pt x="8859" y="31756"/>
                  </a:lnTo>
                  <a:lnTo>
                    <a:pt x="9061" y="31495"/>
                  </a:lnTo>
                  <a:lnTo>
                    <a:pt x="9262" y="31218"/>
                  </a:lnTo>
                  <a:lnTo>
                    <a:pt x="9384" y="31003"/>
                  </a:lnTo>
                  <a:lnTo>
                    <a:pt x="9501" y="30757"/>
                  </a:lnTo>
                  <a:lnTo>
                    <a:pt x="9618" y="30527"/>
                  </a:lnTo>
                  <a:lnTo>
                    <a:pt x="9734" y="30281"/>
                  </a:lnTo>
                  <a:lnTo>
                    <a:pt x="9846" y="30020"/>
                  </a:lnTo>
                  <a:lnTo>
                    <a:pt x="9952" y="29759"/>
                  </a:lnTo>
                  <a:lnTo>
                    <a:pt x="10058" y="29482"/>
                  </a:lnTo>
                  <a:lnTo>
                    <a:pt x="10164" y="29205"/>
                  </a:lnTo>
                  <a:lnTo>
                    <a:pt x="10265" y="28929"/>
                  </a:lnTo>
                  <a:lnTo>
                    <a:pt x="10365" y="28637"/>
                  </a:lnTo>
                  <a:lnTo>
                    <a:pt x="10466" y="28345"/>
                  </a:lnTo>
                  <a:lnTo>
                    <a:pt x="10556" y="28038"/>
                  </a:lnTo>
                  <a:lnTo>
                    <a:pt x="10652" y="27731"/>
                  </a:lnTo>
                  <a:lnTo>
                    <a:pt x="10742" y="27408"/>
                  </a:lnTo>
                  <a:lnTo>
                    <a:pt x="10827" y="27085"/>
                  </a:lnTo>
                  <a:lnTo>
                    <a:pt x="10912" y="26763"/>
                  </a:lnTo>
                  <a:lnTo>
                    <a:pt x="10991" y="26425"/>
                  </a:lnTo>
                  <a:lnTo>
                    <a:pt x="11071" y="26087"/>
                  </a:lnTo>
                  <a:lnTo>
                    <a:pt x="11145" y="25749"/>
                  </a:lnTo>
                  <a:lnTo>
                    <a:pt x="11219" y="25395"/>
                  </a:lnTo>
                  <a:lnTo>
                    <a:pt x="11288" y="25042"/>
                  </a:lnTo>
                  <a:lnTo>
                    <a:pt x="11357" y="24673"/>
                  </a:lnTo>
                  <a:lnTo>
                    <a:pt x="11421" y="24320"/>
                  </a:lnTo>
                  <a:lnTo>
                    <a:pt x="11485" y="23951"/>
                  </a:lnTo>
                  <a:lnTo>
                    <a:pt x="11543" y="23567"/>
                  </a:lnTo>
                  <a:lnTo>
                    <a:pt x="11596" y="23199"/>
                  </a:lnTo>
                  <a:lnTo>
                    <a:pt x="11649" y="22815"/>
                  </a:lnTo>
                  <a:lnTo>
                    <a:pt x="11697" y="22430"/>
                  </a:lnTo>
                  <a:lnTo>
                    <a:pt x="11745" y="22031"/>
                  </a:lnTo>
                  <a:lnTo>
                    <a:pt x="11787" y="21632"/>
                  </a:lnTo>
                  <a:lnTo>
                    <a:pt x="11824" y="21232"/>
                  </a:lnTo>
                  <a:lnTo>
                    <a:pt x="11861" y="20833"/>
                  </a:lnTo>
                  <a:lnTo>
                    <a:pt x="11898" y="20418"/>
                  </a:lnTo>
                  <a:lnTo>
                    <a:pt x="11936" y="19957"/>
                  </a:lnTo>
                  <a:lnTo>
                    <a:pt x="11973" y="19450"/>
                  </a:lnTo>
                  <a:lnTo>
                    <a:pt x="12004" y="18912"/>
                  </a:lnTo>
                  <a:lnTo>
                    <a:pt x="12036" y="18329"/>
                  </a:lnTo>
                  <a:lnTo>
                    <a:pt x="12063" y="17729"/>
                  </a:lnTo>
                  <a:lnTo>
                    <a:pt x="12116" y="16424"/>
                  </a:lnTo>
                  <a:lnTo>
                    <a:pt x="12158" y="15026"/>
                  </a:lnTo>
                  <a:lnTo>
                    <a:pt x="12195" y="13551"/>
                  </a:lnTo>
                  <a:lnTo>
                    <a:pt x="12222" y="12030"/>
                  </a:lnTo>
                  <a:lnTo>
                    <a:pt x="12248" y="10478"/>
                  </a:lnTo>
                  <a:lnTo>
                    <a:pt x="12264" y="8942"/>
                  </a:lnTo>
                  <a:lnTo>
                    <a:pt x="12280" y="7421"/>
                  </a:lnTo>
                  <a:lnTo>
                    <a:pt x="12296" y="4517"/>
                  </a:lnTo>
                  <a:lnTo>
                    <a:pt x="12302" y="1982"/>
                  </a:lnTo>
                  <a:lnTo>
                    <a:pt x="1230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-469925" y="-19596550"/>
              <a:ext cx="307550" cy="828475"/>
            </a:xfrm>
            <a:custGeom>
              <a:avLst/>
              <a:gdLst/>
              <a:ahLst/>
              <a:cxnLst/>
              <a:rect l="l" t="t" r="r" b="b"/>
              <a:pathLst>
                <a:path w="12302" h="33139" fill="none" extrusionOk="0">
                  <a:moveTo>
                    <a:pt x="12302" y="1"/>
                  </a:moveTo>
                  <a:lnTo>
                    <a:pt x="12302" y="1"/>
                  </a:lnTo>
                  <a:lnTo>
                    <a:pt x="12302" y="1982"/>
                  </a:lnTo>
                  <a:lnTo>
                    <a:pt x="12296" y="4517"/>
                  </a:lnTo>
                  <a:lnTo>
                    <a:pt x="12280" y="7421"/>
                  </a:lnTo>
                  <a:lnTo>
                    <a:pt x="12264" y="8942"/>
                  </a:lnTo>
                  <a:lnTo>
                    <a:pt x="12248" y="10478"/>
                  </a:lnTo>
                  <a:lnTo>
                    <a:pt x="12222" y="12030"/>
                  </a:lnTo>
                  <a:lnTo>
                    <a:pt x="12195" y="13551"/>
                  </a:lnTo>
                  <a:lnTo>
                    <a:pt x="12158" y="15026"/>
                  </a:lnTo>
                  <a:lnTo>
                    <a:pt x="12116" y="16424"/>
                  </a:lnTo>
                  <a:lnTo>
                    <a:pt x="12063" y="17729"/>
                  </a:lnTo>
                  <a:lnTo>
                    <a:pt x="12036" y="18329"/>
                  </a:lnTo>
                  <a:lnTo>
                    <a:pt x="12004" y="18912"/>
                  </a:lnTo>
                  <a:lnTo>
                    <a:pt x="11973" y="19450"/>
                  </a:lnTo>
                  <a:lnTo>
                    <a:pt x="11936" y="19957"/>
                  </a:lnTo>
                  <a:lnTo>
                    <a:pt x="11898" y="20418"/>
                  </a:lnTo>
                  <a:lnTo>
                    <a:pt x="11861" y="20833"/>
                  </a:lnTo>
                  <a:lnTo>
                    <a:pt x="11861" y="20833"/>
                  </a:lnTo>
                  <a:lnTo>
                    <a:pt x="11824" y="21232"/>
                  </a:lnTo>
                  <a:lnTo>
                    <a:pt x="11787" y="21632"/>
                  </a:lnTo>
                  <a:lnTo>
                    <a:pt x="11745" y="22031"/>
                  </a:lnTo>
                  <a:lnTo>
                    <a:pt x="11697" y="22430"/>
                  </a:lnTo>
                  <a:lnTo>
                    <a:pt x="11649" y="22815"/>
                  </a:lnTo>
                  <a:lnTo>
                    <a:pt x="11596" y="23199"/>
                  </a:lnTo>
                  <a:lnTo>
                    <a:pt x="11543" y="23567"/>
                  </a:lnTo>
                  <a:lnTo>
                    <a:pt x="11485" y="23951"/>
                  </a:lnTo>
                  <a:lnTo>
                    <a:pt x="11421" y="24320"/>
                  </a:lnTo>
                  <a:lnTo>
                    <a:pt x="11357" y="24673"/>
                  </a:lnTo>
                  <a:lnTo>
                    <a:pt x="11288" y="25042"/>
                  </a:lnTo>
                  <a:lnTo>
                    <a:pt x="11219" y="25395"/>
                  </a:lnTo>
                  <a:lnTo>
                    <a:pt x="11145" y="25749"/>
                  </a:lnTo>
                  <a:lnTo>
                    <a:pt x="11071" y="26087"/>
                  </a:lnTo>
                  <a:lnTo>
                    <a:pt x="10991" y="26425"/>
                  </a:lnTo>
                  <a:lnTo>
                    <a:pt x="10912" y="26763"/>
                  </a:lnTo>
                  <a:lnTo>
                    <a:pt x="10827" y="27085"/>
                  </a:lnTo>
                  <a:lnTo>
                    <a:pt x="10742" y="27408"/>
                  </a:lnTo>
                  <a:lnTo>
                    <a:pt x="10652" y="27731"/>
                  </a:lnTo>
                  <a:lnTo>
                    <a:pt x="10556" y="28038"/>
                  </a:lnTo>
                  <a:lnTo>
                    <a:pt x="10466" y="28345"/>
                  </a:lnTo>
                  <a:lnTo>
                    <a:pt x="10365" y="28637"/>
                  </a:lnTo>
                  <a:lnTo>
                    <a:pt x="10265" y="28929"/>
                  </a:lnTo>
                  <a:lnTo>
                    <a:pt x="10164" y="29205"/>
                  </a:lnTo>
                  <a:lnTo>
                    <a:pt x="10058" y="29482"/>
                  </a:lnTo>
                  <a:lnTo>
                    <a:pt x="9952" y="29759"/>
                  </a:lnTo>
                  <a:lnTo>
                    <a:pt x="9846" y="30020"/>
                  </a:lnTo>
                  <a:lnTo>
                    <a:pt x="9734" y="30281"/>
                  </a:lnTo>
                  <a:lnTo>
                    <a:pt x="9618" y="30527"/>
                  </a:lnTo>
                  <a:lnTo>
                    <a:pt x="9501" y="30757"/>
                  </a:lnTo>
                  <a:lnTo>
                    <a:pt x="9384" y="31003"/>
                  </a:lnTo>
                  <a:lnTo>
                    <a:pt x="9262" y="31218"/>
                  </a:lnTo>
                  <a:lnTo>
                    <a:pt x="9262" y="31218"/>
                  </a:lnTo>
                  <a:lnTo>
                    <a:pt x="9061" y="31495"/>
                  </a:lnTo>
                  <a:lnTo>
                    <a:pt x="8859" y="31756"/>
                  </a:lnTo>
                  <a:lnTo>
                    <a:pt x="8652" y="31986"/>
                  </a:lnTo>
                  <a:lnTo>
                    <a:pt x="8440" y="32201"/>
                  </a:lnTo>
                  <a:lnTo>
                    <a:pt x="8233" y="32386"/>
                  </a:lnTo>
                  <a:lnTo>
                    <a:pt x="8016" y="32555"/>
                  </a:lnTo>
                  <a:lnTo>
                    <a:pt x="7803" y="32708"/>
                  </a:lnTo>
                  <a:lnTo>
                    <a:pt x="7586" y="32831"/>
                  </a:lnTo>
                  <a:lnTo>
                    <a:pt x="7369" y="32939"/>
                  </a:lnTo>
                  <a:lnTo>
                    <a:pt x="7151" y="33031"/>
                  </a:lnTo>
                  <a:lnTo>
                    <a:pt x="6928" y="33092"/>
                  </a:lnTo>
                  <a:lnTo>
                    <a:pt x="6711" y="33123"/>
                  </a:lnTo>
                  <a:lnTo>
                    <a:pt x="6488" y="33138"/>
                  </a:lnTo>
                  <a:lnTo>
                    <a:pt x="6265" y="33138"/>
                  </a:lnTo>
                  <a:lnTo>
                    <a:pt x="6042" y="33123"/>
                  </a:lnTo>
                  <a:lnTo>
                    <a:pt x="5820" y="33062"/>
                  </a:lnTo>
                  <a:lnTo>
                    <a:pt x="5820" y="33062"/>
                  </a:lnTo>
                  <a:lnTo>
                    <a:pt x="5602" y="33046"/>
                  </a:lnTo>
                  <a:lnTo>
                    <a:pt x="5385" y="33000"/>
                  </a:lnTo>
                  <a:lnTo>
                    <a:pt x="5167" y="32939"/>
                  </a:lnTo>
                  <a:lnTo>
                    <a:pt x="4950" y="32862"/>
                  </a:lnTo>
                  <a:lnTo>
                    <a:pt x="4738" y="32754"/>
                  </a:lnTo>
                  <a:lnTo>
                    <a:pt x="4525" y="32631"/>
                  </a:lnTo>
                  <a:lnTo>
                    <a:pt x="4313" y="32478"/>
                  </a:lnTo>
                  <a:lnTo>
                    <a:pt x="4101" y="32309"/>
                  </a:lnTo>
                  <a:lnTo>
                    <a:pt x="3894" y="32124"/>
                  </a:lnTo>
                  <a:lnTo>
                    <a:pt x="3687" y="31909"/>
                  </a:lnTo>
                  <a:lnTo>
                    <a:pt x="3486" y="31679"/>
                  </a:lnTo>
                  <a:lnTo>
                    <a:pt x="3290" y="31433"/>
                  </a:lnTo>
                  <a:lnTo>
                    <a:pt x="3088" y="31157"/>
                  </a:lnTo>
                  <a:lnTo>
                    <a:pt x="2897" y="30865"/>
                  </a:lnTo>
                  <a:lnTo>
                    <a:pt x="2706" y="30557"/>
                  </a:lnTo>
                  <a:lnTo>
                    <a:pt x="2515" y="30235"/>
                  </a:lnTo>
                  <a:lnTo>
                    <a:pt x="2515" y="30235"/>
                  </a:lnTo>
                  <a:lnTo>
                    <a:pt x="2383" y="29912"/>
                  </a:lnTo>
                  <a:lnTo>
                    <a:pt x="2250" y="29574"/>
                  </a:lnTo>
                  <a:lnTo>
                    <a:pt x="2123" y="29236"/>
                  </a:lnTo>
                  <a:lnTo>
                    <a:pt x="2001" y="28883"/>
                  </a:lnTo>
                  <a:lnTo>
                    <a:pt x="1879" y="28530"/>
                  </a:lnTo>
                  <a:lnTo>
                    <a:pt x="1762" y="28161"/>
                  </a:lnTo>
                  <a:lnTo>
                    <a:pt x="1651" y="27777"/>
                  </a:lnTo>
                  <a:lnTo>
                    <a:pt x="1544" y="27393"/>
                  </a:lnTo>
                  <a:lnTo>
                    <a:pt x="1438" y="26993"/>
                  </a:lnTo>
                  <a:lnTo>
                    <a:pt x="1338" y="26594"/>
                  </a:lnTo>
                  <a:lnTo>
                    <a:pt x="1247" y="26179"/>
                  </a:lnTo>
                  <a:lnTo>
                    <a:pt x="1152" y="25764"/>
                  </a:lnTo>
                  <a:lnTo>
                    <a:pt x="1067" y="25334"/>
                  </a:lnTo>
                  <a:lnTo>
                    <a:pt x="988" y="24904"/>
                  </a:lnTo>
                  <a:lnTo>
                    <a:pt x="908" y="24458"/>
                  </a:lnTo>
                  <a:lnTo>
                    <a:pt x="834" y="24013"/>
                  </a:lnTo>
                  <a:lnTo>
                    <a:pt x="765" y="23567"/>
                  </a:lnTo>
                  <a:lnTo>
                    <a:pt x="701" y="23106"/>
                  </a:lnTo>
                  <a:lnTo>
                    <a:pt x="643" y="22646"/>
                  </a:lnTo>
                  <a:lnTo>
                    <a:pt x="590" y="22169"/>
                  </a:lnTo>
                  <a:lnTo>
                    <a:pt x="537" y="21693"/>
                  </a:lnTo>
                  <a:lnTo>
                    <a:pt x="494" y="21217"/>
                  </a:lnTo>
                  <a:lnTo>
                    <a:pt x="452" y="20741"/>
                  </a:lnTo>
                  <a:lnTo>
                    <a:pt x="420" y="20249"/>
                  </a:lnTo>
                  <a:lnTo>
                    <a:pt x="388" y="19757"/>
                  </a:lnTo>
                  <a:lnTo>
                    <a:pt x="362" y="19266"/>
                  </a:lnTo>
                  <a:lnTo>
                    <a:pt x="340" y="18774"/>
                  </a:lnTo>
                  <a:lnTo>
                    <a:pt x="324" y="18282"/>
                  </a:lnTo>
                  <a:lnTo>
                    <a:pt x="314" y="17775"/>
                  </a:lnTo>
                  <a:lnTo>
                    <a:pt x="309" y="17269"/>
                  </a:lnTo>
                  <a:lnTo>
                    <a:pt x="309" y="16762"/>
                  </a:lnTo>
                  <a:lnTo>
                    <a:pt x="314" y="1625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4"/>
            <p:cNvSpPr/>
            <p:nvPr/>
          </p:nvSpPr>
          <p:spPr>
            <a:xfrm>
              <a:off x="-727397" y="-19689875"/>
              <a:ext cx="573550" cy="233150"/>
            </a:xfrm>
            <a:custGeom>
              <a:avLst/>
              <a:gdLst/>
              <a:ahLst/>
              <a:cxnLst/>
              <a:rect l="l" t="t" r="r" b="b"/>
              <a:pathLst>
                <a:path w="22942" h="9326" extrusionOk="0">
                  <a:moveTo>
                    <a:pt x="9410" y="0"/>
                  </a:moveTo>
                  <a:lnTo>
                    <a:pt x="8365" y="16"/>
                  </a:lnTo>
                  <a:lnTo>
                    <a:pt x="7342" y="31"/>
                  </a:lnTo>
                  <a:lnTo>
                    <a:pt x="6355" y="47"/>
                  </a:lnTo>
                  <a:lnTo>
                    <a:pt x="5406" y="93"/>
                  </a:lnTo>
                  <a:lnTo>
                    <a:pt x="4509" y="139"/>
                  </a:lnTo>
                  <a:lnTo>
                    <a:pt x="3666" y="200"/>
                  </a:lnTo>
                  <a:lnTo>
                    <a:pt x="2891" y="277"/>
                  </a:lnTo>
                  <a:lnTo>
                    <a:pt x="2191" y="369"/>
                  </a:lnTo>
                  <a:lnTo>
                    <a:pt x="1571" y="477"/>
                  </a:lnTo>
                  <a:lnTo>
                    <a:pt x="1295" y="538"/>
                  </a:lnTo>
                  <a:lnTo>
                    <a:pt x="1040" y="600"/>
                  </a:lnTo>
                  <a:lnTo>
                    <a:pt x="812" y="676"/>
                  </a:lnTo>
                  <a:lnTo>
                    <a:pt x="611" y="753"/>
                  </a:lnTo>
                  <a:lnTo>
                    <a:pt x="435" y="830"/>
                  </a:lnTo>
                  <a:lnTo>
                    <a:pt x="292" y="907"/>
                  </a:lnTo>
                  <a:lnTo>
                    <a:pt x="170" y="999"/>
                  </a:lnTo>
                  <a:lnTo>
                    <a:pt x="85" y="1091"/>
                  </a:lnTo>
                  <a:lnTo>
                    <a:pt x="54" y="1137"/>
                  </a:lnTo>
                  <a:lnTo>
                    <a:pt x="27" y="1183"/>
                  </a:lnTo>
                  <a:lnTo>
                    <a:pt x="11" y="1245"/>
                  </a:lnTo>
                  <a:lnTo>
                    <a:pt x="1" y="1291"/>
                  </a:lnTo>
                  <a:lnTo>
                    <a:pt x="1" y="1352"/>
                  </a:lnTo>
                  <a:lnTo>
                    <a:pt x="1" y="1398"/>
                  </a:lnTo>
                  <a:lnTo>
                    <a:pt x="6" y="1460"/>
                  </a:lnTo>
                  <a:lnTo>
                    <a:pt x="11" y="1521"/>
                  </a:lnTo>
                  <a:lnTo>
                    <a:pt x="38" y="1629"/>
                  </a:lnTo>
                  <a:lnTo>
                    <a:pt x="75" y="1752"/>
                  </a:lnTo>
                  <a:lnTo>
                    <a:pt x="128" y="1890"/>
                  </a:lnTo>
                  <a:lnTo>
                    <a:pt x="191" y="2013"/>
                  </a:lnTo>
                  <a:lnTo>
                    <a:pt x="266" y="2151"/>
                  </a:lnTo>
                  <a:lnTo>
                    <a:pt x="356" y="2290"/>
                  </a:lnTo>
                  <a:lnTo>
                    <a:pt x="451" y="2428"/>
                  </a:lnTo>
                  <a:lnTo>
                    <a:pt x="563" y="2581"/>
                  </a:lnTo>
                  <a:lnTo>
                    <a:pt x="807" y="2873"/>
                  </a:lnTo>
                  <a:lnTo>
                    <a:pt x="1088" y="3181"/>
                  </a:lnTo>
                  <a:lnTo>
                    <a:pt x="1406" y="3503"/>
                  </a:lnTo>
                  <a:lnTo>
                    <a:pt x="1751" y="3826"/>
                  </a:lnTo>
                  <a:lnTo>
                    <a:pt x="2117" y="4164"/>
                  </a:lnTo>
                  <a:lnTo>
                    <a:pt x="2509" y="4502"/>
                  </a:lnTo>
                  <a:lnTo>
                    <a:pt x="2923" y="4824"/>
                  </a:lnTo>
                  <a:lnTo>
                    <a:pt x="3348" y="5162"/>
                  </a:lnTo>
                  <a:lnTo>
                    <a:pt x="3782" y="5500"/>
                  </a:lnTo>
                  <a:lnTo>
                    <a:pt x="4679" y="6161"/>
                  </a:lnTo>
                  <a:lnTo>
                    <a:pt x="5575" y="6791"/>
                  </a:lnTo>
                  <a:lnTo>
                    <a:pt x="6440" y="7375"/>
                  </a:lnTo>
                  <a:lnTo>
                    <a:pt x="7257" y="7912"/>
                  </a:lnTo>
                  <a:lnTo>
                    <a:pt x="7983" y="8389"/>
                  </a:lnTo>
                  <a:lnTo>
                    <a:pt x="9081" y="9065"/>
                  </a:lnTo>
                  <a:lnTo>
                    <a:pt x="9495" y="9326"/>
                  </a:lnTo>
                  <a:lnTo>
                    <a:pt x="22613" y="8972"/>
                  </a:lnTo>
                  <a:lnTo>
                    <a:pt x="22942" y="431"/>
                  </a:lnTo>
                  <a:lnTo>
                    <a:pt x="21960" y="385"/>
                  </a:lnTo>
                  <a:lnTo>
                    <a:pt x="19382" y="246"/>
                  </a:lnTo>
                  <a:lnTo>
                    <a:pt x="17658" y="185"/>
                  </a:lnTo>
                  <a:lnTo>
                    <a:pt x="15733" y="108"/>
                  </a:lnTo>
                  <a:lnTo>
                    <a:pt x="13670" y="47"/>
                  </a:lnTo>
                  <a:lnTo>
                    <a:pt x="11543" y="16"/>
                  </a:lnTo>
                  <a:lnTo>
                    <a:pt x="9410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-188800" y="-10616925"/>
              <a:ext cx="15950" cy="44950"/>
            </a:xfrm>
            <a:custGeom>
              <a:avLst/>
              <a:gdLst/>
              <a:ahLst/>
              <a:cxnLst/>
              <a:rect l="l" t="t" r="r" b="b"/>
              <a:pathLst>
                <a:path w="638" h="1798" extrusionOk="0">
                  <a:moveTo>
                    <a:pt x="287" y="0"/>
                  </a:moveTo>
                  <a:lnTo>
                    <a:pt x="256" y="16"/>
                  </a:lnTo>
                  <a:lnTo>
                    <a:pt x="224" y="31"/>
                  </a:lnTo>
                  <a:lnTo>
                    <a:pt x="165" y="108"/>
                  </a:lnTo>
                  <a:lnTo>
                    <a:pt x="118" y="200"/>
                  </a:lnTo>
                  <a:lnTo>
                    <a:pt x="75" y="323"/>
                  </a:lnTo>
                  <a:lnTo>
                    <a:pt x="38" y="477"/>
                  </a:lnTo>
                  <a:lnTo>
                    <a:pt x="12" y="646"/>
                  </a:lnTo>
                  <a:lnTo>
                    <a:pt x="1" y="815"/>
                  </a:lnTo>
                  <a:lnTo>
                    <a:pt x="1" y="907"/>
                  </a:lnTo>
                  <a:lnTo>
                    <a:pt x="1" y="999"/>
                  </a:lnTo>
                  <a:lnTo>
                    <a:pt x="12" y="1152"/>
                  </a:lnTo>
                  <a:lnTo>
                    <a:pt x="33" y="1291"/>
                  </a:lnTo>
                  <a:lnTo>
                    <a:pt x="54" y="1368"/>
                  </a:lnTo>
                  <a:lnTo>
                    <a:pt x="70" y="1444"/>
                  </a:lnTo>
                  <a:lnTo>
                    <a:pt x="96" y="1521"/>
                  </a:lnTo>
                  <a:lnTo>
                    <a:pt x="118" y="1583"/>
                  </a:lnTo>
                  <a:lnTo>
                    <a:pt x="171" y="1690"/>
                  </a:lnTo>
                  <a:lnTo>
                    <a:pt x="234" y="1752"/>
                  </a:lnTo>
                  <a:lnTo>
                    <a:pt x="293" y="1798"/>
                  </a:lnTo>
                  <a:lnTo>
                    <a:pt x="362" y="1798"/>
                  </a:lnTo>
                  <a:lnTo>
                    <a:pt x="393" y="1782"/>
                  </a:lnTo>
                  <a:lnTo>
                    <a:pt x="425" y="1767"/>
                  </a:lnTo>
                  <a:lnTo>
                    <a:pt x="457" y="1721"/>
                  </a:lnTo>
                  <a:lnTo>
                    <a:pt x="489" y="1690"/>
                  </a:lnTo>
                  <a:lnTo>
                    <a:pt x="515" y="1644"/>
                  </a:lnTo>
                  <a:lnTo>
                    <a:pt x="547" y="1567"/>
                  </a:lnTo>
                  <a:lnTo>
                    <a:pt x="574" y="1475"/>
                  </a:lnTo>
                  <a:lnTo>
                    <a:pt x="595" y="1383"/>
                  </a:lnTo>
                  <a:lnTo>
                    <a:pt x="611" y="1275"/>
                  </a:lnTo>
                  <a:lnTo>
                    <a:pt x="627" y="1168"/>
                  </a:lnTo>
                  <a:lnTo>
                    <a:pt x="632" y="1060"/>
                  </a:lnTo>
                  <a:lnTo>
                    <a:pt x="637" y="953"/>
                  </a:lnTo>
                  <a:lnTo>
                    <a:pt x="637" y="830"/>
                  </a:lnTo>
                  <a:lnTo>
                    <a:pt x="632" y="738"/>
                  </a:lnTo>
                  <a:lnTo>
                    <a:pt x="622" y="646"/>
                  </a:lnTo>
                  <a:lnTo>
                    <a:pt x="600" y="477"/>
                  </a:lnTo>
                  <a:lnTo>
                    <a:pt x="563" y="338"/>
                  </a:lnTo>
                  <a:lnTo>
                    <a:pt x="521" y="215"/>
                  </a:lnTo>
                  <a:lnTo>
                    <a:pt x="473" y="108"/>
                  </a:lnTo>
                  <a:lnTo>
                    <a:pt x="415" y="46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-188800" y="-10616925"/>
              <a:ext cx="15950" cy="44950"/>
            </a:xfrm>
            <a:custGeom>
              <a:avLst/>
              <a:gdLst/>
              <a:ahLst/>
              <a:cxnLst/>
              <a:rect l="l" t="t" r="r" b="b"/>
              <a:pathLst>
                <a:path w="638" h="1798" fill="none" extrusionOk="0">
                  <a:moveTo>
                    <a:pt x="489" y="1690"/>
                  </a:moveTo>
                  <a:lnTo>
                    <a:pt x="489" y="1690"/>
                  </a:lnTo>
                  <a:lnTo>
                    <a:pt x="457" y="1721"/>
                  </a:lnTo>
                  <a:lnTo>
                    <a:pt x="425" y="1767"/>
                  </a:lnTo>
                  <a:lnTo>
                    <a:pt x="393" y="1782"/>
                  </a:lnTo>
                  <a:lnTo>
                    <a:pt x="362" y="1798"/>
                  </a:lnTo>
                  <a:lnTo>
                    <a:pt x="293" y="1798"/>
                  </a:lnTo>
                  <a:lnTo>
                    <a:pt x="234" y="1752"/>
                  </a:lnTo>
                  <a:lnTo>
                    <a:pt x="171" y="1690"/>
                  </a:lnTo>
                  <a:lnTo>
                    <a:pt x="118" y="1583"/>
                  </a:lnTo>
                  <a:lnTo>
                    <a:pt x="96" y="1521"/>
                  </a:lnTo>
                  <a:lnTo>
                    <a:pt x="70" y="1444"/>
                  </a:lnTo>
                  <a:lnTo>
                    <a:pt x="54" y="1368"/>
                  </a:lnTo>
                  <a:lnTo>
                    <a:pt x="33" y="1291"/>
                  </a:lnTo>
                  <a:lnTo>
                    <a:pt x="33" y="1291"/>
                  </a:lnTo>
                  <a:lnTo>
                    <a:pt x="12" y="1152"/>
                  </a:lnTo>
                  <a:lnTo>
                    <a:pt x="1" y="999"/>
                  </a:lnTo>
                  <a:lnTo>
                    <a:pt x="1" y="999"/>
                  </a:lnTo>
                  <a:lnTo>
                    <a:pt x="1" y="907"/>
                  </a:lnTo>
                  <a:lnTo>
                    <a:pt x="1" y="815"/>
                  </a:lnTo>
                  <a:lnTo>
                    <a:pt x="12" y="646"/>
                  </a:lnTo>
                  <a:lnTo>
                    <a:pt x="38" y="477"/>
                  </a:lnTo>
                  <a:lnTo>
                    <a:pt x="75" y="323"/>
                  </a:lnTo>
                  <a:lnTo>
                    <a:pt x="118" y="200"/>
                  </a:lnTo>
                  <a:lnTo>
                    <a:pt x="165" y="108"/>
                  </a:lnTo>
                  <a:lnTo>
                    <a:pt x="224" y="31"/>
                  </a:lnTo>
                  <a:lnTo>
                    <a:pt x="256" y="16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319" y="0"/>
                  </a:lnTo>
                  <a:lnTo>
                    <a:pt x="351" y="0"/>
                  </a:lnTo>
                  <a:lnTo>
                    <a:pt x="415" y="46"/>
                  </a:lnTo>
                  <a:lnTo>
                    <a:pt x="473" y="108"/>
                  </a:lnTo>
                  <a:lnTo>
                    <a:pt x="521" y="215"/>
                  </a:lnTo>
                  <a:lnTo>
                    <a:pt x="563" y="338"/>
                  </a:lnTo>
                  <a:lnTo>
                    <a:pt x="600" y="477"/>
                  </a:lnTo>
                  <a:lnTo>
                    <a:pt x="622" y="646"/>
                  </a:lnTo>
                  <a:lnTo>
                    <a:pt x="632" y="738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53"/>
                  </a:lnTo>
                  <a:lnTo>
                    <a:pt x="632" y="1060"/>
                  </a:lnTo>
                  <a:lnTo>
                    <a:pt x="627" y="1168"/>
                  </a:lnTo>
                  <a:lnTo>
                    <a:pt x="611" y="1275"/>
                  </a:lnTo>
                  <a:lnTo>
                    <a:pt x="595" y="1383"/>
                  </a:lnTo>
                  <a:lnTo>
                    <a:pt x="574" y="1475"/>
                  </a:lnTo>
                  <a:lnTo>
                    <a:pt x="547" y="1567"/>
                  </a:lnTo>
                  <a:lnTo>
                    <a:pt x="515" y="16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-165325" y="-9602200"/>
              <a:ext cx="15550" cy="46100"/>
            </a:xfrm>
            <a:custGeom>
              <a:avLst/>
              <a:gdLst/>
              <a:ahLst/>
              <a:cxnLst/>
              <a:rect l="l" t="t" r="r" b="b"/>
              <a:pathLst>
                <a:path w="622" h="1844" extrusionOk="0">
                  <a:moveTo>
                    <a:pt x="293" y="0"/>
                  </a:moveTo>
                  <a:lnTo>
                    <a:pt x="250" y="15"/>
                  </a:lnTo>
                  <a:lnTo>
                    <a:pt x="213" y="46"/>
                  </a:lnTo>
                  <a:lnTo>
                    <a:pt x="176" y="92"/>
                  </a:lnTo>
                  <a:lnTo>
                    <a:pt x="139" y="154"/>
                  </a:lnTo>
                  <a:lnTo>
                    <a:pt x="112" y="215"/>
                  </a:lnTo>
                  <a:lnTo>
                    <a:pt x="91" y="277"/>
                  </a:lnTo>
                  <a:lnTo>
                    <a:pt x="49" y="415"/>
                  </a:lnTo>
                  <a:lnTo>
                    <a:pt x="22" y="568"/>
                  </a:lnTo>
                  <a:lnTo>
                    <a:pt x="6" y="753"/>
                  </a:lnTo>
                  <a:lnTo>
                    <a:pt x="1" y="922"/>
                  </a:lnTo>
                  <a:lnTo>
                    <a:pt x="6" y="1106"/>
                  </a:lnTo>
                  <a:lnTo>
                    <a:pt x="22" y="1275"/>
                  </a:lnTo>
                  <a:lnTo>
                    <a:pt x="38" y="1352"/>
                  </a:lnTo>
                  <a:lnTo>
                    <a:pt x="54" y="1444"/>
                  </a:lnTo>
                  <a:lnTo>
                    <a:pt x="75" y="1521"/>
                  </a:lnTo>
                  <a:lnTo>
                    <a:pt x="96" y="1582"/>
                  </a:lnTo>
                  <a:lnTo>
                    <a:pt x="144" y="1690"/>
                  </a:lnTo>
                  <a:lnTo>
                    <a:pt x="197" y="1782"/>
                  </a:lnTo>
                  <a:lnTo>
                    <a:pt x="255" y="1828"/>
                  </a:lnTo>
                  <a:lnTo>
                    <a:pt x="319" y="1844"/>
                  </a:lnTo>
                  <a:lnTo>
                    <a:pt x="377" y="1828"/>
                  </a:lnTo>
                  <a:lnTo>
                    <a:pt x="441" y="1782"/>
                  </a:lnTo>
                  <a:lnTo>
                    <a:pt x="468" y="1736"/>
                  </a:lnTo>
                  <a:lnTo>
                    <a:pt x="499" y="1690"/>
                  </a:lnTo>
                  <a:lnTo>
                    <a:pt x="521" y="1629"/>
                  </a:lnTo>
                  <a:lnTo>
                    <a:pt x="542" y="1552"/>
                  </a:lnTo>
                  <a:lnTo>
                    <a:pt x="563" y="1475"/>
                  </a:lnTo>
                  <a:lnTo>
                    <a:pt x="584" y="1398"/>
                  </a:lnTo>
                  <a:lnTo>
                    <a:pt x="595" y="1306"/>
                  </a:lnTo>
                  <a:lnTo>
                    <a:pt x="611" y="1214"/>
                  </a:lnTo>
                  <a:lnTo>
                    <a:pt x="616" y="1122"/>
                  </a:lnTo>
                  <a:lnTo>
                    <a:pt x="621" y="1029"/>
                  </a:lnTo>
                  <a:lnTo>
                    <a:pt x="621" y="845"/>
                  </a:lnTo>
                  <a:lnTo>
                    <a:pt x="611" y="661"/>
                  </a:lnTo>
                  <a:lnTo>
                    <a:pt x="590" y="492"/>
                  </a:lnTo>
                  <a:lnTo>
                    <a:pt x="552" y="338"/>
                  </a:lnTo>
                  <a:lnTo>
                    <a:pt x="531" y="261"/>
                  </a:lnTo>
                  <a:lnTo>
                    <a:pt x="505" y="200"/>
                  </a:lnTo>
                  <a:lnTo>
                    <a:pt x="478" y="138"/>
                  </a:lnTo>
                  <a:lnTo>
                    <a:pt x="452" y="77"/>
                  </a:lnTo>
                  <a:lnTo>
                    <a:pt x="415" y="46"/>
                  </a:lnTo>
                  <a:lnTo>
                    <a:pt x="372" y="15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-165325" y="-9602200"/>
              <a:ext cx="15550" cy="46100"/>
            </a:xfrm>
            <a:custGeom>
              <a:avLst/>
              <a:gdLst/>
              <a:ahLst/>
              <a:cxnLst/>
              <a:rect l="l" t="t" r="r" b="b"/>
              <a:pathLst>
                <a:path w="622" h="1844" fill="none" extrusionOk="0">
                  <a:moveTo>
                    <a:pt x="499" y="1690"/>
                  </a:moveTo>
                  <a:lnTo>
                    <a:pt x="499" y="1690"/>
                  </a:lnTo>
                  <a:lnTo>
                    <a:pt x="468" y="1736"/>
                  </a:lnTo>
                  <a:lnTo>
                    <a:pt x="441" y="1782"/>
                  </a:lnTo>
                  <a:lnTo>
                    <a:pt x="377" y="1828"/>
                  </a:lnTo>
                  <a:lnTo>
                    <a:pt x="319" y="1844"/>
                  </a:lnTo>
                  <a:lnTo>
                    <a:pt x="255" y="1828"/>
                  </a:lnTo>
                  <a:lnTo>
                    <a:pt x="197" y="1782"/>
                  </a:lnTo>
                  <a:lnTo>
                    <a:pt x="144" y="1690"/>
                  </a:lnTo>
                  <a:lnTo>
                    <a:pt x="96" y="1582"/>
                  </a:lnTo>
                  <a:lnTo>
                    <a:pt x="75" y="1521"/>
                  </a:lnTo>
                  <a:lnTo>
                    <a:pt x="54" y="1444"/>
                  </a:lnTo>
                  <a:lnTo>
                    <a:pt x="54" y="1444"/>
                  </a:lnTo>
                  <a:lnTo>
                    <a:pt x="38" y="1352"/>
                  </a:lnTo>
                  <a:lnTo>
                    <a:pt x="22" y="1275"/>
                  </a:lnTo>
                  <a:lnTo>
                    <a:pt x="6" y="1106"/>
                  </a:lnTo>
                  <a:lnTo>
                    <a:pt x="1" y="922"/>
                  </a:lnTo>
                  <a:lnTo>
                    <a:pt x="6" y="753"/>
                  </a:lnTo>
                  <a:lnTo>
                    <a:pt x="22" y="568"/>
                  </a:lnTo>
                  <a:lnTo>
                    <a:pt x="49" y="415"/>
                  </a:lnTo>
                  <a:lnTo>
                    <a:pt x="91" y="277"/>
                  </a:lnTo>
                  <a:lnTo>
                    <a:pt x="112" y="215"/>
                  </a:lnTo>
                  <a:lnTo>
                    <a:pt x="139" y="154"/>
                  </a:lnTo>
                  <a:lnTo>
                    <a:pt x="139" y="154"/>
                  </a:lnTo>
                  <a:lnTo>
                    <a:pt x="176" y="92"/>
                  </a:lnTo>
                  <a:lnTo>
                    <a:pt x="213" y="46"/>
                  </a:lnTo>
                  <a:lnTo>
                    <a:pt x="250" y="15"/>
                  </a:lnTo>
                  <a:lnTo>
                    <a:pt x="293" y="0"/>
                  </a:lnTo>
                  <a:lnTo>
                    <a:pt x="335" y="0"/>
                  </a:lnTo>
                  <a:lnTo>
                    <a:pt x="372" y="15"/>
                  </a:lnTo>
                  <a:lnTo>
                    <a:pt x="415" y="46"/>
                  </a:lnTo>
                  <a:lnTo>
                    <a:pt x="452" y="77"/>
                  </a:lnTo>
                  <a:lnTo>
                    <a:pt x="452" y="77"/>
                  </a:lnTo>
                  <a:lnTo>
                    <a:pt x="478" y="138"/>
                  </a:lnTo>
                  <a:lnTo>
                    <a:pt x="505" y="200"/>
                  </a:lnTo>
                  <a:lnTo>
                    <a:pt x="531" y="261"/>
                  </a:lnTo>
                  <a:lnTo>
                    <a:pt x="552" y="338"/>
                  </a:lnTo>
                  <a:lnTo>
                    <a:pt x="590" y="492"/>
                  </a:lnTo>
                  <a:lnTo>
                    <a:pt x="611" y="661"/>
                  </a:lnTo>
                  <a:lnTo>
                    <a:pt x="621" y="845"/>
                  </a:lnTo>
                  <a:lnTo>
                    <a:pt x="621" y="1029"/>
                  </a:lnTo>
                  <a:lnTo>
                    <a:pt x="616" y="1122"/>
                  </a:lnTo>
                  <a:lnTo>
                    <a:pt x="611" y="1214"/>
                  </a:lnTo>
                  <a:lnTo>
                    <a:pt x="595" y="1306"/>
                  </a:lnTo>
                  <a:lnTo>
                    <a:pt x="584" y="1398"/>
                  </a:lnTo>
                  <a:lnTo>
                    <a:pt x="584" y="1398"/>
                  </a:lnTo>
                  <a:lnTo>
                    <a:pt x="563" y="1475"/>
                  </a:lnTo>
                  <a:lnTo>
                    <a:pt x="542" y="1552"/>
                  </a:lnTo>
                  <a:lnTo>
                    <a:pt x="521" y="1629"/>
                  </a:lnTo>
                  <a:lnTo>
                    <a:pt x="499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-218100" y="-11862475"/>
              <a:ext cx="15550" cy="44575"/>
            </a:xfrm>
            <a:custGeom>
              <a:avLst/>
              <a:gdLst/>
              <a:ahLst/>
              <a:cxnLst/>
              <a:rect l="l" t="t" r="r" b="b"/>
              <a:pathLst>
                <a:path w="622" h="1783" extrusionOk="0">
                  <a:moveTo>
                    <a:pt x="351" y="0"/>
                  </a:moveTo>
                  <a:lnTo>
                    <a:pt x="319" y="16"/>
                  </a:lnTo>
                  <a:lnTo>
                    <a:pt x="282" y="16"/>
                  </a:lnTo>
                  <a:lnTo>
                    <a:pt x="250" y="46"/>
                  </a:lnTo>
                  <a:lnTo>
                    <a:pt x="218" y="77"/>
                  </a:lnTo>
                  <a:lnTo>
                    <a:pt x="186" y="123"/>
                  </a:lnTo>
                  <a:lnTo>
                    <a:pt x="160" y="169"/>
                  </a:lnTo>
                  <a:lnTo>
                    <a:pt x="107" y="277"/>
                  </a:lnTo>
                  <a:lnTo>
                    <a:pt x="64" y="431"/>
                  </a:lnTo>
                  <a:lnTo>
                    <a:pt x="48" y="507"/>
                  </a:lnTo>
                  <a:lnTo>
                    <a:pt x="33" y="584"/>
                  </a:lnTo>
                  <a:lnTo>
                    <a:pt x="22" y="676"/>
                  </a:lnTo>
                  <a:lnTo>
                    <a:pt x="11" y="769"/>
                  </a:lnTo>
                  <a:lnTo>
                    <a:pt x="6" y="876"/>
                  </a:lnTo>
                  <a:lnTo>
                    <a:pt x="1" y="968"/>
                  </a:lnTo>
                  <a:lnTo>
                    <a:pt x="17" y="1122"/>
                  </a:lnTo>
                  <a:lnTo>
                    <a:pt x="38" y="1276"/>
                  </a:lnTo>
                  <a:lnTo>
                    <a:pt x="54" y="1352"/>
                  </a:lnTo>
                  <a:lnTo>
                    <a:pt x="75" y="1444"/>
                  </a:lnTo>
                  <a:lnTo>
                    <a:pt x="96" y="1506"/>
                  </a:lnTo>
                  <a:lnTo>
                    <a:pt x="123" y="1567"/>
                  </a:lnTo>
                  <a:lnTo>
                    <a:pt x="176" y="1675"/>
                  </a:lnTo>
                  <a:lnTo>
                    <a:pt x="234" y="1752"/>
                  </a:lnTo>
                  <a:lnTo>
                    <a:pt x="298" y="1782"/>
                  </a:lnTo>
                  <a:lnTo>
                    <a:pt x="361" y="1782"/>
                  </a:lnTo>
                  <a:lnTo>
                    <a:pt x="393" y="1767"/>
                  </a:lnTo>
                  <a:lnTo>
                    <a:pt x="425" y="1752"/>
                  </a:lnTo>
                  <a:lnTo>
                    <a:pt x="457" y="1721"/>
                  </a:lnTo>
                  <a:lnTo>
                    <a:pt x="489" y="1675"/>
                  </a:lnTo>
                  <a:lnTo>
                    <a:pt x="521" y="1613"/>
                  </a:lnTo>
                  <a:lnTo>
                    <a:pt x="558" y="1491"/>
                  </a:lnTo>
                  <a:lnTo>
                    <a:pt x="584" y="1352"/>
                  </a:lnTo>
                  <a:lnTo>
                    <a:pt x="600" y="1260"/>
                  </a:lnTo>
                  <a:lnTo>
                    <a:pt x="611" y="1168"/>
                  </a:lnTo>
                  <a:lnTo>
                    <a:pt x="616" y="1076"/>
                  </a:lnTo>
                  <a:lnTo>
                    <a:pt x="621" y="984"/>
                  </a:lnTo>
                  <a:lnTo>
                    <a:pt x="621" y="799"/>
                  </a:lnTo>
                  <a:lnTo>
                    <a:pt x="605" y="615"/>
                  </a:lnTo>
                  <a:lnTo>
                    <a:pt x="584" y="446"/>
                  </a:lnTo>
                  <a:lnTo>
                    <a:pt x="547" y="292"/>
                  </a:lnTo>
                  <a:lnTo>
                    <a:pt x="526" y="215"/>
                  </a:lnTo>
                  <a:lnTo>
                    <a:pt x="499" y="154"/>
                  </a:lnTo>
                  <a:lnTo>
                    <a:pt x="473" y="93"/>
                  </a:lnTo>
                  <a:lnTo>
                    <a:pt x="441" y="46"/>
                  </a:lnTo>
                  <a:lnTo>
                    <a:pt x="399" y="16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4"/>
            <p:cNvSpPr/>
            <p:nvPr/>
          </p:nvSpPr>
          <p:spPr>
            <a:xfrm>
              <a:off x="-218100" y="-11862475"/>
              <a:ext cx="15550" cy="44575"/>
            </a:xfrm>
            <a:custGeom>
              <a:avLst/>
              <a:gdLst/>
              <a:ahLst/>
              <a:cxnLst/>
              <a:rect l="l" t="t" r="r" b="b"/>
              <a:pathLst>
                <a:path w="622" h="1783" fill="none" extrusionOk="0">
                  <a:moveTo>
                    <a:pt x="489" y="1675"/>
                  </a:moveTo>
                  <a:lnTo>
                    <a:pt x="489" y="1675"/>
                  </a:lnTo>
                  <a:lnTo>
                    <a:pt x="457" y="1721"/>
                  </a:lnTo>
                  <a:lnTo>
                    <a:pt x="425" y="1752"/>
                  </a:lnTo>
                  <a:lnTo>
                    <a:pt x="393" y="1767"/>
                  </a:lnTo>
                  <a:lnTo>
                    <a:pt x="361" y="1782"/>
                  </a:lnTo>
                  <a:lnTo>
                    <a:pt x="298" y="1782"/>
                  </a:lnTo>
                  <a:lnTo>
                    <a:pt x="234" y="1752"/>
                  </a:lnTo>
                  <a:lnTo>
                    <a:pt x="176" y="1675"/>
                  </a:lnTo>
                  <a:lnTo>
                    <a:pt x="123" y="1567"/>
                  </a:lnTo>
                  <a:lnTo>
                    <a:pt x="96" y="1506"/>
                  </a:lnTo>
                  <a:lnTo>
                    <a:pt x="75" y="1444"/>
                  </a:lnTo>
                  <a:lnTo>
                    <a:pt x="54" y="1352"/>
                  </a:lnTo>
                  <a:lnTo>
                    <a:pt x="38" y="1276"/>
                  </a:lnTo>
                  <a:lnTo>
                    <a:pt x="38" y="1276"/>
                  </a:lnTo>
                  <a:lnTo>
                    <a:pt x="17" y="1122"/>
                  </a:lnTo>
                  <a:lnTo>
                    <a:pt x="1" y="968"/>
                  </a:lnTo>
                  <a:lnTo>
                    <a:pt x="1" y="968"/>
                  </a:lnTo>
                  <a:lnTo>
                    <a:pt x="6" y="876"/>
                  </a:lnTo>
                  <a:lnTo>
                    <a:pt x="11" y="769"/>
                  </a:lnTo>
                  <a:lnTo>
                    <a:pt x="22" y="676"/>
                  </a:lnTo>
                  <a:lnTo>
                    <a:pt x="33" y="584"/>
                  </a:lnTo>
                  <a:lnTo>
                    <a:pt x="48" y="507"/>
                  </a:lnTo>
                  <a:lnTo>
                    <a:pt x="64" y="431"/>
                  </a:lnTo>
                  <a:lnTo>
                    <a:pt x="107" y="277"/>
                  </a:lnTo>
                  <a:lnTo>
                    <a:pt x="160" y="169"/>
                  </a:lnTo>
                  <a:lnTo>
                    <a:pt x="186" y="123"/>
                  </a:lnTo>
                  <a:lnTo>
                    <a:pt x="218" y="77"/>
                  </a:lnTo>
                  <a:lnTo>
                    <a:pt x="250" y="46"/>
                  </a:lnTo>
                  <a:lnTo>
                    <a:pt x="282" y="16"/>
                  </a:lnTo>
                  <a:lnTo>
                    <a:pt x="319" y="16"/>
                  </a:lnTo>
                  <a:lnTo>
                    <a:pt x="351" y="0"/>
                  </a:lnTo>
                  <a:lnTo>
                    <a:pt x="351" y="0"/>
                  </a:lnTo>
                  <a:lnTo>
                    <a:pt x="399" y="16"/>
                  </a:lnTo>
                  <a:lnTo>
                    <a:pt x="441" y="46"/>
                  </a:lnTo>
                  <a:lnTo>
                    <a:pt x="441" y="46"/>
                  </a:lnTo>
                  <a:lnTo>
                    <a:pt x="473" y="93"/>
                  </a:lnTo>
                  <a:lnTo>
                    <a:pt x="499" y="154"/>
                  </a:lnTo>
                  <a:lnTo>
                    <a:pt x="526" y="215"/>
                  </a:lnTo>
                  <a:lnTo>
                    <a:pt x="547" y="292"/>
                  </a:lnTo>
                  <a:lnTo>
                    <a:pt x="584" y="446"/>
                  </a:lnTo>
                  <a:lnTo>
                    <a:pt x="605" y="615"/>
                  </a:lnTo>
                  <a:lnTo>
                    <a:pt x="621" y="799"/>
                  </a:lnTo>
                  <a:lnTo>
                    <a:pt x="621" y="984"/>
                  </a:lnTo>
                  <a:lnTo>
                    <a:pt x="616" y="1076"/>
                  </a:lnTo>
                  <a:lnTo>
                    <a:pt x="611" y="1168"/>
                  </a:lnTo>
                  <a:lnTo>
                    <a:pt x="600" y="1260"/>
                  </a:lnTo>
                  <a:lnTo>
                    <a:pt x="584" y="1352"/>
                  </a:lnTo>
                  <a:lnTo>
                    <a:pt x="584" y="1352"/>
                  </a:lnTo>
                  <a:lnTo>
                    <a:pt x="558" y="1491"/>
                  </a:lnTo>
                  <a:lnTo>
                    <a:pt x="521" y="16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4"/>
            <p:cNvSpPr/>
            <p:nvPr/>
          </p:nvSpPr>
          <p:spPr>
            <a:xfrm>
              <a:off x="-277225" y="-13262425"/>
              <a:ext cx="15400" cy="44200"/>
            </a:xfrm>
            <a:custGeom>
              <a:avLst/>
              <a:gdLst/>
              <a:ahLst/>
              <a:cxnLst/>
              <a:rect l="l" t="t" r="r" b="b"/>
              <a:pathLst>
                <a:path w="616" h="1768" extrusionOk="0">
                  <a:moveTo>
                    <a:pt x="313" y="1"/>
                  </a:moveTo>
                  <a:lnTo>
                    <a:pt x="281" y="16"/>
                  </a:lnTo>
                  <a:lnTo>
                    <a:pt x="244" y="31"/>
                  </a:lnTo>
                  <a:lnTo>
                    <a:pt x="212" y="62"/>
                  </a:lnTo>
                  <a:lnTo>
                    <a:pt x="186" y="108"/>
                  </a:lnTo>
                  <a:lnTo>
                    <a:pt x="154" y="154"/>
                  </a:lnTo>
                  <a:lnTo>
                    <a:pt x="106" y="262"/>
                  </a:lnTo>
                  <a:lnTo>
                    <a:pt x="58" y="415"/>
                  </a:lnTo>
                  <a:lnTo>
                    <a:pt x="42" y="492"/>
                  </a:lnTo>
                  <a:lnTo>
                    <a:pt x="27" y="569"/>
                  </a:lnTo>
                  <a:lnTo>
                    <a:pt x="16" y="661"/>
                  </a:lnTo>
                  <a:lnTo>
                    <a:pt x="5" y="753"/>
                  </a:lnTo>
                  <a:lnTo>
                    <a:pt x="0" y="861"/>
                  </a:lnTo>
                  <a:lnTo>
                    <a:pt x="0" y="953"/>
                  </a:lnTo>
                  <a:lnTo>
                    <a:pt x="11" y="1107"/>
                  </a:lnTo>
                  <a:lnTo>
                    <a:pt x="32" y="1260"/>
                  </a:lnTo>
                  <a:lnTo>
                    <a:pt x="48" y="1337"/>
                  </a:lnTo>
                  <a:lnTo>
                    <a:pt x="69" y="1429"/>
                  </a:lnTo>
                  <a:lnTo>
                    <a:pt x="90" y="1491"/>
                  </a:lnTo>
                  <a:lnTo>
                    <a:pt x="117" y="1552"/>
                  </a:lnTo>
                  <a:lnTo>
                    <a:pt x="170" y="1660"/>
                  </a:lnTo>
                  <a:lnTo>
                    <a:pt x="228" y="1737"/>
                  </a:lnTo>
                  <a:lnTo>
                    <a:pt x="292" y="1767"/>
                  </a:lnTo>
                  <a:lnTo>
                    <a:pt x="355" y="1767"/>
                  </a:lnTo>
                  <a:lnTo>
                    <a:pt x="387" y="1752"/>
                  </a:lnTo>
                  <a:lnTo>
                    <a:pt x="419" y="1737"/>
                  </a:lnTo>
                  <a:lnTo>
                    <a:pt x="451" y="1706"/>
                  </a:lnTo>
                  <a:lnTo>
                    <a:pt x="483" y="1660"/>
                  </a:lnTo>
                  <a:lnTo>
                    <a:pt x="515" y="1598"/>
                  </a:lnTo>
                  <a:lnTo>
                    <a:pt x="552" y="1475"/>
                  </a:lnTo>
                  <a:lnTo>
                    <a:pt x="583" y="1337"/>
                  </a:lnTo>
                  <a:lnTo>
                    <a:pt x="594" y="1245"/>
                  </a:lnTo>
                  <a:lnTo>
                    <a:pt x="605" y="1153"/>
                  </a:lnTo>
                  <a:lnTo>
                    <a:pt x="615" y="1061"/>
                  </a:lnTo>
                  <a:lnTo>
                    <a:pt x="615" y="968"/>
                  </a:lnTo>
                  <a:lnTo>
                    <a:pt x="615" y="784"/>
                  </a:lnTo>
                  <a:lnTo>
                    <a:pt x="605" y="600"/>
                  </a:lnTo>
                  <a:lnTo>
                    <a:pt x="578" y="431"/>
                  </a:lnTo>
                  <a:lnTo>
                    <a:pt x="541" y="277"/>
                  </a:lnTo>
                  <a:lnTo>
                    <a:pt x="520" y="200"/>
                  </a:lnTo>
                  <a:lnTo>
                    <a:pt x="493" y="139"/>
                  </a:lnTo>
                  <a:lnTo>
                    <a:pt x="467" y="93"/>
                  </a:lnTo>
                  <a:lnTo>
                    <a:pt x="440" y="31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4"/>
            <p:cNvSpPr/>
            <p:nvPr/>
          </p:nvSpPr>
          <p:spPr>
            <a:xfrm>
              <a:off x="-277225" y="-13262425"/>
              <a:ext cx="15400" cy="44200"/>
            </a:xfrm>
            <a:custGeom>
              <a:avLst/>
              <a:gdLst/>
              <a:ahLst/>
              <a:cxnLst/>
              <a:rect l="l" t="t" r="r" b="b"/>
              <a:pathLst>
                <a:path w="616" h="1768" fill="none" extrusionOk="0">
                  <a:moveTo>
                    <a:pt x="483" y="1660"/>
                  </a:moveTo>
                  <a:lnTo>
                    <a:pt x="483" y="1660"/>
                  </a:lnTo>
                  <a:lnTo>
                    <a:pt x="451" y="1706"/>
                  </a:lnTo>
                  <a:lnTo>
                    <a:pt x="419" y="1737"/>
                  </a:lnTo>
                  <a:lnTo>
                    <a:pt x="387" y="1752"/>
                  </a:lnTo>
                  <a:lnTo>
                    <a:pt x="355" y="1767"/>
                  </a:lnTo>
                  <a:lnTo>
                    <a:pt x="292" y="1767"/>
                  </a:lnTo>
                  <a:lnTo>
                    <a:pt x="228" y="1737"/>
                  </a:lnTo>
                  <a:lnTo>
                    <a:pt x="170" y="1660"/>
                  </a:lnTo>
                  <a:lnTo>
                    <a:pt x="117" y="1552"/>
                  </a:lnTo>
                  <a:lnTo>
                    <a:pt x="90" y="1491"/>
                  </a:lnTo>
                  <a:lnTo>
                    <a:pt x="69" y="1429"/>
                  </a:lnTo>
                  <a:lnTo>
                    <a:pt x="48" y="1337"/>
                  </a:lnTo>
                  <a:lnTo>
                    <a:pt x="32" y="1260"/>
                  </a:lnTo>
                  <a:lnTo>
                    <a:pt x="32" y="1260"/>
                  </a:lnTo>
                  <a:lnTo>
                    <a:pt x="11" y="1107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0" y="861"/>
                  </a:lnTo>
                  <a:lnTo>
                    <a:pt x="5" y="753"/>
                  </a:lnTo>
                  <a:lnTo>
                    <a:pt x="16" y="661"/>
                  </a:lnTo>
                  <a:lnTo>
                    <a:pt x="27" y="569"/>
                  </a:lnTo>
                  <a:lnTo>
                    <a:pt x="42" y="492"/>
                  </a:lnTo>
                  <a:lnTo>
                    <a:pt x="58" y="415"/>
                  </a:lnTo>
                  <a:lnTo>
                    <a:pt x="106" y="262"/>
                  </a:lnTo>
                  <a:lnTo>
                    <a:pt x="154" y="154"/>
                  </a:lnTo>
                  <a:lnTo>
                    <a:pt x="186" y="108"/>
                  </a:lnTo>
                  <a:lnTo>
                    <a:pt x="212" y="62"/>
                  </a:lnTo>
                  <a:lnTo>
                    <a:pt x="244" y="31"/>
                  </a:lnTo>
                  <a:lnTo>
                    <a:pt x="281" y="16"/>
                  </a:lnTo>
                  <a:lnTo>
                    <a:pt x="313" y="1"/>
                  </a:lnTo>
                  <a:lnTo>
                    <a:pt x="350" y="1"/>
                  </a:lnTo>
                  <a:lnTo>
                    <a:pt x="350" y="1"/>
                  </a:lnTo>
                  <a:lnTo>
                    <a:pt x="393" y="1"/>
                  </a:lnTo>
                  <a:lnTo>
                    <a:pt x="440" y="31"/>
                  </a:lnTo>
                  <a:lnTo>
                    <a:pt x="440" y="31"/>
                  </a:lnTo>
                  <a:lnTo>
                    <a:pt x="467" y="93"/>
                  </a:lnTo>
                  <a:lnTo>
                    <a:pt x="493" y="139"/>
                  </a:lnTo>
                  <a:lnTo>
                    <a:pt x="520" y="200"/>
                  </a:lnTo>
                  <a:lnTo>
                    <a:pt x="541" y="277"/>
                  </a:lnTo>
                  <a:lnTo>
                    <a:pt x="578" y="431"/>
                  </a:lnTo>
                  <a:lnTo>
                    <a:pt x="605" y="600"/>
                  </a:lnTo>
                  <a:lnTo>
                    <a:pt x="615" y="784"/>
                  </a:lnTo>
                  <a:lnTo>
                    <a:pt x="615" y="968"/>
                  </a:lnTo>
                  <a:lnTo>
                    <a:pt x="615" y="1061"/>
                  </a:lnTo>
                  <a:lnTo>
                    <a:pt x="605" y="1153"/>
                  </a:lnTo>
                  <a:lnTo>
                    <a:pt x="594" y="1245"/>
                  </a:lnTo>
                  <a:lnTo>
                    <a:pt x="583" y="1337"/>
                  </a:lnTo>
                  <a:lnTo>
                    <a:pt x="583" y="1337"/>
                  </a:lnTo>
                  <a:lnTo>
                    <a:pt x="552" y="1475"/>
                  </a:lnTo>
                  <a:lnTo>
                    <a:pt x="515" y="15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-210400" y="-15400550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extrusionOk="0">
                  <a:moveTo>
                    <a:pt x="297" y="0"/>
                  </a:moveTo>
                  <a:lnTo>
                    <a:pt x="255" y="16"/>
                  </a:lnTo>
                  <a:lnTo>
                    <a:pt x="218" y="46"/>
                  </a:lnTo>
                  <a:lnTo>
                    <a:pt x="186" y="77"/>
                  </a:lnTo>
                  <a:lnTo>
                    <a:pt x="149" y="139"/>
                  </a:lnTo>
                  <a:lnTo>
                    <a:pt x="122" y="200"/>
                  </a:lnTo>
                  <a:lnTo>
                    <a:pt x="96" y="246"/>
                  </a:lnTo>
                  <a:lnTo>
                    <a:pt x="59" y="400"/>
                  </a:lnTo>
                  <a:lnTo>
                    <a:pt x="27" y="553"/>
                  </a:lnTo>
                  <a:lnTo>
                    <a:pt x="11" y="722"/>
                  </a:lnTo>
                  <a:lnTo>
                    <a:pt x="0" y="891"/>
                  </a:lnTo>
                  <a:lnTo>
                    <a:pt x="6" y="1076"/>
                  </a:lnTo>
                  <a:lnTo>
                    <a:pt x="22" y="1245"/>
                  </a:lnTo>
                  <a:lnTo>
                    <a:pt x="38" y="1337"/>
                  </a:lnTo>
                  <a:lnTo>
                    <a:pt x="53" y="1414"/>
                  </a:lnTo>
                  <a:lnTo>
                    <a:pt x="69" y="1491"/>
                  </a:lnTo>
                  <a:lnTo>
                    <a:pt x="91" y="1567"/>
                  </a:lnTo>
                  <a:lnTo>
                    <a:pt x="138" y="1675"/>
                  </a:lnTo>
                  <a:lnTo>
                    <a:pt x="191" y="1767"/>
                  </a:lnTo>
                  <a:lnTo>
                    <a:pt x="250" y="1813"/>
                  </a:lnTo>
                  <a:lnTo>
                    <a:pt x="313" y="1844"/>
                  </a:lnTo>
                  <a:lnTo>
                    <a:pt x="372" y="1829"/>
                  </a:lnTo>
                  <a:lnTo>
                    <a:pt x="435" y="1782"/>
                  </a:lnTo>
                  <a:lnTo>
                    <a:pt x="462" y="1736"/>
                  </a:lnTo>
                  <a:lnTo>
                    <a:pt x="494" y="1690"/>
                  </a:lnTo>
                  <a:lnTo>
                    <a:pt x="520" y="1629"/>
                  </a:lnTo>
                  <a:lnTo>
                    <a:pt x="547" y="1552"/>
                  </a:lnTo>
                  <a:lnTo>
                    <a:pt x="568" y="1460"/>
                  </a:lnTo>
                  <a:lnTo>
                    <a:pt x="584" y="1383"/>
                  </a:lnTo>
                  <a:lnTo>
                    <a:pt x="600" y="1291"/>
                  </a:lnTo>
                  <a:lnTo>
                    <a:pt x="610" y="1199"/>
                  </a:lnTo>
                  <a:lnTo>
                    <a:pt x="621" y="1106"/>
                  </a:lnTo>
                  <a:lnTo>
                    <a:pt x="621" y="1014"/>
                  </a:lnTo>
                  <a:lnTo>
                    <a:pt x="621" y="815"/>
                  </a:lnTo>
                  <a:lnTo>
                    <a:pt x="610" y="646"/>
                  </a:lnTo>
                  <a:lnTo>
                    <a:pt x="584" y="461"/>
                  </a:lnTo>
                  <a:lnTo>
                    <a:pt x="547" y="308"/>
                  </a:lnTo>
                  <a:lnTo>
                    <a:pt x="526" y="246"/>
                  </a:lnTo>
                  <a:lnTo>
                    <a:pt x="504" y="169"/>
                  </a:lnTo>
                  <a:lnTo>
                    <a:pt x="478" y="123"/>
                  </a:lnTo>
                  <a:lnTo>
                    <a:pt x="446" y="62"/>
                  </a:lnTo>
                  <a:lnTo>
                    <a:pt x="409" y="31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-210400" y="-15400550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fill="none" extrusionOk="0">
                  <a:moveTo>
                    <a:pt x="494" y="1690"/>
                  </a:moveTo>
                  <a:lnTo>
                    <a:pt x="494" y="1690"/>
                  </a:lnTo>
                  <a:lnTo>
                    <a:pt x="462" y="1736"/>
                  </a:lnTo>
                  <a:lnTo>
                    <a:pt x="435" y="1782"/>
                  </a:lnTo>
                  <a:lnTo>
                    <a:pt x="372" y="1829"/>
                  </a:lnTo>
                  <a:lnTo>
                    <a:pt x="313" y="1844"/>
                  </a:lnTo>
                  <a:lnTo>
                    <a:pt x="250" y="1813"/>
                  </a:lnTo>
                  <a:lnTo>
                    <a:pt x="191" y="1767"/>
                  </a:lnTo>
                  <a:lnTo>
                    <a:pt x="138" y="1675"/>
                  </a:lnTo>
                  <a:lnTo>
                    <a:pt x="91" y="1567"/>
                  </a:lnTo>
                  <a:lnTo>
                    <a:pt x="69" y="1491"/>
                  </a:lnTo>
                  <a:lnTo>
                    <a:pt x="53" y="1414"/>
                  </a:lnTo>
                  <a:lnTo>
                    <a:pt x="53" y="1414"/>
                  </a:lnTo>
                  <a:lnTo>
                    <a:pt x="38" y="1337"/>
                  </a:lnTo>
                  <a:lnTo>
                    <a:pt x="22" y="1245"/>
                  </a:lnTo>
                  <a:lnTo>
                    <a:pt x="6" y="1076"/>
                  </a:lnTo>
                  <a:lnTo>
                    <a:pt x="0" y="891"/>
                  </a:lnTo>
                  <a:lnTo>
                    <a:pt x="11" y="722"/>
                  </a:lnTo>
                  <a:lnTo>
                    <a:pt x="27" y="553"/>
                  </a:lnTo>
                  <a:lnTo>
                    <a:pt x="59" y="400"/>
                  </a:lnTo>
                  <a:lnTo>
                    <a:pt x="96" y="246"/>
                  </a:lnTo>
                  <a:lnTo>
                    <a:pt x="122" y="200"/>
                  </a:lnTo>
                  <a:lnTo>
                    <a:pt x="149" y="139"/>
                  </a:lnTo>
                  <a:lnTo>
                    <a:pt x="149" y="139"/>
                  </a:lnTo>
                  <a:lnTo>
                    <a:pt x="186" y="77"/>
                  </a:lnTo>
                  <a:lnTo>
                    <a:pt x="218" y="46"/>
                  </a:lnTo>
                  <a:lnTo>
                    <a:pt x="255" y="16"/>
                  </a:lnTo>
                  <a:lnTo>
                    <a:pt x="297" y="0"/>
                  </a:lnTo>
                  <a:lnTo>
                    <a:pt x="335" y="0"/>
                  </a:lnTo>
                  <a:lnTo>
                    <a:pt x="372" y="0"/>
                  </a:lnTo>
                  <a:lnTo>
                    <a:pt x="409" y="31"/>
                  </a:lnTo>
                  <a:lnTo>
                    <a:pt x="446" y="62"/>
                  </a:lnTo>
                  <a:lnTo>
                    <a:pt x="446" y="62"/>
                  </a:lnTo>
                  <a:lnTo>
                    <a:pt x="478" y="123"/>
                  </a:lnTo>
                  <a:lnTo>
                    <a:pt x="504" y="169"/>
                  </a:lnTo>
                  <a:lnTo>
                    <a:pt x="526" y="246"/>
                  </a:lnTo>
                  <a:lnTo>
                    <a:pt x="547" y="308"/>
                  </a:lnTo>
                  <a:lnTo>
                    <a:pt x="584" y="461"/>
                  </a:lnTo>
                  <a:lnTo>
                    <a:pt x="610" y="646"/>
                  </a:lnTo>
                  <a:lnTo>
                    <a:pt x="621" y="815"/>
                  </a:lnTo>
                  <a:lnTo>
                    <a:pt x="621" y="1014"/>
                  </a:lnTo>
                  <a:lnTo>
                    <a:pt x="621" y="1106"/>
                  </a:lnTo>
                  <a:lnTo>
                    <a:pt x="610" y="1199"/>
                  </a:lnTo>
                  <a:lnTo>
                    <a:pt x="600" y="1291"/>
                  </a:lnTo>
                  <a:lnTo>
                    <a:pt x="584" y="1383"/>
                  </a:lnTo>
                  <a:lnTo>
                    <a:pt x="584" y="1383"/>
                  </a:lnTo>
                  <a:lnTo>
                    <a:pt x="568" y="1460"/>
                  </a:lnTo>
                  <a:lnTo>
                    <a:pt x="547" y="1552"/>
                  </a:lnTo>
                  <a:lnTo>
                    <a:pt x="520" y="1629"/>
                  </a:lnTo>
                  <a:lnTo>
                    <a:pt x="494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4"/>
            <p:cNvSpPr/>
            <p:nvPr/>
          </p:nvSpPr>
          <p:spPr>
            <a:xfrm>
              <a:off x="-247525" y="-16504375"/>
              <a:ext cx="15675" cy="46500"/>
            </a:xfrm>
            <a:custGeom>
              <a:avLst/>
              <a:gdLst/>
              <a:ahLst/>
              <a:cxnLst/>
              <a:rect l="l" t="t" r="r" b="b"/>
              <a:pathLst>
                <a:path w="627" h="1860" extrusionOk="0">
                  <a:moveTo>
                    <a:pt x="292" y="0"/>
                  </a:moveTo>
                  <a:lnTo>
                    <a:pt x="249" y="31"/>
                  </a:lnTo>
                  <a:lnTo>
                    <a:pt x="212" y="62"/>
                  </a:lnTo>
                  <a:lnTo>
                    <a:pt x="175" y="108"/>
                  </a:lnTo>
                  <a:lnTo>
                    <a:pt x="138" y="169"/>
                  </a:lnTo>
                  <a:lnTo>
                    <a:pt x="112" y="215"/>
                  </a:lnTo>
                  <a:lnTo>
                    <a:pt x="90" y="277"/>
                  </a:lnTo>
                  <a:lnTo>
                    <a:pt x="48" y="431"/>
                  </a:lnTo>
                  <a:lnTo>
                    <a:pt x="21" y="584"/>
                  </a:lnTo>
                  <a:lnTo>
                    <a:pt x="5" y="753"/>
                  </a:lnTo>
                  <a:lnTo>
                    <a:pt x="0" y="922"/>
                  </a:lnTo>
                  <a:lnTo>
                    <a:pt x="5" y="1106"/>
                  </a:lnTo>
                  <a:lnTo>
                    <a:pt x="21" y="1275"/>
                  </a:lnTo>
                  <a:lnTo>
                    <a:pt x="37" y="1368"/>
                  </a:lnTo>
                  <a:lnTo>
                    <a:pt x="53" y="1444"/>
                  </a:lnTo>
                  <a:lnTo>
                    <a:pt x="74" y="1521"/>
                  </a:lnTo>
                  <a:lnTo>
                    <a:pt x="96" y="1583"/>
                  </a:lnTo>
                  <a:lnTo>
                    <a:pt x="143" y="1706"/>
                  </a:lnTo>
                  <a:lnTo>
                    <a:pt x="196" y="1782"/>
                  </a:lnTo>
                  <a:lnTo>
                    <a:pt x="255" y="1829"/>
                  </a:lnTo>
                  <a:lnTo>
                    <a:pt x="318" y="1859"/>
                  </a:lnTo>
                  <a:lnTo>
                    <a:pt x="377" y="1829"/>
                  </a:lnTo>
                  <a:lnTo>
                    <a:pt x="440" y="1782"/>
                  </a:lnTo>
                  <a:lnTo>
                    <a:pt x="467" y="1736"/>
                  </a:lnTo>
                  <a:lnTo>
                    <a:pt x="493" y="1690"/>
                  </a:lnTo>
                  <a:lnTo>
                    <a:pt x="525" y="1629"/>
                  </a:lnTo>
                  <a:lnTo>
                    <a:pt x="552" y="1537"/>
                  </a:lnTo>
                  <a:lnTo>
                    <a:pt x="573" y="1460"/>
                  </a:lnTo>
                  <a:lnTo>
                    <a:pt x="594" y="1368"/>
                  </a:lnTo>
                  <a:lnTo>
                    <a:pt x="605" y="1275"/>
                  </a:lnTo>
                  <a:lnTo>
                    <a:pt x="615" y="1183"/>
                  </a:lnTo>
                  <a:lnTo>
                    <a:pt x="626" y="1091"/>
                  </a:lnTo>
                  <a:lnTo>
                    <a:pt x="626" y="999"/>
                  </a:lnTo>
                  <a:lnTo>
                    <a:pt x="626" y="815"/>
                  </a:lnTo>
                  <a:lnTo>
                    <a:pt x="615" y="646"/>
                  </a:lnTo>
                  <a:lnTo>
                    <a:pt x="589" y="477"/>
                  </a:lnTo>
                  <a:lnTo>
                    <a:pt x="552" y="323"/>
                  </a:lnTo>
                  <a:lnTo>
                    <a:pt x="531" y="246"/>
                  </a:lnTo>
                  <a:lnTo>
                    <a:pt x="504" y="185"/>
                  </a:lnTo>
                  <a:lnTo>
                    <a:pt x="478" y="139"/>
                  </a:lnTo>
                  <a:lnTo>
                    <a:pt x="451" y="93"/>
                  </a:lnTo>
                  <a:lnTo>
                    <a:pt x="414" y="46"/>
                  </a:lnTo>
                  <a:lnTo>
                    <a:pt x="371" y="1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4"/>
            <p:cNvSpPr/>
            <p:nvPr/>
          </p:nvSpPr>
          <p:spPr>
            <a:xfrm>
              <a:off x="-247525" y="-16504375"/>
              <a:ext cx="15675" cy="46500"/>
            </a:xfrm>
            <a:custGeom>
              <a:avLst/>
              <a:gdLst/>
              <a:ahLst/>
              <a:cxnLst/>
              <a:rect l="l" t="t" r="r" b="b"/>
              <a:pathLst>
                <a:path w="627" h="1860" fill="none" extrusionOk="0">
                  <a:moveTo>
                    <a:pt x="493" y="1690"/>
                  </a:moveTo>
                  <a:lnTo>
                    <a:pt x="493" y="1690"/>
                  </a:lnTo>
                  <a:lnTo>
                    <a:pt x="467" y="1736"/>
                  </a:lnTo>
                  <a:lnTo>
                    <a:pt x="440" y="1782"/>
                  </a:lnTo>
                  <a:lnTo>
                    <a:pt x="377" y="1829"/>
                  </a:lnTo>
                  <a:lnTo>
                    <a:pt x="318" y="1859"/>
                  </a:lnTo>
                  <a:lnTo>
                    <a:pt x="255" y="1829"/>
                  </a:lnTo>
                  <a:lnTo>
                    <a:pt x="196" y="1782"/>
                  </a:lnTo>
                  <a:lnTo>
                    <a:pt x="143" y="1706"/>
                  </a:lnTo>
                  <a:lnTo>
                    <a:pt x="96" y="1583"/>
                  </a:lnTo>
                  <a:lnTo>
                    <a:pt x="74" y="1521"/>
                  </a:lnTo>
                  <a:lnTo>
                    <a:pt x="53" y="1444"/>
                  </a:lnTo>
                  <a:lnTo>
                    <a:pt x="53" y="1444"/>
                  </a:lnTo>
                  <a:lnTo>
                    <a:pt x="37" y="1368"/>
                  </a:lnTo>
                  <a:lnTo>
                    <a:pt x="21" y="1275"/>
                  </a:lnTo>
                  <a:lnTo>
                    <a:pt x="5" y="1106"/>
                  </a:lnTo>
                  <a:lnTo>
                    <a:pt x="0" y="922"/>
                  </a:lnTo>
                  <a:lnTo>
                    <a:pt x="5" y="753"/>
                  </a:lnTo>
                  <a:lnTo>
                    <a:pt x="21" y="584"/>
                  </a:lnTo>
                  <a:lnTo>
                    <a:pt x="48" y="431"/>
                  </a:lnTo>
                  <a:lnTo>
                    <a:pt x="90" y="277"/>
                  </a:lnTo>
                  <a:lnTo>
                    <a:pt x="112" y="215"/>
                  </a:lnTo>
                  <a:lnTo>
                    <a:pt x="138" y="169"/>
                  </a:lnTo>
                  <a:lnTo>
                    <a:pt x="138" y="169"/>
                  </a:lnTo>
                  <a:lnTo>
                    <a:pt x="175" y="108"/>
                  </a:lnTo>
                  <a:lnTo>
                    <a:pt x="212" y="62"/>
                  </a:lnTo>
                  <a:lnTo>
                    <a:pt x="249" y="31"/>
                  </a:lnTo>
                  <a:lnTo>
                    <a:pt x="292" y="0"/>
                  </a:lnTo>
                  <a:lnTo>
                    <a:pt x="334" y="0"/>
                  </a:lnTo>
                  <a:lnTo>
                    <a:pt x="371" y="16"/>
                  </a:lnTo>
                  <a:lnTo>
                    <a:pt x="414" y="46"/>
                  </a:lnTo>
                  <a:lnTo>
                    <a:pt x="451" y="93"/>
                  </a:lnTo>
                  <a:lnTo>
                    <a:pt x="451" y="93"/>
                  </a:lnTo>
                  <a:lnTo>
                    <a:pt x="478" y="139"/>
                  </a:lnTo>
                  <a:lnTo>
                    <a:pt x="504" y="185"/>
                  </a:lnTo>
                  <a:lnTo>
                    <a:pt x="531" y="246"/>
                  </a:lnTo>
                  <a:lnTo>
                    <a:pt x="552" y="323"/>
                  </a:lnTo>
                  <a:lnTo>
                    <a:pt x="589" y="477"/>
                  </a:lnTo>
                  <a:lnTo>
                    <a:pt x="615" y="646"/>
                  </a:lnTo>
                  <a:lnTo>
                    <a:pt x="626" y="815"/>
                  </a:lnTo>
                  <a:lnTo>
                    <a:pt x="626" y="999"/>
                  </a:lnTo>
                  <a:lnTo>
                    <a:pt x="626" y="1091"/>
                  </a:lnTo>
                  <a:lnTo>
                    <a:pt x="615" y="1183"/>
                  </a:lnTo>
                  <a:lnTo>
                    <a:pt x="605" y="1275"/>
                  </a:lnTo>
                  <a:lnTo>
                    <a:pt x="594" y="1368"/>
                  </a:lnTo>
                  <a:lnTo>
                    <a:pt x="594" y="1368"/>
                  </a:lnTo>
                  <a:lnTo>
                    <a:pt x="573" y="1460"/>
                  </a:lnTo>
                  <a:lnTo>
                    <a:pt x="552" y="1537"/>
                  </a:lnTo>
                  <a:lnTo>
                    <a:pt x="525" y="1629"/>
                  </a:lnTo>
                  <a:lnTo>
                    <a:pt x="493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4"/>
            <p:cNvSpPr/>
            <p:nvPr/>
          </p:nvSpPr>
          <p:spPr>
            <a:xfrm>
              <a:off x="-251900" y="-17741475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extrusionOk="0">
                  <a:moveTo>
                    <a:pt x="292" y="0"/>
                  </a:moveTo>
                  <a:lnTo>
                    <a:pt x="255" y="16"/>
                  </a:lnTo>
                  <a:lnTo>
                    <a:pt x="218" y="47"/>
                  </a:lnTo>
                  <a:lnTo>
                    <a:pt x="180" y="93"/>
                  </a:lnTo>
                  <a:lnTo>
                    <a:pt x="143" y="139"/>
                  </a:lnTo>
                  <a:lnTo>
                    <a:pt x="117" y="200"/>
                  </a:lnTo>
                  <a:lnTo>
                    <a:pt x="96" y="262"/>
                  </a:lnTo>
                  <a:lnTo>
                    <a:pt x="53" y="400"/>
                  </a:lnTo>
                  <a:lnTo>
                    <a:pt x="27" y="554"/>
                  </a:lnTo>
                  <a:lnTo>
                    <a:pt x="5" y="722"/>
                  </a:lnTo>
                  <a:lnTo>
                    <a:pt x="0" y="891"/>
                  </a:lnTo>
                  <a:lnTo>
                    <a:pt x="0" y="1076"/>
                  </a:lnTo>
                  <a:lnTo>
                    <a:pt x="21" y="1245"/>
                  </a:lnTo>
                  <a:lnTo>
                    <a:pt x="32" y="1337"/>
                  </a:lnTo>
                  <a:lnTo>
                    <a:pt x="48" y="1414"/>
                  </a:lnTo>
                  <a:lnTo>
                    <a:pt x="69" y="1491"/>
                  </a:lnTo>
                  <a:lnTo>
                    <a:pt x="90" y="1567"/>
                  </a:lnTo>
                  <a:lnTo>
                    <a:pt x="138" y="1675"/>
                  </a:lnTo>
                  <a:lnTo>
                    <a:pt x="191" y="1767"/>
                  </a:lnTo>
                  <a:lnTo>
                    <a:pt x="249" y="1829"/>
                  </a:lnTo>
                  <a:lnTo>
                    <a:pt x="308" y="1844"/>
                  </a:lnTo>
                  <a:lnTo>
                    <a:pt x="371" y="1829"/>
                  </a:lnTo>
                  <a:lnTo>
                    <a:pt x="430" y="1783"/>
                  </a:lnTo>
                  <a:lnTo>
                    <a:pt x="462" y="1752"/>
                  </a:lnTo>
                  <a:lnTo>
                    <a:pt x="488" y="1706"/>
                  </a:lnTo>
                  <a:lnTo>
                    <a:pt x="515" y="1629"/>
                  </a:lnTo>
                  <a:lnTo>
                    <a:pt x="541" y="1552"/>
                  </a:lnTo>
                  <a:lnTo>
                    <a:pt x="562" y="1475"/>
                  </a:lnTo>
                  <a:lnTo>
                    <a:pt x="584" y="1383"/>
                  </a:lnTo>
                  <a:lnTo>
                    <a:pt x="600" y="1291"/>
                  </a:lnTo>
                  <a:lnTo>
                    <a:pt x="610" y="1199"/>
                  </a:lnTo>
                  <a:lnTo>
                    <a:pt x="615" y="1107"/>
                  </a:lnTo>
                  <a:lnTo>
                    <a:pt x="621" y="1014"/>
                  </a:lnTo>
                  <a:lnTo>
                    <a:pt x="621" y="830"/>
                  </a:lnTo>
                  <a:lnTo>
                    <a:pt x="605" y="646"/>
                  </a:lnTo>
                  <a:lnTo>
                    <a:pt x="584" y="477"/>
                  </a:lnTo>
                  <a:lnTo>
                    <a:pt x="546" y="308"/>
                  </a:lnTo>
                  <a:lnTo>
                    <a:pt x="525" y="246"/>
                  </a:lnTo>
                  <a:lnTo>
                    <a:pt x="499" y="185"/>
                  </a:lnTo>
                  <a:lnTo>
                    <a:pt x="472" y="123"/>
                  </a:lnTo>
                  <a:lnTo>
                    <a:pt x="446" y="77"/>
                  </a:lnTo>
                  <a:lnTo>
                    <a:pt x="409" y="31"/>
                  </a:lnTo>
                  <a:lnTo>
                    <a:pt x="366" y="16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4"/>
            <p:cNvSpPr/>
            <p:nvPr/>
          </p:nvSpPr>
          <p:spPr>
            <a:xfrm>
              <a:off x="-251900" y="-17741475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fill="none" extrusionOk="0">
                  <a:moveTo>
                    <a:pt x="488" y="1706"/>
                  </a:moveTo>
                  <a:lnTo>
                    <a:pt x="488" y="1706"/>
                  </a:lnTo>
                  <a:lnTo>
                    <a:pt x="462" y="1752"/>
                  </a:lnTo>
                  <a:lnTo>
                    <a:pt x="430" y="1783"/>
                  </a:lnTo>
                  <a:lnTo>
                    <a:pt x="371" y="1829"/>
                  </a:lnTo>
                  <a:lnTo>
                    <a:pt x="308" y="1844"/>
                  </a:lnTo>
                  <a:lnTo>
                    <a:pt x="249" y="1829"/>
                  </a:lnTo>
                  <a:lnTo>
                    <a:pt x="191" y="1767"/>
                  </a:lnTo>
                  <a:lnTo>
                    <a:pt x="138" y="1675"/>
                  </a:lnTo>
                  <a:lnTo>
                    <a:pt x="90" y="1567"/>
                  </a:lnTo>
                  <a:lnTo>
                    <a:pt x="69" y="1491"/>
                  </a:lnTo>
                  <a:lnTo>
                    <a:pt x="48" y="1414"/>
                  </a:lnTo>
                  <a:lnTo>
                    <a:pt x="48" y="1414"/>
                  </a:lnTo>
                  <a:lnTo>
                    <a:pt x="32" y="1337"/>
                  </a:lnTo>
                  <a:lnTo>
                    <a:pt x="21" y="1245"/>
                  </a:lnTo>
                  <a:lnTo>
                    <a:pt x="0" y="1076"/>
                  </a:lnTo>
                  <a:lnTo>
                    <a:pt x="0" y="891"/>
                  </a:lnTo>
                  <a:lnTo>
                    <a:pt x="5" y="722"/>
                  </a:lnTo>
                  <a:lnTo>
                    <a:pt x="27" y="554"/>
                  </a:lnTo>
                  <a:lnTo>
                    <a:pt x="53" y="400"/>
                  </a:lnTo>
                  <a:lnTo>
                    <a:pt x="96" y="262"/>
                  </a:lnTo>
                  <a:lnTo>
                    <a:pt x="117" y="200"/>
                  </a:lnTo>
                  <a:lnTo>
                    <a:pt x="143" y="139"/>
                  </a:lnTo>
                  <a:lnTo>
                    <a:pt x="143" y="139"/>
                  </a:lnTo>
                  <a:lnTo>
                    <a:pt x="180" y="93"/>
                  </a:lnTo>
                  <a:lnTo>
                    <a:pt x="218" y="47"/>
                  </a:lnTo>
                  <a:lnTo>
                    <a:pt x="255" y="16"/>
                  </a:lnTo>
                  <a:lnTo>
                    <a:pt x="292" y="0"/>
                  </a:lnTo>
                  <a:lnTo>
                    <a:pt x="329" y="0"/>
                  </a:lnTo>
                  <a:lnTo>
                    <a:pt x="366" y="16"/>
                  </a:lnTo>
                  <a:lnTo>
                    <a:pt x="409" y="31"/>
                  </a:lnTo>
                  <a:lnTo>
                    <a:pt x="446" y="77"/>
                  </a:lnTo>
                  <a:lnTo>
                    <a:pt x="446" y="77"/>
                  </a:lnTo>
                  <a:lnTo>
                    <a:pt x="472" y="123"/>
                  </a:lnTo>
                  <a:lnTo>
                    <a:pt x="499" y="185"/>
                  </a:lnTo>
                  <a:lnTo>
                    <a:pt x="525" y="246"/>
                  </a:lnTo>
                  <a:lnTo>
                    <a:pt x="546" y="308"/>
                  </a:lnTo>
                  <a:lnTo>
                    <a:pt x="584" y="477"/>
                  </a:lnTo>
                  <a:lnTo>
                    <a:pt x="605" y="646"/>
                  </a:lnTo>
                  <a:lnTo>
                    <a:pt x="621" y="830"/>
                  </a:lnTo>
                  <a:lnTo>
                    <a:pt x="621" y="1014"/>
                  </a:lnTo>
                  <a:lnTo>
                    <a:pt x="615" y="1107"/>
                  </a:lnTo>
                  <a:lnTo>
                    <a:pt x="610" y="1199"/>
                  </a:lnTo>
                  <a:lnTo>
                    <a:pt x="600" y="1291"/>
                  </a:lnTo>
                  <a:lnTo>
                    <a:pt x="584" y="1383"/>
                  </a:lnTo>
                  <a:lnTo>
                    <a:pt x="584" y="1383"/>
                  </a:lnTo>
                  <a:lnTo>
                    <a:pt x="562" y="1475"/>
                  </a:lnTo>
                  <a:lnTo>
                    <a:pt x="541" y="1552"/>
                  </a:lnTo>
                  <a:lnTo>
                    <a:pt x="515" y="1629"/>
                  </a:lnTo>
                  <a:lnTo>
                    <a:pt x="488" y="17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4"/>
            <p:cNvSpPr/>
            <p:nvPr/>
          </p:nvSpPr>
          <p:spPr>
            <a:xfrm>
              <a:off x="-527075" y="-14338200"/>
              <a:ext cx="451425" cy="271550"/>
            </a:xfrm>
            <a:custGeom>
              <a:avLst/>
              <a:gdLst/>
              <a:ahLst/>
              <a:cxnLst/>
              <a:rect l="l" t="t" r="r" b="b"/>
              <a:pathLst>
                <a:path w="18057" h="10862" extrusionOk="0">
                  <a:moveTo>
                    <a:pt x="9161" y="0"/>
                  </a:moveTo>
                  <a:lnTo>
                    <a:pt x="8944" y="15"/>
                  </a:lnTo>
                  <a:lnTo>
                    <a:pt x="8726" y="31"/>
                  </a:lnTo>
                  <a:lnTo>
                    <a:pt x="8509" y="62"/>
                  </a:lnTo>
                  <a:lnTo>
                    <a:pt x="8291" y="108"/>
                  </a:lnTo>
                  <a:lnTo>
                    <a:pt x="8074" y="154"/>
                  </a:lnTo>
                  <a:lnTo>
                    <a:pt x="7856" y="215"/>
                  </a:lnTo>
                  <a:lnTo>
                    <a:pt x="7639" y="292"/>
                  </a:lnTo>
                  <a:lnTo>
                    <a:pt x="7421" y="369"/>
                  </a:lnTo>
                  <a:lnTo>
                    <a:pt x="7209" y="461"/>
                  </a:lnTo>
                  <a:lnTo>
                    <a:pt x="6992" y="553"/>
                  </a:lnTo>
                  <a:lnTo>
                    <a:pt x="6780" y="676"/>
                  </a:lnTo>
                  <a:lnTo>
                    <a:pt x="6562" y="784"/>
                  </a:lnTo>
                  <a:lnTo>
                    <a:pt x="6350" y="922"/>
                  </a:lnTo>
                  <a:lnTo>
                    <a:pt x="6138" y="1060"/>
                  </a:lnTo>
                  <a:lnTo>
                    <a:pt x="5926" y="1214"/>
                  </a:lnTo>
                  <a:lnTo>
                    <a:pt x="5713" y="1367"/>
                  </a:lnTo>
                  <a:lnTo>
                    <a:pt x="5501" y="1552"/>
                  </a:lnTo>
                  <a:lnTo>
                    <a:pt x="5289" y="1721"/>
                  </a:lnTo>
                  <a:lnTo>
                    <a:pt x="5082" y="1920"/>
                  </a:lnTo>
                  <a:lnTo>
                    <a:pt x="4875" y="2120"/>
                  </a:lnTo>
                  <a:lnTo>
                    <a:pt x="4663" y="2335"/>
                  </a:lnTo>
                  <a:lnTo>
                    <a:pt x="4456" y="2550"/>
                  </a:lnTo>
                  <a:lnTo>
                    <a:pt x="4255" y="2781"/>
                  </a:lnTo>
                  <a:lnTo>
                    <a:pt x="4048" y="3027"/>
                  </a:lnTo>
                  <a:lnTo>
                    <a:pt x="3846" y="3272"/>
                  </a:lnTo>
                  <a:lnTo>
                    <a:pt x="3639" y="3534"/>
                  </a:lnTo>
                  <a:lnTo>
                    <a:pt x="3438" y="3810"/>
                  </a:lnTo>
                  <a:lnTo>
                    <a:pt x="3242" y="4087"/>
                  </a:lnTo>
                  <a:lnTo>
                    <a:pt x="3040" y="4379"/>
                  </a:lnTo>
                  <a:lnTo>
                    <a:pt x="2844" y="4686"/>
                  </a:lnTo>
                  <a:lnTo>
                    <a:pt x="2648" y="4993"/>
                  </a:lnTo>
                  <a:lnTo>
                    <a:pt x="2451" y="5316"/>
                  </a:lnTo>
                  <a:lnTo>
                    <a:pt x="2260" y="5638"/>
                  </a:lnTo>
                  <a:lnTo>
                    <a:pt x="2032" y="6038"/>
                  </a:lnTo>
                  <a:lnTo>
                    <a:pt x="1810" y="6453"/>
                  </a:lnTo>
                  <a:lnTo>
                    <a:pt x="1587" y="6883"/>
                  </a:lnTo>
                  <a:lnTo>
                    <a:pt x="1375" y="7328"/>
                  </a:lnTo>
                  <a:lnTo>
                    <a:pt x="1157" y="7774"/>
                  </a:lnTo>
                  <a:lnTo>
                    <a:pt x="950" y="8250"/>
                  </a:lnTo>
                  <a:lnTo>
                    <a:pt x="743" y="8726"/>
                  </a:lnTo>
                  <a:lnTo>
                    <a:pt x="542" y="9233"/>
                  </a:lnTo>
                  <a:lnTo>
                    <a:pt x="414" y="9571"/>
                  </a:lnTo>
                  <a:lnTo>
                    <a:pt x="303" y="9894"/>
                  </a:lnTo>
                  <a:lnTo>
                    <a:pt x="208" y="10170"/>
                  </a:lnTo>
                  <a:lnTo>
                    <a:pt x="133" y="10401"/>
                  </a:lnTo>
                  <a:lnTo>
                    <a:pt x="33" y="10739"/>
                  </a:lnTo>
                  <a:lnTo>
                    <a:pt x="1" y="10862"/>
                  </a:lnTo>
                  <a:lnTo>
                    <a:pt x="22" y="10862"/>
                  </a:lnTo>
                  <a:lnTo>
                    <a:pt x="54" y="10816"/>
                  </a:lnTo>
                  <a:lnTo>
                    <a:pt x="107" y="10708"/>
                  </a:lnTo>
                  <a:lnTo>
                    <a:pt x="181" y="10570"/>
                  </a:lnTo>
                  <a:lnTo>
                    <a:pt x="637" y="9587"/>
                  </a:lnTo>
                  <a:lnTo>
                    <a:pt x="977" y="8895"/>
                  </a:lnTo>
                  <a:lnTo>
                    <a:pt x="1168" y="8511"/>
                  </a:lnTo>
                  <a:lnTo>
                    <a:pt x="1380" y="8112"/>
                  </a:lnTo>
                  <a:lnTo>
                    <a:pt x="1608" y="7682"/>
                  </a:lnTo>
                  <a:lnTo>
                    <a:pt x="1857" y="7236"/>
                  </a:lnTo>
                  <a:lnTo>
                    <a:pt x="2122" y="6791"/>
                  </a:lnTo>
                  <a:lnTo>
                    <a:pt x="2404" y="6330"/>
                  </a:lnTo>
                  <a:lnTo>
                    <a:pt x="2595" y="6022"/>
                  </a:lnTo>
                  <a:lnTo>
                    <a:pt x="2786" y="5730"/>
                  </a:lnTo>
                  <a:lnTo>
                    <a:pt x="2982" y="5439"/>
                  </a:lnTo>
                  <a:lnTo>
                    <a:pt x="3178" y="5162"/>
                  </a:lnTo>
                  <a:lnTo>
                    <a:pt x="3374" y="4901"/>
                  </a:lnTo>
                  <a:lnTo>
                    <a:pt x="3571" y="4640"/>
                  </a:lnTo>
                  <a:lnTo>
                    <a:pt x="3767" y="4394"/>
                  </a:lnTo>
                  <a:lnTo>
                    <a:pt x="3968" y="4148"/>
                  </a:lnTo>
                  <a:lnTo>
                    <a:pt x="4170" y="3918"/>
                  </a:lnTo>
                  <a:lnTo>
                    <a:pt x="4371" y="3703"/>
                  </a:lnTo>
                  <a:lnTo>
                    <a:pt x="4573" y="3488"/>
                  </a:lnTo>
                  <a:lnTo>
                    <a:pt x="4775" y="3288"/>
                  </a:lnTo>
                  <a:lnTo>
                    <a:pt x="4976" y="3088"/>
                  </a:lnTo>
                  <a:lnTo>
                    <a:pt x="5183" y="2904"/>
                  </a:lnTo>
                  <a:lnTo>
                    <a:pt x="5390" y="2735"/>
                  </a:lnTo>
                  <a:lnTo>
                    <a:pt x="5591" y="2566"/>
                  </a:lnTo>
                  <a:lnTo>
                    <a:pt x="5798" y="2412"/>
                  </a:lnTo>
                  <a:lnTo>
                    <a:pt x="6005" y="2258"/>
                  </a:lnTo>
                  <a:lnTo>
                    <a:pt x="6217" y="2120"/>
                  </a:lnTo>
                  <a:lnTo>
                    <a:pt x="6424" y="1997"/>
                  </a:lnTo>
                  <a:lnTo>
                    <a:pt x="6631" y="1874"/>
                  </a:lnTo>
                  <a:lnTo>
                    <a:pt x="6843" y="1767"/>
                  </a:lnTo>
                  <a:lnTo>
                    <a:pt x="7050" y="1659"/>
                  </a:lnTo>
                  <a:lnTo>
                    <a:pt x="7262" y="1567"/>
                  </a:lnTo>
                  <a:lnTo>
                    <a:pt x="7474" y="1490"/>
                  </a:lnTo>
                  <a:lnTo>
                    <a:pt x="7681" y="1414"/>
                  </a:lnTo>
                  <a:lnTo>
                    <a:pt x="7894" y="1337"/>
                  </a:lnTo>
                  <a:lnTo>
                    <a:pt x="8106" y="1291"/>
                  </a:lnTo>
                  <a:lnTo>
                    <a:pt x="8318" y="1245"/>
                  </a:lnTo>
                  <a:lnTo>
                    <a:pt x="8530" y="1198"/>
                  </a:lnTo>
                  <a:lnTo>
                    <a:pt x="8742" y="1168"/>
                  </a:lnTo>
                  <a:lnTo>
                    <a:pt x="8954" y="1152"/>
                  </a:lnTo>
                  <a:lnTo>
                    <a:pt x="9591" y="1152"/>
                  </a:lnTo>
                  <a:lnTo>
                    <a:pt x="9803" y="1168"/>
                  </a:lnTo>
                  <a:lnTo>
                    <a:pt x="10015" y="1198"/>
                  </a:lnTo>
                  <a:lnTo>
                    <a:pt x="10227" y="1229"/>
                  </a:lnTo>
                  <a:lnTo>
                    <a:pt x="10440" y="1275"/>
                  </a:lnTo>
                  <a:lnTo>
                    <a:pt x="10652" y="1337"/>
                  </a:lnTo>
                  <a:lnTo>
                    <a:pt x="10864" y="1398"/>
                  </a:lnTo>
                  <a:lnTo>
                    <a:pt x="11076" y="1475"/>
                  </a:lnTo>
                  <a:lnTo>
                    <a:pt x="11283" y="1552"/>
                  </a:lnTo>
                  <a:lnTo>
                    <a:pt x="11495" y="1644"/>
                  </a:lnTo>
                  <a:lnTo>
                    <a:pt x="11707" y="1751"/>
                  </a:lnTo>
                  <a:lnTo>
                    <a:pt x="11914" y="1859"/>
                  </a:lnTo>
                  <a:lnTo>
                    <a:pt x="12126" y="1982"/>
                  </a:lnTo>
                  <a:lnTo>
                    <a:pt x="12333" y="2105"/>
                  </a:lnTo>
                  <a:lnTo>
                    <a:pt x="12540" y="2243"/>
                  </a:lnTo>
                  <a:lnTo>
                    <a:pt x="12752" y="2397"/>
                  </a:lnTo>
                  <a:lnTo>
                    <a:pt x="12959" y="2550"/>
                  </a:lnTo>
                  <a:lnTo>
                    <a:pt x="13166" y="2719"/>
                  </a:lnTo>
                  <a:lnTo>
                    <a:pt x="13373" y="2888"/>
                  </a:lnTo>
                  <a:lnTo>
                    <a:pt x="13574" y="3073"/>
                  </a:lnTo>
                  <a:lnTo>
                    <a:pt x="13781" y="3272"/>
                  </a:lnTo>
                  <a:lnTo>
                    <a:pt x="13983" y="3472"/>
                  </a:lnTo>
                  <a:lnTo>
                    <a:pt x="14190" y="3687"/>
                  </a:lnTo>
                  <a:lnTo>
                    <a:pt x="14391" y="3902"/>
                  </a:lnTo>
                  <a:lnTo>
                    <a:pt x="14593" y="4133"/>
                  </a:lnTo>
                  <a:lnTo>
                    <a:pt x="14789" y="4379"/>
                  </a:lnTo>
                  <a:lnTo>
                    <a:pt x="14991" y="4624"/>
                  </a:lnTo>
                  <a:lnTo>
                    <a:pt x="15187" y="4886"/>
                  </a:lnTo>
                  <a:lnTo>
                    <a:pt x="15388" y="5147"/>
                  </a:lnTo>
                  <a:lnTo>
                    <a:pt x="15585" y="5423"/>
                  </a:lnTo>
                  <a:lnTo>
                    <a:pt x="15871" y="5853"/>
                  </a:lnTo>
                  <a:lnTo>
                    <a:pt x="16142" y="6268"/>
                  </a:lnTo>
                  <a:lnTo>
                    <a:pt x="16396" y="6668"/>
                  </a:lnTo>
                  <a:lnTo>
                    <a:pt x="16635" y="7052"/>
                  </a:lnTo>
                  <a:lnTo>
                    <a:pt x="16852" y="7436"/>
                  </a:lnTo>
                  <a:lnTo>
                    <a:pt x="17054" y="7789"/>
                  </a:lnTo>
                  <a:lnTo>
                    <a:pt x="17399" y="8434"/>
                  </a:lnTo>
                  <a:lnTo>
                    <a:pt x="17876" y="9341"/>
                  </a:lnTo>
                  <a:lnTo>
                    <a:pt x="17950" y="9479"/>
                  </a:lnTo>
                  <a:lnTo>
                    <a:pt x="18003" y="9571"/>
                  </a:lnTo>
                  <a:lnTo>
                    <a:pt x="18041" y="9617"/>
                  </a:lnTo>
                  <a:lnTo>
                    <a:pt x="18051" y="9617"/>
                  </a:lnTo>
                  <a:lnTo>
                    <a:pt x="18057" y="9602"/>
                  </a:lnTo>
                  <a:lnTo>
                    <a:pt x="17998" y="9387"/>
                  </a:lnTo>
                  <a:lnTo>
                    <a:pt x="17935" y="9172"/>
                  </a:lnTo>
                  <a:lnTo>
                    <a:pt x="17866" y="8972"/>
                  </a:lnTo>
                  <a:lnTo>
                    <a:pt x="17797" y="8772"/>
                  </a:lnTo>
                  <a:lnTo>
                    <a:pt x="17722" y="8573"/>
                  </a:lnTo>
                  <a:lnTo>
                    <a:pt x="17648" y="8404"/>
                  </a:lnTo>
                  <a:lnTo>
                    <a:pt x="17569" y="8235"/>
                  </a:lnTo>
                  <a:lnTo>
                    <a:pt x="17489" y="8066"/>
                  </a:lnTo>
                  <a:lnTo>
                    <a:pt x="17277" y="7589"/>
                  </a:lnTo>
                  <a:lnTo>
                    <a:pt x="17065" y="7144"/>
                  </a:lnTo>
                  <a:lnTo>
                    <a:pt x="16847" y="6698"/>
                  </a:lnTo>
                  <a:lnTo>
                    <a:pt x="16624" y="6268"/>
                  </a:lnTo>
                  <a:lnTo>
                    <a:pt x="16402" y="5853"/>
                  </a:lnTo>
                  <a:lnTo>
                    <a:pt x="16174" y="5454"/>
                  </a:lnTo>
                  <a:lnTo>
                    <a:pt x="15945" y="5070"/>
                  </a:lnTo>
                  <a:lnTo>
                    <a:pt x="15712" y="4701"/>
                  </a:lnTo>
                  <a:lnTo>
                    <a:pt x="15510" y="4394"/>
                  </a:lnTo>
                  <a:lnTo>
                    <a:pt x="15314" y="4102"/>
                  </a:lnTo>
                  <a:lnTo>
                    <a:pt x="15113" y="3825"/>
                  </a:lnTo>
                  <a:lnTo>
                    <a:pt x="14911" y="3549"/>
                  </a:lnTo>
                  <a:lnTo>
                    <a:pt x="14704" y="3288"/>
                  </a:lnTo>
                  <a:lnTo>
                    <a:pt x="14503" y="3027"/>
                  </a:lnTo>
                  <a:lnTo>
                    <a:pt x="14296" y="2781"/>
                  </a:lnTo>
                  <a:lnTo>
                    <a:pt x="14089" y="2550"/>
                  </a:lnTo>
                  <a:lnTo>
                    <a:pt x="13882" y="2335"/>
                  </a:lnTo>
                  <a:lnTo>
                    <a:pt x="13670" y="2120"/>
                  </a:lnTo>
                  <a:lnTo>
                    <a:pt x="13463" y="1920"/>
                  </a:lnTo>
                  <a:lnTo>
                    <a:pt x="13251" y="1721"/>
                  </a:lnTo>
                  <a:lnTo>
                    <a:pt x="13044" y="1552"/>
                  </a:lnTo>
                  <a:lnTo>
                    <a:pt x="12832" y="1367"/>
                  </a:lnTo>
                  <a:lnTo>
                    <a:pt x="12620" y="1214"/>
                  </a:lnTo>
                  <a:lnTo>
                    <a:pt x="12402" y="1060"/>
                  </a:lnTo>
                  <a:lnTo>
                    <a:pt x="12190" y="922"/>
                  </a:lnTo>
                  <a:lnTo>
                    <a:pt x="11978" y="784"/>
                  </a:lnTo>
                  <a:lnTo>
                    <a:pt x="11760" y="661"/>
                  </a:lnTo>
                  <a:lnTo>
                    <a:pt x="11548" y="553"/>
                  </a:lnTo>
                  <a:lnTo>
                    <a:pt x="11331" y="461"/>
                  </a:lnTo>
                  <a:lnTo>
                    <a:pt x="11113" y="369"/>
                  </a:lnTo>
                  <a:lnTo>
                    <a:pt x="10896" y="277"/>
                  </a:lnTo>
                  <a:lnTo>
                    <a:pt x="10684" y="215"/>
                  </a:lnTo>
                  <a:lnTo>
                    <a:pt x="10466" y="154"/>
                  </a:lnTo>
                  <a:lnTo>
                    <a:pt x="10249" y="108"/>
                  </a:lnTo>
                  <a:lnTo>
                    <a:pt x="10031" y="62"/>
                  </a:lnTo>
                  <a:lnTo>
                    <a:pt x="9814" y="31"/>
                  </a:lnTo>
                  <a:lnTo>
                    <a:pt x="9596" y="15"/>
                  </a:lnTo>
                  <a:lnTo>
                    <a:pt x="937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-460100" y="-19268925"/>
              <a:ext cx="295475" cy="96025"/>
            </a:xfrm>
            <a:custGeom>
              <a:avLst/>
              <a:gdLst/>
              <a:ahLst/>
              <a:cxnLst/>
              <a:rect l="l" t="t" r="r" b="b"/>
              <a:pathLst>
                <a:path w="11819" h="3841" extrusionOk="0">
                  <a:moveTo>
                    <a:pt x="6387" y="0"/>
                  </a:moveTo>
                  <a:lnTo>
                    <a:pt x="6122" y="16"/>
                  </a:lnTo>
                  <a:lnTo>
                    <a:pt x="5856" y="46"/>
                  </a:lnTo>
                  <a:lnTo>
                    <a:pt x="5586" y="92"/>
                  </a:lnTo>
                  <a:lnTo>
                    <a:pt x="5321" y="154"/>
                  </a:lnTo>
                  <a:lnTo>
                    <a:pt x="5055" y="215"/>
                  </a:lnTo>
                  <a:lnTo>
                    <a:pt x="4790" y="292"/>
                  </a:lnTo>
                  <a:lnTo>
                    <a:pt x="4525" y="369"/>
                  </a:lnTo>
                  <a:lnTo>
                    <a:pt x="4260" y="461"/>
                  </a:lnTo>
                  <a:lnTo>
                    <a:pt x="3995" y="569"/>
                  </a:lnTo>
                  <a:lnTo>
                    <a:pt x="3729" y="692"/>
                  </a:lnTo>
                  <a:lnTo>
                    <a:pt x="3469" y="814"/>
                  </a:lnTo>
                  <a:lnTo>
                    <a:pt x="3204" y="953"/>
                  </a:lnTo>
                  <a:lnTo>
                    <a:pt x="2944" y="1106"/>
                  </a:lnTo>
                  <a:lnTo>
                    <a:pt x="2684" y="1260"/>
                  </a:lnTo>
                  <a:lnTo>
                    <a:pt x="2424" y="1429"/>
                  </a:lnTo>
                  <a:lnTo>
                    <a:pt x="2165" y="1613"/>
                  </a:lnTo>
                  <a:lnTo>
                    <a:pt x="1905" y="1813"/>
                  </a:lnTo>
                  <a:lnTo>
                    <a:pt x="1645" y="2013"/>
                  </a:lnTo>
                  <a:lnTo>
                    <a:pt x="1433" y="2166"/>
                  </a:lnTo>
                  <a:lnTo>
                    <a:pt x="1215" y="2335"/>
                  </a:lnTo>
                  <a:lnTo>
                    <a:pt x="1008" y="2520"/>
                  </a:lnTo>
                  <a:lnTo>
                    <a:pt x="796" y="2735"/>
                  </a:lnTo>
                  <a:lnTo>
                    <a:pt x="595" y="2981"/>
                  </a:lnTo>
                  <a:lnTo>
                    <a:pt x="393" y="3242"/>
                  </a:lnTo>
                  <a:lnTo>
                    <a:pt x="191" y="3534"/>
                  </a:lnTo>
                  <a:lnTo>
                    <a:pt x="0" y="3841"/>
                  </a:lnTo>
                  <a:lnTo>
                    <a:pt x="361" y="3595"/>
                  </a:lnTo>
                  <a:lnTo>
                    <a:pt x="727" y="3380"/>
                  </a:lnTo>
                  <a:lnTo>
                    <a:pt x="1088" y="3150"/>
                  </a:lnTo>
                  <a:lnTo>
                    <a:pt x="1454" y="2950"/>
                  </a:lnTo>
                  <a:lnTo>
                    <a:pt x="1820" y="2750"/>
                  </a:lnTo>
                  <a:lnTo>
                    <a:pt x="2186" y="2566"/>
                  </a:lnTo>
                  <a:lnTo>
                    <a:pt x="2552" y="2381"/>
                  </a:lnTo>
                  <a:lnTo>
                    <a:pt x="2923" y="2212"/>
                  </a:lnTo>
                  <a:lnTo>
                    <a:pt x="3289" y="2059"/>
                  </a:lnTo>
                  <a:lnTo>
                    <a:pt x="3655" y="1905"/>
                  </a:lnTo>
                  <a:lnTo>
                    <a:pt x="4026" y="1767"/>
                  </a:lnTo>
                  <a:lnTo>
                    <a:pt x="4398" y="1629"/>
                  </a:lnTo>
                  <a:lnTo>
                    <a:pt x="4764" y="1506"/>
                  </a:lnTo>
                  <a:lnTo>
                    <a:pt x="5135" y="1398"/>
                  </a:lnTo>
                  <a:lnTo>
                    <a:pt x="5506" y="1291"/>
                  </a:lnTo>
                  <a:lnTo>
                    <a:pt x="5878" y="1198"/>
                  </a:lnTo>
                  <a:lnTo>
                    <a:pt x="6249" y="1183"/>
                  </a:lnTo>
                  <a:lnTo>
                    <a:pt x="6620" y="1183"/>
                  </a:lnTo>
                  <a:lnTo>
                    <a:pt x="6991" y="1198"/>
                  </a:lnTo>
                  <a:lnTo>
                    <a:pt x="7368" y="1214"/>
                  </a:lnTo>
                  <a:lnTo>
                    <a:pt x="7739" y="1245"/>
                  </a:lnTo>
                  <a:lnTo>
                    <a:pt x="8111" y="1291"/>
                  </a:lnTo>
                  <a:lnTo>
                    <a:pt x="8482" y="1337"/>
                  </a:lnTo>
                  <a:lnTo>
                    <a:pt x="8853" y="1398"/>
                  </a:lnTo>
                  <a:lnTo>
                    <a:pt x="9225" y="1460"/>
                  </a:lnTo>
                  <a:lnTo>
                    <a:pt x="9596" y="1536"/>
                  </a:lnTo>
                  <a:lnTo>
                    <a:pt x="9967" y="1629"/>
                  </a:lnTo>
                  <a:lnTo>
                    <a:pt x="10338" y="1721"/>
                  </a:lnTo>
                  <a:lnTo>
                    <a:pt x="10710" y="1828"/>
                  </a:lnTo>
                  <a:lnTo>
                    <a:pt x="11076" y="1951"/>
                  </a:lnTo>
                  <a:lnTo>
                    <a:pt x="11447" y="2074"/>
                  </a:lnTo>
                  <a:lnTo>
                    <a:pt x="11818" y="2212"/>
                  </a:lnTo>
                  <a:lnTo>
                    <a:pt x="11611" y="1967"/>
                  </a:lnTo>
                  <a:lnTo>
                    <a:pt x="11405" y="1736"/>
                  </a:lnTo>
                  <a:lnTo>
                    <a:pt x="11198" y="1536"/>
                  </a:lnTo>
                  <a:lnTo>
                    <a:pt x="10986" y="1352"/>
                  </a:lnTo>
                  <a:lnTo>
                    <a:pt x="10768" y="1183"/>
                  </a:lnTo>
                  <a:lnTo>
                    <a:pt x="10551" y="1045"/>
                  </a:lnTo>
                  <a:lnTo>
                    <a:pt x="10333" y="937"/>
                  </a:lnTo>
                  <a:lnTo>
                    <a:pt x="10116" y="845"/>
                  </a:lnTo>
                  <a:lnTo>
                    <a:pt x="9850" y="722"/>
                  </a:lnTo>
                  <a:lnTo>
                    <a:pt x="9585" y="599"/>
                  </a:lnTo>
                  <a:lnTo>
                    <a:pt x="9320" y="492"/>
                  </a:lnTo>
                  <a:lnTo>
                    <a:pt x="9055" y="400"/>
                  </a:lnTo>
                  <a:lnTo>
                    <a:pt x="8790" y="307"/>
                  </a:lnTo>
                  <a:lnTo>
                    <a:pt x="8524" y="231"/>
                  </a:lnTo>
                  <a:lnTo>
                    <a:pt x="8259" y="169"/>
                  </a:lnTo>
                  <a:lnTo>
                    <a:pt x="7994" y="108"/>
                  </a:lnTo>
                  <a:lnTo>
                    <a:pt x="7723" y="62"/>
                  </a:lnTo>
                  <a:lnTo>
                    <a:pt x="7458" y="31"/>
                  </a:lnTo>
                  <a:lnTo>
                    <a:pt x="7193" y="16"/>
                  </a:lnTo>
                  <a:lnTo>
                    <a:pt x="692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-706875" y="-1582775"/>
              <a:ext cx="190700" cy="329950"/>
            </a:xfrm>
            <a:custGeom>
              <a:avLst/>
              <a:gdLst/>
              <a:ahLst/>
              <a:cxnLst/>
              <a:rect l="l" t="t" r="r" b="b"/>
              <a:pathLst>
                <a:path w="7628" h="13198" extrusionOk="0">
                  <a:moveTo>
                    <a:pt x="3782" y="0"/>
                  </a:moveTo>
                  <a:lnTo>
                    <a:pt x="3591" y="31"/>
                  </a:lnTo>
                  <a:lnTo>
                    <a:pt x="3406" y="93"/>
                  </a:lnTo>
                  <a:lnTo>
                    <a:pt x="3220" y="185"/>
                  </a:lnTo>
                  <a:lnTo>
                    <a:pt x="3034" y="292"/>
                  </a:lnTo>
                  <a:lnTo>
                    <a:pt x="2854" y="431"/>
                  </a:lnTo>
                  <a:lnTo>
                    <a:pt x="2674" y="584"/>
                  </a:lnTo>
                  <a:lnTo>
                    <a:pt x="2493" y="769"/>
                  </a:lnTo>
                  <a:lnTo>
                    <a:pt x="2318" y="984"/>
                  </a:lnTo>
                  <a:lnTo>
                    <a:pt x="2148" y="1230"/>
                  </a:lnTo>
                  <a:lnTo>
                    <a:pt x="1979" y="1491"/>
                  </a:lnTo>
                  <a:lnTo>
                    <a:pt x="1814" y="1783"/>
                  </a:lnTo>
                  <a:lnTo>
                    <a:pt x="1655" y="2090"/>
                  </a:lnTo>
                  <a:lnTo>
                    <a:pt x="1496" y="2428"/>
                  </a:lnTo>
                  <a:lnTo>
                    <a:pt x="1342" y="2797"/>
                  </a:lnTo>
                  <a:lnTo>
                    <a:pt x="1199" y="3196"/>
                  </a:lnTo>
                  <a:lnTo>
                    <a:pt x="1056" y="3611"/>
                  </a:lnTo>
                  <a:lnTo>
                    <a:pt x="976" y="3857"/>
                  </a:lnTo>
                  <a:lnTo>
                    <a:pt x="902" y="4118"/>
                  </a:lnTo>
                  <a:lnTo>
                    <a:pt x="828" y="4394"/>
                  </a:lnTo>
                  <a:lnTo>
                    <a:pt x="759" y="4655"/>
                  </a:lnTo>
                  <a:lnTo>
                    <a:pt x="690" y="4947"/>
                  </a:lnTo>
                  <a:lnTo>
                    <a:pt x="626" y="5224"/>
                  </a:lnTo>
                  <a:lnTo>
                    <a:pt x="562" y="5516"/>
                  </a:lnTo>
                  <a:lnTo>
                    <a:pt x="504" y="5808"/>
                  </a:lnTo>
                  <a:lnTo>
                    <a:pt x="451" y="6100"/>
                  </a:lnTo>
                  <a:lnTo>
                    <a:pt x="398" y="6407"/>
                  </a:lnTo>
                  <a:lnTo>
                    <a:pt x="345" y="6714"/>
                  </a:lnTo>
                  <a:lnTo>
                    <a:pt x="303" y="7021"/>
                  </a:lnTo>
                  <a:lnTo>
                    <a:pt x="255" y="7344"/>
                  </a:lnTo>
                  <a:lnTo>
                    <a:pt x="218" y="7667"/>
                  </a:lnTo>
                  <a:lnTo>
                    <a:pt x="181" y="7989"/>
                  </a:lnTo>
                  <a:lnTo>
                    <a:pt x="149" y="8312"/>
                  </a:lnTo>
                  <a:lnTo>
                    <a:pt x="112" y="8619"/>
                  </a:lnTo>
                  <a:lnTo>
                    <a:pt x="80" y="8911"/>
                  </a:lnTo>
                  <a:lnTo>
                    <a:pt x="59" y="9218"/>
                  </a:lnTo>
                  <a:lnTo>
                    <a:pt x="37" y="9525"/>
                  </a:lnTo>
                  <a:lnTo>
                    <a:pt x="21" y="9833"/>
                  </a:lnTo>
                  <a:lnTo>
                    <a:pt x="5" y="10140"/>
                  </a:lnTo>
                  <a:lnTo>
                    <a:pt x="0" y="10447"/>
                  </a:lnTo>
                  <a:lnTo>
                    <a:pt x="0" y="10755"/>
                  </a:lnTo>
                  <a:lnTo>
                    <a:pt x="0" y="11062"/>
                  </a:lnTo>
                  <a:lnTo>
                    <a:pt x="5" y="11384"/>
                  </a:lnTo>
                  <a:lnTo>
                    <a:pt x="21" y="11692"/>
                  </a:lnTo>
                  <a:lnTo>
                    <a:pt x="37" y="11999"/>
                  </a:lnTo>
                  <a:lnTo>
                    <a:pt x="59" y="12306"/>
                  </a:lnTo>
                  <a:lnTo>
                    <a:pt x="80" y="12598"/>
                  </a:lnTo>
                  <a:lnTo>
                    <a:pt x="112" y="12905"/>
                  </a:lnTo>
                  <a:lnTo>
                    <a:pt x="149" y="13197"/>
                  </a:lnTo>
                  <a:lnTo>
                    <a:pt x="165" y="12613"/>
                  </a:lnTo>
                  <a:lnTo>
                    <a:pt x="186" y="12030"/>
                  </a:lnTo>
                  <a:lnTo>
                    <a:pt x="212" y="11446"/>
                  </a:lnTo>
                  <a:lnTo>
                    <a:pt x="239" y="10877"/>
                  </a:lnTo>
                  <a:lnTo>
                    <a:pt x="276" y="10294"/>
                  </a:lnTo>
                  <a:lnTo>
                    <a:pt x="318" y="9725"/>
                  </a:lnTo>
                  <a:lnTo>
                    <a:pt x="366" y="9141"/>
                  </a:lnTo>
                  <a:lnTo>
                    <a:pt x="419" y="8588"/>
                  </a:lnTo>
                  <a:lnTo>
                    <a:pt x="499" y="7989"/>
                  </a:lnTo>
                  <a:lnTo>
                    <a:pt x="589" y="7421"/>
                  </a:lnTo>
                  <a:lnTo>
                    <a:pt x="690" y="6868"/>
                  </a:lnTo>
                  <a:lnTo>
                    <a:pt x="796" y="6330"/>
                  </a:lnTo>
                  <a:lnTo>
                    <a:pt x="918" y="5808"/>
                  </a:lnTo>
                  <a:lnTo>
                    <a:pt x="1045" y="5301"/>
                  </a:lnTo>
                  <a:lnTo>
                    <a:pt x="1183" y="4824"/>
                  </a:lnTo>
                  <a:lnTo>
                    <a:pt x="1332" y="4364"/>
                  </a:lnTo>
                  <a:lnTo>
                    <a:pt x="1427" y="4087"/>
                  </a:lnTo>
                  <a:lnTo>
                    <a:pt x="1522" y="3841"/>
                  </a:lnTo>
                  <a:lnTo>
                    <a:pt x="1623" y="3595"/>
                  </a:lnTo>
                  <a:lnTo>
                    <a:pt x="1729" y="3365"/>
                  </a:lnTo>
                  <a:lnTo>
                    <a:pt x="1835" y="3135"/>
                  </a:lnTo>
                  <a:lnTo>
                    <a:pt x="1942" y="2919"/>
                  </a:lnTo>
                  <a:lnTo>
                    <a:pt x="2053" y="2720"/>
                  </a:lnTo>
                  <a:lnTo>
                    <a:pt x="2170" y="2535"/>
                  </a:lnTo>
                  <a:lnTo>
                    <a:pt x="2281" y="2366"/>
                  </a:lnTo>
                  <a:lnTo>
                    <a:pt x="2403" y="2197"/>
                  </a:lnTo>
                  <a:lnTo>
                    <a:pt x="2520" y="2044"/>
                  </a:lnTo>
                  <a:lnTo>
                    <a:pt x="2642" y="1905"/>
                  </a:lnTo>
                  <a:lnTo>
                    <a:pt x="2764" y="1783"/>
                  </a:lnTo>
                  <a:lnTo>
                    <a:pt x="2891" y="1660"/>
                  </a:lnTo>
                  <a:lnTo>
                    <a:pt x="3018" y="1567"/>
                  </a:lnTo>
                  <a:lnTo>
                    <a:pt x="3146" y="1475"/>
                  </a:lnTo>
                  <a:lnTo>
                    <a:pt x="3278" y="1399"/>
                  </a:lnTo>
                  <a:lnTo>
                    <a:pt x="3406" y="1322"/>
                  </a:lnTo>
                  <a:lnTo>
                    <a:pt x="3538" y="1276"/>
                  </a:lnTo>
                  <a:lnTo>
                    <a:pt x="3665" y="1230"/>
                  </a:lnTo>
                  <a:lnTo>
                    <a:pt x="3798" y="1199"/>
                  </a:lnTo>
                  <a:lnTo>
                    <a:pt x="3931" y="1183"/>
                  </a:lnTo>
                  <a:lnTo>
                    <a:pt x="4058" y="1183"/>
                  </a:lnTo>
                  <a:lnTo>
                    <a:pt x="4191" y="1199"/>
                  </a:lnTo>
                  <a:lnTo>
                    <a:pt x="4323" y="1230"/>
                  </a:lnTo>
                  <a:lnTo>
                    <a:pt x="4450" y="1260"/>
                  </a:lnTo>
                  <a:lnTo>
                    <a:pt x="4583" y="1322"/>
                  </a:lnTo>
                  <a:lnTo>
                    <a:pt x="4710" y="1383"/>
                  </a:lnTo>
                  <a:lnTo>
                    <a:pt x="4838" y="1460"/>
                  </a:lnTo>
                  <a:lnTo>
                    <a:pt x="4970" y="1552"/>
                  </a:lnTo>
                  <a:lnTo>
                    <a:pt x="5092" y="1660"/>
                  </a:lnTo>
                  <a:lnTo>
                    <a:pt x="5220" y="1783"/>
                  </a:lnTo>
                  <a:lnTo>
                    <a:pt x="5421" y="2013"/>
                  </a:lnTo>
                  <a:lnTo>
                    <a:pt x="5623" y="2274"/>
                  </a:lnTo>
                  <a:lnTo>
                    <a:pt x="5814" y="2551"/>
                  </a:lnTo>
                  <a:lnTo>
                    <a:pt x="5999" y="2873"/>
                  </a:lnTo>
                  <a:lnTo>
                    <a:pt x="6174" y="3227"/>
                  </a:lnTo>
                  <a:lnTo>
                    <a:pt x="6349" y="3611"/>
                  </a:lnTo>
                  <a:lnTo>
                    <a:pt x="6514" y="4010"/>
                  </a:lnTo>
                  <a:lnTo>
                    <a:pt x="6673" y="4440"/>
                  </a:lnTo>
                  <a:lnTo>
                    <a:pt x="6806" y="4886"/>
                  </a:lnTo>
                  <a:lnTo>
                    <a:pt x="6938" y="5347"/>
                  </a:lnTo>
                  <a:lnTo>
                    <a:pt x="7060" y="5808"/>
                  </a:lnTo>
                  <a:lnTo>
                    <a:pt x="7182" y="6284"/>
                  </a:lnTo>
                  <a:lnTo>
                    <a:pt x="7304" y="6776"/>
                  </a:lnTo>
                  <a:lnTo>
                    <a:pt x="7416" y="7267"/>
                  </a:lnTo>
                  <a:lnTo>
                    <a:pt x="7522" y="7759"/>
                  </a:lnTo>
                  <a:lnTo>
                    <a:pt x="7628" y="8266"/>
                  </a:lnTo>
                  <a:lnTo>
                    <a:pt x="7612" y="7958"/>
                  </a:lnTo>
                  <a:lnTo>
                    <a:pt x="7591" y="7651"/>
                  </a:lnTo>
                  <a:lnTo>
                    <a:pt x="7569" y="7344"/>
                  </a:lnTo>
                  <a:lnTo>
                    <a:pt x="7538" y="7037"/>
                  </a:lnTo>
                  <a:lnTo>
                    <a:pt x="7506" y="6745"/>
                  </a:lnTo>
                  <a:lnTo>
                    <a:pt x="7469" y="6453"/>
                  </a:lnTo>
                  <a:lnTo>
                    <a:pt x="7426" y="6161"/>
                  </a:lnTo>
                  <a:lnTo>
                    <a:pt x="7378" y="5884"/>
                  </a:lnTo>
                  <a:lnTo>
                    <a:pt x="7331" y="5608"/>
                  </a:lnTo>
                  <a:lnTo>
                    <a:pt x="7278" y="5331"/>
                  </a:lnTo>
                  <a:lnTo>
                    <a:pt x="7219" y="5070"/>
                  </a:lnTo>
                  <a:lnTo>
                    <a:pt x="7156" y="4824"/>
                  </a:lnTo>
                  <a:lnTo>
                    <a:pt x="7087" y="4563"/>
                  </a:lnTo>
                  <a:lnTo>
                    <a:pt x="7018" y="4333"/>
                  </a:lnTo>
                  <a:lnTo>
                    <a:pt x="6943" y="4102"/>
                  </a:lnTo>
                  <a:lnTo>
                    <a:pt x="6869" y="3872"/>
                  </a:lnTo>
                  <a:lnTo>
                    <a:pt x="6731" y="3442"/>
                  </a:lnTo>
                  <a:lnTo>
                    <a:pt x="6588" y="3027"/>
                  </a:lnTo>
                  <a:lnTo>
                    <a:pt x="6434" y="2643"/>
                  </a:lnTo>
                  <a:lnTo>
                    <a:pt x="6280" y="2290"/>
                  </a:lnTo>
                  <a:lnTo>
                    <a:pt x="6121" y="1952"/>
                  </a:lnTo>
                  <a:lnTo>
                    <a:pt x="5957" y="1644"/>
                  </a:lnTo>
                  <a:lnTo>
                    <a:pt x="5787" y="1368"/>
                  </a:lnTo>
                  <a:lnTo>
                    <a:pt x="5612" y="1107"/>
                  </a:lnTo>
                  <a:lnTo>
                    <a:pt x="5442" y="876"/>
                  </a:lnTo>
                  <a:lnTo>
                    <a:pt x="5262" y="676"/>
                  </a:lnTo>
                  <a:lnTo>
                    <a:pt x="5082" y="507"/>
                  </a:lnTo>
                  <a:lnTo>
                    <a:pt x="4901" y="354"/>
                  </a:lnTo>
                  <a:lnTo>
                    <a:pt x="4716" y="231"/>
                  </a:lnTo>
                  <a:lnTo>
                    <a:pt x="4530" y="139"/>
                  </a:lnTo>
                  <a:lnTo>
                    <a:pt x="4344" y="62"/>
                  </a:lnTo>
                  <a:lnTo>
                    <a:pt x="4153" y="16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6DFF"/>
        </a:solidFill>
        <a:effectLst/>
      </p:bgPr>
    </p:bg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41"/>
          <p:cNvSpPr txBox="1">
            <a:spLocks noGrp="1"/>
          </p:cNvSpPr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PROJECT </a:t>
            </a:r>
            <a:r>
              <a:rPr lang="ko-KR" altLang="en-US" dirty="0"/>
              <a:t>주제 </a:t>
            </a:r>
            <a:r>
              <a:rPr lang="en-US" altLang="ko-KR" dirty="0"/>
              <a:t>: </a:t>
            </a:r>
            <a:r>
              <a:rPr lang="ko-KR" altLang="en-US" dirty="0"/>
              <a:t>마스크 착용 인식</a:t>
            </a:r>
            <a:endParaRPr dirty="0"/>
          </a:p>
        </p:txBody>
      </p:sp>
      <p:sp>
        <p:nvSpPr>
          <p:cNvPr id="798" name="Google Shape;798;p41"/>
          <p:cNvSpPr txBox="1">
            <a:spLocks noGrp="1"/>
          </p:cNvSpPr>
          <p:nvPr>
            <p:ph type="subTitle" idx="1"/>
          </p:nvPr>
        </p:nvSpPr>
        <p:spPr>
          <a:xfrm>
            <a:off x="1777275" y="1049426"/>
            <a:ext cx="2336400" cy="5584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600" dirty="0" err="1"/>
              <a:t>마크스</a:t>
            </a:r>
            <a:r>
              <a:rPr lang="ko-KR" altLang="en-US" sz="1600" dirty="0"/>
              <a:t> 착용</a:t>
            </a:r>
            <a:endParaRPr sz="1600" dirty="0"/>
          </a:p>
        </p:txBody>
      </p:sp>
      <p:sp>
        <p:nvSpPr>
          <p:cNvPr id="800" name="Google Shape;800;p41"/>
          <p:cNvSpPr txBox="1">
            <a:spLocks noGrp="1"/>
          </p:cNvSpPr>
          <p:nvPr>
            <p:ph type="subTitle" idx="3"/>
          </p:nvPr>
        </p:nvSpPr>
        <p:spPr>
          <a:xfrm>
            <a:off x="4802820" y="979581"/>
            <a:ext cx="2336400" cy="5584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600" dirty="0" err="1"/>
              <a:t>마크스</a:t>
            </a:r>
            <a:r>
              <a:rPr lang="ko-KR" altLang="en-US" sz="1600" dirty="0"/>
              <a:t> 미착용</a:t>
            </a:r>
          </a:p>
        </p:txBody>
      </p:sp>
      <p:sp>
        <p:nvSpPr>
          <p:cNvPr id="801" name="Google Shape;801;p41"/>
          <p:cNvSpPr txBox="1">
            <a:spLocks noGrp="1"/>
          </p:cNvSpPr>
          <p:nvPr>
            <p:ph type="subTitle" idx="4"/>
          </p:nvPr>
        </p:nvSpPr>
        <p:spPr>
          <a:xfrm>
            <a:off x="720000" y="3461259"/>
            <a:ext cx="7509600" cy="1527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sz="2400" dirty="0"/>
              <a:t>PROJECT</a:t>
            </a:r>
            <a:r>
              <a:rPr lang="ko-KR" altLang="en-US" sz="2400" dirty="0"/>
              <a:t>의 주제는 </a:t>
            </a:r>
            <a:r>
              <a:rPr lang="en-US" altLang="ko-KR" sz="2400" dirty="0"/>
              <a:t>AI</a:t>
            </a:r>
            <a:r>
              <a:rPr lang="ko-KR" altLang="en-US" sz="2400" dirty="0"/>
              <a:t>의 마스크 착용 인식 판별로</a:t>
            </a:r>
            <a:endParaRPr lang="en-US" altLang="ko-KR" sz="2400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2400" dirty="0"/>
              <a:t>사용자가 마스크를 착용 하거나 미착용 하였을 때의</a:t>
            </a:r>
            <a:endParaRPr lang="en-US" altLang="ko-KR" sz="2400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2400" dirty="0"/>
              <a:t>구분을 </a:t>
            </a:r>
            <a:r>
              <a:rPr lang="en-US" altLang="ko-KR" sz="2400" dirty="0"/>
              <a:t>AI</a:t>
            </a:r>
            <a:r>
              <a:rPr lang="ko-KR" altLang="en-US" sz="2400" dirty="0"/>
              <a:t>가 판별할 수 있게 하기위한 목적입니다</a:t>
            </a:r>
            <a:r>
              <a:rPr lang="en-US" altLang="ko-KR" sz="2400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2400" dirty="0"/>
          </a:p>
        </p:txBody>
      </p:sp>
      <p:pic>
        <p:nvPicPr>
          <p:cNvPr id="804" name="Google Shape;804;p41"/>
          <p:cNvPicPr preferRelativeResize="0"/>
          <p:nvPr/>
        </p:nvPicPr>
        <p:blipFill>
          <a:blip r:embed="rId3"/>
          <a:srcRect l="8165" r="8165"/>
          <a:stretch/>
        </p:blipFill>
        <p:spPr>
          <a:xfrm>
            <a:off x="2070525" y="1527275"/>
            <a:ext cx="1749900" cy="18066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05" name="Google Shape;805;p41"/>
          <p:cNvPicPr preferRelativeResize="0"/>
          <p:nvPr/>
        </p:nvPicPr>
        <p:blipFill rotWithShape="1">
          <a:blip r:embed="rId4">
            <a:alphaModFix/>
          </a:blip>
          <a:srcRect l="25284" t="893" r="25284" b="20730"/>
          <a:stretch/>
        </p:blipFill>
        <p:spPr>
          <a:xfrm>
            <a:off x="5096070" y="1527275"/>
            <a:ext cx="1749900" cy="1806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6DFF"/>
        </a:solidFill>
        <a:effectLst/>
      </p:bgPr>
    </p:bg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7"/>
          <p:cNvSpPr txBox="1">
            <a:spLocks noGrp="1"/>
          </p:cNvSpPr>
          <p:nvPr>
            <p:ph type="title"/>
          </p:nvPr>
        </p:nvSpPr>
        <p:spPr>
          <a:xfrm>
            <a:off x="1572871" y="935805"/>
            <a:ext cx="2563552" cy="5331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/>
              <a:t>마스크 착용 유무 </a:t>
            </a:r>
            <a:r>
              <a:rPr lang="ko-KR" altLang="en-US" sz="2000" dirty="0" smtClean="0"/>
              <a:t>판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판별기 </a:t>
            </a:r>
            <a:r>
              <a:rPr lang="ko-KR" altLang="en-US" sz="2000" dirty="0"/>
              <a:t>만들기</a:t>
            </a:r>
            <a:endParaRPr sz="2000" dirty="0"/>
          </a:p>
        </p:txBody>
      </p:sp>
      <p:sp>
        <p:nvSpPr>
          <p:cNvPr id="522" name="Google Shape;522;p37"/>
          <p:cNvSpPr txBox="1">
            <a:spLocks noGrp="1"/>
          </p:cNvSpPr>
          <p:nvPr>
            <p:ph type="title" idx="2"/>
          </p:nvPr>
        </p:nvSpPr>
        <p:spPr>
          <a:xfrm>
            <a:off x="886252" y="935722"/>
            <a:ext cx="6978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23" name="Google Shape;523;p37"/>
          <p:cNvSpPr txBox="1">
            <a:spLocks noGrp="1"/>
          </p:cNvSpPr>
          <p:nvPr>
            <p:ph type="subTitle" idx="1"/>
          </p:nvPr>
        </p:nvSpPr>
        <p:spPr>
          <a:xfrm>
            <a:off x="1593163" y="1629235"/>
            <a:ext cx="2484077" cy="795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200" dirty="0"/>
              <a:t>웹캠을 이용해서 촬영되는 영상에 얼굴 검출기를  적용해서 얻은 얼굴들을 저장해 마스크 착용 얼굴과 미착용 얼굴을 저장합니다</a:t>
            </a:r>
            <a:r>
              <a:rPr lang="en-US" altLang="ko-KR" sz="12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altLang="ko-KR" sz="12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 dirty="0"/>
          </a:p>
        </p:txBody>
      </p:sp>
      <p:sp>
        <p:nvSpPr>
          <p:cNvPr id="524" name="Google Shape;524;p37"/>
          <p:cNvSpPr txBox="1">
            <a:spLocks noGrp="1"/>
          </p:cNvSpPr>
          <p:nvPr>
            <p:ph type="title" idx="3"/>
          </p:nvPr>
        </p:nvSpPr>
        <p:spPr>
          <a:xfrm>
            <a:off x="4782040" y="919955"/>
            <a:ext cx="2730269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/>
              <a:t>마스크 착용</a:t>
            </a:r>
            <a:r>
              <a:rPr lang="en-US" altLang="ko-KR" sz="2000" dirty="0"/>
              <a:t>, </a:t>
            </a:r>
            <a:r>
              <a:rPr lang="ko-KR" altLang="en-US" sz="2000" dirty="0"/>
              <a:t>미착용 판별기 훈련하기</a:t>
            </a:r>
            <a:endParaRPr sz="2000" dirty="0"/>
          </a:p>
        </p:txBody>
      </p:sp>
      <p:sp>
        <p:nvSpPr>
          <p:cNvPr id="525" name="Google Shape;525;p37"/>
          <p:cNvSpPr txBox="1">
            <a:spLocks noGrp="1"/>
          </p:cNvSpPr>
          <p:nvPr>
            <p:ph type="title" idx="4"/>
          </p:nvPr>
        </p:nvSpPr>
        <p:spPr>
          <a:xfrm>
            <a:off x="4084216" y="900420"/>
            <a:ext cx="6978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26" name="Google Shape;526;p37"/>
          <p:cNvSpPr txBox="1">
            <a:spLocks noGrp="1"/>
          </p:cNvSpPr>
          <p:nvPr>
            <p:ph type="subTitle" idx="5"/>
          </p:nvPr>
        </p:nvSpPr>
        <p:spPr>
          <a:xfrm>
            <a:off x="4803917" y="1600286"/>
            <a:ext cx="3041054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200" dirty="0"/>
              <a:t>착용</a:t>
            </a:r>
            <a:r>
              <a:rPr lang="en-US" altLang="ko-KR" sz="1200" dirty="0"/>
              <a:t>, </a:t>
            </a:r>
            <a:r>
              <a:rPr lang="ko-KR" altLang="en-US" sz="1200" dirty="0"/>
              <a:t>미착용 얼굴 사진을 판별기에  </a:t>
            </a:r>
            <a:r>
              <a:rPr lang="en-US" altLang="ko-KR" sz="1200" dirty="0"/>
              <a:t>98</a:t>
            </a:r>
            <a:r>
              <a:rPr lang="ko-KR" altLang="en-US" sz="1200" dirty="0"/>
              <a:t>퍼센트의 일치함이 나올 때까지 학습시킵니다</a:t>
            </a:r>
            <a:r>
              <a:rPr lang="en-US" altLang="ko-KR" sz="1200" dirty="0"/>
              <a:t>.</a:t>
            </a:r>
          </a:p>
        </p:txBody>
      </p:sp>
      <p:sp>
        <p:nvSpPr>
          <p:cNvPr id="527" name="Google Shape;527;p37"/>
          <p:cNvSpPr txBox="1">
            <a:spLocks noGrp="1"/>
          </p:cNvSpPr>
          <p:nvPr>
            <p:ph type="title" idx="6"/>
          </p:nvPr>
        </p:nvSpPr>
        <p:spPr>
          <a:xfrm>
            <a:off x="2528138" y="2788383"/>
            <a:ext cx="27077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/>
              <a:t>얼굴 영역 검출 후 판별</a:t>
            </a:r>
            <a:endParaRPr sz="2000" dirty="0"/>
          </a:p>
        </p:txBody>
      </p:sp>
      <p:sp>
        <p:nvSpPr>
          <p:cNvPr id="528" name="Google Shape;528;p37"/>
          <p:cNvSpPr txBox="1">
            <a:spLocks noGrp="1"/>
          </p:cNvSpPr>
          <p:nvPr>
            <p:ph type="title" idx="7"/>
          </p:nvPr>
        </p:nvSpPr>
        <p:spPr>
          <a:xfrm>
            <a:off x="2003997" y="2738981"/>
            <a:ext cx="604614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29" name="Google Shape;529;p37"/>
          <p:cNvSpPr txBox="1">
            <a:spLocks noGrp="1"/>
          </p:cNvSpPr>
          <p:nvPr>
            <p:ph type="subTitle" idx="8"/>
          </p:nvPr>
        </p:nvSpPr>
        <p:spPr>
          <a:xfrm>
            <a:off x="2584851" y="3417839"/>
            <a:ext cx="22116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200" dirty="0"/>
              <a:t>촬영되는 영상에 나오는 인물들이 마스크를 썼는지 안 </a:t>
            </a:r>
            <a:r>
              <a:rPr lang="en-US" altLang="ko-KR" sz="1200" dirty="0"/>
              <a:t> </a:t>
            </a:r>
            <a:r>
              <a:rPr lang="ko-KR" altLang="en-US" sz="1200" dirty="0"/>
              <a:t>썼는지를 판별합니다</a:t>
            </a:r>
            <a:r>
              <a:rPr lang="en-US" altLang="ko-KR" sz="1200" dirty="0"/>
              <a:t>.</a:t>
            </a:r>
          </a:p>
        </p:txBody>
      </p:sp>
      <p:sp>
        <p:nvSpPr>
          <p:cNvPr id="530" name="Google Shape;530;p37"/>
          <p:cNvSpPr txBox="1">
            <a:spLocks noGrp="1"/>
          </p:cNvSpPr>
          <p:nvPr>
            <p:ph type="title" idx="9"/>
          </p:nvPr>
        </p:nvSpPr>
        <p:spPr>
          <a:xfrm>
            <a:off x="6163477" y="2793984"/>
            <a:ext cx="21840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/>
              <a:t>아두이노</a:t>
            </a:r>
            <a:r>
              <a:rPr lang="ko-KR" altLang="en-US" sz="2000" dirty="0"/>
              <a:t> 연결</a:t>
            </a:r>
            <a:endParaRPr sz="2000" dirty="0"/>
          </a:p>
        </p:txBody>
      </p:sp>
      <p:sp>
        <p:nvSpPr>
          <p:cNvPr id="531" name="Google Shape;531;p37"/>
          <p:cNvSpPr txBox="1">
            <a:spLocks noGrp="1"/>
          </p:cNvSpPr>
          <p:nvPr>
            <p:ph type="title" idx="13"/>
          </p:nvPr>
        </p:nvSpPr>
        <p:spPr>
          <a:xfrm>
            <a:off x="5587566" y="2734186"/>
            <a:ext cx="6978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32" name="Google Shape;532;p37"/>
          <p:cNvSpPr txBox="1">
            <a:spLocks noGrp="1"/>
          </p:cNvSpPr>
          <p:nvPr>
            <p:ph type="subTitle" idx="14"/>
          </p:nvPr>
        </p:nvSpPr>
        <p:spPr>
          <a:xfrm>
            <a:off x="6147174" y="3271493"/>
            <a:ext cx="2931725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-KR" altLang="en-US" sz="1200" dirty="0" err="1"/>
              <a:t>아두이노에</a:t>
            </a:r>
            <a:r>
              <a:rPr lang="ko-KR" altLang="en-US" sz="1200" dirty="0"/>
              <a:t> 연결시켜 마스크를 착용 하였으면 초록색 </a:t>
            </a:r>
            <a:r>
              <a:rPr lang="en-US" altLang="ko-KR" sz="1200" dirty="0"/>
              <a:t>LED, </a:t>
            </a:r>
            <a:r>
              <a:rPr lang="ko-KR" altLang="en-US" sz="1200" dirty="0"/>
              <a:t>미착용 하였으면 빨강색</a:t>
            </a:r>
            <a:r>
              <a:rPr lang="en-US" altLang="ko-KR" sz="1200" dirty="0"/>
              <a:t>LED</a:t>
            </a:r>
            <a:r>
              <a:rPr lang="ko-KR" altLang="en-US" sz="1200" dirty="0"/>
              <a:t>가 나오게 한다</a:t>
            </a:r>
            <a:r>
              <a:rPr lang="en-US" altLang="ko-KR" sz="12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altLang="ko-KR" sz="1200" dirty="0"/>
          </a:p>
        </p:txBody>
      </p:sp>
      <p:sp>
        <p:nvSpPr>
          <p:cNvPr id="533" name="Google Shape;533;p37"/>
          <p:cNvSpPr/>
          <p:nvPr/>
        </p:nvSpPr>
        <p:spPr>
          <a:xfrm>
            <a:off x="8157926" y="197622"/>
            <a:ext cx="781500" cy="781500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rgbClr val="4861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571;p39">
            <a:extLst>
              <a:ext uri="{FF2B5EF4-FFF2-40B4-BE49-F238E27FC236}">
                <a16:creationId xmlns:a16="http://schemas.microsoft.com/office/drawing/2014/main" id="{3FDFBB9E-AEC3-D695-8FAD-4C9DA548AC02}"/>
              </a:ext>
            </a:extLst>
          </p:cNvPr>
          <p:cNvGrpSpPr/>
          <p:nvPr/>
        </p:nvGrpSpPr>
        <p:grpSpPr>
          <a:xfrm rot="10800000" flipH="1">
            <a:off x="-1465369" y="129010"/>
            <a:ext cx="2396265" cy="5014490"/>
            <a:chOff x="2544800" y="-13725925"/>
            <a:chExt cx="2530375" cy="13964050"/>
          </a:xfrm>
        </p:grpSpPr>
        <p:sp>
          <p:nvSpPr>
            <p:cNvPr id="3" name="Google Shape;572;p39">
              <a:extLst>
                <a:ext uri="{FF2B5EF4-FFF2-40B4-BE49-F238E27FC236}">
                  <a16:creationId xmlns:a16="http://schemas.microsoft.com/office/drawing/2014/main" id="{EE3F9FE7-9DF5-D3B6-AB36-E2C50185CB87}"/>
                </a:ext>
              </a:extLst>
            </p:cNvPr>
            <p:cNvSpPr/>
            <p:nvPr/>
          </p:nvSpPr>
          <p:spPr>
            <a:xfrm>
              <a:off x="2544800" y="-13725925"/>
              <a:ext cx="2530375" cy="2577350"/>
            </a:xfrm>
            <a:custGeom>
              <a:avLst/>
              <a:gdLst/>
              <a:ahLst/>
              <a:cxnLst/>
              <a:rect l="l" t="t" r="r" b="b"/>
              <a:pathLst>
                <a:path w="101215" h="103094" extrusionOk="0">
                  <a:moveTo>
                    <a:pt x="101215" y="0"/>
                  </a:moveTo>
                  <a:lnTo>
                    <a:pt x="0" y="2977"/>
                  </a:lnTo>
                  <a:lnTo>
                    <a:pt x="0" y="3645"/>
                  </a:lnTo>
                  <a:lnTo>
                    <a:pt x="4" y="4313"/>
                  </a:lnTo>
                  <a:lnTo>
                    <a:pt x="22" y="4982"/>
                  </a:lnTo>
                  <a:lnTo>
                    <a:pt x="40" y="5638"/>
                  </a:lnTo>
                  <a:lnTo>
                    <a:pt x="70" y="6306"/>
                  </a:lnTo>
                  <a:lnTo>
                    <a:pt x="106" y="6962"/>
                  </a:lnTo>
                  <a:lnTo>
                    <a:pt x="145" y="7619"/>
                  </a:lnTo>
                  <a:lnTo>
                    <a:pt x="193" y="8275"/>
                  </a:lnTo>
                  <a:lnTo>
                    <a:pt x="251" y="8920"/>
                  </a:lnTo>
                  <a:lnTo>
                    <a:pt x="312" y="9564"/>
                  </a:lnTo>
                  <a:lnTo>
                    <a:pt x="383" y="10209"/>
                  </a:lnTo>
                  <a:lnTo>
                    <a:pt x="457" y="10842"/>
                  </a:lnTo>
                  <a:lnTo>
                    <a:pt x="541" y="11475"/>
                  </a:lnTo>
                  <a:lnTo>
                    <a:pt x="629" y="12096"/>
                  </a:lnTo>
                  <a:lnTo>
                    <a:pt x="726" y="12717"/>
                  </a:lnTo>
                  <a:lnTo>
                    <a:pt x="827" y="13327"/>
                  </a:lnTo>
                  <a:lnTo>
                    <a:pt x="923" y="13877"/>
                  </a:lnTo>
                  <a:lnTo>
                    <a:pt x="1029" y="14428"/>
                  </a:lnTo>
                  <a:lnTo>
                    <a:pt x="1139" y="14967"/>
                  </a:lnTo>
                  <a:lnTo>
                    <a:pt x="1253" y="15483"/>
                  </a:lnTo>
                  <a:lnTo>
                    <a:pt x="1367" y="15999"/>
                  </a:lnTo>
                  <a:lnTo>
                    <a:pt x="1491" y="16503"/>
                  </a:lnTo>
                  <a:lnTo>
                    <a:pt x="1618" y="17007"/>
                  </a:lnTo>
                  <a:lnTo>
                    <a:pt x="1750" y="17487"/>
                  </a:lnTo>
                  <a:lnTo>
                    <a:pt x="1882" y="17956"/>
                  </a:lnTo>
                  <a:lnTo>
                    <a:pt x="2023" y="18425"/>
                  </a:lnTo>
                  <a:lnTo>
                    <a:pt x="2163" y="18870"/>
                  </a:lnTo>
                  <a:lnTo>
                    <a:pt x="2308" y="19316"/>
                  </a:lnTo>
                  <a:lnTo>
                    <a:pt x="2458" y="19738"/>
                  </a:lnTo>
                  <a:lnTo>
                    <a:pt x="2612" y="20160"/>
                  </a:lnTo>
                  <a:lnTo>
                    <a:pt x="2766" y="20570"/>
                  </a:lnTo>
                  <a:lnTo>
                    <a:pt x="2928" y="20968"/>
                  </a:lnTo>
                  <a:lnTo>
                    <a:pt x="3091" y="21343"/>
                  </a:lnTo>
                  <a:lnTo>
                    <a:pt x="3254" y="21718"/>
                  </a:lnTo>
                  <a:lnTo>
                    <a:pt x="3425" y="22082"/>
                  </a:lnTo>
                  <a:lnTo>
                    <a:pt x="3597" y="22433"/>
                  </a:lnTo>
                  <a:lnTo>
                    <a:pt x="3773" y="22773"/>
                  </a:lnTo>
                  <a:lnTo>
                    <a:pt x="3949" y="23101"/>
                  </a:lnTo>
                  <a:lnTo>
                    <a:pt x="4129" y="23418"/>
                  </a:lnTo>
                  <a:lnTo>
                    <a:pt x="4313" y="23711"/>
                  </a:lnTo>
                  <a:lnTo>
                    <a:pt x="4498" y="24004"/>
                  </a:lnTo>
                  <a:lnTo>
                    <a:pt x="4687" y="24285"/>
                  </a:lnTo>
                  <a:lnTo>
                    <a:pt x="4876" y="24555"/>
                  </a:lnTo>
                  <a:lnTo>
                    <a:pt x="5070" y="24801"/>
                  </a:lnTo>
                  <a:lnTo>
                    <a:pt x="5263" y="25047"/>
                  </a:lnTo>
                  <a:lnTo>
                    <a:pt x="5461" y="25270"/>
                  </a:lnTo>
                  <a:lnTo>
                    <a:pt x="5659" y="25492"/>
                  </a:lnTo>
                  <a:lnTo>
                    <a:pt x="5861" y="25692"/>
                  </a:lnTo>
                  <a:lnTo>
                    <a:pt x="6063" y="25879"/>
                  </a:lnTo>
                  <a:lnTo>
                    <a:pt x="6266" y="26067"/>
                  </a:lnTo>
                  <a:lnTo>
                    <a:pt x="6472" y="26231"/>
                  </a:lnTo>
                  <a:lnTo>
                    <a:pt x="6679" y="26383"/>
                  </a:lnTo>
                  <a:lnTo>
                    <a:pt x="6890" y="26524"/>
                  </a:lnTo>
                  <a:lnTo>
                    <a:pt x="7097" y="26641"/>
                  </a:lnTo>
                  <a:lnTo>
                    <a:pt x="7308" y="26758"/>
                  </a:lnTo>
                  <a:lnTo>
                    <a:pt x="7519" y="26852"/>
                  </a:lnTo>
                  <a:lnTo>
                    <a:pt x="7734" y="26934"/>
                  </a:lnTo>
                  <a:lnTo>
                    <a:pt x="7950" y="27016"/>
                  </a:lnTo>
                  <a:lnTo>
                    <a:pt x="8161" y="27063"/>
                  </a:lnTo>
                  <a:lnTo>
                    <a:pt x="8376" y="27110"/>
                  </a:lnTo>
                  <a:lnTo>
                    <a:pt x="8596" y="27145"/>
                  </a:lnTo>
                  <a:lnTo>
                    <a:pt x="8812" y="27157"/>
                  </a:lnTo>
                  <a:lnTo>
                    <a:pt x="9027" y="27157"/>
                  </a:lnTo>
                  <a:lnTo>
                    <a:pt x="9247" y="27145"/>
                  </a:lnTo>
                  <a:lnTo>
                    <a:pt x="9462" y="27121"/>
                  </a:lnTo>
                  <a:lnTo>
                    <a:pt x="9682" y="27075"/>
                  </a:lnTo>
                  <a:lnTo>
                    <a:pt x="9902" y="27028"/>
                  </a:lnTo>
                  <a:lnTo>
                    <a:pt x="10118" y="26957"/>
                  </a:lnTo>
                  <a:lnTo>
                    <a:pt x="10337" y="26875"/>
                  </a:lnTo>
                  <a:lnTo>
                    <a:pt x="10553" y="26770"/>
                  </a:lnTo>
                  <a:lnTo>
                    <a:pt x="10773" y="26653"/>
                  </a:lnTo>
                  <a:lnTo>
                    <a:pt x="10988" y="26524"/>
                  </a:lnTo>
                  <a:lnTo>
                    <a:pt x="11208" y="26383"/>
                  </a:lnTo>
                  <a:lnTo>
                    <a:pt x="11423" y="26231"/>
                  </a:lnTo>
                  <a:lnTo>
                    <a:pt x="11639" y="26055"/>
                  </a:lnTo>
                  <a:lnTo>
                    <a:pt x="11850" y="25856"/>
                  </a:lnTo>
                  <a:lnTo>
                    <a:pt x="12065" y="25656"/>
                  </a:lnTo>
                  <a:lnTo>
                    <a:pt x="12281" y="25434"/>
                  </a:lnTo>
                  <a:lnTo>
                    <a:pt x="12492" y="25199"/>
                  </a:lnTo>
                  <a:lnTo>
                    <a:pt x="12703" y="24953"/>
                  </a:lnTo>
                  <a:lnTo>
                    <a:pt x="12690" y="25527"/>
                  </a:lnTo>
                  <a:lnTo>
                    <a:pt x="12681" y="26114"/>
                  </a:lnTo>
                  <a:lnTo>
                    <a:pt x="12681" y="26700"/>
                  </a:lnTo>
                  <a:lnTo>
                    <a:pt x="12690" y="27274"/>
                  </a:lnTo>
                  <a:lnTo>
                    <a:pt x="12699" y="27848"/>
                  </a:lnTo>
                  <a:lnTo>
                    <a:pt x="12721" y="28422"/>
                  </a:lnTo>
                  <a:lnTo>
                    <a:pt x="12743" y="28997"/>
                  </a:lnTo>
                  <a:lnTo>
                    <a:pt x="12773" y="29559"/>
                  </a:lnTo>
                  <a:lnTo>
                    <a:pt x="12809" y="30122"/>
                  </a:lnTo>
                  <a:lnTo>
                    <a:pt x="12848" y="30684"/>
                  </a:lnTo>
                  <a:lnTo>
                    <a:pt x="12896" y="31247"/>
                  </a:lnTo>
                  <a:lnTo>
                    <a:pt x="12949" y="31798"/>
                  </a:lnTo>
                  <a:lnTo>
                    <a:pt x="13006" y="32349"/>
                  </a:lnTo>
                  <a:lnTo>
                    <a:pt x="13072" y="32888"/>
                  </a:lnTo>
                  <a:lnTo>
                    <a:pt x="13138" y="33439"/>
                  </a:lnTo>
                  <a:lnTo>
                    <a:pt x="13213" y="33966"/>
                  </a:lnTo>
                  <a:lnTo>
                    <a:pt x="13292" y="34505"/>
                  </a:lnTo>
                  <a:lnTo>
                    <a:pt x="13376" y="35033"/>
                  </a:lnTo>
                  <a:lnTo>
                    <a:pt x="13464" y="35560"/>
                  </a:lnTo>
                  <a:lnTo>
                    <a:pt x="13556" y="36076"/>
                  </a:lnTo>
                  <a:lnTo>
                    <a:pt x="13653" y="36592"/>
                  </a:lnTo>
                  <a:lnTo>
                    <a:pt x="13758" y="37096"/>
                  </a:lnTo>
                  <a:lnTo>
                    <a:pt x="13864" y="37600"/>
                  </a:lnTo>
                  <a:lnTo>
                    <a:pt x="13974" y="38092"/>
                  </a:lnTo>
                  <a:lnTo>
                    <a:pt x="14092" y="38584"/>
                  </a:lnTo>
                  <a:lnTo>
                    <a:pt x="14211" y="39065"/>
                  </a:lnTo>
                  <a:lnTo>
                    <a:pt x="14334" y="39545"/>
                  </a:lnTo>
                  <a:lnTo>
                    <a:pt x="14462" y="40014"/>
                  </a:lnTo>
                  <a:lnTo>
                    <a:pt x="14594" y="40471"/>
                  </a:lnTo>
                  <a:lnTo>
                    <a:pt x="14730" y="40928"/>
                  </a:lnTo>
                  <a:lnTo>
                    <a:pt x="14871" y="41385"/>
                  </a:lnTo>
                  <a:lnTo>
                    <a:pt x="15016" y="41819"/>
                  </a:lnTo>
                  <a:lnTo>
                    <a:pt x="15161" y="42264"/>
                  </a:lnTo>
                  <a:lnTo>
                    <a:pt x="15315" y="42686"/>
                  </a:lnTo>
                  <a:lnTo>
                    <a:pt x="15469" y="43108"/>
                  </a:lnTo>
                  <a:lnTo>
                    <a:pt x="15623" y="43518"/>
                  </a:lnTo>
                  <a:lnTo>
                    <a:pt x="15785" y="43917"/>
                  </a:lnTo>
                  <a:lnTo>
                    <a:pt x="15948" y="44315"/>
                  </a:lnTo>
                  <a:lnTo>
                    <a:pt x="16115" y="44702"/>
                  </a:lnTo>
                  <a:lnTo>
                    <a:pt x="16287" y="45077"/>
                  </a:lnTo>
                  <a:lnTo>
                    <a:pt x="16462" y="45441"/>
                  </a:lnTo>
                  <a:lnTo>
                    <a:pt x="16638" y="45804"/>
                  </a:lnTo>
                  <a:lnTo>
                    <a:pt x="16814" y="46155"/>
                  </a:lnTo>
                  <a:lnTo>
                    <a:pt x="16994" y="46495"/>
                  </a:lnTo>
                  <a:lnTo>
                    <a:pt x="17179" y="46824"/>
                  </a:lnTo>
                  <a:lnTo>
                    <a:pt x="17368" y="47140"/>
                  </a:lnTo>
                  <a:lnTo>
                    <a:pt x="17557" y="47456"/>
                  </a:lnTo>
                  <a:lnTo>
                    <a:pt x="17746" y="47749"/>
                  </a:lnTo>
                  <a:lnTo>
                    <a:pt x="17940" y="48042"/>
                  </a:lnTo>
                  <a:lnTo>
                    <a:pt x="18138" y="48324"/>
                  </a:lnTo>
                  <a:lnTo>
                    <a:pt x="18331" y="48582"/>
                  </a:lnTo>
                  <a:lnTo>
                    <a:pt x="18533" y="48839"/>
                  </a:lnTo>
                  <a:lnTo>
                    <a:pt x="18736" y="49086"/>
                  </a:lnTo>
                  <a:lnTo>
                    <a:pt x="18938" y="49320"/>
                  </a:lnTo>
                  <a:lnTo>
                    <a:pt x="19140" y="49543"/>
                  </a:lnTo>
                  <a:lnTo>
                    <a:pt x="19347" y="49754"/>
                  </a:lnTo>
                  <a:lnTo>
                    <a:pt x="19558" y="49953"/>
                  </a:lnTo>
                  <a:lnTo>
                    <a:pt x="19765" y="50140"/>
                  </a:lnTo>
                  <a:lnTo>
                    <a:pt x="19976" y="50316"/>
                  </a:lnTo>
                  <a:lnTo>
                    <a:pt x="20187" y="50480"/>
                  </a:lnTo>
                  <a:lnTo>
                    <a:pt x="20402" y="50633"/>
                  </a:lnTo>
                  <a:lnTo>
                    <a:pt x="20613" y="50762"/>
                  </a:lnTo>
                  <a:lnTo>
                    <a:pt x="20829" y="50891"/>
                  </a:lnTo>
                  <a:lnTo>
                    <a:pt x="21049" y="50996"/>
                  </a:lnTo>
                  <a:lnTo>
                    <a:pt x="21264" y="51090"/>
                  </a:lnTo>
                  <a:lnTo>
                    <a:pt x="21479" y="51184"/>
                  </a:lnTo>
                  <a:lnTo>
                    <a:pt x="21695" y="51254"/>
                  </a:lnTo>
                  <a:lnTo>
                    <a:pt x="21915" y="51324"/>
                  </a:lnTo>
                  <a:lnTo>
                    <a:pt x="22130" y="51371"/>
                  </a:lnTo>
                  <a:lnTo>
                    <a:pt x="22350" y="51418"/>
                  </a:lnTo>
                  <a:lnTo>
                    <a:pt x="22566" y="51453"/>
                  </a:lnTo>
                  <a:lnTo>
                    <a:pt x="22781" y="51477"/>
                  </a:lnTo>
                  <a:lnTo>
                    <a:pt x="23001" y="51488"/>
                  </a:lnTo>
                  <a:lnTo>
                    <a:pt x="23216" y="51488"/>
                  </a:lnTo>
                  <a:lnTo>
                    <a:pt x="23436" y="51477"/>
                  </a:lnTo>
                  <a:lnTo>
                    <a:pt x="23652" y="51453"/>
                  </a:lnTo>
                  <a:lnTo>
                    <a:pt x="23867" y="51430"/>
                  </a:lnTo>
                  <a:lnTo>
                    <a:pt x="24082" y="51395"/>
                  </a:lnTo>
                  <a:lnTo>
                    <a:pt x="24302" y="51336"/>
                  </a:lnTo>
                  <a:lnTo>
                    <a:pt x="24518" y="51277"/>
                  </a:lnTo>
                  <a:lnTo>
                    <a:pt x="24733" y="51219"/>
                  </a:lnTo>
                  <a:lnTo>
                    <a:pt x="24949" y="51137"/>
                  </a:lnTo>
                  <a:lnTo>
                    <a:pt x="25164" y="51055"/>
                  </a:lnTo>
                  <a:lnTo>
                    <a:pt x="25380" y="50961"/>
                  </a:lnTo>
                  <a:lnTo>
                    <a:pt x="25591" y="50855"/>
                  </a:lnTo>
                  <a:lnTo>
                    <a:pt x="25806" y="50738"/>
                  </a:lnTo>
                  <a:lnTo>
                    <a:pt x="26017" y="50609"/>
                  </a:lnTo>
                  <a:lnTo>
                    <a:pt x="26233" y="50480"/>
                  </a:lnTo>
                  <a:lnTo>
                    <a:pt x="26444" y="50340"/>
                  </a:lnTo>
                  <a:lnTo>
                    <a:pt x="26655" y="50187"/>
                  </a:lnTo>
                  <a:lnTo>
                    <a:pt x="26866" y="50035"/>
                  </a:lnTo>
                  <a:lnTo>
                    <a:pt x="27077" y="49871"/>
                  </a:lnTo>
                  <a:lnTo>
                    <a:pt x="27284" y="49695"/>
                  </a:lnTo>
                  <a:lnTo>
                    <a:pt x="27495" y="49519"/>
                  </a:lnTo>
                  <a:lnTo>
                    <a:pt x="27701" y="49320"/>
                  </a:lnTo>
                  <a:lnTo>
                    <a:pt x="27908" y="49121"/>
                  </a:lnTo>
                  <a:lnTo>
                    <a:pt x="28115" y="48922"/>
                  </a:lnTo>
                  <a:lnTo>
                    <a:pt x="28321" y="48711"/>
                  </a:lnTo>
                  <a:lnTo>
                    <a:pt x="28523" y="48488"/>
                  </a:lnTo>
                  <a:lnTo>
                    <a:pt x="28726" y="48253"/>
                  </a:lnTo>
                  <a:lnTo>
                    <a:pt x="28928" y="48019"/>
                  </a:lnTo>
                  <a:lnTo>
                    <a:pt x="29130" y="47773"/>
                  </a:lnTo>
                  <a:lnTo>
                    <a:pt x="29333" y="47527"/>
                  </a:lnTo>
                  <a:lnTo>
                    <a:pt x="29530" y="47269"/>
                  </a:lnTo>
                  <a:lnTo>
                    <a:pt x="29728" y="46999"/>
                  </a:lnTo>
                  <a:lnTo>
                    <a:pt x="29926" y="46730"/>
                  </a:lnTo>
                  <a:lnTo>
                    <a:pt x="30120" y="46448"/>
                  </a:lnTo>
                  <a:lnTo>
                    <a:pt x="30313" y="46167"/>
                  </a:lnTo>
                  <a:lnTo>
                    <a:pt x="30507" y="45874"/>
                  </a:lnTo>
                  <a:lnTo>
                    <a:pt x="30700" y="45569"/>
                  </a:lnTo>
                  <a:lnTo>
                    <a:pt x="30889" y="45265"/>
                  </a:lnTo>
                  <a:lnTo>
                    <a:pt x="31078" y="44960"/>
                  </a:lnTo>
                  <a:lnTo>
                    <a:pt x="31267" y="44644"/>
                  </a:lnTo>
                  <a:lnTo>
                    <a:pt x="31452" y="44315"/>
                  </a:lnTo>
                  <a:lnTo>
                    <a:pt x="31637" y="43987"/>
                  </a:lnTo>
                  <a:lnTo>
                    <a:pt x="31817" y="43647"/>
                  </a:lnTo>
                  <a:lnTo>
                    <a:pt x="32002" y="43307"/>
                  </a:lnTo>
                  <a:lnTo>
                    <a:pt x="32182" y="42968"/>
                  </a:lnTo>
                  <a:lnTo>
                    <a:pt x="32534" y="42253"/>
                  </a:lnTo>
                  <a:lnTo>
                    <a:pt x="32881" y="41526"/>
                  </a:lnTo>
                  <a:lnTo>
                    <a:pt x="33224" y="40776"/>
                  </a:lnTo>
                  <a:lnTo>
                    <a:pt x="33558" y="40002"/>
                  </a:lnTo>
                  <a:lnTo>
                    <a:pt x="33883" y="39217"/>
                  </a:lnTo>
                  <a:lnTo>
                    <a:pt x="40993" y="101816"/>
                  </a:lnTo>
                  <a:lnTo>
                    <a:pt x="56176" y="103093"/>
                  </a:lnTo>
                  <a:lnTo>
                    <a:pt x="59153" y="75210"/>
                  </a:lnTo>
                  <a:lnTo>
                    <a:pt x="62139" y="47351"/>
                  </a:lnTo>
                  <a:lnTo>
                    <a:pt x="62319" y="47585"/>
                  </a:lnTo>
                  <a:lnTo>
                    <a:pt x="62499" y="47808"/>
                  </a:lnTo>
                  <a:lnTo>
                    <a:pt x="62688" y="48019"/>
                  </a:lnTo>
                  <a:lnTo>
                    <a:pt x="62873" y="48207"/>
                  </a:lnTo>
                  <a:lnTo>
                    <a:pt x="63062" y="48394"/>
                  </a:lnTo>
                  <a:lnTo>
                    <a:pt x="63256" y="48558"/>
                  </a:lnTo>
                  <a:lnTo>
                    <a:pt x="63445" y="48711"/>
                  </a:lnTo>
                  <a:lnTo>
                    <a:pt x="63638" y="48851"/>
                  </a:lnTo>
                  <a:lnTo>
                    <a:pt x="63836" y="48980"/>
                  </a:lnTo>
                  <a:lnTo>
                    <a:pt x="64029" y="49086"/>
                  </a:lnTo>
                  <a:lnTo>
                    <a:pt x="64227" y="49179"/>
                  </a:lnTo>
                  <a:lnTo>
                    <a:pt x="64425" y="49261"/>
                  </a:lnTo>
                  <a:lnTo>
                    <a:pt x="64627" y="49320"/>
                  </a:lnTo>
                  <a:lnTo>
                    <a:pt x="64825" y="49379"/>
                  </a:lnTo>
                  <a:lnTo>
                    <a:pt x="65028" y="49414"/>
                  </a:lnTo>
                  <a:lnTo>
                    <a:pt x="65230" y="49425"/>
                  </a:lnTo>
                  <a:lnTo>
                    <a:pt x="65414" y="49437"/>
                  </a:lnTo>
                  <a:lnTo>
                    <a:pt x="65599" y="49425"/>
                  </a:lnTo>
                  <a:lnTo>
                    <a:pt x="65784" y="49414"/>
                  </a:lnTo>
                  <a:lnTo>
                    <a:pt x="65968" y="49379"/>
                  </a:lnTo>
                  <a:lnTo>
                    <a:pt x="66149" y="49332"/>
                  </a:lnTo>
                  <a:lnTo>
                    <a:pt x="66329" y="49285"/>
                  </a:lnTo>
                  <a:lnTo>
                    <a:pt x="66509" y="49215"/>
                  </a:lnTo>
                  <a:lnTo>
                    <a:pt x="66685" y="49132"/>
                  </a:lnTo>
                  <a:lnTo>
                    <a:pt x="66861" y="49050"/>
                  </a:lnTo>
                  <a:lnTo>
                    <a:pt x="67037" y="48945"/>
                  </a:lnTo>
                  <a:lnTo>
                    <a:pt x="67208" y="48828"/>
                  </a:lnTo>
                  <a:lnTo>
                    <a:pt x="67380" y="48711"/>
                  </a:lnTo>
                  <a:lnTo>
                    <a:pt x="67551" y="48570"/>
                  </a:lnTo>
                  <a:lnTo>
                    <a:pt x="67719" y="48429"/>
                  </a:lnTo>
                  <a:lnTo>
                    <a:pt x="67886" y="48277"/>
                  </a:lnTo>
                  <a:lnTo>
                    <a:pt x="68048" y="48101"/>
                  </a:lnTo>
                  <a:lnTo>
                    <a:pt x="68211" y="47925"/>
                  </a:lnTo>
                  <a:lnTo>
                    <a:pt x="68369" y="47738"/>
                  </a:lnTo>
                  <a:lnTo>
                    <a:pt x="68528" y="47550"/>
                  </a:lnTo>
                  <a:lnTo>
                    <a:pt x="68686" y="47339"/>
                  </a:lnTo>
                  <a:lnTo>
                    <a:pt x="68840" y="47117"/>
                  </a:lnTo>
                  <a:lnTo>
                    <a:pt x="68989" y="46894"/>
                  </a:lnTo>
                  <a:lnTo>
                    <a:pt x="69139" y="46659"/>
                  </a:lnTo>
                  <a:lnTo>
                    <a:pt x="69288" y="46413"/>
                  </a:lnTo>
                  <a:lnTo>
                    <a:pt x="69433" y="46155"/>
                  </a:lnTo>
                  <a:lnTo>
                    <a:pt x="69574" y="45898"/>
                  </a:lnTo>
                  <a:lnTo>
                    <a:pt x="69715" y="45628"/>
                  </a:lnTo>
                  <a:lnTo>
                    <a:pt x="69851" y="45347"/>
                  </a:lnTo>
                  <a:lnTo>
                    <a:pt x="69987" y="45054"/>
                  </a:lnTo>
                  <a:lnTo>
                    <a:pt x="70119" y="44761"/>
                  </a:lnTo>
                  <a:lnTo>
                    <a:pt x="70247" y="44456"/>
                  </a:lnTo>
                  <a:lnTo>
                    <a:pt x="70374" y="44140"/>
                  </a:lnTo>
                  <a:lnTo>
                    <a:pt x="70497" y="43823"/>
                  </a:lnTo>
                  <a:lnTo>
                    <a:pt x="70621" y="43483"/>
                  </a:lnTo>
                  <a:lnTo>
                    <a:pt x="70739" y="43155"/>
                  </a:lnTo>
                  <a:lnTo>
                    <a:pt x="70854" y="42803"/>
                  </a:lnTo>
                  <a:lnTo>
                    <a:pt x="70964" y="42452"/>
                  </a:lnTo>
                  <a:lnTo>
                    <a:pt x="71073" y="42100"/>
                  </a:lnTo>
                  <a:lnTo>
                    <a:pt x="71179" y="41725"/>
                  </a:lnTo>
                  <a:lnTo>
                    <a:pt x="71280" y="41350"/>
                  </a:lnTo>
                  <a:lnTo>
                    <a:pt x="71381" y="40975"/>
                  </a:lnTo>
                  <a:lnTo>
                    <a:pt x="71478" y="40588"/>
                  </a:lnTo>
                  <a:lnTo>
                    <a:pt x="71566" y="40190"/>
                  </a:lnTo>
                  <a:lnTo>
                    <a:pt x="71658" y="39791"/>
                  </a:lnTo>
                  <a:lnTo>
                    <a:pt x="71742" y="39393"/>
                  </a:lnTo>
                  <a:lnTo>
                    <a:pt x="71825" y="38983"/>
                  </a:lnTo>
                  <a:lnTo>
                    <a:pt x="71900" y="38561"/>
                  </a:lnTo>
                  <a:lnTo>
                    <a:pt x="71975" y="38139"/>
                  </a:lnTo>
                  <a:lnTo>
                    <a:pt x="72045" y="37705"/>
                  </a:lnTo>
                  <a:lnTo>
                    <a:pt x="72111" y="37271"/>
                  </a:lnTo>
                  <a:lnTo>
                    <a:pt x="72177" y="36838"/>
                  </a:lnTo>
                  <a:lnTo>
                    <a:pt x="72234" y="36392"/>
                  </a:lnTo>
                  <a:lnTo>
                    <a:pt x="72287" y="35935"/>
                  </a:lnTo>
                  <a:lnTo>
                    <a:pt x="72340" y="35478"/>
                  </a:lnTo>
                  <a:lnTo>
                    <a:pt x="72388" y="35021"/>
                  </a:lnTo>
                  <a:lnTo>
                    <a:pt x="72428" y="34564"/>
                  </a:lnTo>
                  <a:lnTo>
                    <a:pt x="72467" y="34095"/>
                  </a:lnTo>
                  <a:lnTo>
                    <a:pt x="72502" y="33615"/>
                  </a:lnTo>
                  <a:lnTo>
                    <a:pt x="72529" y="33146"/>
                  </a:lnTo>
                  <a:lnTo>
                    <a:pt x="72555" y="32665"/>
                  </a:lnTo>
                  <a:lnTo>
                    <a:pt x="72577" y="32173"/>
                  </a:lnTo>
                  <a:lnTo>
                    <a:pt x="72590" y="31681"/>
                  </a:lnTo>
                  <a:lnTo>
                    <a:pt x="72604" y="31200"/>
                  </a:lnTo>
                  <a:lnTo>
                    <a:pt x="72612" y="30696"/>
                  </a:lnTo>
                  <a:lnTo>
                    <a:pt x="72797" y="30977"/>
                  </a:lnTo>
                  <a:lnTo>
                    <a:pt x="72982" y="31247"/>
                  </a:lnTo>
                  <a:lnTo>
                    <a:pt x="73171" y="31505"/>
                  </a:lnTo>
                  <a:lnTo>
                    <a:pt x="73364" y="31751"/>
                  </a:lnTo>
                  <a:lnTo>
                    <a:pt x="73553" y="31997"/>
                  </a:lnTo>
                  <a:lnTo>
                    <a:pt x="73751" y="32220"/>
                  </a:lnTo>
                  <a:lnTo>
                    <a:pt x="73945" y="32431"/>
                  </a:lnTo>
                  <a:lnTo>
                    <a:pt x="74143" y="32642"/>
                  </a:lnTo>
                  <a:lnTo>
                    <a:pt x="74340" y="32829"/>
                  </a:lnTo>
                  <a:lnTo>
                    <a:pt x="74543" y="33017"/>
                  </a:lnTo>
                  <a:lnTo>
                    <a:pt x="74745" y="33193"/>
                  </a:lnTo>
                  <a:lnTo>
                    <a:pt x="74947" y="33357"/>
                  </a:lnTo>
                  <a:lnTo>
                    <a:pt x="75154" y="33497"/>
                  </a:lnTo>
                  <a:lnTo>
                    <a:pt x="75361" y="33638"/>
                  </a:lnTo>
                  <a:lnTo>
                    <a:pt x="75567" y="33767"/>
                  </a:lnTo>
                  <a:lnTo>
                    <a:pt x="75774" y="33884"/>
                  </a:lnTo>
                  <a:lnTo>
                    <a:pt x="76033" y="34013"/>
                  </a:lnTo>
                  <a:lnTo>
                    <a:pt x="76297" y="34130"/>
                  </a:lnTo>
                  <a:lnTo>
                    <a:pt x="76557" y="34224"/>
                  </a:lnTo>
                  <a:lnTo>
                    <a:pt x="76816" y="34294"/>
                  </a:lnTo>
                  <a:lnTo>
                    <a:pt x="77075" y="34353"/>
                  </a:lnTo>
                  <a:lnTo>
                    <a:pt x="77335" y="34388"/>
                  </a:lnTo>
                  <a:lnTo>
                    <a:pt x="77594" y="34412"/>
                  </a:lnTo>
                  <a:lnTo>
                    <a:pt x="77854" y="34423"/>
                  </a:lnTo>
                  <a:lnTo>
                    <a:pt x="78109" y="34412"/>
                  </a:lnTo>
                  <a:lnTo>
                    <a:pt x="78364" y="34376"/>
                  </a:lnTo>
                  <a:lnTo>
                    <a:pt x="78619" y="34330"/>
                  </a:lnTo>
                  <a:lnTo>
                    <a:pt x="78869" y="34271"/>
                  </a:lnTo>
                  <a:lnTo>
                    <a:pt x="79120" y="34189"/>
                  </a:lnTo>
                  <a:lnTo>
                    <a:pt x="79371" y="34095"/>
                  </a:lnTo>
                  <a:lnTo>
                    <a:pt x="79621" y="33990"/>
                  </a:lnTo>
                  <a:lnTo>
                    <a:pt x="79867" y="33861"/>
                  </a:lnTo>
                  <a:lnTo>
                    <a:pt x="80109" y="33708"/>
                  </a:lnTo>
                  <a:lnTo>
                    <a:pt x="80356" y="33556"/>
                  </a:lnTo>
                  <a:lnTo>
                    <a:pt x="80593" y="33380"/>
                  </a:lnTo>
                  <a:lnTo>
                    <a:pt x="80835" y="33193"/>
                  </a:lnTo>
                  <a:lnTo>
                    <a:pt x="81072" y="32982"/>
                  </a:lnTo>
                  <a:lnTo>
                    <a:pt x="81305" y="32771"/>
                  </a:lnTo>
                  <a:lnTo>
                    <a:pt x="81538" y="32536"/>
                  </a:lnTo>
                  <a:lnTo>
                    <a:pt x="81767" y="32278"/>
                  </a:lnTo>
                  <a:lnTo>
                    <a:pt x="81996" y="32021"/>
                  </a:lnTo>
                  <a:lnTo>
                    <a:pt x="82220" y="31739"/>
                  </a:lnTo>
                  <a:lnTo>
                    <a:pt x="82444" y="31446"/>
                  </a:lnTo>
                  <a:lnTo>
                    <a:pt x="82664" y="31142"/>
                  </a:lnTo>
                  <a:lnTo>
                    <a:pt x="82879" y="30825"/>
                  </a:lnTo>
                  <a:lnTo>
                    <a:pt x="83090" y="30497"/>
                  </a:lnTo>
                  <a:lnTo>
                    <a:pt x="83302" y="30145"/>
                  </a:lnTo>
                  <a:lnTo>
                    <a:pt x="83508" y="29794"/>
                  </a:lnTo>
                  <a:lnTo>
                    <a:pt x="83715" y="29419"/>
                  </a:lnTo>
                  <a:lnTo>
                    <a:pt x="83913" y="29032"/>
                  </a:lnTo>
                  <a:lnTo>
                    <a:pt x="84111" y="28633"/>
                  </a:lnTo>
                  <a:lnTo>
                    <a:pt x="84304" y="28223"/>
                  </a:lnTo>
                  <a:lnTo>
                    <a:pt x="84493" y="27801"/>
                  </a:lnTo>
                  <a:lnTo>
                    <a:pt x="84682" y="27368"/>
                  </a:lnTo>
                  <a:lnTo>
                    <a:pt x="84862" y="26910"/>
                  </a:lnTo>
                  <a:lnTo>
                    <a:pt x="85043" y="26453"/>
                  </a:lnTo>
                  <a:lnTo>
                    <a:pt x="85214" y="25985"/>
                  </a:lnTo>
                  <a:lnTo>
                    <a:pt x="85386" y="25504"/>
                  </a:lnTo>
                  <a:lnTo>
                    <a:pt x="85553" y="25012"/>
                  </a:lnTo>
                  <a:lnTo>
                    <a:pt x="85716" y="24508"/>
                  </a:lnTo>
                  <a:lnTo>
                    <a:pt x="85869" y="23992"/>
                  </a:lnTo>
                  <a:lnTo>
                    <a:pt x="86023" y="23465"/>
                  </a:lnTo>
                  <a:lnTo>
                    <a:pt x="86173" y="22926"/>
                  </a:lnTo>
                  <a:lnTo>
                    <a:pt x="86314" y="22375"/>
                  </a:lnTo>
                  <a:lnTo>
                    <a:pt x="86454" y="21812"/>
                  </a:lnTo>
                  <a:lnTo>
                    <a:pt x="86586" y="21250"/>
                  </a:lnTo>
                  <a:lnTo>
                    <a:pt x="86718" y="20664"/>
                  </a:lnTo>
                  <a:lnTo>
                    <a:pt x="86841" y="20077"/>
                  </a:lnTo>
                  <a:lnTo>
                    <a:pt x="86960" y="19480"/>
                  </a:lnTo>
                  <a:lnTo>
                    <a:pt x="87070" y="18870"/>
                  </a:lnTo>
                  <a:lnTo>
                    <a:pt x="87180" y="18261"/>
                  </a:lnTo>
                  <a:lnTo>
                    <a:pt x="87281" y="17628"/>
                  </a:lnTo>
                  <a:lnTo>
                    <a:pt x="87378" y="16995"/>
                  </a:lnTo>
                  <a:lnTo>
                    <a:pt x="87470" y="16350"/>
                  </a:lnTo>
                  <a:lnTo>
                    <a:pt x="87553" y="15694"/>
                  </a:lnTo>
                  <a:lnTo>
                    <a:pt x="87637" y="15038"/>
                  </a:lnTo>
                  <a:lnTo>
                    <a:pt x="87707" y="14370"/>
                  </a:lnTo>
                  <a:lnTo>
                    <a:pt x="87778" y="13690"/>
                  </a:lnTo>
                  <a:lnTo>
                    <a:pt x="87839" y="12998"/>
                  </a:lnTo>
                  <a:lnTo>
                    <a:pt x="87892" y="12307"/>
                  </a:lnTo>
                  <a:lnTo>
                    <a:pt x="88107" y="12729"/>
                  </a:lnTo>
                  <a:lnTo>
                    <a:pt x="88323" y="13127"/>
                  </a:lnTo>
                  <a:lnTo>
                    <a:pt x="88547" y="13514"/>
                  </a:lnTo>
                  <a:lnTo>
                    <a:pt x="88771" y="13866"/>
                  </a:lnTo>
                  <a:lnTo>
                    <a:pt x="89000" y="14206"/>
                  </a:lnTo>
                  <a:lnTo>
                    <a:pt x="89229" y="14534"/>
                  </a:lnTo>
                  <a:lnTo>
                    <a:pt x="89466" y="14838"/>
                  </a:lnTo>
                  <a:lnTo>
                    <a:pt x="89704" y="15120"/>
                  </a:lnTo>
                  <a:lnTo>
                    <a:pt x="89941" y="15378"/>
                  </a:lnTo>
                  <a:lnTo>
                    <a:pt x="90183" y="15624"/>
                  </a:lnTo>
                  <a:lnTo>
                    <a:pt x="90429" y="15846"/>
                  </a:lnTo>
                  <a:lnTo>
                    <a:pt x="90675" y="16046"/>
                  </a:lnTo>
                  <a:lnTo>
                    <a:pt x="90926" y="16233"/>
                  </a:lnTo>
                  <a:lnTo>
                    <a:pt x="91177" y="16397"/>
                  </a:lnTo>
                  <a:lnTo>
                    <a:pt x="91427" y="16538"/>
                  </a:lnTo>
                  <a:lnTo>
                    <a:pt x="91682" y="16655"/>
                  </a:lnTo>
                  <a:lnTo>
                    <a:pt x="91937" y="16761"/>
                  </a:lnTo>
                  <a:lnTo>
                    <a:pt x="92197" y="16843"/>
                  </a:lnTo>
                  <a:lnTo>
                    <a:pt x="92452" y="16901"/>
                  </a:lnTo>
                  <a:lnTo>
                    <a:pt x="92711" y="16936"/>
                  </a:lnTo>
                  <a:lnTo>
                    <a:pt x="92966" y="16960"/>
                  </a:lnTo>
                  <a:lnTo>
                    <a:pt x="93226" y="16948"/>
                  </a:lnTo>
                  <a:lnTo>
                    <a:pt x="93485" y="16925"/>
                  </a:lnTo>
                  <a:lnTo>
                    <a:pt x="93744" y="16890"/>
                  </a:lnTo>
                  <a:lnTo>
                    <a:pt x="94004" y="16819"/>
                  </a:lnTo>
                  <a:lnTo>
                    <a:pt x="94263" y="16737"/>
                  </a:lnTo>
                  <a:lnTo>
                    <a:pt x="94518" y="16632"/>
                  </a:lnTo>
                  <a:lnTo>
                    <a:pt x="94778" y="16503"/>
                  </a:lnTo>
                  <a:lnTo>
                    <a:pt x="95033" y="16350"/>
                  </a:lnTo>
                  <a:lnTo>
                    <a:pt x="95288" y="16175"/>
                  </a:lnTo>
                  <a:lnTo>
                    <a:pt x="95543" y="15987"/>
                  </a:lnTo>
                  <a:lnTo>
                    <a:pt x="95798" y="15764"/>
                  </a:lnTo>
                  <a:lnTo>
                    <a:pt x="96044" y="15518"/>
                  </a:lnTo>
                  <a:lnTo>
                    <a:pt x="96290" y="15249"/>
                  </a:lnTo>
                  <a:lnTo>
                    <a:pt x="96532" y="14967"/>
                  </a:lnTo>
                  <a:lnTo>
                    <a:pt x="96770" y="14663"/>
                  </a:lnTo>
                  <a:lnTo>
                    <a:pt x="96998" y="14346"/>
                  </a:lnTo>
                  <a:lnTo>
                    <a:pt x="97227" y="14006"/>
                  </a:lnTo>
                  <a:lnTo>
                    <a:pt x="97451" y="13643"/>
                  </a:lnTo>
                  <a:lnTo>
                    <a:pt x="97671" y="13268"/>
                  </a:lnTo>
                  <a:lnTo>
                    <a:pt x="97886" y="12869"/>
                  </a:lnTo>
                  <a:lnTo>
                    <a:pt x="98093" y="12471"/>
                  </a:lnTo>
                  <a:lnTo>
                    <a:pt x="98300" y="12037"/>
                  </a:lnTo>
                  <a:lnTo>
                    <a:pt x="98498" y="11604"/>
                  </a:lnTo>
                  <a:lnTo>
                    <a:pt x="98691" y="11146"/>
                  </a:lnTo>
                  <a:lnTo>
                    <a:pt x="98880" y="10666"/>
                  </a:lnTo>
                  <a:lnTo>
                    <a:pt x="99065" y="10185"/>
                  </a:lnTo>
                  <a:lnTo>
                    <a:pt x="99241" y="9681"/>
                  </a:lnTo>
                  <a:lnTo>
                    <a:pt x="99412" y="9166"/>
                  </a:lnTo>
                  <a:lnTo>
                    <a:pt x="99579" y="8638"/>
                  </a:lnTo>
                  <a:lnTo>
                    <a:pt x="99738" y="8099"/>
                  </a:lnTo>
                  <a:lnTo>
                    <a:pt x="99892" y="7548"/>
                  </a:lnTo>
                  <a:lnTo>
                    <a:pt x="100041" y="6974"/>
                  </a:lnTo>
                  <a:lnTo>
                    <a:pt x="100182" y="6400"/>
                  </a:lnTo>
                  <a:lnTo>
                    <a:pt x="100318" y="5802"/>
                  </a:lnTo>
                  <a:lnTo>
                    <a:pt x="100446" y="5204"/>
                  </a:lnTo>
                  <a:lnTo>
                    <a:pt x="100564" y="4583"/>
                  </a:lnTo>
                  <a:lnTo>
                    <a:pt x="100679" y="3962"/>
                  </a:lnTo>
                  <a:lnTo>
                    <a:pt x="100788" y="3329"/>
                  </a:lnTo>
                  <a:lnTo>
                    <a:pt x="100885" y="2684"/>
                  </a:lnTo>
                  <a:lnTo>
                    <a:pt x="100982" y="2028"/>
                  </a:lnTo>
                  <a:lnTo>
                    <a:pt x="101066" y="1360"/>
                  </a:lnTo>
                  <a:lnTo>
                    <a:pt x="101145" y="680"/>
                  </a:lnTo>
                  <a:lnTo>
                    <a:pt x="1012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73;p39">
              <a:extLst>
                <a:ext uri="{FF2B5EF4-FFF2-40B4-BE49-F238E27FC236}">
                  <a16:creationId xmlns:a16="http://schemas.microsoft.com/office/drawing/2014/main" id="{64C2D7D8-003C-B659-69E9-6182C02B3581}"/>
                </a:ext>
              </a:extLst>
            </p:cNvPr>
            <p:cNvSpPr/>
            <p:nvPr/>
          </p:nvSpPr>
          <p:spPr>
            <a:xfrm>
              <a:off x="2544800" y="-13725925"/>
              <a:ext cx="2530375" cy="2577350"/>
            </a:xfrm>
            <a:custGeom>
              <a:avLst/>
              <a:gdLst/>
              <a:ahLst/>
              <a:cxnLst/>
              <a:rect l="l" t="t" r="r" b="b"/>
              <a:pathLst>
                <a:path w="101215" h="103094" fill="none" extrusionOk="0">
                  <a:moveTo>
                    <a:pt x="95798" y="15764"/>
                  </a:moveTo>
                  <a:lnTo>
                    <a:pt x="95798" y="15764"/>
                  </a:lnTo>
                  <a:lnTo>
                    <a:pt x="95543" y="15987"/>
                  </a:lnTo>
                  <a:lnTo>
                    <a:pt x="95288" y="16175"/>
                  </a:lnTo>
                  <a:lnTo>
                    <a:pt x="95033" y="16350"/>
                  </a:lnTo>
                  <a:lnTo>
                    <a:pt x="94778" y="16503"/>
                  </a:lnTo>
                  <a:lnTo>
                    <a:pt x="94518" y="16632"/>
                  </a:lnTo>
                  <a:lnTo>
                    <a:pt x="94263" y="16737"/>
                  </a:lnTo>
                  <a:lnTo>
                    <a:pt x="94004" y="16819"/>
                  </a:lnTo>
                  <a:lnTo>
                    <a:pt x="93744" y="16890"/>
                  </a:lnTo>
                  <a:lnTo>
                    <a:pt x="93485" y="16925"/>
                  </a:lnTo>
                  <a:lnTo>
                    <a:pt x="93226" y="16948"/>
                  </a:lnTo>
                  <a:lnTo>
                    <a:pt x="92966" y="16960"/>
                  </a:lnTo>
                  <a:lnTo>
                    <a:pt x="92711" y="16936"/>
                  </a:lnTo>
                  <a:lnTo>
                    <a:pt x="92452" y="16901"/>
                  </a:lnTo>
                  <a:lnTo>
                    <a:pt x="92197" y="16843"/>
                  </a:lnTo>
                  <a:lnTo>
                    <a:pt x="91937" y="16761"/>
                  </a:lnTo>
                  <a:lnTo>
                    <a:pt x="91682" y="16655"/>
                  </a:lnTo>
                  <a:lnTo>
                    <a:pt x="91427" y="16538"/>
                  </a:lnTo>
                  <a:lnTo>
                    <a:pt x="91177" y="16397"/>
                  </a:lnTo>
                  <a:lnTo>
                    <a:pt x="90926" y="16233"/>
                  </a:lnTo>
                  <a:lnTo>
                    <a:pt x="90675" y="16046"/>
                  </a:lnTo>
                  <a:lnTo>
                    <a:pt x="90429" y="15846"/>
                  </a:lnTo>
                  <a:lnTo>
                    <a:pt x="90183" y="15624"/>
                  </a:lnTo>
                  <a:lnTo>
                    <a:pt x="89941" y="15378"/>
                  </a:lnTo>
                  <a:lnTo>
                    <a:pt x="89704" y="15120"/>
                  </a:lnTo>
                  <a:lnTo>
                    <a:pt x="89466" y="14838"/>
                  </a:lnTo>
                  <a:lnTo>
                    <a:pt x="89229" y="14534"/>
                  </a:lnTo>
                  <a:lnTo>
                    <a:pt x="89000" y="14206"/>
                  </a:lnTo>
                  <a:lnTo>
                    <a:pt x="88771" y="13866"/>
                  </a:lnTo>
                  <a:lnTo>
                    <a:pt x="88547" y="13514"/>
                  </a:lnTo>
                  <a:lnTo>
                    <a:pt x="88323" y="13127"/>
                  </a:lnTo>
                  <a:lnTo>
                    <a:pt x="88107" y="12729"/>
                  </a:lnTo>
                  <a:lnTo>
                    <a:pt x="87892" y="12307"/>
                  </a:lnTo>
                  <a:lnTo>
                    <a:pt x="87892" y="12307"/>
                  </a:lnTo>
                  <a:lnTo>
                    <a:pt x="87839" y="12998"/>
                  </a:lnTo>
                  <a:lnTo>
                    <a:pt x="87778" y="13690"/>
                  </a:lnTo>
                  <a:lnTo>
                    <a:pt x="87707" y="14370"/>
                  </a:lnTo>
                  <a:lnTo>
                    <a:pt x="87637" y="15038"/>
                  </a:lnTo>
                  <a:lnTo>
                    <a:pt x="87553" y="15694"/>
                  </a:lnTo>
                  <a:lnTo>
                    <a:pt x="87470" y="16350"/>
                  </a:lnTo>
                  <a:lnTo>
                    <a:pt x="87378" y="16995"/>
                  </a:lnTo>
                  <a:lnTo>
                    <a:pt x="87281" y="17628"/>
                  </a:lnTo>
                  <a:lnTo>
                    <a:pt x="87180" y="18261"/>
                  </a:lnTo>
                  <a:lnTo>
                    <a:pt x="87070" y="18870"/>
                  </a:lnTo>
                  <a:lnTo>
                    <a:pt x="86960" y="19480"/>
                  </a:lnTo>
                  <a:lnTo>
                    <a:pt x="86841" y="20077"/>
                  </a:lnTo>
                  <a:lnTo>
                    <a:pt x="86718" y="20664"/>
                  </a:lnTo>
                  <a:lnTo>
                    <a:pt x="86586" y="21250"/>
                  </a:lnTo>
                  <a:lnTo>
                    <a:pt x="86454" y="21812"/>
                  </a:lnTo>
                  <a:lnTo>
                    <a:pt x="86314" y="22375"/>
                  </a:lnTo>
                  <a:lnTo>
                    <a:pt x="86173" y="22926"/>
                  </a:lnTo>
                  <a:lnTo>
                    <a:pt x="86023" y="23465"/>
                  </a:lnTo>
                  <a:lnTo>
                    <a:pt x="85869" y="23992"/>
                  </a:lnTo>
                  <a:lnTo>
                    <a:pt x="85716" y="24508"/>
                  </a:lnTo>
                  <a:lnTo>
                    <a:pt x="85553" y="25012"/>
                  </a:lnTo>
                  <a:lnTo>
                    <a:pt x="85386" y="25504"/>
                  </a:lnTo>
                  <a:lnTo>
                    <a:pt x="85214" y="25985"/>
                  </a:lnTo>
                  <a:lnTo>
                    <a:pt x="85043" y="26453"/>
                  </a:lnTo>
                  <a:lnTo>
                    <a:pt x="84862" y="26910"/>
                  </a:lnTo>
                  <a:lnTo>
                    <a:pt x="84682" y="27368"/>
                  </a:lnTo>
                  <a:lnTo>
                    <a:pt x="84493" y="27801"/>
                  </a:lnTo>
                  <a:lnTo>
                    <a:pt x="84304" y="28223"/>
                  </a:lnTo>
                  <a:lnTo>
                    <a:pt x="84111" y="28633"/>
                  </a:lnTo>
                  <a:lnTo>
                    <a:pt x="83913" y="29032"/>
                  </a:lnTo>
                  <a:lnTo>
                    <a:pt x="83715" y="29419"/>
                  </a:lnTo>
                  <a:lnTo>
                    <a:pt x="83508" y="29794"/>
                  </a:lnTo>
                  <a:lnTo>
                    <a:pt x="83302" y="30145"/>
                  </a:lnTo>
                  <a:lnTo>
                    <a:pt x="83090" y="30497"/>
                  </a:lnTo>
                  <a:lnTo>
                    <a:pt x="82879" y="30825"/>
                  </a:lnTo>
                  <a:lnTo>
                    <a:pt x="82664" y="31142"/>
                  </a:lnTo>
                  <a:lnTo>
                    <a:pt x="82444" y="31446"/>
                  </a:lnTo>
                  <a:lnTo>
                    <a:pt x="82220" y="31739"/>
                  </a:lnTo>
                  <a:lnTo>
                    <a:pt x="81996" y="32021"/>
                  </a:lnTo>
                  <a:lnTo>
                    <a:pt x="81767" y="32278"/>
                  </a:lnTo>
                  <a:lnTo>
                    <a:pt x="81538" y="32536"/>
                  </a:lnTo>
                  <a:lnTo>
                    <a:pt x="81305" y="32771"/>
                  </a:lnTo>
                  <a:lnTo>
                    <a:pt x="81072" y="32982"/>
                  </a:lnTo>
                  <a:lnTo>
                    <a:pt x="80835" y="33193"/>
                  </a:lnTo>
                  <a:lnTo>
                    <a:pt x="80593" y="33380"/>
                  </a:lnTo>
                  <a:lnTo>
                    <a:pt x="80356" y="33556"/>
                  </a:lnTo>
                  <a:lnTo>
                    <a:pt x="80109" y="33708"/>
                  </a:lnTo>
                  <a:lnTo>
                    <a:pt x="79867" y="33861"/>
                  </a:lnTo>
                  <a:lnTo>
                    <a:pt x="79621" y="33990"/>
                  </a:lnTo>
                  <a:lnTo>
                    <a:pt x="79371" y="34095"/>
                  </a:lnTo>
                  <a:lnTo>
                    <a:pt x="79120" y="34189"/>
                  </a:lnTo>
                  <a:lnTo>
                    <a:pt x="78869" y="34271"/>
                  </a:lnTo>
                  <a:lnTo>
                    <a:pt x="78619" y="34330"/>
                  </a:lnTo>
                  <a:lnTo>
                    <a:pt x="78364" y="34376"/>
                  </a:lnTo>
                  <a:lnTo>
                    <a:pt x="78109" y="34412"/>
                  </a:lnTo>
                  <a:lnTo>
                    <a:pt x="77854" y="34423"/>
                  </a:lnTo>
                  <a:lnTo>
                    <a:pt x="77594" y="34412"/>
                  </a:lnTo>
                  <a:lnTo>
                    <a:pt x="77335" y="34388"/>
                  </a:lnTo>
                  <a:lnTo>
                    <a:pt x="77075" y="34353"/>
                  </a:lnTo>
                  <a:lnTo>
                    <a:pt x="76816" y="34294"/>
                  </a:lnTo>
                  <a:lnTo>
                    <a:pt x="76557" y="34224"/>
                  </a:lnTo>
                  <a:lnTo>
                    <a:pt x="76297" y="34130"/>
                  </a:lnTo>
                  <a:lnTo>
                    <a:pt x="76033" y="34013"/>
                  </a:lnTo>
                  <a:lnTo>
                    <a:pt x="75774" y="33884"/>
                  </a:lnTo>
                  <a:lnTo>
                    <a:pt x="75774" y="33884"/>
                  </a:lnTo>
                  <a:lnTo>
                    <a:pt x="75567" y="33767"/>
                  </a:lnTo>
                  <a:lnTo>
                    <a:pt x="75361" y="33638"/>
                  </a:lnTo>
                  <a:lnTo>
                    <a:pt x="75154" y="33497"/>
                  </a:lnTo>
                  <a:lnTo>
                    <a:pt x="74947" y="33357"/>
                  </a:lnTo>
                  <a:lnTo>
                    <a:pt x="74745" y="33193"/>
                  </a:lnTo>
                  <a:lnTo>
                    <a:pt x="74543" y="33017"/>
                  </a:lnTo>
                  <a:lnTo>
                    <a:pt x="74340" y="32829"/>
                  </a:lnTo>
                  <a:lnTo>
                    <a:pt x="74143" y="32642"/>
                  </a:lnTo>
                  <a:lnTo>
                    <a:pt x="73945" y="32431"/>
                  </a:lnTo>
                  <a:lnTo>
                    <a:pt x="73751" y="32220"/>
                  </a:lnTo>
                  <a:lnTo>
                    <a:pt x="73553" y="31997"/>
                  </a:lnTo>
                  <a:lnTo>
                    <a:pt x="73364" y="31751"/>
                  </a:lnTo>
                  <a:lnTo>
                    <a:pt x="73171" y="31505"/>
                  </a:lnTo>
                  <a:lnTo>
                    <a:pt x="72982" y="31247"/>
                  </a:lnTo>
                  <a:lnTo>
                    <a:pt x="72797" y="30977"/>
                  </a:lnTo>
                  <a:lnTo>
                    <a:pt x="72612" y="30696"/>
                  </a:lnTo>
                  <a:lnTo>
                    <a:pt x="72612" y="30696"/>
                  </a:lnTo>
                  <a:lnTo>
                    <a:pt x="72604" y="31200"/>
                  </a:lnTo>
                  <a:lnTo>
                    <a:pt x="72590" y="31681"/>
                  </a:lnTo>
                  <a:lnTo>
                    <a:pt x="72577" y="32173"/>
                  </a:lnTo>
                  <a:lnTo>
                    <a:pt x="72555" y="32665"/>
                  </a:lnTo>
                  <a:lnTo>
                    <a:pt x="72529" y="33146"/>
                  </a:lnTo>
                  <a:lnTo>
                    <a:pt x="72502" y="33615"/>
                  </a:lnTo>
                  <a:lnTo>
                    <a:pt x="72467" y="34095"/>
                  </a:lnTo>
                  <a:lnTo>
                    <a:pt x="72428" y="34564"/>
                  </a:lnTo>
                  <a:lnTo>
                    <a:pt x="72388" y="35021"/>
                  </a:lnTo>
                  <a:lnTo>
                    <a:pt x="72340" y="35478"/>
                  </a:lnTo>
                  <a:lnTo>
                    <a:pt x="72287" y="35935"/>
                  </a:lnTo>
                  <a:lnTo>
                    <a:pt x="72234" y="36392"/>
                  </a:lnTo>
                  <a:lnTo>
                    <a:pt x="72177" y="36838"/>
                  </a:lnTo>
                  <a:lnTo>
                    <a:pt x="72111" y="37271"/>
                  </a:lnTo>
                  <a:lnTo>
                    <a:pt x="72045" y="37705"/>
                  </a:lnTo>
                  <a:lnTo>
                    <a:pt x="71975" y="38139"/>
                  </a:lnTo>
                  <a:lnTo>
                    <a:pt x="71900" y="38561"/>
                  </a:lnTo>
                  <a:lnTo>
                    <a:pt x="71825" y="38983"/>
                  </a:lnTo>
                  <a:lnTo>
                    <a:pt x="71742" y="39393"/>
                  </a:lnTo>
                  <a:lnTo>
                    <a:pt x="71658" y="39791"/>
                  </a:lnTo>
                  <a:lnTo>
                    <a:pt x="71566" y="40190"/>
                  </a:lnTo>
                  <a:lnTo>
                    <a:pt x="71478" y="40588"/>
                  </a:lnTo>
                  <a:lnTo>
                    <a:pt x="71381" y="40975"/>
                  </a:lnTo>
                  <a:lnTo>
                    <a:pt x="71280" y="41350"/>
                  </a:lnTo>
                  <a:lnTo>
                    <a:pt x="71179" y="41725"/>
                  </a:lnTo>
                  <a:lnTo>
                    <a:pt x="71073" y="42100"/>
                  </a:lnTo>
                  <a:lnTo>
                    <a:pt x="70964" y="42452"/>
                  </a:lnTo>
                  <a:lnTo>
                    <a:pt x="70854" y="42803"/>
                  </a:lnTo>
                  <a:lnTo>
                    <a:pt x="70739" y="43155"/>
                  </a:lnTo>
                  <a:lnTo>
                    <a:pt x="70621" y="43483"/>
                  </a:lnTo>
                  <a:lnTo>
                    <a:pt x="70497" y="43823"/>
                  </a:lnTo>
                  <a:lnTo>
                    <a:pt x="70374" y="44140"/>
                  </a:lnTo>
                  <a:lnTo>
                    <a:pt x="70247" y="44456"/>
                  </a:lnTo>
                  <a:lnTo>
                    <a:pt x="70119" y="44761"/>
                  </a:lnTo>
                  <a:lnTo>
                    <a:pt x="69987" y="45054"/>
                  </a:lnTo>
                  <a:lnTo>
                    <a:pt x="69851" y="45347"/>
                  </a:lnTo>
                  <a:lnTo>
                    <a:pt x="69715" y="45628"/>
                  </a:lnTo>
                  <a:lnTo>
                    <a:pt x="69574" y="45898"/>
                  </a:lnTo>
                  <a:lnTo>
                    <a:pt x="69433" y="46155"/>
                  </a:lnTo>
                  <a:lnTo>
                    <a:pt x="69288" y="46413"/>
                  </a:lnTo>
                  <a:lnTo>
                    <a:pt x="69139" y="46659"/>
                  </a:lnTo>
                  <a:lnTo>
                    <a:pt x="68989" y="46894"/>
                  </a:lnTo>
                  <a:lnTo>
                    <a:pt x="68840" y="47117"/>
                  </a:lnTo>
                  <a:lnTo>
                    <a:pt x="68686" y="47339"/>
                  </a:lnTo>
                  <a:lnTo>
                    <a:pt x="68528" y="47550"/>
                  </a:lnTo>
                  <a:lnTo>
                    <a:pt x="68369" y="47738"/>
                  </a:lnTo>
                  <a:lnTo>
                    <a:pt x="68211" y="47925"/>
                  </a:lnTo>
                  <a:lnTo>
                    <a:pt x="68048" y="48101"/>
                  </a:lnTo>
                  <a:lnTo>
                    <a:pt x="67886" y="48277"/>
                  </a:lnTo>
                  <a:lnTo>
                    <a:pt x="67719" y="48429"/>
                  </a:lnTo>
                  <a:lnTo>
                    <a:pt x="67551" y="48570"/>
                  </a:lnTo>
                  <a:lnTo>
                    <a:pt x="67380" y="48711"/>
                  </a:lnTo>
                  <a:lnTo>
                    <a:pt x="67208" y="48828"/>
                  </a:lnTo>
                  <a:lnTo>
                    <a:pt x="67037" y="48945"/>
                  </a:lnTo>
                  <a:lnTo>
                    <a:pt x="66861" y="49050"/>
                  </a:lnTo>
                  <a:lnTo>
                    <a:pt x="66685" y="49132"/>
                  </a:lnTo>
                  <a:lnTo>
                    <a:pt x="66509" y="49215"/>
                  </a:lnTo>
                  <a:lnTo>
                    <a:pt x="66329" y="49285"/>
                  </a:lnTo>
                  <a:lnTo>
                    <a:pt x="66149" y="49332"/>
                  </a:lnTo>
                  <a:lnTo>
                    <a:pt x="65968" y="49379"/>
                  </a:lnTo>
                  <a:lnTo>
                    <a:pt x="65784" y="49414"/>
                  </a:lnTo>
                  <a:lnTo>
                    <a:pt x="65599" y="49425"/>
                  </a:lnTo>
                  <a:lnTo>
                    <a:pt x="65414" y="49437"/>
                  </a:lnTo>
                  <a:lnTo>
                    <a:pt x="65230" y="49425"/>
                  </a:lnTo>
                  <a:lnTo>
                    <a:pt x="65230" y="49425"/>
                  </a:lnTo>
                  <a:lnTo>
                    <a:pt x="65028" y="49414"/>
                  </a:lnTo>
                  <a:lnTo>
                    <a:pt x="64825" y="49379"/>
                  </a:lnTo>
                  <a:lnTo>
                    <a:pt x="64627" y="49320"/>
                  </a:lnTo>
                  <a:lnTo>
                    <a:pt x="64425" y="49261"/>
                  </a:lnTo>
                  <a:lnTo>
                    <a:pt x="64227" y="49179"/>
                  </a:lnTo>
                  <a:lnTo>
                    <a:pt x="64029" y="49086"/>
                  </a:lnTo>
                  <a:lnTo>
                    <a:pt x="63836" y="48980"/>
                  </a:lnTo>
                  <a:lnTo>
                    <a:pt x="63638" y="48851"/>
                  </a:lnTo>
                  <a:lnTo>
                    <a:pt x="63445" y="48711"/>
                  </a:lnTo>
                  <a:lnTo>
                    <a:pt x="63256" y="48558"/>
                  </a:lnTo>
                  <a:lnTo>
                    <a:pt x="63062" y="48394"/>
                  </a:lnTo>
                  <a:lnTo>
                    <a:pt x="62873" y="48207"/>
                  </a:lnTo>
                  <a:lnTo>
                    <a:pt x="62688" y="48019"/>
                  </a:lnTo>
                  <a:lnTo>
                    <a:pt x="62499" y="47808"/>
                  </a:lnTo>
                  <a:lnTo>
                    <a:pt x="62319" y="47585"/>
                  </a:lnTo>
                  <a:lnTo>
                    <a:pt x="62139" y="47351"/>
                  </a:lnTo>
                  <a:lnTo>
                    <a:pt x="62139" y="47351"/>
                  </a:lnTo>
                  <a:lnTo>
                    <a:pt x="59153" y="75210"/>
                  </a:lnTo>
                  <a:lnTo>
                    <a:pt x="56176" y="103093"/>
                  </a:lnTo>
                  <a:lnTo>
                    <a:pt x="40993" y="101816"/>
                  </a:lnTo>
                  <a:lnTo>
                    <a:pt x="40993" y="101816"/>
                  </a:lnTo>
                  <a:lnTo>
                    <a:pt x="33883" y="39217"/>
                  </a:lnTo>
                  <a:lnTo>
                    <a:pt x="33883" y="39217"/>
                  </a:lnTo>
                  <a:lnTo>
                    <a:pt x="33558" y="40002"/>
                  </a:lnTo>
                  <a:lnTo>
                    <a:pt x="33224" y="40776"/>
                  </a:lnTo>
                  <a:lnTo>
                    <a:pt x="32881" y="41526"/>
                  </a:lnTo>
                  <a:lnTo>
                    <a:pt x="32534" y="42253"/>
                  </a:lnTo>
                  <a:lnTo>
                    <a:pt x="32182" y="42968"/>
                  </a:lnTo>
                  <a:lnTo>
                    <a:pt x="32002" y="43307"/>
                  </a:lnTo>
                  <a:lnTo>
                    <a:pt x="31817" y="43647"/>
                  </a:lnTo>
                  <a:lnTo>
                    <a:pt x="31637" y="43987"/>
                  </a:lnTo>
                  <a:lnTo>
                    <a:pt x="31452" y="44315"/>
                  </a:lnTo>
                  <a:lnTo>
                    <a:pt x="31267" y="44644"/>
                  </a:lnTo>
                  <a:lnTo>
                    <a:pt x="31078" y="44960"/>
                  </a:lnTo>
                  <a:lnTo>
                    <a:pt x="30889" y="45265"/>
                  </a:lnTo>
                  <a:lnTo>
                    <a:pt x="30700" y="45569"/>
                  </a:lnTo>
                  <a:lnTo>
                    <a:pt x="30507" y="45874"/>
                  </a:lnTo>
                  <a:lnTo>
                    <a:pt x="30313" y="46167"/>
                  </a:lnTo>
                  <a:lnTo>
                    <a:pt x="30120" y="46448"/>
                  </a:lnTo>
                  <a:lnTo>
                    <a:pt x="29926" y="46730"/>
                  </a:lnTo>
                  <a:lnTo>
                    <a:pt x="29728" y="46999"/>
                  </a:lnTo>
                  <a:lnTo>
                    <a:pt x="29530" y="47269"/>
                  </a:lnTo>
                  <a:lnTo>
                    <a:pt x="29333" y="47527"/>
                  </a:lnTo>
                  <a:lnTo>
                    <a:pt x="29130" y="47773"/>
                  </a:lnTo>
                  <a:lnTo>
                    <a:pt x="28928" y="48019"/>
                  </a:lnTo>
                  <a:lnTo>
                    <a:pt x="28726" y="48253"/>
                  </a:lnTo>
                  <a:lnTo>
                    <a:pt x="28523" y="48488"/>
                  </a:lnTo>
                  <a:lnTo>
                    <a:pt x="28321" y="48711"/>
                  </a:lnTo>
                  <a:lnTo>
                    <a:pt x="28115" y="48922"/>
                  </a:lnTo>
                  <a:lnTo>
                    <a:pt x="27908" y="49121"/>
                  </a:lnTo>
                  <a:lnTo>
                    <a:pt x="27701" y="49320"/>
                  </a:lnTo>
                  <a:lnTo>
                    <a:pt x="27495" y="49519"/>
                  </a:lnTo>
                  <a:lnTo>
                    <a:pt x="27284" y="49695"/>
                  </a:lnTo>
                  <a:lnTo>
                    <a:pt x="27077" y="49871"/>
                  </a:lnTo>
                  <a:lnTo>
                    <a:pt x="26866" y="50035"/>
                  </a:lnTo>
                  <a:lnTo>
                    <a:pt x="26655" y="50187"/>
                  </a:lnTo>
                  <a:lnTo>
                    <a:pt x="26444" y="50340"/>
                  </a:lnTo>
                  <a:lnTo>
                    <a:pt x="26233" y="50480"/>
                  </a:lnTo>
                  <a:lnTo>
                    <a:pt x="26017" y="50609"/>
                  </a:lnTo>
                  <a:lnTo>
                    <a:pt x="25806" y="50738"/>
                  </a:lnTo>
                  <a:lnTo>
                    <a:pt x="25591" y="50855"/>
                  </a:lnTo>
                  <a:lnTo>
                    <a:pt x="25380" y="50961"/>
                  </a:lnTo>
                  <a:lnTo>
                    <a:pt x="25164" y="51055"/>
                  </a:lnTo>
                  <a:lnTo>
                    <a:pt x="24949" y="51137"/>
                  </a:lnTo>
                  <a:lnTo>
                    <a:pt x="24733" y="51219"/>
                  </a:lnTo>
                  <a:lnTo>
                    <a:pt x="24518" y="51277"/>
                  </a:lnTo>
                  <a:lnTo>
                    <a:pt x="24302" y="51336"/>
                  </a:lnTo>
                  <a:lnTo>
                    <a:pt x="24082" y="51395"/>
                  </a:lnTo>
                  <a:lnTo>
                    <a:pt x="23867" y="51430"/>
                  </a:lnTo>
                  <a:lnTo>
                    <a:pt x="23652" y="51453"/>
                  </a:lnTo>
                  <a:lnTo>
                    <a:pt x="23436" y="51477"/>
                  </a:lnTo>
                  <a:lnTo>
                    <a:pt x="23216" y="51488"/>
                  </a:lnTo>
                  <a:lnTo>
                    <a:pt x="23001" y="51488"/>
                  </a:lnTo>
                  <a:lnTo>
                    <a:pt x="22781" y="51477"/>
                  </a:lnTo>
                  <a:lnTo>
                    <a:pt x="22566" y="51453"/>
                  </a:lnTo>
                  <a:lnTo>
                    <a:pt x="22350" y="51418"/>
                  </a:lnTo>
                  <a:lnTo>
                    <a:pt x="22130" y="51371"/>
                  </a:lnTo>
                  <a:lnTo>
                    <a:pt x="21915" y="51324"/>
                  </a:lnTo>
                  <a:lnTo>
                    <a:pt x="21695" y="51254"/>
                  </a:lnTo>
                  <a:lnTo>
                    <a:pt x="21479" y="51184"/>
                  </a:lnTo>
                  <a:lnTo>
                    <a:pt x="21264" y="51090"/>
                  </a:lnTo>
                  <a:lnTo>
                    <a:pt x="21049" y="50996"/>
                  </a:lnTo>
                  <a:lnTo>
                    <a:pt x="21049" y="50996"/>
                  </a:lnTo>
                  <a:lnTo>
                    <a:pt x="20829" y="50891"/>
                  </a:lnTo>
                  <a:lnTo>
                    <a:pt x="20613" y="50762"/>
                  </a:lnTo>
                  <a:lnTo>
                    <a:pt x="20402" y="50633"/>
                  </a:lnTo>
                  <a:lnTo>
                    <a:pt x="20187" y="50480"/>
                  </a:lnTo>
                  <a:lnTo>
                    <a:pt x="19976" y="50316"/>
                  </a:lnTo>
                  <a:lnTo>
                    <a:pt x="19765" y="50140"/>
                  </a:lnTo>
                  <a:lnTo>
                    <a:pt x="19558" y="49953"/>
                  </a:lnTo>
                  <a:lnTo>
                    <a:pt x="19347" y="49754"/>
                  </a:lnTo>
                  <a:lnTo>
                    <a:pt x="19140" y="49543"/>
                  </a:lnTo>
                  <a:lnTo>
                    <a:pt x="18938" y="49320"/>
                  </a:lnTo>
                  <a:lnTo>
                    <a:pt x="18736" y="49086"/>
                  </a:lnTo>
                  <a:lnTo>
                    <a:pt x="18533" y="48839"/>
                  </a:lnTo>
                  <a:lnTo>
                    <a:pt x="18331" y="48582"/>
                  </a:lnTo>
                  <a:lnTo>
                    <a:pt x="18138" y="48324"/>
                  </a:lnTo>
                  <a:lnTo>
                    <a:pt x="17940" y="48042"/>
                  </a:lnTo>
                  <a:lnTo>
                    <a:pt x="17746" y="47749"/>
                  </a:lnTo>
                  <a:lnTo>
                    <a:pt x="17557" y="47456"/>
                  </a:lnTo>
                  <a:lnTo>
                    <a:pt x="17368" y="47140"/>
                  </a:lnTo>
                  <a:lnTo>
                    <a:pt x="17179" y="46824"/>
                  </a:lnTo>
                  <a:lnTo>
                    <a:pt x="16994" y="46495"/>
                  </a:lnTo>
                  <a:lnTo>
                    <a:pt x="16814" y="46155"/>
                  </a:lnTo>
                  <a:lnTo>
                    <a:pt x="16638" y="45804"/>
                  </a:lnTo>
                  <a:lnTo>
                    <a:pt x="16462" y="45441"/>
                  </a:lnTo>
                  <a:lnTo>
                    <a:pt x="16287" y="45077"/>
                  </a:lnTo>
                  <a:lnTo>
                    <a:pt x="16115" y="44702"/>
                  </a:lnTo>
                  <a:lnTo>
                    <a:pt x="15948" y="44315"/>
                  </a:lnTo>
                  <a:lnTo>
                    <a:pt x="15785" y="43917"/>
                  </a:lnTo>
                  <a:lnTo>
                    <a:pt x="15623" y="43518"/>
                  </a:lnTo>
                  <a:lnTo>
                    <a:pt x="15469" y="43108"/>
                  </a:lnTo>
                  <a:lnTo>
                    <a:pt x="15315" y="42686"/>
                  </a:lnTo>
                  <a:lnTo>
                    <a:pt x="15161" y="42264"/>
                  </a:lnTo>
                  <a:lnTo>
                    <a:pt x="15016" y="41819"/>
                  </a:lnTo>
                  <a:lnTo>
                    <a:pt x="14871" y="41385"/>
                  </a:lnTo>
                  <a:lnTo>
                    <a:pt x="14730" y="40928"/>
                  </a:lnTo>
                  <a:lnTo>
                    <a:pt x="14594" y="40471"/>
                  </a:lnTo>
                  <a:lnTo>
                    <a:pt x="14462" y="40014"/>
                  </a:lnTo>
                  <a:lnTo>
                    <a:pt x="14334" y="39545"/>
                  </a:lnTo>
                  <a:lnTo>
                    <a:pt x="14211" y="39065"/>
                  </a:lnTo>
                  <a:lnTo>
                    <a:pt x="14092" y="38584"/>
                  </a:lnTo>
                  <a:lnTo>
                    <a:pt x="13974" y="38092"/>
                  </a:lnTo>
                  <a:lnTo>
                    <a:pt x="13864" y="37600"/>
                  </a:lnTo>
                  <a:lnTo>
                    <a:pt x="13758" y="37096"/>
                  </a:lnTo>
                  <a:lnTo>
                    <a:pt x="13653" y="36592"/>
                  </a:lnTo>
                  <a:lnTo>
                    <a:pt x="13556" y="36076"/>
                  </a:lnTo>
                  <a:lnTo>
                    <a:pt x="13464" y="35560"/>
                  </a:lnTo>
                  <a:lnTo>
                    <a:pt x="13376" y="35033"/>
                  </a:lnTo>
                  <a:lnTo>
                    <a:pt x="13292" y="34505"/>
                  </a:lnTo>
                  <a:lnTo>
                    <a:pt x="13213" y="33966"/>
                  </a:lnTo>
                  <a:lnTo>
                    <a:pt x="13138" y="33439"/>
                  </a:lnTo>
                  <a:lnTo>
                    <a:pt x="13072" y="32888"/>
                  </a:lnTo>
                  <a:lnTo>
                    <a:pt x="13006" y="32349"/>
                  </a:lnTo>
                  <a:lnTo>
                    <a:pt x="12949" y="31798"/>
                  </a:lnTo>
                  <a:lnTo>
                    <a:pt x="12896" y="31247"/>
                  </a:lnTo>
                  <a:lnTo>
                    <a:pt x="12848" y="30684"/>
                  </a:lnTo>
                  <a:lnTo>
                    <a:pt x="12809" y="30122"/>
                  </a:lnTo>
                  <a:lnTo>
                    <a:pt x="12773" y="29559"/>
                  </a:lnTo>
                  <a:lnTo>
                    <a:pt x="12743" y="28997"/>
                  </a:lnTo>
                  <a:lnTo>
                    <a:pt x="12721" y="28422"/>
                  </a:lnTo>
                  <a:lnTo>
                    <a:pt x="12699" y="27848"/>
                  </a:lnTo>
                  <a:lnTo>
                    <a:pt x="12690" y="27274"/>
                  </a:lnTo>
                  <a:lnTo>
                    <a:pt x="12681" y="26700"/>
                  </a:lnTo>
                  <a:lnTo>
                    <a:pt x="12681" y="26114"/>
                  </a:lnTo>
                  <a:lnTo>
                    <a:pt x="12690" y="25527"/>
                  </a:lnTo>
                  <a:lnTo>
                    <a:pt x="12703" y="24953"/>
                  </a:lnTo>
                  <a:lnTo>
                    <a:pt x="12703" y="24953"/>
                  </a:lnTo>
                  <a:lnTo>
                    <a:pt x="12492" y="25199"/>
                  </a:lnTo>
                  <a:lnTo>
                    <a:pt x="12281" y="25434"/>
                  </a:lnTo>
                  <a:lnTo>
                    <a:pt x="12065" y="25656"/>
                  </a:lnTo>
                  <a:lnTo>
                    <a:pt x="11850" y="25856"/>
                  </a:lnTo>
                  <a:lnTo>
                    <a:pt x="11639" y="26055"/>
                  </a:lnTo>
                  <a:lnTo>
                    <a:pt x="11423" y="26231"/>
                  </a:lnTo>
                  <a:lnTo>
                    <a:pt x="11208" y="26383"/>
                  </a:lnTo>
                  <a:lnTo>
                    <a:pt x="10988" y="26524"/>
                  </a:lnTo>
                  <a:lnTo>
                    <a:pt x="10773" y="26653"/>
                  </a:lnTo>
                  <a:lnTo>
                    <a:pt x="10553" y="26770"/>
                  </a:lnTo>
                  <a:lnTo>
                    <a:pt x="10337" y="26875"/>
                  </a:lnTo>
                  <a:lnTo>
                    <a:pt x="10118" y="26957"/>
                  </a:lnTo>
                  <a:lnTo>
                    <a:pt x="9902" y="27028"/>
                  </a:lnTo>
                  <a:lnTo>
                    <a:pt x="9682" y="27075"/>
                  </a:lnTo>
                  <a:lnTo>
                    <a:pt x="9462" y="27121"/>
                  </a:lnTo>
                  <a:lnTo>
                    <a:pt x="9247" y="27145"/>
                  </a:lnTo>
                  <a:lnTo>
                    <a:pt x="9027" y="27157"/>
                  </a:lnTo>
                  <a:lnTo>
                    <a:pt x="8812" y="27157"/>
                  </a:lnTo>
                  <a:lnTo>
                    <a:pt x="8596" y="27145"/>
                  </a:lnTo>
                  <a:lnTo>
                    <a:pt x="8376" y="27110"/>
                  </a:lnTo>
                  <a:lnTo>
                    <a:pt x="8161" y="27063"/>
                  </a:lnTo>
                  <a:lnTo>
                    <a:pt x="7950" y="27016"/>
                  </a:lnTo>
                  <a:lnTo>
                    <a:pt x="7734" y="26934"/>
                  </a:lnTo>
                  <a:lnTo>
                    <a:pt x="7519" y="26852"/>
                  </a:lnTo>
                  <a:lnTo>
                    <a:pt x="7308" y="26758"/>
                  </a:lnTo>
                  <a:lnTo>
                    <a:pt x="7097" y="26641"/>
                  </a:lnTo>
                  <a:lnTo>
                    <a:pt x="6890" y="26524"/>
                  </a:lnTo>
                  <a:lnTo>
                    <a:pt x="6679" y="26383"/>
                  </a:lnTo>
                  <a:lnTo>
                    <a:pt x="6472" y="26231"/>
                  </a:lnTo>
                  <a:lnTo>
                    <a:pt x="6266" y="26067"/>
                  </a:lnTo>
                  <a:lnTo>
                    <a:pt x="6063" y="25879"/>
                  </a:lnTo>
                  <a:lnTo>
                    <a:pt x="5861" y="25692"/>
                  </a:lnTo>
                  <a:lnTo>
                    <a:pt x="5659" y="25492"/>
                  </a:lnTo>
                  <a:lnTo>
                    <a:pt x="5461" y="25270"/>
                  </a:lnTo>
                  <a:lnTo>
                    <a:pt x="5263" y="25047"/>
                  </a:lnTo>
                  <a:lnTo>
                    <a:pt x="5070" y="24801"/>
                  </a:lnTo>
                  <a:lnTo>
                    <a:pt x="4876" y="24555"/>
                  </a:lnTo>
                  <a:lnTo>
                    <a:pt x="4687" y="24285"/>
                  </a:lnTo>
                  <a:lnTo>
                    <a:pt x="4498" y="24004"/>
                  </a:lnTo>
                  <a:lnTo>
                    <a:pt x="4313" y="23711"/>
                  </a:lnTo>
                  <a:lnTo>
                    <a:pt x="4129" y="23418"/>
                  </a:lnTo>
                  <a:lnTo>
                    <a:pt x="3949" y="23101"/>
                  </a:lnTo>
                  <a:lnTo>
                    <a:pt x="3773" y="22773"/>
                  </a:lnTo>
                  <a:lnTo>
                    <a:pt x="3597" y="22433"/>
                  </a:lnTo>
                  <a:lnTo>
                    <a:pt x="3425" y="22082"/>
                  </a:lnTo>
                  <a:lnTo>
                    <a:pt x="3254" y="21718"/>
                  </a:lnTo>
                  <a:lnTo>
                    <a:pt x="3091" y="21343"/>
                  </a:lnTo>
                  <a:lnTo>
                    <a:pt x="2928" y="20968"/>
                  </a:lnTo>
                  <a:lnTo>
                    <a:pt x="2766" y="20570"/>
                  </a:lnTo>
                  <a:lnTo>
                    <a:pt x="2612" y="20160"/>
                  </a:lnTo>
                  <a:lnTo>
                    <a:pt x="2458" y="19738"/>
                  </a:lnTo>
                  <a:lnTo>
                    <a:pt x="2308" y="19316"/>
                  </a:lnTo>
                  <a:lnTo>
                    <a:pt x="2163" y="18870"/>
                  </a:lnTo>
                  <a:lnTo>
                    <a:pt x="2023" y="18425"/>
                  </a:lnTo>
                  <a:lnTo>
                    <a:pt x="1882" y="17956"/>
                  </a:lnTo>
                  <a:lnTo>
                    <a:pt x="1750" y="17487"/>
                  </a:lnTo>
                  <a:lnTo>
                    <a:pt x="1618" y="17007"/>
                  </a:lnTo>
                  <a:lnTo>
                    <a:pt x="1491" y="16503"/>
                  </a:lnTo>
                  <a:lnTo>
                    <a:pt x="1367" y="15999"/>
                  </a:lnTo>
                  <a:lnTo>
                    <a:pt x="1253" y="15483"/>
                  </a:lnTo>
                  <a:lnTo>
                    <a:pt x="1139" y="14967"/>
                  </a:lnTo>
                  <a:lnTo>
                    <a:pt x="1029" y="14428"/>
                  </a:lnTo>
                  <a:lnTo>
                    <a:pt x="923" y="13877"/>
                  </a:lnTo>
                  <a:lnTo>
                    <a:pt x="827" y="13327"/>
                  </a:lnTo>
                  <a:lnTo>
                    <a:pt x="827" y="13327"/>
                  </a:lnTo>
                  <a:lnTo>
                    <a:pt x="726" y="12717"/>
                  </a:lnTo>
                  <a:lnTo>
                    <a:pt x="629" y="12096"/>
                  </a:lnTo>
                  <a:lnTo>
                    <a:pt x="541" y="11475"/>
                  </a:lnTo>
                  <a:lnTo>
                    <a:pt x="457" y="10842"/>
                  </a:lnTo>
                  <a:lnTo>
                    <a:pt x="383" y="10209"/>
                  </a:lnTo>
                  <a:lnTo>
                    <a:pt x="312" y="9564"/>
                  </a:lnTo>
                  <a:lnTo>
                    <a:pt x="251" y="8920"/>
                  </a:lnTo>
                  <a:lnTo>
                    <a:pt x="193" y="8275"/>
                  </a:lnTo>
                  <a:lnTo>
                    <a:pt x="145" y="7619"/>
                  </a:lnTo>
                  <a:lnTo>
                    <a:pt x="106" y="6962"/>
                  </a:lnTo>
                  <a:lnTo>
                    <a:pt x="70" y="6306"/>
                  </a:lnTo>
                  <a:lnTo>
                    <a:pt x="40" y="5638"/>
                  </a:lnTo>
                  <a:lnTo>
                    <a:pt x="22" y="4982"/>
                  </a:lnTo>
                  <a:lnTo>
                    <a:pt x="4" y="4313"/>
                  </a:lnTo>
                  <a:lnTo>
                    <a:pt x="0" y="3645"/>
                  </a:lnTo>
                  <a:lnTo>
                    <a:pt x="0" y="2977"/>
                  </a:lnTo>
                  <a:lnTo>
                    <a:pt x="101215" y="0"/>
                  </a:lnTo>
                  <a:lnTo>
                    <a:pt x="101215" y="0"/>
                  </a:lnTo>
                  <a:lnTo>
                    <a:pt x="101145" y="680"/>
                  </a:lnTo>
                  <a:lnTo>
                    <a:pt x="101066" y="1360"/>
                  </a:lnTo>
                  <a:lnTo>
                    <a:pt x="100982" y="2028"/>
                  </a:lnTo>
                  <a:lnTo>
                    <a:pt x="100885" y="2684"/>
                  </a:lnTo>
                  <a:lnTo>
                    <a:pt x="100788" y="3329"/>
                  </a:lnTo>
                  <a:lnTo>
                    <a:pt x="100679" y="3962"/>
                  </a:lnTo>
                  <a:lnTo>
                    <a:pt x="100564" y="4583"/>
                  </a:lnTo>
                  <a:lnTo>
                    <a:pt x="100446" y="5204"/>
                  </a:lnTo>
                  <a:lnTo>
                    <a:pt x="100318" y="5802"/>
                  </a:lnTo>
                  <a:lnTo>
                    <a:pt x="100182" y="6400"/>
                  </a:lnTo>
                  <a:lnTo>
                    <a:pt x="100041" y="6974"/>
                  </a:lnTo>
                  <a:lnTo>
                    <a:pt x="99892" y="7548"/>
                  </a:lnTo>
                  <a:lnTo>
                    <a:pt x="99738" y="8099"/>
                  </a:lnTo>
                  <a:lnTo>
                    <a:pt x="99579" y="8638"/>
                  </a:lnTo>
                  <a:lnTo>
                    <a:pt x="99412" y="9166"/>
                  </a:lnTo>
                  <a:lnTo>
                    <a:pt x="99241" y="9681"/>
                  </a:lnTo>
                  <a:lnTo>
                    <a:pt x="99065" y="10185"/>
                  </a:lnTo>
                  <a:lnTo>
                    <a:pt x="98880" y="10666"/>
                  </a:lnTo>
                  <a:lnTo>
                    <a:pt x="98691" y="11146"/>
                  </a:lnTo>
                  <a:lnTo>
                    <a:pt x="98498" y="11604"/>
                  </a:lnTo>
                  <a:lnTo>
                    <a:pt x="98300" y="12037"/>
                  </a:lnTo>
                  <a:lnTo>
                    <a:pt x="98093" y="12471"/>
                  </a:lnTo>
                  <a:lnTo>
                    <a:pt x="97886" y="12869"/>
                  </a:lnTo>
                  <a:lnTo>
                    <a:pt x="97671" y="13268"/>
                  </a:lnTo>
                  <a:lnTo>
                    <a:pt x="97451" y="13643"/>
                  </a:lnTo>
                  <a:lnTo>
                    <a:pt x="97227" y="14006"/>
                  </a:lnTo>
                  <a:lnTo>
                    <a:pt x="96998" y="14346"/>
                  </a:lnTo>
                  <a:lnTo>
                    <a:pt x="96770" y="14663"/>
                  </a:lnTo>
                  <a:lnTo>
                    <a:pt x="96532" y="14967"/>
                  </a:lnTo>
                  <a:lnTo>
                    <a:pt x="96290" y="15249"/>
                  </a:lnTo>
                  <a:lnTo>
                    <a:pt x="96044" y="15518"/>
                  </a:lnTo>
                  <a:lnTo>
                    <a:pt x="95798" y="1576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74;p39">
              <a:extLst>
                <a:ext uri="{FF2B5EF4-FFF2-40B4-BE49-F238E27FC236}">
                  <a16:creationId xmlns:a16="http://schemas.microsoft.com/office/drawing/2014/main" id="{A1F03923-3739-6931-0C78-391B8995491C}"/>
                </a:ext>
              </a:extLst>
            </p:cNvPr>
            <p:cNvSpPr/>
            <p:nvPr/>
          </p:nvSpPr>
          <p:spPr>
            <a:xfrm>
              <a:off x="3175325" y="-13686675"/>
              <a:ext cx="1168650" cy="2503825"/>
            </a:xfrm>
            <a:custGeom>
              <a:avLst/>
              <a:gdLst/>
              <a:ahLst/>
              <a:cxnLst/>
              <a:rect l="l" t="t" r="r" b="b"/>
              <a:pathLst>
                <a:path w="46746" h="100153" extrusionOk="0">
                  <a:moveTo>
                    <a:pt x="3047" y="1"/>
                  </a:moveTo>
                  <a:lnTo>
                    <a:pt x="2898" y="282"/>
                  </a:lnTo>
                  <a:lnTo>
                    <a:pt x="2748" y="599"/>
                  </a:lnTo>
                  <a:lnTo>
                    <a:pt x="2603" y="927"/>
                  </a:lnTo>
                  <a:lnTo>
                    <a:pt x="2458" y="1278"/>
                  </a:lnTo>
                  <a:lnTo>
                    <a:pt x="2313" y="1653"/>
                  </a:lnTo>
                  <a:lnTo>
                    <a:pt x="2172" y="2040"/>
                  </a:lnTo>
                  <a:lnTo>
                    <a:pt x="2036" y="2439"/>
                  </a:lnTo>
                  <a:lnTo>
                    <a:pt x="1900" y="2861"/>
                  </a:lnTo>
                  <a:lnTo>
                    <a:pt x="1768" y="3294"/>
                  </a:lnTo>
                  <a:lnTo>
                    <a:pt x="1636" y="3740"/>
                  </a:lnTo>
                  <a:lnTo>
                    <a:pt x="1513" y="4197"/>
                  </a:lnTo>
                  <a:lnTo>
                    <a:pt x="1390" y="4666"/>
                  </a:lnTo>
                  <a:lnTo>
                    <a:pt x="1271" y="5146"/>
                  </a:lnTo>
                  <a:lnTo>
                    <a:pt x="1157" y="5627"/>
                  </a:lnTo>
                  <a:lnTo>
                    <a:pt x="1042" y="6131"/>
                  </a:lnTo>
                  <a:lnTo>
                    <a:pt x="937" y="6623"/>
                  </a:lnTo>
                  <a:lnTo>
                    <a:pt x="836" y="7127"/>
                  </a:lnTo>
                  <a:lnTo>
                    <a:pt x="739" y="7631"/>
                  </a:lnTo>
                  <a:lnTo>
                    <a:pt x="647" y="8147"/>
                  </a:lnTo>
                  <a:lnTo>
                    <a:pt x="559" y="8662"/>
                  </a:lnTo>
                  <a:lnTo>
                    <a:pt x="480" y="9166"/>
                  </a:lnTo>
                  <a:lnTo>
                    <a:pt x="405" y="9682"/>
                  </a:lnTo>
                  <a:lnTo>
                    <a:pt x="334" y="10186"/>
                  </a:lnTo>
                  <a:lnTo>
                    <a:pt x="269" y="10690"/>
                  </a:lnTo>
                  <a:lnTo>
                    <a:pt x="211" y="11194"/>
                  </a:lnTo>
                  <a:lnTo>
                    <a:pt x="159" y="11686"/>
                  </a:lnTo>
                  <a:lnTo>
                    <a:pt x="115" y="12178"/>
                  </a:lnTo>
                  <a:lnTo>
                    <a:pt x="79" y="12659"/>
                  </a:lnTo>
                  <a:lnTo>
                    <a:pt x="49" y="13140"/>
                  </a:lnTo>
                  <a:lnTo>
                    <a:pt x="22" y="13597"/>
                  </a:lnTo>
                  <a:lnTo>
                    <a:pt x="9" y="14054"/>
                  </a:lnTo>
                  <a:lnTo>
                    <a:pt x="0" y="14487"/>
                  </a:lnTo>
                  <a:lnTo>
                    <a:pt x="0" y="14921"/>
                  </a:lnTo>
                  <a:lnTo>
                    <a:pt x="0" y="15366"/>
                  </a:lnTo>
                  <a:lnTo>
                    <a:pt x="9" y="15800"/>
                  </a:lnTo>
                  <a:lnTo>
                    <a:pt x="18" y="16234"/>
                  </a:lnTo>
                  <a:lnTo>
                    <a:pt x="35" y="16667"/>
                  </a:lnTo>
                  <a:lnTo>
                    <a:pt x="57" y="17101"/>
                  </a:lnTo>
                  <a:lnTo>
                    <a:pt x="84" y="17535"/>
                  </a:lnTo>
                  <a:lnTo>
                    <a:pt x="110" y="17968"/>
                  </a:lnTo>
                  <a:lnTo>
                    <a:pt x="145" y="18402"/>
                  </a:lnTo>
                  <a:lnTo>
                    <a:pt x="185" y="18824"/>
                  </a:lnTo>
                  <a:lnTo>
                    <a:pt x="229" y="19246"/>
                  </a:lnTo>
                  <a:lnTo>
                    <a:pt x="277" y="19668"/>
                  </a:lnTo>
                  <a:lnTo>
                    <a:pt x="330" y="20078"/>
                  </a:lnTo>
                  <a:lnTo>
                    <a:pt x="387" y="20488"/>
                  </a:lnTo>
                  <a:lnTo>
                    <a:pt x="449" y="20887"/>
                  </a:lnTo>
                  <a:lnTo>
                    <a:pt x="515" y="21285"/>
                  </a:lnTo>
                  <a:lnTo>
                    <a:pt x="585" y="21672"/>
                  </a:lnTo>
                  <a:lnTo>
                    <a:pt x="660" y="22059"/>
                  </a:lnTo>
                  <a:lnTo>
                    <a:pt x="739" y="22434"/>
                  </a:lnTo>
                  <a:lnTo>
                    <a:pt x="827" y="22797"/>
                  </a:lnTo>
                  <a:lnTo>
                    <a:pt x="915" y="23149"/>
                  </a:lnTo>
                  <a:lnTo>
                    <a:pt x="1007" y="23500"/>
                  </a:lnTo>
                  <a:lnTo>
                    <a:pt x="1108" y="23829"/>
                  </a:lnTo>
                  <a:lnTo>
                    <a:pt x="1209" y="24157"/>
                  </a:lnTo>
                  <a:lnTo>
                    <a:pt x="1319" y="24473"/>
                  </a:lnTo>
                  <a:lnTo>
                    <a:pt x="1429" y="24778"/>
                  </a:lnTo>
                  <a:lnTo>
                    <a:pt x="1548" y="25059"/>
                  </a:lnTo>
                  <a:lnTo>
                    <a:pt x="1671" y="25340"/>
                  </a:lnTo>
                  <a:lnTo>
                    <a:pt x="1799" y="25598"/>
                  </a:lnTo>
                  <a:lnTo>
                    <a:pt x="1931" y="25844"/>
                  </a:lnTo>
                  <a:lnTo>
                    <a:pt x="2063" y="26079"/>
                  </a:lnTo>
                  <a:lnTo>
                    <a:pt x="2208" y="26302"/>
                  </a:lnTo>
                  <a:lnTo>
                    <a:pt x="2353" y="26501"/>
                  </a:lnTo>
                  <a:lnTo>
                    <a:pt x="2502" y="26677"/>
                  </a:lnTo>
                  <a:lnTo>
                    <a:pt x="2652" y="26817"/>
                  </a:lnTo>
                  <a:lnTo>
                    <a:pt x="2810" y="26946"/>
                  </a:lnTo>
                  <a:lnTo>
                    <a:pt x="2968" y="27052"/>
                  </a:lnTo>
                  <a:lnTo>
                    <a:pt x="3127" y="27134"/>
                  </a:lnTo>
                  <a:lnTo>
                    <a:pt x="3289" y="27192"/>
                  </a:lnTo>
                  <a:lnTo>
                    <a:pt x="3452" y="27227"/>
                  </a:lnTo>
                  <a:lnTo>
                    <a:pt x="3619" y="27239"/>
                  </a:lnTo>
                  <a:lnTo>
                    <a:pt x="3782" y="27227"/>
                  </a:lnTo>
                  <a:lnTo>
                    <a:pt x="3944" y="27204"/>
                  </a:lnTo>
                  <a:lnTo>
                    <a:pt x="4107" y="27157"/>
                  </a:lnTo>
                  <a:lnTo>
                    <a:pt x="4270" y="27075"/>
                  </a:lnTo>
                  <a:lnTo>
                    <a:pt x="4428" y="26993"/>
                  </a:lnTo>
                  <a:lnTo>
                    <a:pt x="4586" y="26876"/>
                  </a:lnTo>
                  <a:lnTo>
                    <a:pt x="4740" y="26747"/>
                  </a:lnTo>
                  <a:lnTo>
                    <a:pt x="4894" y="26595"/>
                  </a:lnTo>
                  <a:lnTo>
                    <a:pt x="5039" y="26419"/>
                  </a:lnTo>
                  <a:lnTo>
                    <a:pt x="5184" y="26231"/>
                  </a:lnTo>
                  <a:lnTo>
                    <a:pt x="5321" y="26020"/>
                  </a:lnTo>
                  <a:lnTo>
                    <a:pt x="5457" y="25798"/>
                  </a:lnTo>
                  <a:lnTo>
                    <a:pt x="5585" y="25540"/>
                  </a:lnTo>
                  <a:lnTo>
                    <a:pt x="5703" y="25282"/>
                  </a:lnTo>
                  <a:lnTo>
                    <a:pt x="5818" y="25001"/>
                  </a:lnTo>
                  <a:lnTo>
                    <a:pt x="5927" y="24696"/>
                  </a:lnTo>
                  <a:lnTo>
                    <a:pt x="6029" y="24379"/>
                  </a:lnTo>
                  <a:lnTo>
                    <a:pt x="6117" y="24051"/>
                  </a:lnTo>
                  <a:lnTo>
                    <a:pt x="6161" y="23875"/>
                  </a:lnTo>
                  <a:lnTo>
                    <a:pt x="6199" y="23706"/>
                  </a:lnTo>
                  <a:lnTo>
                    <a:pt x="6174" y="23922"/>
                  </a:lnTo>
                  <a:lnTo>
                    <a:pt x="6147" y="24227"/>
                  </a:lnTo>
                  <a:lnTo>
                    <a:pt x="6121" y="24532"/>
                  </a:lnTo>
                  <a:lnTo>
                    <a:pt x="6099" y="24848"/>
                  </a:lnTo>
                  <a:lnTo>
                    <a:pt x="6086" y="25153"/>
                  </a:lnTo>
                  <a:lnTo>
                    <a:pt x="6073" y="25469"/>
                  </a:lnTo>
                  <a:lnTo>
                    <a:pt x="6064" y="25786"/>
                  </a:lnTo>
                  <a:lnTo>
                    <a:pt x="6059" y="26102"/>
                  </a:lnTo>
                  <a:lnTo>
                    <a:pt x="6059" y="26407"/>
                  </a:lnTo>
                  <a:lnTo>
                    <a:pt x="6064" y="26724"/>
                  </a:lnTo>
                  <a:lnTo>
                    <a:pt x="6068" y="27040"/>
                  </a:lnTo>
                  <a:lnTo>
                    <a:pt x="6081" y="27356"/>
                  </a:lnTo>
                  <a:lnTo>
                    <a:pt x="6095" y="27673"/>
                  </a:lnTo>
                  <a:lnTo>
                    <a:pt x="6112" y="27989"/>
                  </a:lnTo>
                  <a:lnTo>
                    <a:pt x="6134" y="28294"/>
                  </a:lnTo>
                  <a:lnTo>
                    <a:pt x="6161" y="28611"/>
                  </a:lnTo>
                  <a:lnTo>
                    <a:pt x="6187" y="28915"/>
                  </a:lnTo>
                  <a:lnTo>
                    <a:pt x="6222" y="29232"/>
                  </a:lnTo>
                  <a:lnTo>
                    <a:pt x="6257" y="29536"/>
                  </a:lnTo>
                  <a:lnTo>
                    <a:pt x="6292" y="29841"/>
                  </a:lnTo>
                  <a:lnTo>
                    <a:pt x="6336" y="30134"/>
                  </a:lnTo>
                  <a:lnTo>
                    <a:pt x="6380" y="30439"/>
                  </a:lnTo>
                  <a:lnTo>
                    <a:pt x="6429" y="30732"/>
                  </a:lnTo>
                  <a:lnTo>
                    <a:pt x="6482" y="31025"/>
                  </a:lnTo>
                  <a:lnTo>
                    <a:pt x="6534" y="31318"/>
                  </a:lnTo>
                  <a:lnTo>
                    <a:pt x="6591" y="31599"/>
                  </a:lnTo>
                  <a:lnTo>
                    <a:pt x="6649" y="31881"/>
                  </a:lnTo>
                  <a:lnTo>
                    <a:pt x="6715" y="32150"/>
                  </a:lnTo>
                  <a:lnTo>
                    <a:pt x="6776" y="32420"/>
                  </a:lnTo>
                  <a:lnTo>
                    <a:pt x="6846" y="32689"/>
                  </a:lnTo>
                  <a:lnTo>
                    <a:pt x="6917" y="32947"/>
                  </a:lnTo>
                  <a:lnTo>
                    <a:pt x="6992" y="33205"/>
                  </a:lnTo>
                  <a:lnTo>
                    <a:pt x="7066" y="33463"/>
                  </a:lnTo>
                  <a:lnTo>
                    <a:pt x="7141" y="33697"/>
                  </a:lnTo>
                  <a:lnTo>
                    <a:pt x="7225" y="33943"/>
                  </a:lnTo>
                  <a:lnTo>
                    <a:pt x="7308" y="34166"/>
                  </a:lnTo>
                  <a:lnTo>
                    <a:pt x="7392" y="34400"/>
                  </a:lnTo>
                  <a:lnTo>
                    <a:pt x="7480" y="34611"/>
                  </a:lnTo>
                  <a:lnTo>
                    <a:pt x="7568" y="34822"/>
                  </a:lnTo>
                  <a:lnTo>
                    <a:pt x="7660" y="35033"/>
                  </a:lnTo>
                  <a:lnTo>
                    <a:pt x="7752" y="35221"/>
                  </a:lnTo>
                  <a:lnTo>
                    <a:pt x="7849" y="35408"/>
                  </a:lnTo>
                  <a:lnTo>
                    <a:pt x="7950" y="35596"/>
                  </a:lnTo>
                  <a:lnTo>
                    <a:pt x="8047" y="35760"/>
                  </a:lnTo>
                  <a:lnTo>
                    <a:pt x="8148" y="35924"/>
                  </a:lnTo>
                  <a:lnTo>
                    <a:pt x="8254" y="36076"/>
                  </a:lnTo>
                  <a:lnTo>
                    <a:pt x="8359" y="36217"/>
                  </a:lnTo>
                  <a:lnTo>
                    <a:pt x="8465" y="36358"/>
                  </a:lnTo>
                  <a:lnTo>
                    <a:pt x="8575" y="36475"/>
                  </a:lnTo>
                  <a:lnTo>
                    <a:pt x="8684" y="36592"/>
                  </a:lnTo>
                  <a:lnTo>
                    <a:pt x="8794" y="36698"/>
                  </a:lnTo>
                  <a:lnTo>
                    <a:pt x="8909" y="36791"/>
                  </a:lnTo>
                  <a:lnTo>
                    <a:pt x="9023" y="36873"/>
                  </a:lnTo>
                  <a:lnTo>
                    <a:pt x="9137" y="36944"/>
                  </a:lnTo>
                  <a:lnTo>
                    <a:pt x="9256" y="37014"/>
                  </a:lnTo>
                  <a:lnTo>
                    <a:pt x="9370" y="37061"/>
                  </a:lnTo>
                  <a:lnTo>
                    <a:pt x="9493" y="37096"/>
                  </a:lnTo>
                  <a:lnTo>
                    <a:pt x="9612" y="37120"/>
                  </a:lnTo>
                  <a:lnTo>
                    <a:pt x="9735" y="37131"/>
                  </a:lnTo>
                  <a:lnTo>
                    <a:pt x="9854" y="37131"/>
                  </a:lnTo>
                  <a:lnTo>
                    <a:pt x="9977" y="37120"/>
                  </a:lnTo>
                  <a:lnTo>
                    <a:pt x="10096" y="37096"/>
                  </a:lnTo>
                  <a:lnTo>
                    <a:pt x="10215" y="37061"/>
                  </a:lnTo>
                  <a:lnTo>
                    <a:pt x="10333" y="37014"/>
                  </a:lnTo>
                  <a:lnTo>
                    <a:pt x="10448" y="36955"/>
                  </a:lnTo>
                  <a:lnTo>
                    <a:pt x="10566" y="36885"/>
                  </a:lnTo>
                  <a:lnTo>
                    <a:pt x="10681" y="36803"/>
                  </a:lnTo>
                  <a:lnTo>
                    <a:pt x="10791" y="36709"/>
                  </a:lnTo>
                  <a:lnTo>
                    <a:pt x="10905" y="36604"/>
                  </a:lnTo>
                  <a:lnTo>
                    <a:pt x="11015" y="36487"/>
                  </a:lnTo>
                  <a:lnTo>
                    <a:pt x="11120" y="36369"/>
                  </a:lnTo>
                  <a:lnTo>
                    <a:pt x="11230" y="36241"/>
                  </a:lnTo>
                  <a:lnTo>
                    <a:pt x="11336" y="36088"/>
                  </a:lnTo>
                  <a:lnTo>
                    <a:pt x="11437" y="35948"/>
                  </a:lnTo>
                  <a:lnTo>
                    <a:pt x="11542" y="35783"/>
                  </a:lnTo>
                  <a:lnTo>
                    <a:pt x="11644" y="35608"/>
                  </a:lnTo>
                  <a:lnTo>
                    <a:pt x="11740" y="35432"/>
                  </a:lnTo>
                  <a:lnTo>
                    <a:pt x="11837" y="35244"/>
                  </a:lnTo>
                  <a:lnTo>
                    <a:pt x="11929" y="35057"/>
                  </a:lnTo>
                  <a:lnTo>
                    <a:pt x="12026" y="34858"/>
                  </a:lnTo>
                  <a:lnTo>
                    <a:pt x="12114" y="34647"/>
                  </a:lnTo>
                  <a:lnTo>
                    <a:pt x="12202" y="34436"/>
                  </a:lnTo>
                  <a:lnTo>
                    <a:pt x="12290" y="34213"/>
                  </a:lnTo>
                  <a:lnTo>
                    <a:pt x="12374" y="33978"/>
                  </a:lnTo>
                  <a:lnTo>
                    <a:pt x="12457" y="33744"/>
                  </a:lnTo>
                  <a:lnTo>
                    <a:pt x="12536" y="33498"/>
                  </a:lnTo>
                  <a:lnTo>
                    <a:pt x="12611" y="33252"/>
                  </a:lnTo>
                  <a:lnTo>
                    <a:pt x="12686" y="32994"/>
                  </a:lnTo>
                  <a:lnTo>
                    <a:pt x="12756" y="32736"/>
                  </a:lnTo>
                  <a:lnTo>
                    <a:pt x="12826" y="32478"/>
                  </a:lnTo>
                  <a:lnTo>
                    <a:pt x="12892" y="32209"/>
                  </a:lnTo>
                  <a:lnTo>
                    <a:pt x="12958" y="31927"/>
                  </a:lnTo>
                  <a:lnTo>
                    <a:pt x="13020" y="31658"/>
                  </a:lnTo>
                  <a:lnTo>
                    <a:pt x="13077" y="31377"/>
                  </a:lnTo>
                  <a:lnTo>
                    <a:pt x="13130" y="31084"/>
                  </a:lnTo>
                  <a:lnTo>
                    <a:pt x="13183" y="30791"/>
                  </a:lnTo>
                  <a:lnTo>
                    <a:pt x="13231" y="30497"/>
                  </a:lnTo>
                  <a:lnTo>
                    <a:pt x="13279" y="30204"/>
                  </a:lnTo>
                  <a:lnTo>
                    <a:pt x="13323" y="29900"/>
                  </a:lnTo>
                  <a:lnTo>
                    <a:pt x="13363" y="29607"/>
                  </a:lnTo>
                  <a:lnTo>
                    <a:pt x="13398" y="29302"/>
                  </a:lnTo>
                  <a:lnTo>
                    <a:pt x="13429" y="28986"/>
                  </a:lnTo>
                  <a:lnTo>
                    <a:pt x="13460" y="28681"/>
                  </a:lnTo>
                  <a:lnTo>
                    <a:pt x="13486" y="28376"/>
                  </a:lnTo>
                  <a:lnTo>
                    <a:pt x="13508" y="28060"/>
                  </a:lnTo>
                  <a:lnTo>
                    <a:pt x="13530" y="27743"/>
                  </a:lnTo>
                  <a:lnTo>
                    <a:pt x="13543" y="27438"/>
                  </a:lnTo>
                  <a:lnTo>
                    <a:pt x="13556" y="27122"/>
                  </a:lnTo>
                  <a:lnTo>
                    <a:pt x="13558" y="27060"/>
                  </a:lnTo>
                  <a:lnTo>
                    <a:pt x="13649" y="28493"/>
                  </a:lnTo>
                  <a:lnTo>
                    <a:pt x="13781" y="30673"/>
                  </a:lnTo>
                  <a:lnTo>
                    <a:pt x="13912" y="32935"/>
                  </a:lnTo>
                  <a:lnTo>
                    <a:pt x="14040" y="35268"/>
                  </a:lnTo>
                  <a:lnTo>
                    <a:pt x="14168" y="37659"/>
                  </a:lnTo>
                  <a:lnTo>
                    <a:pt x="14295" y="40120"/>
                  </a:lnTo>
                  <a:lnTo>
                    <a:pt x="14423" y="42628"/>
                  </a:lnTo>
                  <a:lnTo>
                    <a:pt x="14550" y="45183"/>
                  </a:lnTo>
                  <a:lnTo>
                    <a:pt x="14796" y="50399"/>
                  </a:lnTo>
                  <a:lnTo>
                    <a:pt x="15047" y="55720"/>
                  </a:lnTo>
                  <a:lnTo>
                    <a:pt x="15293" y="61100"/>
                  </a:lnTo>
                  <a:lnTo>
                    <a:pt x="15539" y="66479"/>
                  </a:lnTo>
                  <a:lnTo>
                    <a:pt x="15786" y="71800"/>
                  </a:lnTo>
                  <a:lnTo>
                    <a:pt x="16032" y="77016"/>
                  </a:lnTo>
                  <a:lnTo>
                    <a:pt x="16159" y="79571"/>
                  </a:lnTo>
                  <a:lnTo>
                    <a:pt x="16282" y="82079"/>
                  </a:lnTo>
                  <a:lnTo>
                    <a:pt x="16410" y="84541"/>
                  </a:lnTo>
                  <a:lnTo>
                    <a:pt x="16538" y="86931"/>
                  </a:lnTo>
                  <a:lnTo>
                    <a:pt x="16665" y="89264"/>
                  </a:lnTo>
                  <a:lnTo>
                    <a:pt x="16797" y="91526"/>
                  </a:lnTo>
                  <a:lnTo>
                    <a:pt x="16924" y="93706"/>
                  </a:lnTo>
                  <a:lnTo>
                    <a:pt x="17056" y="95792"/>
                  </a:lnTo>
                  <a:lnTo>
                    <a:pt x="17188" y="97796"/>
                  </a:lnTo>
                  <a:lnTo>
                    <a:pt x="17325" y="99707"/>
                  </a:lnTo>
                  <a:lnTo>
                    <a:pt x="29830" y="100152"/>
                  </a:lnTo>
                  <a:lnTo>
                    <a:pt x="30256" y="92885"/>
                  </a:lnTo>
                  <a:lnTo>
                    <a:pt x="30709" y="85127"/>
                  </a:lnTo>
                  <a:lnTo>
                    <a:pt x="31250" y="75785"/>
                  </a:lnTo>
                  <a:lnTo>
                    <a:pt x="31531" y="70792"/>
                  </a:lnTo>
                  <a:lnTo>
                    <a:pt x="31817" y="65741"/>
                  </a:lnTo>
                  <a:lnTo>
                    <a:pt x="32099" y="60736"/>
                  </a:lnTo>
                  <a:lnTo>
                    <a:pt x="32362" y="55884"/>
                  </a:lnTo>
                  <a:lnTo>
                    <a:pt x="32609" y="51301"/>
                  </a:lnTo>
                  <a:lnTo>
                    <a:pt x="32828" y="47094"/>
                  </a:lnTo>
                  <a:lnTo>
                    <a:pt x="33018" y="43367"/>
                  </a:lnTo>
                  <a:lnTo>
                    <a:pt x="33097" y="41726"/>
                  </a:lnTo>
                  <a:lnTo>
                    <a:pt x="33163" y="40249"/>
                  </a:lnTo>
                  <a:lnTo>
                    <a:pt x="33185" y="40425"/>
                  </a:lnTo>
                  <a:lnTo>
                    <a:pt x="33211" y="40601"/>
                  </a:lnTo>
                  <a:lnTo>
                    <a:pt x="33237" y="40776"/>
                  </a:lnTo>
                  <a:lnTo>
                    <a:pt x="33264" y="40940"/>
                  </a:lnTo>
                  <a:lnTo>
                    <a:pt x="33330" y="41269"/>
                  </a:lnTo>
                  <a:lnTo>
                    <a:pt x="33400" y="41585"/>
                  </a:lnTo>
                  <a:lnTo>
                    <a:pt x="33479" y="41878"/>
                  </a:lnTo>
                  <a:lnTo>
                    <a:pt x="33567" y="42148"/>
                  </a:lnTo>
                  <a:lnTo>
                    <a:pt x="33660" y="42417"/>
                  </a:lnTo>
                  <a:lnTo>
                    <a:pt x="33761" y="42663"/>
                  </a:lnTo>
                  <a:lnTo>
                    <a:pt x="33871" y="42886"/>
                  </a:lnTo>
                  <a:lnTo>
                    <a:pt x="33980" y="43097"/>
                  </a:lnTo>
                  <a:lnTo>
                    <a:pt x="34099" y="43296"/>
                  </a:lnTo>
                  <a:lnTo>
                    <a:pt x="34222" y="43472"/>
                  </a:lnTo>
                  <a:lnTo>
                    <a:pt x="34345" y="43636"/>
                  </a:lnTo>
                  <a:lnTo>
                    <a:pt x="34477" y="43777"/>
                  </a:lnTo>
                  <a:lnTo>
                    <a:pt x="34609" y="43906"/>
                  </a:lnTo>
                  <a:lnTo>
                    <a:pt x="34746" y="44011"/>
                  </a:lnTo>
                  <a:lnTo>
                    <a:pt x="34886" y="44093"/>
                  </a:lnTo>
                  <a:lnTo>
                    <a:pt x="35027" y="44164"/>
                  </a:lnTo>
                  <a:lnTo>
                    <a:pt x="35168" y="44222"/>
                  </a:lnTo>
                  <a:lnTo>
                    <a:pt x="35313" y="44257"/>
                  </a:lnTo>
                  <a:lnTo>
                    <a:pt x="35458" y="44269"/>
                  </a:lnTo>
                  <a:lnTo>
                    <a:pt x="35603" y="44269"/>
                  </a:lnTo>
                  <a:lnTo>
                    <a:pt x="35748" y="44257"/>
                  </a:lnTo>
                  <a:lnTo>
                    <a:pt x="35889" y="44210"/>
                  </a:lnTo>
                  <a:lnTo>
                    <a:pt x="36034" y="44152"/>
                  </a:lnTo>
                  <a:lnTo>
                    <a:pt x="36175" y="44070"/>
                  </a:lnTo>
                  <a:lnTo>
                    <a:pt x="36315" y="43976"/>
                  </a:lnTo>
                  <a:lnTo>
                    <a:pt x="36452" y="43859"/>
                  </a:lnTo>
                  <a:lnTo>
                    <a:pt x="36584" y="43718"/>
                  </a:lnTo>
                  <a:lnTo>
                    <a:pt x="36715" y="43566"/>
                  </a:lnTo>
                  <a:lnTo>
                    <a:pt x="36843" y="43390"/>
                  </a:lnTo>
                  <a:lnTo>
                    <a:pt x="36966" y="43191"/>
                  </a:lnTo>
                  <a:lnTo>
                    <a:pt x="37080" y="42980"/>
                  </a:lnTo>
                  <a:lnTo>
                    <a:pt x="37195" y="42745"/>
                  </a:lnTo>
                  <a:lnTo>
                    <a:pt x="37305" y="42511"/>
                  </a:lnTo>
                  <a:lnTo>
                    <a:pt x="37410" y="42253"/>
                  </a:lnTo>
                  <a:lnTo>
                    <a:pt x="37507" y="41995"/>
                  </a:lnTo>
                  <a:lnTo>
                    <a:pt x="37604" y="41714"/>
                  </a:lnTo>
                  <a:lnTo>
                    <a:pt x="37692" y="41433"/>
                  </a:lnTo>
                  <a:lnTo>
                    <a:pt x="37780" y="41140"/>
                  </a:lnTo>
                  <a:lnTo>
                    <a:pt x="37863" y="40835"/>
                  </a:lnTo>
                  <a:lnTo>
                    <a:pt x="37938" y="40518"/>
                  </a:lnTo>
                  <a:lnTo>
                    <a:pt x="38013" y="40202"/>
                  </a:lnTo>
                  <a:lnTo>
                    <a:pt x="38079" y="39874"/>
                  </a:lnTo>
                  <a:lnTo>
                    <a:pt x="38144" y="39534"/>
                  </a:lnTo>
                  <a:lnTo>
                    <a:pt x="38206" y="39194"/>
                  </a:lnTo>
                  <a:lnTo>
                    <a:pt x="38259" y="38842"/>
                  </a:lnTo>
                  <a:lnTo>
                    <a:pt x="38312" y="38491"/>
                  </a:lnTo>
                  <a:lnTo>
                    <a:pt x="38356" y="38128"/>
                  </a:lnTo>
                  <a:lnTo>
                    <a:pt x="38399" y="37752"/>
                  </a:lnTo>
                  <a:lnTo>
                    <a:pt x="38439" y="37389"/>
                  </a:lnTo>
                  <a:lnTo>
                    <a:pt x="38474" y="37014"/>
                  </a:lnTo>
                  <a:lnTo>
                    <a:pt x="38505" y="36639"/>
                  </a:lnTo>
                  <a:lnTo>
                    <a:pt x="38531" y="36252"/>
                  </a:lnTo>
                  <a:lnTo>
                    <a:pt x="38553" y="35877"/>
                  </a:lnTo>
                  <a:lnTo>
                    <a:pt x="38571" y="35490"/>
                  </a:lnTo>
                  <a:lnTo>
                    <a:pt x="38584" y="35104"/>
                  </a:lnTo>
                  <a:lnTo>
                    <a:pt x="38593" y="34717"/>
                  </a:lnTo>
                  <a:lnTo>
                    <a:pt x="38597" y="34330"/>
                  </a:lnTo>
                  <a:lnTo>
                    <a:pt x="38602" y="33943"/>
                  </a:lnTo>
                  <a:lnTo>
                    <a:pt x="38597" y="33557"/>
                  </a:lnTo>
                  <a:lnTo>
                    <a:pt x="38593" y="33170"/>
                  </a:lnTo>
                  <a:lnTo>
                    <a:pt x="38584" y="32783"/>
                  </a:lnTo>
                  <a:lnTo>
                    <a:pt x="38571" y="32408"/>
                  </a:lnTo>
                  <a:lnTo>
                    <a:pt x="38553" y="32033"/>
                  </a:lnTo>
                  <a:lnTo>
                    <a:pt x="38531" y="31658"/>
                  </a:lnTo>
                  <a:lnTo>
                    <a:pt x="38509" y="31283"/>
                  </a:lnTo>
                  <a:lnTo>
                    <a:pt x="38479" y="30908"/>
                  </a:lnTo>
                  <a:lnTo>
                    <a:pt x="38452" y="30533"/>
                  </a:lnTo>
                  <a:lnTo>
                    <a:pt x="38417" y="30169"/>
                  </a:lnTo>
                  <a:lnTo>
                    <a:pt x="38382" y="29794"/>
                  </a:lnTo>
                  <a:lnTo>
                    <a:pt x="38347" y="29431"/>
                  </a:lnTo>
                  <a:lnTo>
                    <a:pt x="38263" y="28704"/>
                  </a:lnTo>
                  <a:lnTo>
                    <a:pt x="38175" y="27989"/>
                  </a:lnTo>
                  <a:lnTo>
                    <a:pt x="38074" y="27274"/>
                  </a:lnTo>
                  <a:lnTo>
                    <a:pt x="37969" y="26559"/>
                  </a:lnTo>
                  <a:lnTo>
                    <a:pt x="37854" y="25856"/>
                  </a:lnTo>
                  <a:lnTo>
                    <a:pt x="37736" y="25165"/>
                  </a:lnTo>
                  <a:lnTo>
                    <a:pt x="37612" y="24473"/>
                  </a:lnTo>
                  <a:lnTo>
                    <a:pt x="37489" y="23782"/>
                  </a:lnTo>
                  <a:lnTo>
                    <a:pt x="37357" y="23090"/>
                  </a:lnTo>
                  <a:lnTo>
                    <a:pt x="37225" y="22410"/>
                  </a:lnTo>
                  <a:lnTo>
                    <a:pt x="37079" y="21654"/>
                  </a:lnTo>
                  <a:lnTo>
                    <a:pt x="37186" y="22141"/>
                  </a:lnTo>
                  <a:lnTo>
                    <a:pt x="37309" y="22668"/>
                  </a:lnTo>
                  <a:lnTo>
                    <a:pt x="37445" y="23161"/>
                  </a:lnTo>
                  <a:lnTo>
                    <a:pt x="37582" y="23653"/>
                  </a:lnTo>
                  <a:lnTo>
                    <a:pt x="37731" y="24122"/>
                  </a:lnTo>
                  <a:lnTo>
                    <a:pt x="37885" y="24567"/>
                  </a:lnTo>
                  <a:lnTo>
                    <a:pt x="38043" y="24989"/>
                  </a:lnTo>
                  <a:lnTo>
                    <a:pt x="38210" y="25399"/>
                  </a:lnTo>
                  <a:lnTo>
                    <a:pt x="38382" y="25786"/>
                  </a:lnTo>
                  <a:lnTo>
                    <a:pt x="38558" y="26149"/>
                  </a:lnTo>
                  <a:lnTo>
                    <a:pt x="38738" y="26501"/>
                  </a:lnTo>
                  <a:lnTo>
                    <a:pt x="38927" y="26829"/>
                  </a:lnTo>
                  <a:lnTo>
                    <a:pt x="39121" y="27134"/>
                  </a:lnTo>
                  <a:lnTo>
                    <a:pt x="39314" y="27415"/>
                  </a:lnTo>
                  <a:lnTo>
                    <a:pt x="39516" y="27673"/>
                  </a:lnTo>
                  <a:lnTo>
                    <a:pt x="39719" y="27907"/>
                  </a:lnTo>
                  <a:lnTo>
                    <a:pt x="39930" y="28130"/>
                  </a:lnTo>
                  <a:lnTo>
                    <a:pt x="40141" y="28317"/>
                  </a:lnTo>
                  <a:lnTo>
                    <a:pt x="40356" y="28493"/>
                  </a:lnTo>
                  <a:lnTo>
                    <a:pt x="40572" y="28634"/>
                  </a:lnTo>
                  <a:lnTo>
                    <a:pt x="40791" y="28751"/>
                  </a:lnTo>
                  <a:lnTo>
                    <a:pt x="41016" y="28857"/>
                  </a:lnTo>
                  <a:lnTo>
                    <a:pt x="41236" y="28927"/>
                  </a:lnTo>
                  <a:lnTo>
                    <a:pt x="41464" y="28974"/>
                  </a:lnTo>
                  <a:lnTo>
                    <a:pt x="41688" y="28997"/>
                  </a:lnTo>
                  <a:lnTo>
                    <a:pt x="41917" y="28986"/>
                  </a:lnTo>
                  <a:lnTo>
                    <a:pt x="42146" y="28962"/>
                  </a:lnTo>
                  <a:lnTo>
                    <a:pt x="42379" y="28904"/>
                  </a:lnTo>
                  <a:lnTo>
                    <a:pt x="42607" y="28810"/>
                  </a:lnTo>
                  <a:lnTo>
                    <a:pt x="42836" y="28704"/>
                  </a:lnTo>
                  <a:lnTo>
                    <a:pt x="43065" y="28564"/>
                  </a:lnTo>
                  <a:lnTo>
                    <a:pt x="43289" y="28364"/>
                  </a:lnTo>
                  <a:lnTo>
                    <a:pt x="43509" y="28142"/>
                  </a:lnTo>
                  <a:lnTo>
                    <a:pt x="43720" y="27896"/>
                  </a:lnTo>
                  <a:lnTo>
                    <a:pt x="43927" y="27626"/>
                  </a:lnTo>
                  <a:lnTo>
                    <a:pt x="44124" y="27333"/>
                  </a:lnTo>
                  <a:lnTo>
                    <a:pt x="44322" y="27017"/>
                  </a:lnTo>
                  <a:lnTo>
                    <a:pt x="44511" y="26677"/>
                  </a:lnTo>
                  <a:lnTo>
                    <a:pt x="44692" y="26325"/>
                  </a:lnTo>
                  <a:lnTo>
                    <a:pt x="44868" y="25950"/>
                  </a:lnTo>
                  <a:lnTo>
                    <a:pt x="45039" y="25551"/>
                  </a:lnTo>
                  <a:lnTo>
                    <a:pt x="45197" y="25141"/>
                  </a:lnTo>
                  <a:lnTo>
                    <a:pt x="45356" y="24708"/>
                  </a:lnTo>
                  <a:lnTo>
                    <a:pt x="45501" y="24262"/>
                  </a:lnTo>
                  <a:lnTo>
                    <a:pt x="45641" y="23805"/>
                  </a:lnTo>
                  <a:lnTo>
                    <a:pt x="45778" y="23325"/>
                  </a:lnTo>
                  <a:lnTo>
                    <a:pt x="45901" y="22832"/>
                  </a:lnTo>
                  <a:lnTo>
                    <a:pt x="46020" y="22328"/>
                  </a:lnTo>
                  <a:lnTo>
                    <a:pt x="46129" y="21813"/>
                  </a:lnTo>
                  <a:lnTo>
                    <a:pt x="46226" y="21285"/>
                  </a:lnTo>
                  <a:lnTo>
                    <a:pt x="46319" y="20734"/>
                  </a:lnTo>
                  <a:lnTo>
                    <a:pt x="46406" y="20184"/>
                  </a:lnTo>
                  <a:lnTo>
                    <a:pt x="46481" y="19621"/>
                  </a:lnTo>
                  <a:lnTo>
                    <a:pt x="46547" y="19047"/>
                  </a:lnTo>
                  <a:lnTo>
                    <a:pt x="46604" y="18472"/>
                  </a:lnTo>
                  <a:lnTo>
                    <a:pt x="46648" y="17886"/>
                  </a:lnTo>
                  <a:lnTo>
                    <a:pt x="46688" y="17289"/>
                  </a:lnTo>
                  <a:lnTo>
                    <a:pt x="46714" y="16679"/>
                  </a:lnTo>
                  <a:lnTo>
                    <a:pt x="46736" y="16070"/>
                  </a:lnTo>
                  <a:lnTo>
                    <a:pt x="46745" y="15460"/>
                  </a:lnTo>
                  <a:lnTo>
                    <a:pt x="46741" y="14839"/>
                  </a:lnTo>
                  <a:lnTo>
                    <a:pt x="46732" y="14218"/>
                  </a:lnTo>
                  <a:lnTo>
                    <a:pt x="46705" y="13597"/>
                  </a:lnTo>
                  <a:lnTo>
                    <a:pt x="46688" y="13280"/>
                  </a:lnTo>
                  <a:lnTo>
                    <a:pt x="46666" y="12975"/>
                  </a:lnTo>
                  <a:lnTo>
                    <a:pt x="46640" y="12671"/>
                  </a:lnTo>
                  <a:lnTo>
                    <a:pt x="46613" y="12366"/>
                  </a:lnTo>
                  <a:lnTo>
                    <a:pt x="46587" y="12061"/>
                  </a:lnTo>
                  <a:lnTo>
                    <a:pt x="46552" y="11757"/>
                  </a:lnTo>
                  <a:lnTo>
                    <a:pt x="46516" y="11463"/>
                  </a:lnTo>
                  <a:lnTo>
                    <a:pt x="46481" y="11170"/>
                  </a:lnTo>
                  <a:lnTo>
                    <a:pt x="46398" y="10584"/>
                  </a:lnTo>
                  <a:lnTo>
                    <a:pt x="46305" y="10022"/>
                  </a:lnTo>
                  <a:lnTo>
                    <a:pt x="46204" y="9459"/>
                  </a:lnTo>
                  <a:lnTo>
                    <a:pt x="46094" y="8920"/>
                  </a:lnTo>
                  <a:lnTo>
                    <a:pt x="45976" y="8381"/>
                  </a:lnTo>
                  <a:lnTo>
                    <a:pt x="45852" y="7865"/>
                  </a:lnTo>
                  <a:lnTo>
                    <a:pt x="45716" y="7350"/>
                  </a:lnTo>
                  <a:lnTo>
                    <a:pt x="45575" y="6857"/>
                  </a:lnTo>
                  <a:lnTo>
                    <a:pt x="45426" y="6377"/>
                  </a:lnTo>
                  <a:lnTo>
                    <a:pt x="45268" y="5908"/>
                  </a:lnTo>
                  <a:lnTo>
                    <a:pt x="45105" y="5451"/>
                  </a:lnTo>
                  <a:lnTo>
                    <a:pt x="44938" y="5006"/>
                  </a:lnTo>
                  <a:lnTo>
                    <a:pt x="44762" y="4572"/>
                  </a:lnTo>
                  <a:lnTo>
                    <a:pt x="44582" y="4162"/>
                  </a:lnTo>
                  <a:lnTo>
                    <a:pt x="44397" y="3763"/>
                  </a:lnTo>
                  <a:lnTo>
                    <a:pt x="44204" y="3376"/>
                  </a:lnTo>
                  <a:lnTo>
                    <a:pt x="44010" y="3001"/>
                  </a:lnTo>
                  <a:lnTo>
                    <a:pt x="43808" y="2650"/>
                  </a:lnTo>
                  <a:lnTo>
                    <a:pt x="43601" y="2310"/>
                  </a:lnTo>
                  <a:lnTo>
                    <a:pt x="43395" y="1982"/>
                  </a:lnTo>
                  <a:lnTo>
                    <a:pt x="43183" y="1677"/>
                  </a:lnTo>
                  <a:lnTo>
                    <a:pt x="42968" y="1384"/>
                  </a:lnTo>
                  <a:lnTo>
                    <a:pt x="42748" y="1114"/>
                  </a:lnTo>
                  <a:lnTo>
                    <a:pt x="42528" y="856"/>
                  </a:lnTo>
                  <a:lnTo>
                    <a:pt x="42308" y="610"/>
                  </a:lnTo>
                  <a:lnTo>
                    <a:pt x="42084" y="388"/>
                  </a:lnTo>
                  <a:lnTo>
                    <a:pt x="41856" y="188"/>
                  </a:lnTo>
                  <a:lnTo>
                    <a:pt x="41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75;p39">
              <a:extLst>
                <a:ext uri="{FF2B5EF4-FFF2-40B4-BE49-F238E27FC236}">
                  <a16:creationId xmlns:a16="http://schemas.microsoft.com/office/drawing/2014/main" id="{5329C0BB-3031-EE54-B92A-7E8858760D39}"/>
                </a:ext>
              </a:extLst>
            </p:cNvPr>
            <p:cNvSpPr/>
            <p:nvPr/>
          </p:nvSpPr>
          <p:spPr>
            <a:xfrm>
              <a:off x="3175325" y="-13686675"/>
              <a:ext cx="1168650" cy="2503825"/>
            </a:xfrm>
            <a:custGeom>
              <a:avLst/>
              <a:gdLst/>
              <a:ahLst/>
              <a:cxnLst/>
              <a:rect l="l" t="t" r="r" b="b"/>
              <a:pathLst>
                <a:path w="46746" h="100153" fill="none" extrusionOk="0">
                  <a:moveTo>
                    <a:pt x="17325" y="99707"/>
                  </a:moveTo>
                  <a:lnTo>
                    <a:pt x="17325" y="99707"/>
                  </a:lnTo>
                  <a:lnTo>
                    <a:pt x="17188" y="97796"/>
                  </a:lnTo>
                  <a:lnTo>
                    <a:pt x="17056" y="95792"/>
                  </a:lnTo>
                  <a:lnTo>
                    <a:pt x="16924" y="93706"/>
                  </a:lnTo>
                  <a:lnTo>
                    <a:pt x="16797" y="91526"/>
                  </a:lnTo>
                  <a:lnTo>
                    <a:pt x="16665" y="89264"/>
                  </a:lnTo>
                  <a:lnTo>
                    <a:pt x="16538" y="86931"/>
                  </a:lnTo>
                  <a:lnTo>
                    <a:pt x="16410" y="84541"/>
                  </a:lnTo>
                  <a:lnTo>
                    <a:pt x="16282" y="82079"/>
                  </a:lnTo>
                  <a:lnTo>
                    <a:pt x="16159" y="79571"/>
                  </a:lnTo>
                  <a:lnTo>
                    <a:pt x="16032" y="77016"/>
                  </a:lnTo>
                  <a:lnTo>
                    <a:pt x="15786" y="71800"/>
                  </a:lnTo>
                  <a:lnTo>
                    <a:pt x="15539" y="66479"/>
                  </a:lnTo>
                  <a:lnTo>
                    <a:pt x="15293" y="61100"/>
                  </a:lnTo>
                  <a:lnTo>
                    <a:pt x="15047" y="55720"/>
                  </a:lnTo>
                  <a:lnTo>
                    <a:pt x="14796" y="50399"/>
                  </a:lnTo>
                  <a:lnTo>
                    <a:pt x="14550" y="45183"/>
                  </a:lnTo>
                  <a:lnTo>
                    <a:pt x="14423" y="42628"/>
                  </a:lnTo>
                  <a:lnTo>
                    <a:pt x="14295" y="40120"/>
                  </a:lnTo>
                  <a:lnTo>
                    <a:pt x="14168" y="37659"/>
                  </a:lnTo>
                  <a:lnTo>
                    <a:pt x="14040" y="35268"/>
                  </a:lnTo>
                  <a:lnTo>
                    <a:pt x="13912" y="32935"/>
                  </a:lnTo>
                  <a:lnTo>
                    <a:pt x="13781" y="30673"/>
                  </a:lnTo>
                  <a:lnTo>
                    <a:pt x="13649" y="28493"/>
                  </a:lnTo>
                  <a:lnTo>
                    <a:pt x="13517" y="26407"/>
                  </a:lnTo>
                  <a:lnTo>
                    <a:pt x="13380" y="24403"/>
                  </a:lnTo>
                  <a:lnTo>
                    <a:pt x="13244" y="22492"/>
                  </a:lnTo>
                  <a:lnTo>
                    <a:pt x="13244" y="22492"/>
                  </a:lnTo>
                  <a:lnTo>
                    <a:pt x="13297" y="22785"/>
                  </a:lnTo>
                  <a:lnTo>
                    <a:pt x="13345" y="23090"/>
                  </a:lnTo>
                  <a:lnTo>
                    <a:pt x="13385" y="23383"/>
                  </a:lnTo>
                  <a:lnTo>
                    <a:pt x="13424" y="23688"/>
                  </a:lnTo>
                  <a:lnTo>
                    <a:pt x="13455" y="23993"/>
                  </a:lnTo>
                  <a:lnTo>
                    <a:pt x="13486" y="24297"/>
                  </a:lnTo>
                  <a:lnTo>
                    <a:pt x="13508" y="24614"/>
                  </a:lnTo>
                  <a:lnTo>
                    <a:pt x="13530" y="24919"/>
                  </a:lnTo>
                  <a:lnTo>
                    <a:pt x="13543" y="25235"/>
                  </a:lnTo>
                  <a:lnTo>
                    <a:pt x="13556" y="25551"/>
                  </a:lnTo>
                  <a:lnTo>
                    <a:pt x="13565" y="25856"/>
                  </a:lnTo>
                  <a:lnTo>
                    <a:pt x="13570" y="26173"/>
                  </a:lnTo>
                  <a:lnTo>
                    <a:pt x="13570" y="26489"/>
                  </a:lnTo>
                  <a:lnTo>
                    <a:pt x="13565" y="26806"/>
                  </a:lnTo>
                  <a:lnTo>
                    <a:pt x="13556" y="27122"/>
                  </a:lnTo>
                  <a:lnTo>
                    <a:pt x="13543" y="27438"/>
                  </a:lnTo>
                  <a:lnTo>
                    <a:pt x="13530" y="27743"/>
                  </a:lnTo>
                  <a:lnTo>
                    <a:pt x="13508" y="28060"/>
                  </a:lnTo>
                  <a:lnTo>
                    <a:pt x="13486" y="28376"/>
                  </a:lnTo>
                  <a:lnTo>
                    <a:pt x="13460" y="28681"/>
                  </a:lnTo>
                  <a:lnTo>
                    <a:pt x="13429" y="28986"/>
                  </a:lnTo>
                  <a:lnTo>
                    <a:pt x="13398" y="29302"/>
                  </a:lnTo>
                  <a:lnTo>
                    <a:pt x="13363" y="29607"/>
                  </a:lnTo>
                  <a:lnTo>
                    <a:pt x="13323" y="29900"/>
                  </a:lnTo>
                  <a:lnTo>
                    <a:pt x="13279" y="30204"/>
                  </a:lnTo>
                  <a:lnTo>
                    <a:pt x="13231" y="30497"/>
                  </a:lnTo>
                  <a:lnTo>
                    <a:pt x="13183" y="30791"/>
                  </a:lnTo>
                  <a:lnTo>
                    <a:pt x="13130" y="31084"/>
                  </a:lnTo>
                  <a:lnTo>
                    <a:pt x="13077" y="31377"/>
                  </a:lnTo>
                  <a:lnTo>
                    <a:pt x="13020" y="31658"/>
                  </a:lnTo>
                  <a:lnTo>
                    <a:pt x="12958" y="31927"/>
                  </a:lnTo>
                  <a:lnTo>
                    <a:pt x="12892" y="32209"/>
                  </a:lnTo>
                  <a:lnTo>
                    <a:pt x="12826" y="32478"/>
                  </a:lnTo>
                  <a:lnTo>
                    <a:pt x="12756" y="32736"/>
                  </a:lnTo>
                  <a:lnTo>
                    <a:pt x="12686" y="32994"/>
                  </a:lnTo>
                  <a:lnTo>
                    <a:pt x="12611" y="33252"/>
                  </a:lnTo>
                  <a:lnTo>
                    <a:pt x="12536" y="33498"/>
                  </a:lnTo>
                  <a:lnTo>
                    <a:pt x="12457" y="33744"/>
                  </a:lnTo>
                  <a:lnTo>
                    <a:pt x="12374" y="33978"/>
                  </a:lnTo>
                  <a:lnTo>
                    <a:pt x="12290" y="34213"/>
                  </a:lnTo>
                  <a:lnTo>
                    <a:pt x="12202" y="34436"/>
                  </a:lnTo>
                  <a:lnTo>
                    <a:pt x="12114" y="34647"/>
                  </a:lnTo>
                  <a:lnTo>
                    <a:pt x="12026" y="34858"/>
                  </a:lnTo>
                  <a:lnTo>
                    <a:pt x="11929" y="35057"/>
                  </a:lnTo>
                  <a:lnTo>
                    <a:pt x="11837" y="35244"/>
                  </a:lnTo>
                  <a:lnTo>
                    <a:pt x="11740" y="35432"/>
                  </a:lnTo>
                  <a:lnTo>
                    <a:pt x="11644" y="35608"/>
                  </a:lnTo>
                  <a:lnTo>
                    <a:pt x="11542" y="35783"/>
                  </a:lnTo>
                  <a:lnTo>
                    <a:pt x="11437" y="35948"/>
                  </a:lnTo>
                  <a:lnTo>
                    <a:pt x="11336" y="36088"/>
                  </a:lnTo>
                  <a:lnTo>
                    <a:pt x="11230" y="36241"/>
                  </a:lnTo>
                  <a:lnTo>
                    <a:pt x="11120" y="36369"/>
                  </a:lnTo>
                  <a:lnTo>
                    <a:pt x="11015" y="36487"/>
                  </a:lnTo>
                  <a:lnTo>
                    <a:pt x="10905" y="36604"/>
                  </a:lnTo>
                  <a:lnTo>
                    <a:pt x="10791" y="36709"/>
                  </a:lnTo>
                  <a:lnTo>
                    <a:pt x="10681" y="36803"/>
                  </a:lnTo>
                  <a:lnTo>
                    <a:pt x="10566" y="36885"/>
                  </a:lnTo>
                  <a:lnTo>
                    <a:pt x="10448" y="36955"/>
                  </a:lnTo>
                  <a:lnTo>
                    <a:pt x="10333" y="37014"/>
                  </a:lnTo>
                  <a:lnTo>
                    <a:pt x="10215" y="37061"/>
                  </a:lnTo>
                  <a:lnTo>
                    <a:pt x="10096" y="37096"/>
                  </a:lnTo>
                  <a:lnTo>
                    <a:pt x="9977" y="37120"/>
                  </a:lnTo>
                  <a:lnTo>
                    <a:pt x="9854" y="37131"/>
                  </a:lnTo>
                  <a:lnTo>
                    <a:pt x="9735" y="37131"/>
                  </a:lnTo>
                  <a:lnTo>
                    <a:pt x="9735" y="37131"/>
                  </a:lnTo>
                  <a:lnTo>
                    <a:pt x="9612" y="37120"/>
                  </a:lnTo>
                  <a:lnTo>
                    <a:pt x="9493" y="37096"/>
                  </a:lnTo>
                  <a:lnTo>
                    <a:pt x="9370" y="37061"/>
                  </a:lnTo>
                  <a:lnTo>
                    <a:pt x="9256" y="37014"/>
                  </a:lnTo>
                  <a:lnTo>
                    <a:pt x="9137" y="36944"/>
                  </a:lnTo>
                  <a:lnTo>
                    <a:pt x="9023" y="36873"/>
                  </a:lnTo>
                  <a:lnTo>
                    <a:pt x="8909" y="36791"/>
                  </a:lnTo>
                  <a:lnTo>
                    <a:pt x="8794" y="36698"/>
                  </a:lnTo>
                  <a:lnTo>
                    <a:pt x="8684" y="36592"/>
                  </a:lnTo>
                  <a:lnTo>
                    <a:pt x="8575" y="36475"/>
                  </a:lnTo>
                  <a:lnTo>
                    <a:pt x="8465" y="36358"/>
                  </a:lnTo>
                  <a:lnTo>
                    <a:pt x="8359" y="36217"/>
                  </a:lnTo>
                  <a:lnTo>
                    <a:pt x="8254" y="36076"/>
                  </a:lnTo>
                  <a:lnTo>
                    <a:pt x="8148" y="35924"/>
                  </a:lnTo>
                  <a:lnTo>
                    <a:pt x="8047" y="35760"/>
                  </a:lnTo>
                  <a:lnTo>
                    <a:pt x="7950" y="35596"/>
                  </a:lnTo>
                  <a:lnTo>
                    <a:pt x="7849" y="35408"/>
                  </a:lnTo>
                  <a:lnTo>
                    <a:pt x="7752" y="35221"/>
                  </a:lnTo>
                  <a:lnTo>
                    <a:pt x="7660" y="35033"/>
                  </a:lnTo>
                  <a:lnTo>
                    <a:pt x="7568" y="34822"/>
                  </a:lnTo>
                  <a:lnTo>
                    <a:pt x="7480" y="34611"/>
                  </a:lnTo>
                  <a:lnTo>
                    <a:pt x="7392" y="34400"/>
                  </a:lnTo>
                  <a:lnTo>
                    <a:pt x="7308" y="34166"/>
                  </a:lnTo>
                  <a:lnTo>
                    <a:pt x="7225" y="33943"/>
                  </a:lnTo>
                  <a:lnTo>
                    <a:pt x="7141" y="33697"/>
                  </a:lnTo>
                  <a:lnTo>
                    <a:pt x="7066" y="33463"/>
                  </a:lnTo>
                  <a:lnTo>
                    <a:pt x="6992" y="33205"/>
                  </a:lnTo>
                  <a:lnTo>
                    <a:pt x="6917" y="32947"/>
                  </a:lnTo>
                  <a:lnTo>
                    <a:pt x="6846" y="32689"/>
                  </a:lnTo>
                  <a:lnTo>
                    <a:pt x="6776" y="32420"/>
                  </a:lnTo>
                  <a:lnTo>
                    <a:pt x="6715" y="32150"/>
                  </a:lnTo>
                  <a:lnTo>
                    <a:pt x="6649" y="31881"/>
                  </a:lnTo>
                  <a:lnTo>
                    <a:pt x="6591" y="31599"/>
                  </a:lnTo>
                  <a:lnTo>
                    <a:pt x="6534" y="31318"/>
                  </a:lnTo>
                  <a:lnTo>
                    <a:pt x="6482" y="31025"/>
                  </a:lnTo>
                  <a:lnTo>
                    <a:pt x="6429" y="30732"/>
                  </a:lnTo>
                  <a:lnTo>
                    <a:pt x="6380" y="30439"/>
                  </a:lnTo>
                  <a:lnTo>
                    <a:pt x="6336" y="30134"/>
                  </a:lnTo>
                  <a:lnTo>
                    <a:pt x="6292" y="29841"/>
                  </a:lnTo>
                  <a:lnTo>
                    <a:pt x="6257" y="29536"/>
                  </a:lnTo>
                  <a:lnTo>
                    <a:pt x="6222" y="29232"/>
                  </a:lnTo>
                  <a:lnTo>
                    <a:pt x="6187" y="28915"/>
                  </a:lnTo>
                  <a:lnTo>
                    <a:pt x="6161" y="28611"/>
                  </a:lnTo>
                  <a:lnTo>
                    <a:pt x="6134" y="28294"/>
                  </a:lnTo>
                  <a:lnTo>
                    <a:pt x="6112" y="27989"/>
                  </a:lnTo>
                  <a:lnTo>
                    <a:pt x="6095" y="27673"/>
                  </a:lnTo>
                  <a:lnTo>
                    <a:pt x="6081" y="27356"/>
                  </a:lnTo>
                  <a:lnTo>
                    <a:pt x="6068" y="27040"/>
                  </a:lnTo>
                  <a:lnTo>
                    <a:pt x="6064" y="26724"/>
                  </a:lnTo>
                  <a:lnTo>
                    <a:pt x="6059" y="26407"/>
                  </a:lnTo>
                  <a:lnTo>
                    <a:pt x="6059" y="26102"/>
                  </a:lnTo>
                  <a:lnTo>
                    <a:pt x="6064" y="25786"/>
                  </a:lnTo>
                  <a:lnTo>
                    <a:pt x="6073" y="25469"/>
                  </a:lnTo>
                  <a:lnTo>
                    <a:pt x="6086" y="25153"/>
                  </a:lnTo>
                  <a:lnTo>
                    <a:pt x="6099" y="24848"/>
                  </a:lnTo>
                  <a:lnTo>
                    <a:pt x="6121" y="24532"/>
                  </a:lnTo>
                  <a:lnTo>
                    <a:pt x="6147" y="24227"/>
                  </a:lnTo>
                  <a:lnTo>
                    <a:pt x="6174" y="23922"/>
                  </a:lnTo>
                  <a:lnTo>
                    <a:pt x="6209" y="23618"/>
                  </a:lnTo>
                  <a:lnTo>
                    <a:pt x="6244" y="23313"/>
                  </a:lnTo>
                  <a:lnTo>
                    <a:pt x="6288" y="23008"/>
                  </a:lnTo>
                  <a:lnTo>
                    <a:pt x="6332" y="22715"/>
                  </a:lnTo>
                  <a:lnTo>
                    <a:pt x="6385" y="22422"/>
                  </a:lnTo>
                  <a:lnTo>
                    <a:pt x="6438" y="22141"/>
                  </a:lnTo>
                  <a:lnTo>
                    <a:pt x="6438" y="22141"/>
                  </a:lnTo>
                  <a:lnTo>
                    <a:pt x="6416" y="22340"/>
                  </a:lnTo>
                  <a:lnTo>
                    <a:pt x="6394" y="22551"/>
                  </a:lnTo>
                  <a:lnTo>
                    <a:pt x="6367" y="22750"/>
                  </a:lnTo>
                  <a:lnTo>
                    <a:pt x="6341" y="22950"/>
                  </a:lnTo>
                  <a:lnTo>
                    <a:pt x="6310" y="23137"/>
                  </a:lnTo>
                  <a:lnTo>
                    <a:pt x="6275" y="23336"/>
                  </a:lnTo>
                  <a:lnTo>
                    <a:pt x="6240" y="23512"/>
                  </a:lnTo>
                  <a:lnTo>
                    <a:pt x="6200" y="23700"/>
                  </a:lnTo>
                  <a:lnTo>
                    <a:pt x="6161" y="23875"/>
                  </a:lnTo>
                  <a:lnTo>
                    <a:pt x="6117" y="24051"/>
                  </a:lnTo>
                  <a:lnTo>
                    <a:pt x="6029" y="24379"/>
                  </a:lnTo>
                  <a:lnTo>
                    <a:pt x="5927" y="24696"/>
                  </a:lnTo>
                  <a:lnTo>
                    <a:pt x="5818" y="25001"/>
                  </a:lnTo>
                  <a:lnTo>
                    <a:pt x="5703" y="25282"/>
                  </a:lnTo>
                  <a:lnTo>
                    <a:pt x="5585" y="25540"/>
                  </a:lnTo>
                  <a:lnTo>
                    <a:pt x="5457" y="25798"/>
                  </a:lnTo>
                  <a:lnTo>
                    <a:pt x="5321" y="26020"/>
                  </a:lnTo>
                  <a:lnTo>
                    <a:pt x="5184" y="26231"/>
                  </a:lnTo>
                  <a:lnTo>
                    <a:pt x="5039" y="26419"/>
                  </a:lnTo>
                  <a:lnTo>
                    <a:pt x="4894" y="26595"/>
                  </a:lnTo>
                  <a:lnTo>
                    <a:pt x="4740" y="26747"/>
                  </a:lnTo>
                  <a:lnTo>
                    <a:pt x="4586" y="26876"/>
                  </a:lnTo>
                  <a:lnTo>
                    <a:pt x="4428" y="26993"/>
                  </a:lnTo>
                  <a:lnTo>
                    <a:pt x="4270" y="27075"/>
                  </a:lnTo>
                  <a:lnTo>
                    <a:pt x="4107" y="27157"/>
                  </a:lnTo>
                  <a:lnTo>
                    <a:pt x="3944" y="27204"/>
                  </a:lnTo>
                  <a:lnTo>
                    <a:pt x="3782" y="27227"/>
                  </a:lnTo>
                  <a:lnTo>
                    <a:pt x="3619" y="27239"/>
                  </a:lnTo>
                  <a:lnTo>
                    <a:pt x="3452" y="27227"/>
                  </a:lnTo>
                  <a:lnTo>
                    <a:pt x="3289" y="27192"/>
                  </a:lnTo>
                  <a:lnTo>
                    <a:pt x="3127" y="27134"/>
                  </a:lnTo>
                  <a:lnTo>
                    <a:pt x="2968" y="27052"/>
                  </a:lnTo>
                  <a:lnTo>
                    <a:pt x="2810" y="26946"/>
                  </a:lnTo>
                  <a:lnTo>
                    <a:pt x="2652" y="26817"/>
                  </a:lnTo>
                  <a:lnTo>
                    <a:pt x="2502" y="26677"/>
                  </a:lnTo>
                  <a:lnTo>
                    <a:pt x="2353" y="26501"/>
                  </a:lnTo>
                  <a:lnTo>
                    <a:pt x="2208" y="26302"/>
                  </a:lnTo>
                  <a:lnTo>
                    <a:pt x="2208" y="26302"/>
                  </a:lnTo>
                  <a:lnTo>
                    <a:pt x="2063" y="26079"/>
                  </a:lnTo>
                  <a:lnTo>
                    <a:pt x="1931" y="25844"/>
                  </a:lnTo>
                  <a:lnTo>
                    <a:pt x="1799" y="25598"/>
                  </a:lnTo>
                  <a:lnTo>
                    <a:pt x="1671" y="25340"/>
                  </a:lnTo>
                  <a:lnTo>
                    <a:pt x="1548" y="25059"/>
                  </a:lnTo>
                  <a:lnTo>
                    <a:pt x="1429" y="24778"/>
                  </a:lnTo>
                  <a:lnTo>
                    <a:pt x="1319" y="24473"/>
                  </a:lnTo>
                  <a:lnTo>
                    <a:pt x="1209" y="24157"/>
                  </a:lnTo>
                  <a:lnTo>
                    <a:pt x="1108" y="23829"/>
                  </a:lnTo>
                  <a:lnTo>
                    <a:pt x="1007" y="23500"/>
                  </a:lnTo>
                  <a:lnTo>
                    <a:pt x="915" y="23149"/>
                  </a:lnTo>
                  <a:lnTo>
                    <a:pt x="827" y="22797"/>
                  </a:lnTo>
                  <a:lnTo>
                    <a:pt x="739" y="22434"/>
                  </a:lnTo>
                  <a:lnTo>
                    <a:pt x="660" y="22059"/>
                  </a:lnTo>
                  <a:lnTo>
                    <a:pt x="585" y="21672"/>
                  </a:lnTo>
                  <a:lnTo>
                    <a:pt x="515" y="21285"/>
                  </a:lnTo>
                  <a:lnTo>
                    <a:pt x="449" y="20887"/>
                  </a:lnTo>
                  <a:lnTo>
                    <a:pt x="387" y="20488"/>
                  </a:lnTo>
                  <a:lnTo>
                    <a:pt x="330" y="20078"/>
                  </a:lnTo>
                  <a:lnTo>
                    <a:pt x="277" y="19668"/>
                  </a:lnTo>
                  <a:lnTo>
                    <a:pt x="229" y="19246"/>
                  </a:lnTo>
                  <a:lnTo>
                    <a:pt x="185" y="18824"/>
                  </a:lnTo>
                  <a:lnTo>
                    <a:pt x="145" y="18402"/>
                  </a:lnTo>
                  <a:lnTo>
                    <a:pt x="110" y="17968"/>
                  </a:lnTo>
                  <a:lnTo>
                    <a:pt x="84" y="17535"/>
                  </a:lnTo>
                  <a:lnTo>
                    <a:pt x="57" y="17101"/>
                  </a:lnTo>
                  <a:lnTo>
                    <a:pt x="35" y="16667"/>
                  </a:lnTo>
                  <a:lnTo>
                    <a:pt x="18" y="16234"/>
                  </a:lnTo>
                  <a:lnTo>
                    <a:pt x="9" y="15800"/>
                  </a:lnTo>
                  <a:lnTo>
                    <a:pt x="0" y="15366"/>
                  </a:lnTo>
                  <a:lnTo>
                    <a:pt x="0" y="14921"/>
                  </a:lnTo>
                  <a:lnTo>
                    <a:pt x="0" y="14487"/>
                  </a:lnTo>
                  <a:lnTo>
                    <a:pt x="0" y="14487"/>
                  </a:lnTo>
                  <a:lnTo>
                    <a:pt x="9" y="14054"/>
                  </a:lnTo>
                  <a:lnTo>
                    <a:pt x="22" y="13597"/>
                  </a:lnTo>
                  <a:lnTo>
                    <a:pt x="49" y="13140"/>
                  </a:lnTo>
                  <a:lnTo>
                    <a:pt x="79" y="12659"/>
                  </a:lnTo>
                  <a:lnTo>
                    <a:pt x="115" y="12178"/>
                  </a:lnTo>
                  <a:lnTo>
                    <a:pt x="159" y="11686"/>
                  </a:lnTo>
                  <a:lnTo>
                    <a:pt x="211" y="11194"/>
                  </a:lnTo>
                  <a:lnTo>
                    <a:pt x="269" y="10690"/>
                  </a:lnTo>
                  <a:lnTo>
                    <a:pt x="334" y="10186"/>
                  </a:lnTo>
                  <a:lnTo>
                    <a:pt x="405" y="9682"/>
                  </a:lnTo>
                  <a:lnTo>
                    <a:pt x="480" y="9166"/>
                  </a:lnTo>
                  <a:lnTo>
                    <a:pt x="559" y="8662"/>
                  </a:lnTo>
                  <a:lnTo>
                    <a:pt x="647" y="8147"/>
                  </a:lnTo>
                  <a:lnTo>
                    <a:pt x="739" y="7631"/>
                  </a:lnTo>
                  <a:lnTo>
                    <a:pt x="836" y="7127"/>
                  </a:lnTo>
                  <a:lnTo>
                    <a:pt x="937" y="6623"/>
                  </a:lnTo>
                  <a:lnTo>
                    <a:pt x="1042" y="6131"/>
                  </a:lnTo>
                  <a:lnTo>
                    <a:pt x="1157" y="5627"/>
                  </a:lnTo>
                  <a:lnTo>
                    <a:pt x="1271" y="5146"/>
                  </a:lnTo>
                  <a:lnTo>
                    <a:pt x="1390" y="4666"/>
                  </a:lnTo>
                  <a:lnTo>
                    <a:pt x="1513" y="4197"/>
                  </a:lnTo>
                  <a:lnTo>
                    <a:pt x="1636" y="3740"/>
                  </a:lnTo>
                  <a:lnTo>
                    <a:pt x="1768" y="3294"/>
                  </a:lnTo>
                  <a:lnTo>
                    <a:pt x="1900" y="2861"/>
                  </a:lnTo>
                  <a:lnTo>
                    <a:pt x="2036" y="2439"/>
                  </a:lnTo>
                  <a:lnTo>
                    <a:pt x="2172" y="2040"/>
                  </a:lnTo>
                  <a:lnTo>
                    <a:pt x="2313" y="1653"/>
                  </a:lnTo>
                  <a:lnTo>
                    <a:pt x="2458" y="1278"/>
                  </a:lnTo>
                  <a:lnTo>
                    <a:pt x="2603" y="927"/>
                  </a:lnTo>
                  <a:lnTo>
                    <a:pt x="2748" y="599"/>
                  </a:lnTo>
                  <a:lnTo>
                    <a:pt x="2898" y="282"/>
                  </a:lnTo>
                  <a:lnTo>
                    <a:pt x="3047" y="1"/>
                  </a:lnTo>
                  <a:lnTo>
                    <a:pt x="41631" y="1"/>
                  </a:lnTo>
                  <a:lnTo>
                    <a:pt x="41631" y="1"/>
                  </a:lnTo>
                  <a:lnTo>
                    <a:pt x="41856" y="188"/>
                  </a:lnTo>
                  <a:lnTo>
                    <a:pt x="42084" y="388"/>
                  </a:lnTo>
                  <a:lnTo>
                    <a:pt x="42308" y="610"/>
                  </a:lnTo>
                  <a:lnTo>
                    <a:pt x="42528" y="856"/>
                  </a:lnTo>
                  <a:lnTo>
                    <a:pt x="42748" y="1114"/>
                  </a:lnTo>
                  <a:lnTo>
                    <a:pt x="42968" y="1384"/>
                  </a:lnTo>
                  <a:lnTo>
                    <a:pt x="43183" y="1677"/>
                  </a:lnTo>
                  <a:lnTo>
                    <a:pt x="43395" y="1982"/>
                  </a:lnTo>
                  <a:lnTo>
                    <a:pt x="43601" y="2310"/>
                  </a:lnTo>
                  <a:lnTo>
                    <a:pt x="43808" y="2650"/>
                  </a:lnTo>
                  <a:lnTo>
                    <a:pt x="44010" y="3001"/>
                  </a:lnTo>
                  <a:lnTo>
                    <a:pt x="44204" y="3376"/>
                  </a:lnTo>
                  <a:lnTo>
                    <a:pt x="44397" y="3763"/>
                  </a:lnTo>
                  <a:lnTo>
                    <a:pt x="44582" y="4162"/>
                  </a:lnTo>
                  <a:lnTo>
                    <a:pt x="44762" y="4572"/>
                  </a:lnTo>
                  <a:lnTo>
                    <a:pt x="44938" y="5006"/>
                  </a:lnTo>
                  <a:lnTo>
                    <a:pt x="45105" y="5451"/>
                  </a:lnTo>
                  <a:lnTo>
                    <a:pt x="45268" y="5908"/>
                  </a:lnTo>
                  <a:lnTo>
                    <a:pt x="45426" y="6377"/>
                  </a:lnTo>
                  <a:lnTo>
                    <a:pt x="45575" y="6857"/>
                  </a:lnTo>
                  <a:lnTo>
                    <a:pt x="45716" y="7350"/>
                  </a:lnTo>
                  <a:lnTo>
                    <a:pt x="45852" y="7865"/>
                  </a:lnTo>
                  <a:lnTo>
                    <a:pt x="45976" y="8381"/>
                  </a:lnTo>
                  <a:lnTo>
                    <a:pt x="46094" y="8920"/>
                  </a:lnTo>
                  <a:lnTo>
                    <a:pt x="46204" y="9459"/>
                  </a:lnTo>
                  <a:lnTo>
                    <a:pt x="46305" y="10022"/>
                  </a:lnTo>
                  <a:lnTo>
                    <a:pt x="46398" y="10584"/>
                  </a:lnTo>
                  <a:lnTo>
                    <a:pt x="46481" y="11170"/>
                  </a:lnTo>
                  <a:lnTo>
                    <a:pt x="46516" y="11463"/>
                  </a:lnTo>
                  <a:lnTo>
                    <a:pt x="46552" y="11757"/>
                  </a:lnTo>
                  <a:lnTo>
                    <a:pt x="46587" y="12061"/>
                  </a:lnTo>
                  <a:lnTo>
                    <a:pt x="46613" y="12366"/>
                  </a:lnTo>
                  <a:lnTo>
                    <a:pt x="46640" y="12671"/>
                  </a:lnTo>
                  <a:lnTo>
                    <a:pt x="46666" y="12975"/>
                  </a:lnTo>
                  <a:lnTo>
                    <a:pt x="46688" y="13280"/>
                  </a:lnTo>
                  <a:lnTo>
                    <a:pt x="46705" y="13597"/>
                  </a:lnTo>
                  <a:lnTo>
                    <a:pt x="46705" y="13597"/>
                  </a:lnTo>
                  <a:lnTo>
                    <a:pt x="46732" y="14218"/>
                  </a:lnTo>
                  <a:lnTo>
                    <a:pt x="46741" y="14839"/>
                  </a:lnTo>
                  <a:lnTo>
                    <a:pt x="46745" y="15460"/>
                  </a:lnTo>
                  <a:lnTo>
                    <a:pt x="46736" y="16070"/>
                  </a:lnTo>
                  <a:lnTo>
                    <a:pt x="46714" y="16679"/>
                  </a:lnTo>
                  <a:lnTo>
                    <a:pt x="46688" y="17289"/>
                  </a:lnTo>
                  <a:lnTo>
                    <a:pt x="46648" y="17886"/>
                  </a:lnTo>
                  <a:lnTo>
                    <a:pt x="46604" y="18472"/>
                  </a:lnTo>
                  <a:lnTo>
                    <a:pt x="46547" y="19047"/>
                  </a:lnTo>
                  <a:lnTo>
                    <a:pt x="46481" y="19621"/>
                  </a:lnTo>
                  <a:lnTo>
                    <a:pt x="46406" y="20184"/>
                  </a:lnTo>
                  <a:lnTo>
                    <a:pt x="46319" y="20734"/>
                  </a:lnTo>
                  <a:lnTo>
                    <a:pt x="46226" y="21285"/>
                  </a:lnTo>
                  <a:lnTo>
                    <a:pt x="46129" y="21813"/>
                  </a:lnTo>
                  <a:lnTo>
                    <a:pt x="46020" y="22328"/>
                  </a:lnTo>
                  <a:lnTo>
                    <a:pt x="45901" y="22832"/>
                  </a:lnTo>
                  <a:lnTo>
                    <a:pt x="45778" y="23325"/>
                  </a:lnTo>
                  <a:lnTo>
                    <a:pt x="45641" y="23805"/>
                  </a:lnTo>
                  <a:lnTo>
                    <a:pt x="45501" y="24262"/>
                  </a:lnTo>
                  <a:lnTo>
                    <a:pt x="45356" y="24708"/>
                  </a:lnTo>
                  <a:lnTo>
                    <a:pt x="45197" y="25141"/>
                  </a:lnTo>
                  <a:lnTo>
                    <a:pt x="45039" y="25551"/>
                  </a:lnTo>
                  <a:lnTo>
                    <a:pt x="44868" y="25950"/>
                  </a:lnTo>
                  <a:lnTo>
                    <a:pt x="44692" y="26325"/>
                  </a:lnTo>
                  <a:lnTo>
                    <a:pt x="44511" y="26677"/>
                  </a:lnTo>
                  <a:lnTo>
                    <a:pt x="44322" y="27017"/>
                  </a:lnTo>
                  <a:lnTo>
                    <a:pt x="44124" y="27333"/>
                  </a:lnTo>
                  <a:lnTo>
                    <a:pt x="43927" y="27626"/>
                  </a:lnTo>
                  <a:lnTo>
                    <a:pt x="43720" y="27896"/>
                  </a:lnTo>
                  <a:lnTo>
                    <a:pt x="43509" y="28142"/>
                  </a:lnTo>
                  <a:lnTo>
                    <a:pt x="43289" y="28364"/>
                  </a:lnTo>
                  <a:lnTo>
                    <a:pt x="43065" y="28564"/>
                  </a:lnTo>
                  <a:lnTo>
                    <a:pt x="43065" y="28564"/>
                  </a:lnTo>
                  <a:lnTo>
                    <a:pt x="42836" y="28704"/>
                  </a:lnTo>
                  <a:lnTo>
                    <a:pt x="42607" y="28810"/>
                  </a:lnTo>
                  <a:lnTo>
                    <a:pt x="42379" y="28904"/>
                  </a:lnTo>
                  <a:lnTo>
                    <a:pt x="42146" y="28962"/>
                  </a:lnTo>
                  <a:lnTo>
                    <a:pt x="41917" y="28986"/>
                  </a:lnTo>
                  <a:lnTo>
                    <a:pt x="41688" y="28997"/>
                  </a:lnTo>
                  <a:lnTo>
                    <a:pt x="41464" y="28974"/>
                  </a:lnTo>
                  <a:lnTo>
                    <a:pt x="41236" y="28927"/>
                  </a:lnTo>
                  <a:lnTo>
                    <a:pt x="41016" y="28857"/>
                  </a:lnTo>
                  <a:lnTo>
                    <a:pt x="40791" y="28751"/>
                  </a:lnTo>
                  <a:lnTo>
                    <a:pt x="40572" y="28634"/>
                  </a:lnTo>
                  <a:lnTo>
                    <a:pt x="40356" y="28493"/>
                  </a:lnTo>
                  <a:lnTo>
                    <a:pt x="40141" y="28317"/>
                  </a:lnTo>
                  <a:lnTo>
                    <a:pt x="39930" y="28130"/>
                  </a:lnTo>
                  <a:lnTo>
                    <a:pt x="39719" y="27907"/>
                  </a:lnTo>
                  <a:lnTo>
                    <a:pt x="39516" y="27673"/>
                  </a:lnTo>
                  <a:lnTo>
                    <a:pt x="39314" y="27415"/>
                  </a:lnTo>
                  <a:lnTo>
                    <a:pt x="39121" y="27134"/>
                  </a:lnTo>
                  <a:lnTo>
                    <a:pt x="38927" y="26829"/>
                  </a:lnTo>
                  <a:lnTo>
                    <a:pt x="38738" y="26501"/>
                  </a:lnTo>
                  <a:lnTo>
                    <a:pt x="38558" y="26149"/>
                  </a:lnTo>
                  <a:lnTo>
                    <a:pt x="38382" y="25786"/>
                  </a:lnTo>
                  <a:lnTo>
                    <a:pt x="38210" y="25399"/>
                  </a:lnTo>
                  <a:lnTo>
                    <a:pt x="38043" y="24989"/>
                  </a:lnTo>
                  <a:lnTo>
                    <a:pt x="37885" y="24567"/>
                  </a:lnTo>
                  <a:lnTo>
                    <a:pt x="37731" y="24122"/>
                  </a:lnTo>
                  <a:lnTo>
                    <a:pt x="37582" y="23653"/>
                  </a:lnTo>
                  <a:lnTo>
                    <a:pt x="37445" y="23161"/>
                  </a:lnTo>
                  <a:lnTo>
                    <a:pt x="37309" y="22668"/>
                  </a:lnTo>
                  <a:lnTo>
                    <a:pt x="37186" y="22141"/>
                  </a:lnTo>
                  <a:lnTo>
                    <a:pt x="37067" y="21602"/>
                  </a:lnTo>
                  <a:lnTo>
                    <a:pt x="36962" y="21051"/>
                  </a:lnTo>
                  <a:lnTo>
                    <a:pt x="36962" y="21051"/>
                  </a:lnTo>
                  <a:lnTo>
                    <a:pt x="37225" y="22410"/>
                  </a:lnTo>
                  <a:lnTo>
                    <a:pt x="37357" y="23090"/>
                  </a:lnTo>
                  <a:lnTo>
                    <a:pt x="37489" y="23782"/>
                  </a:lnTo>
                  <a:lnTo>
                    <a:pt x="37612" y="24473"/>
                  </a:lnTo>
                  <a:lnTo>
                    <a:pt x="37736" y="25165"/>
                  </a:lnTo>
                  <a:lnTo>
                    <a:pt x="37854" y="25856"/>
                  </a:lnTo>
                  <a:lnTo>
                    <a:pt x="37969" y="26559"/>
                  </a:lnTo>
                  <a:lnTo>
                    <a:pt x="38074" y="27274"/>
                  </a:lnTo>
                  <a:lnTo>
                    <a:pt x="38175" y="27989"/>
                  </a:lnTo>
                  <a:lnTo>
                    <a:pt x="38263" y="28704"/>
                  </a:lnTo>
                  <a:lnTo>
                    <a:pt x="38347" y="29431"/>
                  </a:lnTo>
                  <a:lnTo>
                    <a:pt x="38382" y="29794"/>
                  </a:lnTo>
                  <a:lnTo>
                    <a:pt x="38417" y="30169"/>
                  </a:lnTo>
                  <a:lnTo>
                    <a:pt x="38452" y="30533"/>
                  </a:lnTo>
                  <a:lnTo>
                    <a:pt x="38479" y="30908"/>
                  </a:lnTo>
                  <a:lnTo>
                    <a:pt x="38509" y="31283"/>
                  </a:lnTo>
                  <a:lnTo>
                    <a:pt x="38531" y="31658"/>
                  </a:lnTo>
                  <a:lnTo>
                    <a:pt x="38553" y="32033"/>
                  </a:lnTo>
                  <a:lnTo>
                    <a:pt x="38571" y="32408"/>
                  </a:lnTo>
                  <a:lnTo>
                    <a:pt x="38571" y="32408"/>
                  </a:lnTo>
                  <a:lnTo>
                    <a:pt x="38584" y="32783"/>
                  </a:lnTo>
                  <a:lnTo>
                    <a:pt x="38593" y="33170"/>
                  </a:lnTo>
                  <a:lnTo>
                    <a:pt x="38597" y="33557"/>
                  </a:lnTo>
                  <a:lnTo>
                    <a:pt x="38602" y="33943"/>
                  </a:lnTo>
                  <a:lnTo>
                    <a:pt x="38597" y="34330"/>
                  </a:lnTo>
                  <a:lnTo>
                    <a:pt x="38593" y="34717"/>
                  </a:lnTo>
                  <a:lnTo>
                    <a:pt x="38584" y="35104"/>
                  </a:lnTo>
                  <a:lnTo>
                    <a:pt x="38571" y="35490"/>
                  </a:lnTo>
                  <a:lnTo>
                    <a:pt x="38553" y="35877"/>
                  </a:lnTo>
                  <a:lnTo>
                    <a:pt x="38531" y="36252"/>
                  </a:lnTo>
                  <a:lnTo>
                    <a:pt x="38505" y="36639"/>
                  </a:lnTo>
                  <a:lnTo>
                    <a:pt x="38474" y="37014"/>
                  </a:lnTo>
                  <a:lnTo>
                    <a:pt x="38439" y="37389"/>
                  </a:lnTo>
                  <a:lnTo>
                    <a:pt x="38399" y="37752"/>
                  </a:lnTo>
                  <a:lnTo>
                    <a:pt x="38356" y="38128"/>
                  </a:lnTo>
                  <a:lnTo>
                    <a:pt x="38312" y="38491"/>
                  </a:lnTo>
                  <a:lnTo>
                    <a:pt x="38259" y="38842"/>
                  </a:lnTo>
                  <a:lnTo>
                    <a:pt x="38206" y="39194"/>
                  </a:lnTo>
                  <a:lnTo>
                    <a:pt x="38144" y="39534"/>
                  </a:lnTo>
                  <a:lnTo>
                    <a:pt x="38079" y="39874"/>
                  </a:lnTo>
                  <a:lnTo>
                    <a:pt x="38013" y="40202"/>
                  </a:lnTo>
                  <a:lnTo>
                    <a:pt x="37938" y="40518"/>
                  </a:lnTo>
                  <a:lnTo>
                    <a:pt x="37863" y="40835"/>
                  </a:lnTo>
                  <a:lnTo>
                    <a:pt x="37780" y="41140"/>
                  </a:lnTo>
                  <a:lnTo>
                    <a:pt x="37692" y="41433"/>
                  </a:lnTo>
                  <a:lnTo>
                    <a:pt x="37604" y="41714"/>
                  </a:lnTo>
                  <a:lnTo>
                    <a:pt x="37507" y="41995"/>
                  </a:lnTo>
                  <a:lnTo>
                    <a:pt x="37410" y="42253"/>
                  </a:lnTo>
                  <a:lnTo>
                    <a:pt x="37305" y="42511"/>
                  </a:lnTo>
                  <a:lnTo>
                    <a:pt x="37195" y="42745"/>
                  </a:lnTo>
                  <a:lnTo>
                    <a:pt x="37080" y="42980"/>
                  </a:lnTo>
                  <a:lnTo>
                    <a:pt x="36966" y="43191"/>
                  </a:lnTo>
                  <a:lnTo>
                    <a:pt x="36966" y="43191"/>
                  </a:lnTo>
                  <a:lnTo>
                    <a:pt x="36843" y="43390"/>
                  </a:lnTo>
                  <a:lnTo>
                    <a:pt x="36715" y="43566"/>
                  </a:lnTo>
                  <a:lnTo>
                    <a:pt x="36584" y="43718"/>
                  </a:lnTo>
                  <a:lnTo>
                    <a:pt x="36452" y="43859"/>
                  </a:lnTo>
                  <a:lnTo>
                    <a:pt x="36315" y="43976"/>
                  </a:lnTo>
                  <a:lnTo>
                    <a:pt x="36175" y="44070"/>
                  </a:lnTo>
                  <a:lnTo>
                    <a:pt x="36034" y="44152"/>
                  </a:lnTo>
                  <a:lnTo>
                    <a:pt x="35889" y="44210"/>
                  </a:lnTo>
                  <a:lnTo>
                    <a:pt x="35748" y="44257"/>
                  </a:lnTo>
                  <a:lnTo>
                    <a:pt x="35603" y="44269"/>
                  </a:lnTo>
                  <a:lnTo>
                    <a:pt x="35458" y="44269"/>
                  </a:lnTo>
                  <a:lnTo>
                    <a:pt x="35313" y="44257"/>
                  </a:lnTo>
                  <a:lnTo>
                    <a:pt x="35168" y="44222"/>
                  </a:lnTo>
                  <a:lnTo>
                    <a:pt x="35027" y="44164"/>
                  </a:lnTo>
                  <a:lnTo>
                    <a:pt x="34886" y="44093"/>
                  </a:lnTo>
                  <a:lnTo>
                    <a:pt x="34746" y="44011"/>
                  </a:lnTo>
                  <a:lnTo>
                    <a:pt x="34609" y="43906"/>
                  </a:lnTo>
                  <a:lnTo>
                    <a:pt x="34477" y="43777"/>
                  </a:lnTo>
                  <a:lnTo>
                    <a:pt x="34345" y="43636"/>
                  </a:lnTo>
                  <a:lnTo>
                    <a:pt x="34222" y="43472"/>
                  </a:lnTo>
                  <a:lnTo>
                    <a:pt x="34099" y="43296"/>
                  </a:lnTo>
                  <a:lnTo>
                    <a:pt x="33980" y="43097"/>
                  </a:lnTo>
                  <a:lnTo>
                    <a:pt x="33871" y="42886"/>
                  </a:lnTo>
                  <a:lnTo>
                    <a:pt x="33761" y="42663"/>
                  </a:lnTo>
                  <a:lnTo>
                    <a:pt x="33660" y="42417"/>
                  </a:lnTo>
                  <a:lnTo>
                    <a:pt x="33567" y="42148"/>
                  </a:lnTo>
                  <a:lnTo>
                    <a:pt x="33479" y="41878"/>
                  </a:lnTo>
                  <a:lnTo>
                    <a:pt x="33400" y="41585"/>
                  </a:lnTo>
                  <a:lnTo>
                    <a:pt x="33330" y="41269"/>
                  </a:lnTo>
                  <a:lnTo>
                    <a:pt x="33264" y="40940"/>
                  </a:lnTo>
                  <a:lnTo>
                    <a:pt x="33237" y="40776"/>
                  </a:lnTo>
                  <a:lnTo>
                    <a:pt x="33211" y="40601"/>
                  </a:lnTo>
                  <a:lnTo>
                    <a:pt x="33185" y="40425"/>
                  </a:lnTo>
                  <a:lnTo>
                    <a:pt x="33163" y="40249"/>
                  </a:lnTo>
                  <a:lnTo>
                    <a:pt x="33163" y="40249"/>
                  </a:lnTo>
                  <a:lnTo>
                    <a:pt x="33097" y="41726"/>
                  </a:lnTo>
                  <a:lnTo>
                    <a:pt x="33018" y="43367"/>
                  </a:lnTo>
                  <a:lnTo>
                    <a:pt x="32828" y="47094"/>
                  </a:lnTo>
                  <a:lnTo>
                    <a:pt x="32609" y="51301"/>
                  </a:lnTo>
                  <a:lnTo>
                    <a:pt x="32362" y="55884"/>
                  </a:lnTo>
                  <a:lnTo>
                    <a:pt x="32099" y="60736"/>
                  </a:lnTo>
                  <a:lnTo>
                    <a:pt x="31817" y="65741"/>
                  </a:lnTo>
                  <a:lnTo>
                    <a:pt x="31531" y="70792"/>
                  </a:lnTo>
                  <a:lnTo>
                    <a:pt x="31250" y="75785"/>
                  </a:lnTo>
                  <a:lnTo>
                    <a:pt x="30709" y="85127"/>
                  </a:lnTo>
                  <a:lnTo>
                    <a:pt x="30256" y="92885"/>
                  </a:lnTo>
                  <a:lnTo>
                    <a:pt x="29830" y="100152"/>
                  </a:lnTo>
                  <a:lnTo>
                    <a:pt x="17325" y="997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76;p39">
              <a:extLst>
                <a:ext uri="{FF2B5EF4-FFF2-40B4-BE49-F238E27FC236}">
                  <a16:creationId xmlns:a16="http://schemas.microsoft.com/office/drawing/2014/main" id="{677F5851-A36C-B5C6-DD62-9234C4FA2E8E}"/>
                </a:ext>
              </a:extLst>
            </p:cNvPr>
            <p:cNvSpPr/>
            <p:nvPr/>
          </p:nvSpPr>
          <p:spPr>
            <a:xfrm>
              <a:off x="3175325" y="-13686675"/>
              <a:ext cx="1168650" cy="2503825"/>
            </a:xfrm>
            <a:custGeom>
              <a:avLst/>
              <a:gdLst/>
              <a:ahLst/>
              <a:cxnLst/>
              <a:rect l="l" t="t" r="r" b="b"/>
              <a:pathLst>
                <a:path w="46746" h="100153" fill="none" extrusionOk="0">
                  <a:moveTo>
                    <a:pt x="29830" y="100152"/>
                  </a:moveTo>
                  <a:lnTo>
                    <a:pt x="28563" y="100105"/>
                  </a:lnTo>
                  <a:lnTo>
                    <a:pt x="28563" y="100105"/>
                  </a:lnTo>
                  <a:lnTo>
                    <a:pt x="29073" y="95874"/>
                  </a:lnTo>
                  <a:lnTo>
                    <a:pt x="29320" y="93765"/>
                  </a:lnTo>
                  <a:lnTo>
                    <a:pt x="29566" y="91655"/>
                  </a:lnTo>
                  <a:lnTo>
                    <a:pt x="29803" y="89545"/>
                  </a:lnTo>
                  <a:lnTo>
                    <a:pt x="30032" y="87435"/>
                  </a:lnTo>
                  <a:lnTo>
                    <a:pt x="30142" y="86381"/>
                  </a:lnTo>
                  <a:lnTo>
                    <a:pt x="30252" y="85326"/>
                  </a:lnTo>
                  <a:lnTo>
                    <a:pt x="30357" y="84271"/>
                  </a:lnTo>
                  <a:lnTo>
                    <a:pt x="30458" y="83216"/>
                  </a:lnTo>
                  <a:lnTo>
                    <a:pt x="30560" y="82150"/>
                  </a:lnTo>
                  <a:lnTo>
                    <a:pt x="30656" y="81095"/>
                  </a:lnTo>
                  <a:lnTo>
                    <a:pt x="30749" y="80028"/>
                  </a:lnTo>
                  <a:lnTo>
                    <a:pt x="30837" y="78962"/>
                  </a:lnTo>
                  <a:lnTo>
                    <a:pt x="30920" y="77895"/>
                  </a:lnTo>
                  <a:lnTo>
                    <a:pt x="31004" y="76828"/>
                  </a:lnTo>
                  <a:lnTo>
                    <a:pt x="31078" y="75750"/>
                  </a:lnTo>
                  <a:lnTo>
                    <a:pt x="31153" y="74672"/>
                  </a:lnTo>
                  <a:lnTo>
                    <a:pt x="31219" y="73594"/>
                  </a:lnTo>
                  <a:lnTo>
                    <a:pt x="31281" y="72504"/>
                  </a:lnTo>
                  <a:lnTo>
                    <a:pt x="31338" y="71425"/>
                  </a:lnTo>
                  <a:lnTo>
                    <a:pt x="31391" y="70324"/>
                  </a:lnTo>
                  <a:lnTo>
                    <a:pt x="31439" y="69234"/>
                  </a:lnTo>
                  <a:lnTo>
                    <a:pt x="31479" y="68132"/>
                  </a:lnTo>
                  <a:lnTo>
                    <a:pt x="31514" y="67030"/>
                  </a:lnTo>
                  <a:lnTo>
                    <a:pt x="31545" y="65917"/>
                  </a:lnTo>
                  <a:lnTo>
                    <a:pt x="31545" y="65917"/>
                  </a:lnTo>
                  <a:lnTo>
                    <a:pt x="31558" y="64956"/>
                  </a:lnTo>
                  <a:lnTo>
                    <a:pt x="31562" y="63995"/>
                  </a:lnTo>
                  <a:lnTo>
                    <a:pt x="31562" y="63995"/>
                  </a:lnTo>
                  <a:lnTo>
                    <a:pt x="31562" y="63444"/>
                  </a:lnTo>
                  <a:lnTo>
                    <a:pt x="31558" y="62893"/>
                  </a:lnTo>
                  <a:lnTo>
                    <a:pt x="31549" y="62342"/>
                  </a:lnTo>
                  <a:lnTo>
                    <a:pt x="31540" y="61791"/>
                  </a:lnTo>
                  <a:lnTo>
                    <a:pt x="31523" y="61240"/>
                  </a:lnTo>
                  <a:lnTo>
                    <a:pt x="31509" y="60689"/>
                  </a:lnTo>
                  <a:lnTo>
                    <a:pt x="31487" y="60139"/>
                  </a:lnTo>
                  <a:lnTo>
                    <a:pt x="31465" y="59588"/>
                  </a:lnTo>
                  <a:lnTo>
                    <a:pt x="31439" y="59037"/>
                  </a:lnTo>
                  <a:lnTo>
                    <a:pt x="31408" y="58498"/>
                  </a:lnTo>
                  <a:lnTo>
                    <a:pt x="31377" y="57947"/>
                  </a:lnTo>
                  <a:lnTo>
                    <a:pt x="31342" y="57408"/>
                  </a:lnTo>
                  <a:lnTo>
                    <a:pt x="31303" y="56869"/>
                  </a:lnTo>
                  <a:lnTo>
                    <a:pt x="31263" y="56329"/>
                  </a:lnTo>
                  <a:lnTo>
                    <a:pt x="31219" y="55790"/>
                  </a:lnTo>
                  <a:lnTo>
                    <a:pt x="31171" y="55251"/>
                  </a:lnTo>
                  <a:lnTo>
                    <a:pt x="31122" y="54724"/>
                  </a:lnTo>
                  <a:lnTo>
                    <a:pt x="31070" y="54185"/>
                  </a:lnTo>
                  <a:lnTo>
                    <a:pt x="31012" y="53657"/>
                  </a:lnTo>
                  <a:lnTo>
                    <a:pt x="30955" y="53130"/>
                  </a:lnTo>
                  <a:lnTo>
                    <a:pt x="30894" y="52602"/>
                  </a:lnTo>
                  <a:lnTo>
                    <a:pt x="30828" y="52075"/>
                  </a:lnTo>
                  <a:lnTo>
                    <a:pt x="30762" y="51559"/>
                  </a:lnTo>
                  <a:lnTo>
                    <a:pt x="30692" y="51032"/>
                  </a:lnTo>
                  <a:lnTo>
                    <a:pt x="30617" y="50516"/>
                  </a:lnTo>
                  <a:lnTo>
                    <a:pt x="30542" y="50000"/>
                  </a:lnTo>
                  <a:lnTo>
                    <a:pt x="30463" y="49496"/>
                  </a:lnTo>
                  <a:lnTo>
                    <a:pt x="30379" y="48981"/>
                  </a:lnTo>
                  <a:lnTo>
                    <a:pt x="30296" y="48477"/>
                  </a:lnTo>
                  <a:lnTo>
                    <a:pt x="30208" y="47973"/>
                  </a:lnTo>
                  <a:lnTo>
                    <a:pt x="30116" y="47480"/>
                  </a:lnTo>
                  <a:lnTo>
                    <a:pt x="30023" y="46976"/>
                  </a:lnTo>
                  <a:lnTo>
                    <a:pt x="30023" y="46976"/>
                  </a:lnTo>
                  <a:lnTo>
                    <a:pt x="29944" y="46566"/>
                  </a:lnTo>
                  <a:lnTo>
                    <a:pt x="29856" y="46168"/>
                  </a:lnTo>
                  <a:lnTo>
                    <a:pt x="29764" y="45769"/>
                  </a:lnTo>
                  <a:lnTo>
                    <a:pt x="29667" y="45382"/>
                  </a:lnTo>
                  <a:lnTo>
                    <a:pt x="29566" y="45019"/>
                  </a:lnTo>
                  <a:lnTo>
                    <a:pt x="29460" y="44656"/>
                  </a:lnTo>
                  <a:lnTo>
                    <a:pt x="29346" y="44304"/>
                  </a:lnTo>
                  <a:lnTo>
                    <a:pt x="29227" y="43976"/>
                  </a:lnTo>
                  <a:lnTo>
                    <a:pt x="29104" y="43648"/>
                  </a:lnTo>
                  <a:lnTo>
                    <a:pt x="28977" y="43343"/>
                  </a:lnTo>
                  <a:lnTo>
                    <a:pt x="28845" y="43038"/>
                  </a:lnTo>
                  <a:lnTo>
                    <a:pt x="28708" y="42757"/>
                  </a:lnTo>
                  <a:lnTo>
                    <a:pt x="28568" y="42499"/>
                  </a:lnTo>
                  <a:lnTo>
                    <a:pt x="28423" y="42241"/>
                  </a:lnTo>
                  <a:lnTo>
                    <a:pt x="28273" y="42007"/>
                  </a:lnTo>
                  <a:lnTo>
                    <a:pt x="28119" y="41784"/>
                  </a:lnTo>
                  <a:lnTo>
                    <a:pt x="28119" y="41784"/>
                  </a:lnTo>
                  <a:lnTo>
                    <a:pt x="27996" y="41620"/>
                  </a:lnTo>
                  <a:lnTo>
                    <a:pt x="27877" y="41480"/>
                  </a:lnTo>
                  <a:lnTo>
                    <a:pt x="27759" y="41339"/>
                  </a:lnTo>
                  <a:lnTo>
                    <a:pt x="27636" y="41210"/>
                  </a:lnTo>
                  <a:lnTo>
                    <a:pt x="27512" y="41093"/>
                  </a:lnTo>
                  <a:lnTo>
                    <a:pt x="27389" y="40987"/>
                  </a:lnTo>
                  <a:lnTo>
                    <a:pt x="27266" y="40894"/>
                  </a:lnTo>
                  <a:lnTo>
                    <a:pt x="27139" y="40811"/>
                  </a:lnTo>
                  <a:lnTo>
                    <a:pt x="27016" y="40741"/>
                  </a:lnTo>
                  <a:lnTo>
                    <a:pt x="26892" y="40671"/>
                  </a:lnTo>
                  <a:lnTo>
                    <a:pt x="26765" y="40624"/>
                  </a:lnTo>
                  <a:lnTo>
                    <a:pt x="26642" y="40577"/>
                  </a:lnTo>
                  <a:lnTo>
                    <a:pt x="26514" y="40542"/>
                  </a:lnTo>
                  <a:lnTo>
                    <a:pt x="26387" y="40518"/>
                  </a:lnTo>
                  <a:lnTo>
                    <a:pt x="26264" y="40495"/>
                  </a:lnTo>
                  <a:lnTo>
                    <a:pt x="26136" y="40495"/>
                  </a:lnTo>
                  <a:lnTo>
                    <a:pt x="26136" y="40495"/>
                  </a:lnTo>
                  <a:lnTo>
                    <a:pt x="25991" y="40507"/>
                  </a:lnTo>
                  <a:lnTo>
                    <a:pt x="25846" y="40518"/>
                  </a:lnTo>
                  <a:lnTo>
                    <a:pt x="25701" y="40554"/>
                  </a:lnTo>
                  <a:lnTo>
                    <a:pt x="25556" y="40601"/>
                  </a:lnTo>
                  <a:lnTo>
                    <a:pt x="25411" y="40659"/>
                  </a:lnTo>
                  <a:lnTo>
                    <a:pt x="25266" y="40729"/>
                  </a:lnTo>
                  <a:lnTo>
                    <a:pt x="25125" y="40811"/>
                  </a:lnTo>
                  <a:lnTo>
                    <a:pt x="24984" y="40917"/>
                  </a:lnTo>
                  <a:lnTo>
                    <a:pt x="24843" y="41022"/>
                  </a:lnTo>
                  <a:lnTo>
                    <a:pt x="24707" y="41140"/>
                  </a:lnTo>
                  <a:lnTo>
                    <a:pt x="24571" y="41280"/>
                  </a:lnTo>
                  <a:lnTo>
                    <a:pt x="24435" y="41421"/>
                  </a:lnTo>
                  <a:lnTo>
                    <a:pt x="24303" y="41585"/>
                  </a:lnTo>
                  <a:lnTo>
                    <a:pt x="24171" y="41749"/>
                  </a:lnTo>
                  <a:lnTo>
                    <a:pt x="24043" y="41937"/>
                  </a:lnTo>
                  <a:lnTo>
                    <a:pt x="23916" y="42124"/>
                  </a:lnTo>
                  <a:lnTo>
                    <a:pt x="23793" y="42335"/>
                  </a:lnTo>
                  <a:lnTo>
                    <a:pt x="23669" y="42546"/>
                  </a:lnTo>
                  <a:lnTo>
                    <a:pt x="23551" y="42781"/>
                  </a:lnTo>
                  <a:lnTo>
                    <a:pt x="23432" y="43015"/>
                  </a:lnTo>
                  <a:lnTo>
                    <a:pt x="23318" y="43273"/>
                  </a:lnTo>
                  <a:lnTo>
                    <a:pt x="23208" y="43531"/>
                  </a:lnTo>
                  <a:lnTo>
                    <a:pt x="23102" y="43800"/>
                  </a:lnTo>
                  <a:lnTo>
                    <a:pt x="22997" y="44093"/>
                  </a:lnTo>
                  <a:lnTo>
                    <a:pt x="22896" y="44386"/>
                  </a:lnTo>
                  <a:lnTo>
                    <a:pt x="22799" y="44691"/>
                  </a:lnTo>
                  <a:lnTo>
                    <a:pt x="22702" y="45007"/>
                  </a:lnTo>
                  <a:lnTo>
                    <a:pt x="22614" y="45336"/>
                  </a:lnTo>
                  <a:lnTo>
                    <a:pt x="22526" y="45664"/>
                  </a:lnTo>
                  <a:lnTo>
                    <a:pt x="22443" y="46015"/>
                  </a:lnTo>
                  <a:lnTo>
                    <a:pt x="22368" y="46367"/>
                  </a:lnTo>
                  <a:lnTo>
                    <a:pt x="22293" y="46742"/>
                  </a:lnTo>
                  <a:lnTo>
                    <a:pt x="22293" y="46742"/>
                  </a:lnTo>
                  <a:lnTo>
                    <a:pt x="22201" y="47223"/>
                  </a:lnTo>
                  <a:lnTo>
                    <a:pt x="22113" y="47703"/>
                  </a:lnTo>
                  <a:lnTo>
                    <a:pt x="22029" y="48195"/>
                  </a:lnTo>
                  <a:lnTo>
                    <a:pt x="21950" y="48688"/>
                  </a:lnTo>
                  <a:lnTo>
                    <a:pt x="21871" y="49192"/>
                  </a:lnTo>
                  <a:lnTo>
                    <a:pt x="21796" y="49684"/>
                  </a:lnTo>
                  <a:lnTo>
                    <a:pt x="21722" y="50200"/>
                  </a:lnTo>
                  <a:lnTo>
                    <a:pt x="21656" y="50704"/>
                  </a:lnTo>
                  <a:lnTo>
                    <a:pt x="21590" y="51219"/>
                  </a:lnTo>
                  <a:lnTo>
                    <a:pt x="21524" y="51735"/>
                  </a:lnTo>
                  <a:lnTo>
                    <a:pt x="21462" y="52262"/>
                  </a:lnTo>
                  <a:lnTo>
                    <a:pt x="21405" y="52778"/>
                  </a:lnTo>
                  <a:lnTo>
                    <a:pt x="21352" y="53305"/>
                  </a:lnTo>
                  <a:lnTo>
                    <a:pt x="21299" y="53845"/>
                  </a:lnTo>
                  <a:lnTo>
                    <a:pt x="21251" y="54372"/>
                  </a:lnTo>
                  <a:lnTo>
                    <a:pt x="21207" y="54911"/>
                  </a:lnTo>
                  <a:lnTo>
                    <a:pt x="21163" y="55462"/>
                  </a:lnTo>
                  <a:lnTo>
                    <a:pt x="21124" y="56001"/>
                  </a:lnTo>
                  <a:lnTo>
                    <a:pt x="21088" y="56552"/>
                  </a:lnTo>
                  <a:lnTo>
                    <a:pt x="21053" y="57103"/>
                  </a:lnTo>
                  <a:lnTo>
                    <a:pt x="21022" y="57654"/>
                  </a:lnTo>
                  <a:lnTo>
                    <a:pt x="20992" y="58216"/>
                  </a:lnTo>
                  <a:lnTo>
                    <a:pt x="20965" y="58779"/>
                  </a:lnTo>
                  <a:lnTo>
                    <a:pt x="20943" y="59342"/>
                  </a:lnTo>
                  <a:lnTo>
                    <a:pt x="20921" y="59904"/>
                  </a:lnTo>
                  <a:lnTo>
                    <a:pt x="20904" y="60478"/>
                  </a:lnTo>
                  <a:lnTo>
                    <a:pt x="20891" y="61053"/>
                  </a:lnTo>
                  <a:lnTo>
                    <a:pt x="20877" y="61627"/>
                  </a:lnTo>
                  <a:lnTo>
                    <a:pt x="20869" y="62201"/>
                  </a:lnTo>
                  <a:lnTo>
                    <a:pt x="20860" y="62776"/>
                  </a:lnTo>
                  <a:lnTo>
                    <a:pt x="20855" y="63362"/>
                  </a:lnTo>
                  <a:lnTo>
                    <a:pt x="20855" y="63948"/>
                  </a:lnTo>
                  <a:lnTo>
                    <a:pt x="20855" y="63948"/>
                  </a:lnTo>
                  <a:lnTo>
                    <a:pt x="20860" y="64815"/>
                  </a:lnTo>
                  <a:lnTo>
                    <a:pt x="20869" y="65682"/>
                  </a:lnTo>
                  <a:lnTo>
                    <a:pt x="20882" y="66561"/>
                  </a:lnTo>
                  <a:lnTo>
                    <a:pt x="20899" y="67440"/>
                  </a:lnTo>
                  <a:lnTo>
                    <a:pt x="20899" y="67440"/>
                  </a:lnTo>
                  <a:lnTo>
                    <a:pt x="20882" y="67265"/>
                  </a:lnTo>
                  <a:lnTo>
                    <a:pt x="20860" y="67100"/>
                  </a:lnTo>
                  <a:lnTo>
                    <a:pt x="20833" y="66936"/>
                  </a:lnTo>
                  <a:lnTo>
                    <a:pt x="20807" y="66772"/>
                  </a:lnTo>
                  <a:lnTo>
                    <a:pt x="20772" y="66620"/>
                  </a:lnTo>
                  <a:lnTo>
                    <a:pt x="20737" y="66468"/>
                  </a:lnTo>
                  <a:lnTo>
                    <a:pt x="20701" y="66327"/>
                  </a:lnTo>
                  <a:lnTo>
                    <a:pt x="20658" y="66186"/>
                  </a:lnTo>
                  <a:lnTo>
                    <a:pt x="20614" y="66046"/>
                  </a:lnTo>
                  <a:lnTo>
                    <a:pt x="20570" y="65917"/>
                  </a:lnTo>
                  <a:lnTo>
                    <a:pt x="20521" y="65788"/>
                  </a:lnTo>
                  <a:lnTo>
                    <a:pt x="20468" y="65671"/>
                  </a:lnTo>
                  <a:lnTo>
                    <a:pt x="20416" y="65553"/>
                  </a:lnTo>
                  <a:lnTo>
                    <a:pt x="20359" y="65448"/>
                  </a:lnTo>
                  <a:lnTo>
                    <a:pt x="20301" y="65342"/>
                  </a:lnTo>
                  <a:lnTo>
                    <a:pt x="20240" y="65237"/>
                  </a:lnTo>
                  <a:lnTo>
                    <a:pt x="20178" y="65143"/>
                  </a:lnTo>
                  <a:lnTo>
                    <a:pt x="20117" y="65049"/>
                  </a:lnTo>
                  <a:lnTo>
                    <a:pt x="19985" y="64897"/>
                  </a:lnTo>
                  <a:lnTo>
                    <a:pt x="19844" y="64756"/>
                  </a:lnTo>
                  <a:lnTo>
                    <a:pt x="19703" y="64639"/>
                  </a:lnTo>
                  <a:lnTo>
                    <a:pt x="19558" y="64557"/>
                  </a:lnTo>
                  <a:lnTo>
                    <a:pt x="19409" y="64487"/>
                  </a:lnTo>
                  <a:lnTo>
                    <a:pt x="19259" y="64452"/>
                  </a:lnTo>
                  <a:lnTo>
                    <a:pt x="19110" y="64428"/>
                  </a:lnTo>
                  <a:lnTo>
                    <a:pt x="19110" y="64428"/>
                  </a:lnTo>
                  <a:lnTo>
                    <a:pt x="18956" y="64452"/>
                  </a:lnTo>
                  <a:lnTo>
                    <a:pt x="18881" y="64463"/>
                  </a:lnTo>
                  <a:lnTo>
                    <a:pt x="18806" y="64487"/>
                  </a:lnTo>
                  <a:lnTo>
                    <a:pt x="18732" y="64522"/>
                  </a:lnTo>
                  <a:lnTo>
                    <a:pt x="18657" y="64557"/>
                  </a:lnTo>
                  <a:lnTo>
                    <a:pt x="18582" y="64604"/>
                  </a:lnTo>
                  <a:lnTo>
                    <a:pt x="18512" y="64663"/>
                  </a:lnTo>
                  <a:lnTo>
                    <a:pt x="18437" y="64721"/>
                  </a:lnTo>
                  <a:lnTo>
                    <a:pt x="18367" y="64792"/>
                  </a:lnTo>
                  <a:lnTo>
                    <a:pt x="18296" y="64874"/>
                  </a:lnTo>
                  <a:lnTo>
                    <a:pt x="18230" y="64956"/>
                  </a:lnTo>
                  <a:lnTo>
                    <a:pt x="18164" y="65049"/>
                  </a:lnTo>
                  <a:lnTo>
                    <a:pt x="18098" y="65143"/>
                  </a:lnTo>
                  <a:lnTo>
                    <a:pt x="18032" y="65249"/>
                  </a:lnTo>
                  <a:lnTo>
                    <a:pt x="17971" y="65366"/>
                  </a:lnTo>
                  <a:lnTo>
                    <a:pt x="17971" y="65366"/>
                  </a:lnTo>
                  <a:lnTo>
                    <a:pt x="17874" y="65577"/>
                  </a:lnTo>
                  <a:lnTo>
                    <a:pt x="17782" y="65788"/>
                  </a:lnTo>
                  <a:lnTo>
                    <a:pt x="17690" y="66022"/>
                  </a:lnTo>
                  <a:lnTo>
                    <a:pt x="17606" y="66257"/>
                  </a:lnTo>
                  <a:lnTo>
                    <a:pt x="17527" y="66503"/>
                  </a:lnTo>
                  <a:lnTo>
                    <a:pt x="17452" y="66749"/>
                  </a:lnTo>
                  <a:lnTo>
                    <a:pt x="17377" y="67007"/>
                  </a:lnTo>
                  <a:lnTo>
                    <a:pt x="17311" y="67276"/>
                  </a:lnTo>
                  <a:lnTo>
                    <a:pt x="17245" y="67558"/>
                  </a:lnTo>
                  <a:lnTo>
                    <a:pt x="17184" y="67839"/>
                  </a:lnTo>
                  <a:lnTo>
                    <a:pt x="17127" y="68132"/>
                  </a:lnTo>
                  <a:lnTo>
                    <a:pt x="17074" y="68425"/>
                  </a:lnTo>
                  <a:lnTo>
                    <a:pt x="17026" y="68730"/>
                  </a:lnTo>
                  <a:lnTo>
                    <a:pt x="16977" y="69034"/>
                  </a:lnTo>
                  <a:lnTo>
                    <a:pt x="16938" y="69351"/>
                  </a:lnTo>
                  <a:lnTo>
                    <a:pt x="16894" y="69667"/>
                  </a:lnTo>
                  <a:lnTo>
                    <a:pt x="16858" y="69984"/>
                  </a:lnTo>
                  <a:lnTo>
                    <a:pt x="16823" y="70312"/>
                  </a:lnTo>
                  <a:lnTo>
                    <a:pt x="16793" y="70640"/>
                  </a:lnTo>
                  <a:lnTo>
                    <a:pt x="16766" y="70968"/>
                  </a:lnTo>
                  <a:lnTo>
                    <a:pt x="16713" y="71648"/>
                  </a:lnTo>
                  <a:lnTo>
                    <a:pt x="16674" y="72316"/>
                  </a:lnTo>
                  <a:lnTo>
                    <a:pt x="16643" y="73008"/>
                  </a:lnTo>
                  <a:lnTo>
                    <a:pt x="16617" y="73687"/>
                  </a:lnTo>
                  <a:lnTo>
                    <a:pt x="16599" y="74367"/>
                  </a:lnTo>
                  <a:lnTo>
                    <a:pt x="16590" y="75035"/>
                  </a:lnTo>
                  <a:lnTo>
                    <a:pt x="16590" y="75035"/>
                  </a:lnTo>
                  <a:lnTo>
                    <a:pt x="16581" y="75832"/>
                  </a:lnTo>
                  <a:lnTo>
                    <a:pt x="16581" y="76629"/>
                  </a:lnTo>
                  <a:lnTo>
                    <a:pt x="16581" y="76629"/>
                  </a:lnTo>
                  <a:lnTo>
                    <a:pt x="16581" y="77391"/>
                  </a:lnTo>
                  <a:lnTo>
                    <a:pt x="16590" y="78153"/>
                  </a:lnTo>
                  <a:lnTo>
                    <a:pt x="16599" y="78903"/>
                  </a:lnTo>
                  <a:lnTo>
                    <a:pt x="16617" y="79653"/>
                  </a:lnTo>
                  <a:lnTo>
                    <a:pt x="16634" y="80415"/>
                  </a:lnTo>
                  <a:lnTo>
                    <a:pt x="16661" y="81165"/>
                  </a:lnTo>
                  <a:lnTo>
                    <a:pt x="16691" y="81915"/>
                  </a:lnTo>
                  <a:lnTo>
                    <a:pt x="16722" y="82665"/>
                  </a:lnTo>
                  <a:lnTo>
                    <a:pt x="16762" y="83415"/>
                  </a:lnTo>
                  <a:lnTo>
                    <a:pt x="16806" y="84154"/>
                  </a:lnTo>
                  <a:lnTo>
                    <a:pt x="16854" y="84904"/>
                  </a:lnTo>
                  <a:lnTo>
                    <a:pt x="16902" y="85642"/>
                  </a:lnTo>
                  <a:lnTo>
                    <a:pt x="16960" y="86381"/>
                  </a:lnTo>
                  <a:lnTo>
                    <a:pt x="17021" y="87119"/>
                  </a:lnTo>
                  <a:lnTo>
                    <a:pt x="17087" y="87846"/>
                  </a:lnTo>
                  <a:lnTo>
                    <a:pt x="17153" y="88572"/>
                  </a:lnTo>
                  <a:lnTo>
                    <a:pt x="17228" y="89311"/>
                  </a:lnTo>
                  <a:lnTo>
                    <a:pt x="17307" y="90026"/>
                  </a:lnTo>
                  <a:lnTo>
                    <a:pt x="17391" y="90752"/>
                  </a:lnTo>
                  <a:lnTo>
                    <a:pt x="17474" y="91467"/>
                  </a:lnTo>
                  <a:lnTo>
                    <a:pt x="17566" y="92182"/>
                  </a:lnTo>
                  <a:lnTo>
                    <a:pt x="17663" y="92885"/>
                  </a:lnTo>
                  <a:lnTo>
                    <a:pt x="17760" y="93600"/>
                  </a:lnTo>
                  <a:lnTo>
                    <a:pt x="17865" y="94304"/>
                  </a:lnTo>
                  <a:lnTo>
                    <a:pt x="17971" y="94995"/>
                  </a:lnTo>
                  <a:lnTo>
                    <a:pt x="18085" y="95687"/>
                  </a:lnTo>
                  <a:lnTo>
                    <a:pt x="18200" y="96378"/>
                  </a:lnTo>
                  <a:lnTo>
                    <a:pt x="18323" y="97070"/>
                  </a:lnTo>
                  <a:lnTo>
                    <a:pt x="18446" y="97749"/>
                  </a:lnTo>
                  <a:lnTo>
                    <a:pt x="18573" y="98418"/>
                  </a:lnTo>
                  <a:lnTo>
                    <a:pt x="18710" y="99097"/>
                  </a:lnTo>
                  <a:lnTo>
                    <a:pt x="18846" y="99754"/>
                  </a:lnTo>
                  <a:lnTo>
                    <a:pt x="17325" y="99707"/>
                  </a:lnTo>
                  <a:lnTo>
                    <a:pt x="17325" y="99707"/>
                  </a:lnTo>
                  <a:lnTo>
                    <a:pt x="17201" y="97937"/>
                  </a:lnTo>
                  <a:lnTo>
                    <a:pt x="17078" y="96085"/>
                  </a:lnTo>
                  <a:lnTo>
                    <a:pt x="16955" y="94163"/>
                  </a:lnTo>
                  <a:lnTo>
                    <a:pt x="16832" y="92159"/>
                  </a:lnTo>
                  <a:lnTo>
                    <a:pt x="16713" y="90084"/>
                  </a:lnTo>
                  <a:lnTo>
                    <a:pt x="16595" y="87951"/>
                  </a:lnTo>
                  <a:lnTo>
                    <a:pt x="16476" y="85759"/>
                  </a:lnTo>
                  <a:lnTo>
                    <a:pt x="16357" y="83509"/>
                  </a:lnTo>
                  <a:lnTo>
                    <a:pt x="16239" y="81212"/>
                  </a:lnTo>
                  <a:lnTo>
                    <a:pt x="16124" y="78868"/>
                  </a:lnTo>
                  <a:lnTo>
                    <a:pt x="15891" y="74074"/>
                  </a:lnTo>
                  <a:lnTo>
                    <a:pt x="15662" y="69175"/>
                  </a:lnTo>
                  <a:lnTo>
                    <a:pt x="15434" y="64206"/>
                  </a:lnTo>
                  <a:lnTo>
                    <a:pt x="14977" y="54231"/>
                  </a:lnTo>
                  <a:lnTo>
                    <a:pt x="14748" y="49309"/>
                  </a:lnTo>
                  <a:lnTo>
                    <a:pt x="14515" y="44492"/>
                  </a:lnTo>
                  <a:lnTo>
                    <a:pt x="14396" y="42124"/>
                  </a:lnTo>
                  <a:lnTo>
                    <a:pt x="14282" y="39804"/>
                  </a:lnTo>
                  <a:lnTo>
                    <a:pt x="14163" y="37530"/>
                  </a:lnTo>
                  <a:lnTo>
                    <a:pt x="14044" y="35315"/>
                  </a:lnTo>
                  <a:lnTo>
                    <a:pt x="13926" y="33146"/>
                  </a:lnTo>
                  <a:lnTo>
                    <a:pt x="13803" y="31037"/>
                  </a:lnTo>
                  <a:lnTo>
                    <a:pt x="13679" y="29009"/>
                  </a:lnTo>
                  <a:lnTo>
                    <a:pt x="13556" y="27040"/>
                  </a:lnTo>
                  <a:lnTo>
                    <a:pt x="13556" y="27040"/>
                  </a:lnTo>
                  <a:lnTo>
                    <a:pt x="13539" y="27520"/>
                  </a:lnTo>
                  <a:lnTo>
                    <a:pt x="13512" y="27989"/>
                  </a:lnTo>
                  <a:lnTo>
                    <a:pt x="13477" y="28470"/>
                  </a:lnTo>
                  <a:lnTo>
                    <a:pt x="13438" y="28939"/>
                  </a:lnTo>
                  <a:lnTo>
                    <a:pt x="13385" y="29407"/>
                  </a:lnTo>
                  <a:lnTo>
                    <a:pt x="13328" y="29865"/>
                  </a:lnTo>
                  <a:lnTo>
                    <a:pt x="13262" y="30322"/>
                  </a:lnTo>
                  <a:lnTo>
                    <a:pt x="13187" y="30779"/>
                  </a:lnTo>
                  <a:lnTo>
                    <a:pt x="13108" y="31212"/>
                  </a:lnTo>
                  <a:lnTo>
                    <a:pt x="13020" y="31646"/>
                  </a:lnTo>
                  <a:lnTo>
                    <a:pt x="12928" y="32068"/>
                  </a:lnTo>
                  <a:lnTo>
                    <a:pt x="12826" y="32478"/>
                  </a:lnTo>
                  <a:lnTo>
                    <a:pt x="12721" y="32877"/>
                  </a:lnTo>
                  <a:lnTo>
                    <a:pt x="12607" y="33264"/>
                  </a:lnTo>
                  <a:lnTo>
                    <a:pt x="12488" y="33639"/>
                  </a:lnTo>
                  <a:lnTo>
                    <a:pt x="12365" y="34002"/>
                  </a:lnTo>
                  <a:lnTo>
                    <a:pt x="12233" y="34354"/>
                  </a:lnTo>
                  <a:lnTo>
                    <a:pt x="12101" y="34682"/>
                  </a:lnTo>
                  <a:lnTo>
                    <a:pt x="11960" y="34998"/>
                  </a:lnTo>
                  <a:lnTo>
                    <a:pt x="11815" y="35291"/>
                  </a:lnTo>
                  <a:lnTo>
                    <a:pt x="11670" y="35561"/>
                  </a:lnTo>
                  <a:lnTo>
                    <a:pt x="11516" y="35819"/>
                  </a:lnTo>
                  <a:lnTo>
                    <a:pt x="11358" y="36065"/>
                  </a:lnTo>
                  <a:lnTo>
                    <a:pt x="11200" y="36276"/>
                  </a:lnTo>
                  <a:lnTo>
                    <a:pt x="11032" y="36475"/>
                  </a:lnTo>
                  <a:lnTo>
                    <a:pt x="10865" y="36639"/>
                  </a:lnTo>
                  <a:lnTo>
                    <a:pt x="10694" y="36791"/>
                  </a:lnTo>
                  <a:lnTo>
                    <a:pt x="10522" y="36909"/>
                  </a:lnTo>
                  <a:lnTo>
                    <a:pt x="10342" y="37002"/>
                  </a:lnTo>
                  <a:lnTo>
                    <a:pt x="10162" y="37073"/>
                  </a:lnTo>
                  <a:lnTo>
                    <a:pt x="10074" y="37108"/>
                  </a:lnTo>
                  <a:lnTo>
                    <a:pt x="9982" y="37120"/>
                  </a:lnTo>
                  <a:lnTo>
                    <a:pt x="9889" y="37131"/>
                  </a:lnTo>
                  <a:lnTo>
                    <a:pt x="9797" y="37131"/>
                  </a:lnTo>
                  <a:lnTo>
                    <a:pt x="9797" y="37131"/>
                  </a:lnTo>
                  <a:lnTo>
                    <a:pt x="9735" y="37131"/>
                  </a:lnTo>
                  <a:lnTo>
                    <a:pt x="9735" y="37131"/>
                  </a:lnTo>
                  <a:lnTo>
                    <a:pt x="9639" y="37120"/>
                  </a:lnTo>
                  <a:lnTo>
                    <a:pt x="9542" y="37108"/>
                  </a:lnTo>
                  <a:lnTo>
                    <a:pt x="9450" y="37084"/>
                  </a:lnTo>
                  <a:lnTo>
                    <a:pt x="9353" y="37049"/>
                  </a:lnTo>
                  <a:lnTo>
                    <a:pt x="9260" y="37014"/>
                  </a:lnTo>
                  <a:lnTo>
                    <a:pt x="9168" y="36967"/>
                  </a:lnTo>
                  <a:lnTo>
                    <a:pt x="9080" y="36909"/>
                  </a:lnTo>
                  <a:lnTo>
                    <a:pt x="8988" y="36850"/>
                  </a:lnTo>
                  <a:lnTo>
                    <a:pt x="8900" y="36780"/>
                  </a:lnTo>
                  <a:lnTo>
                    <a:pt x="8808" y="36709"/>
                  </a:lnTo>
                  <a:lnTo>
                    <a:pt x="8632" y="36545"/>
                  </a:lnTo>
                  <a:lnTo>
                    <a:pt x="8465" y="36358"/>
                  </a:lnTo>
                  <a:lnTo>
                    <a:pt x="8293" y="36135"/>
                  </a:lnTo>
                  <a:lnTo>
                    <a:pt x="8130" y="35901"/>
                  </a:lnTo>
                  <a:lnTo>
                    <a:pt x="7972" y="35631"/>
                  </a:lnTo>
                  <a:lnTo>
                    <a:pt x="7818" y="35350"/>
                  </a:lnTo>
                  <a:lnTo>
                    <a:pt x="7669" y="35045"/>
                  </a:lnTo>
                  <a:lnTo>
                    <a:pt x="7528" y="34729"/>
                  </a:lnTo>
                  <a:lnTo>
                    <a:pt x="7387" y="34389"/>
                  </a:lnTo>
                  <a:lnTo>
                    <a:pt x="7255" y="34025"/>
                  </a:lnTo>
                  <a:lnTo>
                    <a:pt x="7128" y="33662"/>
                  </a:lnTo>
                  <a:lnTo>
                    <a:pt x="7009" y="33264"/>
                  </a:lnTo>
                  <a:lnTo>
                    <a:pt x="6890" y="32865"/>
                  </a:lnTo>
                  <a:lnTo>
                    <a:pt x="6785" y="32443"/>
                  </a:lnTo>
                  <a:lnTo>
                    <a:pt x="6684" y="32021"/>
                  </a:lnTo>
                  <a:lnTo>
                    <a:pt x="6587" y="31576"/>
                  </a:lnTo>
                  <a:lnTo>
                    <a:pt x="6499" y="31130"/>
                  </a:lnTo>
                  <a:lnTo>
                    <a:pt x="6420" y="30673"/>
                  </a:lnTo>
                  <a:lnTo>
                    <a:pt x="6345" y="30204"/>
                  </a:lnTo>
                  <a:lnTo>
                    <a:pt x="6279" y="29736"/>
                  </a:lnTo>
                  <a:lnTo>
                    <a:pt x="6222" y="29255"/>
                  </a:lnTo>
                  <a:lnTo>
                    <a:pt x="6174" y="28763"/>
                  </a:lnTo>
                  <a:lnTo>
                    <a:pt x="6134" y="28271"/>
                  </a:lnTo>
                  <a:lnTo>
                    <a:pt x="6103" y="27778"/>
                  </a:lnTo>
                  <a:lnTo>
                    <a:pt x="6077" y="27286"/>
                  </a:lnTo>
                  <a:lnTo>
                    <a:pt x="6064" y="26794"/>
                  </a:lnTo>
                  <a:lnTo>
                    <a:pt x="6059" y="26290"/>
                  </a:lnTo>
                  <a:lnTo>
                    <a:pt x="6059" y="26290"/>
                  </a:lnTo>
                  <a:lnTo>
                    <a:pt x="6059" y="25973"/>
                  </a:lnTo>
                  <a:lnTo>
                    <a:pt x="6068" y="25645"/>
                  </a:lnTo>
                  <a:lnTo>
                    <a:pt x="6077" y="25329"/>
                  </a:lnTo>
                  <a:lnTo>
                    <a:pt x="6090" y="25001"/>
                  </a:lnTo>
                  <a:lnTo>
                    <a:pt x="6112" y="24684"/>
                  </a:lnTo>
                  <a:lnTo>
                    <a:pt x="6134" y="24368"/>
                  </a:lnTo>
                  <a:lnTo>
                    <a:pt x="6161" y="24051"/>
                  </a:lnTo>
                  <a:lnTo>
                    <a:pt x="6196" y="23735"/>
                  </a:lnTo>
                  <a:lnTo>
                    <a:pt x="6196" y="23735"/>
                  </a:lnTo>
                  <a:lnTo>
                    <a:pt x="6196" y="23735"/>
                  </a:lnTo>
                  <a:lnTo>
                    <a:pt x="6196" y="23735"/>
                  </a:lnTo>
                  <a:lnTo>
                    <a:pt x="6147" y="23934"/>
                  </a:lnTo>
                  <a:lnTo>
                    <a:pt x="6095" y="24145"/>
                  </a:lnTo>
                  <a:lnTo>
                    <a:pt x="6042" y="24333"/>
                  </a:lnTo>
                  <a:lnTo>
                    <a:pt x="5985" y="24520"/>
                  </a:lnTo>
                  <a:lnTo>
                    <a:pt x="5923" y="24708"/>
                  </a:lnTo>
                  <a:lnTo>
                    <a:pt x="5862" y="24883"/>
                  </a:lnTo>
                  <a:lnTo>
                    <a:pt x="5796" y="25059"/>
                  </a:lnTo>
                  <a:lnTo>
                    <a:pt x="5730" y="25223"/>
                  </a:lnTo>
                  <a:lnTo>
                    <a:pt x="5659" y="25387"/>
                  </a:lnTo>
                  <a:lnTo>
                    <a:pt x="5589" y="25540"/>
                  </a:lnTo>
                  <a:lnTo>
                    <a:pt x="5514" y="25680"/>
                  </a:lnTo>
                  <a:lnTo>
                    <a:pt x="5439" y="25821"/>
                  </a:lnTo>
                  <a:lnTo>
                    <a:pt x="5360" y="25962"/>
                  </a:lnTo>
                  <a:lnTo>
                    <a:pt x="5281" y="26091"/>
                  </a:lnTo>
                  <a:lnTo>
                    <a:pt x="5198" y="26208"/>
                  </a:lnTo>
                  <a:lnTo>
                    <a:pt x="5114" y="26325"/>
                  </a:lnTo>
                  <a:lnTo>
                    <a:pt x="5031" y="26430"/>
                  </a:lnTo>
                  <a:lnTo>
                    <a:pt x="4943" y="26536"/>
                  </a:lnTo>
                  <a:lnTo>
                    <a:pt x="4855" y="26630"/>
                  </a:lnTo>
                  <a:lnTo>
                    <a:pt x="4767" y="26724"/>
                  </a:lnTo>
                  <a:lnTo>
                    <a:pt x="4679" y="26806"/>
                  </a:lnTo>
                  <a:lnTo>
                    <a:pt x="4586" y="26876"/>
                  </a:lnTo>
                  <a:lnTo>
                    <a:pt x="4494" y="26946"/>
                  </a:lnTo>
                  <a:lnTo>
                    <a:pt x="4402" y="27005"/>
                  </a:lnTo>
                  <a:lnTo>
                    <a:pt x="4309" y="27063"/>
                  </a:lnTo>
                  <a:lnTo>
                    <a:pt x="4213" y="27110"/>
                  </a:lnTo>
                  <a:lnTo>
                    <a:pt x="4120" y="27145"/>
                  </a:lnTo>
                  <a:lnTo>
                    <a:pt x="4024" y="27181"/>
                  </a:lnTo>
                  <a:lnTo>
                    <a:pt x="3927" y="27204"/>
                  </a:lnTo>
                  <a:lnTo>
                    <a:pt x="3830" y="27227"/>
                  </a:lnTo>
                  <a:lnTo>
                    <a:pt x="3738" y="27239"/>
                  </a:lnTo>
                  <a:lnTo>
                    <a:pt x="3641" y="27239"/>
                  </a:lnTo>
                  <a:lnTo>
                    <a:pt x="3641" y="27239"/>
                  </a:lnTo>
                  <a:lnTo>
                    <a:pt x="3544" y="27239"/>
                  </a:lnTo>
                  <a:lnTo>
                    <a:pt x="3452" y="27227"/>
                  </a:lnTo>
                  <a:lnTo>
                    <a:pt x="3360" y="27204"/>
                  </a:lnTo>
                  <a:lnTo>
                    <a:pt x="3267" y="27181"/>
                  </a:lnTo>
                  <a:lnTo>
                    <a:pt x="3175" y="27145"/>
                  </a:lnTo>
                  <a:lnTo>
                    <a:pt x="3083" y="27110"/>
                  </a:lnTo>
                  <a:lnTo>
                    <a:pt x="2990" y="27063"/>
                  </a:lnTo>
                  <a:lnTo>
                    <a:pt x="2898" y="27005"/>
                  </a:lnTo>
                  <a:lnTo>
                    <a:pt x="2810" y="26946"/>
                  </a:lnTo>
                  <a:lnTo>
                    <a:pt x="2718" y="26876"/>
                  </a:lnTo>
                  <a:lnTo>
                    <a:pt x="2630" y="26806"/>
                  </a:lnTo>
                  <a:lnTo>
                    <a:pt x="2542" y="26712"/>
                  </a:lnTo>
                  <a:lnTo>
                    <a:pt x="2458" y="26618"/>
                  </a:lnTo>
                  <a:lnTo>
                    <a:pt x="2370" y="26524"/>
                  </a:lnTo>
                  <a:lnTo>
                    <a:pt x="2287" y="26419"/>
                  </a:lnTo>
                  <a:lnTo>
                    <a:pt x="2208" y="26302"/>
                  </a:lnTo>
                  <a:lnTo>
                    <a:pt x="2208" y="26302"/>
                  </a:lnTo>
                  <a:lnTo>
                    <a:pt x="2067" y="26091"/>
                  </a:lnTo>
                  <a:lnTo>
                    <a:pt x="1935" y="25856"/>
                  </a:lnTo>
                  <a:lnTo>
                    <a:pt x="1807" y="25622"/>
                  </a:lnTo>
                  <a:lnTo>
                    <a:pt x="1684" y="25364"/>
                  </a:lnTo>
                  <a:lnTo>
                    <a:pt x="1566" y="25106"/>
                  </a:lnTo>
                  <a:lnTo>
                    <a:pt x="1451" y="24825"/>
                  </a:lnTo>
                  <a:lnTo>
                    <a:pt x="1341" y="24532"/>
                  </a:lnTo>
                  <a:lnTo>
                    <a:pt x="1231" y="24227"/>
                  </a:lnTo>
                  <a:lnTo>
                    <a:pt x="1130" y="23911"/>
                  </a:lnTo>
                  <a:lnTo>
                    <a:pt x="1034" y="23594"/>
                  </a:lnTo>
                  <a:lnTo>
                    <a:pt x="941" y="23254"/>
                  </a:lnTo>
                  <a:lnTo>
                    <a:pt x="853" y="22914"/>
                  </a:lnTo>
                  <a:lnTo>
                    <a:pt x="770" y="22563"/>
                  </a:lnTo>
                  <a:lnTo>
                    <a:pt x="691" y="22199"/>
                  </a:lnTo>
                  <a:lnTo>
                    <a:pt x="616" y="21836"/>
                  </a:lnTo>
                  <a:lnTo>
                    <a:pt x="546" y="21461"/>
                  </a:lnTo>
                  <a:lnTo>
                    <a:pt x="480" y="21074"/>
                  </a:lnTo>
                  <a:lnTo>
                    <a:pt x="414" y="20687"/>
                  </a:lnTo>
                  <a:lnTo>
                    <a:pt x="356" y="20289"/>
                  </a:lnTo>
                  <a:lnTo>
                    <a:pt x="304" y="19890"/>
                  </a:lnTo>
                  <a:lnTo>
                    <a:pt x="255" y="19492"/>
                  </a:lnTo>
                  <a:lnTo>
                    <a:pt x="211" y="19082"/>
                  </a:lnTo>
                  <a:lnTo>
                    <a:pt x="172" y="18672"/>
                  </a:lnTo>
                  <a:lnTo>
                    <a:pt x="132" y="18250"/>
                  </a:lnTo>
                  <a:lnTo>
                    <a:pt x="101" y="17839"/>
                  </a:lnTo>
                  <a:lnTo>
                    <a:pt x="75" y="17417"/>
                  </a:lnTo>
                  <a:lnTo>
                    <a:pt x="53" y="16996"/>
                  </a:lnTo>
                  <a:lnTo>
                    <a:pt x="31" y="16574"/>
                  </a:lnTo>
                  <a:lnTo>
                    <a:pt x="18" y="16140"/>
                  </a:lnTo>
                  <a:lnTo>
                    <a:pt x="5" y="15718"/>
                  </a:lnTo>
                  <a:lnTo>
                    <a:pt x="0" y="15296"/>
                  </a:lnTo>
                  <a:lnTo>
                    <a:pt x="0" y="14874"/>
                  </a:lnTo>
                  <a:lnTo>
                    <a:pt x="0" y="14874"/>
                  </a:lnTo>
                  <a:lnTo>
                    <a:pt x="0" y="14487"/>
                  </a:lnTo>
                  <a:lnTo>
                    <a:pt x="0" y="14487"/>
                  </a:lnTo>
                  <a:lnTo>
                    <a:pt x="9" y="14054"/>
                  </a:lnTo>
                  <a:lnTo>
                    <a:pt x="22" y="13597"/>
                  </a:lnTo>
                  <a:lnTo>
                    <a:pt x="49" y="13140"/>
                  </a:lnTo>
                  <a:lnTo>
                    <a:pt x="79" y="12659"/>
                  </a:lnTo>
                  <a:lnTo>
                    <a:pt x="115" y="12178"/>
                  </a:lnTo>
                  <a:lnTo>
                    <a:pt x="159" y="11686"/>
                  </a:lnTo>
                  <a:lnTo>
                    <a:pt x="211" y="11194"/>
                  </a:lnTo>
                  <a:lnTo>
                    <a:pt x="269" y="10690"/>
                  </a:lnTo>
                  <a:lnTo>
                    <a:pt x="334" y="10186"/>
                  </a:lnTo>
                  <a:lnTo>
                    <a:pt x="405" y="9682"/>
                  </a:lnTo>
                  <a:lnTo>
                    <a:pt x="480" y="9166"/>
                  </a:lnTo>
                  <a:lnTo>
                    <a:pt x="559" y="8662"/>
                  </a:lnTo>
                  <a:lnTo>
                    <a:pt x="647" y="8147"/>
                  </a:lnTo>
                  <a:lnTo>
                    <a:pt x="739" y="7631"/>
                  </a:lnTo>
                  <a:lnTo>
                    <a:pt x="836" y="7127"/>
                  </a:lnTo>
                  <a:lnTo>
                    <a:pt x="937" y="6623"/>
                  </a:lnTo>
                  <a:lnTo>
                    <a:pt x="1042" y="6131"/>
                  </a:lnTo>
                  <a:lnTo>
                    <a:pt x="1157" y="5627"/>
                  </a:lnTo>
                  <a:lnTo>
                    <a:pt x="1271" y="5146"/>
                  </a:lnTo>
                  <a:lnTo>
                    <a:pt x="1390" y="4666"/>
                  </a:lnTo>
                  <a:lnTo>
                    <a:pt x="1513" y="4197"/>
                  </a:lnTo>
                  <a:lnTo>
                    <a:pt x="1636" y="3740"/>
                  </a:lnTo>
                  <a:lnTo>
                    <a:pt x="1768" y="3294"/>
                  </a:lnTo>
                  <a:lnTo>
                    <a:pt x="1900" y="2861"/>
                  </a:lnTo>
                  <a:lnTo>
                    <a:pt x="2036" y="2439"/>
                  </a:lnTo>
                  <a:lnTo>
                    <a:pt x="2172" y="2040"/>
                  </a:lnTo>
                  <a:lnTo>
                    <a:pt x="2313" y="1653"/>
                  </a:lnTo>
                  <a:lnTo>
                    <a:pt x="2458" y="1278"/>
                  </a:lnTo>
                  <a:lnTo>
                    <a:pt x="2603" y="927"/>
                  </a:lnTo>
                  <a:lnTo>
                    <a:pt x="2748" y="599"/>
                  </a:lnTo>
                  <a:lnTo>
                    <a:pt x="2898" y="282"/>
                  </a:lnTo>
                  <a:lnTo>
                    <a:pt x="3047" y="1"/>
                  </a:lnTo>
                  <a:lnTo>
                    <a:pt x="41631" y="1"/>
                  </a:lnTo>
                  <a:lnTo>
                    <a:pt x="41631" y="1"/>
                  </a:lnTo>
                  <a:lnTo>
                    <a:pt x="41856" y="188"/>
                  </a:lnTo>
                  <a:lnTo>
                    <a:pt x="42084" y="388"/>
                  </a:lnTo>
                  <a:lnTo>
                    <a:pt x="42308" y="610"/>
                  </a:lnTo>
                  <a:lnTo>
                    <a:pt x="42528" y="856"/>
                  </a:lnTo>
                  <a:lnTo>
                    <a:pt x="42748" y="1114"/>
                  </a:lnTo>
                  <a:lnTo>
                    <a:pt x="42968" y="1384"/>
                  </a:lnTo>
                  <a:lnTo>
                    <a:pt x="43183" y="1677"/>
                  </a:lnTo>
                  <a:lnTo>
                    <a:pt x="43395" y="1982"/>
                  </a:lnTo>
                  <a:lnTo>
                    <a:pt x="43601" y="2310"/>
                  </a:lnTo>
                  <a:lnTo>
                    <a:pt x="43808" y="2650"/>
                  </a:lnTo>
                  <a:lnTo>
                    <a:pt x="44010" y="3001"/>
                  </a:lnTo>
                  <a:lnTo>
                    <a:pt x="44204" y="3376"/>
                  </a:lnTo>
                  <a:lnTo>
                    <a:pt x="44397" y="3763"/>
                  </a:lnTo>
                  <a:lnTo>
                    <a:pt x="44582" y="4162"/>
                  </a:lnTo>
                  <a:lnTo>
                    <a:pt x="44762" y="4572"/>
                  </a:lnTo>
                  <a:lnTo>
                    <a:pt x="44938" y="5006"/>
                  </a:lnTo>
                  <a:lnTo>
                    <a:pt x="45105" y="5451"/>
                  </a:lnTo>
                  <a:lnTo>
                    <a:pt x="45268" y="5908"/>
                  </a:lnTo>
                  <a:lnTo>
                    <a:pt x="45426" y="6377"/>
                  </a:lnTo>
                  <a:lnTo>
                    <a:pt x="45575" y="6857"/>
                  </a:lnTo>
                  <a:lnTo>
                    <a:pt x="45716" y="7350"/>
                  </a:lnTo>
                  <a:lnTo>
                    <a:pt x="45852" y="7865"/>
                  </a:lnTo>
                  <a:lnTo>
                    <a:pt x="45976" y="8381"/>
                  </a:lnTo>
                  <a:lnTo>
                    <a:pt x="46094" y="8920"/>
                  </a:lnTo>
                  <a:lnTo>
                    <a:pt x="46204" y="9459"/>
                  </a:lnTo>
                  <a:lnTo>
                    <a:pt x="46305" y="10022"/>
                  </a:lnTo>
                  <a:lnTo>
                    <a:pt x="46398" y="10584"/>
                  </a:lnTo>
                  <a:lnTo>
                    <a:pt x="46481" y="11170"/>
                  </a:lnTo>
                  <a:lnTo>
                    <a:pt x="46516" y="11463"/>
                  </a:lnTo>
                  <a:lnTo>
                    <a:pt x="46552" y="11757"/>
                  </a:lnTo>
                  <a:lnTo>
                    <a:pt x="46587" y="12061"/>
                  </a:lnTo>
                  <a:lnTo>
                    <a:pt x="46613" y="12366"/>
                  </a:lnTo>
                  <a:lnTo>
                    <a:pt x="46640" y="12671"/>
                  </a:lnTo>
                  <a:lnTo>
                    <a:pt x="46666" y="12975"/>
                  </a:lnTo>
                  <a:lnTo>
                    <a:pt x="46688" y="13280"/>
                  </a:lnTo>
                  <a:lnTo>
                    <a:pt x="46705" y="13597"/>
                  </a:lnTo>
                  <a:lnTo>
                    <a:pt x="46705" y="13597"/>
                  </a:lnTo>
                  <a:lnTo>
                    <a:pt x="46723" y="14007"/>
                  </a:lnTo>
                  <a:lnTo>
                    <a:pt x="46736" y="14429"/>
                  </a:lnTo>
                  <a:lnTo>
                    <a:pt x="46741" y="14839"/>
                  </a:lnTo>
                  <a:lnTo>
                    <a:pt x="46745" y="15249"/>
                  </a:lnTo>
                  <a:lnTo>
                    <a:pt x="46745" y="15249"/>
                  </a:lnTo>
                  <a:lnTo>
                    <a:pt x="46741" y="15812"/>
                  </a:lnTo>
                  <a:lnTo>
                    <a:pt x="46727" y="16374"/>
                  </a:lnTo>
                  <a:lnTo>
                    <a:pt x="46705" y="16925"/>
                  </a:lnTo>
                  <a:lnTo>
                    <a:pt x="46675" y="17476"/>
                  </a:lnTo>
                  <a:lnTo>
                    <a:pt x="46640" y="18027"/>
                  </a:lnTo>
                  <a:lnTo>
                    <a:pt x="46596" y="18566"/>
                  </a:lnTo>
                  <a:lnTo>
                    <a:pt x="46543" y="19094"/>
                  </a:lnTo>
                  <a:lnTo>
                    <a:pt x="46481" y="19621"/>
                  </a:lnTo>
                  <a:lnTo>
                    <a:pt x="46411" y="20137"/>
                  </a:lnTo>
                  <a:lnTo>
                    <a:pt x="46336" y="20641"/>
                  </a:lnTo>
                  <a:lnTo>
                    <a:pt x="46253" y="21145"/>
                  </a:lnTo>
                  <a:lnTo>
                    <a:pt x="46165" y="21637"/>
                  </a:lnTo>
                  <a:lnTo>
                    <a:pt x="46063" y="22106"/>
                  </a:lnTo>
                  <a:lnTo>
                    <a:pt x="45962" y="22574"/>
                  </a:lnTo>
                  <a:lnTo>
                    <a:pt x="45852" y="23032"/>
                  </a:lnTo>
                  <a:lnTo>
                    <a:pt x="45734" y="23489"/>
                  </a:lnTo>
                  <a:lnTo>
                    <a:pt x="45611" y="23922"/>
                  </a:lnTo>
                  <a:lnTo>
                    <a:pt x="45479" y="24333"/>
                  </a:lnTo>
                  <a:lnTo>
                    <a:pt x="45342" y="24743"/>
                  </a:lnTo>
                  <a:lnTo>
                    <a:pt x="45202" y="25141"/>
                  </a:lnTo>
                  <a:lnTo>
                    <a:pt x="45052" y="25516"/>
                  </a:lnTo>
                  <a:lnTo>
                    <a:pt x="44898" y="25880"/>
                  </a:lnTo>
                  <a:lnTo>
                    <a:pt x="44736" y="26231"/>
                  </a:lnTo>
                  <a:lnTo>
                    <a:pt x="44573" y="26559"/>
                  </a:lnTo>
                  <a:lnTo>
                    <a:pt x="44401" y="26876"/>
                  </a:lnTo>
                  <a:lnTo>
                    <a:pt x="44226" y="27169"/>
                  </a:lnTo>
                  <a:lnTo>
                    <a:pt x="44045" y="27450"/>
                  </a:lnTo>
                  <a:lnTo>
                    <a:pt x="43856" y="27720"/>
                  </a:lnTo>
                  <a:lnTo>
                    <a:pt x="43667" y="27954"/>
                  </a:lnTo>
                  <a:lnTo>
                    <a:pt x="43469" y="28177"/>
                  </a:lnTo>
                  <a:lnTo>
                    <a:pt x="43271" y="28388"/>
                  </a:lnTo>
                  <a:lnTo>
                    <a:pt x="43065" y="28564"/>
                  </a:lnTo>
                  <a:lnTo>
                    <a:pt x="43065" y="28564"/>
                  </a:lnTo>
                  <a:lnTo>
                    <a:pt x="42902" y="28669"/>
                  </a:lnTo>
                  <a:lnTo>
                    <a:pt x="42739" y="28751"/>
                  </a:lnTo>
                  <a:lnTo>
                    <a:pt x="42577" y="28833"/>
                  </a:lnTo>
                  <a:lnTo>
                    <a:pt x="42414" y="28892"/>
                  </a:lnTo>
                  <a:lnTo>
                    <a:pt x="42251" y="28939"/>
                  </a:lnTo>
                  <a:lnTo>
                    <a:pt x="42089" y="28962"/>
                  </a:lnTo>
                  <a:lnTo>
                    <a:pt x="41926" y="28986"/>
                  </a:lnTo>
                  <a:lnTo>
                    <a:pt x="41763" y="28997"/>
                  </a:lnTo>
                  <a:lnTo>
                    <a:pt x="41763" y="28997"/>
                  </a:lnTo>
                  <a:lnTo>
                    <a:pt x="41583" y="28986"/>
                  </a:lnTo>
                  <a:lnTo>
                    <a:pt x="41407" y="28962"/>
                  </a:lnTo>
                  <a:lnTo>
                    <a:pt x="41227" y="28915"/>
                  </a:lnTo>
                  <a:lnTo>
                    <a:pt x="41051" y="28868"/>
                  </a:lnTo>
                  <a:lnTo>
                    <a:pt x="40875" y="28798"/>
                  </a:lnTo>
                  <a:lnTo>
                    <a:pt x="40699" y="28704"/>
                  </a:lnTo>
                  <a:lnTo>
                    <a:pt x="40528" y="28611"/>
                  </a:lnTo>
                  <a:lnTo>
                    <a:pt x="40356" y="28493"/>
                  </a:lnTo>
                  <a:lnTo>
                    <a:pt x="40185" y="28353"/>
                  </a:lnTo>
                  <a:lnTo>
                    <a:pt x="40018" y="28212"/>
                  </a:lnTo>
                  <a:lnTo>
                    <a:pt x="39851" y="28048"/>
                  </a:lnTo>
                  <a:lnTo>
                    <a:pt x="39688" y="27872"/>
                  </a:lnTo>
                  <a:lnTo>
                    <a:pt x="39525" y="27685"/>
                  </a:lnTo>
                  <a:lnTo>
                    <a:pt x="39367" y="27485"/>
                  </a:lnTo>
                  <a:lnTo>
                    <a:pt x="39209" y="27263"/>
                  </a:lnTo>
                  <a:lnTo>
                    <a:pt x="39055" y="27028"/>
                  </a:lnTo>
                  <a:lnTo>
                    <a:pt x="38905" y="26794"/>
                  </a:lnTo>
                  <a:lnTo>
                    <a:pt x="38756" y="26536"/>
                  </a:lnTo>
                  <a:lnTo>
                    <a:pt x="38611" y="26255"/>
                  </a:lnTo>
                  <a:lnTo>
                    <a:pt x="38470" y="25973"/>
                  </a:lnTo>
                  <a:lnTo>
                    <a:pt x="38334" y="25680"/>
                  </a:lnTo>
                  <a:lnTo>
                    <a:pt x="38197" y="25364"/>
                  </a:lnTo>
                  <a:lnTo>
                    <a:pt x="38065" y="25047"/>
                  </a:lnTo>
                  <a:lnTo>
                    <a:pt x="37938" y="24719"/>
                  </a:lnTo>
                  <a:lnTo>
                    <a:pt x="37815" y="24368"/>
                  </a:lnTo>
                  <a:lnTo>
                    <a:pt x="37696" y="24004"/>
                  </a:lnTo>
                  <a:lnTo>
                    <a:pt x="37582" y="23641"/>
                  </a:lnTo>
                  <a:lnTo>
                    <a:pt x="37467" y="23254"/>
                  </a:lnTo>
                  <a:lnTo>
                    <a:pt x="37362" y="22867"/>
                  </a:lnTo>
                  <a:lnTo>
                    <a:pt x="37261" y="22457"/>
                  </a:lnTo>
                  <a:lnTo>
                    <a:pt x="37164" y="22047"/>
                  </a:lnTo>
                  <a:lnTo>
                    <a:pt x="37072" y="21613"/>
                  </a:lnTo>
                  <a:lnTo>
                    <a:pt x="37072" y="21613"/>
                  </a:lnTo>
                  <a:lnTo>
                    <a:pt x="37072" y="21613"/>
                  </a:lnTo>
                  <a:lnTo>
                    <a:pt x="37072" y="21613"/>
                  </a:lnTo>
                  <a:lnTo>
                    <a:pt x="37322" y="22903"/>
                  </a:lnTo>
                  <a:lnTo>
                    <a:pt x="37445" y="23559"/>
                  </a:lnTo>
                  <a:lnTo>
                    <a:pt x="37568" y="24215"/>
                  </a:lnTo>
                  <a:lnTo>
                    <a:pt x="37687" y="24872"/>
                  </a:lnTo>
                  <a:lnTo>
                    <a:pt x="37801" y="25528"/>
                  </a:lnTo>
                  <a:lnTo>
                    <a:pt x="37907" y="26196"/>
                  </a:lnTo>
                  <a:lnTo>
                    <a:pt x="38013" y="26864"/>
                  </a:lnTo>
                  <a:lnTo>
                    <a:pt x="38109" y="27532"/>
                  </a:lnTo>
                  <a:lnTo>
                    <a:pt x="38202" y="28212"/>
                  </a:lnTo>
                  <a:lnTo>
                    <a:pt x="38285" y="28892"/>
                  </a:lnTo>
                  <a:lnTo>
                    <a:pt x="38364" y="29583"/>
                  </a:lnTo>
                  <a:lnTo>
                    <a:pt x="38430" y="30287"/>
                  </a:lnTo>
                  <a:lnTo>
                    <a:pt x="38487" y="30978"/>
                  </a:lnTo>
                  <a:lnTo>
                    <a:pt x="38509" y="31341"/>
                  </a:lnTo>
                  <a:lnTo>
                    <a:pt x="38531" y="31693"/>
                  </a:lnTo>
                  <a:lnTo>
                    <a:pt x="38553" y="32045"/>
                  </a:lnTo>
                  <a:lnTo>
                    <a:pt x="38571" y="32408"/>
                  </a:lnTo>
                  <a:lnTo>
                    <a:pt x="38571" y="32408"/>
                  </a:lnTo>
                  <a:lnTo>
                    <a:pt x="38584" y="32795"/>
                  </a:lnTo>
                  <a:lnTo>
                    <a:pt x="38593" y="33181"/>
                  </a:lnTo>
                  <a:lnTo>
                    <a:pt x="38597" y="33568"/>
                  </a:lnTo>
                  <a:lnTo>
                    <a:pt x="38602" y="33967"/>
                  </a:lnTo>
                  <a:lnTo>
                    <a:pt x="38602" y="33967"/>
                  </a:lnTo>
                  <a:lnTo>
                    <a:pt x="38597" y="34307"/>
                  </a:lnTo>
                  <a:lnTo>
                    <a:pt x="38593" y="34647"/>
                  </a:lnTo>
                  <a:lnTo>
                    <a:pt x="38589" y="34975"/>
                  </a:lnTo>
                  <a:lnTo>
                    <a:pt x="38575" y="35315"/>
                  </a:lnTo>
                  <a:lnTo>
                    <a:pt x="38562" y="35654"/>
                  </a:lnTo>
                  <a:lnTo>
                    <a:pt x="38545" y="35983"/>
                  </a:lnTo>
                  <a:lnTo>
                    <a:pt x="38527" y="36323"/>
                  </a:lnTo>
                  <a:lnTo>
                    <a:pt x="38501" y="36651"/>
                  </a:lnTo>
                  <a:lnTo>
                    <a:pt x="38474" y="36979"/>
                  </a:lnTo>
                  <a:lnTo>
                    <a:pt x="38448" y="37307"/>
                  </a:lnTo>
                  <a:lnTo>
                    <a:pt x="38413" y="37635"/>
                  </a:lnTo>
                  <a:lnTo>
                    <a:pt x="38378" y="37952"/>
                  </a:lnTo>
                  <a:lnTo>
                    <a:pt x="38338" y="38268"/>
                  </a:lnTo>
                  <a:lnTo>
                    <a:pt x="38298" y="38585"/>
                  </a:lnTo>
                  <a:lnTo>
                    <a:pt x="38250" y="38901"/>
                  </a:lnTo>
                  <a:lnTo>
                    <a:pt x="38202" y="39206"/>
                  </a:lnTo>
                  <a:lnTo>
                    <a:pt x="38149" y="39499"/>
                  </a:lnTo>
                  <a:lnTo>
                    <a:pt x="38096" y="39792"/>
                  </a:lnTo>
                  <a:lnTo>
                    <a:pt x="38035" y="40085"/>
                  </a:lnTo>
                  <a:lnTo>
                    <a:pt x="37973" y="40366"/>
                  </a:lnTo>
                  <a:lnTo>
                    <a:pt x="37907" y="40647"/>
                  </a:lnTo>
                  <a:lnTo>
                    <a:pt x="37841" y="40917"/>
                  </a:lnTo>
                  <a:lnTo>
                    <a:pt x="37766" y="41187"/>
                  </a:lnTo>
                  <a:lnTo>
                    <a:pt x="37692" y="41444"/>
                  </a:lnTo>
                  <a:lnTo>
                    <a:pt x="37612" y="41691"/>
                  </a:lnTo>
                  <a:lnTo>
                    <a:pt x="37533" y="41925"/>
                  </a:lnTo>
                  <a:lnTo>
                    <a:pt x="37445" y="42159"/>
                  </a:lnTo>
                  <a:lnTo>
                    <a:pt x="37357" y="42382"/>
                  </a:lnTo>
                  <a:lnTo>
                    <a:pt x="37265" y="42605"/>
                  </a:lnTo>
                  <a:lnTo>
                    <a:pt x="37168" y="42804"/>
                  </a:lnTo>
                  <a:lnTo>
                    <a:pt x="37067" y="43003"/>
                  </a:lnTo>
                  <a:lnTo>
                    <a:pt x="36966" y="43191"/>
                  </a:lnTo>
                  <a:lnTo>
                    <a:pt x="36966" y="43191"/>
                  </a:lnTo>
                  <a:lnTo>
                    <a:pt x="36883" y="43320"/>
                  </a:lnTo>
                  <a:lnTo>
                    <a:pt x="36799" y="43449"/>
                  </a:lnTo>
                  <a:lnTo>
                    <a:pt x="36715" y="43566"/>
                  </a:lnTo>
                  <a:lnTo>
                    <a:pt x="36632" y="43671"/>
                  </a:lnTo>
                  <a:lnTo>
                    <a:pt x="36544" y="43765"/>
                  </a:lnTo>
                  <a:lnTo>
                    <a:pt x="36452" y="43859"/>
                  </a:lnTo>
                  <a:lnTo>
                    <a:pt x="36364" y="43941"/>
                  </a:lnTo>
                  <a:lnTo>
                    <a:pt x="36271" y="44011"/>
                  </a:lnTo>
                  <a:lnTo>
                    <a:pt x="36179" y="44070"/>
                  </a:lnTo>
                  <a:lnTo>
                    <a:pt x="36087" y="44128"/>
                  </a:lnTo>
                  <a:lnTo>
                    <a:pt x="35990" y="44175"/>
                  </a:lnTo>
                  <a:lnTo>
                    <a:pt x="35898" y="44210"/>
                  </a:lnTo>
                  <a:lnTo>
                    <a:pt x="35801" y="44234"/>
                  </a:lnTo>
                  <a:lnTo>
                    <a:pt x="35704" y="44257"/>
                  </a:lnTo>
                  <a:lnTo>
                    <a:pt x="35612" y="44269"/>
                  </a:lnTo>
                  <a:lnTo>
                    <a:pt x="35515" y="44281"/>
                  </a:lnTo>
                  <a:lnTo>
                    <a:pt x="35515" y="44281"/>
                  </a:lnTo>
                  <a:lnTo>
                    <a:pt x="35418" y="44269"/>
                  </a:lnTo>
                  <a:lnTo>
                    <a:pt x="35322" y="44257"/>
                  </a:lnTo>
                  <a:lnTo>
                    <a:pt x="35225" y="44234"/>
                  </a:lnTo>
                  <a:lnTo>
                    <a:pt x="35128" y="44210"/>
                  </a:lnTo>
                  <a:lnTo>
                    <a:pt x="35036" y="44175"/>
                  </a:lnTo>
                  <a:lnTo>
                    <a:pt x="34939" y="44128"/>
                  </a:lnTo>
                  <a:lnTo>
                    <a:pt x="34847" y="44070"/>
                  </a:lnTo>
                  <a:lnTo>
                    <a:pt x="34754" y="44011"/>
                  </a:lnTo>
                  <a:lnTo>
                    <a:pt x="34662" y="43941"/>
                  </a:lnTo>
                  <a:lnTo>
                    <a:pt x="34570" y="43871"/>
                  </a:lnTo>
                  <a:lnTo>
                    <a:pt x="34482" y="43777"/>
                  </a:lnTo>
                  <a:lnTo>
                    <a:pt x="34394" y="43683"/>
                  </a:lnTo>
                  <a:lnTo>
                    <a:pt x="34310" y="43589"/>
                  </a:lnTo>
                  <a:lnTo>
                    <a:pt x="34222" y="43472"/>
                  </a:lnTo>
                  <a:lnTo>
                    <a:pt x="34143" y="43355"/>
                  </a:lnTo>
                  <a:lnTo>
                    <a:pt x="34064" y="43238"/>
                  </a:lnTo>
                  <a:lnTo>
                    <a:pt x="33985" y="43109"/>
                  </a:lnTo>
                  <a:lnTo>
                    <a:pt x="33910" y="42968"/>
                  </a:lnTo>
                  <a:lnTo>
                    <a:pt x="33835" y="42816"/>
                  </a:lnTo>
                  <a:lnTo>
                    <a:pt x="33765" y="42663"/>
                  </a:lnTo>
                  <a:lnTo>
                    <a:pt x="33695" y="42499"/>
                  </a:lnTo>
                  <a:lnTo>
                    <a:pt x="33633" y="42335"/>
                  </a:lnTo>
                  <a:lnTo>
                    <a:pt x="33567" y="42159"/>
                  </a:lnTo>
                  <a:lnTo>
                    <a:pt x="33510" y="41972"/>
                  </a:lnTo>
                  <a:lnTo>
                    <a:pt x="33453" y="41784"/>
                  </a:lnTo>
                  <a:lnTo>
                    <a:pt x="33400" y="41585"/>
                  </a:lnTo>
                  <a:lnTo>
                    <a:pt x="33352" y="41374"/>
                  </a:lnTo>
                  <a:lnTo>
                    <a:pt x="33308" y="41163"/>
                  </a:lnTo>
                  <a:lnTo>
                    <a:pt x="33264" y="40940"/>
                  </a:lnTo>
                  <a:lnTo>
                    <a:pt x="33229" y="40718"/>
                  </a:lnTo>
                  <a:lnTo>
                    <a:pt x="33193" y="40483"/>
                  </a:lnTo>
                  <a:lnTo>
                    <a:pt x="33163" y="40249"/>
                  </a:lnTo>
                  <a:lnTo>
                    <a:pt x="33163" y="40249"/>
                  </a:lnTo>
                  <a:lnTo>
                    <a:pt x="33097" y="41726"/>
                  </a:lnTo>
                  <a:lnTo>
                    <a:pt x="33018" y="43367"/>
                  </a:lnTo>
                  <a:lnTo>
                    <a:pt x="32828" y="47094"/>
                  </a:lnTo>
                  <a:lnTo>
                    <a:pt x="32609" y="51301"/>
                  </a:lnTo>
                  <a:lnTo>
                    <a:pt x="32362" y="55884"/>
                  </a:lnTo>
                  <a:lnTo>
                    <a:pt x="32099" y="60736"/>
                  </a:lnTo>
                  <a:lnTo>
                    <a:pt x="31817" y="65741"/>
                  </a:lnTo>
                  <a:lnTo>
                    <a:pt x="31531" y="70792"/>
                  </a:lnTo>
                  <a:lnTo>
                    <a:pt x="31250" y="75785"/>
                  </a:lnTo>
                  <a:lnTo>
                    <a:pt x="30709" y="85127"/>
                  </a:lnTo>
                  <a:lnTo>
                    <a:pt x="30256" y="92885"/>
                  </a:lnTo>
                  <a:lnTo>
                    <a:pt x="29830" y="1001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77;p39">
              <a:extLst>
                <a:ext uri="{FF2B5EF4-FFF2-40B4-BE49-F238E27FC236}">
                  <a16:creationId xmlns:a16="http://schemas.microsoft.com/office/drawing/2014/main" id="{44C24F31-238A-F056-8A21-924D8057F1E8}"/>
                </a:ext>
              </a:extLst>
            </p:cNvPr>
            <p:cNvSpPr/>
            <p:nvPr/>
          </p:nvSpPr>
          <p:spPr>
            <a:xfrm>
              <a:off x="3589850" y="-12674300"/>
              <a:ext cx="374550" cy="1494950"/>
            </a:xfrm>
            <a:custGeom>
              <a:avLst/>
              <a:gdLst/>
              <a:ahLst/>
              <a:cxnLst/>
              <a:rect l="l" t="t" r="r" b="b"/>
              <a:pathLst>
                <a:path w="14982" h="59798" extrusionOk="0">
                  <a:moveTo>
                    <a:pt x="9467" y="0"/>
                  </a:moveTo>
                  <a:lnTo>
                    <a:pt x="9256" y="23"/>
                  </a:lnTo>
                  <a:lnTo>
                    <a:pt x="9050" y="82"/>
                  </a:lnTo>
                  <a:lnTo>
                    <a:pt x="8843" y="164"/>
                  </a:lnTo>
                  <a:lnTo>
                    <a:pt x="8641" y="258"/>
                  </a:lnTo>
                  <a:lnTo>
                    <a:pt x="8438" y="399"/>
                  </a:lnTo>
                  <a:lnTo>
                    <a:pt x="8240" y="551"/>
                  </a:lnTo>
                  <a:lnTo>
                    <a:pt x="8043" y="727"/>
                  </a:lnTo>
                  <a:lnTo>
                    <a:pt x="7849" y="938"/>
                  </a:lnTo>
                  <a:lnTo>
                    <a:pt x="7660" y="1160"/>
                  </a:lnTo>
                  <a:lnTo>
                    <a:pt x="7475" y="1418"/>
                  </a:lnTo>
                  <a:lnTo>
                    <a:pt x="7295" y="1700"/>
                  </a:lnTo>
                  <a:lnTo>
                    <a:pt x="7119" y="2004"/>
                  </a:lnTo>
                  <a:lnTo>
                    <a:pt x="6948" y="2321"/>
                  </a:lnTo>
                  <a:lnTo>
                    <a:pt x="6785" y="2672"/>
                  </a:lnTo>
                  <a:lnTo>
                    <a:pt x="6627" y="3047"/>
                  </a:lnTo>
                  <a:lnTo>
                    <a:pt x="6473" y="3434"/>
                  </a:lnTo>
                  <a:lnTo>
                    <a:pt x="6398" y="3633"/>
                  </a:lnTo>
                  <a:lnTo>
                    <a:pt x="6328" y="3844"/>
                  </a:lnTo>
                  <a:lnTo>
                    <a:pt x="6257" y="4067"/>
                  </a:lnTo>
                  <a:lnTo>
                    <a:pt x="6187" y="4290"/>
                  </a:lnTo>
                  <a:lnTo>
                    <a:pt x="6121" y="4512"/>
                  </a:lnTo>
                  <a:lnTo>
                    <a:pt x="6060" y="4747"/>
                  </a:lnTo>
                  <a:lnTo>
                    <a:pt x="5994" y="4981"/>
                  </a:lnTo>
                  <a:lnTo>
                    <a:pt x="5932" y="5227"/>
                  </a:lnTo>
                  <a:lnTo>
                    <a:pt x="5875" y="5473"/>
                  </a:lnTo>
                  <a:lnTo>
                    <a:pt x="5818" y="5720"/>
                  </a:lnTo>
                  <a:lnTo>
                    <a:pt x="5765" y="5977"/>
                  </a:lnTo>
                  <a:lnTo>
                    <a:pt x="5712" y="6247"/>
                  </a:lnTo>
                  <a:lnTo>
                    <a:pt x="5598" y="6845"/>
                  </a:lnTo>
                  <a:lnTo>
                    <a:pt x="5492" y="7443"/>
                  </a:lnTo>
                  <a:lnTo>
                    <a:pt x="5391" y="8052"/>
                  </a:lnTo>
                  <a:lnTo>
                    <a:pt x="5294" y="8673"/>
                  </a:lnTo>
                  <a:lnTo>
                    <a:pt x="5202" y="9294"/>
                  </a:lnTo>
                  <a:lnTo>
                    <a:pt x="5110" y="9927"/>
                  </a:lnTo>
                  <a:lnTo>
                    <a:pt x="5026" y="10560"/>
                  </a:lnTo>
                  <a:lnTo>
                    <a:pt x="4947" y="11193"/>
                  </a:lnTo>
                  <a:lnTo>
                    <a:pt x="4872" y="11849"/>
                  </a:lnTo>
                  <a:lnTo>
                    <a:pt x="4802" y="12494"/>
                  </a:lnTo>
                  <a:lnTo>
                    <a:pt x="4740" y="13150"/>
                  </a:lnTo>
                  <a:lnTo>
                    <a:pt x="4679" y="13818"/>
                  </a:lnTo>
                  <a:lnTo>
                    <a:pt x="4622" y="14487"/>
                  </a:lnTo>
                  <a:lnTo>
                    <a:pt x="4569" y="15155"/>
                  </a:lnTo>
                  <a:lnTo>
                    <a:pt x="4521" y="15834"/>
                  </a:lnTo>
                  <a:lnTo>
                    <a:pt x="4477" y="16514"/>
                  </a:lnTo>
                  <a:lnTo>
                    <a:pt x="4437" y="17206"/>
                  </a:lnTo>
                  <a:lnTo>
                    <a:pt x="4402" y="17897"/>
                  </a:lnTo>
                  <a:lnTo>
                    <a:pt x="4371" y="18589"/>
                  </a:lnTo>
                  <a:lnTo>
                    <a:pt x="4345" y="19292"/>
                  </a:lnTo>
                  <a:lnTo>
                    <a:pt x="4323" y="19995"/>
                  </a:lnTo>
                  <a:lnTo>
                    <a:pt x="4305" y="20710"/>
                  </a:lnTo>
                  <a:lnTo>
                    <a:pt x="4292" y="21425"/>
                  </a:lnTo>
                  <a:lnTo>
                    <a:pt x="4283" y="22140"/>
                  </a:lnTo>
                  <a:lnTo>
                    <a:pt x="4274" y="22867"/>
                  </a:lnTo>
                  <a:lnTo>
                    <a:pt x="4274" y="23593"/>
                  </a:lnTo>
                  <a:lnTo>
                    <a:pt x="4279" y="24320"/>
                  </a:lnTo>
                  <a:lnTo>
                    <a:pt x="4283" y="25047"/>
                  </a:lnTo>
                  <a:lnTo>
                    <a:pt x="4296" y="25785"/>
                  </a:lnTo>
                  <a:lnTo>
                    <a:pt x="4310" y="26523"/>
                  </a:lnTo>
                  <a:lnTo>
                    <a:pt x="4319" y="26932"/>
                  </a:lnTo>
                  <a:lnTo>
                    <a:pt x="4318" y="26922"/>
                  </a:lnTo>
                  <a:lnTo>
                    <a:pt x="4301" y="26770"/>
                  </a:lnTo>
                  <a:lnTo>
                    <a:pt x="4283" y="26629"/>
                  </a:lnTo>
                  <a:lnTo>
                    <a:pt x="4261" y="26488"/>
                  </a:lnTo>
                  <a:lnTo>
                    <a:pt x="4213" y="26219"/>
                  </a:lnTo>
                  <a:lnTo>
                    <a:pt x="4156" y="25973"/>
                  </a:lnTo>
                  <a:lnTo>
                    <a:pt x="4090" y="25726"/>
                  </a:lnTo>
                  <a:lnTo>
                    <a:pt x="4015" y="25492"/>
                  </a:lnTo>
                  <a:lnTo>
                    <a:pt x="3931" y="25281"/>
                  </a:lnTo>
                  <a:lnTo>
                    <a:pt x="3843" y="25082"/>
                  </a:lnTo>
                  <a:lnTo>
                    <a:pt x="3751" y="24894"/>
                  </a:lnTo>
                  <a:lnTo>
                    <a:pt x="3650" y="24730"/>
                  </a:lnTo>
                  <a:lnTo>
                    <a:pt x="3544" y="24578"/>
                  </a:lnTo>
                  <a:lnTo>
                    <a:pt x="3435" y="24437"/>
                  </a:lnTo>
                  <a:lnTo>
                    <a:pt x="3320" y="24308"/>
                  </a:lnTo>
                  <a:lnTo>
                    <a:pt x="3202" y="24203"/>
                  </a:lnTo>
                  <a:lnTo>
                    <a:pt x="3078" y="24121"/>
                  </a:lnTo>
                  <a:lnTo>
                    <a:pt x="2955" y="24050"/>
                  </a:lnTo>
                  <a:lnTo>
                    <a:pt x="2832" y="23992"/>
                  </a:lnTo>
                  <a:lnTo>
                    <a:pt x="2705" y="23957"/>
                  </a:lnTo>
                  <a:lnTo>
                    <a:pt x="2577" y="23945"/>
                  </a:lnTo>
                  <a:lnTo>
                    <a:pt x="2450" y="23945"/>
                  </a:lnTo>
                  <a:lnTo>
                    <a:pt x="2326" y="23968"/>
                  </a:lnTo>
                  <a:lnTo>
                    <a:pt x="2199" y="24004"/>
                  </a:lnTo>
                  <a:lnTo>
                    <a:pt x="2076" y="24062"/>
                  </a:lnTo>
                  <a:lnTo>
                    <a:pt x="1953" y="24144"/>
                  </a:lnTo>
                  <a:lnTo>
                    <a:pt x="1834" y="24250"/>
                  </a:lnTo>
                  <a:lnTo>
                    <a:pt x="1715" y="24379"/>
                  </a:lnTo>
                  <a:lnTo>
                    <a:pt x="1605" y="24519"/>
                  </a:lnTo>
                  <a:lnTo>
                    <a:pt x="1495" y="24683"/>
                  </a:lnTo>
                  <a:lnTo>
                    <a:pt x="1390" y="24871"/>
                  </a:lnTo>
                  <a:lnTo>
                    <a:pt x="1293" y="25082"/>
                  </a:lnTo>
                  <a:lnTo>
                    <a:pt x="1201" y="25293"/>
                  </a:lnTo>
                  <a:lnTo>
                    <a:pt x="1109" y="25527"/>
                  </a:lnTo>
                  <a:lnTo>
                    <a:pt x="1025" y="25762"/>
                  </a:lnTo>
                  <a:lnTo>
                    <a:pt x="946" y="26008"/>
                  </a:lnTo>
                  <a:lnTo>
                    <a:pt x="871" y="26254"/>
                  </a:lnTo>
                  <a:lnTo>
                    <a:pt x="796" y="26512"/>
                  </a:lnTo>
                  <a:lnTo>
                    <a:pt x="730" y="26781"/>
                  </a:lnTo>
                  <a:lnTo>
                    <a:pt x="664" y="27063"/>
                  </a:lnTo>
                  <a:lnTo>
                    <a:pt x="603" y="27344"/>
                  </a:lnTo>
                  <a:lnTo>
                    <a:pt x="546" y="27637"/>
                  </a:lnTo>
                  <a:lnTo>
                    <a:pt x="493" y="27930"/>
                  </a:lnTo>
                  <a:lnTo>
                    <a:pt x="445" y="28235"/>
                  </a:lnTo>
                  <a:lnTo>
                    <a:pt x="396" y="28539"/>
                  </a:lnTo>
                  <a:lnTo>
                    <a:pt x="357" y="28856"/>
                  </a:lnTo>
                  <a:lnTo>
                    <a:pt x="313" y="29172"/>
                  </a:lnTo>
                  <a:lnTo>
                    <a:pt x="277" y="29489"/>
                  </a:lnTo>
                  <a:lnTo>
                    <a:pt x="242" y="29817"/>
                  </a:lnTo>
                  <a:lnTo>
                    <a:pt x="212" y="30145"/>
                  </a:lnTo>
                  <a:lnTo>
                    <a:pt x="185" y="30473"/>
                  </a:lnTo>
                  <a:lnTo>
                    <a:pt x="132" y="31153"/>
                  </a:lnTo>
                  <a:lnTo>
                    <a:pt x="93" y="31821"/>
                  </a:lnTo>
                  <a:lnTo>
                    <a:pt x="62" y="32513"/>
                  </a:lnTo>
                  <a:lnTo>
                    <a:pt x="36" y="33192"/>
                  </a:lnTo>
                  <a:lnTo>
                    <a:pt x="18" y="33872"/>
                  </a:lnTo>
                  <a:lnTo>
                    <a:pt x="9" y="34540"/>
                  </a:lnTo>
                  <a:lnTo>
                    <a:pt x="0" y="35361"/>
                  </a:lnTo>
                  <a:lnTo>
                    <a:pt x="0" y="36193"/>
                  </a:lnTo>
                  <a:lnTo>
                    <a:pt x="0" y="37013"/>
                  </a:lnTo>
                  <a:lnTo>
                    <a:pt x="9" y="37834"/>
                  </a:lnTo>
                  <a:lnTo>
                    <a:pt x="22" y="38642"/>
                  </a:lnTo>
                  <a:lnTo>
                    <a:pt x="40" y="39463"/>
                  </a:lnTo>
                  <a:lnTo>
                    <a:pt x="66" y="40283"/>
                  </a:lnTo>
                  <a:lnTo>
                    <a:pt x="97" y="41092"/>
                  </a:lnTo>
                  <a:lnTo>
                    <a:pt x="132" y="41901"/>
                  </a:lnTo>
                  <a:lnTo>
                    <a:pt x="172" y="42721"/>
                  </a:lnTo>
                  <a:lnTo>
                    <a:pt x="216" y="43518"/>
                  </a:lnTo>
                  <a:lnTo>
                    <a:pt x="264" y="44327"/>
                  </a:lnTo>
                  <a:lnTo>
                    <a:pt x="321" y="45136"/>
                  </a:lnTo>
                  <a:lnTo>
                    <a:pt x="383" y="45933"/>
                  </a:lnTo>
                  <a:lnTo>
                    <a:pt x="449" y="46729"/>
                  </a:lnTo>
                  <a:lnTo>
                    <a:pt x="519" y="47515"/>
                  </a:lnTo>
                  <a:lnTo>
                    <a:pt x="594" y="48312"/>
                  </a:lnTo>
                  <a:lnTo>
                    <a:pt x="678" y="49097"/>
                  </a:lnTo>
                  <a:lnTo>
                    <a:pt x="766" y="49882"/>
                  </a:lnTo>
                  <a:lnTo>
                    <a:pt x="853" y="50656"/>
                  </a:lnTo>
                  <a:lnTo>
                    <a:pt x="950" y="51429"/>
                  </a:lnTo>
                  <a:lnTo>
                    <a:pt x="1056" y="52203"/>
                  </a:lnTo>
                  <a:lnTo>
                    <a:pt x="1161" y="52965"/>
                  </a:lnTo>
                  <a:lnTo>
                    <a:pt x="1271" y="53727"/>
                  </a:lnTo>
                  <a:lnTo>
                    <a:pt x="1390" y="54488"/>
                  </a:lnTo>
                  <a:lnTo>
                    <a:pt x="1509" y="55239"/>
                  </a:lnTo>
                  <a:lnTo>
                    <a:pt x="1636" y="55989"/>
                  </a:lnTo>
                  <a:lnTo>
                    <a:pt x="1768" y="56727"/>
                  </a:lnTo>
                  <a:lnTo>
                    <a:pt x="1904" y="57454"/>
                  </a:lnTo>
                  <a:lnTo>
                    <a:pt x="2045" y="58192"/>
                  </a:lnTo>
                  <a:lnTo>
                    <a:pt x="2190" y="58907"/>
                  </a:lnTo>
                  <a:lnTo>
                    <a:pt x="2344" y="59634"/>
                  </a:lnTo>
                  <a:lnTo>
                    <a:pt x="2353" y="59552"/>
                  </a:lnTo>
                  <a:lnTo>
                    <a:pt x="11960" y="59798"/>
                  </a:lnTo>
                  <a:lnTo>
                    <a:pt x="12470" y="55543"/>
                  </a:lnTo>
                  <a:lnTo>
                    <a:pt x="12721" y="53422"/>
                  </a:lnTo>
                  <a:lnTo>
                    <a:pt x="12967" y="51300"/>
                  </a:lnTo>
                  <a:lnTo>
                    <a:pt x="13209" y="49179"/>
                  </a:lnTo>
                  <a:lnTo>
                    <a:pt x="13438" y="47058"/>
                  </a:lnTo>
                  <a:lnTo>
                    <a:pt x="13552" y="46003"/>
                  </a:lnTo>
                  <a:lnTo>
                    <a:pt x="13658" y="44936"/>
                  </a:lnTo>
                  <a:lnTo>
                    <a:pt x="13768" y="43881"/>
                  </a:lnTo>
                  <a:lnTo>
                    <a:pt x="13869" y="42815"/>
                  </a:lnTo>
                  <a:lnTo>
                    <a:pt x="13970" y="41748"/>
                  </a:lnTo>
                  <a:lnTo>
                    <a:pt x="14067" y="40682"/>
                  </a:lnTo>
                  <a:lnTo>
                    <a:pt x="14159" y="39615"/>
                  </a:lnTo>
                  <a:lnTo>
                    <a:pt x="14251" y="38537"/>
                  </a:lnTo>
                  <a:lnTo>
                    <a:pt x="14335" y="37459"/>
                  </a:lnTo>
                  <a:lnTo>
                    <a:pt x="14418" y="36392"/>
                  </a:lnTo>
                  <a:lnTo>
                    <a:pt x="14493" y="35302"/>
                  </a:lnTo>
                  <a:lnTo>
                    <a:pt x="14568" y="34224"/>
                  </a:lnTo>
                  <a:lnTo>
                    <a:pt x="14634" y="33134"/>
                  </a:lnTo>
                  <a:lnTo>
                    <a:pt x="14700" y="32044"/>
                  </a:lnTo>
                  <a:lnTo>
                    <a:pt x="14757" y="30954"/>
                  </a:lnTo>
                  <a:lnTo>
                    <a:pt x="14810" y="29864"/>
                  </a:lnTo>
                  <a:lnTo>
                    <a:pt x="14858" y="28762"/>
                  </a:lnTo>
                  <a:lnTo>
                    <a:pt x="14898" y="27649"/>
                  </a:lnTo>
                  <a:lnTo>
                    <a:pt x="14933" y="26535"/>
                  </a:lnTo>
                  <a:lnTo>
                    <a:pt x="14964" y="25422"/>
                  </a:lnTo>
                  <a:lnTo>
                    <a:pt x="14972" y="24812"/>
                  </a:lnTo>
                  <a:lnTo>
                    <a:pt x="14981" y="24191"/>
                  </a:lnTo>
                  <a:lnTo>
                    <a:pt x="14981" y="23582"/>
                  </a:lnTo>
                  <a:lnTo>
                    <a:pt x="14981" y="22972"/>
                  </a:lnTo>
                  <a:lnTo>
                    <a:pt x="14977" y="22351"/>
                  </a:lnTo>
                  <a:lnTo>
                    <a:pt x="14968" y="21741"/>
                  </a:lnTo>
                  <a:lnTo>
                    <a:pt x="14955" y="21132"/>
                  </a:lnTo>
                  <a:lnTo>
                    <a:pt x="14937" y="20523"/>
                  </a:lnTo>
                  <a:lnTo>
                    <a:pt x="14915" y="19913"/>
                  </a:lnTo>
                  <a:lnTo>
                    <a:pt x="14893" y="19304"/>
                  </a:lnTo>
                  <a:lnTo>
                    <a:pt x="14867" y="18694"/>
                  </a:lnTo>
                  <a:lnTo>
                    <a:pt x="14832" y="18096"/>
                  </a:lnTo>
                  <a:lnTo>
                    <a:pt x="14796" y="17487"/>
                  </a:lnTo>
                  <a:lnTo>
                    <a:pt x="14761" y="16889"/>
                  </a:lnTo>
                  <a:lnTo>
                    <a:pt x="14717" y="16291"/>
                  </a:lnTo>
                  <a:lnTo>
                    <a:pt x="14669" y="15694"/>
                  </a:lnTo>
                  <a:lnTo>
                    <a:pt x="14621" y="15096"/>
                  </a:lnTo>
                  <a:lnTo>
                    <a:pt x="14568" y="14498"/>
                  </a:lnTo>
                  <a:lnTo>
                    <a:pt x="14511" y="13912"/>
                  </a:lnTo>
                  <a:lnTo>
                    <a:pt x="14449" y="13314"/>
                  </a:lnTo>
                  <a:lnTo>
                    <a:pt x="14383" y="12728"/>
                  </a:lnTo>
                  <a:lnTo>
                    <a:pt x="14317" y="12142"/>
                  </a:lnTo>
                  <a:lnTo>
                    <a:pt x="14247" y="11568"/>
                  </a:lnTo>
                  <a:lnTo>
                    <a:pt x="14172" y="10994"/>
                  </a:lnTo>
                  <a:lnTo>
                    <a:pt x="14093" y="10420"/>
                  </a:lnTo>
                  <a:lnTo>
                    <a:pt x="14009" y="9845"/>
                  </a:lnTo>
                  <a:lnTo>
                    <a:pt x="13926" y="9271"/>
                  </a:lnTo>
                  <a:lnTo>
                    <a:pt x="13834" y="8708"/>
                  </a:lnTo>
                  <a:lnTo>
                    <a:pt x="13741" y="8146"/>
                  </a:lnTo>
                  <a:lnTo>
                    <a:pt x="13644" y="7595"/>
                  </a:lnTo>
                  <a:lnTo>
                    <a:pt x="13543" y="7032"/>
                  </a:lnTo>
                  <a:lnTo>
                    <a:pt x="13442" y="6481"/>
                  </a:lnTo>
                  <a:lnTo>
                    <a:pt x="13363" y="6071"/>
                  </a:lnTo>
                  <a:lnTo>
                    <a:pt x="13275" y="5673"/>
                  </a:lnTo>
                  <a:lnTo>
                    <a:pt x="13183" y="5274"/>
                  </a:lnTo>
                  <a:lnTo>
                    <a:pt x="13086" y="4887"/>
                  </a:lnTo>
                  <a:lnTo>
                    <a:pt x="12985" y="4524"/>
                  </a:lnTo>
                  <a:lnTo>
                    <a:pt x="12879" y="4161"/>
                  </a:lnTo>
                  <a:lnTo>
                    <a:pt x="12765" y="3809"/>
                  </a:lnTo>
                  <a:lnTo>
                    <a:pt x="12646" y="3481"/>
                  </a:lnTo>
                  <a:lnTo>
                    <a:pt x="12523" y="3153"/>
                  </a:lnTo>
                  <a:lnTo>
                    <a:pt x="12396" y="2848"/>
                  </a:lnTo>
                  <a:lnTo>
                    <a:pt x="12264" y="2543"/>
                  </a:lnTo>
                  <a:lnTo>
                    <a:pt x="12127" y="2262"/>
                  </a:lnTo>
                  <a:lnTo>
                    <a:pt x="11987" y="2004"/>
                  </a:lnTo>
                  <a:lnTo>
                    <a:pt x="11842" y="1746"/>
                  </a:lnTo>
                  <a:lnTo>
                    <a:pt x="11692" y="1512"/>
                  </a:lnTo>
                  <a:lnTo>
                    <a:pt x="11538" y="1289"/>
                  </a:lnTo>
                  <a:lnTo>
                    <a:pt x="11437" y="1149"/>
                  </a:lnTo>
                  <a:lnTo>
                    <a:pt x="11336" y="1031"/>
                  </a:lnTo>
                  <a:lnTo>
                    <a:pt x="11235" y="914"/>
                  </a:lnTo>
                  <a:lnTo>
                    <a:pt x="11134" y="797"/>
                  </a:lnTo>
                  <a:lnTo>
                    <a:pt x="11033" y="692"/>
                  </a:lnTo>
                  <a:lnTo>
                    <a:pt x="10927" y="598"/>
                  </a:lnTo>
                  <a:lnTo>
                    <a:pt x="10826" y="516"/>
                  </a:lnTo>
                  <a:lnTo>
                    <a:pt x="10720" y="434"/>
                  </a:lnTo>
                  <a:lnTo>
                    <a:pt x="10619" y="352"/>
                  </a:lnTo>
                  <a:lnTo>
                    <a:pt x="10514" y="293"/>
                  </a:lnTo>
                  <a:lnTo>
                    <a:pt x="10408" y="223"/>
                  </a:lnTo>
                  <a:lnTo>
                    <a:pt x="10303" y="176"/>
                  </a:lnTo>
                  <a:lnTo>
                    <a:pt x="10096" y="94"/>
                  </a:lnTo>
                  <a:lnTo>
                    <a:pt x="9885" y="35"/>
                  </a:lnTo>
                  <a:lnTo>
                    <a:pt x="96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78;p39">
              <a:extLst>
                <a:ext uri="{FF2B5EF4-FFF2-40B4-BE49-F238E27FC236}">
                  <a16:creationId xmlns:a16="http://schemas.microsoft.com/office/drawing/2014/main" id="{7B791B77-FFB4-2F07-D080-D911AF29E7F0}"/>
                </a:ext>
              </a:extLst>
            </p:cNvPr>
            <p:cNvSpPr/>
            <p:nvPr/>
          </p:nvSpPr>
          <p:spPr>
            <a:xfrm>
              <a:off x="3589850" y="-12674300"/>
              <a:ext cx="374550" cy="1494950"/>
            </a:xfrm>
            <a:custGeom>
              <a:avLst/>
              <a:gdLst/>
              <a:ahLst/>
              <a:cxnLst/>
              <a:rect l="l" t="t" r="r" b="b"/>
              <a:pathLst>
                <a:path w="14982" h="59798" fill="none" extrusionOk="0">
                  <a:moveTo>
                    <a:pt x="2344" y="59634"/>
                  </a:moveTo>
                  <a:lnTo>
                    <a:pt x="2344" y="59634"/>
                  </a:lnTo>
                  <a:lnTo>
                    <a:pt x="2190" y="58907"/>
                  </a:lnTo>
                  <a:lnTo>
                    <a:pt x="2045" y="58192"/>
                  </a:lnTo>
                  <a:lnTo>
                    <a:pt x="1904" y="57454"/>
                  </a:lnTo>
                  <a:lnTo>
                    <a:pt x="1768" y="56727"/>
                  </a:lnTo>
                  <a:lnTo>
                    <a:pt x="1636" y="55989"/>
                  </a:lnTo>
                  <a:lnTo>
                    <a:pt x="1509" y="55239"/>
                  </a:lnTo>
                  <a:lnTo>
                    <a:pt x="1390" y="54488"/>
                  </a:lnTo>
                  <a:lnTo>
                    <a:pt x="1271" y="53727"/>
                  </a:lnTo>
                  <a:lnTo>
                    <a:pt x="1161" y="52965"/>
                  </a:lnTo>
                  <a:lnTo>
                    <a:pt x="1056" y="52203"/>
                  </a:lnTo>
                  <a:lnTo>
                    <a:pt x="950" y="51429"/>
                  </a:lnTo>
                  <a:lnTo>
                    <a:pt x="853" y="50656"/>
                  </a:lnTo>
                  <a:lnTo>
                    <a:pt x="766" y="49882"/>
                  </a:lnTo>
                  <a:lnTo>
                    <a:pt x="678" y="49097"/>
                  </a:lnTo>
                  <a:lnTo>
                    <a:pt x="594" y="48312"/>
                  </a:lnTo>
                  <a:lnTo>
                    <a:pt x="519" y="47515"/>
                  </a:lnTo>
                  <a:lnTo>
                    <a:pt x="449" y="46729"/>
                  </a:lnTo>
                  <a:lnTo>
                    <a:pt x="383" y="45933"/>
                  </a:lnTo>
                  <a:lnTo>
                    <a:pt x="321" y="45136"/>
                  </a:lnTo>
                  <a:lnTo>
                    <a:pt x="264" y="44327"/>
                  </a:lnTo>
                  <a:lnTo>
                    <a:pt x="216" y="43518"/>
                  </a:lnTo>
                  <a:lnTo>
                    <a:pt x="172" y="42721"/>
                  </a:lnTo>
                  <a:lnTo>
                    <a:pt x="132" y="41901"/>
                  </a:lnTo>
                  <a:lnTo>
                    <a:pt x="97" y="41092"/>
                  </a:lnTo>
                  <a:lnTo>
                    <a:pt x="66" y="40283"/>
                  </a:lnTo>
                  <a:lnTo>
                    <a:pt x="40" y="39463"/>
                  </a:lnTo>
                  <a:lnTo>
                    <a:pt x="22" y="38642"/>
                  </a:lnTo>
                  <a:lnTo>
                    <a:pt x="9" y="37834"/>
                  </a:lnTo>
                  <a:lnTo>
                    <a:pt x="0" y="37013"/>
                  </a:lnTo>
                  <a:lnTo>
                    <a:pt x="0" y="36193"/>
                  </a:lnTo>
                  <a:lnTo>
                    <a:pt x="0" y="35361"/>
                  </a:lnTo>
                  <a:lnTo>
                    <a:pt x="9" y="34540"/>
                  </a:lnTo>
                  <a:lnTo>
                    <a:pt x="9" y="34540"/>
                  </a:lnTo>
                  <a:lnTo>
                    <a:pt x="18" y="33872"/>
                  </a:lnTo>
                  <a:lnTo>
                    <a:pt x="36" y="33192"/>
                  </a:lnTo>
                  <a:lnTo>
                    <a:pt x="62" y="32513"/>
                  </a:lnTo>
                  <a:lnTo>
                    <a:pt x="93" y="31821"/>
                  </a:lnTo>
                  <a:lnTo>
                    <a:pt x="132" y="31153"/>
                  </a:lnTo>
                  <a:lnTo>
                    <a:pt x="185" y="30473"/>
                  </a:lnTo>
                  <a:lnTo>
                    <a:pt x="212" y="30145"/>
                  </a:lnTo>
                  <a:lnTo>
                    <a:pt x="242" y="29817"/>
                  </a:lnTo>
                  <a:lnTo>
                    <a:pt x="277" y="29489"/>
                  </a:lnTo>
                  <a:lnTo>
                    <a:pt x="313" y="29172"/>
                  </a:lnTo>
                  <a:lnTo>
                    <a:pt x="357" y="28856"/>
                  </a:lnTo>
                  <a:lnTo>
                    <a:pt x="396" y="28539"/>
                  </a:lnTo>
                  <a:lnTo>
                    <a:pt x="445" y="28235"/>
                  </a:lnTo>
                  <a:lnTo>
                    <a:pt x="493" y="27930"/>
                  </a:lnTo>
                  <a:lnTo>
                    <a:pt x="546" y="27637"/>
                  </a:lnTo>
                  <a:lnTo>
                    <a:pt x="603" y="27344"/>
                  </a:lnTo>
                  <a:lnTo>
                    <a:pt x="664" y="27063"/>
                  </a:lnTo>
                  <a:lnTo>
                    <a:pt x="730" y="26781"/>
                  </a:lnTo>
                  <a:lnTo>
                    <a:pt x="796" y="26512"/>
                  </a:lnTo>
                  <a:lnTo>
                    <a:pt x="871" y="26254"/>
                  </a:lnTo>
                  <a:lnTo>
                    <a:pt x="946" y="26008"/>
                  </a:lnTo>
                  <a:lnTo>
                    <a:pt x="1025" y="25762"/>
                  </a:lnTo>
                  <a:lnTo>
                    <a:pt x="1109" y="25527"/>
                  </a:lnTo>
                  <a:lnTo>
                    <a:pt x="1201" y="25293"/>
                  </a:lnTo>
                  <a:lnTo>
                    <a:pt x="1293" y="25082"/>
                  </a:lnTo>
                  <a:lnTo>
                    <a:pt x="1390" y="24871"/>
                  </a:lnTo>
                  <a:lnTo>
                    <a:pt x="1390" y="24871"/>
                  </a:lnTo>
                  <a:lnTo>
                    <a:pt x="1495" y="24683"/>
                  </a:lnTo>
                  <a:lnTo>
                    <a:pt x="1605" y="24519"/>
                  </a:lnTo>
                  <a:lnTo>
                    <a:pt x="1715" y="24379"/>
                  </a:lnTo>
                  <a:lnTo>
                    <a:pt x="1834" y="24250"/>
                  </a:lnTo>
                  <a:lnTo>
                    <a:pt x="1953" y="24144"/>
                  </a:lnTo>
                  <a:lnTo>
                    <a:pt x="2076" y="24062"/>
                  </a:lnTo>
                  <a:lnTo>
                    <a:pt x="2199" y="24004"/>
                  </a:lnTo>
                  <a:lnTo>
                    <a:pt x="2326" y="23968"/>
                  </a:lnTo>
                  <a:lnTo>
                    <a:pt x="2450" y="23945"/>
                  </a:lnTo>
                  <a:lnTo>
                    <a:pt x="2577" y="23945"/>
                  </a:lnTo>
                  <a:lnTo>
                    <a:pt x="2705" y="23957"/>
                  </a:lnTo>
                  <a:lnTo>
                    <a:pt x="2832" y="23992"/>
                  </a:lnTo>
                  <a:lnTo>
                    <a:pt x="2955" y="24050"/>
                  </a:lnTo>
                  <a:lnTo>
                    <a:pt x="3078" y="24121"/>
                  </a:lnTo>
                  <a:lnTo>
                    <a:pt x="3202" y="24203"/>
                  </a:lnTo>
                  <a:lnTo>
                    <a:pt x="3320" y="24308"/>
                  </a:lnTo>
                  <a:lnTo>
                    <a:pt x="3435" y="24437"/>
                  </a:lnTo>
                  <a:lnTo>
                    <a:pt x="3544" y="24578"/>
                  </a:lnTo>
                  <a:lnTo>
                    <a:pt x="3650" y="24730"/>
                  </a:lnTo>
                  <a:lnTo>
                    <a:pt x="3751" y="24894"/>
                  </a:lnTo>
                  <a:lnTo>
                    <a:pt x="3843" y="25082"/>
                  </a:lnTo>
                  <a:lnTo>
                    <a:pt x="3931" y="25281"/>
                  </a:lnTo>
                  <a:lnTo>
                    <a:pt x="4015" y="25492"/>
                  </a:lnTo>
                  <a:lnTo>
                    <a:pt x="4090" y="25726"/>
                  </a:lnTo>
                  <a:lnTo>
                    <a:pt x="4156" y="25973"/>
                  </a:lnTo>
                  <a:lnTo>
                    <a:pt x="4213" y="26219"/>
                  </a:lnTo>
                  <a:lnTo>
                    <a:pt x="4261" y="26488"/>
                  </a:lnTo>
                  <a:lnTo>
                    <a:pt x="4283" y="26629"/>
                  </a:lnTo>
                  <a:lnTo>
                    <a:pt x="4301" y="26770"/>
                  </a:lnTo>
                  <a:lnTo>
                    <a:pt x="4318" y="26922"/>
                  </a:lnTo>
                  <a:lnTo>
                    <a:pt x="4332" y="27063"/>
                  </a:lnTo>
                  <a:lnTo>
                    <a:pt x="4340" y="27215"/>
                  </a:lnTo>
                  <a:lnTo>
                    <a:pt x="4349" y="27367"/>
                  </a:lnTo>
                  <a:lnTo>
                    <a:pt x="4354" y="27531"/>
                  </a:lnTo>
                  <a:lnTo>
                    <a:pt x="4358" y="27684"/>
                  </a:lnTo>
                  <a:lnTo>
                    <a:pt x="4354" y="27848"/>
                  </a:lnTo>
                  <a:lnTo>
                    <a:pt x="4354" y="28012"/>
                  </a:lnTo>
                  <a:lnTo>
                    <a:pt x="4354" y="28012"/>
                  </a:lnTo>
                  <a:lnTo>
                    <a:pt x="4327" y="27262"/>
                  </a:lnTo>
                  <a:lnTo>
                    <a:pt x="4310" y="26523"/>
                  </a:lnTo>
                  <a:lnTo>
                    <a:pt x="4296" y="25785"/>
                  </a:lnTo>
                  <a:lnTo>
                    <a:pt x="4283" y="25047"/>
                  </a:lnTo>
                  <a:lnTo>
                    <a:pt x="4279" y="24320"/>
                  </a:lnTo>
                  <a:lnTo>
                    <a:pt x="4274" y="23593"/>
                  </a:lnTo>
                  <a:lnTo>
                    <a:pt x="4274" y="22867"/>
                  </a:lnTo>
                  <a:lnTo>
                    <a:pt x="4283" y="22140"/>
                  </a:lnTo>
                  <a:lnTo>
                    <a:pt x="4292" y="21425"/>
                  </a:lnTo>
                  <a:lnTo>
                    <a:pt x="4305" y="20710"/>
                  </a:lnTo>
                  <a:lnTo>
                    <a:pt x="4323" y="19995"/>
                  </a:lnTo>
                  <a:lnTo>
                    <a:pt x="4345" y="19292"/>
                  </a:lnTo>
                  <a:lnTo>
                    <a:pt x="4371" y="18589"/>
                  </a:lnTo>
                  <a:lnTo>
                    <a:pt x="4402" y="17897"/>
                  </a:lnTo>
                  <a:lnTo>
                    <a:pt x="4437" y="17206"/>
                  </a:lnTo>
                  <a:lnTo>
                    <a:pt x="4477" y="16514"/>
                  </a:lnTo>
                  <a:lnTo>
                    <a:pt x="4521" y="15834"/>
                  </a:lnTo>
                  <a:lnTo>
                    <a:pt x="4569" y="15155"/>
                  </a:lnTo>
                  <a:lnTo>
                    <a:pt x="4622" y="14487"/>
                  </a:lnTo>
                  <a:lnTo>
                    <a:pt x="4679" y="13818"/>
                  </a:lnTo>
                  <a:lnTo>
                    <a:pt x="4740" y="13150"/>
                  </a:lnTo>
                  <a:lnTo>
                    <a:pt x="4802" y="12494"/>
                  </a:lnTo>
                  <a:lnTo>
                    <a:pt x="4872" y="11849"/>
                  </a:lnTo>
                  <a:lnTo>
                    <a:pt x="4947" y="11193"/>
                  </a:lnTo>
                  <a:lnTo>
                    <a:pt x="5026" y="10560"/>
                  </a:lnTo>
                  <a:lnTo>
                    <a:pt x="5110" y="9927"/>
                  </a:lnTo>
                  <a:lnTo>
                    <a:pt x="5202" y="9294"/>
                  </a:lnTo>
                  <a:lnTo>
                    <a:pt x="5294" y="8673"/>
                  </a:lnTo>
                  <a:lnTo>
                    <a:pt x="5391" y="8052"/>
                  </a:lnTo>
                  <a:lnTo>
                    <a:pt x="5492" y="7443"/>
                  </a:lnTo>
                  <a:lnTo>
                    <a:pt x="5598" y="6845"/>
                  </a:lnTo>
                  <a:lnTo>
                    <a:pt x="5712" y="6247"/>
                  </a:lnTo>
                  <a:lnTo>
                    <a:pt x="5712" y="6247"/>
                  </a:lnTo>
                  <a:lnTo>
                    <a:pt x="5765" y="5977"/>
                  </a:lnTo>
                  <a:lnTo>
                    <a:pt x="5818" y="5720"/>
                  </a:lnTo>
                  <a:lnTo>
                    <a:pt x="5875" y="5473"/>
                  </a:lnTo>
                  <a:lnTo>
                    <a:pt x="5932" y="5227"/>
                  </a:lnTo>
                  <a:lnTo>
                    <a:pt x="5994" y="4981"/>
                  </a:lnTo>
                  <a:lnTo>
                    <a:pt x="6060" y="4747"/>
                  </a:lnTo>
                  <a:lnTo>
                    <a:pt x="6121" y="4512"/>
                  </a:lnTo>
                  <a:lnTo>
                    <a:pt x="6187" y="4290"/>
                  </a:lnTo>
                  <a:lnTo>
                    <a:pt x="6257" y="4067"/>
                  </a:lnTo>
                  <a:lnTo>
                    <a:pt x="6328" y="3844"/>
                  </a:lnTo>
                  <a:lnTo>
                    <a:pt x="6398" y="3633"/>
                  </a:lnTo>
                  <a:lnTo>
                    <a:pt x="6473" y="3434"/>
                  </a:lnTo>
                  <a:lnTo>
                    <a:pt x="6627" y="3047"/>
                  </a:lnTo>
                  <a:lnTo>
                    <a:pt x="6785" y="2672"/>
                  </a:lnTo>
                  <a:lnTo>
                    <a:pt x="6948" y="2321"/>
                  </a:lnTo>
                  <a:lnTo>
                    <a:pt x="7119" y="2004"/>
                  </a:lnTo>
                  <a:lnTo>
                    <a:pt x="7295" y="1700"/>
                  </a:lnTo>
                  <a:lnTo>
                    <a:pt x="7475" y="1418"/>
                  </a:lnTo>
                  <a:lnTo>
                    <a:pt x="7660" y="1160"/>
                  </a:lnTo>
                  <a:lnTo>
                    <a:pt x="7849" y="938"/>
                  </a:lnTo>
                  <a:lnTo>
                    <a:pt x="8043" y="727"/>
                  </a:lnTo>
                  <a:lnTo>
                    <a:pt x="8240" y="551"/>
                  </a:lnTo>
                  <a:lnTo>
                    <a:pt x="8438" y="399"/>
                  </a:lnTo>
                  <a:lnTo>
                    <a:pt x="8641" y="258"/>
                  </a:lnTo>
                  <a:lnTo>
                    <a:pt x="8843" y="164"/>
                  </a:lnTo>
                  <a:lnTo>
                    <a:pt x="9050" y="82"/>
                  </a:lnTo>
                  <a:lnTo>
                    <a:pt x="9256" y="23"/>
                  </a:lnTo>
                  <a:lnTo>
                    <a:pt x="9467" y="0"/>
                  </a:lnTo>
                  <a:lnTo>
                    <a:pt x="9674" y="0"/>
                  </a:lnTo>
                  <a:lnTo>
                    <a:pt x="9885" y="35"/>
                  </a:lnTo>
                  <a:lnTo>
                    <a:pt x="10096" y="94"/>
                  </a:lnTo>
                  <a:lnTo>
                    <a:pt x="10303" y="176"/>
                  </a:lnTo>
                  <a:lnTo>
                    <a:pt x="10408" y="223"/>
                  </a:lnTo>
                  <a:lnTo>
                    <a:pt x="10514" y="293"/>
                  </a:lnTo>
                  <a:lnTo>
                    <a:pt x="10619" y="352"/>
                  </a:lnTo>
                  <a:lnTo>
                    <a:pt x="10720" y="434"/>
                  </a:lnTo>
                  <a:lnTo>
                    <a:pt x="10826" y="516"/>
                  </a:lnTo>
                  <a:lnTo>
                    <a:pt x="10927" y="598"/>
                  </a:lnTo>
                  <a:lnTo>
                    <a:pt x="11033" y="692"/>
                  </a:lnTo>
                  <a:lnTo>
                    <a:pt x="11134" y="797"/>
                  </a:lnTo>
                  <a:lnTo>
                    <a:pt x="11235" y="914"/>
                  </a:lnTo>
                  <a:lnTo>
                    <a:pt x="11336" y="1031"/>
                  </a:lnTo>
                  <a:lnTo>
                    <a:pt x="11437" y="1149"/>
                  </a:lnTo>
                  <a:lnTo>
                    <a:pt x="11538" y="1289"/>
                  </a:lnTo>
                  <a:lnTo>
                    <a:pt x="11538" y="1289"/>
                  </a:lnTo>
                  <a:lnTo>
                    <a:pt x="11692" y="1512"/>
                  </a:lnTo>
                  <a:lnTo>
                    <a:pt x="11842" y="1746"/>
                  </a:lnTo>
                  <a:lnTo>
                    <a:pt x="11987" y="2004"/>
                  </a:lnTo>
                  <a:lnTo>
                    <a:pt x="12127" y="2262"/>
                  </a:lnTo>
                  <a:lnTo>
                    <a:pt x="12264" y="2543"/>
                  </a:lnTo>
                  <a:lnTo>
                    <a:pt x="12396" y="2848"/>
                  </a:lnTo>
                  <a:lnTo>
                    <a:pt x="12523" y="3153"/>
                  </a:lnTo>
                  <a:lnTo>
                    <a:pt x="12646" y="3481"/>
                  </a:lnTo>
                  <a:lnTo>
                    <a:pt x="12765" y="3809"/>
                  </a:lnTo>
                  <a:lnTo>
                    <a:pt x="12879" y="4161"/>
                  </a:lnTo>
                  <a:lnTo>
                    <a:pt x="12985" y="4524"/>
                  </a:lnTo>
                  <a:lnTo>
                    <a:pt x="13086" y="4887"/>
                  </a:lnTo>
                  <a:lnTo>
                    <a:pt x="13183" y="5274"/>
                  </a:lnTo>
                  <a:lnTo>
                    <a:pt x="13275" y="5673"/>
                  </a:lnTo>
                  <a:lnTo>
                    <a:pt x="13363" y="6071"/>
                  </a:lnTo>
                  <a:lnTo>
                    <a:pt x="13442" y="6481"/>
                  </a:lnTo>
                  <a:lnTo>
                    <a:pt x="13442" y="6481"/>
                  </a:lnTo>
                  <a:lnTo>
                    <a:pt x="13543" y="7032"/>
                  </a:lnTo>
                  <a:lnTo>
                    <a:pt x="13644" y="7595"/>
                  </a:lnTo>
                  <a:lnTo>
                    <a:pt x="13741" y="8146"/>
                  </a:lnTo>
                  <a:lnTo>
                    <a:pt x="13834" y="8708"/>
                  </a:lnTo>
                  <a:lnTo>
                    <a:pt x="13926" y="9271"/>
                  </a:lnTo>
                  <a:lnTo>
                    <a:pt x="14009" y="9845"/>
                  </a:lnTo>
                  <a:lnTo>
                    <a:pt x="14093" y="10420"/>
                  </a:lnTo>
                  <a:lnTo>
                    <a:pt x="14172" y="10994"/>
                  </a:lnTo>
                  <a:lnTo>
                    <a:pt x="14247" y="11568"/>
                  </a:lnTo>
                  <a:lnTo>
                    <a:pt x="14317" y="12142"/>
                  </a:lnTo>
                  <a:lnTo>
                    <a:pt x="14383" y="12728"/>
                  </a:lnTo>
                  <a:lnTo>
                    <a:pt x="14449" y="13314"/>
                  </a:lnTo>
                  <a:lnTo>
                    <a:pt x="14511" y="13912"/>
                  </a:lnTo>
                  <a:lnTo>
                    <a:pt x="14568" y="14498"/>
                  </a:lnTo>
                  <a:lnTo>
                    <a:pt x="14621" y="15096"/>
                  </a:lnTo>
                  <a:lnTo>
                    <a:pt x="14669" y="15694"/>
                  </a:lnTo>
                  <a:lnTo>
                    <a:pt x="14717" y="16291"/>
                  </a:lnTo>
                  <a:lnTo>
                    <a:pt x="14761" y="16889"/>
                  </a:lnTo>
                  <a:lnTo>
                    <a:pt x="14796" y="17487"/>
                  </a:lnTo>
                  <a:lnTo>
                    <a:pt x="14832" y="18096"/>
                  </a:lnTo>
                  <a:lnTo>
                    <a:pt x="14867" y="18694"/>
                  </a:lnTo>
                  <a:lnTo>
                    <a:pt x="14893" y="19304"/>
                  </a:lnTo>
                  <a:lnTo>
                    <a:pt x="14915" y="19913"/>
                  </a:lnTo>
                  <a:lnTo>
                    <a:pt x="14937" y="20523"/>
                  </a:lnTo>
                  <a:lnTo>
                    <a:pt x="14955" y="21132"/>
                  </a:lnTo>
                  <a:lnTo>
                    <a:pt x="14968" y="21741"/>
                  </a:lnTo>
                  <a:lnTo>
                    <a:pt x="14977" y="22351"/>
                  </a:lnTo>
                  <a:lnTo>
                    <a:pt x="14981" y="22972"/>
                  </a:lnTo>
                  <a:lnTo>
                    <a:pt x="14981" y="23582"/>
                  </a:lnTo>
                  <a:lnTo>
                    <a:pt x="14981" y="24191"/>
                  </a:lnTo>
                  <a:lnTo>
                    <a:pt x="14972" y="24812"/>
                  </a:lnTo>
                  <a:lnTo>
                    <a:pt x="14964" y="25422"/>
                  </a:lnTo>
                  <a:lnTo>
                    <a:pt x="14964" y="25422"/>
                  </a:lnTo>
                  <a:lnTo>
                    <a:pt x="14933" y="26535"/>
                  </a:lnTo>
                  <a:lnTo>
                    <a:pt x="14898" y="27649"/>
                  </a:lnTo>
                  <a:lnTo>
                    <a:pt x="14858" y="28762"/>
                  </a:lnTo>
                  <a:lnTo>
                    <a:pt x="14810" y="29864"/>
                  </a:lnTo>
                  <a:lnTo>
                    <a:pt x="14757" y="30954"/>
                  </a:lnTo>
                  <a:lnTo>
                    <a:pt x="14700" y="32044"/>
                  </a:lnTo>
                  <a:lnTo>
                    <a:pt x="14634" y="33134"/>
                  </a:lnTo>
                  <a:lnTo>
                    <a:pt x="14568" y="34224"/>
                  </a:lnTo>
                  <a:lnTo>
                    <a:pt x="14493" y="35302"/>
                  </a:lnTo>
                  <a:lnTo>
                    <a:pt x="14418" y="36392"/>
                  </a:lnTo>
                  <a:lnTo>
                    <a:pt x="14335" y="37459"/>
                  </a:lnTo>
                  <a:lnTo>
                    <a:pt x="14251" y="38537"/>
                  </a:lnTo>
                  <a:lnTo>
                    <a:pt x="14159" y="39615"/>
                  </a:lnTo>
                  <a:lnTo>
                    <a:pt x="14067" y="40682"/>
                  </a:lnTo>
                  <a:lnTo>
                    <a:pt x="13970" y="41748"/>
                  </a:lnTo>
                  <a:lnTo>
                    <a:pt x="13869" y="42815"/>
                  </a:lnTo>
                  <a:lnTo>
                    <a:pt x="13768" y="43881"/>
                  </a:lnTo>
                  <a:lnTo>
                    <a:pt x="13658" y="44936"/>
                  </a:lnTo>
                  <a:lnTo>
                    <a:pt x="13552" y="46003"/>
                  </a:lnTo>
                  <a:lnTo>
                    <a:pt x="13438" y="47058"/>
                  </a:lnTo>
                  <a:lnTo>
                    <a:pt x="13209" y="49179"/>
                  </a:lnTo>
                  <a:lnTo>
                    <a:pt x="12967" y="51300"/>
                  </a:lnTo>
                  <a:lnTo>
                    <a:pt x="12721" y="53422"/>
                  </a:lnTo>
                  <a:lnTo>
                    <a:pt x="12470" y="55543"/>
                  </a:lnTo>
                  <a:lnTo>
                    <a:pt x="11960" y="59798"/>
                  </a:lnTo>
                  <a:lnTo>
                    <a:pt x="2353" y="59552"/>
                  </a:lnTo>
                  <a:lnTo>
                    <a:pt x="2344" y="5963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79;p39">
              <a:extLst>
                <a:ext uri="{FF2B5EF4-FFF2-40B4-BE49-F238E27FC236}">
                  <a16:creationId xmlns:a16="http://schemas.microsoft.com/office/drawing/2014/main" id="{DC3A7A97-8995-4E69-7C7F-338D0A0D5962}"/>
                </a:ext>
              </a:extLst>
            </p:cNvPr>
            <p:cNvSpPr/>
            <p:nvPr/>
          </p:nvSpPr>
          <p:spPr>
            <a:xfrm>
              <a:off x="3589850" y="-12674300"/>
              <a:ext cx="374550" cy="1494950"/>
            </a:xfrm>
            <a:custGeom>
              <a:avLst/>
              <a:gdLst/>
              <a:ahLst/>
              <a:cxnLst/>
              <a:rect l="l" t="t" r="r" b="b"/>
              <a:pathLst>
                <a:path w="14982" h="59798" fill="none" extrusionOk="0">
                  <a:moveTo>
                    <a:pt x="11960" y="59798"/>
                  </a:moveTo>
                  <a:lnTo>
                    <a:pt x="9621" y="59739"/>
                  </a:lnTo>
                  <a:lnTo>
                    <a:pt x="9621" y="59739"/>
                  </a:lnTo>
                  <a:lnTo>
                    <a:pt x="9815" y="58497"/>
                  </a:lnTo>
                  <a:lnTo>
                    <a:pt x="9999" y="57266"/>
                  </a:lnTo>
                  <a:lnTo>
                    <a:pt x="10180" y="56059"/>
                  </a:lnTo>
                  <a:lnTo>
                    <a:pt x="10355" y="54863"/>
                  </a:lnTo>
                  <a:lnTo>
                    <a:pt x="10518" y="53680"/>
                  </a:lnTo>
                  <a:lnTo>
                    <a:pt x="10672" y="52496"/>
                  </a:lnTo>
                  <a:lnTo>
                    <a:pt x="10747" y="51898"/>
                  </a:lnTo>
                  <a:lnTo>
                    <a:pt x="10817" y="51312"/>
                  </a:lnTo>
                  <a:lnTo>
                    <a:pt x="10883" y="50714"/>
                  </a:lnTo>
                  <a:lnTo>
                    <a:pt x="10949" y="50117"/>
                  </a:lnTo>
                  <a:lnTo>
                    <a:pt x="11011" y="49531"/>
                  </a:lnTo>
                  <a:lnTo>
                    <a:pt x="11072" y="48933"/>
                  </a:lnTo>
                  <a:lnTo>
                    <a:pt x="11125" y="48335"/>
                  </a:lnTo>
                  <a:lnTo>
                    <a:pt x="11178" y="47726"/>
                  </a:lnTo>
                  <a:lnTo>
                    <a:pt x="11226" y="47128"/>
                  </a:lnTo>
                  <a:lnTo>
                    <a:pt x="11270" y="46519"/>
                  </a:lnTo>
                  <a:lnTo>
                    <a:pt x="11314" y="45897"/>
                  </a:lnTo>
                  <a:lnTo>
                    <a:pt x="11349" y="45288"/>
                  </a:lnTo>
                  <a:lnTo>
                    <a:pt x="11384" y="44667"/>
                  </a:lnTo>
                  <a:lnTo>
                    <a:pt x="11415" y="44034"/>
                  </a:lnTo>
                  <a:lnTo>
                    <a:pt x="11437" y="43401"/>
                  </a:lnTo>
                  <a:lnTo>
                    <a:pt x="11459" y="42756"/>
                  </a:lnTo>
                  <a:lnTo>
                    <a:pt x="11477" y="42112"/>
                  </a:lnTo>
                  <a:lnTo>
                    <a:pt x="11485" y="41455"/>
                  </a:lnTo>
                  <a:lnTo>
                    <a:pt x="11494" y="40799"/>
                  </a:lnTo>
                  <a:lnTo>
                    <a:pt x="11494" y="40119"/>
                  </a:lnTo>
                  <a:lnTo>
                    <a:pt x="11494" y="40119"/>
                  </a:lnTo>
                  <a:lnTo>
                    <a:pt x="11494" y="39779"/>
                  </a:lnTo>
                  <a:lnTo>
                    <a:pt x="11494" y="39779"/>
                  </a:lnTo>
                  <a:lnTo>
                    <a:pt x="11490" y="39170"/>
                  </a:lnTo>
                  <a:lnTo>
                    <a:pt x="11477" y="38560"/>
                  </a:lnTo>
                  <a:lnTo>
                    <a:pt x="11459" y="37951"/>
                  </a:lnTo>
                  <a:lnTo>
                    <a:pt x="11437" y="37341"/>
                  </a:lnTo>
                  <a:lnTo>
                    <a:pt x="11402" y="36732"/>
                  </a:lnTo>
                  <a:lnTo>
                    <a:pt x="11362" y="36134"/>
                  </a:lnTo>
                  <a:lnTo>
                    <a:pt x="11314" y="35536"/>
                  </a:lnTo>
                  <a:lnTo>
                    <a:pt x="11252" y="34962"/>
                  </a:lnTo>
                  <a:lnTo>
                    <a:pt x="11222" y="34669"/>
                  </a:lnTo>
                  <a:lnTo>
                    <a:pt x="11186" y="34388"/>
                  </a:lnTo>
                  <a:lnTo>
                    <a:pt x="11147" y="34107"/>
                  </a:lnTo>
                  <a:lnTo>
                    <a:pt x="11107" y="33825"/>
                  </a:lnTo>
                  <a:lnTo>
                    <a:pt x="11063" y="33544"/>
                  </a:lnTo>
                  <a:lnTo>
                    <a:pt x="11019" y="33274"/>
                  </a:lnTo>
                  <a:lnTo>
                    <a:pt x="10971" y="33005"/>
                  </a:lnTo>
                  <a:lnTo>
                    <a:pt x="10918" y="32747"/>
                  </a:lnTo>
                  <a:lnTo>
                    <a:pt x="10866" y="32489"/>
                  </a:lnTo>
                  <a:lnTo>
                    <a:pt x="10808" y="32231"/>
                  </a:lnTo>
                  <a:lnTo>
                    <a:pt x="10747" y="31985"/>
                  </a:lnTo>
                  <a:lnTo>
                    <a:pt x="10685" y="31739"/>
                  </a:lnTo>
                  <a:lnTo>
                    <a:pt x="10619" y="31505"/>
                  </a:lnTo>
                  <a:lnTo>
                    <a:pt x="10549" y="31270"/>
                  </a:lnTo>
                  <a:lnTo>
                    <a:pt x="10474" y="31036"/>
                  </a:lnTo>
                  <a:lnTo>
                    <a:pt x="10399" y="30813"/>
                  </a:lnTo>
                  <a:lnTo>
                    <a:pt x="10399" y="30813"/>
                  </a:lnTo>
                  <a:lnTo>
                    <a:pt x="10307" y="30567"/>
                  </a:lnTo>
                  <a:lnTo>
                    <a:pt x="10206" y="30333"/>
                  </a:lnTo>
                  <a:lnTo>
                    <a:pt x="10105" y="30110"/>
                  </a:lnTo>
                  <a:lnTo>
                    <a:pt x="9995" y="29899"/>
                  </a:lnTo>
                  <a:lnTo>
                    <a:pt x="9881" y="29711"/>
                  </a:lnTo>
                  <a:lnTo>
                    <a:pt x="9766" y="29524"/>
                  </a:lnTo>
                  <a:lnTo>
                    <a:pt x="9648" y="29360"/>
                  </a:lnTo>
                  <a:lnTo>
                    <a:pt x="9524" y="29219"/>
                  </a:lnTo>
                  <a:lnTo>
                    <a:pt x="9401" y="29078"/>
                  </a:lnTo>
                  <a:lnTo>
                    <a:pt x="9274" y="28961"/>
                  </a:lnTo>
                  <a:lnTo>
                    <a:pt x="9146" y="28868"/>
                  </a:lnTo>
                  <a:lnTo>
                    <a:pt x="9019" y="28785"/>
                  </a:lnTo>
                  <a:lnTo>
                    <a:pt x="8887" y="28715"/>
                  </a:lnTo>
                  <a:lnTo>
                    <a:pt x="8755" y="28668"/>
                  </a:lnTo>
                  <a:lnTo>
                    <a:pt x="8627" y="28645"/>
                  </a:lnTo>
                  <a:lnTo>
                    <a:pt x="8496" y="28633"/>
                  </a:lnTo>
                  <a:lnTo>
                    <a:pt x="8496" y="28633"/>
                  </a:lnTo>
                  <a:lnTo>
                    <a:pt x="8403" y="28645"/>
                  </a:lnTo>
                  <a:lnTo>
                    <a:pt x="8311" y="28657"/>
                  </a:lnTo>
                  <a:lnTo>
                    <a:pt x="8223" y="28680"/>
                  </a:lnTo>
                  <a:lnTo>
                    <a:pt x="8131" y="28715"/>
                  </a:lnTo>
                  <a:lnTo>
                    <a:pt x="8043" y="28762"/>
                  </a:lnTo>
                  <a:lnTo>
                    <a:pt x="7955" y="28809"/>
                  </a:lnTo>
                  <a:lnTo>
                    <a:pt x="7867" y="28879"/>
                  </a:lnTo>
                  <a:lnTo>
                    <a:pt x="7783" y="28950"/>
                  </a:lnTo>
                  <a:lnTo>
                    <a:pt x="7700" y="29043"/>
                  </a:lnTo>
                  <a:lnTo>
                    <a:pt x="7616" y="29137"/>
                  </a:lnTo>
                  <a:lnTo>
                    <a:pt x="7537" y="29243"/>
                  </a:lnTo>
                  <a:lnTo>
                    <a:pt x="7458" y="29371"/>
                  </a:lnTo>
                  <a:lnTo>
                    <a:pt x="7383" y="29500"/>
                  </a:lnTo>
                  <a:lnTo>
                    <a:pt x="7308" y="29641"/>
                  </a:lnTo>
                  <a:lnTo>
                    <a:pt x="7238" y="29793"/>
                  </a:lnTo>
                  <a:lnTo>
                    <a:pt x="7168" y="29958"/>
                  </a:lnTo>
                  <a:lnTo>
                    <a:pt x="7168" y="29958"/>
                  </a:lnTo>
                  <a:lnTo>
                    <a:pt x="7110" y="30110"/>
                  </a:lnTo>
                  <a:lnTo>
                    <a:pt x="7058" y="30262"/>
                  </a:lnTo>
                  <a:lnTo>
                    <a:pt x="7005" y="30426"/>
                  </a:lnTo>
                  <a:lnTo>
                    <a:pt x="6957" y="30590"/>
                  </a:lnTo>
                  <a:lnTo>
                    <a:pt x="6913" y="30755"/>
                  </a:lnTo>
                  <a:lnTo>
                    <a:pt x="6869" y="30930"/>
                  </a:lnTo>
                  <a:lnTo>
                    <a:pt x="6825" y="31106"/>
                  </a:lnTo>
                  <a:lnTo>
                    <a:pt x="6789" y="31282"/>
                  </a:lnTo>
                  <a:lnTo>
                    <a:pt x="6754" y="31469"/>
                  </a:lnTo>
                  <a:lnTo>
                    <a:pt x="6719" y="31657"/>
                  </a:lnTo>
                  <a:lnTo>
                    <a:pt x="6658" y="32044"/>
                  </a:lnTo>
                  <a:lnTo>
                    <a:pt x="6609" y="32431"/>
                  </a:lnTo>
                  <a:lnTo>
                    <a:pt x="6565" y="32841"/>
                  </a:lnTo>
                  <a:lnTo>
                    <a:pt x="6526" y="33263"/>
                  </a:lnTo>
                  <a:lnTo>
                    <a:pt x="6495" y="33685"/>
                  </a:lnTo>
                  <a:lnTo>
                    <a:pt x="6473" y="34107"/>
                  </a:lnTo>
                  <a:lnTo>
                    <a:pt x="6455" y="34540"/>
                  </a:lnTo>
                  <a:lnTo>
                    <a:pt x="6442" y="34986"/>
                  </a:lnTo>
                  <a:lnTo>
                    <a:pt x="6433" y="35419"/>
                  </a:lnTo>
                  <a:lnTo>
                    <a:pt x="6429" y="35865"/>
                  </a:lnTo>
                  <a:lnTo>
                    <a:pt x="6425" y="36298"/>
                  </a:lnTo>
                  <a:lnTo>
                    <a:pt x="6425" y="36298"/>
                  </a:lnTo>
                  <a:lnTo>
                    <a:pt x="6429" y="36767"/>
                  </a:lnTo>
                  <a:lnTo>
                    <a:pt x="6433" y="37236"/>
                  </a:lnTo>
                  <a:lnTo>
                    <a:pt x="6433" y="37236"/>
                  </a:lnTo>
                  <a:lnTo>
                    <a:pt x="6447" y="38361"/>
                  </a:lnTo>
                  <a:lnTo>
                    <a:pt x="6451" y="38924"/>
                  </a:lnTo>
                  <a:lnTo>
                    <a:pt x="6451" y="39486"/>
                  </a:lnTo>
                  <a:lnTo>
                    <a:pt x="6451" y="39486"/>
                  </a:lnTo>
                  <a:lnTo>
                    <a:pt x="6447" y="40189"/>
                  </a:lnTo>
                  <a:lnTo>
                    <a:pt x="6442" y="40541"/>
                  </a:lnTo>
                  <a:lnTo>
                    <a:pt x="6433" y="40893"/>
                  </a:lnTo>
                  <a:lnTo>
                    <a:pt x="6425" y="41233"/>
                  </a:lnTo>
                  <a:lnTo>
                    <a:pt x="6407" y="41572"/>
                  </a:lnTo>
                  <a:lnTo>
                    <a:pt x="6389" y="41912"/>
                  </a:lnTo>
                  <a:lnTo>
                    <a:pt x="6367" y="42252"/>
                  </a:lnTo>
                  <a:lnTo>
                    <a:pt x="6337" y="42580"/>
                  </a:lnTo>
                  <a:lnTo>
                    <a:pt x="6306" y="42909"/>
                  </a:lnTo>
                  <a:lnTo>
                    <a:pt x="6266" y="43237"/>
                  </a:lnTo>
                  <a:lnTo>
                    <a:pt x="6222" y="43553"/>
                  </a:lnTo>
                  <a:lnTo>
                    <a:pt x="6169" y="43858"/>
                  </a:lnTo>
                  <a:lnTo>
                    <a:pt x="6112" y="44174"/>
                  </a:lnTo>
                  <a:lnTo>
                    <a:pt x="6051" y="44467"/>
                  </a:lnTo>
                  <a:lnTo>
                    <a:pt x="5980" y="44760"/>
                  </a:lnTo>
                  <a:lnTo>
                    <a:pt x="5980" y="44760"/>
                  </a:lnTo>
                  <a:lnTo>
                    <a:pt x="5928" y="44960"/>
                  </a:lnTo>
                  <a:lnTo>
                    <a:pt x="5870" y="45159"/>
                  </a:lnTo>
                  <a:lnTo>
                    <a:pt x="5809" y="45346"/>
                  </a:lnTo>
                  <a:lnTo>
                    <a:pt x="5752" y="45522"/>
                  </a:lnTo>
                  <a:lnTo>
                    <a:pt x="5686" y="45698"/>
                  </a:lnTo>
                  <a:lnTo>
                    <a:pt x="5620" y="45874"/>
                  </a:lnTo>
                  <a:lnTo>
                    <a:pt x="5484" y="46202"/>
                  </a:lnTo>
                  <a:lnTo>
                    <a:pt x="5343" y="46519"/>
                  </a:lnTo>
                  <a:lnTo>
                    <a:pt x="5198" y="46823"/>
                  </a:lnTo>
                  <a:lnTo>
                    <a:pt x="4903" y="47433"/>
                  </a:lnTo>
                  <a:lnTo>
                    <a:pt x="4754" y="47737"/>
                  </a:lnTo>
                  <a:lnTo>
                    <a:pt x="4609" y="48042"/>
                  </a:lnTo>
                  <a:lnTo>
                    <a:pt x="4468" y="48359"/>
                  </a:lnTo>
                  <a:lnTo>
                    <a:pt x="4332" y="48687"/>
                  </a:lnTo>
                  <a:lnTo>
                    <a:pt x="4270" y="48863"/>
                  </a:lnTo>
                  <a:lnTo>
                    <a:pt x="4204" y="49038"/>
                  </a:lnTo>
                  <a:lnTo>
                    <a:pt x="4142" y="49214"/>
                  </a:lnTo>
                  <a:lnTo>
                    <a:pt x="4085" y="49402"/>
                  </a:lnTo>
                  <a:lnTo>
                    <a:pt x="4028" y="49601"/>
                  </a:lnTo>
                  <a:lnTo>
                    <a:pt x="3975" y="49800"/>
                  </a:lnTo>
                  <a:lnTo>
                    <a:pt x="3927" y="49999"/>
                  </a:lnTo>
                  <a:lnTo>
                    <a:pt x="3879" y="50222"/>
                  </a:lnTo>
                  <a:lnTo>
                    <a:pt x="3879" y="50222"/>
                  </a:lnTo>
                  <a:lnTo>
                    <a:pt x="3821" y="50539"/>
                  </a:lnTo>
                  <a:lnTo>
                    <a:pt x="3773" y="50867"/>
                  </a:lnTo>
                  <a:lnTo>
                    <a:pt x="3734" y="51195"/>
                  </a:lnTo>
                  <a:lnTo>
                    <a:pt x="3698" y="51535"/>
                  </a:lnTo>
                  <a:lnTo>
                    <a:pt x="3672" y="51886"/>
                  </a:lnTo>
                  <a:lnTo>
                    <a:pt x="3654" y="52226"/>
                  </a:lnTo>
                  <a:lnTo>
                    <a:pt x="3646" y="52578"/>
                  </a:lnTo>
                  <a:lnTo>
                    <a:pt x="3641" y="52930"/>
                  </a:lnTo>
                  <a:lnTo>
                    <a:pt x="3641" y="52930"/>
                  </a:lnTo>
                  <a:lnTo>
                    <a:pt x="3646" y="53352"/>
                  </a:lnTo>
                  <a:lnTo>
                    <a:pt x="3659" y="53773"/>
                  </a:lnTo>
                  <a:lnTo>
                    <a:pt x="3681" y="54195"/>
                  </a:lnTo>
                  <a:lnTo>
                    <a:pt x="3712" y="54617"/>
                  </a:lnTo>
                  <a:lnTo>
                    <a:pt x="3747" y="55039"/>
                  </a:lnTo>
                  <a:lnTo>
                    <a:pt x="3786" y="55461"/>
                  </a:lnTo>
                  <a:lnTo>
                    <a:pt x="3835" y="55883"/>
                  </a:lnTo>
                  <a:lnTo>
                    <a:pt x="3892" y="56305"/>
                  </a:lnTo>
                  <a:lnTo>
                    <a:pt x="3949" y="56715"/>
                  </a:lnTo>
                  <a:lnTo>
                    <a:pt x="4011" y="57126"/>
                  </a:lnTo>
                  <a:lnTo>
                    <a:pt x="4077" y="57536"/>
                  </a:lnTo>
                  <a:lnTo>
                    <a:pt x="4147" y="57934"/>
                  </a:lnTo>
                  <a:lnTo>
                    <a:pt x="4222" y="58333"/>
                  </a:lnTo>
                  <a:lnTo>
                    <a:pt x="4296" y="58720"/>
                  </a:lnTo>
                  <a:lnTo>
                    <a:pt x="4376" y="59095"/>
                  </a:lnTo>
                  <a:lnTo>
                    <a:pt x="4450" y="59458"/>
                  </a:lnTo>
                  <a:lnTo>
                    <a:pt x="8957" y="59716"/>
                  </a:lnTo>
                  <a:lnTo>
                    <a:pt x="2353" y="59552"/>
                  </a:lnTo>
                  <a:lnTo>
                    <a:pt x="2344" y="59634"/>
                  </a:lnTo>
                  <a:lnTo>
                    <a:pt x="2344" y="59634"/>
                  </a:lnTo>
                  <a:lnTo>
                    <a:pt x="2203" y="58954"/>
                  </a:lnTo>
                  <a:lnTo>
                    <a:pt x="2063" y="58274"/>
                  </a:lnTo>
                  <a:lnTo>
                    <a:pt x="1931" y="57594"/>
                  </a:lnTo>
                  <a:lnTo>
                    <a:pt x="1799" y="56903"/>
                  </a:lnTo>
                  <a:lnTo>
                    <a:pt x="1676" y="56211"/>
                  </a:lnTo>
                  <a:lnTo>
                    <a:pt x="1557" y="55508"/>
                  </a:lnTo>
                  <a:lnTo>
                    <a:pt x="1438" y="54805"/>
                  </a:lnTo>
                  <a:lnTo>
                    <a:pt x="1328" y="54102"/>
                  </a:lnTo>
                  <a:lnTo>
                    <a:pt x="1218" y="53387"/>
                  </a:lnTo>
                  <a:lnTo>
                    <a:pt x="1117" y="52672"/>
                  </a:lnTo>
                  <a:lnTo>
                    <a:pt x="1021" y="51945"/>
                  </a:lnTo>
                  <a:lnTo>
                    <a:pt x="924" y="51218"/>
                  </a:lnTo>
                  <a:lnTo>
                    <a:pt x="836" y="50492"/>
                  </a:lnTo>
                  <a:lnTo>
                    <a:pt x="752" y="49765"/>
                  </a:lnTo>
                  <a:lnTo>
                    <a:pt x="669" y="49027"/>
                  </a:lnTo>
                  <a:lnTo>
                    <a:pt x="594" y="48288"/>
                  </a:lnTo>
                  <a:lnTo>
                    <a:pt x="524" y="47538"/>
                  </a:lnTo>
                  <a:lnTo>
                    <a:pt x="453" y="46800"/>
                  </a:lnTo>
                  <a:lnTo>
                    <a:pt x="392" y="46050"/>
                  </a:lnTo>
                  <a:lnTo>
                    <a:pt x="335" y="45300"/>
                  </a:lnTo>
                  <a:lnTo>
                    <a:pt x="282" y="44549"/>
                  </a:lnTo>
                  <a:lnTo>
                    <a:pt x="234" y="43788"/>
                  </a:lnTo>
                  <a:lnTo>
                    <a:pt x="190" y="43038"/>
                  </a:lnTo>
                  <a:lnTo>
                    <a:pt x="150" y="42276"/>
                  </a:lnTo>
                  <a:lnTo>
                    <a:pt x="115" y="41514"/>
                  </a:lnTo>
                  <a:lnTo>
                    <a:pt x="84" y="40752"/>
                  </a:lnTo>
                  <a:lnTo>
                    <a:pt x="58" y="39979"/>
                  </a:lnTo>
                  <a:lnTo>
                    <a:pt x="36" y="39217"/>
                  </a:lnTo>
                  <a:lnTo>
                    <a:pt x="18" y="38443"/>
                  </a:lnTo>
                  <a:lnTo>
                    <a:pt x="9" y="37681"/>
                  </a:lnTo>
                  <a:lnTo>
                    <a:pt x="0" y="36908"/>
                  </a:lnTo>
                  <a:lnTo>
                    <a:pt x="0" y="36134"/>
                  </a:lnTo>
                  <a:lnTo>
                    <a:pt x="0" y="36134"/>
                  </a:lnTo>
                  <a:lnTo>
                    <a:pt x="0" y="35337"/>
                  </a:lnTo>
                  <a:lnTo>
                    <a:pt x="9" y="34540"/>
                  </a:lnTo>
                  <a:lnTo>
                    <a:pt x="9" y="34540"/>
                  </a:lnTo>
                  <a:lnTo>
                    <a:pt x="18" y="33872"/>
                  </a:lnTo>
                  <a:lnTo>
                    <a:pt x="36" y="33192"/>
                  </a:lnTo>
                  <a:lnTo>
                    <a:pt x="62" y="32513"/>
                  </a:lnTo>
                  <a:lnTo>
                    <a:pt x="93" y="31821"/>
                  </a:lnTo>
                  <a:lnTo>
                    <a:pt x="132" y="31153"/>
                  </a:lnTo>
                  <a:lnTo>
                    <a:pt x="185" y="30473"/>
                  </a:lnTo>
                  <a:lnTo>
                    <a:pt x="212" y="30145"/>
                  </a:lnTo>
                  <a:lnTo>
                    <a:pt x="242" y="29817"/>
                  </a:lnTo>
                  <a:lnTo>
                    <a:pt x="277" y="29489"/>
                  </a:lnTo>
                  <a:lnTo>
                    <a:pt x="313" y="29172"/>
                  </a:lnTo>
                  <a:lnTo>
                    <a:pt x="357" y="28856"/>
                  </a:lnTo>
                  <a:lnTo>
                    <a:pt x="396" y="28539"/>
                  </a:lnTo>
                  <a:lnTo>
                    <a:pt x="445" y="28235"/>
                  </a:lnTo>
                  <a:lnTo>
                    <a:pt x="493" y="27930"/>
                  </a:lnTo>
                  <a:lnTo>
                    <a:pt x="546" y="27637"/>
                  </a:lnTo>
                  <a:lnTo>
                    <a:pt x="603" y="27344"/>
                  </a:lnTo>
                  <a:lnTo>
                    <a:pt x="664" y="27063"/>
                  </a:lnTo>
                  <a:lnTo>
                    <a:pt x="730" y="26781"/>
                  </a:lnTo>
                  <a:lnTo>
                    <a:pt x="796" y="26512"/>
                  </a:lnTo>
                  <a:lnTo>
                    <a:pt x="871" y="26254"/>
                  </a:lnTo>
                  <a:lnTo>
                    <a:pt x="946" y="26008"/>
                  </a:lnTo>
                  <a:lnTo>
                    <a:pt x="1025" y="25762"/>
                  </a:lnTo>
                  <a:lnTo>
                    <a:pt x="1109" y="25527"/>
                  </a:lnTo>
                  <a:lnTo>
                    <a:pt x="1201" y="25293"/>
                  </a:lnTo>
                  <a:lnTo>
                    <a:pt x="1293" y="25082"/>
                  </a:lnTo>
                  <a:lnTo>
                    <a:pt x="1390" y="24871"/>
                  </a:lnTo>
                  <a:lnTo>
                    <a:pt x="1390" y="24871"/>
                  </a:lnTo>
                  <a:lnTo>
                    <a:pt x="1451" y="24754"/>
                  </a:lnTo>
                  <a:lnTo>
                    <a:pt x="1517" y="24648"/>
                  </a:lnTo>
                  <a:lnTo>
                    <a:pt x="1583" y="24554"/>
                  </a:lnTo>
                  <a:lnTo>
                    <a:pt x="1649" y="24461"/>
                  </a:lnTo>
                  <a:lnTo>
                    <a:pt x="1715" y="24379"/>
                  </a:lnTo>
                  <a:lnTo>
                    <a:pt x="1786" y="24297"/>
                  </a:lnTo>
                  <a:lnTo>
                    <a:pt x="1856" y="24226"/>
                  </a:lnTo>
                  <a:lnTo>
                    <a:pt x="1931" y="24168"/>
                  </a:lnTo>
                  <a:lnTo>
                    <a:pt x="2001" y="24109"/>
                  </a:lnTo>
                  <a:lnTo>
                    <a:pt x="2076" y="24062"/>
                  </a:lnTo>
                  <a:lnTo>
                    <a:pt x="2151" y="24027"/>
                  </a:lnTo>
                  <a:lnTo>
                    <a:pt x="2225" y="23992"/>
                  </a:lnTo>
                  <a:lnTo>
                    <a:pt x="2300" y="23968"/>
                  </a:lnTo>
                  <a:lnTo>
                    <a:pt x="2375" y="23957"/>
                  </a:lnTo>
                  <a:lnTo>
                    <a:pt x="2529" y="23933"/>
                  </a:lnTo>
                  <a:lnTo>
                    <a:pt x="2529" y="23933"/>
                  </a:lnTo>
                  <a:lnTo>
                    <a:pt x="2678" y="23957"/>
                  </a:lnTo>
                  <a:lnTo>
                    <a:pt x="2828" y="23992"/>
                  </a:lnTo>
                  <a:lnTo>
                    <a:pt x="2977" y="24062"/>
                  </a:lnTo>
                  <a:lnTo>
                    <a:pt x="3122" y="24144"/>
                  </a:lnTo>
                  <a:lnTo>
                    <a:pt x="3263" y="24261"/>
                  </a:lnTo>
                  <a:lnTo>
                    <a:pt x="3404" y="24402"/>
                  </a:lnTo>
                  <a:lnTo>
                    <a:pt x="3536" y="24554"/>
                  </a:lnTo>
                  <a:lnTo>
                    <a:pt x="3597" y="24648"/>
                  </a:lnTo>
                  <a:lnTo>
                    <a:pt x="3659" y="24742"/>
                  </a:lnTo>
                  <a:lnTo>
                    <a:pt x="3720" y="24847"/>
                  </a:lnTo>
                  <a:lnTo>
                    <a:pt x="3778" y="24953"/>
                  </a:lnTo>
                  <a:lnTo>
                    <a:pt x="3835" y="25058"/>
                  </a:lnTo>
                  <a:lnTo>
                    <a:pt x="3887" y="25176"/>
                  </a:lnTo>
                  <a:lnTo>
                    <a:pt x="3940" y="25293"/>
                  </a:lnTo>
                  <a:lnTo>
                    <a:pt x="3989" y="25422"/>
                  </a:lnTo>
                  <a:lnTo>
                    <a:pt x="4033" y="25551"/>
                  </a:lnTo>
                  <a:lnTo>
                    <a:pt x="4077" y="25691"/>
                  </a:lnTo>
                  <a:lnTo>
                    <a:pt x="4120" y="25832"/>
                  </a:lnTo>
                  <a:lnTo>
                    <a:pt x="4156" y="25973"/>
                  </a:lnTo>
                  <a:lnTo>
                    <a:pt x="4191" y="26125"/>
                  </a:lnTo>
                  <a:lnTo>
                    <a:pt x="4226" y="26277"/>
                  </a:lnTo>
                  <a:lnTo>
                    <a:pt x="4252" y="26441"/>
                  </a:lnTo>
                  <a:lnTo>
                    <a:pt x="4279" y="26605"/>
                  </a:lnTo>
                  <a:lnTo>
                    <a:pt x="4301" y="26770"/>
                  </a:lnTo>
                  <a:lnTo>
                    <a:pt x="4318" y="26945"/>
                  </a:lnTo>
                  <a:lnTo>
                    <a:pt x="4318" y="26945"/>
                  </a:lnTo>
                  <a:lnTo>
                    <a:pt x="4318" y="26945"/>
                  </a:lnTo>
                  <a:lnTo>
                    <a:pt x="4318" y="26945"/>
                  </a:lnTo>
                  <a:lnTo>
                    <a:pt x="4301" y="26066"/>
                  </a:lnTo>
                  <a:lnTo>
                    <a:pt x="4288" y="25187"/>
                  </a:lnTo>
                  <a:lnTo>
                    <a:pt x="4279" y="24320"/>
                  </a:lnTo>
                  <a:lnTo>
                    <a:pt x="4274" y="23453"/>
                  </a:lnTo>
                  <a:lnTo>
                    <a:pt x="4274" y="23453"/>
                  </a:lnTo>
                  <a:lnTo>
                    <a:pt x="4274" y="22867"/>
                  </a:lnTo>
                  <a:lnTo>
                    <a:pt x="4279" y="22281"/>
                  </a:lnTo>
                  <a:lnTo>
                    <a:pt x="4288" y="21706"/>
                  </a:lnTo>
                  <a:lnTo>
                    <a:pt x="4296" y="21132"/>
                  </a:lnTo>
                  <a:lnTo>
                    <a:pt x="4310" y="20558"/>
                  </a:lnTo>
                  <a:lnTo>
                    <a:pt x="4323" y="19983"/>
                  </a:lnTo>
                  <a:lnTo>
                    <a:pt x="4340" y="19409"/>
                  </a:lnTo>
                  <a:lnTo>
                    <a:pt x="4362" y="18847"/>
                  </a:lnTo>
                  <a:lnTo>
                    <a:pt x="4384" y="18284"/>
                  </a:lnTo>
                  <a:lnTo>
                    <a:pt x="4411" y="17721"/>
                  </a:lnTo>
                  <a:lnTo>
                    <a:pt x="4441" y="17159"/>
                  </a:lnTo>
                  <a:lnTo>
                    <a:pt x="4472" y="16608"/>
                  </a:lnTo>
                  <a:lnTo>
                    <a:pt x="4507" y="16057"/>
                  </a:lnTo>
                  <a:lnTo>
                    <a:pt x="4543" y="15506"/>
                  </a:lnTo>
                  <a:lnTo>
                    <a:pt x="4582" y="14967"/>
                  </a:lnTo>
                  <a:lnTo>
                    <a:pt x="4626" y="14416"/>
                  </a:lnTo>
                  <a:lnTo>
                    <a:pt x="4670" y="13877"/>
                  </a:lnTo>
                  <a:lnTo>
                    <a:pt x="4718" y="13350"/>
                  </a:lnTo>
                  <a:lnTo>
                    <a:pt x="4771" y="12810"/>
                  </a:lnTo>
                  <a:lnTo>
                    <a:pt x="4824" y="12283"/>
                  </a:lnTo>
                  <a:lnTo>
                    <a:pt x="4881" y="11767"/>
                  </a:lnTo>
                  <a:lnTo>
                    <a:pt x="4943" y="11240"/>
                  </a:lnTo>
                  <a:lnTo>
                    <a:pt x="5009" y="10724"/>
                  </a:lnTo>
                  <a:lnTo>
                    <a:pt x="5075" y="10209"/>
                  </a:lnTo>
                  <a:lnTo>
                    <a:pt x="5141" y="9705"/>
                  </a:lnTo>
                  <a:lnTo>
                    <a:pt x="5215" y="9189"/>
                  </a:lnTo>
                  <a:lnTo>
                    <a:pt x="5290" y="8697"/>
                  </a:lnTo>
                  <a:lnTo>
                    <a:pt x="5369" y="8193"/>
                  </a:lnTo>
                  <a:lnTo>
                    <a:pt x="5448" y="7700"/>
                  </a:lnTo>
                  <a:lnTo>
                    <a:pt x="5532" y="7208"/>
                  </a:lnTo>
                  <a:lnTo>
                    <a:pt x="5620" y="6728"/>
                  </a:lnTo>
                  <a:lnTo>
                    <a:pt x="5712" y="6247"/>
                  </a:lnTo>
                  <a:lnTo>
                    <a:pt x="5712" y="6247"/>
                  </a:lnTo>
                  <a:lnTo>
                    <a:pt x="5787" y="5872"/>
                  </a:lnTo>
                  <a:lnTo>
                    <a:pt x="5862" y="5520"/>
                  </a:lnTo>
                  <a:lnTo>
                    <a:pt x="5945" y="5169"/>
                  </a:lnTo>
                  <a:lnTo>
                    <a:pt x="6033" y="4841"/>
                  </a:lnTo>
                  <a:lnTo>
                    <a:pt x="6121" y="4512"/>
                  </a:lnTo>
                  <a:lnTo>
                    <a:pt x="6218" y="4196"/>
                  </a:lnTo>
                  <a:lnTo>
                    <a:pt x="6315" y="3891"/>
                  </a:lnTo>
                  <a:lnTo>
                    <a:pt x="6416" y="3598"/>
                  </a:lnTo>
                  <a:lnTo>
                    <a:pt x="6521" y="3305"/>
                  </a:lnTo>
                  <a:lnTo>
                    <a:pt x="6627" y="3036"/>
                  </a:lnTo>
                  <a:lnTo>
                    <a:pt x="6737" y="2778"/>
                  </a:lnTo>
                  <a:lnTo>
                    <a:pt x="6851" y="2520"/>
                  </a:lnTo>
                  <a:lnTo>
                    <a:pt x="6970" y="2286"/>
                  </a:lnTo>
                  <a:lnTo>
                    <a:pt x="7088" y="2051"/>
                  </a:lnTo>
                  <a:lnTo>
                    <a:pt x="7212" y="1840"/>
                  </a:lnTo>
                  <a:lnTo>
                    <a:pt x="7335" y="1629"/>
                  </a:lnTo>
                  <a:lnTo>
                    <a:pt x="7462" y="1442"/>
                  </a:lnTo>
                  <a:lnTo>
                    <a:pt x="7590" y="1254"/>
                  </a:lnTo>
                  <a:lnTo>
                    <a:pt x="7722" y="1090"/>
                  </a:lnTo>
                  <a:lnTo>
                    <a:pt x="7854" y="926"/>
                  </a:lnTo>
                  <a:lnTo>
                    <a:pt x="7990" y="785"/>
                  </a:lnTo>
                  <a:lnTo>
                    <a:pt x="8126" y="645"/>
                  </a:lnTo>
                  <a:lnTo>
                    <a:pt x="8262" y="527"/>
                  </a:lnTo>
                  <a:lnTo>
                    <a:pt x="8403" y="422"/>
                  </a:lnTo>
                  <a:lnTo>
                    <a:pt x="8544" y="316"/>
                  </a:lnTo>
                  <a:lnTo>
                    <a:pt x="8685" y="234"/>
                  </a:lnTo>
                  <a:lnTo>
                    <a:pt x="8830" y="164"/>
                  </a:lnTo>
                  <a:lnTo>
                    <a:pt x="8975" y="106"/>
                  </a:lnTo>
                  <a:lnTo>
                    <a:pt x="9120" y="59"/>
                  </a:lnTo>
                  <a:lnTo>
                    <a:pt x="9265" y="23"/>
                  </a:lnTo>
                  <a:lnTo>
                    <a:pt x="9410" y="12"/>
                  </a:lnTo>
                  <a:lnTo>
                    <a:pt x="9555" y="0"/>
                  </a:lnTo>
                  <a:lnTo>
                    <a:pt x="9555" y="0"/>
                  </a:lnTo>
                  <a:lnTo>
                    <a:pt x="9683" y="0"/>
                  </a:lnTo>
                  <a:lnTo>
                    <a:pt x="9806" y="23"/>
                  </a:lnTo>
                  <a:lnTo>
                    <a:pt x="9933" y="47"/>
                  </a:lnTo>
                  <a:lnTo>
                    <a:pt x="10061" y="82"/>
                  </a:lnTo>
                  <a:lnTo>
                    <a:pt x="10184" y="129"/>
                  </a:lnTo>
                  <a:lnTo>
                    <a:pt x="10311" y="176"/>
                  </a:lnTo>
                  <a:lnTo>
                    <a:pt x="10435" y="246"/>
                  </a:lnTo>
                  <a:lnTo>
                    <a:pt x="10558" y="316"/>
                  </a:lnTo>
                  <a:lnTo>
                    <a:pt x="10685" y="399"/>
                  </a:lnTo>
                  <a:lnTo>
                    <a:pt x="10808" y="492"/>
                  </a:lnTo>
                  <a:lnTo>
                    <a:pt x="10931" y="598"/>
                  </a:lnTo>
                  <a:lnTo>
                    <a:pt x="11055" y="715"/>
                  </a:lnTo>
                  <a:lnTo>
                    <a:pt x="11178" y="844"/>
                  </a:lnTo>
                  <a:lnTo>
                    <a:pt x="11296" y="985"/>
                  </a:lnTo>
                  <a:lnTo>
                    <a:pt x="11415" y="1125"/>
                  </a:lnTo>
                  <a:lnTo>
                    <a:pt x="11538" y="1289"/>
                  </a:lnTo>
                  <a:lnTo>
                    <a:pt x="11538" y="1289"/>
                  </a:lnTo>
                  <a:lnTo>
                    <a:pt x="11692" y="1512"/>
                  </a:lnTo>
                  <a:lnTo>
                    <a:pt x="11842" y="1746"/>
                  </a:lnTo>
                  <a:lnTo>
                    <a:pt x="11987" y="2004"/>
                  </a:lnTo>
                  <a:lnTo>
                    <a:pt x="12127" y="2262"/>
                  </a:lnTo>
                  <a:lnTo>
                    <a:pt x="12264" y="2543"/>
                  </a:lnTo>
                  <a:lnTo>
                    <a:pt x="12396" y="2848"/>
                  </a:lnTo>
                  <a:lnTo>
                    <a:pt x="12523" y="3153"/>
                  </a:lnTo>
                  <a:lnTo>
                    <a:pt x="12646" y="3481"/>
                  </a:lnTo>
                  <a:lnTo>
                    <a:pt x="12765" y="3809"/>
                  </a:lnTo>
                  <a:lnTo>
                    <a:pt x="12879" y="4161"/>
                  </a:lnTo>
                  <a:lnTo>
                    <a:pt x="12985" y="4524"/>
                  </a:lnTo>
                  <a:lnTo>
                    <a:pt x="13086" y="4887"/>
                  </a:lnTo>
                  <a:lnTo>
                    <a:pt x="13183" y="5274"/>
                  </a:lnTo>
                  <a:lnTo>
                    <a:pt x="13275" y="5673"/>
                  </a:lnTo>
                  <a:lnTo>
                    <a:pt x="13363" y="6071"/>
                  </a:lnTo>
                  <a:lnTo>
                    <a:pt x="13442" y="6481"/>
                  </a:lnTo>
                  <a:lnTo>
                    <a:pt x="13442" y="6481"/>
                  </a:lnTo>
                  <a:lnTo>
                    <a:pt x="13535" y="6985"/>
                  </a:lnTo>
                  <a:lnTo>
                    <a:pt x="13627" y="7478"/>
                  </a:lnTo>
                  <a:lnTo>
                    <a:pt x="13715" y="7982"/>
                  </a:lnTo>
                  <a:lnTo>
                    <a:pt x="13798" y="8486"/>
                  </a:lnTo>
                  <a:lnTo>
                    <a:pt x="13882" y="9001"/>
                  </a:lnTo>
                  <a:lnTo>
                    <a:pt x="13961" y="9505"/>
                  </a:lnTo>
                  <a:lnTo>
                    <a:pt x="14036" y="10021"/>
                  </a:lnTo>
                  <a:lnTo>
                    <a:pt x="14111" y="10537"/>
                  </a:lnTo>
                  <a:lnTo>
                    <a:pt x="14181" y="11064"/>
                  </a:lnTo>
                  <a:lnTo>
                    <a:pt x="14247" y="11580"/>
                  </a:lnTo>
                  <a:lnTo>
                    <a:pt x="14313" y="12107"/>
                  </a:lnTo>
                  <a:lnTo>
                    <a:pt x="14374" y="12635"/>
                  </a:lnTo>
                  <a:lnTo>
                    <a:pt x="14431" y="13162"/>
                  </a:lnTo>
                  <a:lnTo>
                    <a:pt x="14489" y="13690"/>
                  </a:lnTo>
                  <a:lnTo>
                    <a:pt x="14541" y="14229"/>
                  </a:lnTo>
                  <a:lnTo>
                    <a:pt x="14590" y="14756"/>
                  </a:lnTo>
                  <a:lnTo>
                    <a:pt x="14638" y="15295"/>
                  </a:lnTo>
                  <a:lnTo>
                    <a:pt x="14682" y="15834"/>
                  </a:lnTo>
                  <a:lnTo>
                    <a:pt x="14722" y="16374"/>
                  </a:lnTo>
                  <a:lnTo>
                    <a:pt x="14761" y="16913"/>
                  </a:lnTo>
                  <a:lnTo>
                    <a:pt x="14796" y="17452"/>
                  </a:lnTo>
                  <a:lnTo>
                    <a:pt x="14827" y="18003"/>
                  </a:lnTo>
                  <a:lnTo>
                    <a:pt x="14858" y="18542"/>
                  </a:lnTo>
                  <a:lnTo>
                    <a:pt x="14884" y="19093"/>
                  </a:lnTo>
                  <a:lnTo>
                    <a:pt x="14906" y="19644"/>
                  </a:lnTo>
                  <a:lnTo>
                    <a:pt x="14928" y="20194"/>
                  </a:lnTo>
                  <a:lnTo>
                    <a:pt x="14942" y="20745"/>
                  </a:lnTo>
                  <a:lnTo>
                    <a:pt x="14959" y="21296"/>
                  </a:lnTo>
                  <a:lnTo>
                    <a:pt x="14968" y="21847"/>
                  </a:lnTo>
                  <a:lnTo>
                    <a:pt x="14977" y="22398"/>
                  </a:lnTo>
                  <a:lnTo>
                    <a:pt x="14981" y="22949"/>
                  </a:lnTo>
                  <a:lnTo>
                    <a:pt x="14981" y="23500"/>
                  </a:lnTo>
                  <a:lnTo>
                    <a:pt x="14981" y="23500"/>
                  </a:lnTo>
                  <a:lnTo>
                    <a:pt x="14977" y="24461"/>
                  </a:lnTo>
                  <a:lnTo>
                    <a:pt x="14964" y="25422"/>
                  </a:lnTo>
                  <a:lnTo>
                    <a:pt x="14964" y="25422"/>
                  </a:lnTo>
                  <a:lnTo>
                    <a:pt x="14933" y="26535"/>
                  </a:lnTo>
                  <a:lnTo>
                    <a:pt x="14898" y="27637"/>
                  </a:lnTo>
                  <a:lnTo>
                    <a:pt x="14858" y="28739"/>
                  </a:lnTo>
                  <a:lnTo>
                    <a:pt x="14810" y="29829"/>
                  </a:lnTo>
                  <a:lnTo>
                    <a:pt x="14757" y="30930"/>
                  </a:lnTo>
                  <a:lnTo>
                    <a:pt x="14700" y="32009"/>
                  </a:lnTo>
                  <a:lnTo>
                    <a:pt x="14638" y="33099"/>
                  </a:lnTo>
                  <a:lnTo>
                    <a:pt x="14572" y="34177"/>
                  </a:lnTo>
                  <a:lnTo>
                    <a:pt x="14497" y="35255"/>
                  </a:lnTo>
                  <a:lnTo>
                    <a:pt x="14423" y="36333"/>
                  </a:lnTo>
                  <a:lnTo>
                    <a:pt x="14339" y="37400"/>
                  </a:lnTo>
                  <a:lnTo>
                    <a:pt x="14256" y="38467"/>
                  </a:lnTo>
                  <a:lnTo>
                    <a:pt x="14168" y="39533"/>
                  </a:lnTo>
                  <a:lnTo>
                    <a:pt x="14075" y="40600"/>
                  </a:lnTo>
                  <a:lnTo>
                    <a:pt x="13979" y="41655"/>
                  </a:lnTo>
                  <a:lnTo>
                    <a:pt x="13877" y="42721"/>
                  </a:lnTo>
                  <a:lnTo>
                    <a:pt x="13776" y="43776"/>
                  </a:lnTo>
                  <a:lnTo>
                    <a:pt x="13671" y="44831"/>
                  </a:lnTo>
                  <a:lnTo>
                    <a:pt x="13561" y="45886"/>
                  </a:lnTo>
                  <a:lnTo>
                    <a:pt x="13451" y="46940"/>
                  </a:lnTo>
                  <a:lnTo>
                    <a:pt x="13222" y="49050"/>
                  </a:lnTo>
                  <a:lnTo>
                    <a:pt x="12985" y="51160"/>
                  </a:lnTo>
                  <a:lnTo>
                    <a:pt x="12739" y="53270"/>
                  </a:lnTo>
                  <a:lnTo>
                    <a:pt x="12492" y="55379"/>
                  </a:lnTo>
                  <a:lnTo>
                    <a:pt x="11982" y="59610"/>
                  </a:lnTo>
                  <a:lnTo>
                    <a:pt x="11982" y="59610"/>
                  </a:lnTo>
                  <a:lnTo>
                    <a:pt x="11960" y="597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80;p39">
              <a:extLst>
                <a:ext uri="{FF2B5EF4-FFF2-40B4-BE49-F238E27FC236}">
                  <a16:creationId xmlns:a16="http://schemas.microsoft.com/office/drawing/2014/main" id="{EFDA6274-7E01-E69E-1EEE-E48936EA2FAE}"/>
                </a:ext>
              </a:extLst>
            </p:cNvPr>
            <p:cNvSpPr/>
            <p:nvPr/>
          </p:nvSpPr>
          <p:spPr>
            <a:xfrm>
              <a:off x="3680875" y="-11958475"/>
              <a:ext cx="196350" cy="778250"/>
            </a:xfrm>
            <a:custGeom>
              <a:avLst/>
              <a:gdLst/>
              <a:ahLst/>
              <a:cxnLst/>
              <a:rect l="l" t="t" r="r" b="b"/>
              <a:pathLst>
                <a:path w="7854" h="31130" extrusionOk="0">
                  <a:moveTo>
                    <a:pt x="4824" y="0"/>
                  </a:moveTo>
                  <a:lnTo>
                    <a:pt x="4714" y="12"/>
                  </a:lnTo>
                  <a:lnTo>
                    <a:pt x="4604" y="35"/>
                  </a:lnTo>
                  <a:lnTo>
                    <a:pt x="4494" y="82"/>
                  </a:lnTo>
                  <a:lnTo>
                    <a:pt x="4388" y="129"/>
                  </a:lnTo>
                  <a:lnTo>
                    <a:pt x="4283" y="199"/>
                  </a:lnTo>
                  <a:lnTo>
                    <a:pt x="4177" y="281"/>
                  </a:lnTo>
                  <a:lnTo>
                    <a:pt x="4076" y="387"/>
                  </a:lnTo>
                  <a:lnTo>
                    <a:pt x="3980" y="504"/>
                  </a:lnTo>
                  <a:lnTo>
                    <a:pt x="3883" y="633"/>
                  </a:lnTo>
                  <a:lnTo>
                    <a:pt x="3786" y="785"/>
                  </a:lnTo>
                  <a:lnTo>
                    <a:pt x="3698" y="949"/>
                  </a:lnTo>
                  <a:lnTo>
                    <a:pt x="3610" y="1125"/>
                  </a:lnTo>
                  <a:lnTo>
                    <a:pt x="3527" y="1325"/>
                  </a:lnTo>
                  <a:lnTo>
                    <a:pt x="3461" y="1500"/>
                  </a:lnTo>
                  <a:lnTo>
                    <a:pt x="3399" y="1676"/>
                  </a:lnTo>
                  <a:lnTo>
                    <a:pt x="3342" y="1852"/>
                  </a:lnTo>
                  <a:lnTo>
                    <a:pt x="3289" y="2039"/>
                  </a:lnTo>
                  <a:lnTo>
                    <a:pt x="3241" y="2239"/>
                  </a:lnTo>
                  <a:lnTo>
                    <a:pt x="3192" y="2438"/>
                  </a:lnTo>
                  <a:lnTo>
                    <a:pt x="3148" y="2637"/>
                  </a:lnTo>
                  <a:lnTo>
                    <a:pt x="3109" y="2848"/>
                  </a:lnTo>
                  <a:lnTo>
                    <a:pt x="3069" y="3059"/>
                  </a:lnTo>
                  <a:lnTo>
                    <a:pt x="3039" y="3282"/>
                  </a:lnTo>
                  <a:lnTo>
                    <a:pt x="3003" y="3505"/>
                  </a:lnTo>
                  <a:lnTo>
                    <a:pt x="2977" y="3727"/>
                  </a:lnTo>
                  <a:lnTo>
                    <a:pt x="2951" y="3962"/>
                  </a:lnTo>
                  <a:lnTo>
                    <a:pt x="2924" y="4184"/>
                  </a:lnTo>
                  <a:lnTo>
                    <a:pt x="2885" y="4665"/>
                  </a:lnTo>
                  <a:lnTo>
                    <a:pt x="2849" y="5145"/>
                  </a:lnTo>
                  <a:lnTo>
                    <a:pt x="2823" y="5626"/>
                  </a:lnTo>
                  <a:lnTo>
                    <a:pt x="2806" y="6130"/>
                  </a:lnTo>
                  <a:lnTo>
                    <a:pt x="2792" y="6622"/>
                  </a:lnTo>
                  <a:lnTo>
                    <a:pt x="2788" y="7114"/>
                  </a:lnTo>
                  <a:lnTo>
                    <a:pt x="2784" y="7618"/>
                  </a:lnTo>
                  <a:lnTo>
                    <a:pt x="2788" y="8111"/>
                  </a:lnTo>
                  <a:lnTo>
                    <a:pt x="2792" y="8603"/>
                  </a:lnTo>
                  <a:lnTo>
                    <a:pt x="2801" y="9576"/>
                  </a:lnTo>
                  <a:lnTo>
                    <a:pt x="2810" y="10560"/>
                  </a:lnTo>
                  <a:lnTo>
                    <a:pt x="2810" y="11052"/>
                  </a:lnTo>
                  <a:lnTo>
                    <a:pt x="2806" y="11545"/>
                  </a:lnTo>
                  <a:lnTo>
                    <a:pt x="2801" y="12037"/>
                  </a:lnTo>
                  <a:lnTo>
                    <a:pt x="2784" y="12518"/>
                  </a:lnTo>
                  <a:lnTo>
                    <a:pt x="2762" y="12998"/>
                  </a:lnTo>
                  <a:lnTo>
                    <a:pt x="2735" y="13479"/>
                  </a:lnTo>
                  <a:lnTo>
                    <a:pt x="2696" y="13947"/>
                  </a:lnTo>
                  <a:lnTo>
                    <a:pt x="2674" y="14170"/>
                  </a:lnTo>
                  <a:lnTo>
                    <a:pt x="2647" y="14405"/>
                  </a:lnTo>
                  <a:lnTo>
                    <a:pt x="2621" y="14627"/>
                  </a:lnTo>
                  <a:lnTo>
                    <a:pt x="2590" y="14850"/>
                  </a:lnTo>
                  <a:lnTo>
                    <a:pt x="2555" y="15073"/>
                  </a:lnTo>
                  <a:lnTo>
                    <a:pt x="2520" y="15295"/>
                  </a:lnTo>
                  <a:lnTo>
                    <a:pt x="2480" y="15506"/>
                  </a:lnTo>
                  <a:lnTo>
                    <a:pt x="2436" y="15717"/>
                  </a:lnTo>
                  <a:lnTo>
                    <a:pt x="2388" y="15928"/>
                  </a:lnTo>
                  <a:lnTo>
                    <a:pt x="2339" y="16127"/>
                  </a:lnTo>
                  <a:lnTo>
                    <a:pt x="2287" y="16327"/>
                  </a:lnTo>
                  <a:lnTo>
                    <a:pt x="2229" y="16526"/>
                  </a:lnTo>
                  <a:lnTo>
                    <a:pt x="2168" y="16713"/>
                  </a:lnTo>
                  <a:lnTo>
                    <a:pt x="2111" y="16889"/>
                  </a:lnTo>
                  <a:lnTo>
                    <a:pt x="2045" y="17065"/>
                  </a:lnTo>
                  <a:lnTo>
                    <a:pt x="1979" y="17241"/>
                  </a:lnTo>
                  <a:lnTo>
                    <a:pt x="1843" y="17569"/>
                  </a:lnTo>
                  <a:lnTo>
                    <a:pt x="1702" y="17886"/>
                  </a:lnTo>
                  <a:lnTo>
                    <a:pt x="1557" y="18190"/>
                  </a:lnTo>
                  <a:lnTo>
                    <a:pt x="1262" y="18800"/>
                  </a:lnTo>
                  <a:lnTo>
                    <a:pt x="1113" y="19104"/>
                  </a:lnTo>
                  <a:lnTo>
                    <a:pt x="968" y="19409"/>
                  </a:lnTo>
                  <a:lnTo>
                    <a:pt x="827" y="19726"/>
                  </a:lnTo>
                  <a:lnTo>
                    <a:pt x="691" y="20054"/>
                  </a:lnTo>
                  <a:lnTo>
                    <a:pt x="629" y="20230"/>
                  </a:lnTo>
                  <a:lnTo>
                    <a:pt x="563" y="20405"/>
                  </a:lnTo>
                  <a:lnTo>
                    <a:pt x="501" y="20581"/>
                  </a:lnTo>
                  <a:lnTo>
                    <a:pt x="444" y="20769"/>
                  </a:lnTo>
                  <a:lnTo>
                    <a:pt x="387" y="20968"/>
                  </a:lnTo>
                  <a:lnTo>
                    <a:pt x="334" y="21167"/>
                  </a:lnTo>
                  <a:lnTo>
                    <a:pt x="286" y="21366"/>
                  </a:lnTo>
                  <a:lnTo>
                    <a:pt x="238" y="21589"/>
                  </a:lnTo>
                  <a:lnTo>
                    <a:pt x="189" y="21859"/>
                  </a:lnTo>
                  <a:lnTo>
                    <a:pt x="145" y="22128"/>
                  </a:lnTo>
                  <a:lnTo>
                    <a:pt x="110" y="22398"/>
                  </a:lnTo>
                  <a:lnTo>
                    <a:pt x="79" y="22679"/>
                  </a:lnTo>
                  <a:lnTo>
                    <a:pt x="53" y="22972"/>
                  </a:lnTo>
                  <a:lnTo>
                    <a:pt x="31" y="23253"/>
                  </a:lnTo>
                  <a:lnTo>
                    <a:pt x="18" y="23547"/>
                  </a:lnTo>
                  <a:lnTo>
                    <a:pt x="9" y="23840"/>
                  </a:lnTo>
                  <a:lnTo>
                    <a:pt x="5" y="24133"/>
                  </a:lnTo>
                  <a:lnTo>
                    <a:pt x="0" y="24426"/>
                  </a:lnTo>
                  <a:lnTo>
                    <a:pt x="5" y="24730"/>
                  </a:lnTo>
                  <a:lnTo>
                    <a:pt x="13" y="25023"/>
                  </a:lnTo>
                  <a:lnTo>
                    <a:pt x="27" y="25328"/>
                  </a:lnTo>
                  <a:lnTo>
                    <a:pt x="44" y="25633"/>
                  </a:lnTo>
                  <a:lnTo>
                    <a:pt x="66" y="25926"/>
                  </a:lnTo>
                  <a:lnTo>
                    <a:pt x="88" y="26230"/>
                  </a:lnTo>
                  <a:lnTo>
                    <a:pt x="119" y="26535"/>
                  </a:lnTo>
                  <a:lnTo>
                    <a:pt x="150" y="26840"/>
                  </a:lnTo>
                  <a:lnTo>
                    <a:pt x="180" y="27133"/>
                  </a:lnTo>
                  <a:lnTo>
                    <a:pt x="220" y="27438"/>
                  </a:lnTo>
                  <a:lnTo>
                    <a:pt x="299" y="28024"/>
                  </a:lnTo>
                  <a:lnTo>
                    <a:pt x="392" y="28610"/>
                  </a:lnTo>
                  <a:lnTo>
                    <a:pt x="488" y="29184"/>
                  </a:lnTo>
                  <a:lnTo>
                    <a:pt x="589" y="29747"/>
                  </a:lnTo>
                  <a:lnTo>
                    <a:pt x="699" y="30297"/>
                  </a:lnTo>
                  <a:lnTo>
                    <a:pt x="809" y="30825"/>
                  </a:lnTo>
                  <a:lnTo>
                    <a:pt x="5976" y="31130"/>
                  </a:lnTo>
                  <a:lnTo>
                    <a:pt x="6174" y="29864"/>
                  </a:lnTo>
                  <a:lnTo>
                    <a:pt x="6363" y="28621"/>
                  </a:lnTo>
                  <a:lnTo>
                    <a:pt x="6547" y="27391"/>
                  </a:lnTo>
                  <a:lnTo>
                    <a:pt x="6723" y="26172"/>
                  </a:lnTo>
                  <a:lnTo>
                    <a:pt x="6886" y="24965"/>
                  </a:lnTo>
                  <a:lnTo>
                    <a:pt x="7044" y="23757"/>
                  </a:lnTo>
                  <a:lnTo>
                    <a:pt x="7119" y="23160"/>
                  </a:lnTo>
                  <a:lnTo>
                    <a:pt x="7189" y="22550"/>
                  </a:lnTo>
                  <a:lnTo>
                    <a:pt x="7260" y="21953"/>
                  </a:lnTo>
                  <a:lnTo>
                    <a:pt x="7326" y="21343"/>
                  </a:lnTo>
                  <a:lnTo>
                    <a:pt x="7387" y="20745"/>
                  </a:lnTo>
                  <a:lnTo>
                    <a:pt x="7444" y="20136"/>
                  </a:lnTo>
                  <a:lnTo>
                    <a:pt x="7502" y="19526"/>
                  </a:lnTo>
                  <a:lnTo>
                    <a:pt x="7554" y="18917"/>
                  </a:lnTo>
                  <a:lnTo>
                    <a:pt x="7603" y="18296"/>
                  </a:lnTo>
                  <a:lnTo>
                    <a:pt x="7647" y="17675"/>
                  </a:lnTo>
                  <a:lnTo>
                    <a:pt x="7686" y="17053"/>
                  </a:lnTo>
                  <a:lnTo>
                    <a:pt x="7721" y="16420"/>
                  </a:lnTo>
                  <a:lnTo>
                    <a:pt x="7757" y="15788"/>
                  </a:lnTo>
                  <a:lnTo>
                    <a:pt x="7783" y="15143"/>
                  </a:lnTo>
                  <a:lnTo>
                    <a:pt x="7805" y="14498"/>
                  </a:lnTo>
                  <a:lnTo>
                    <a:pt x="7827" y="13842"/>
                  </a:lnTo>
                  <a:lnTo>
                    <a:pt x="7840" y="13186"/>
                  </a:lnTo>
                  <a:lnTo>
                    <a:pt x="7849" y="12506"/>
                  </a:lnTo>
                  <a:lnTo>
                    <a:pt x="7853" y="11838"/>
                  </a:lnTo>
                  <a:lnTo>
                    <a:pt x="7853" y="11146"/>
                  </a:lnTo>
                  <a:lnTo>
                    <a:pt x="7849" y="10537"/>
                  </a:lnTo>
                  <a:lnTo>
                    <a:pt x="7836" y="9927"/>
                  </a:lnTo>
                  <a:lnTo>
                    <a:pt x="7818" y="9318"/>
                  </a:lnTo>
                  <a:lnTo>
                    <a:pt x="7796" y="8708"/>
                  </a:lnTo>
                  <a:lnTo>
                    <a:pt x="7761" y="8099"/>
                  </a:lnTo>
                  <a:lnTo>
                    <a:pt x="7721" y="7501"/>
                  </a:lnTo>
                  <a:lnTo>
                    <a:pt x="7673" y="6903"/>
                  </a:lnTo>
                  <a:lnTo>
                    <a:pt x="7611" y="6329"/>
                  </a:lnTo>
                  <a:lnTo>
                    <a:pt x="7581" y="6036"/>
                  </a:lnTo>
                  <a:lnTo>
                    <a:pt x="7545" y="5755"/>
                  </a:lnTo>
                  <a:lnTo>
                    <a:pt x="7506" y="5474"/>
                  </a:lnTo>
                  <a:lnTo>
                    <a:pt x="7466" y="5192"/>
                  </a:lnTo>
                  <a:lnTo>
                    <a:pt x="7422" y="4911"/>
                  </a:lnTo>
                  <a:lnTo>
                    <a:pt x="7378" y="4641"/>
                  </a:lnTo>
                  <a:lnTo>
                    <a:pt x="7330" y="4372"/>
                  </a:lnTo>
                  <a:lnTo>
                    <a:pt x="7277" y="4114"/>
                  </a:lnTo>
                  <a:lnTo>
                    <a:pt x="7225" y="3856"/>
                  </a:lnTo>
                  <a:lnTo>
                    <a:pt x="7167" y="3598"/>
                  </a:lnTo>
                  <a:lnTo>
                    <a:pt x="7106" y="3352"/>
                  </a:lnTo>
                  <a:lnTo>
                    <a:pt x="7044" y="3106"/>
                  </a:lnTo>
                  <a:lnTo>
                    <a:pt x="6978" y="2872"/>
                  </a:lnTo>
                  <a:lnTo>
                    <a:pt x="6908" y="2637"/>
                  </a:lnTo>
                  <a:lnTo>
                    <a:pt x="6833" y="2403"/>
                  </a:lnTo>
                  <a:lnTo>
                    <a:pt x="6758" y="2180"/>
                  </a:lnTo>
                  <a:lnTo>
                    <a:pt x="6679" y="1969"/>
                  </a:lnTo>
                  <a:lnTo>
                    <a:pt x="6596" y="1770"/>
                  </a:lnTo>
                  <a:lnTo>
                    <a:pt x="6508" y="1571"/>
                  </a:lnTo>
                  <a:lnTo>
                    <a:pt x="6415" y="1383"/>
                  </a:lnTo>
                  <a:lnTo>
                    <a:pt x="6323" y="1219"/>
                  </a:lnTo>
                  <a:lnTo>
                    <a:pt x="6226" y="1055"/>
                  </a:lnTo>
                  <a:lnTo>
                    <a:pt x="6130" y="903"/>
                  </a:lnTo>
                  <a:lnTo>
                    <a:pt x="6024" y="762"/>
                  </a:lnTo>
                  <a:lnTo>
                    <a:pt x="5923" y="621"/>
                  </a:lnTo>
                  <a:lnTo>
                    <a:pt x="5817" y="504"/>
                  </a:lnTo>
                  <a:lnTo>
                    <a:pt x="5712" y="399"/>
                  </a:lnTo>
                  <a:lnTo>
                    <a:pt x="5602" y="305"/>
                  </a:lnTo>
                  <a:lnTo>
                    <a:pt x="5492" y="223"/>
                  </a:lnTo>
                  <a:lnTo>
                    <a:pt x="5382" y="152"/>
                  </a:lnTo>
                  <a:lnTo>
                    <a:pt x="5272" y="94"/>
                  </a:lnTo>
                  <a:lnTo>
                    <a:pt x="5158" y="59"/>
                  </a:lnTo>
                  <a:lnTo>
                    <a:pt x="5048" y="24"/>
                  </a:lnTo>
                  <a:lnTo>
                    <a:pt x="4934" y="12"/>
                  </a:lnTo>
                  <a:lnTo>
                    <a:pt x="48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81;p39">
              <a:extLst>
                <a:ext uri="{FF2B5EF4-FFF2-40B4-BE49-F238E27FC236}">
                  <a16:creationId xmlns:a16="http://schemas.microsoft.com/office/drawing/2014/main" id="{7D1EC164-A50C-F02E-8F67-646B7CAEA662}"/>
                </a:ext>
              </a:extLst>
            </p:cNvPr>
            <p:cNvSpPr/>
            <p:nvPr/>
          </p:nvSpPr>
          <p:spPr>
            <a:xfrm>
              <a:off x="3680875" y="-11958475"/>
              <a:ext cx="196350" cy="778250"/>
            </a:xfrm>
            <a:custGeom>
              <a:avLst/>
              <a:gdLst/>
              <a:ahLst/>
              <a:cxnLst/>
              <a:rect l="l" t="t" r="r" b="b"/>
              <a:pathLst>
                <a:path w="7854" h="31130" fill="none" extrusionOk="0">
                  <a:moveTo>
                    <a:pt x="809" y="30825"/>
                  </a:moveTo>
                  <a:lnTo>
                    <a:pt x="809" y="30825"/>
                  </a:lnTo>
                  <a:lnTo>
                    <a:pt x="699" y="30297"/>
                  </a:lnTo>
                  <a:lnTo>
                    <a:pt x="589" y="29747"/>
                  </a:lnTo>
                  <a:lnTo>
                    <a:pt x="488" y="29184"/>
                  </a:lnTo>
                  <a:lnTo>
                    <a:pt x="392" y="28610"/>
                  </a:lnTo>
                  <a:lnTo>
                    <a:pt x="299" y="28024"/>
                  </a:lnTo>
                  <a:lnTo>
                    <a:pt x="220" y="27438"/>
                  </a:lnTo>
                  <a:lnTo>
                    <a:pt x="180" y="27133"/>
                  </a:lnTo>
                  <a:lnTo>
                    <a:pt x="150" y="26840"/>
                  </a:lnTo>
                  <a:lnTo>
                    <a:pt x="119" y="26535"/>
                  </a:lnTo>
                  <a:lnTo>
                    <a:pt x="88" y="26230"/>
                  </a:lnTo>
                  <a:lnTo>
                    <a:pt x="66" y="25926"/>
                  </a:lnTo>
                  <a:lnTo>
                    <a:pt x="44" y="25633"/>
                  </a:lnTo>
                  <a:lnTo>
                    <a:pt x="27" y="25328"/>
                  </a:lnTo>
                  <a:lnTo>
                    <a:pt x="13" y="25023"/>
                  </a:lnTo>
                  <a:lnTo>
                    <a:pt x="5" y="24730"/>
                  </a:lnTo>
                  <a:lnTo>
                    <a:pt x="0" y="24426"/>
                  </a:lnTo>
                  <a:lnTo>
                    <a:pt x="5" y="24133"/>
                  </a:lnTo>
                  <a:lnTo>
                    <a:pt x="9" y="23840"/>
                  </a:lnTo>
                  <a:lnTo>
                    <a:pt x="18" y="23547"/>
                  </a:lnTo>
                  <a:lnTo>
                    <a:pt x="31" y="23253"/>
                  </a:lnTo>
                  <a:lnTo>
                    <a:pt x="53" y="22972"/>
                  </a:lnTo>
                  <a:lnTo>
                    <a:pt x="79" y="22679"/>
                  </a:lnTo>
                  <a:lnTo>
                    <a:pt x="110" y="22398"/>
                  </a:lnTo>
                  <a:lnTo>
                    <a:pt x="145" y="22128"/>
                  </a:lnTo>
                  <a:lnTo>
                    <a:pt x="189" y="21859"/>
                  </a:lnTo>
                  <a:lnTo>
                    <a:pt x="238" y="21589"/>
                  </a:lnTo>
                  <a:lnTo>
                    <a:pt x="238" y="21589"/>
                  </a:lnTo>
                  <a:lnTo>
                    <a:pt x="286" y="21366"/>
                  </a:lnTo>
                  <a:lnTo>
                    <a:pt x="334" y="21167"/>
                  </a:lnTo>
                  <a:lnTo>
                    <a:pt x="387" y="20968"/>
                  </a:lnTo>
                  <a:lnTo>
                    <a:pt x="444" y="20769"/>
                  </a:lnTo>
                  <a:lnTo>
                    <a:pt x="501" y="20581"/>
                  </a:lnTo>
                  <a:lnTo>
                    <a:pt x="563" y="20405"/>
                  </a:lnTo>
                  <a:lnTo>
                    <a:pt x="629" y="20230"/>
                  </a:lnTo>
                  <a:lnTo>
                    <a:pt x="691" y="20054"/>
                  </a:lnTo>
                  <a:lnTo>
                    <a:pt x="827" y="19726"/>
                  </a:lnTo>
                  <a:lnTo>
                    <a:pt x="968" y="19409"/>
                  </a:lnTo>
                  <a:lnTo>
                    <a:pt x="1113" y="19104"/>
                  </a:lnTo>
                  <a:lnTo>
                    <a:pt x="1262" y="18800"/>
                  </a:lnTo>
                  <a:lnTo>
                    <a:pt x="1557" y="18190"/>
                  </a:lnTo>
                  <a:lnTo>
                    <a:pt x="1702" y="17886"/>
                  </a:lnTo>
                  <a:lnTo>
                    <a:pt x="1843" y="17569"/>
                  </a:lnTo>
                  <a:lnTo>
                    <a:pt x="1979" y="17241"/>
                  </a:lnTo>
                  <a:lnTo>
                    <a:pt x="2045" y="17065"/>
                  </a:lnTo>
                  <a:lnTo>
                    <a:pt x="2111" y="16889"/>
                  </a:lnTo>
                  <a:lnTo>
                    <a:pt x="2168" y="16713"/>
                  </a:lnTo>
                  <a:lnTo>
                    <a:pt x="2229" y="16526"/>
                  </a:lnTo>
                  <a:lnTo>
                    <a:pt x="2287" y="16327"/>
                  </a:lnTo>
                  <a:lnTo>
                    <a:pt x="2339" y="16127"/>
                  </a:lnTo>
                  <a:lnTo>
                    <a:pt x="2339" y="16127"/>
                  </a:lnTo>
                  <a:lnTo>
                    <a:pt x="2388" y="15928"/>
                  </a:lnTo>
                  <a:lnTo>
                    <a:pt x="2436" y="15717"/>
                  </a:lnTo>
                  <a:lnTo>
                    <a:pt x="2480" y="15506"/>
                  </a:lnTo>
                  <a:lnTo>
                    <a:pt x="2520" y="15295"/>
                  </a:lnTo>
                  <a:lnTo>
                    <a:pt x="2555" y="15073"/>
                  </a:lnTo>
                  <a:lnTo>
                    <a:pt x="2590" y="14850"/>
                  </a:lnTo>
                  <a:lnTo>
                    <a:pt x="2621" y="14627"/>
                  </a:lnTo>
                  <a:lnTo>
                    <a:pt x="2647" y="14405"/>
                  </a:lnTo>
                  <a:lnTo>
                    <a:pt x="2674" y="14170"/>
                  </a:lnTo>
                  <a:lnTo>
                    <a:pt x="2696" y="13947"/>
                  </a:lnTo>
                  <a:lnTo>
                    <a:pt x="2735" y="13479"/>
                  </a:lnTo>
                  <a:lnTo>
                    <a:pt x="2762" y="12998"/>
                  </a:lnTo>
                  <a:lnTo>
                    <a:pt x="2784" y="12518"/>
                  </a:lnTo>
                  <a:lnTo>
                    <a:pt x="2801" y="12037"/>
                  </a:lnTo>
                  <a:lnTo>
                    <a:pt x="2806" y="11545"/>
                  </a:lnTo>
                  <a:lnTo>
                    <a:pt x="2810" y="11052"/>
                  </a:lnTo>
                  <a:lnTo>
                    <a:pt x="2810" y="10560"/>
                  </a:lnTo>
                  <a:lnTo>
                    <a:pt x="2801" y="9576"/>
                  </a:lnTo>
                  <a:lnTo>
                    <a:pt x="2792" y="8603"/>
                  </a:lnTo>
                  <a:lnTo>
                    <a:pt x="2792" y="8603"/>
                  </a:lnTo>
                  <a:lnTo>
                    <a:pt x="2788" y="8111"/>
                  </a:lnTo>
                  <a:lnTo>
                    <a:pt x="2784" y="7618"/>
                  </a:lnTo>
                  <a:lnTo>
                    <a:pt x="2788" y="7114"/>
                  </a:lnTo>
                  <a:lnTo>
                    <a:pt x="2792" y="6622"/>
                  </a:lnTo>
                  <a:lnTo>
                    <a:pt x="2806" y="6130"/>
                  </a:lnTo>
                  <a:lnTo>
                    <a:pt x="2823" y="5626"/>
                  </a:lnTo>
                  <a:lnTo>
                    <a:pt x="2849" y="5145"/>
                  </a:lnTo>
                  <a:lnTo>
                    <a:pt x="2885" y="4665"/>
                  </a:lnTo>
                  <a:lnTo>
                    <a:pt x="2924" y="4184"/>
                  </a:lnTo>
                  <a:lnTo>
                    <a:pt x="2951" y="3962"/>
                  </a:lnTo>
                  <a:lnTo>
                    <a:pt x="2977" y="3727"/>
                  </a:lnTo>
                  <a:lnTo>
                    <a:pt x="3003" y="3505"/>
                  </a:lnTo>
                  <a:lnTo>
                    <a:pt x="3039" y="3282"/>
                  </a:lnTo>
                  <a:lnTo>
                    <a:pt x="3069" y="3059"/>
                  </a:lnTo>
                  <a:lnTo>
                    <a:pt x="3109" y="2848"/>
                  </a:lnTo>
                  <a:lnTo>
                    <a:pt x="3148" y="2637"/>
                  </a:lnTo>
                  <a:lnTo>
                    <a:pt x="3192" y="2438"/>
                  </a:lnTo>
                  <a:lnTo>
                    <a:pt x="3241" y="2239"/>
                  </a:lnTo>
                  <a:lnTo>
                    <a:pt x="3289" y="2039"/>
                  </a:lnTo>
                  <a:lnTo>
                    <a:pt x="3342" y="1852"/>
                  </a:lnTo>
                  <a:lnTo>
                    <a:pt x="3399" y="1676"/>
                  </a:lnTo>
                  <a:lnTo>
                    <a:pt x="3461" y="1500"/>
                  </a:lnTo>
                  <a:lnTo>
                    <a:pt x="3527" y="1325"/>
                  </a:lnTo>
                  <a:lnTo>
                    <a:pt x="3527" y="1325"/>
                  </a:lnTo>
                  <a:lnTo>
                    <a:pt x="3610" y="1125"/>
                  </a:lnTo>
                  <a:lnTo>
                    <a:pt x="3698" y="949"/>
                  </a:lnTo>
                  <a:lnTo>
                    <a:pt x="3786" y="785"/>
                  </a:lnTo>
                  <a:lnTo>
                    <a:pt x="3883" y="633"/>
                  </a:lnTo>
                  <a:lnTo>
                    <a:pt x="3980" y="504"/>
                  </a:lnTo>
                  <a:lnTo>
                    <a:pt x="4076" y="387"/>
                  </a:lnTo>
                  <a:lnTo>
                    <a:pt x="4177" y="281"/>
                  </a:lnTo>
                  <a:lnTo>
                    <a:pt x="4283" y="199"/>
                  </a:lnTo>
                  <a:lnTo>
                    <a:pt x="4388" y="129"/>
                  </a:lnTo>
                  <a:lnTo>
                    <a:pt x="4494" y="82"/>
                  </a:lnTo>
                  <a:lnTo>
                    <a:pt x="4604" y="35"/>
                  </a:lnTo>
                  <a:lnTo>
                    <a:pt x="4714" y="12"/>
                  </a:lnTo>
                  <a:lnTo>
                    <a:pt x="4824" y="0"/>
                  </a:lnTo>
                  <a:lnTo>
                    <a:pt x="4934" y="12"/>
                  </a:lnTo>
                  <a:lnTo>
                    <a:pt x="5048" y="24"/>
                  </a:lnTo>
                  <a:lnTo>
                    <a:pt x="5158" y="59"/>
                  </a:lnTo>
                  <a:lnTo>
                    <a:pt x="5272" y="94"/>
                  </a:lnTo>
                  <a:lnTo>
                    <a:pt x="5382" y="152"/>
                  </a:lnTo>
                  <a:lnTo>
                    <a:pt x="5492" y="223"/>
                  </a:lnTo>
                  <a:lnTo>
                    <a:pt x="5602" y="305"/>
                  </a:lnTo>
                  <a:lnTo>
                    <a:pt x="5712" y="399"/>
                  </a:lnTo>
                  <a:lnTo>
                    <a:pt x="5817" y="504"/>
                  </a:lnTo>
                  <a:lnTo>
                    <a:pt x="5923" y="621"/>
                  </a:lnTo>
                  <a:lnTo>
                    <a:pt x="6024" y="762"/>
                  </a:lnTo>
                  <a:lnTo>
                    <a:pt x="6130" y="903"/>
                  </a:lnTo>
                  <a:lnTo>
                    <a:pt x="6226" y="1055"/>
                  </a:lnTo>
                  <a:lnTo>
                    <a:pt x="6323" y="1219"/>
                  </a:lnTo>
                  <a:lnTo>
                    <a:pt x="6415" y="1383"/>
                  </a:lnTo>
                  <a:lnTo>
                    <a:pt x="6508" y="1571"/>
                  </a:lnTo>
                  <a:lnTo>
                    <a:pt x="6596" y="1770"/>
                  </a:lnTo>
                  <a:lnTo>
                    <a:pt x="6679" y="1969"/>
                  </a:lnTo>
                  <a:lnTo>
                    <a:pt x="6758" y="2180"/>
                  </a:lnTo>
                  <a:lnTo>
                    <a:pt x="6758" y="2180"/>
                  </a:lnTo>
                  <a:lnTo>
                    <a:pt x="6833" y="2403"/>
                  </a:lnTo>
                  <a:lnTo>
                    <a:pt x="6908" y="2637"/>
                  </a:lnTo>
                  <a:lnTo>
                    <a:pt x="6978" y="2872"/>
                  </a:lnTo>
                  <a:lnTo>
                    <a:pt x="7044" y="3106"/>
                  </a:lnTo>
                  <a:lnTo>
                    <a:pt x="7106" y="3352"/>
                  </a:lnTo>
                  <a:lnTo>
                    <a:pt x="7167" y="3598"/>
                  </a:lnTo>
                  <a:lnTo>
                    <a:pt x="7225" y="3856"/>
                  </a:lnTo>
                  <a:lnTo>
                    <a:pt x="7277" y="4114"/>
                  </a:lnTo>
                  <a:lnTo>
                    <a:pt x="7330" y="4372"/>
                  </a:lnTo>
                  <a:lnTo>
                    <a:pt x="7378" y="4641"/>
                  </a:lnTo>
                  <a:lnTo>
                    <a:pt x="7422" y="4911"/>
                  </a:lnTo>
                  <a:lnTo>
                    <a:pt x="7466" y="5192"/>
                  </a:lnTo>
                  <a:lnTo>
                    <a:pt x="7506" y="5474"/>
                  </a:lnTo>
                  <a:lnTo>
                    <a:pt x="7545" y="5755"/>
                  </a:lnTo>
                  <a:lnTo>
                    <a:pt x="7581" y="6036"/>
                  </a:lnTo>
                  <a:lnTo>
                    <a:pt x="7611" y="6329"/>
                  </a:lnTo>
                  <a:lnTo>
                    <a:pt x="7673" y="6903"/>
                  </a:lnTo>
                  <a:lnTo>
                    <a:pt x="7721" y="7501"/>
                  </a:lnTo>
                  <a:lnTo>
                    <a:pt x="7761" y="8099"/>
                  </a:lnTo>
                  <a:lnTo>
                    <a:pt x="7796" y="8708"/>
                  </a:lnTo>
                  <a:lnTo>
                    <a:pt x="7818" y="9318"/>
                  </a:lnTo>
                  <a:lnTo>
                    <a:pt x="7836" y="9927"/>
                  </a:lnTo>
                  <a:lnTo>
                    <a:pt x="7849" y="10537"/>
                  </a:lnTo>
                  <a:lnTo>
                    <a:pt x="7853" y="11146"/>
                  </a:lnTo>
                  <a:lnTo>
                    <a:pt x="7853" y="11146"/>
                  </a:lnTo>
                  <a:lnTo>
                    <a:pt x="7853" y="11838"/>
                  </a:lnTo>
                  <a:lnTo>
                    <a:pt x="7849" y="12506"/>
                  </a:lnTo>
                  <a:lnTo>
                    <a:pt x="7840" y="13186"/>
                  </a:lnTo>
                  <a:lnTo>
                    <a:pt x="7827" y="13842"/>
                  </a:lnTo>
                  <a:lnTo>
                    <a:pt x="7805" y="14498"/>
                  </a:lnTo>
                  <a:lnTo>
                    <a:pt x="7783" y="15143"/>
                  </a:lnTo>
                  <a:lnTo>
                    <a:pt x="7757" y="15788"/>
                  </a:lnTo>
                  <a:lnTo>
                    <a:pt x="7721" y="16420"/>
                  </a:lnTo>
                  <a:lnTo>
                    <a:pt x="7686" y="17053"/>
                  </a:lnTo>
                  <a:lnTo>
                    <a:pt x="7647" y="17675"/>
                  </a:lnTo>
                  <a:lnTo>
                    <a:pt x="7603" y="18296"/>
                  </a:lnTo>
                  <a:lnTo>
                    <a:pt x="7554" y="18917"/>
                  </a:lnTo>
                  <a:lnTo>
                    <a:pt x="7502" y="19526"/>
                  </a:lnTo>
                  <a:lnTo>
                    <a:pt x="7444" y="20136"/>
                  </a:lnTo>
                  <a:lnTo>
                    <a:pt x="7387" y="20745"/>
                  </a:lnTo>
                  <a:lnTo>
                    <a:pt x="7326" y="21343"/>
                  </a:lnTo>
                  <a:lnTo>
                    <a:pt x="7260" y="21953"/>
                  </a:lnTo>
                  <a:lnTo>
                    <a:pt x="7189" y="22550"/>
                  </a:lnTo>
                  <a:lnTo>
                    <a:pt x="7119" y="23160"/>
                  </a:lnTo>
                  <a:lnTo>
                    <a:pt x="7044" y="23757"/>
                  </a:lnTo>
                  <a:lnTo>
                    <a:pt x="6886" y="24965"/>
                  </a:lnTo>
                  <a:lnTo>
                    <a:pt x="6723" y="26172"/>
                  </a:lnTo>
                  <a:lnTo>
                    <a:pt x="6547" y="27391"/>
                  </a:lnTo>
                  <a:lnTo>
                    <a:pt x="6363" y="28621"/>
                  </a:lnTo>
                  <a:lnTo>
                    <a:pt x="6174" y="29864"/>
                  </a:lnTo>
                  <a:lnTo>
                    <a:pt x="5976" y="31130"/>
                  </a:lnTo>
                  <a:lnTo>
                    <a:pt x="809" y="308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82;p39">
              <a:extLst>
                <a:ext uri="{FF2B5EF4-FFF2-40B4-BE49-F238E27FC236}">
                  <a16:creationId xmlns:a16="http://schemas.microsoft.com/office/drawing/2014/main" id="{422B83A8-A756-0354-8A8B-DA26C9386ACD}"/>
                </a:ext>
              </a:extLst>
            </p:cNvPr>
            <p:cNvSpPr/>
            <p:nvPr/>
          </p:nvSpPr>
          <p:spPr>
            <a:xfrm>
              <a:off x="3680875" y="-11958475"/>
              <a:ext cx="196350" cy="778250"/>
            </a:xfrm>
            <a:custGeom>
              <a:avLst/>
              <a:gdLst/>
              <a:ahLst/>
              <a:cxnLst/>
              <a:rect l="l" t="t" r="r" b="b"/>
              <a:pathLst>
                <a:path w="7854" h="31130" fill="none" extrusionOk="0">
                  <a:moveTo>
                    <a:pt x="5976" y="31130"/>
                  </a:moveTo>
                  <a:lnTo>
                    <a:pt x="809" y="30825"/>
                  </a:lnTo>
                  <a:lnTo>
                    <a:pt x="809" y="30825"/>
                  </a:lnTo>
                  <a:lnTo>
                    <a:pt x="735" y="30462"/>
                  </a:lnTo>
                  <a:lnTo>
                    <a:pt x="655" y="30087"/>
                  </a:lnTo>
                  <a:lnTo>
                    <a:pt x="581" y="29700"/>
                  </a:lnTo>
                  <a:lnTo>
                    <a:pt x="506" y="29301"/>
                  </a:lnTo>
                  <a:lnTo>
                    <a:pt x="436" y="28903"/>
                  </a:lnTo>
                  <a:lnTo>
                    <a:pt x="370" y="28493"/>
                  </a:lnTo>
                  <a:lnTo>
                    <a:pt x="308" y="28082"/>
                  </a:lnTo>
                  <a:lnTo>
                    <a:pt x="251" y="27672"/>
                  </a:lnTo>
                  <a:lnTo>
                    <a:pt x="194" y="27250"/>
                  </a:lnTo>
                  <a:lnTo>
                    <a:pt x="145" y="26828"/>
                  </a:lnTo>
                  <a:lnTo>
                    <a:pt x="106" y="26406"/>
                  </a:lnTo>
                  <a:lnTo>
                    <a:pt x="71" y="25984"/>
                  </a:lnTo>
                  <a:lnTo>
                    <a:pt x="40" y="25562"/>
                  </a:lnTo>
                  <a:lnTo>
                    <a:pt x="18" y="25140"/>
                  </a:lnTo>
                  <a:lnTo>
                    <a:pt x="5" y="24719"/>
                  </a:lnTo>
                  <a:lnTo>
                    <a:pt x="0" y="24297"/>
                  </a:lnTo>
                  <a:lnTo>
                    <a:pt x="0" y="24297"/>
                  </a:lnTo>
                  <a:lnTo>
                    <a:pt x="5" y="23945"/>
                  </a:lnTo>
                  <a:lnTo>
                    <a:pt x="13" y="23593"/>
                  </a:lnTo>
                  <a:lnTo>
                    <a:pt x="31" y="23253"/>
                  </a:lnTo>
                  <a:lnTo>
                    <a:pt x="57" y="22902"/>
                  </a:lnTo>
                  <a:lnTo>
                    <a:pt x="93" y="22562"/>
                  </a:lnTo>
                  <a:lnTo>
                    <a:pt x="132" y="22234"/>
                  </a:lnTo>
                  <a:lnTo>
                    <a:pt x="180" y="21906"/>
                  </a:lnTo>
                  <a:lnTo>
                    <a:pt x="238" y="21589"/>
                  </a:lnTo>
                  <a:lnTo>
                    <a:pt x="238" y="21589"/>
                  </a:lnTo>
                  <a:lnTo>
                    <a:pt x="286" y="21366"/>
                  </a:lnTo>
                  <a:lnTo>
                    <a:pt x="334" y="21167"/>
                  </a:lnTo>
                  <a:lnTo>
                    <a:pt x="387" y="20968"/>
                  </a:lnTo>
                  <a:lnTo>
                    <a:pt x="444" y="20769"/>
                  </a:lnTo>
                  <a:lnTo>
                    <a:pt x="501" y="20581"/>
                  </a:lnTo>
                  <a:lnTo>
                    <a:pt x="563" y="20405"/>
                  </a:lnTo>
                  <a:lnTo>
                    <a:pt x="629" y="20230"/>
                  </a:lnTo>
                  <a:lnTo>
                    <a:pt x="691" y="20054"/>
                  </a:lnTo>
                  <a:lnTo>
                    <a:pt x="827" y="19726"/>
                  </a:lnTo>
                  <a:lnTo>
                    <a:pt x="968" y="19409"/>
                  </a:lnTo>
                  <a:lnTo>
                    <a:pt x="1113" y="19104"/>
                  </a:lnTo>
                  <a:lnTo>
                    <a:pt x="1262" y="18800"/>
                  </a:lnTo>
                  <a:lnTo>
                    <a:pt x="1557" y="18190"/>
                  </a:lnTo>
                  <a:lnTo>
                    <a:pt x="1702" y="17886"/>
                  </a:lnTo>
                  <a:lnTo>
                    <a:pt x="1843" y="17569"/>
                  </a:lnTo>
                  <a:lnTo>
                    <a:pt x="1979" y="17241"/>
                  </a:lnTo>
                  <a:lnTo>
                    <a:pt x="2045" y="17065"/>
                  </a:lnTo>
                  <a:lnTo>
                    <a:pt x="2111" y="16889"/>
                  </a:lnTo>
                  <a:lnTo>
                    <a:pt x="2168" y="16713"/>
                  </a:lnTo>
                  <a:lnTo>
                    <a:pt x="2229" y="16526"/>
                  </a:lnTo>
                  <a:lnTo>
                    <a:pt x="2287" y="16327"/>
                  </a:lnTo>
                  <a:lnTo>
                    <a:pt x="2339" y="16127"/>
                  </a:lnTo>
                  <a:lnTo>
                    <a:pt x="2339" y="16127"/>
                  </a:lnTo>
                  <a:lnTo>
                    <a:pt x="2410" y="15834"/>
                  </a:lnTo>
                  <a:lnTo>
                    <a:pt x="2471" y="15541"/>
                  </a:lnTo>
                  <a:lnTo>
                    <a:pt x="2528" y="15225"/>
                  </a:lnTo>
                  <a:lnTo>
                    <a:pt x="2581" y="14920"/>
                  </a:lnTo>
                  <a:lnTo>
                    <a:pt x="2625" y="14604"/>
                  </a:lnTo>
                  <a:lnTo>
                    <a:pt x="2665" y="14276"/>
                  </a:lnTo>
                  <a:lnTo>
                    <a:pt x="2696" y="13947"/>
                  </a:lnTo>
                  <a:lnTo>
                    <a:pt x="2726" y="13619"/>
                  </a:lnTo>
                  <a:lnTo>
                    <a:pt x="2748" y="13279"/>
                  </a:lnTo>
                  <a:lnTo>
                    <a:pt x="2766" y="12939"/>
                  </a:lnTo>
                  <a:lnTo>
                    <a:pt x="2784" y="12600"/>
                  </a:lnTo>
                  <a:lnTo>
                    <a:pt x="2792" y="12260"/>
                  </a:lnTo>
                  <a:lnTo>
                    <a:pt x="2801" y="11908"/>
                  </a:lnTo>
                  <a:lnTo>
                    <a:pt x="2806" y="11556"/>
                  </a:lnTo>
                  <a:lnTo>
                    <a:pt x="2810" y="10853"/>
                  </a:lnTo>
                  <a:lnTo>
                    <a:pt x="2810" y="10853"/>
                  </a:lnTo>
                  <a:lnTo>
                    <a:pt x="2810" y="10291"/>
                  </a:lnTo>
                  <a:lnTo>
                    <a:pt x="2806" y="9728"/>
                  </a:lnTo>
                  <a:lnTo>
                    <a:pt x="2792" y="8603"/>
                  </a:lnTo>
                  <a:lnTo>
                    <a:pt x="2792" y="8603"/>
                  </a:lnTo>
                  <a:lnTo>
                    <a:pt x="2788" y="8134"/>
                  </a:lnTo>
                  <a:lnTo>
                    <a:pt x="2784" y="7665"/>
                  </a:lnTo>
                  <a:lnTo>
                    <a:pt x="2784" y="7665"/>
                  </a:lnTo>
                  <a:lnTo>
                    <a:pt x="2788" y="7232"/>
                  </a:lnTo>
                  <a:lnTo>
                    <a:pt x="2792" y="6786"/>
                  </a:lnTo>
                  <a:lnTo>
                    <a:pt x="2801" y="6353"/>
                  </a:lnTo>
                  <a:lnTo>
                    <a:pt x="2814" y="5907"/>
                  </a:lnTo>
                  <a:lnTo>
                    <a:pt x="2832" y="5474"/>
                  </a:lnTo>
                  <a:lnTo>
                    <a:pt x="2854" y="5052"/>
                  </a:lnTo>
                  <a:lnTo>
                    <a:pt x="2885" y="4630"/>
                  </a:lnTo>
                  <a:lnTo>
                    <a:pt x="2924" y="4208"/>
                  </a:lnTo>
                  <a:lnTo>
                    <a:pt x="2968" y="3798"/>
                  </a:lnTo>
                  <a:lnTo>
                    <a:pt x="3017" y="3411"/>
                  </a:lnTo>
                  <a:lnTo>
                    <a:pt x="3078" y="3024"/>
                  </a:lnTo>
                  <a:lnTo>
                    <a:pt x="3113" y="2836"/>
                  </a:lnTo>
                  <a:lnTo>
                    <a:pt x="3148" y="2649"/>
                  </a:lnTo>
                  <a:lnTo>
                    <a:pt x="3184" y="2473"/>
                  </a:lnTo>
                  <a:lnTo>
                    <a:pt x="3228" y="2297"/>
                  </a:lnTo>
                  <a:lnTo>
                    <a:pt x="3272" y="2122"/>
                  </a:lnTo>
                  <a:lnTo>
                    <a:pt x="3316" y="1957"/>
                  </a:lnTo>
                  <a:lnTo>
                    <a:pt x="3364" y="1793"/>
                  </a:lnTo>
                  <a:lnTo>
                    <a:pt x="3417" y="1629"/>
                  </a:lnTo>
                  <a:lnTo>
                    <a:pt x="3469" y="1477"/>
                  </a:lnTo>
                  <a:lnTo>
                    <a:pt x="3527" y="1325"/>
                  </a:lnTo>
                  <a:lnTo>
                    <a:pt x="3527" y="1325"/>
                  </a:lnTo>
                  <a:lnTo>
                    <a:pt x="3597" y="1160"/>
                  </a:lnTo>
                  <a:lnTo>
                    <a:pt x="3667" y="1008"/>
                  </a:lnTo>
                  <a:lnTo>
                    <a:pt x="3742" y="867"/>
                  </a:lnTo>
                  <a:lnTo>
                    <a:pt x="3817" y="738"/>
                  </a:lnTo>
                  <a:lnTo>
                    <a:pt x="3896" y="610"/>
                  </a:lnTo>
                  <a:lnTo>
                    <a:pt x="3975" y="504"/>
                  </a:lnTo>
                  <a:lnTo>
                    <a:pt x="4059" y="410"/>
                  </a:lnTo>
                  <a:lnTo>
                    <a:pt x="4142" y="317"/>
                  </a:lnTo>
                  <a:lnTo>
                    <a:pt x="4226" y="246"/>
                  </a:lnTo>
                  <a:lnTo>
                    <a:pt x="4314" y="176"/>
                  </a:lnTo>
                  <a:lnTo>
                    <a:pt x="4402" y="129"/>
                  </a:lnTo>
                  <a:lnTo>
                    <a:pt x="4490" y="82"/>
                  </a:lnTo>
                  <a:lnTo>
                    <a:pt x="4582" y="47"/>
                  </a:lnTo>
                  <a:lnTo>
                    <a:pt x="4670" y="24"/>
                  </a:lnTo>
                  <a:lnTo>
                    <a:pt x="4762" y="12"/>
                  </a:lnTo>
                  <a:lnTo>
                    <a:pt x="4855" y="0"/>
                  </a:lnTo>
                  <a:lnTo>
                    <a:pt x="4855" y="0"/>
                  </a:lnTo>
                  <a:lnTo>
                    <a:pt x="4986" y="12"/>
                  </a:lnTo>
                  <a:lnTo>
                    <a:pt x="5114" y="35"/>
                  </a:lnTo>
                  <a:lnTo>
                    <a:pt x="5246" y="82"/>
                  </a:lnTo>
                  <a:lnTo>
                    <a:pt x="5378" y="152"/>
                  </a:lnTo>
                  <a:lnTo>
                    <a:pt x="5505" y="235"/>
                  </a:lnTo>
                  <a:lnTo>
                    <a:pt x="5633" y="328"/>
                  </a:lnTo>
                  <a:lnTo>
                    <a:pt x="5760" y="445"/>
                  </a:lnTo>
                  <a:lnTo>
                    <a:pt x="5883" y="586"/>
                  </a:lnTo>
                  <a:lnTo>
                    <a:pt x="6007" y="727"/>
                  </a:lnTo>
                  <a:lnTo>
                    <a:pt x="6125" y="891"/>
                  </a:lnTo>
                  <a:lnTo>
                    <a:pt x="6240" y="1078"/>
                  </a:lnTo>
                  <a:lnTo>
                    <a:pt x="6354" y="1266"/>
                  </a:lnTo>
                  <a:lnTo>
                    <a:pt x="6464" y="1477"/>
                  </a:lnTo>
                  <a:lnTo>
                    <a:pt x="6565" y="1700"/>
                  </a:lnTo>
                  <a:lnTo>
                    <a:pt x="6666" y="1934"/>
                  </a:lnTo>
                  <a:lnTo>
                    <a:pt x="6758" y="2180"/>
                  </a:lnTo>
                  <a:lnTo>
                    <a:pt x="6758" y="2180"/>
                  </a:lnTo>
                  <a:lnTo>
                    <a:pt x="6833" y="2403"/>
                  </a:lnTo>
                  <a:lnTo>
                    <a:pt x="6908" y="2637"/>
                  </a:lnTo>
                  <a:lnTo>
                    <a:pt x="6978" y="2872"/>
                  </a:lnTo>
                  <a:lnTo>
                    <a:pt x="7044" y="3106"/>
                  </a:lnTo>
                  <a:lnTo>
                    <a:pt x="7106" y="3352"/>
                  </a:lnTo>
                  <a:lnTo>
                    <a:pt x="7167" y="3598"/>
                  </a:lnTo>
                  <a:lnTo>
                    <a:pt x="7225" y="3856"/>
                  </a:lnTo>
                  <a:lnTo>
                    <a:pt x="7277" y="4114"/>
                  </a:lnTo>
                  <a:lnTo>
                    <a:pt x="7330" y="4372"/>
                  </a:lnTo>
                  <a:lnTo>
                    <a:pt x="7378" y="4641"/>
                  </a:lnTo>
                  <a:lnTo>
                    <a:pt x="7422" y="4911"/>
                  </a:lnTo>
                  <a:lnTo>
                    <a:pt x="7466" y="5192"/>
                  </a:lnTo>
                  <a:lnTo>
                    <a:pt x="7506" y="5474"/>
                  </a:lnTo>
                  <a:lnTo>
                    <a:pt x="7545" y="5755"/>
                  </a:lnTo>
                  <a:lnTo>
                    <a:pt x="7581" y="6036"/>
                  </a:lnTo>
                  <a:lnTo>
                    <a:pt x="7611" y="6329"/>
                  </a:lnTo>
                  <a:lnTo>
                    <a:pt x="7673" y="6903"/>
                  </a:lnTo>
                  <a:lnTo>
                    <a:pt x="7721" y="7501"/>
                  </a:lnTo>
                  <a:lnTo>
                    <a:pt x="7761" y="8099"/>
                  </a:lnTo>
                  <a:lnTo>
                    <a:pt x="7796" y="8708"/>
                  </a:lnTo>
                  <a:lnTo>
                    <a:pt x="7818" y="9318"/>
                  </a:lnTo>
                  <a:lnTo>
                    <a:pt x="7836" y="9927"/>
                  </a:lnTo>
                  <a:lnTo>
                    <a:pt x="7849" y="10537"/>
                  </a:lnTo>
                  <a:lnTo>
                    <a:pt x="7853" y="11146"/>
                  </a:lnTo>
                  <a:lnTo>
                    <a:pt x="7853" y="11146"/>
                  </a:lnTo>
                  <a:lnTo>
                    <a:pt x="7853" y="11486"/>
                  </a:lnTo>
                  <a:lnTo>
                    <a:pt x="7853" y="11486"/>
                  </a:lnTo>
                  <a:lnTo>
                    <a:pt x="7853" y="12166"/>
                  </a:lnTo>
                  <a:lnTo>
                    <a:pt x="7844" y="12822"/>
                  </a:lnTo>
                  <a:lnTo>
                    <a:pt x="7836" y="13479"/>
                  </a:lnTo>
                  <a:lnTo>
                    <a:pt x="7818" y="14123"/>
                  </a:lnTo>
                  <a:lnTo>
                    <a:pt x="7796" y="14768"/>
                  </a:lnTo>
                  <a:lnTo>
                    <a:pt x="7774" y="15401"/>
                  </a:lnTo>
                  <a:lnTo>
                    <a:pt x="7743" y="16034"/>
                  </a:lnTo>
                  <a:lnTo>
                    <a:pt x="7708" y="16655"/>
                  </a:lnTo>
                  <a:lnTo>
                    <a:pt x="7673" y="17264"/>
                  </a:lnTo>
                  <a:lnTo>
                    <a:pt x="7629" y="17886"/>
                  </a:lnTo>
                  <a:lnTo>
                    <a:pt x="7585" y="18495"/>
                  </a:lnTo>
                  <a:lnTo>
                    <a:pt x="7537" y="19093"/>
                  </a:lnTo>
                  <a:lnTo>
                    <a:pt x="7484" y="19702"/>
                  </a:lnTo>
                  <a:lnTo>
                    <a:pt x="7431" y="20300"/>
                  </a:lnTo>
                  <a:lnTo>
                    <a:pt x="7370" y="20898"/>
                  </a:lnTo>
                  <a:lnTo>
                    <a:pt x="7308" y="21484"/>
                  </a:lnTo>
                  <a:lnTo>
                    <a:pt x="7242" y="22081"/>
                  </a:lnTo>
                  <a:lnTo>
                    <a:pt x="7176" y="22679"/>
                  </a:lnTo>
                  <a:lnTo>
                    <a:pt x="7106" y="23265"/>
                  </a:lnTo>
                  <a:lnTo>
                    <a:pt x="7031" y="23863"/>
                  </a:lnTo>
                  <a:lnTo>
                    <a:pt x="6877" y="25047"/>
                  </a:lnTo>
                  <a:lnTo>
                    <a:pt x="6714" y="26230"/>
                  </a:lnTo>
                  <a:lnTo>
                    <a:pt x="6539" y="27426"/>
                  </a:lnTo>
                  <a:lnTo>
                    <a:pt x="6358" y="28633"/>
                  </a:lnTo>
                  <a:lnTo>
                    <a:pt x="6174" y="29864"/>
                  </a:lnTo>
                  <a:lnTo>
                    <a:pt x="5980" y="31106"/>
                  </a:lnTo>
                  <a:lnTo>
                    <a:pt x="5980" y="31106"/>
                  </a:lnTo>
                  <a:lnTo>
                    <a:pt x="5976" y="311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83;p39">
              <a:extLst>
                <a:ext uri="{FF2B5EF4-FFF2-40B4-BE49-F238E27FC236}">
                  <a16:creationId xmlns:a16="http://schemas.microsoft.com/office/drawing/2014/main" id="{553A6CB3-09CA-4C22-B983-E2D76A530C92}"/>
                </a:ext>
              </a:extLst>
            </p:cNvPr>
            <p:cNvSpPr/>
            <p:nvPr/>
          </p:nvSpPr>
          <p:spPr>
            <a:xfrm>
              <a:off x="3080900" y="-12395950"/>
              <a:ext cx="109400" cy="291275"/>
            </a:xfrm>
            <a:custGeom>
              <a:avLst/>
              <a:gdLst/>
              <a:ahLst/>
              <a:cxnLst/>
              <a:rect l="l" t="t" r="r" b="b"/>
              <a:pathLst>
                <a:path w="4376" h="11651" extrusionOk="0">
                  <a:moveTo>
                    <a:pt x="2190" y="0"/>
                  </a:moveTo>
                  <a:lnTo>
                    <a:pt x="2080" y="12"/>
                  </a:lnTo>
                  <a:lnTo>
                    <a:pt x="1970" y="24"/>
                  </a:lnTo>
                  <a:lnTo>
                    <a:pt x="1860" y="71"/>
                  </a:lnTo>
                  <a:lnTo>
                    <a:pt x="1750" y="118"/>
                  </a:lnTo>
                  <a:lnTo>
                    <a:pt x="1645" y="176"/>
                  </a:lnTo>
                  <a:lnTo>
                    <a:pt x="1544" y="258"/>
                  </a:lnTo>
                  <a:lnTo>
                    <a:pt x="1438" y="352"/>
                  </a:lnTo>
                  <a:lnTo>
                    <a:pt x="1341" y="458"/>
                  </a:lnTo>
                  <a:lnTo>
                    <a:pt x="1245" y="575"/>
                  </a:lnTo>
                  <a:lnTo>
                    <a:pt x="1148" y="692"/>
                  </a:lnTo>
                  <a:lnTo>
                    <a:pt x="1060" y="833"/>
                  </a:lnTo>
                  <a:lnTo>
                    <a:pt x="968" y="985"/>
                  </a:lnTo>
                  <a:lnTo>
                    <a:pt x="884" y="1149"/>
                  </a:lnTo>
                  <a:lnTo>
                    <a:pt x="801" y="1325"/>
                  </a:lnTo>
                  <a:lnTo>
                    <a:pt x="721" y="1501"/>
                  </a:lnTo>
                  <a:lnTo>
                    <a:pt x="647" y="1700"/>
                  </a:lnTo>
                  <a:lnTo>
                    <a:pt x="572" y="1899"/>
                  </a:lnTo>
                  <a:lnTo>
                    <a:pt x="502" y="2110"/>
                  </a:lnTo>
                  <a:lnTo>
                    <a:pt x="440" y="2333"/>
                  </a:lnTo>
                  <a:lnTo>
                    <a:pt x="378" y="2556"/>
                  </a:lnTo>
                  <a:lnTo>
                    <a:pt x="321" y="2790"/>
                  </a:lnTo>
                  <a:lnTo>
                    <a:pt x="268" y="3036"/>
                  </a:lnTo>
                  <a:lnTo>
                    <a:pt x="220" y="3294"/>
                  </a:lnTo>
                  <a:lnTo>
                    <a:pt x="176" y="3552"/>
                  </a:lnTo>
                  <a:lnTo>
                    <a:pt x="137" y="3810"/>
                  </a:lnTo>
                  <a:lnTo>
                    <a:pt x="101" y="4079"/>
                  </a:lnTo>
                  <a:lnTo>
                    <a:pt x="71" y="4360"/>
                  </a:lnTo>
                  <a:lnTo>
                    <a:pt x="49" y="4642"/>
                  </a:lnTo>
                  <a:lnTo>
                    <a:pt x="27" y="4923"/>
                  </a:lnTo>
                  <a:lnTo>
                    <a:pt x="13" y="5216"/>
                  </a:lnTo>
                  <a:lnTo>
                    <a:pt x="5" y="5509"/>
                  </a:lnTo>
                  <a:lnTo>
                    <a:pt x="0" y="5814"/>
                  </a:lnTo>
                  <a:lnTo>
                    <a:pt x="5" y="6119"/>
                  </a:lnTo>
                  <a:lnTo>
                    <a:pt x="13" y="6412"/>
                  </a:lnTo>
                  <a:lnTo>
                    <a:pt x="27" y="6705"/>
                  </a:lnTo>
                  <a:lnTo>
                    <a:pt x="44" y="6986"/>
                  </a:lnTo>
                  <a:lnTo>
                    <a:pt x="71" y="7267"/>
                  </a:lnTo>
                  <a:lnTo>
                    <a:pt x="97" y="7548"/>
                  </a:lnTo>
                  <a:lnTo>
                    <a:pt x="132" y="7818"/>
                  </a:lnTo>
                  <a:lnTo>
                    <a:pt x="172" y="8088"/>
                  </a:lnTo>
                  <a:lnTo>
                    <a:pt x="216" y="8345"/>
                  </a:lnTo>
                  <a:lnTo>
                    <a:pt x="264" y="8592"/>
                  </a:lnTo>
                  <a:lnTo>
                    <a:pt x="317" y="8838"/>
                  </a:lnTo>
                  <a:lnTo>
                    <a:pt x="374" y="9072"/>
                  </a:lnTo>
                  <a:lnTo>
                    <a:pt x="431" y="9307"/>
                  </a:lnTo>
                  <a:lnTo>
                    <a:pt x="497" y="9517"/>
                  </a:lnTo>
                  <a:lnTo>
                    <a:pt x="567" y="9740"/>
                  </a:lnTo>
                  <a:lnTo>
                    <a:pt x="638" y="9939"/>
                  </a:lnTo>
                  <a:lnTo>
                    <a:pt x="713" y="10127"/>
                  </a:lnTo>
                  <a:lnTo>
                    <a:pt x="792" y="10314"/>
                  </a:lnTo>
                  <a:lnTo>
                    <a:pt x="875" y="10490"/>
                  </a:lnTo>
                  <a:lnTo>
                    <a:pt x="963" y="10654"/>
                  </a:lnTo>
                  <a:lnTo>
                    <a:pt x="1051" y="10807"/>
                  </a:lnTo>
                  <a:lnTo>
                    <a:pt x="1139" y="10947"/>
                  </a:lnTo>
                  <a:lnTo>
                    <a:pt x="1236" y="11076"/>
                  </a:lnTo>
                  <a:lnTo>
                    <a:pt x="1333" y="11194"/>
                  </a:lnTo>
                  <a:lnTo>
                    <a:pt x="1429" y="11299"/>
                  </a:lnTo>
                  <a:lnTo>
                    <a:pt x="1530" y="11393"/>
                  </a:lnTo>
                  <a:lnTo>
                    <a:pt x="1636" y="11463"/>
                  </a:lnTo>
                  <a:lnTo>
                    <a:pt x="1741" y="11533"/>
                  </a:lnTo>
                  <a:lnTo>
                    <a:pt x="1851" y="11580"/>
                  </a:lnTo>
                  <a:lnTo>
                    <a:pt x="1957" y="11627"/>
                  </a:lnTo>
                  <a:lnTo>
                    <a:pt x="2071" y="11651"/>
                  </a:lnTo>
                  <a:lnTo>
                    <a:pt x="2304" y="11651"/>
                  </a:lnTo>
                  <a:lnTo>
                    <a:pt x="2414" y="11627"/>
                  </a:lnTo>
                  <a:lnTo>
                    <a:pt x="2524" y="11580"/>
                  </a:lnTo>
                  <a:lnTo>
                    <a:pt x="2630" y="11533"/>
                  </a:lnTo>
                  <a:lnTo>
                    <a:pt x="2735" y="11463"/>
                  </a:lnTo>
                  <a:lnTo>
                    <a:pt x="2841" y="11393"/>
                  </a:lnTo>
                  <a:lnTo>
                    <a:pt x="2942" y="11299"/>
                  </a:lnTo>
                  <a:lnTo>
                    <a:pt x="3039" y="11194"/>
                  </a:lnTo>
                  <a:lnTo>
                    <a:pt x="3135" y="11076"/>
                  </a:lnTo>
                  <a:lnTo>
                    <a:pt x="3232" y="10947"/>
                  </a:lnTo>
                  <a:lnTo>
                    <a:pt x="3320" y="10807"/>
                  </a:lnTo>
                  <a:lnTo>
                    <a:pt x="3412" y="10654"/>
                  </a:lnTo>
                  <a:lnTo>
                    <a:pt x="3496" y="10490"/>
                  </a:lnTo>
                  <a:lnTo>
                    <a:pt x="3579" y="10326"/>
                  </a:lnTo>
                  <a:lnTo>
                    <a:pt x="3659" y="10139"/>
                  </a:lnTo>
                  <a:lnTo>
                    <a:pt x="3733" y="9951"/>
                  </a:lnTo>
                  <a:lnTo>
                    <a:pt x="3804" y="9740"/>
                  </a:lnTo>
                  <a:lnTo>
                    <a:pt x="3874" y="9529"/>
                  </a:lnTo>
                  <a:lnTo>
                    <a:pt x="3940" y="9318"/>
                  </a:lnTo>
                  <a:lnTo>
                    <a:pt x="3997" y="9084"/>
                  </a:lnTo>
                  <a:lnTo>
                    <a:pt x="4054" y="8849"/>
                  </a:lnTo>
                  <a:lnTo>
                    <a:pt x="4107" y="8603"/>
                  </a:lnTo>
                  <a:lnTo>
                    <a:pt x="4155" y="8357"/>
                  </a:lnTo>
                  <a:lnTo>
                    <a:pt x="4199" y="8099"/>
                  </a:lnTo>
                  <a:lnTo>
                    <a:pt x="4239" y="7841"/>
                  </a:lnTo>
                  <a:lnTo>
                    <a:pt x="4274" y="7572"/>
                  </a:lnTo>
                  <a:lnTo>
                    <a:pt x="4305" y="7291"/>
                  </a:lnTo>
                  <a:lnTo>
                    <a:pt x="4327" y="7009"/>
                  </a:lnTo>
                  <a:lnTo>
                    <a:pt x="4349" y="6728"/>
                  </a:lnTo>
                  <a:lnTo>
                    <a:pt x="4362" y="6435"/>
                  </a:lnTo>
                  <a:lnTo>
                    <a:pt x="4371" y="6142"/>
                  </a:lnTo>
                  <a:lnTo>
                    <a:pt x="4375" y="5837"/>
                  </a:lnTo>
                  <a:lnTo>
                    <a:pt x="4371" y="5544"/>
                  </a:lnTo>
                  <a:lnTo>
                    <a:pt x="4362" y="5240"/>
                  </a:lnTo>
                  <a:lnTo>
                    <a:pt x="4349" y="4947"/>
                  </a:lnTo>
                  <a:lnTo>
                    <a:pt x="4331" y="4665"/>
                  </a:lnTo>
                  <a:lnTo>
                    <a:pt x="4305" y="4384"/>
                  </a:lnTo>
                  <a:lnTo>
                    <a:pt x="4274" y="4103"/>
                  </a:lnTo>
                  <a:lnTo>
                    <a:pt x="4243" y="3833"/>
                  </a:lnTo>
                  <a:lnTo>
                    <a:pt x="4204" y="3575"/>
                  </a:lnTo>
                  <a:lnTo>
                    <a:pt x="4160" y="3317"/>
                  </a:lnTo>
                  <a:lnTo>
                    <a:pt x="4111" y="3060"/>
                  </a:lnTo>
                  <a:lnTo>
                    <a:pt x="4059" y="2813"/>
                  </a:lnTo>
                  <a:lnTo>
                    <a:pt x="4002" y="2579"/>
                  </a:lnTo>
                  <a:lnTo>
                    <a:pt x="3940" y="2356"/>
                  </a:lnTo>
                  <a:lnTo>
                    <a:pt x="3878" y="2134"/>
                  </a:lnTo>
                  <a:lnTo>
                    <a:pt x="3808" y="1923"/>
                  </a:lnTo>
                  <a:lnTo>
                    <a:pt x="3738" y="1712"/>
                  </a:lnTo>
                  <a:lnTo>
                    <a:pt x="3659" y="1524"/>
                  </a:lnTo>
                  <a:lnTo>
                    <a:pt x="3579" y="1337"/>
                  </a:lnTo>
                  <a:lnTo>
                    <a:pt x="3500" y="1161"/>
                  </a:lnTo>
                  <a:lnTo>
                    <a:pt x="3412" y="997"/>
                  </a:lnTo>
                  <a:lnTo>
                    <a:pt x="3324" y="844"/>
                  </a:lnTo>
                  <a:lnTo>
                    <a:pt x="3232" y="704"/>
                  </a:lnTo>
                  <a:lnTo>
                    <a:pt x="3140" y="575"/>
                  </a:lnTo>
                  <a:lnTo>
                    <a:pt x="3043" y="458"/>
                  </a:lnTo>
                  <a:lnTo>
                    <a:pt x="2942" y="364"/>
                  </a:lnTo>
                  <a:lnTo>
                    <a:pt x="2841" y="270"/>
                  </a:lnTo>
                  <a:lnTo>
                    <a:pt x="2740" y="188"/>
                  </a:lnTo>
                  <a:lnTo>
                    <a:pt x="2634" y="118"/>
                  </a:lnTo>
                  <a:lnTo>
                    <a:pt x="2524" y="71"/>
                  </a:lnTo>
                  <a:lnTo>
                    <a:pt x="2414" y="36"/>
                  </a:lnTo>
                  <a:lnTo>
                    <a:pt x="2304" y="12"/>
                  </a:lnTo>
                  <a:lnTo>
                    <a:pt x="21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84;p39">
              <a:extLst>
                <a:ext uri="{FF2B5EF4-FFF2-40B4-BE49-F238E27FC236}">
                  <a16:creationId xmlns:a16="http://schemas.microsoft.com/office/drawing/2014/main" id="{06D7BF64-0E54-9ACB-7B37-55C2A7672955}"/>
                </a:ext>
              </a:extLst>
            </p:cNvPr>
            <p:cNvSpPr/>
            <p:nvPr/>
          </p:nvSpPr>
          <p:spPr>
            <a:xfrm>
              <a:off x="4290950" y="-12645300"/>
              <a:ext cx="276150" cy="611250"/>
            </a:xfrm>
            <a:custGeom>
              <a:avLst/>
              <a:gdLst/>
              <a:ahLst/>
              <a:cxnLst/>
              <a:rect l="l" t="t" r="r" b="b"/>
              <a:pathLst>
                <a:path w="11046" h="24450" extrusionOk="0">
                  <a:moveTo>
                    <a:pt x="4358" y="0"/>
                  </a:moveTo>
                  <a:lnTo>
                    <a:pt x="4151" y="12"/>
                  </a:lnTo>
                  <a:lnTo>
                    <a:pt x="3949" y="36"/>
                  </a:lnTo>
                  <a:lnTo>
                    <a:pt x="3743" y="71"/>
                  </a:lnTo>
                  <a:lnTo>
                    <a:pt x="3540" y="118"/>
                  </a:lnTo>
                  <a:lnTo>
                    <a:pt x="3338" y="164"/>
                  </a:lnTo>
                  <a:lnTo>
                    <a:pt x="3136" y="235"/>
                  </a:lnTo>
                  <a:lnTo>
                    <a:pt x="2938" y="317"/>
                  </a:lnTo>
                  <a:lnTo>
                    <a:pt x="2740" y="411"/>
                  </a:lnTo>
                  <a:lnTo>
                    <a:pt x="2547" y="516"/>
                  </a:lnTo>
                  <a:lnTo>
                    <a:pt x="2362" y="645"/>
                  </a:lnTo>
                  <a:lnTo>
                    <a:pt x="2177" y="786"/>
                  </a:lnTo>
                  <a:lnTo>
                    <a:pt x="1997" y="938"/>
                  </a:lnTo>
                  <a:lnTo>
                    <a:pt x="1821" y="1102"/>
                  </a:lnTo>
                  <a:lnTo>
                    <a:pt x="1654" y="1290"/>
                  </a:lnTo>
                  <a:lnTo>
                    <a:pt x="1491" y="1489"/>
                  </a:lnTo>
                  <a:lnTo>
                    <a:pt x="1337" y="1700"/>
                  </a:lnTo>
                  <a:lnTo>
                    <a:pt x="1192" y="1934"/>
                  </a:lnTo>
                  <a:lnTo>
                    <a:pt x="1056" y="2192"/>
                  </a:lnTo>
                  <a:lnTo>
                    <a:pt x="990" y="2321"/>
                  </a:lnTo>
                  <a:lnTo>
                    <a:pt x="924" y="2462"/>
                  </a:lnTo>
                  <a:lnTo>
                    <a:pt x="867" y="2602"/>
                  </a:lnTo>
                  <a:lnTo>
                    <a:pt x="805" y="2755"/>
                  </a:lnTo>
                  <a:lnTo>
                    <a:pt x="753" y="2907"/>
                  </a:lnTo>
                  <a:lnTo>
                    <a:pt x="695" y="3059"/>
                  </a:lnTo>
                  <a:lnTo>
                    <a:pt x="647" y="3223"/>
                  </a:lnTo>
                  <a:lnTo>
                    <a:pt x="599" y="3388"/>
                  </a:lnTo>
                  <a:lnTo>
                    <a:pt x="621" y="3388"/>
                  </a:lnTo>
                  <a:lnTo>
                    <a:pt x="533" y="3704"/>
                  </a:lnTo>
                  <a:lnTo>
                    <a:pt x="449" y="4032"/>
                  </a:lnTo>
                  <a:lnTo>
                    <a:pt x="374" y="4360"/>
                  </a:lnTo>
                  <a:lnTo>
                    <a:pt x="308" y="4700"/>
                  </a:lnTo>
                  <a:lnTo>
                    <a:pt x="247" y="5052"/>
                  </a:lnTo>
                  <a:lnTo>
                    <a:pt x="190" y="5403"/>
                  </a:lnTo>
                  <a:lnTo>
                    <a:pt x="146" y="5755"/>
                  </a:lnTo>
                  <a:lnTo>
                    <a:pt x="102" y="6107"/>
                  </a:lnTo>
                  <a:lnTo>
                    <a:pt x="71" y="6470"/>
                  </a:lnTo>
                  <a:lnTo>
                    <a:pt x="40" y="6845"/>
                  </a:lnTo>
                  <a:lnTo>
                    <a:pt x="23" y="7208"/>
                  </a:lnTo>
                  <a:lnTo>
                    <a:pt x="9" y="7572"/>
                  </a:lnTo>
                  <a:lnTo>
                    <a:pt x="1" y="7947"/>
                  </a:lnTo>
                  <a:lnTo>
                    <a:pt x="1" y="8310"/>
                  </a:lnTo>
                  <a:lnTo>
                    <a:pt x="5" y="8685"/>
                  </a:lnTo>
                  <a:lnTo>
                    <a:pt x="18" y="9049"/>
                  </a:lnTo>
                  <a:lnTo>
                    <a:pt x="40" y="9412"/>
                  </a:lnTo>
                  <a:lnTo>
                    <a:pt x="67" y="9775"/>
                  </a:lnTo>
                  <a:lnTo>
                    <a:pt x="97" y="10139"/>
                  </a:lnTo>
                  <a:lnTo>
                    <a:pt x="137" y="10490"/>
                  </a:lnTo>
                  <a:lnTo>
                    <a:pt x="181" y="10842"/>
                  </a:lnTo>
                  <a:lnTo>
                    <a:pt x="234" y="11182"/>
                  </a:lnTo>
                  <a:lnTo>
                    <a:pt x="291" y="11522"/>
                  </a:lnTo>
                  <a:lnTo>
                    <a:pt x="357" y="11861"/>
                  </a:lnTo>
                  <a:lnTo>
                    <a:pt x="427" y="12178"/>
                  </a:lnTo>
                  <a:lnTo>
                    <a:pt x="502" y="12494"/>
                  </a:lnTo>
                  <a:lnTo>
                    <a:pt x="585" y="12799"/>
                  </a:lnTo>
                  <a:lnTo>
                    <a:pt x="673" y="13104"/>
                  </a:lnTo>
                  <a:lnTo>
                    <a:pt x="770" y="13385"/>
                  </a:lnTo>
                  <a:lnTo>
                    <a:pt x="871" y="13666"/>
                  </a:lnTo>
                  <a:lnTo>
                    <a:pt x="981" y="13936"/>
                  </a:lnTo>
                  <a:lnTo>
                    <a:pt x="1096" y="14182"/>
                  </a:lnTo>
                  <a:lnTo>
                    <a:pt x="1179" y="14358"/>
                  </a:lnTo>
                  <a:lnTo>
                    <a:pt x="1267" y="14522"/>
                  </a:lnTo>
                  <a:lnTo>
                    <a:pt x="1355" y="14674"/>
                  </a:lnTo>
                  <a:lnTo>
                    <a:pt x="1447" y="14827"/>
                  </a:lnTo>
                  <a:lnTo>
                    <a:pt x="1540" y="14956"/>
                  </a:lnTo>
                  <a:lnTo>
                    <a:pt x="1636" y="15085"/>
                  </a:lnTo>
                  <a:lnTo>
                    <a:pt x="1729" y="15202"/>
                  </a:lnTo>
                  <a:lnTo>
                    <a:pt x="1825" y="15307"/>
                  </a:lnTo>
                  <a:lnTo>
                    <a:pt x="1927" y="15401"/>
                  </a:lnTo>
                  <a:lnTo>
                    <a:pt x="2023" y="15495"/>
                  </a:lnTo>
                  <a:lnTo>
                    <a:pt x="2124" y="15565"/>
                  </a:lnTo>
                  <a:lnTo>
                    <a:pt x="2226" y="15635"/>
                  </a:lnTo>
                  <a:lnTo>
                    <a:pt x="2327" y="15694"/>
                  </a:lnTo>
                  <a:lnTo>
                    <a:pt x="2428" y="15741"/>
                  </a:lnTo>
                  <a:lnTo>
                    <a:pt x="2529" y="15788"/>
                  </a:lnTo>
                  <a:lnTo>
                    <a:pt x="2634" y="15811"/>
                  </a:lnTo>
                  <a:lnTo>
                    <a:pt x="2736" y="15835"/>
                  </a:lnTo>
                  <a:lnTo>
                    <a:pt x="2841" y="15846"/>
                  </a:lnTo>
                  <a:lnTo>
                    <a:pt x="2942" y="15835"/>
                  </a:lnTo>
                  <a:lnTo>
                    <a:pt x="3048" y="15835"/>
                  </a:lnTo>
                  <a:lnTo>
                    <a:pt x="3149" y="15811"/>
                  </a:lnTo>
                  <a:lnTo>
                    <a:pt x="3254" y="15776"/>
                  </a:lnTo>
                  <a:lnTo>
                    <a:pt x="3356" y="15741"/>
                  </a:lnTo>
                  <a:lnTo>
                    <a:pt x="3461" y="15682"/>
                  </a:lnTo>
                  <a:lnTo>
                    <a:pt x="3562" y="15624"/>
                  </a:lnTo>
                  <a:lnTo>
                    <a:pt x="3663" y="15553"/>
                  </a:lnTo>
                  <a:lnTo>
                    <a:pt x="3765" y="15471"/>
                  </a:lnTo>
                  <a:lnTo>
                    <a:pt x="3866" y="15378"/>
                  </a:lnTo>
                  <a:lnTo>
                    <a:pt x="3962" y="15284"/>
                  </a:lnTo>
                  <a:lnTo>
                    <a:pt x="4059" y="15167"/>
                  </a:lnTo>
                  <a:lnTo>
                    <a:pt x="4160" y="15049"/>
                  </a:lnTo>
                  <a:lnTo>
                    <a:pt x="4253" y="14921"/>
                  </a:lnTo>
                  <a:lnTo>
                    <a:pt x="4187" y="15167"/>
                  </a:lnTo>
                  <a:lnTo>
                    <a:pt x="4125" y="15424"/>
                  </a:lnTo>
                  <a:lnTo>
                    <a:pt x="4072" y="15682"/>
                  </a:lnTo>
                  <a:lnTo>
                    <a:pt x="4024" y="15964"/>
                  </a:lnTo>
                  <a:lnTo>
                    <a:pt x="3984" y="16233"/>
                  </a:lnTo>
                  <a:lnTo>
                    <a:pt x="3949" y="16526"/>
                  </a:lnTo>
                  <a:lnTo>
                    <a:pt x="3923" y="16807"/>
                  </a:lnTo>
                  <a:lnTo>
                    <a:pt x="3905" y="17101"/>
                  </a:lnTo>
                  <a:lnTo>
                    <a:pt x="3892" y="17394"/>
                  </a:lnTo>
                  <a:lnTo>
                    <a:pt x="3888" y="17698"/>
                  </a:lnTo>
                  <a:lnTo>
                    <a:pt x="3888" y="17991"/>
                  </a:lnTo>
                  <a:lnTo>
                    <a:pt x="3896" y="18296"/>
                  </a:lnTo>
                  <a:lnTo>
                    <a:pt x="3914" y="18589"/>
                  </a:lnTo>
                  <a:lnTo>
                    <a:pt x="3936" y="18882"/>
                  </a:lnTo>
                  <a:lnTo>
                    <a:pt x="3967" y="19175"/>
                  </a:lnTo>
                  <a:lnTo>
                    <a:pt x="4002" y="19468"/>
                  </a:lnTo>
                  <a:lnTo>
                    <a:pt x="4050" y="19738"/>
                  </a:lnTo>
                  <a:lnTo>
                    <a:pt x="4099" y="20007"/>
                  </a:lnTo>
                  <a:lnTo>
                    <a:pt x="4151" y="20277"/>
                  </a:lnTo>
                  <a:lnTo>
                    <a:pt x="4209" y="20535"/>
                  </a:lnTo>
                  <a:lnTo>
                    <a:pt x="4270" y="20792"/>
                  </a:lnTo>
                  <a:lnTo>
                    <a:pt x="4336" y="21039"/>
                  </a:lnTo>
                  <a:lnTo>
                    <a:pt x="4402" y="21273"/>
                  </a:lnTo>
                  <a:lnTo>
                    <a:pt x="4472" y="21496"/>
                  </a:lnTo>
                  <a:lnTo>
                    <a:pt x="4552" y="21718"/>
                  </a:lnTo>
                  <a:lnTo>
                    <a:pt x="4631" y="21941"/>
                  </a:lnTo>
                  <a:lnTo>
                    <a:pt x="4710" y="22140"/>
                  </a:lnTo>
                  <a:lnTo>
                    <a:pt x="4798" y="22340"/>
                  </a:lnTo>
                  <a:lnTo>
                    <a:pt x="4886" y="22527"/>
                  </a:lnTo>
                  <a:lnTo>
                    <a:pt x="4974" y="22703"/>
                  </a:lnTo>
                  <a:lnTo>
                    <a:pt x="5070" y="22867"/>
                  </a:lnTo>
                  <a:lnTo>
                    <a:pt x="5167" y="23019"/>
                  </a:lnTo>
                  <a:lnTo>
                    <a:pt x="5312" y="23242"/>
                  </a:lnTo>
                  <a:lnTo>
                    <a:pt x="5462" y="23441"/>
                  </a:lnTo>
                  <a:lnTo>
                    <a:pt x="5616" y="23617"/>
                  </a:lnTo>
                  <a:lnTo>
                    <a:pt x="5770" y="23781"/>
                  </a:lnTo>
                  <a:lnTo>
                    <a:pt x="5923" y="23934"/>
                  </a:lnTo>
                  <a:lnTo>
                    <a:pt x="6082" y="24051"/>
                  </a:lnTo>
                  <a:lnTo>
                    <a:pt x="6236" y="24168"/>
                  </a:lnTo>
                  <a:lnTo>
                    <a:pt x="6394" y="24262"/>
                  </a:lnTo>
                  <a:lnTo>
                    <a:pt x="6557" y="24332"/>
                  </a:lnTo>
                  <a:lnTo>
                    <a:pt x="6715" y="24391"/>
                  </a:lnTo>
                  <a:lnTo>
                    <a:pt x="6878" y="24426"/>
                  </a:lnTo>
                  <a:lnTo>
                    <a:pt x="7036" y="24449"/>
                  </a:lnTo>
                  <a:lnTo>
                    <a:pt x="7199" y="24449"/>
                  </a:lnTo>
                  <a:lnTo>
                    <a:pt x="7357" y="24438"/>
                  </a:lnTo>
                  <a:lnTo>
                    <a:pt x="7515" y="24414"/>
                  </a:lnTo>
                  <a:lnTo>
                    <a:pt x="7678" y="24367"/>
                  </a:lnTo>
                  <a:lnTo>
                    <a:pt x="7836" y="24297"/>
                  </a:lnTo>
                  <a:lnTo>
                    <a:pt x="7990" y="24227"/>
                  </a:lnTo>
                  <a:lnTo>
                    <a:pt x="8148" y="24121"/>
                  </a:lnTo>
                  <a:lnTo>
                    <a:pt x="8302" y="24004"/>
                  </a:lnTo>
                  <a:lnTo>
                    <a:pt x="8456" y="23875"/>
                  </a:lnTo>
                  <a:lnTo>
                    <a:pt x="8606" y="23734"/>
                  </a:lnTo>
                  <a:lnTo>
                    <a:pt x="8755" y="23558"/>
                  </a:lnTo>
                  <a:lnTo>
                    <a:pt x="8905" y="23383"/>
                  </a:lnTo>
                  <a:lnTo>
                    <a:pt x="9045" y="23183"/>
                  </a:lnTo>
                  <a:lnTo>
                    <a:pt x="9190" y="22972"/>
                  </a:lnTo>
                  <a:lnTo>
                    <a:pt x="9327" y="22738"/>
                  </a:lnTo>
                  <a:lnTo>
                    <a:pt x="9463" y="22492"/>
                  </a:lnTo>
                  <a:lnTo>
                    <a:pt x="9595" y="22234"/>
                  </a:lnTo>
                  <a:lnTo>
                    <a:pt x="9722" y="21953"/>
                  </a:lnTo>
                  <a:lnTo>
                    <a:pt x="9850" y="21660"/>
                  </a:lnTo>
                  <a:lnTo>
                    <a:pt x="9969" y="21343"/>
                  </a:lnTo>
                  <a:lnTo>
                    <a:pt x="10079" y="20992"/>
                  </a:lnTo>
                  <a:lnTo>
                    <a:pt x="10184" y="20628"/>
                  </a:lnTo>
                  <a:lnTo>
                    <a:pt x="10281" y="20265"/>
                  </a:lnTo>
                  <a:lnTo>
                    <a:pt x="10373" y="19890"/>
                  </a:lnTo>
                  <a:lnTo>
                    <a:pt x="10461" y="19503"/>
                  </a:lnTo>
                  <a:lnTo>
                    <a:pt x="10540" y="19105"/>
                  </a:lnTo>
                  <a:lnTo>
                    <a:pt x="10615" y="18718"/>
                  </a:lnTo>
                  <a:lnTo>
                    <a:pt x="10681" y="18308"/>
                  </a:lnTo>
                  <a:lnTo>
                    <a:pt x="10747" y="17897"/>
                  </a:lnTo>
                  <a:lnTo>
                    <a:pt x="10804" y="17487"/>
                  </a:lnTo>
                  <a:lnTo>
                    <a:pt x="10853" y="17065"/>
                  </a:lnTo>
                  <a:lnTo>
                    <a:pt x="10896" y="16643"/>
                  </a:lnTo>
                  <a:lnTo>
                    <a:pt x="10936" y="16221"/>
                  </a:lnTo>
                  <a:lnTo>
                    <a:pt x="10971" y="15788"/>
                  </a:lnTo>
                  <a:lnTo>
                    <a:pt x="10998" y="15354"/>
                  </a:lnTo>
                  <a:lnTo>
                    <a:pt x="11020" y="14921"/>
                  </a:lnTo>
                  <a:lnTo>
                    <a:pt x="11033" y="14487"/>
                  </a:lnTo>
                  <a:lnTo>
                    <a:pt x="11042" y="14041"/>
                  </a:lnTo>
                  <a:lnTo>
                    <a:pt x="11046" y="13608"/>
                  </a:lnTo>
                  <a:lnTo>
                    <a:pt x="11042" y="13162"/>
                  </a:lnTo>
                  <a:lnTo>
                    <a:pt x="11033" y="12729"/>
                  </a:lnTo>
                  <a:lnTo>
                    <a:pt x="11015" y="12295"/>
                  </a:lnTo>
                  <a:lnTo>
                    <a:pt x="10993" y="11850"/>
                  </a:lnTo>
                  <a:lnTo>
                    <a:pt x="10967" y="11416"/>
                  </a:lnTo>
                  <a:lnTo>
                    <a:pt x="10932" y="10982"/>
                  </a:lnTo>
                  <a:lnTo>
                    <a:pt x="10892" y="10549"/>
                  </a:lnTo>
                  <a:lnTo>
                    <a:pt x="10844" y="10127"/>
                  </a:lnTo>
                  <a:lnTo>
                    <a:pt x="10791" y="9693"/>
                  </a:lnTo>
                  <a:lnTo>
                    <a:pt x="10734" y="9271"/>
                  </a:lnTo>
                  <a:lnTo>
                    <a:pt x="10668" y="8861"/>
                  </a:lnTo>
                  <a:lnTo>
                    <a:pt x="10597" y="8451"/>
                  </a:lnTo>
                  <a:lnTo>
                    <a:pt x="10518" y="8041"/>
                  </a:lnTo>
                  <a:lnTo>
                    <a:pt x="10430" y="7654"/>
                  </a:lnTo>
                  <a:lnTo>
                    <a:pt x="10342" y="7267"/>
                  </a:lnTo>
                  <a:lnTo>
                    <a:pt x="10246" y="6904"/>
                  </a:lnTo>
                  <a:lnTo>
                    <a:pt x="10149" y="6540"/>
                  </a:lnTo>
                  <a:lnTo>
                    <a:pt x="10048" y="6177"/>
                  </a:lnTo>
                  <a:lnTo>
                    <a:pt x="9942" y="5837"/>
                  </a:lnTo>
                  <a:lnTo>
                    <a:pt x="9832" y="5497"/>
                  </a:lnTo>
                  <a:lnTo>
                    <a:pt x="9722" y="5169"/>
                  </a:lnTo>
                  <a:lnTo>
                    <a:pt x="9608" y="4853"/>
                  </a:lnTo>
                  <a:lnTo>
                    <a:pt x="9489" y="4536"/>
                  </a:lnTo>
                  <a:lnTo>
                    <a:pt x="9366" y="4243"/>
                  </a:lnTo>
                  <a:lnTo>
                    <a:pt x="9243" y="3950"/>
                  </a:lnTo>
                  <a:lnTo>
                    <a:pt x="9116" y="3669"/>
                  </a:lnTo>
                  <a:lnTo>
                    <a:pt x="8984" y="3399"/>
                  </a:lnTo>
                  <a:lnTo>
                    <a:pt x="8852" y="3130"/>
                  </a:lnTo>
                  <a:lnTo>
                    <a:pt x="8716" y="2884"/>
                  </a:lnTo>
                  <a:lnTo>
                    <a:pt x="8579" y="2637"/>
                  </a:lnTo>
                  <a:lnTo>
                    <a:pt x="8439" y="2403"/>
                  </a:lnTo>
                  <a:lnTo>
                    <a:pt x="8293" y="2192"/>
                  </a:lnTo>
                  <a:lnTo>
                    <a:pt x="8148" y="1981"/>
                  </a:lnTo>
                  <a:lnTo>
                    <a:pt x="7999" y="1782"/>
                  </a:lnTo>
                  <a:lnTo>
                    <a:pt x="7849" y="1594"/>
                  </a:lnTo>
                  <a:lnTo>
                    <a:pt x="7700" y="1419"/>
                  </a:lnTo>
                  <a:lnTo>
                    <a:pt x="7546" y="1254"/>
                  </a:lnTo>
                  <a:lnTo>
                    <a:pt x="7388" y="1102"/>
                  </a:lnTo>
                  <a:lnTo>
                    <a:pt x="7229" y="950"/>
                  </a:lnTo>
                  <a:lnTo>
                    <a:pt x="7071" y="821"/>
                  </a:lnTo>
                  <a:lnTo>
                    <a:pt x="6908" y="704"/>
                  </a:lnTo>
                  <a:lnTo>
                    <a:pt x="6746" y="598"/>
                  </a:lnTo>
                  <a:lnTo>
                    <a:pt x="6583" y="504"/>
                  </a:lnTo>
                  <a:lnTo>
                    <a:pt x="6416" y="422"/>
                  </a:lnTo>
                  <a:lnTo>
                    <a:pt x="6249" y="352"/>
                  </a:lnTo>
                  <a:lnTo>
                    <a:pt x="6077" y="293"/>
                  </a:lnTo>
                  <a:lnTo>
                    <a:pt x="5906" y="223"/>
                  </a:lnTo>
                  <a:lnTo>
                    <a:pt x="5726" y="176"/>
                  </a:lnTo>
                  <a:lnTo>
                    <a:pt x="5541" y="129"/>
                  </a:lnTo>
                  <a:lnTo>
                    <a:pt x="5352" y="82"/>
                  </a:lnTo>
                  <a:lnTo>
                    <a:pt x="5158" y="47"/>
                  </a:lnTo>
                  <a:lnTo>
                    <a:pt x="4961" y="24"/>
                  </a:lnTo>
                  <a:lnTo>
                    <a:pt x="4763" y="12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85;p39">
              <a:extLst>
                <a:ext uri="{FF2B5EF4-FFF2-40B4-BE49-F238E27FC236}">
                  <a16:creationId xmlns:a16="http://schemas.microsoft.com/office/drawing/2014/main" id="{2D543B58-1A1F-5E03-6783-0613B2A9872D}"/>
                </a:ext>
              </a:extLst>
            </p:cNvPr>
            <p:cNvSpPr/>
            <p:nvPr/>
          </p:nvSpPr>
          <p:spPr>
            <a:xfrm>
              <a:off x="4290950" y="-12645300"/>
              <a:ext cx="276150" cy="611250"/>
            </a:xfrm>
            <a:custGeom>
              <a:avLst/>
              <a:gdLst/>
              <a:ahLst/>
              <a:cxnLst/>
              <a:rect l="l" t="t" r="r" b="b"/>
              <a:pathLst>
                <a:path w="11046" h="24450" fill="none" extrusionOk="0">
                  <a:moveTo>
                    <a:pt x="621" y="3388"/>
                  </a:moveTo>
                  <a:lnTo>
                    <a:pt x="621" y="3388"/>
                  </a:lnTo>
                  <a:lnTo>
                    <a:pt x="533" y="3704"/>
                  </a:lnTo>
                  <a:lnTo>
                    <a:pt x="449" y="4032"/>
                  </a:lnTo>
                  <a:lnTo>
                    <a:pt x="374" y="4360"/>
                  </a:lnTo>
                  <a:lnTo>
                    <a:pt x="308" y="4700"/>
                  </a:lnTo>
                  <a:lnTo>
                    <a:pt x="247" y="5052"/>
                  </a:lnTo>
                  <a:lnTo>
                    <a:pt x="190" y="5403"/>
                  </a:lnTo>
                  <a:lnTo>
                    <a:pt x="146" y="5755"/>
                  </a:lnTo>
                  <a:lnTo>
                    <a:pt x="102" y="6107"/>
                  </a:lnTo>
                  <a:lnTo>
                    <a:pt x="71" y="6470"/>
                  </a:lnTo>
                  <a:lnTo>
                    <a:pt x="40" y="6845"/>
                  </a:lnTo>
                  <a:lnTo>
                    <a:pt x="23" y="7208"/>
                  </a:lnTo>
                  <a:lnTo>
                    <a:pt x="9" y="7572"/>
                  </a:lnTo>
                  <a:lnTo>
                    <a:pt x="1" y="7947"/>
                  </a:lnTo>
                  <a:lnTo>
                    <a:pt x="1" y="8310"/>
                  </a:lnTo>
                  <a:lnTo>
                    <a:pt x="5" y="8685"/>
                  </a:lnTo>
                  <a:lnTo>
                    <a:pt x="18" y="9049"/>
                  </a:lnTo>
                  <a:lnTo>
                    <a:pt x="40" y="9412"/>
                  </a:lnTo>
                  <a:lnTo>
                    <a:pt x="67" y="9775"/>
                  </a:lnTo>
                  <a:lnTo>
                    <a:pt x="97" y="10139"/>
                  </a:lnTo>
                  <a:lnTo>
                    <a:pt x="137" y="10490"/>
                  </a:lnTo>
                  <a:lnTo>
                    <a:pt x="181" y="10842"/>
                  </a:lnTo>
                  <a:lnTo>
                    <a:pt x="234" y="11182"/>
                  </a:lnTo>
                  <a:lnTo>
                    <a:pt x="291" y="11522"/>
                  </a:lnTo>
                  <a:lnTo>
                    <a:pt x="357" y="11861"/>
                  </a:lnTo>
                  <a:lnTo>
                    <a:pt x="427" y="12178"/>
                  </a:lnTo>
                  <a:lnTo>
                    <a:pt x="502" y="12494"/>
                  </a:lnTo>
                  <a:lnTo>
                    <a:pt x="585" y="12799"/>
                  </a:lnTo>
                  <a:lnTo>
                    <a:pt x="673" y="13104"/>
                  </a:lnTo>
                  <a:lnTo>
                    <a:pt x="770" y="13385"/>
                  </a:lnTo>
                  <a:lnTo>
                    <a:pt x="871" y="13666"/>
                  </a:lnTo>
                  <a:lnTo>
                    <a:pt x="981" y="13936"/>
                  </a:lnTo>
                  <a:lnTo>
                    <a:pt x="1096" y="14182"/>
                  </a:lnTo>
                  <a:lnTo>
                    <a:pt x="1096" y="14182"/>
                  </a:lnTo>
                  <a:lnTo>
                    <a:pt x="1179" y="14358"/>
                  </a:lnTo>
                  <a:lnTo>
                    <a:pt x="1267" y="14522"/>
                  </a:lnTo>
                  <a:lnTo>
                    <a:pt x="1355" y="14674"/>
                  </a:lnTo>
                  <a:lnTo>
                    <a:pt x="1447" y="14827"/>
                  </a:lnTo>
                  <a:lnTo>
                    <a:pt x="1540" y="14956"/>
                  </a:lnTo>
                  <a:lnTo>
                    <a:pt x="1636" y="15085"/>
                  </a:lnTo>
                  <a:lnTo>
                    <a:pt x="1729" y="15202"/>
                  </a:lnTo>
                  <a:lnTo>
                    <a:pt x="1825" y="15307"/>
                  </a:lnTo>
                  <a:lnTo>
                    <a:pt x="1927" y="15401"/>
                  </a:lnTo>
                  <a:lnTo>
                    <a:pt x="2023" y="15495"/>
                  </a:lnTo>
                  <a:lnTo>
                    <a:pt x="2124" y="15565"/>
                  </a:lnTo>
                  <a:lnTo>
                    <a:pt x="2226" y="15635"/>
                  </a:lnTo>
                  <a:lnTo>
                    <a:pt x="2327" y="15694"/>
                  </a:lnTo>
                  <a:lnTo>
                    <a:pt x="2428" y="15741"/>
                  </a:lnTo>
                  <a:lnTo>
                    <a:pt x="2529" y="15788"/>
                  </a:lnTo>
                  <a:lnTo>
                    <a:pt x="2634" y="15811"/>
                  </a:lnTo>
                  <a:lnTo>
                    <a:pt x="2736" y="15835"/>
                  </a:lnTo>
                  <a:lnTo>
                    <a:pt x="2841" y="15846"/>
                  </a:lnTo>
                  <a:lnTo>
                    <a:pt x="2942" y="15835"/>
                  </a:lnTo>
                  <a:lnTo>
                    <a:pt x="3048" y="15835"/>
                  </a:lnTo>
                  <a:lnTo>
                    <a:pt x="3149" y="15811"/>
                  </a:lnTo>
                  <a:lnTo>
                    <a:pt x="3254" y="15776"/>
                  </a:lnTo>
                  <a:lnTo>
                    <a:pt x="3356" y="15741"/>
                  </a:lnTo>
                  <a:lnTo>
                    <a:pt x="3461" y="15682"/>
                  </a:lnTo>
                  <a:lnTo>
                    <a:pt x="3562" y="15624"/>
                  </a:lnTo>
                  <a:lnTo>
                    <a:pt x="3663" y="15553"/>
                  </a:lnTo>
                  <a:lnTo>
                    <a:pt x="3765" y="15471"/>
                  </a:lnTo>
                  <a:lnTo>
                    <a:pt x="3866" y="15378"/>
                  </a:lnTo>
                  <a:lnTo>
                    <a:pt x="3962" y="15284"/>
                  </a:lnTo>
                  <a:lnTo>
                    <a:pt x="4059" y="15167"/>
                  </a:lnTo>
                  <a:lnTo>
                    <a:pt x="4160" y="15049"/>
                  </a:lnTo>
                  <a:lnTo>
                    <a:pt x="4253" y="14921"/>
                  </a:lnTo>
                  <a:lnTo>
                    <a:pt x="4253" y="14921"/>
                  </a:lnTo>
                  <a:lnTo>
                    <a:pt x="4187" y="15167"/>
                  </a:lnTo>
                  <a:lnTo>
                    <a:pt x="4125" y="15424"/>
                  </a:lnTo>
                  <a:lnTo>
                    <a:pt x="4072" y="15682"/>
                  </a:lnTo>
                  <a:lnTo>
                    <a:pt x="4024" y="15964"/>
                  </a:lnTo>
                  <a:lnTo>
                    <a:pt x="3984" y="16233"/>
                  </a:lnTo>
                  <a:lnTo>
                    <a:pt x="3949" y="16526"/>
                  </a:lnTo>
                  <a:lnTo>
                    <a:pt x="3923" y="16807"/>
                  </a:lnTo>
                  <a:lnTo>
                    <a:pt x="3905" y="17101"/>
                  </a:lnTo>
                  <a:lnTo>
                    <a:pt x="3892" y="17394"/>
                  </a:lnTo>
                  <a:lnTo>
                    <a:pt x="3888" y="17698"/>
                  </a:lnTo>
                  <a:lnTo>
                    <a:pt x="3888" y="17991"/>
                  </a:lnTo>
                  <a:lnTo>
                    <a:pt x="3896" y="18296"/>
                  </a:lnTo>
                  <a:lnTo>
                    <a:pt x="3914" y="18589"/>
                  </a:lnTo>
                  <a:lnTo>
                    <a:pt x="3936" y="18882"/>
                  </a:lnTo>
                  <a:lnTo>
                    <a:pt x="3967" y="19175"/>
                  </a:lnTo>
                  <a:lnTo>
                    <a:pt x="4002" y="19468"/>
                  </a:lnTo>
                  <a:lnTo>
                    <a:pt x="4002" y="19468"/>
                  </a:lnTo>
                  <a:lnTo>
                    <a:pt x="4050" y="19738"/>
                  </a:lnTo>
                  <a:lnTo>
                    <a:pt x="4099" y="20007"/>
                  </a:lnTo>
                  <a:lnTo>
                    <a:pt x="4151" y="20277"/>
                  </a:lnTo>
                  <a:lnTo>
                    <a:pt x="4209" y="20535"/>
                  </a:lnTo>
                  <a:lnTo>
                    <a:pt x="4270" y="20792"/>
                  </a:lnTo>
                  <a:lnTo>
                    <a:pt x="4336" y="21039"/>
                  </a:lnTo>
                  <a:lnTo>
                    <a:pt x="4402" y="21273"/>
                  </a:lnTo>
                  <a:lnTo>
                    <a:pt x="4472" y="21496"/>
                  </a:lnTo>
                  <a:lnTo>
                    <a:pt x="4552" y="21718"/>
                  </a:lnTo>
                  <a:lnTo>
                    <a:pt x="4631" y="21941"/>
                  </a:lnTo>
                  <a:lnTo>
                    <a:pt x="4710" y="22140"/>
                  </a:lnTo>
                  <a:lnTo>
                    <a:pt x="4798" y="22340"/>
                  </a:lnTo>
                  <a:lnTo>
                    <a:pt x="4886" y="22527"/>
                  </a:lnTo>
                  <a:lnTo>
                    <a:pt x="4974" y="22703"/>
                  </a:lnTo>
                  <a:lnTo>
                    <a:pt x="5070" y="22867"/>
                  </a:lnTo>
                  <a:lnTo>
                    <a:pt x="5167" y="23019"/>
                  </a:lnTo>
                  <a:lnTo>
                    <a:pt x="5167" y="23019"/>
                  </a:lnTo>
                  <a:lnTo>
                    <a:pt x="5312" y="23242"/>
                  </a:lnTo>
                  <a:lnTo>
                    <a:pt x="5462" y="23441"/>
                  </a:lnTo>
                  <a:lnTo>
                    <a:pt x="5616" y="23617"/>
                  </a:lnTo>
                  <a:lnTo>
                    <a:pt x="5770" y="23781"/>
                  </a:lnTo>
                  <a:lnTo>
                    <a:pt x="5923" y="23934"/>
                  </a:lnTo>
                  <a:lnTo>
                    <a:pt x="6082" y="24051"/>
                  </a:lnTo>
                  <a:lnTo>
                    <a:pt x="6236" y="24168"/>
                  </a:lnTo>
                  <a:lnTo>
                    <a:pt x="6394" y="24262"/>
                  </a:lnTo>
                  <a:lnTo>
                    <a:pt x="6557" y="24332"/>
                  </a:lnTo>
                  <a:lnTo>
                    <a:pt x="6715" y="24391"/>
                  </a:lnTo>
                  <a:lnTo>
                    <a:pt x="6878" y="24426"/>
                  </a:lnTo>
                  <a:lnTo>
                    <a:pt x="7036" y="24449"/>
                  </a:lnTo>
                  <a:lnTo>
                    <a:pt x="7199" y="24449"/>
                  </a:lnTo>
                  <a:lnTo>
                    <a:pt x="7357" y="24438"/>
                  </a:lnTo>
                  <a:lnTo>
                    <a:pt x="7515" y="24414"/>
                  </a:lnTo>
                  <a:lnTo>
                    <a:pt x="7678" y="24367"/>
                  </a:lnTo>
                  <a:lnTo>
                    <a:pt x="7836" y="24297"/>
                  </a:lnTo>
                  <a:lnTo>
                    <a:pt x="7990" y="24227"/>
                  </a:lnTo>
                  <a:lnTo>
                    <a:pt x="8148" y="24121"/>
                  </a:lnTo>
                  <a:lnTo>
                    <a:pt x="8302" y="24004"/>
                  </a:lnTo>
                  <a:lnTo>
                    <a:pt x="8456" y="23875"/>
                  </a:lnTo>
                  <a:lnTo>
                    <a:pt x="8606" y="23734"/>
                  </a:lnTo>
                  <a:lnTo>
                    <a:pt x="8755" y="23558"/>
                  </a:lnTo>
                  <a:lnTo>
                    <a:pt x="8905" y="23383"/>
                  </a:lnTo>
                  <a:lnTo>
                    <a:pt x="9045" y="23183"/>
                  </a:lnTo>
                  <a:lnTo>
                    <a:pt x="9190" y="22972"/>
                  </a:lnTo>
                  <a:lnTo>
                    <a:pt x="9327" y="22738"/>
                  </a:lnTo>
                  <a:lnTo>
                    <a:pt x="9463" y="22492"/>
                  </a:lnTo>
                  <a:lnTo>
                    <a:pt x="9595" y="22234"/>
                  </a:lnTo>
                  <a:lnTo>
                    <a:pt x="9722" y="21953"/>
                  </a:lnTo>
                  <a:lnTo>
                    <a:pt x="9850" y="21660"/>
                  </a:lnTo>
                  <a:lnTo>
                    <a:pt x="9969" y="21343"/>
                  </a:lnTo>
                  <a:lnTo>
                    <a:pt x="9969" y="21343"/>
                  </a:lnTo>
                  <a:lnTo>
                    <a:pt x="10079" y="20992"/>
                  </a:lnTo>
                  <a:lnTo>
                    <a:pt x="10184" y="20628"/>
                  </a:lnTo>
                  <a:lnTo>
                    <a:pt x="10281" y="20265"/>
                  </a:lnTo>
                  <a:lnTo>
                    <a:pt x="10373" y="19890"/>
                  </a:lnTo>
                  <a:lnTo>
                    <a:pt x="10461" y="19503"/>
                  </a:lnTo>
                  <a:lnTo>
                    <a:pt x="10540" y="19105"/>
                  </a:lnTo>
                  <a:lnTo>
                    <a:pt x="10615" y="18718"/>
                  </a:lnTo>
                  <a:lnTo>
                    <a:pt x="10681" y="18308"/>
                  </a:lnTo>
                  <a:lnTo>
                    <a:pt x="10747" y="17897"/>
                  </a:lnTo>
                  <a:lnTo>
                    <a:pt x="10804" y="17487"/>
                  </a:lnTo>
                  <a:lnTo>
                    <a:pt x="10853" y="17065"/>
                  </a:lnTo>
                  <a:lnTo>
                    <a:pt x="10896" y="16643"/>
                  </a:lnTo>
                  <a:lnTo>
                    <a:pt x="10936" y="16221"/>
                  </a:lnTo>
                  <a:lnTo>
                    <a:pt x="10971" y="15788"/>
                  </a:lnTo>
                  <a:lnTo>
                    <a:pt x="10998" y="15354"/>
                  </a:lnTo>
                  <a:lnTo>
                    <a:pt x="11020" y="14921"/>
                  </a:lnTo>
                  <a:lnTo>
                    <a:pt x="11033" y="14487"/>
                  </a:lnTo>
                  <a:lnTo>
                    <a:pt x="11042" y="14041"/>
                  </a:lnTo>
                  <a:lnTo>
                    <a:pt x="11046" y="13608"/>
                  </a:lnTo>
                  <a:lnTo>
                    <a:pt x="11042" y="13162"/>
                  </a:lnTo>
                  <a:lnTo>
                    <a:pt x="11033" y="12729"/>
                  </a:lnTo>
                  <a:lnTo>
                    <a:pt x="11015" y="12295"/>
                  </a:lnTo>
                  <a:lnTo>
                    <a:pt x="10993" y="11850"/>
                  </a:lnTo>
                  <a:lnTo>
                    <a:pt x="10967" y="11416"/>
                  </a:lnTo>
                  <a:lnTo>
                    <a:pt x="10932" y="10982"/>
                  </a:lnTo>
                  <a:lnTo>
                    <a:pt x="10892" y="10549"/>
                  </a:lnTo>
                  <a:lnTo>
                    <a:pt x="10844" y="10127"/>
                  </a:lnTo>
                  <a:lnTo>
                    <a:pt x="10791" y="9693"/>
                  </a:lnTo>
                  <a:lnTo>
                    <a:pt x="10734" y="9271"/>
                  </a:lnTo>
                  <a:lnTo>
                    <a:pt x="10668" y="8861"/>
                  </a:lnTo>
                  <a:lnTo>
                    <a:pt x="10597" y="8451"/>
                  </a:lnTo>
                  <a:lnTo>
                    <a:pt x="10518" y="8041"/>
                  </a:lnTo>
                  <a:lnTo>
                    <a:pt x="10518" y="8041"/>
                  </a:lnTo>
                  <a:lnTo>
                    <a:pt x="10430" y="7654"/>
                  </a:lnTo>
                  <a:lnTo>
                    <a:pt x="10342" y="7267"/>
                  </a:lnTo>
                  <a:lnTo>
                    <a:pt x="10246" y="6904"/>
                  </a:lnTo>
                  <a:lnTo>
                    <a:pt x="10149" y="6540"/>
                  </a:lnTo>
                  <a:lnTo>
                    <a:pt x="10048" y="6177"/>
                  </a:lnTo>
                  <a:lnTo>
                    <a:pt x="9942" y="5837"/>
                  </a:lnTo>
                  <a:lnTo>
                    <a:pt x="9832" y="5497"/>
                  </a:lnTo>
                  <a:lnTo>
                    <a:pt x="9722" y="5169"/>
                  </a:lnTo>
                  <a:lnTo>
                    <a:pt x="9608" y="4853"/>
                  </a:lnTo>
                  <a:lnTo>
                    <a:pt x="9489" y="4536"/>
                  </a:lnTo>
                  <a:lnTo>
                    <a:pt x="9366" y="4243"/>
                  </a:lnTo>
                  <a:lnTo>
                    <a:pt x="9243" y="3950"/>
                  </a:lnTo>
                  <a:lnTo>
                    <a:pt x="9116" y="3669"/>
                  </a:lnTo>
                  <a:lnTo>
                    <a:pt x="8984" y="3399"/>
                  </a:lnTo>
                  <a:lnTo>
                    <a:pt x="8852" y="3130"/>
                  </a:lnTo>
                  <a:lnTo>
                    <a:pt x="8716" y="2884"/>
                  </a:lnTo>
                  <a:lnTo>
                    <a:pt x="8579" y="2637"/>
                  </a:lnTo>
                  <a:lnTo>
                    <a:pt x="8439" y="2403"/>
                  </a:lnTo>
                  <a:lnTo>
                    <a:pt x="8293" y="2192"/>
                  </a:lnTo>
                  <a:lnTo>
                    <a:pt x="8148" y="1981"/>
                  </a:lnTo>
                  <a:lnTo>
                    <a:pt x="7999" y="1782"/>
                  </a:lnTo>
                  <a:lnTo>
                    <a:pt x="7849" y="1594"/>
                  </a:lnTo>
                  <a:lnTo>
                    <a:pt x="7700" y="1419"/>
                  </a:lnTo>
                  <a:lnTo>
                    <a:pt x="7546" y="1254"/>
                  </a:lnTo>
                  <a:lnTo>
                    <a:pt x="7388" y="1102"/>
                  </a:lnTo>
                  <a:lnTo>
                    <a:pt x="7229" y="950"/>
                  </a:lnTo>
                  <a:lnTo>
                    <a:pt x="7071" y="821"/>
                  </a:lnTo>
                  <a:lnTo>
                    <a:pt x="6908" y="704"/>
                  </a:lnTo>
                  <a:lnTo>
                    <a:pt x="6746" y="598"/>
                  </a:lnTo>
                  <a:lnTo>
                    <a:pt x="6583" y="504"/>
                  </a:lnTo>
                  <a:lnTo>
                    <a:pt x="6416" y="422"/>
                  </a:lnTo>
                  <a:lnTo>
                    <a:pt x="6249" y="352"/>
                  </a:lnTo>
                  <a:lnTo>
                    <a:pt x="6249" y="352"/>
                  </a:lnTo>
                  <a:lnTo>
                    <a:pt x="6077" y="293"/>
                  </a:lnTo>
                  <a:lnTo>
                    <a:pt x="5906" y="223"/>
                  </a:lnTo>
                  <a:lnTo>
                    <a:pt x="5726" y="176"/>
                  </a:lnTo>
                  <a:lnTo>
                    <a:pt x="5541" y="129"/>
                  </a:lnTo>
                  <a:lnTo>
                    <a:pt x="5352" y="82"/>
                  </a:lnTo>
                  <a:lnTo>
                    <a:pt x="5158" y="47"/>
                  </a:lnTo>
                  <a:lnTo>
                    <a:pt x="4961" y="24"/>
                  </a:lnTo>
                  <a:lnTo>
                    <a:pt x="4763" y="12"/>
                  </a:lnTo>
                  <a:lnTo>
                    <a:pt x="4560" y="0"/>
                  </a:lnTo>
                  <a:lnTo>
                    <a:pt x="4358" y="0"/>
                  </a:lnTo>
                  <a:lnTo>
                    <a:pt x="4151" y="12"/>
                  </a:lnTo>
                  <a:lnTo>
                    <a:pt x="3949" y="36"/>
                  </a:lnTo>
                  <a:lnTo>
                    <a:pt x="3743" y="71"/>
                  </a:lnTo>
                  <a:lnTo>
                    <a:pt x="3540" y="118"/>
                  </a:lnTo>
                  <a:lnTo>
                    <a:pt x="3338" y="164"/>
                  </a:lnTo>
                  <a:lnTo>
                    <a:pt x="3136" y="235"/>
                  </a:lnTo>
                  <a:lnTo>
                    <a:pt x="2938" y="317"/>
                  </a:lnTo>
                  <a:lnTo>
                    <a:pt x="2740" y="411"/>
                  </a:lnTo>
                  <a:lnTo>
                    <a:pt x="2547" y="516"/>
                  </a:lnTo>
                  <a:lnTo>
                    <a:pt x="2362" y="645"/>
                  </a:lnTo>
                  <a:lnTo>
                    <a:pt x="2177" y="786"/>
                  </a:lnTo>
                  <a:lnTo>
                    <a:pt x="1997" y="938"/>
                  </a:lnTo>
                  <a:lnTo>
                    <a:pt x="1821" y="1102"/>
                  </a:lnTo>
                  <a:lnTo>
                    <a:pt x="1654" y="1290"/>
                  </a:lnTo>
                  <a:lnTo>
                    <a:pt x="1491" y="1489"/>
                  </a:lnTo>
                  <a:lnTo>
                    <a:pt x="1337" y="1700"/>
                  </a:lnTo>
                  <a:lnTo>
                    <a:pt x="1192" y="1934"/>
                  </a:lnTo>
                  <a:lnTo>
                    <a:pt x="1056" y="2192"/>
                  </a:lnTo>
                  <a:lnTo>
                    <a:pt x="990" y="2321"/>
                  </a:lnTo>
                  <a:lnTo>
                    <a:pt x="924" y="2462"/>
                  </a:lnTo>
                  <a:lnTo>
                    <a:pt x="867" y="2602"/>
                  </a:lnTo>
                  <a:lnTo>
                    <a:pt x="805" y="2755"/>
                  </a:lnTo>
                  <a:lnTo>
                    <a:pt x="753" y="2907"/>
                  </a:lnTo>
                  <a:lnTo>
                    <a:pt x="695" y="3059"/>
                  </a:lnTo>
                  <a:lnTo>
                    <a:pt x="647" y="3223"/>
                  </a:lnTo>
                  <a:lnTo>
                    <a:pt x="599" y="3388"/>
                  </a:lnTo>
                  <a:lnTo>
                    <a:pt x="621" y="33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86;p39">
              <a:extLst>
                <a:ext uri="{FF2B5EF4-FFF2-40B4-BE49-F238E27FC236}">
                  <a16:creationId xmlns:a16="http://schemas.microsoft.com/office/drawing/2014/main" id="{4DB17A0A-1087-43DA-3C59-FBAF5FCA4471}"/>
                </a:ext>
              </a:extLst>
            </p:cNvPr>
            <p:cNvSpPr/>
            <p:nvPr/>
          </p:nvSpPr>
          <p:spPr>
            <a:xfrm>
              <a:off x="3453750" y="-5603350"/>
              <a:ext cx="570225" cy="957575"/>
            </a:xfrm>
            <a:custGeom>
              <a:avLst/>
              <a:gdLst/>
              <a:ahLst/>
              <a:cxnLst/>
              <a:rect l="l" t="t" r="r" b="b"/>
              <a:pathLst>
                <a:path w="22809" h="38303" extrusionOk="0">
                  <a:moveTo>
                    <a:pt x="11486" y="0"/>
                  </a:moveTo>
                  <a:lnTo>
                    <a:pt x="11227" y="23"/>
                  </a:lnTo>
                  <a:lnTo>
                    <a:pt x="11007" y="59"/>
                  </a:lnTo>
                  <a:lnTo>
                    <a:pt x="10787" y="106"/>
                  </a:lnTo>
                  <a:lnTo>
                    <a:pt x="10567" y="164"/>
                  </a:lnTo>
                  <a:lnTo>
                    <a:pt x="10356" y="234"/>
                  </a:lnTo>
                  <a:lnTo>
                    <a:pt x="10145" y="316"/>
                  </a:lnTo>
                  <a:lnTo>
                    <a:pt x="9934" y="410"/>
                  </a:lnTo>
                  <a:lnTo>
                    <a:pt x="9732" y="527"/>
                  </a:lnTo>
                  <a:lnTo>
                    <a:pt x="9529" y="645"/>
                  </a:lnTo>
                  <a:lnTo>
                    <a:pt x="9327" y="774"/>
                  </a:lnTo>
                  <a:lnTo>
                    <a:pt x="9129" y="914"/>
                  </a:lnTo>
                  <a:lnTo>
                    <a:pt x="8936" y="1067"/>
                  </a:lnTo>
                  <a:lnTo>
                    <a:pt x="8747" y="1231"/>
                  </a:lnTo>
                  <a:lnTo>
                    <a:pt x="8558" y="1406"/>
                  </a:lnTo>
                  <a:lnTo>
                    <a:pt x="8368" y="1594"/>
                  </a:lnTo>
                  <a:lnTo>
                    <a:pt x="8184" y="1793"/>
                  </a:lnTo>
                  <a:lnTo>
                    <a:pt x="8004" y="1993"/>
                  </a:lnTo>
                  <a:lnTo>
                    <a:pt x="7823" y="2215"/>
                  </a:lnTo>
                  <a:lnTo>
                    <a:pt x="7647" y="2438"/>
                  </a:lnTo>
                  <a:lnTo>
                    <a:pt x="7476" y="2672"/>
                  </a:lnTo>
                  <a:lnTo>
                    <a:pt x="7304" y="2918"/>
                  </a:lnTo>
                  <a:lnTo>
                    <a:pt x="7137" y="3165"/>
                  </a:lnTo>
                  <a:lnTo>
                    <a:pt x="6970" y="3434"/>
                  </a:lnTo>
                  <a:lnTo>
                    <a:pt x="6808" y="3704"/>
                  </a:lnTo>
                  <a:lnTo>
                    <a:pt x="6645" y="3985"/>
                  </a:lnTo>
                  <a:lnTo>
                    <a:pt x="6487" y="4266"/>
                  </a:lnTo>
                  <a:lnTo>
                    <a:pt x="6333" y="4559"/>
                  </a:lnTo>
                  <a:lnTo>
                    <a:pt x="6179" y="4864"/>
                  </a:lnTo>
                  <a:lnTo>
                    <a:pt x="6025" y="5180"/>
                  </a:lnTo>
                  <a:lnTo>
                    <a:pt x="5880" y="5497"/>
                  </a:lnTo>
                  <a:lnTo>
                    <a:pt x="5730" y="5813"/>
                  </a:lnTo>
                  <a:lnTo>
                    <a:pt x="5590" y="6153"/>
                  </a:lnTo>
                  <a:lnTo>
                    <a:pt x="5444" y="6481"/>
                  </a:lnTo>
                  <a:lnTo>
                    <a:pt x="5308" y="6833"/>
                  </a:lnTo>
                  <a:lnTo>
                    <a:pt x="5167" y="7185"/>
                  </a:lnTo>
                  <a:lnTo>
                    <a:pt x="5036" y="7536"/>
                  </a:lnTo>
                  <a:lnTo>
                    <a:pt x="4904" y="7900"/>
                  </a:lnTo>
                  <a:lnTo>
                    <a:pt x="4772" y="8275"/>
                  </a:lnTo>
                  <a:lnTo>
                    <a:pt x="4644" y="8650"/>
                  </a:lnTo>
                  <a:lnTo>
                    <a:pt x="4517" y="9025"/>
                  </a:lnTo>
                  <a:lnTo>
                    <a:pt x="4394" y="9412"/>
                  </a:lnTo>
                  <a:lnTo>
                    <a:pt x="4270" y="9798"/>
                  </a:lnTo>
                  <a:lnTo>
                    <a:pt x="4152" y="10185"/>
                  </a:lnTo>
                  <a:lnTo>
                    <a:pt x="4033" y="10584"/>
                  </a:lnTo>
                  <a:lnTo>
                    <a:pt x="3919" y="10994"/>
                  </a:lnTo>
                  <a:lnTo>
                    <a:pt x="3694" y="11803"/>
                  </a:lnTo>
                  <a:lnTo>
                    <a:pt x="3479" y="12635"/>
                  </a:lnTo>
                  <a:lnTo>
                    <a:pt x="3272" y="13479"/>
                  </a:lnTo>
                  <a:lnTo>
                    <a:pt x="3070" y="14334"/>
                  </a:lnTo>
                  <a:lnTo>
                    <a:pt x="2881" y="15201"/>
                  </a:lnTo>
                  <a:lnTo>
                    <a:pt x="2696" y="16069"/>
                  </a:lnTo>
                  <a:lnTo>
                    <a:pt x="2520" y="16948"/>
                  </a:lnTo>
                  <a:lnTo>
                    <a:pt x="2349" y="17827"/>
                  </a:lnTo>
                  <a:lnTo>
                    <a:pt x="2186" y="18706"/>
                  </a:lnTo>
                  <a:lnTo>
                    <a:pt x="2032" y="19597"/>
                  </a:lnTo>
                  <a:lnTo>
                    <a:pt x="1887" y="20476"/>
                  </a:lnTo>
                  <a:lnTo>
                    <a:pt x="1747" y="21355"/>
                  </a:lnTo>
                  <a:lnTo>
                    <a:pt x="1610" y="22234"/>
                  </a:lnTo>
                  <a:lnTo>
                    <a:pt x="1483" y="23101"/>
                  </a:lnTo>
                  <a:lnTo>
                    <a:pt x="1360" y="23968"/>
                  </a:lnTo>
                  <a:lnTo>
                    <a:pt x="1245" y="24824"/>
                  </a:lnTo>
                  <a:lnTo>
                    <a:pt x="1140" y="25656"/>
                  </a:lnTo>
                  <a:lnTo>
                    <a:pt x="1034" y="26488"/>
                  </a:lnTo>
                  <a:lnTo>
                    <a:pt x="938" y="27309"/>
                  </a:lnTo>
                  <a:lnTo>
                    <a:pt x="845" y="28106"/>
                  </a:lnTo>
                  <a:lnTo>
                    <a:pt x="762" y="28891"/>
                  </a:lnTo>
                  <a:lnTo>
                    <a:pt x="683" y="29653"/>
                  </a:lnTo>
                  <a:lnTo>
                    <a:pt x="608" y="30391"/>
                  </a:lnTo>
                  <a:lnTo>
                    <a:pt x="537" y="31118"/>
                  </a:lnTo>
                  <a:lnTo>
                    <a:pt x="410" y="32477"/>
                  </a:lnTo>
                  <a:lnTo>
                    <a:pt x="304" y="33732"/>
                  </a:lnTo>
                  <a:lnTo>
                    <a:pt x="216" y="34868"/>
                  </a:lnTo>
                  <a:lnTo>
                    <a:pt x="146" y="35865"/>
                  </a:lnTo>
                  <a:lnTo>
                    <a:pt x="89" y="36708"/>
                  </a:lnTo>
                  <a:lnTo>
                    <a:pt x="49" y="37388"/>
                  </a:lnTo>
                  <a:lnTo>
                    <a:pt x="23" y="37881"/>
                  </a:lnTo>
                  <a:lnTo>
                    <a:pt x="1" y="38302"/>
                  </a:lnTo>
                  <a:lnTo>
                    <a:pt x="22808" y="38302"/>
                  </a:lnTo>
                  <a:lnTo>
                    <a:pt x="22800" y="37857"/>
                  </a:lnTo>
                  <a:lnTo>
                    <a:pt x="22786" y="37330"/>
                  </a:lnTo>
                  <a:lnTo>
                    <a:pt x="22764" y="36603"/>
                  </a:lnTo>
                  <a:lnTo>
                    <a:pt x="22734" y="35712"/>
                  </a:lnTo>
                  <a:lnTo>
                    <a:pt x="22690" y="34657"/>
                  </a:lnTo>
                  <a:lnTo>
                    <a:pt x="22628" y="33462"/>
                  </a:lnTo>
                  <a:lnTo>
                    <a:pt x="22553" y="32138"/>
                  </a:lnTo>
                  <a:lnTo>
                    <a:pt x="22509" y="31434"/>
                  </a:lnTo>
                  <a:lnTo>
                    <a:pt x="22461" y="30708"/>
                  </a:lnTo>
                  <a:lnTo>
                    <a:pt x="22408" y="29946"/>
                  </a:lnTo>
                  <a:lnTo>
                    <a:pt x="22351" y="29172"/>
                  </a:lnTo>
                  <a:lnTo>
                    <a:pt x="22285" y="28364"/>
                  </a:lnTo>
                  <a:lnTo>
                    <a:pt x="22215" y="27543"/>
                  </a:lnTo>
                  <a:lnTo>
                    <a:pt x="22140" y="26711"/>
                  </a:lnTo>
                  <a:lnTo>
                    <a:pt x="22061" y="25855"/>
                  </a:lnTo>
                  <a:lnTo>
                    <a:pt x="21973" y="24988"/>
                  </a:lnTo>
                  <a:lnTo>
                    <a:pt x="21876" y="24109"/>
                  </a:lnTo>
                  <a:lnTo>
                    <a:pt x="21775" y="23218"/>
                  </a:lnTo>
                  <a:lnTo>
                    <a:pt x="21669" y="22316"/>
                  </a:lnTo>
                  <a:lnTo>
                    <a:pt x="21551" y="21413"/>
                  </a:lnTo>
                  <a:lnTo>
                    <a:pt x="21432" y="20511"/>
                  </a:lnTo>
                  <a:lnTo>
                    <a:pt x="21300" y="19597"/>
                  </a:lnTo>
                  <a:lnTo>
                    <a:pt x="21164" y="18682"/>
                  </a:lnTo>
                  <a:lnTo>
                    <a:pt x="21014" y="17768"/>
                  </a:lnTo>
                  <a:lnTo>
                    <a:pt x="20860" y="16866"/>
                  </a:lnTo>
                  <a:lnTo>
                    <a:pt x="20698" y="15963"/>
                  </a:lnTo>
                  <a:lnTo>
                    <a:pt x="20526" y="15061"/>
                  </a:lnTo>
                  <a:lnTo>
                    <a:pt x="20346" y="14170"/>
                  </a:lnTo>
                  <a:lnTo>
                    <a:pt x="20157" y="13291"/>
                  </a:lnTo>
                  <a:lnTo>
                    <a:pt x="20060" y="12857"/>
                  </a:lnTo>
                  <a:lnTo>
                    <a:pt x="19959" y="12424"/>
                  </a:lnTo>
                  <a:lnTo>
                    <a:pt x="19854" y="12002"/>
                  </a:lnTo>
                  <a:lnTo>
                    <a:pt x="19748" y="11568"/>
                  </a:lnTo>
                  <a:lnTo>
                    <a:pt x="19638" y="11158"/>
                  </a:lnTo>
                  <a:lnTo>
                    <a:pt x="19528" y="10736"/>
                  </a:lnTo>
                  <a:lnTo>
                    <a:pt x="19414" y="10326"/>
                  </a:lnTo>
                  <a:lnTo>
                    <a:pt x="19299" y="9916"/>
                  </a:lnTo>
                  <a:lnTo>
                    <a:pt x="19181" y="9517"/>
                  </a:lnTo>
                  <a:lnTo>
                    <a:pt x="19062" y="9119"/>
                  </a:lnTo>
                  <a:lnTo>
                    <a:pt x="18935" y="8720"/>
                  </a:lnTo>
                  <a:lnTo>
                    <a:pt x="18811" y="8333"/>
                  </a:lnTo>
                  <a:lnTo>
                    <a:pt x="18680" y="7958"/>
                  </a:lnTo>
                  <a:lnTo>
                    <a:pt x="18548" y="7583"/>
                  </a:lnTo>
                  <a:lnTo>
                    <a:pt x="18416" y="7208"/>
                  </a:lnTo>
                  <a:lnTo>
                    <a:pt x="18275" y="6845"/>
                  </a:lnTo>
                  <a:lnTo>
                    <a:pt x="18139" y="6493"/>
                  </a:lnTo>
                  <a:lnTo>
                    <a:pt x="17994" y="6142"/>
                  </a:lnTo>
                  <a:lnTo>
                    <a:pt x="17848" y="5802"/>
                  </a:lnTo>
                  <a:lnTo>
                    <a:pt x="17699" y="5462"/>
                  </a:lnTo>
                  <a:lnTo>
                    <a:pt x="17545" y="5134"/>
                  </a:lnTo>
                  <a:lnTo>
                    <a:pt x="17391" y="4817"/>
                  </a:lnTo>
                  <a:lnTo>
                    <a:pt x="17233" y="4512"/>
                  </a:lnTo>
                  <a:lnTo>
                    <a:pt x="17075" y="4208"/>
                  </a:lnTo>
                  <a:lnTo>
                    <a:pt x="16908" y="3915"/>
                  </a:lnTo>
                  <a:lnTo>
                    <a:pt x="16740" y="3622"/>
                  </a:lnTo>
                  <a:lnTo>
                    <a:pt x="16573" y="3352"/>
                  </a:lnTo>
                  <a:lnTo>
                    <a:pt x="16397" y="3083"/>
                  </a:lnTo>
                  <a:lnTo>
                    <a:pt x="16222" y="2825"/>
                  </a:lnTo>
                  <a:lnTo>
                    <a:pt x="16041" y="2579"/>
                  </a:lnTo>
                  <a:lnTo>
                    <a:pt x="15861" y="2332"/>
                  </a:lnTo>
                  <a:lnTo>
                    <a:pt x="15676" y="2110"/>
                  </a:lnTo>
                  <a:lnTo>
                    <a:pt x="15487" y="1887"/>
                  </a:lnTo>
                  <a:lnTo>
                    <a:pt x="15294" y="1688"/>
                  </a:lnTo>
                  <a:lnTo>
                    <a:pt x="15096" y="1489"/>
                  </a:lnTo>
                  <a:lnTo>
                    <a:pt x="14898" y="1301"/>
                  </a:lnTo>
                  <a:lnTo>
                    <a:pt x="14696" y="1125"/>
                  </a:lnTo>
                  <a:lnTo>
                    <a:pt x="14489" y="961"/>
                  </a:lnTo>
                  <a:lnTo>
                    <a:pt x="14278" y="809"/>
                  </a:lnTo>
                  <a:lnTo>
                    <a:pt x="14067" y="680"/>
                  </a:lnTo>
                  <a:lnTo>
                    <a:pt x="13847" y="551"/>
                  </a:lnTo>
                  <a:lnTo>
                    <a:pt x="13627" y="434"/>
                  </a:lnTo>
                  <a:lnTo>
                    <a:pt x="13407" y="328"/>
                  </a:lnTo>
                  <a:lnTo>
                    <a:pt x="13179" y="246"/>
                  </a:lnTo>
                  <a:lnTo>
                    <a:pt x="12946" y="164"/>
                  </a:lnTo>
                  <a:lnTo>
                    <a:pt x="12713" y="106"/>
                  </a:lnTo>
                  <a:lnTo>
                    <a:pt x="12475" y="59"/>
                  </a:lnTo>
                  <a:lnTo>
                    <a:pt x="12233" y="23"/>
                  </a:lnTo>
                  <a:lnTo>
                    <a:pt x="1198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87;p39">
              <a:extLst>
                <a:ext uri="{FF2B5EF4-FFF2-40B4-BE49-F238E27FC236}">
                  <a16:creationId xmlns:a16="http://schemas.microsoft.com/office/drawing/2014/main" id="{C81AFFD6-3CD9-8D9B-11C1-093526106E42}"/>
                </a:ext>
              </a:extLst>
            </p:cNvPr>
            <p:cNvSpPr/>
            <p:nvPr/>
          </p:nvSpPr>
          <p:spPr>
            <a:xfrm>
              <a:off x="3395175" y="-5855925"/>
              <a:ext cx="308150" cy="847975"/>
            </a:xfrm>
            <a:custGeom>
              <a:avLst/>
              <a:gdLst/>
              <a:ahLst/>
              <a:cxnLst/>
              <a:rect l="l" t="t" r="r" b="b"/>
              <a:pathLst>
                <a:path w="12326" h="33919" extrusionOk="0">
                  <a:moveTo>
                    <a:pt x="9005" y="0"/>
                  </a:moveTo>
                  <a:lnTo>
                    <a:pt x="317" y="19268"/>
                  </a:lnTo>
                  <a:lnTo>
                    <a:pt x="247" y="19796"/>
                  </a:lnTo>
                  <a:lnTo>
                    <a:pt x="185" y="20300"/>
                  </a:lnTo>
                  <a:lnTo>
                    <a:pt x="132" y="20804"/>
                  </a:lnTo>
                  <a:lnTo>
                    <a:pt x="93" y="21284"/>
                  </a:lnTo>
                  <a:lnTo>
                    <a:pt x="58" y="21765"/>
                  </a:lnTo>
                  <a:lnTo>
                    <a:pt x="31" y="22234"/>
                  </a:lnTo>
                  <a:lnTo>
                    <a:pt x="14" y="22679"/>
                  </a:lnTo>
                  <a:lnTo>
                    <a:pt x="5" y="23124"/>
                  </a:lnTo>
                  <a:lnTo>
                    <a:pt x="0" y="23558"/>
                  </a:lnTo>
                  <a:lnTo>
                    <a:pt x="5" y="23980"/>
                  </a:lnTo>
                  <a:lnTo>
                    <a:pt x="18" y="24390"/>
                  </a:lnTo>
                  <a:lnTo>
                    <a:pt x="36" y="24789"/>
                  </a:lnTo>
                  <a:lnTo>
                    <a:pt x="62" y="25187"/>
                  </a:lnTo>
                  <a:lnTo>
                    <a:pt x="93" y="25562"/>
                  </a:lnTo>
                  <a:lnTo>
                    <a:pt x="132" y="25937"/>
                  </a:lnTo>
                  <a:lnTo>
                    <a:pt x="172" y="26301"/>
                  </a:lnTo>
                  <a:lnTo>
                    <a:pt x="220" y="26652"/>
                  </a:lnTo>
                  <a:lnTo>
                    <a:pt x="273" y="26992"/>
                  </a:lnTo>
                  <a:lnTo>
                    <a:pt x="335" y="27320"/>
                  </a:lnTo>
                  <a:lnTo>
                    <a:pt x="396" y="27649"/>
                  </a:lnTo>
                  <a:lnTo>
                    <a:pt x="462" y="27953"/>
                  </a:lnTo>
                  <a:lnTo>
                    <a:pt x="532" y="28258"/>
                  </a:lnTo>
                  <a:lnTo>
                    <a:pt x="612" y="28563"/>
                  </a:lnTo>
                  <a:lnTo>
                    <a:pt x="686" y="28844"/>
                  </a:lnTo>
                  <a:lnTo>
                    <a:pt x="770" y="29114"/>
                  </a:lnTo>
                  <a:lnTo>
                    <a:pt x="853" y="29383"/>
                  </a:lnTo>
                  <a:lnTo>
                    <a:pt x="941" y="29641"/>
                  </a:lnTo>
                  <a:lnTo>
                    <a:pt x="1034" y="29899"/>
                  </a:lnTo>
                  <a:lnTo>
                    <a:pt x="1126" y="30133"/>
                  </a:lnTo>
                  <a:lnTo>
                    <a:pt x="1218" y="30368"/>
                  </a:lnTo>
                  <a:lnTo>
                    <a:pt x="1315" y="30590"/>
                  </a:lnTo>
                  <a:lnTo>
                    <a:pt x="1412" y="30813"/>
                  </a:lnTo>
                  <a:lnTo>
                    <a:pt x="1513" y="31012"/>
                  </a:lnTo>
                  <a:lnTo>
                    <a:pt x="1610" y="31212"/>
                  </a:lnTo>
                  <a:lnTo>
                    <a:pt x="1711" y="31411"/>
                  </a:lnTo>
                  <a:lnTo>
                    <a:pt x="1812" y="31587"/>
                  </a:lnTo>
                  <a:lnTo>
                    <a:pt x="2010" y="31938"/>
                  </a:lnTo>
                  <a:lnTo>
                    <a:pt x="2212" y="32243"/>
                  </a:lnTo>
                  <a:lnTo>
                    <a:pt x="2406" y="32536"/>
                  </a:lnTo>
                  <a:lnTo>
                    <a:pt x="2595" y="32782"/>
                  </a:lnTo>
                  <a:lnTo>
                    <a:pt x="2779" y="33017"/>
                  </a:lnTo>
                  <a:lnTo>
                    <a:pt x="2951" y="33216"/>
                  </a:lnTo>
                  <a:lnTo>
                    <a:pt x="3109" y="33380"/>
                  </a:lnTo>
                  <a:lnTo>
                    <a:pt x="3254" y="33532"/>
                  </a:lnTo>
                  <a:lnTo>
                    <a:pt x="3382" y="33649"/>
                  </a:lnTo>
                  <a:lnTo>
                    <a:pt x="3492" y="33755"/>
                  </a:lnTo>
                  <a:lnTo>
                    <a:pt x="3645" y="33884"/>
                  </a:lnTo>
                  <a:lnTo>
                    <a:pt x="3703" y="33919"/>
                  </a:lnTo>
                  <a:lnTo>
                    <a:pt x="3936" y="32735"/>
                  </a:lnTo>
                  <a:lnTo>
                    <a:pt x="12325" y="12682"/>
                  </a:lnTo>
                  <a:lnTo>
                    <a:pt x="12294" y="12178"/>
                  </a:lnTo>
                  <a:lnTo>
                    <a:pt x="12255" y="11674"/>
                  </a:lnTo>
                  <a:lnTo>
                    <a:pt x="12215" y="11181"/>
                  </a:lnTo>
                  <a:lnTo>
                    <a:pt x="12167" y="10701"/>
                  </a:lnTo>
                  <a:lnTo>
                    <a:pt x="12114" y="10220"/>
                  </a:lnTo>
                  <a:lnTo>
                    <a:pt x="12057" y="9740"/>
                  </a:lnTo>
                  <a:lnTo>
                    <a:pt x="11995" y="9271"/>
                  </a:lnTo>
                  <a:lnTo>
                    <a:pt x="11925" y="8802"/>
                  </a:lnTo>
                  <a:lnTo>
                    <a:pt x="11855" y="8345"/>
                  </a:lnTo>
                  <a:lnTo>
                    <a:pt x="11776" y="7888"/>
                  </a:lnTo>
                  <a:lnTo>
                    <a:pt x="11696" y="7442"/>
                  </a:lnTo>
                  <a:lnTo>
                    <a:pt x="11608" y="6997"/>
                  </a:lnTo>
                  <a:lnTo>
                    <a:pt x="11516" y="6563"/>
                  </a:lnTo>
                  <a:lnTo>
                    <a:pt x="11424" y="6142"/>
                  </a:lnTo>
                  <a:lnTo>
                    <a:pt x="11323" y="5720"/>
                  </a:lnTo>
                  <a:lnTo>
                    <a:pt x="11217" y="5309"/>
                  </a:lnTo>
                  <a:lnTo>
                    <a:pt x="11107" y="4911"/>
                  </a:lnTo>
                  <a:lnTo>
                    <a:pt x="10997" y="4512"/>
                  </a:lnTo>
                  <a:lnTo>
                    <a:pt x="10879" y="4126"/>
                  </a:lnTo>
                  <a:lnTo>
                    <a:pt x="10760" y="3751"/>
                  </a:lnTo>
                  <a:lnTo>
                    <a:pt x="10632" y="3387"/>
                  </a:lnTo>
                  <a:lnTo>
                    <a:pt x="10505" y="3024"/>
                  </a:lnTo>
                  <a:lnTo>
                    <a:pt x="10369" y="2672"/>
                  </a:lnTo>
                  <a:lnTo>
                    <a:pt x="10232" y="2332"/>
                  </a:lnTo>
                  <a:lnTo>
                    <a:pt x="10092" y="2004"/>
                  </a:lnTo>
                  <a:lnTo>
                    <a:pt x="9946" y="1688"/>
                  </a:lnTo>
                  <a:lnTo>
                    <a:pt x="9801" y="1371"/>
                  </a:lnTo>
                  <a:lnTo>
                    <a:pt x="9647" y="1078"/>
                  </a:lnTo>
                  <a:lnTo>
                    <a:pt x="9494" y="797"/>
                  </a:lnTo>
                  <a:lnTo>
                    <a:pt x="9335" y="516"/>
                  </a:lnTo>
                  <a:lnTo>
                    <a:pt x="9173" y="246"/>
                  </a:lnTo>
                  <a:lnTo>
                    <a:pt x="900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88;p39">
              <a:extLst>
                <a:ext uri="{FF2B5EF4-FFF2-40B4-BE49-F238E27FC236}">
                  <a16:creationId xmlns:a16="http://schemas.microsoft.com/office/drawing/2014/main" id="{E0E0ED1A-CEF9-8050-B82F-719833692900}"/>
                </a:ext>
              </a:extLst>
            </p:cNvPr>
            <p:cNvSpPr/>
            <p:nvPr/>
          </p:nvSpPr>
          <p:spPr>
            <a:xfrm>
              <a:off x="3395175" y="-5855925"/>
              <a:ext cx="308150" cy="847975"/>
            </a:xfrm>
            <a:custGeom>
              <a:avLst/>
              <a:gdLst/>
              <a:ahLst/>
              <a:cxnLst/>
              <a:rect l="l" t="t" r="r" b="b"/>
              <a:pathLst>
                <a:path w="12326" h="33919" fill="none" extrusionOk="0">
                  <a:moveTo>
                    <a:pt x="3703" y="33919"/>
                  </a:moveTo>
                  <a:lnTo>
                    <a:pt x="3703" y="33919"/>
                  </a:lnTo>
                  <a:lnTo>
                    <a:pt x="3645" y="33884"/>
                  </a:lnTo>
                  <a:lnTo>
                    <a:pt x="3492" y="33755"/>
                  </a:lnTo>
                  <a:lnTo>
                    <a:pt x="3382" y="33649"/>
                  </a:lnTo>
                  <a:lnTo>
                    <a:pt x="3254" y="33532"/>
                  </a:lnTo>
                  <a:lnTo>
                    <a:pt x="3109" y="33380"/>
                  </a:lnTo>
                  <a:lnTo>
                    <a:pt x="2951" y="33216"/>
                  </a:lnTo>
                  <a:lnTo>
                    <a:pt x="2779" y="33017"/>
                  </a:lnTo>
                  <a:lnTo>
                    <a:pt x="2595" y="32782"/>
                  </a:lnTo>
                  <a:lnTo>
                    <a:pt x="2406" y="32536"/>
                  </a:lnTo>
                  <a:lnTo>
                    <a:pt x="2212" y="32243"/>
                  </a:lnTo>
                  <a:lnTo>
                    <a:pt x="2010" y="31938"/>
                  </a:lnTo>
                  <a:lnTo>
                    <a:pt x="1812" y="31587"/>
                  </a:lnTo>
                  <a:lnTo>
                    <a:pt x="1711" y="31411"/>
                  </a:lnTo>
                  <a:lnTo>
                    <a:pt x="1610" y="31212"/>
                  </a:lnTo>
                  <a:lnTo>
                    <a:pt x="1513" y="31012"/>
                  </a:lnTo>
                  <a:lnTo>
                    <a:pt x="1412" y="30813"/>
                  </a:lnTo>
                  <a:lnTo>
                    <a:pt x="1315" y="30590"/>
                  </a:lnTo>
                  <a:lnTo>
                    <a:pt x="1218" y="30368"/>
                  </a:lnTo>
                  <a:lnTo>
                    <a:pt x="1126" y="30133"/>
                  </a:lnTo>
                  <a:lnTo>
                    <a:pt x="1034" y="29899"/>
                  </a:lnTo>
                  <a:lnTo>
                    <a:pt x="941" y="29641"/>
                  </a:lnTo>
                  <a:lnTo>
                    <a:pt x="853" y="29383"/>
                  </a:lnTo>
                  <a:lnTo>
                    <a:pt x="770" y="29114"/>
                  </a:lnTo>
                  <a:lnTo>
                    <a:pt x="686" y="28844"/>
                  </a:lnTo>
                  <a:lnTo>
                    <a:pt x="612" y="28563"/>
                  </a:lnTo>
                  <a:lnTo>
                    <a:pt x="532" y="28258"/>
                  </a:lnTo>
                  <a:lnTo>
                    <a:pt x="462" y="27953"/>
                  </a:lnTo>
                  <a:lnTo>
                    <a:pt x="396" y="27649"/>
                  </a:lnTo>
                  <a:lnTo>
                    <a:pt x="335" y="27320"/>
                  </a:lnTo>
                  <a:lnTo>
                    <a:pt x="273" y="26992"/>
                  </a:lnTo>
                  <a:lnTo>
                    <a:pt x="220" y="26652"/>
                  </a:lnTo>
                  <a:lnTo>
                    <a:pt x="172" y="26301"/>
                  </a:lnTo>
                  <a:lnTo>
                    <a:pt x="132" y="25937"/>
                  </a:lnTo>
                  <a:lnTo>
                    <a:pt x="93" y="25562"/>
                  </a:lnTo>
                  <a:lnTo>
                    <a:pt x="62" y="25187"/>
                  </a:lnTo>
                  <a:lnTo>
                    <a:pt x="36" y="24789"/>
                  </a:lnTo>
                  <a:lnTo>
                    <a:pt x="18" y="24390"/>
                  </a:lnTo>
                  <a:lnTo>
                    <a:pt x="5" y="23980"/>
                  </a:lnTo>
                  <a:lnTo>
                    <a:pt x="0" y="23558"/>
                  </a:lnTo>
                  <a:lnTo>
                    <a:pt x="5" y="23124"/>
                  </a:lnTo>
                  <a:lnTo>
                    <a:pt x="14" y="22679"/>
                  </a:lnTo>
                  <a:lnTo>
                    <a:pt x="31" y="22234"/>
                  </a:lnTo>
                  <a:lnTo>
                    <a:pt x="58" y="21765"/>
                  </a:lnTo>
                  <a:lnTo>
                    <a:pt x="93" y="21284"/>
                  </a:lnTo>
                  <a:lnTo>
                    <a:pt x="132" y="20804"/>
                  </a:lnTo>
                  <a:lnTo>
                    <a:pt x="185" y="20300"/>
                  </a:lnTo>
                  <a:lnTo>
                    <a:pt x="247" y="19796"/>
                  </a:lnTo>
                  <a:lnTo>
                    <a:pt x="317" y="19268"/>
                  </a:lnTo>
                  <a:lnTo>
                    <a:pt x="9005" y="0"/>
                  </a:lnTo>
                  <a:lnTo>
                    <a:pt x="9005" y="0"/>
                  </a:lnTo>
                  <a:lnTo>
                    <a:pt x="9173" y="246"/>
                  </a:lnTo>
                  <a:lnTo>
                    <a:pt x="9335" y="516"/>
                  </a:lnTo>
                  <a:lnTo>
                    <a:pt x="9494" y="797"/>
                  </a:lnTo>
                  <a:lnTo>
                    <a:pt x="9647" y="1078"/>
                  </a:lnTo>
                  <a:lnTo>
                    <a:pt x="9801" y="1371"/>
                  </a:lnTo>
                  <a:lnTo>
                    <a:pt x="9946" y="1688"/>
                  </a:lnTo>
                  <a:lnTo>
                    <a:pt x="10092" y="2004"/>
                  </a:lnTo>
                  <a:lnTo>
                    <a:pt x="10232" y="2332"/>
                  </a:lnTo>
                  <a:lnTo>
                    <a:pt x="10369" y="2672"/>
                  </a:lnTo>
                  <a:lnTo>
                    <a:pt x="10505" y="3024"/>
                  </a:lnTo>
                  <a:lnTo>
                    <a:pt x="10632" y="3387"/>
                  </a:lnTo>
                  <a:lnTo>
                    <a:pt x="10760" y="3751"/>
                  </a:lnTo>
                  <a:lnTo>
                    <a:pt x="10879" y="4126"/>
                  </a:lnTo>
                  <a:lnTo>
                    <a:pt x="10997" y="4512"/>
                  </a:lnTo>
                  <a:lnTo>
                    <a:pt x="11107" y="4911"/>
                  </a:lnTo>
                  <a:lnTo>
                    <a:pt x="11217" y="5309"/>
                  </a:lnTo>
                  <a:lnTo>
                    <a:pt x="11323" y="5720"/>
                  </a:lnTo>
                  <a:lnTo>
                    <a:pt x="11424" y="6142"/>
                  </a:lnTo>
                  <a:lnTo>
                    <a:pt x="11516" y="6563"/>
                  </a:lnTo>
                  <a:lnTo>
                    <a:pt x="11608" y="6997"/>
                  </a:lnTo>
                  <a:lnTo>
                    <a:pt x="11696" y="7442"/>
                  </a:lnTo>
                  <a:lnTo>
                    <a:pt x="11776" y="7888"/>
                  </a:lnTo>
                  <a:lnTo>
                    <a:pt x="11855" y="8345"/>
                  </a:lnTo>
                  <a:lnTo>
                    <a:pt x="11925" y="8802"/>
                  </a:lnTo>
                  <a:lnTo>
                    <a:pt x="11995" y="9271"/>
                  </a:lnTo>
                  <a:lnTo>
                    <a:pt x="12057" y="9740"/>
                  </a:lnTo>
                  <a:lnTo>
                    <a:pt x="12114" y="10220"/>
                  </a:lnTo>
                  <a:lnTo>
                    <a:pt x="12167" y="10701"/>
                  </a:lnTo>
                  <a:lnTo>
                    <a:pt x="12215" y="11181"/>
                  </a:lnTo>
                  <a:lnTo>
                    <a:pt x="12255" y="11674"/>
                  </a:lnTo>
                  <a:lnTo>
                    <a:pt x="12294" y="12178"/>
                  </a:lnTo>
                  <a:lnTo>
                    <a:pt x="12325" y="12682"/>
                  </a:lnTo>
                  <a:lnTo>
                    <a:pt x="3936" y="32735"/>
                  </a:lnTo>
                  <a:lnTo>
                    <a:pt x="3703" y="339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89;p39">
              <a:extLst>
                <a:ext uri="{FF2B5EF4-FFF2-40B4-BE49-F238E27FC236}">
                  <a16:creationId xmlns:a16="http://schemas.microsoft.com/office/drawing/2014/main" id="{4595358A-A3A9-60EB-B5D7-A16700F9A88B}"/>
                </a:ext>
              </a:extLst>
            </p:cNvPr>
            <p:cNvSpPr/>
            <p:nvPr/>
          </p:nvSpPr>
          <p:spPr>
            <a:xfrm>
              <a:off x="3453750" y="-4970450"/>
              <a:ext cx="570225" cy="324675"/>
            </a:xfrm>
            <a:custGeom>
              <a:avLst/>
              <a:gdLst/>
              <a:ahLst/>
              <a:cxnLst/>
              <a:rect l="l" t="t" r="r" b="b"/>
              <a:pathLst>
                <a:path w="22809" h="12987" extrusionOk="0">
                  <a:moveTo>
                    <a:pt x="11767" y="0"/>
                  </a:moveTo>
                  <a:lnTo>
                    <a:pt x="11530" y="12"/>
                  </a:lnTo>
                  <a:lnTo>
                    <a:pt x="11297" y="24"/>
                  </a:lnTo>
                  <a:lnTo>
                    <a:pt x="11064" y="59"/>
                  </a:lnTo>
                  <a:lnTo>
                    <a:pt x="10831" y="94"/>
                  </a:lnTo>
                  <a:lnTo>
                    <a:pt x="10598" y="141"/>
                  </a:lnTo>
                  <a:lnTo>
                    <a:pt x="10369" y="199"/>
                  </a:lnTo>
                  <a:lnTo>
                    <a:pt x="10145" y="270"/>
                  </a:lnTo>
                  <a:lnTo>
                    <a:pt x="9916" y="340"/>
                  </a:lnTo>
                  <a:lnTo>
                    <a:pt x="9692" y="434"/>
                  </a:lnTo>
                  <a:lnTo>
                    <a:pt x="9472" y="528"/>
                  </a:lnTo>
                  <a:lnTo>
                    <a:pt x="9248" y="621"/>
                  </a:lnTo>
                  <a:lnTo>
                    <a:pt x="9032" y="739"/>
                  </a:lnTo>
                  <a:lnTo>
                    <a:pt x="8813" y="856"/>
                  </a:lnTo>
                  <a:lnTo>
                    <a:pt x="8597" y="973"/>
                  </a:lnTo>
                  <a:lnTo>
                    <a:pt x="8386" y="1102"/>
                  </a:lnTo>
                  <a:lnTo>
                    <a:pt x="8175" y="1243"/>
                  </a:lnTo>
                  <a:lnTo>
                    <a:pt x="7964" y="1383"/>
                  </a:lnTo>
                  <a:lnTo>
                    <a:pt x="7757" y="1536"/>
                  </a:lnTo>
                  <a:lnTo>
                    <a:pt x="7551" y="1700"/>
                  </a:lnTo>
                  <a:lnTo>
                    <a:pt x="7146" y="2028"/>
                  </a:lnTo>
                  <a:lnTo>
                    <a:pt x="6746" y="2379"/>
                  </a:lnTo>
                  <a:lnTo>
                    <a:pt x="6359" y="2755"/>
                  </a:lnTo>
                  <a:lnTo>
                    <a:pt x="5977" y="3141"/>
                  </a:lnTo>
                  <a:lnTo>
                    <a:pt x="5607" y="3552"/>
                  </a:lnTo>
                  <a:lnTo>
                    <a:pt x="5247" y="3962"/>
                  </a:lnTo>
                  <a:lnTo>
                    <a:pt x="4895" y="4395"/>
                  </a:lnTo>
                  <a:lnTo>
                    <a:pt x="4552" y="4829"/>
                  </a:lnTo>
                  <a:lnTo>
                    <a:pt x="4222" y="5286"/>
                  </a:lnTo>
                  <a:lnTo>
                    <a:pt x="3901" y="5732"/>
                  </a:lnTo>
                  <a:lnTo>
                    <a:pt x="3589" y="6189"/>
                  </a:lnTo>
                  <a:lnTo>
                    <a:pt x="3290" y="6646"/>
                  </a:lnTo>
                  <a:lnTo>
                    <a:pt x="3000" y="7103"/>
                  </a:lnTo>
                  <a:lnTo>
                    <a:pt x="2723" y="7548"/>
                  </a:lnTo>
                  <a:lnTo>
                    <a:pt x="2459" y="8005"/>
                  </a:lnTo>
                  <a:lnTo>
                    <a:pt x="2208" y="8439"/>
                  </a:lnTo>
                  <a:lnTo>
                    <a:pt x="1966" y="8873"/>
                  </a:lnTo>
                  <a:lnTo>
                    <a:pt x="1738" y="9295"/>
                  </a:lnTo>
                  <a:lnTo>
                    <a:pt x="1522" y="9705"/>
                  </a:lnTo>
                  <a:lnTo>
                    <a:pt x="1320" y="10103"/>
                  </a:lnTo>
                  <a:lnTo>
                    <a:pt x="1131" y="10478"/>
                  </a:lnTo>
                  <a:lnTo>
                    <a:pt x="792" y="11182"/>
                  </a:lnTo>
                  <a:lnTo>
                    <a:pt x="515" y="11791"/>
                  </a:lnTo>
                  <a:lnTo>
                    <a:pt x="291" y="12283"/>
                  </a:lnTo>
                  <a:lnTo>
                    <a:pt x="133" y="12670"/>
                  </a:lnTo>
                  <a:lnTo>
                    <a:pt x="1" y="12986"/>
                  </a:lnTo>
                  <a:lnTo>
                    <a:pt x="22808" y="12986"/>
                  </a:lnTo>
                  <a:lnTo>
                    <a:pt x="22544" y="12307"/>
                  </a:lnTo>
                  <a:lnTo>
                    <a:pt x="22276" y="11662"/>
                  </a:lnTo>
                  <a:lnTo>
                    <a:pt x="22012" y="11029"/>
                  </a:lnTo>
                  <a:lnTo>
                    <a:pt x="21744" y="10420"/>
                  </a:lnTo>
                  <a:lnTo>
                    <a:pt x="21480" y="9822"/>
                  </a:lnTo>
                  <a:lnTo>
                    <a:pt x="21212" y="9248"/>
                  </a:lnTo>
                  <a:lnTo>
                    <a:pt x="20948" y="8697"/>
                  </a:lnTo>
                  <a:lnTo>
                    <a:pt x="20680" y="8169"/>
                  </a:lnTo>
                  <a:lnTo>
                    <a:pt x="20416" y="7654"/>
                  </a:lnTo>
                  <a:lnTo>
                    <a:pt x="20153" y="7161"/>
                  </a:lnTo>
                  <a:lnTo>
                    <a:pt x="19884" y="6693"/>
                  </a:lnTo>
                  <a:lnTo>
                    <a:pt x="19620" y="6235"/>
                  </a:lnTo>
                  <a:lnTo>
                    <a:pt x="19357" y="5802"/>
                  </a:lnTo>
                  <a:lnTo>
                    <a:pt x="19093" y="5380"/>
                  </a:lnTo>
                  <a:lnTo>
                    <a:pt x="18829" y="4981"/>
                  </a:lnTo>
                  <a:lnTo>
                    <a:pt x="18570" y="4595"/>
                  </a:lnTo>
                  <a:lnTo>
                    <a:pt x="18306" y="4231"/>
                  </a:lnTo>
                  <a:lnTo>
                    <a:pt x="18042" y="3880"/>
                  </a:lnTo>
                  <a:lnTo>
                    <a:pt x="17783" y="3552"/>
                  </a:lnTo>
                  <a:lnTo>
                    <a:pt x="17523" y="3235"/>
                  </a:lnTo>
                  <a:lnTo>
                    <a:pt x="17264" y="2930"/>
                  </a:lnTo>
                  <a:lnTo>
                    <a:pt x="17004" y="2649"/>
                  </a:lnTo>
                  <a:lnTo>
                    <a:pt x="16745" y="2391"/>
                  </a:lnTo>
                  <a:lnTo>
                    <a:pt x="16485" y="2133"/>
                  </a:lnTo>
                  <a:lnTo>
                    <a:pt x="16230" y="1899"/>
                  </a:lnTo>
                  <a:lnTo>
                    <a:pt x="15971" y="1676"/>
                  </a:lnTo>
                  <a:lnTo>
                    <a:pt x="15716" y="1477"/>
                  </a:lnTo>
                  <a:lnTo>
                    <a:pt x="15461" y="1278"/>
                  </a:lnTo>
                  <a:lnTo>
                    <a:pt x="15210" y="1102"/>
                  </a:lnTo>
                  <a:lnTo>
                    <a:pt x="14955" y="938"/>
                  </a:lnTo>
                  <a:lnTo>
                    <a:pt x="14705" y="797"/>
                  </a:lnTo>
                  <a:lnTo>
                    <a:pt x="14454" y="657"/>
                  </a:lnTo>
                  <a:lnTo>
                    <a:pt x="14203" y="539"/>
                  </a:lnTo>
                  <a:lnTo>
                    <a:pt x="13953" y="422"/>
                  </a:lnTo>
                  <a:lnTo>
                    <a:pt x="13706" y="328"/>
                  </a:lnTo>
                  <a:lnTo>
                    <a:pt x="13460" y="246"/>
                  </a:lnTo>
                  <a:lnTo>
                    <a:pt x="13214" y="176"/>
                  </a:lnTo>
                  <a:lnTo>
                    <a:pt x="12968" y="117"/>
                  </a:lnTo>
                  <a:lnTo>
                    <a:pt x="12726" y="71"/>
                  </a:lnTo>
                  <a:lnTo>
                    <a:pt x="12484" y="35"/>
                  </a:lnTo>
                  <a:lnTo>
                    <a:pt x="12247" y="12"/>
                  </a:lnTo>
                  <a:lnTo>
                    <a:pt x="1200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90;p39">
              <a:extLst>
                <a:ext uri="{FF2B5EF4-FFF2-40B4-BE49-F238E27FC236}">
                  <a16:creationId xmlns:a16="http://schemas.microsoft.com/office/drawing/2014/main" id="{2A3E9339-F752-D9C4-C820-DB22958EDA4C}"/>
                </a:ext>
              </a:extLst>
            </p:cNvPr>
            <p:cNvSpPr/>
            <p:nvPr/>
          </p:nvSpPr>
          <p:spPr>
            <a:xfrm>
              <a:off x="3780575" y="-2224950"/>
              <a:ext cx="5950" cy="16150"/>
            </a:xfrm>
            <a:custGeom>
              <a:avLst/>
              <a:gdLst/>
              <a:ahLst/>
              <a:cxnLst/>
              <a:rect l="l" t="t" r="r" b="b"/>
              <a:pathLst>
                <a:path w="238" h="646" extrusionOk="0">
                  <a:moveTo>
                    <a:pt x="119" y="1"/>
                  </a:moveTo>
                  <a:lnTo>
                    <a:pt x="97" y="13"/>
                  </a:lnTo>
                  <a:lnTo>
                    <a:pt x="71" y="24"/>
                  </a:lnTo>
                  <a:lnTo>
                    <a:pt x="53" y="59"/>
                  </a:lnTo>
                  <a:lnTo>
                    <a:pt x="35" y="95"/>
                  </a:lnTo>
                  <a:lnTo>
                    <a:pt x="18" y="142"/>
                  </a:lnTo>
                  <a:lnTo>
                    <a:pt x="9" y="200"/>
                  </a:lnTo>
                  <a:lnTo>
                    <a:pt x="0" y="259"/>
                  </a:lnTo>
                  <a:lnTo>
                    <a:pt x="0" y="329"/>
                  </a:lnTo>
                  <a:lnTo>
                    <a:pt x="0" y="388"/>
                  </a:lnTo>
                  <a:lnTo>
                    <a:pt x="9" y="446"/>
                  </a:lnTo>
                  <a:lnTo>
                    <a:pt x="18" y="505"/>
                  </a:lnTo>
                  <a:lnTo>
                    <a:pt x="35" y="552"/>
                  </a:lnTo>
                  <a:lnTo>
                    <a:pt x="53" y="587"/>
                  </a:lnTo>
                  <a:lnTo>
                    <a:pt x="71" y="622"/>
                  </a:lnTo>
                  <a:lnTo>
                    <a:pt x="97" y="634"/>
                  </a:lnTo>
                  <a:lnTo>
                    <a:pt x="119" y="645"/>
                  </a:lnTo>
                  <a:lnTo>
                    <a:pt x="145" y="634"/>
                  </a:lnTo>
                  <a:lnTo>
                    <a:pt x="167" y="622"/>
                  </a:lnTo>
                  <a:lnTo>
                    <a:pt x="185" y="587"/>
                  </a:lnTo>
                  <a:lnTo>
                    <a:pt x="203" y="552"/>
                  </a:lnTo>
                  <a:lnTo>
                    <a:pt x="220" y="505"/>
                  </a:lnTo>
                  <a:lnTo>
                    <a:pt x="229" y="446"/>
                  </a:lnTo>
                  <a:lnTo>
                    <a:pt x="238" y="388"/>
                  </a:lnTo>
                  <a:lnTo>
                    <a:pt x="238" y="329"/>
                  </a:lnTo>
                  <a:lnTo>
                    <a:pt x="238" y="259"/>
                  </a:lnTo>
                  <a:lnTo>
                    <a:pt x="229" y="200"/>
                  </a:lnTo>
                  <a:lnTo>
                    <a:pt x="220" y="142"/>
                  </a:lnTo>
                  <a:lnTo>
                    <a:pt x="203" y="95"/>
                  </a:lnTo>
                  <a:lnTo>
                    <a:pt x="185" y="59"/>
                  </a:lnTo>
                  <a:lnTo>
                    <a:pt x="167" y="24"/>
                  </a:lnTo>
                  <a:lnTo>
                    <a:pt x="145" y="13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91;p39">
              <a:extLst>
                <a:ext uri="{FF2B5EF4-FFF2-40B4-BE49-F238E27FC236}">
                  <a16:creationId xmlns:a16="http://schemas.microsoft.com/office/drawing/2014/main" id="{F73FA87A-D6DA-3C54-EF80-B5AEC7925868}"/>
                </a:ext>
              </a:extLst>
            </p:cNvPr>
            <p:cNvSpPr/>
            <p:nvPr/>
          </p:nvSpPr>
          <p:spPr>
            <a:xfrm>
              <a:off x="3625025" y="-2147300"/>
              <a:ext cx="255700" cy="630000"/>
            </a:xfrm>
            <a:custGeom>
              <a:avLst/>
              <a:gdLst/>
              <a:ahLst/>
              <a:cxnLst/>
              <a:rect l="l" t="t" r="r" b="b"/>
              <a:pathLst>
                <a:path w="10228" h="25200" extrusionOk="0">
                  <a:moveTo>
                    <a:pt x="1" y="1"/>
                  </a:moveTo>
                  <a:lnTo>
                    <a:pt x="1" y="25200"/>
                  </a:lnTo>
                  <a:lnTo>
                    <a:pt x="10228" y="25200"/>
                  </a:lnTo>
                  <a:lnTo>
                    <a:pt x="1022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92;p39">
              <a:extLst>
                <a:ext uri="{FF2B5EF4-FFF2-40B4-BE49-F238E27FC236}">
                  <a16:creationId xmlns:a16="http://schemas.microsoft.com/office/drawing/2014/main" id="{271FB9EB-3CD7-6E5F-760C-C2402CA832EB}"/>
                </a:ext>
              </a:extLst>
            </p:cNvPr>
            <p:cNvSpPr/>
            <p:nvPr/>
          </p:nvSpPr>
          <p:spPr>
            <a:xfrm>
              <a:off x="3625025" y="-2147300"/>
              <a:ext cx="255700" cy="630000"/>
            </a:xfrm>
            <a:custGeom>
              <a:avLst/>
              <a:gdLst/>
              <a:ahLst/>
              <a:cxnLst/>
              <a:rect l="l" t="t" r="r" b="b"/>
              <a:pathLst>
                <a:path w="10228" h="25200" fill="none" extrusionOk="0">
                  <a:moveTo>
                    <a:pt x="1" y="25200"/>
                  </a:moveTo>
                  <a:lnTo>
                    <a:pt x="10228" y="25200"/>
                  </a:lnTo>
                  <a:lnTo>
                    <a:pt x="10228" y="1"/>
                  </a:lnTo>
                  <a:lnTo>
                    <a:pt x="1" y="1"/>
                  </a:lnTo>
                  <a:lnTo>
                    <a:pt x="1" y="252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93;p39">
              <a:extLst>
                <a:ext uri="{FF2B5EF4-FFF2-40B4-BE49-F238E27FC236}">
                  <a16:creationId xmlns:a16="http://schemas.microsoft.com/office/drawing/2014/main" id="{E3149976-7C49-AFDF-2000-2471DB36C616}"/>
                </a:ext>
              </a:extLst>
            </p:cNvPr>
            <p:cNvSpPr/>
            <p:nvPr/>
          </p:nvSpPr>
          <p:spPr>
            <a:xfrm>
              <a:off x="3529725" y="-1861600"/>
              <a:ext cx="446325" cy="1848925"/>
            </a:xfrm>
            <a:custGeom>
              <a:avLst/>
              <a:gdLst/>
              <a:ahLst/>
              <a:cxnLst/>
              <a:rect l="l" t="t" r="r" b="b"/>
              <a:pathLst>
                <a:path w="17853" h="73957" extrusionOk="0">
                  <a:moveTo>
                    <a:pt x="8847" y="0"/>
                  </a:moveTo>
                  <a:lnTo>
                    <a:pt x="8640" y="12"/>
                  </a:lnTo>
                  <a:lnTo>
                    <a:pt x="8434" y="35"/>
                  </a:lnTo>
                  <a:lnTo>
                    <a:pt x="8236" y="71"/>
                  </a:lnTo>
                  <a:lnTo>
                    <a:pt x="8034" y="106"/>
                  </a:lnTo>
                  <a:lnTo>
                    <a:pt x="7840" y="164"/>
                  </a:lnTo>
                  <a:lnTo>
                    <a:pt x="7647" y="235"/>
                  </a:lnTo>
                  <a:lnTo>
                    <a:pt x="7458" y="305"/>
                  </a:lnTo>
                  <a:lnTo>
                    <a:pt x="7269" y="387"/>
                  </a:lnTo>
                  <a:lnTo>
                    <a:pt x="7084" y="481"/>
                  </a:lnTo>
                  <a:lnTo>
                    <a:pt x="6899" y="586"/>
                  </a:lnTo>
                  <a:lnTo>
                    <a:pt x="6723" y="703"/>
                  </a:lnTo>
                  <a:lnTo>
                    <a:pt x="6543" y="821"/>
                  </a:lnTo>
                  <a:lnTo>
                    <a:pt x="6372" y="961"/>
                  </a:lnTo>
                  <a:lnTo>
                    <a:pt x="6200" y="1102"/>
                  </a:lnTo>
                  <a:lnTo>
                    <a:pt x="6029" y="1243"/>
                  </a:lnTo>
                  <a:lnTo>
                    <a:pt x="5866" y="1407"/>
                  </a:lnTo>
                  <a:lnTo>
                    <a:pt x="5703" y="1571"/>
                  </a:lnTo>
                  <a:lnTo>
                    <a:pt x="5541" y="1735"/>
                  </a:lnTo>
                  <a:lnTo>
                    <a:pt x="5382" y="1922"/>
                  </a:lnTo>
                  <a:lnTo>
                    <a:pt x="5228" y="2110"/>
                  </a:lnTo>
                  <a:lnTo>
                    <a:pt x="5074" y="2297"/>
                  </a:lnTo>
                  <a:lnTo>
                    <a:pt x="4925" y="2497"/>
                  </a:lnTo>
                  <a:lnTo>
                    <a:pt x="4780" y="2708"/>
                  </a:lnTo>
                  <a:lnTo>
                    <a:pt x="4635" y="2930"/>
                  </a:lnTo>
                  <a:lnTo>
                    <a:pt x="4494" y="3153"/>
                  </a:lnTo>
                  <a:lnTo>
                    <a:pt x="4358" y="3376"/>
                  </a:lnTo>
                  <a:lnTo>
                    <a:pt x="4221" y="3610"/>
                  </a:lnTo>
                  <a:lnTo>
                    <a:pt x="4090" y="3845"/>
                  </a:lnTo>
                  <a:lnTo>
                    <a:pt x="3958" y="4091"/>
                  </a:lnTo>
                  <a:lnTo>
                    <a:pt x="3830" y="4337"/>
                  </a:lnTo>
                  <a:lnTo>
                    <a:pt x="3707" y="4595"/>
                  </a:lnTo>
                  <a:lnTo>
                    <a:pt x="3584" y="4852"/>
                  </a:lnTo>
                  <a:lnTo>
                    <a:pt x="3465" y="5122"/>
                  </a:lnTo>
                  <a:lnTo>
                    <a:pt x="3351" y="5392"/>
                  </a:lnTo>
                  <a:lnTo>
                    <a:pt x="3237" y="5661"/>
                  </a:lnTo>
                  <a:lnTo>
                    <a:pt x="3127" y="5942"/>
                  </a:lnTo>
                  <a:lnTo>
                    <a:pt x="3017" y="6224"/>
                  </a:lnTo>
                  <a:lnTo>
                    <a:pt x="2911" y="6505"/>
                  </a:lnTo>
                  <a:lnTo>
                    <a:pt x="2810" y="6798"/>
                  </a:lnTo>
                  <a:lnTo>
                    <a:pt x="2709" y="7091"/>
                  </a:lnTo>
                  <a:lnTo>
                    <a:pt x="2612" y="7384"/>
                  </a:lnTo>
                  <a:lnTo>
                    <a:pt x="2520" y="7677"/>
                  </a:lnTo>
                  <a:lnTo>
                    <a:pt x="2427" y="7982"/>
                  </a:lnTo>
                  <a:lnTo>
                    <a:pt x="2340" y="8287"/>
                  </a:lnTo>
                  <a:lnTo>
                    <a:pt x="2256" y="8591"/>
                  </a:lnTo>
                  <a:lnTo>
                    <a:pt x="2172" y="8896"/>
                  </a:lnTo>
                  <a:lnTo>
                    <a:pt x="2089" y="9201"/>
                  </a:lnTo>
                  <a:lnTo>
                    <a:pt x="2014" y="9506"/>
                  </a:lnTo>
                  <a:lnTo>
                    <a:pt x="1869" y="10138"/>
                  </a:lnTo>
                  <a:lnTo>
                    <a:pt x="1733" y="10760"/>
                  </a:lnTo>
                  <a:lnTo>
                    <a:pt x="1610" y="11393"/>
                  </a:lnTo>
                  <a:lnTo>
                    <a:pt x="1495" y="12014"/>
                  </a:lnTo>
                  <a:lnTo>
                    <a:pt x="1394" y="12647"/>
                  </a:lnTo>
                  <a:lnTo>
                    <a:pt x="1302" y="13268"/>
                  </a:lnTo>
                  <a:lnTo>
                    <a:pt x="1262" y="13596"/>
                  </a:lnTo>
                  <a:lnTo>
                    <a:pt x="1223" y="13959"/>
                  </a:lnTo>
                  <a:lnTo>
                    <a:pt x="1179" y="14346"/>
                  </a:lnTo>
                  <a:lnTo>
                    <a:pt x="1139" y="14768"/>
                  </a:lnTo>
                  <a:lnTo>
                    <a:pt x="1100" y="15213"/>
                  </a:lnTo>
                  <a:lnTo>
                    <a:pt x="1064" y="15694"/>
                  </a:lnTo>
                  <a:lnTo>
                    <a:pt x="990" y="16714"/>
                  </a:lnTo>
                  <a:lnTo>
                    <a:pt x="915" y="17827"/>
                  </a:lnTo>
                  <a:lnTo>
                    <a:pt x="849" y="19034"/>
                  </a:lnTo>
                  <a:lnTo>
                    <a:pt x="783" y="20312"/>
                  </a:lnTo>
                  <a:lnTo>
                    <a:pt x="721" y="21648"/>
                  </a:lnTo>
                  <a:lnTo>
                    <a:pt x="660" y="23054"/>
                  </a:lnTo>
                  <a:lnTo>
                    <a:pt x="603" y="24496"/>
                  </a:lnTo>
                  <a:lnTo>
                    <a:pt x="546" y="25973"/>
                  </a:lnTo>
                  <a:lnTo>
                    <a:pt x="493" y="27485"/>
                  </a:lnTo>
                  <a:lnTo>
                    <a:pt x="444" y="29008"/>
                  </a:lnTo>
                  <a:lnTo>
                    <a:pt x="400" y="30544"/>
                  </a:lnTo>
                  <a:lnTo>
                    <a:pt x="312" y="33614"/>
                  </a:lnTo>
                  <a:lnTo>
                    <a:pt x="238" y="36591"/>
                  </a:lnTo>
                  <a:lnTo>
                    <a:pt x="176" y="39428"/>
                  </a:lnTo>
                  <a:lnTo>
                    <a:pt x="123" y="42018"/>
                  </a:lnTo>
                  <a:lnTo>
                    <a:pt x="79" y="44315"/>
                  </a:lnTo>
                  <a:lnTo>
                    <a:pt x="22" y="47702"/>
                  </a:lnTo>
                  <a:lnTo>
                    <a:pt x="0" y="48968"/>
                  </a:lnTo>
                  <a:lnTo>
                    <a:pt x="13" y="49636"/>
                  </a:lnTo>
                  <a:lnTo>
                    <a:pt x="35" y="50304"/>
                  </a:lnTo>
                  <a:lnTo>
                    <a:pt x="57" y="50961"/>
                  </a:lnTo>
                  <a:lnTo>
                    <a:pt x="84" y="51617"/>
                  </a:lnTo>
                  <a:lnTo>
                    <a:pt x="115" y="52273"/>
                  </a:lnTo>
                  <a:lnTo>
                    <a:pt x="150" y="52918"/>
                  </a:lnTo>
                  <a:lnTo>
                    <a:pt x="194" y="53563"/>
                  </a:lnTo>
                  <a:lnTo>
                    <a:pt x="238" y="54207"/>
                  </a:lnTo>
                  <a:lnTo>
                    <a:pt x="286" y="54829"/>
                  </a:lnTo>
                  <a:lnTo>
                    <a:pt x="339" y="55461"/>
                  </a:lnTo>
                  <a:lnTo>
                    <a:pt x="396" y="56083"/>
                  </a:lnTo>
                  <a:lnTo>
                    <a:pt x="458" y="56692"/>
                  </a:lnTo>
                  <a:lnTo>
                    <a:pt x="524" y="57290"/>
                  </a:lnTo>
                  <a:lnTo>
                    <a:pt x="594" y="57888"/>
                  </a:lnTo>
                  <a:lnTo>
                    <a:pt x="669" y="58485"/>
                  </a:lnTo>
                  <a:lnTo>
                    <a:pt x="748" y="59071"/>
                  </a:lnTo>
                  <a:lnTo>
                    <a:pt x="831" y="59646"/>
                  </a:lnTo>
                  <a:lnTo>
                    <a:pt x="919" y="60208"/>
                  </a:lnTo>
                  <a:lnTo>
                    <a:pt x="1012" y="60771"/>
                  </a:lnTo>
                  <a:lnTo>
                    <a:pt x="1104" y="61322"/>
                  </a:lnTo>
                  <a:lnTo>
                    <a:pt x="1205" y="61873"/>
                  </a:lnTo>
                  <a:lnTo>
                    <a:pt x="1311" y="62400"/>
                  </a:lnTo>
                  <a:lnTo>
                    <a:pt x="1416" y="62927"/>
                  </a:lnTo>
                  <a:lnTo>
                    <a:pt x="1526" y="63443"/>
                  </a:lnTo>
                  <a:lnTo>
                    <a:pt x="1645" y="63947"/>
                  </a:lnTo>
                  <a:lnTo>
                    <a:pt x="1764" y="64451"/>
                  </a:lnTo>
                  <a:lnTo>
                    <a:pt x="1887" y="64932"/>
                  </a:lnTo>
                  <a:lnTo>
                    <a:pt x="2014" y="65412"/>
                  </a:lnTo>
                  <a:lnTo>
                    <a:pt x="2142" y="65881"/>
                  </a:lnTo>
                  <a:lnTo>
                    <a:pt x="2278" y="66338"/>
                  </a:lnTo>
                  <a:lnTo>
                    <a:pt x="2414" y="66772"/>
                  </a:lnTo>
                  <a:lnTo>
                    <a:pt x="2559" y="67205"/>
                  </a:lnTo>
                  <a:lnTo>
                    <a:pt x="2704" y="67639"/>
                  </a:lnTo>
                  <a:lnTo>
                    <a:pt x="2854" y="68049"/>
                  </a:lnTo>
                  <a:lnTo>
                    <a:pt x="3008" y="68448"/>
                  </a:lnTo>
                  <a:lnTo>
                    <a:pt x="3166" y="68834"/>
                  </a:lnTo>
                  <a:lnTo>
                    <a:pt x="3324" y="69210"/>
                  </a:lnTo>
                  <a:lnTo>
                    <a:pt x="3492" y="69573"/>
                  </a:lnTo>
                  <a:lnTo>
                    <a:pt x="3659" y="69924"/>
                  </a:lnTo>
                  <a:lnTo>
                    <a:pt x="3830" y="70253"/>
                  </a:lnTo>
                  <a:lnTo>
                    <a:pt x="4006" y="70581"/>
                  </a:lnTo>
                  <a:lnTo>
                    <a:pt x="4186" y="70897"/>
                  </a:lnTo>
                  <a:lnTo>
                    <a:pt x="4367" y="71190"/>
                  </a:lnTo>
                  <a:lnTo>
                    <a:pt x="4556" y="71472"/>
                  </a:lnTo>
                  <a:lnTo>
                    <a:pt x="4745" y="71741"/>
                  </a:lnTo>
                  <a:lnTo>
                    <a:pt x="4938" y="71999"/>
                  </a:lnTo>
                  <a:lnTo>
                    <a:pt x="5132" y="72233"/>
                  </a:lnTo>
                  <a:lnTo>
                    <a:pt x="5334" y="72468"/>
                  </a:lnTo>
                  <a:lnTo>
                    <a:pt x="5536" y="72679"/>
                  </a:lnTo>
                  <a:lnTo>
                    <a:pt x="5743" y="72866"/>
                  </a:lnTo>
                  <a:lnTo>
                    <a:pt x="5949" y="73054"/>
                  </a:lnTo>
                  <a:lnTo>
                    <a:pt x="6165" y="73218"/>
                  </a:lnTo>
                  <a:lnTo>
                    <a:pt x="6380" y="73370"/>
                  </a:lnTo>
                  <a:lnTo>
                    <a:pt x="6600" y="73499"/>
                  </a:lnTo>
                  <a:lnTo>
                    <a:pt x="6824" y="73616"/>
                  </a:lnTo>
                  <a:lnTo>
                    <a:pt x="7049" y="73710"/>
                  </a:lnTo>
                  <a:lnTo>
                    <a:pt x="7277" y="73804"/>
                  </a:lnTo>
                  <a:lnTo>
                    <a:pt x="7510" y="73863"/>
                  </a:lnTo>
                  <a:lnTo>
                    <a:pt x="7748" y="73909"/>
                  </a:lnTo>
                  <a:lnTo>
                    <a:pt x="7985" y="73945"/>
                  </a:lnTo>
                  <a:lnTo>
                    <a:pt x="8227" y="73956"/>
                  </a:lnTo>
                  <a:lnTo>
                    <a:pt x="8473" y="73956"/>
                  </a:lnTo>
                  <a:lnTo>
                    <a:pt x="8720" y="73933"/>
                  </a:lnTo>
                  <a:lnTo>
                    <a:pt x="8970" y="73898"/>
                  </a:lnTo>
                  <a:lnTo>
                    <a:pt x="9243" y="73886"/>
                  </a:lnTo>
                  <a:lnTo>
                    <a:pt x="9511" y="73863"/>
                  </a:lnTo>
                  <a:lnTo>
                    <a:pt x="9775" y="73816"/>
                  </a:lnTo>
                  <a:lnTo>
                    <a:pt x="10034" y="73745"/>
                  </a:lnTo>
                  <a:lnTo>
                    <a:pt x="10294" y="73663"/>
                  </a:lnTo>
                  <a:lnTo>
                    <a:pt x="10544" y="73558"/>
                  </a:lnTo>
                  <a:lnTo>
                    <a:pt x="10795" y="73441"/>
                  </a:lnTo>
                  <a:lnTo>
                    <a:pt x="11037" y="73300"/>
                  </a:lnTo>
                  <a:lnTo>
                    <a:pt x="11279" y="73148"/>
                  </a:lnTo>
                  <a:lnTo>
                    <a:pt x="11516" y="72972"/>
                  </a:lnTo>
                  <a:lnTo>
                    <a:pt x="11749" y="72784"/>
                  </a:lnTo>
                  <a:lnTo>
                    <a:pt x="11978" y="72573"/>
                  </a:lnTo>
                  <a:lnTo>
                    <a:pt x="12206" y="72351"/>
                  </a:lnTo>
                  <a:lnTo>
                    <a:pt x="12426" y="72116"/>
                  </a:lnTo>
                  <a:lnTo>
                    <a:pt x="12642" y="71858"/>
                  </a:lnTo>
                  <a:lnTo>
                    <a:pt x="12857" y="71589"/>
                  </a:lnTo>
                  <a:lnTo>
                    <a:pt x="13064" y="71307"/>
                  </a:lnTo>
                  <a:lnTo>
                    <a:pt x="13271" y="71003"/>
                  </a:lnTo>
                  <a:lnTo>
                    <a:pt x="13468" y="70686"/>
                  </a:lnTo>
                  <a:lnTo>
                    <a:pt x="13666" y="70370"/>
                  </a:lnTo>
                  <a:lnTo>
                    <a:pt x="13860" y="70018"/>
                  </a:lnTo>
                  <a:lnTo>
                    <a:pt x="14049" y="69667"/>
                  </a:lnTo>
                  <a:lnTo>
                    <a:pt x="14233" y="69303"/>
                  </a:lnTo>
                  <a:lnTo>
                    <a:pt x="14409" y="68917"/>
                  </a:lnTo>
                  <a:lnTo>
                    <a:pt x="14585" y="68530"/>
                  </a:lnTo>
                  <a:lnTo>
                    <a:pt x="14757" y="68120"/>
                  </a:lnTo>
                  <a:lnTo>
                    <a:pt x="14924" y="67698"/>
                  </a:lnTo>
                  <a:lnTo>
                    <a:pt x="15086" y="67276"/>
                  </a:lnTo>
                  <a:lnTo>
                    <a:pt x="15245" y="66830"/>
                  </a:lnTo>
                  <a:lnTo>
                    <a:pt x="15399" y="66385"/>
                  </a:lnTo>
                  <a:lnTo>
                    <a:pt x="15548" y="65928"/>
                  </a:lnTo>
                  <a:lnTo>
                    <a:pt x="15693" y="65447"/>
                  </a:lnTo>
                  <a:lnTo>
                    <a:pt x="15834" y="64967"/>
                  </a:lnTo>
                  <a:lnTo>
                    <a:pt x="15966" y="64474"/>
                  </a:lnTo>
                  <a:lnTo>
                    <a:pt x="16098" y="63982"/>
                  </a:lnTo>
                  <a:lnTo>
                    <a:pt x="16225" y="63466"/>
                  </a:lnTo>
                  <a:lnTo>
                    <a:pt x="16348" y="62951"/>
                  </a:lnTo>
                  <a:lnTo>
                    <a:pt x="16467" y="62423"/>
                  </a:lnTo>
                  <a:lnTo>
                    <a:pt x="16577" y="61896"/>
                  </a:lnTo>
                  <a:lnTo>
                    <a:pt x="16687" y="61357"/>
                  </a:lnTo>
                  <a:lnTo>
                    <a:pt x="16793" y="60806"/>
                  </a:lnTo>
                  <a:lnTo>
                    <a:pt x="16889" y="60255"/>
                  </a:lnTo>
                  <a:lnTo>
                    <a:pt x="16986" y="59693"/>
                  </a:lnTo>
                  <a:lnTo>
                    <a:pt x="17074" y="59118"/>
                  </a:lnTo>
                  <a:lnTo>
                    <a:pt x="17157" y="58544"/>
                  </a:lnTo>
                  <a:lnTo>
                    <a:pt x="17237" y="57970"/>
                  </a:lnTo>
                  <a:lnTo>
                    <a:pt x="17316" y="57384"/>
                  </a:lnTo>
                  <a:lnTo>
                    <a:pt x="17386" y="56786"/>
                  </a:lnTo>
                  <a:lnTo>
                    <a:pt x="17452" y="56200"/>
                  </a:lnTo>
                  <a:lnTo>
                    <a:pt x="17509" y="55590"/>
                  </a:lnTo>
                  <a:lnTo>
                    <a:pt x="17566" y="54993"/>
                  </a:lnTo>
                  <a:lnTo>
                    <a:pt x="17619" y="54383"/>
                  </a:lnTo>
                  <a:lnTo>
                    <a:pt x="17663" y="53774"/>
                  </a:lnTo>
                  <a:lnTo>
                    <a:pt x="17707" y="53152"/>
                  </a:lnTo>
                  <a:lnTo>
                    <a:pt x="17742" y="52543"/>
                  </a:lnTo>
                  <a:lnTo>
                    <a:pt x="17773" y="51922"/>
                  </a:lnTo>
                  <a:lnTo>
                    <a:pt x="17799" y="51301"/>
                  </a:lnTo>
                  <a:lnTo>
                    <a:pt x="17821" y="50679"/>
                  </a:lnTo>
                  <a:lnTo>
                    <a:pt x="17835" y="50047"/>
                  </a:lnTo>
                  <a:lnTo>
                    <a:pt x="17848" y="49425"/>
                  </a:lnTo>
                  <a:lnTo>
                    <a:pt x="17852" y="48792"/>
                  </a:lnTo>
                  <a:lnTo>
                    <a:pt x="17852" y="48171"/>
                  </a:lnTo>
                  <a:lnTo>
                    <a:pt x="17848" y="47538"/>
                  </a:lnTo>
                  <a:lnTo>
                    <a:pt x="17839" y="46917"/>
                  </a:lnTo>
                  <a:lnTo>
                    <a:pt x="17747" y="42194"/>
                  </a:lnTo>
                  <a:lnTo>
                    <a:pt x="17650" y="37459"/>
                  </a:lnTo>
                  <a:lnTo>
                    <a:pt x="17544" y="32794"/>
                  </a:lnTo>
                  <a:lnTo>
                    <a:pt x="17487" y="30532"/>
                  </a:lnTo>
                  <a:lnTo>
                    <a:pt x="17430" y="28317"/>
                  </a:lnTo>
                  <a:lnTo>
                    <a:pt x="17373" y="26172"/>
                  </a:lnTo>
                  <a:lnTo>
                    <a:pt x="17311" y="24109"/>
                  </a:lnTo>
                  <a:lnTo>
                    <a:pt x="17250" y="22128"/>
                  </a:lnTo>
                  <a:lnTo>
                    <a:pt x="17188" y="20265"/>
                  </a:lnTo>
                  <a:lnTo>
                    <a:pt x="17127" y="18519"/>
                  </a:lnTo>
                  <a:lnTo>
                    <a:pt x="17061" y="16901"/>
                  </a:lnTo>
                  <a:lnTo>
                    <a:pt x="16995" y="15424"/>
                  </a:lnTo>
                  <a:lnTo>
                    <a:pt x="16929" y="14100"/>
                  </a:lnTo>
                  <a:lnTo>
                    <a:pt x="16889" y="13479"/>
                  </a:lnTo>
                  <a:lnTo>
                    <a:pt x="16845" y="12858"/>
                  </a:lnTo>
                  <a:lnTo>
                    <a:pt x="16793" y="12272"/>
                  </a:lnTo>
                  <a:lnTo>
                    <a:pt x="16740" y="11697"/>
                  </a:lnTo>
                  <a:lnTo>
                    <a:pt x="16674" y="11135"/>
                  </a:lnTo>
                  <a:lnTo>
                    <a:pt x="16608" y="10607"/>
                  </a:lnTo>
                  <a:lnTo>
                    <a:pt x="16537" y="10080"/>
                  </a:lnTo>
                  <a:lnTo>
                    <a:pt x="16458" y="9576"/>
                  </a:lnTo>
                  <a:lnTo>
                    <a:pt x="16375" y="9095"/>
                  </a:lnTo>
                  <a:lnTo>
                    <a:pt x="16287" y="8626"/>
                  </a:lnTo>
                  <a:lnTo>
                    <a:pt x="16195" y="8181"/>
                  </a:lnTo>
                  <a:lnTo>
                    <a:pt x="16102" y="7736"/>
                  </a:lnTo>
                  <a:lnTo>
                    <a:pt x="16001" y="7326"/>
                  </a:lnTo>
                  <a:lnTo>
                    <a:pt x="15896" y="6915"/>
                  </a:lnTo>
                  <a:lnTo>
                    <a:pt x="15790" y="6529"/>
                  </a:lnTo>
                  <a:lnTo>
                    <a:pt x="15680" y="6153"/>
                  </a:lnTo>
                  <a:lnTo>
                    <a:pt x="15566" y="5802"/>
                  </a:lnTo>
                  <a:lnTo>
                    <a:pt x="15451" y="5450"/>
                  </a:lnTo>
                  <a:lnTo>
                    <a:pt x="15333" y="5122"/>
                  </a:lnTo>
                  <a:lnTo>
                    <a:pt x="15214" y="4806"/>
                  </a:lnTo>
                  <a:lnTo>
                    <a:pt x="15091" y="4501"/>
                  </a:lnTo>
                  <a:lnTo>
                    <a:pt x="14963" y="4220"/>
                  </a:lnTo>
                  <a:lnTo>
                    <a:pt x="14836" y="3938"/>
                  </a:lnTo>
                  <a:lnTo>
                    <a:pt x="14708" y="3680"/>
                  </a:lnTo>
                  <a:lnTo>
                    <a:pt x="14581" y="3423"/>
                  </a:lnTo>
                  <a:lnTo>
                    <a:pt x="14449" y="3188"/>
                  </a:lnTo>
                  <a:lnTo>
                    <a:pt x="14317" y="2954"/>
                  </a:lnTo>
                  <a:lnTo>
                    <a:pt x="14185" y="2743"/>
                  </a:lnTo>
                  <a:lnTo>
                    <a:pt x="14053" y="2544"/>
                  </a:lnTo>
                  <a:lnTo>
                    <a:pt x="13921" y="2344"/>
                  </a:lnTo>
                  <a:lnTo>
                    <a:pt x="13789" y="2157"/>
                  </a:lnTo>
                  <a:lnTo>
                    <a:pt x="13657" y="1993"/>
                  </a:lnTo>
                  <a:lnTo>
                    <a:pt x="13530" y="1829"/>
                  </a:lnTo>
                  <a:lnTo>
                    <a:pt x="13398" y="1676"/>
                  </a:lnTo>
                  <a:lnTo>
                    <a:pt x="13266" y="1524"/>
                  </a:lnTo>
                  <a:lnTo>
                    <a:pt x="13139" y="1395"/>
                  </a:lnTo>
                  <a:lnTo>
                    <a:pt x="12888" y="1149"/>
                  </a:lnTo>
                  <a:lnTo>
                    <a:pt x="12642" y="938"/>
                  </a:lnTo>
                  <a:lnTo>
                    <a:pt x="12409" y="762"/>
                  </a:lnTo>
                  <a:lnTo>
                    <a:pt x="12184" y="610"/>
                  </a:lnTo>
                  <a:lnTo>
                    <a:pt x="11973" y="481"/>
                  </a:lnTo>
                  <a:lnTo>
                    <a:pt x="11776" y="387"/>
                  </a:lnTo>
                  <a:lnTo>
                    <a:pt x="11595" y="305"/>
                  </a:lnTo>
                  <a:lnTo>
                    <a:pt x="11433" y="235"/>
                  </a:lnTo>
                  <a:lnTo>
                    <a:pt x="11292" y="199"/>
                  </a:lnTo>
                  <a:lnTo>
                    <a:pt x="11173" y="164"/>
                  </a:lnTo>
                  <a:lnTo>
                    <a:pt x="11006" y="129"/>
                  </a:lnTo>
                  <a:lnTo>
                    <a:pt x="10944" y="117"/>
                  </a:lnTo>
                  <a:lnTo>
                    <a:pt x="9700" y="71"/>
                  </a:lnTo>
                  <a:lnTo>
                    <a:pt x="9485" y="35"/>
                  </a:lnTo>
                  <a:lnTo>
                    <a:pt x="9269" y="12"/>
                  </a:lnTo>
                  <a:lnTo>
                    <a:pt x="90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94;p39">
              <a:extLst>
                <a:ext uri="{FF2B5EF4-FFF2-40B4-BE49-F238E27FC236}">
                  <a16:creationId xmlns:a16="http://schemas.microsoft.com/office/drawing/2014/main" id="{714A9025-6115-48B7-C39A-DCA37AC58E3E}"/>
                </a:ext>
              </a:extLst>
            </p:cNvPr>
            <p:cNvSpPr/>
            <p:nvPr/>
          </p:nvSpPr>
          <p:spPr>
            <a:xfrm>
              <a:off x="3529725" y="-1861600"/>
              <a:ext cx="446325" cy="1848925"/>
            </a:xfrm>
            <a:custGeom>
              <a:avLst/>
              <a:gdLst/>
              <a:ahLst/>
              <a:cxnLst/>
              <a:rect l="l" t="t" r="r" b="b"/>
              <a:pathLst>
                <a:path w="17853" h="73957" fill="none" extrusionOk="0">
                  <a:moveTo>
                    <a:pt x="10944" y="117"/>
                  </a:moveTo>
                  <a:lnTo>
                    <a:pt x="10944" y="117"/>
                  </a:lnTo>
                  <a:lnTo>
                    <a:pt x="11006" y="129"/>
                  </a:lnTo>
                  <a:lnTo>
                    <a:pt x="11173" y="164"/>
                  </a:lnTo>
                  <a:lnTo>
                    <a:pt x="11292" y="199"/>
                  </a:lnTo>
                  <a:lnTo>
                    <a:pt x="11433" y="235"/>
                  </a:lnTo>
                  <a:lnTo>
                    <a:pt x="11595" y="305"/>
                  </a:lnTo>
                  <a:lnTo>
                    <a:pt x="11776" y="387"/>
                  </a:lnTo>
                  <a:lnTo>
                    <a:pt x="11973" y="481"/>
                  </a:lnTo>
                  <a:lnTo>
                    <a:pt x="12184" y="610"/>
                  </a:lnTo>
                  <a:lnTo>
                    <a:pt x="12409" y="762"/>
                  </a:lnTo>
                  <a:lnTo>
                    <a:pt x="12642" y="938"/>
                  </a:lnTo>
                  <a:lnTo>
                    <a:pt x="12888" y="1149"/>
                  </a:lnTo>
                  <a:lnTo>
                    <a:pt x="13139" y="1395"/>
                  </a:lnTo>
                  <a:lnTo>
                    <a:pt x="13266" y="1524"/>
                  </a:lnTo>
                  <a:lnTo>
                    <a:pt x="13398" y="1676"/>
                  </a:lnTo>
                  <a:lnTo>
                    <a:pt x="13530" y="1829"/>
                  </a:lnTo>
                  <a:lnTo>
                    <a:pt x="13657" y="1993"/>
                  </a:lnTo>
                  <a:lnTo>
                    <a:pt x="13789" y="2157"/>
                  </a:lnTo>
                  <a:lnTo>
                    <a:pt x="13921" y="2344"/>
                  </a:lnTo>
                  <a:lnTo>
                    <a:pt x="14053" y="2544"/>
                  </a:lnTo>
                  <a:lnTo>
                    <a:pt x="14185" y="2743"/>
                  </a:lnTo>
                  <a:lnTo>
                    <a:pt x="14317" y="2954"/>
                  </a:lnTo>
                  <a:lnTo>
                    <a:pt x="14449" y="3188"/>
                  </a:lnTo>
                  <a:lnTo>
                    <a:pt x="14581" y="3423"/>
                  </a:lnTo>
                  <a:lnTo>
                    <a:pt x="14708" y="3680"/>
                  </a:lnTo>
                  <a:lnTo>
                    <a:pt x="14836" y="3938"/>
                  </a:lnTo>
                  <a:lnTo>
                    <a:pt x="14963" y="4220"/>
                  </a:lnTo>
                  <a:lnTo>
                    <a:pt x="15091" y="4501"/>
                  </a:lnTo>
                  <a:lnTo>
                    <a:pt x="15214" y="4806"/>
                  </a:lnTo>
                  <a:lnTo>
                    <a:pt x="15333" y="5122"/>
                  </a:lnTo>
                  <a:lnTo>
                    <a:pt x="15451" y="5450"/>
                  </a:lnTo>
                  <a:lnTo>
                    <a:pt x="15566" y="5802"/>
                  </a:lnTo>
                  <a:lnTo>
                    <a:pt x="15680" y="6153"/>
                  </a:lnTo>
                  <a:lnTo>
                    <a:pt x="15790" y="6529"/>
                  </a:lnTo>
                  <a:lnTo>
                    <a:pt x="15896" y="6915"/>
                  </a:lnTo>
                  <a:lnTo>
                    <a:pt x="16001" y="7326"/>
                  </a:lnTo>
                  <a:lnTo>
                    <a:pt x="16102" y="7736"/>
                  </a:lnTo>
                  <a:lnTo>
                    <a:pt x="16195" y="8181"/>
                  </a:lnTo>
                  <a:lnTo>
                    <a:pt x="16287" y="8626"/>
                  </a:lnTo>
                  <a:lnTo>
                    <a:pt x="16375" y="9095"/>
                  </a:lnTo>
                  <a:lnTo>
                    <a:pt x="16458" y="9576"/>
                  </a:lnTo>
                  <a:lnTo>
                    <a:pt x="16537" y="10080"/>
                  </a:lnTo>
                  <a:lnTo>
                    <a:pt x="16608" y="10607"/>
                  </a:lnTo>
                  <a:lnTo>
                    <a:pt x="16674" y="11135"/>
                  </a:lnTo>
                  <a:lnTo>
                    <a:pt x="16740" y="11697"/>
                  </a:lnTo>
                  <a:lnTo>
                    <a:pt x="16793" y="12272"/>
                  </a:lnTo>
                  <a:lnTo>
                    <a:pt x="16845" y="12858"/>
                  </a:lnTo>
                  <a:lnTo>
                    <a:pt x="16889" y="13479"/>
                  </a:lnTo>
                  <a:lnTo>
                    <a:pt x="16929" y="14100"/>
                  </a:lnTo>
                  <a:lnTo>
                    <a:pt x="16929" y="14100"/>
                  </a:lnTo>
                  <a:lnTo>
                    <a:pt x="16995" y="15424"/>
                  </a:lnTo>
                  <a:lnTo>
                    <a:pt x="17061" y="16901"/>
                  </a:lnTo>
                  <a:lnTo>
                    <a:pt x="17127" y="18519"/>
                  </a:lnTo>
                  <a:lnTo>
                    <a:pt x="17188" y="20265"/>
                  </a:lnTo>
                  <a:lnTo>
                    <a:pt x="17250" y="22128"/>
                  </a:lnTo>
                  <a:lnTo>
                    <a:pt x="17311" y="24109"/>
                  </a:lnTo>
                  <a:lnTo>
                    <a:pt x="17373" y="26172"/>
                  </a:lnTo>
                  <a:lnTo>
                    <a:pt x="17430" y="28317"/>
                  </a:lnTo>
                  <a:lnTo>
                    <a:pt x="17487" y="30532"/>
                  </a:lnTo>
                  <a:lnTo>
                    <a:pt x="17544" y="32794"/>
                  </a:lnTo>
                  <a:lnTo>
                    <a:pt x="17650" y="37459"/>
                  </a:lnTo>
                  <a:lnTo>
                    <a:pt x="17747" y="42194"/>
                  </a:lnTo>
                  <a:lnTo>
                    <a:pt x="17839" y="46917"/>
                  </a:lnTo>
                  <a:lnTo>
                    <a:pt x="17839" y="46917"/>
                  </a:lnTo>
                  <a:lnTo>
                    <a:pt x="17848" y="47538"/>
                  </a:lnTo>
                  <a:lnTo>
                    <a:pt x="17852" y="48171"/>
                  </a:lnTo>
                  <a:lnTo>
                    <a:pt x="17852" y="48792"/>
                  </a:lnTo>
                  <a:lnTo>
                    <a:pt x="17848" y="49425"/>
                  </a:lnTo>
                  <a:lnTo>
                    <a:pt x="17835" y="50047"/>
                  </a:lnTo>
                  <a:lnTo>
                    <a:pt x="17821" y="50679"/>
                  </a:lnTo>
                  <a:lnTo>
                    <a:pt x="17799" y="51301"/>
                  </a:lnTo>
                  <a:lnTo>
                    <a:pt x="17773" y="51922"/>
                  </a:lnTo>
                  <a:lnTo>
                    <a:pt x="17742" y="52543"/>
                  </a:lnTo>
                  <a:lnTo>
                    <a:pt x="17707" y="53152"/>
                  </a:lnTo>
                  <a:lnTo>
                    <a:pt x="17663" y="53774"/>
                  </a:lnTo>
                  <a:lnTo>
                    <a:pt x="17619" y="54383"/>
                  </a:lnTo>
                  <a:lnTo>
                    <a:pt x="17566" y="54993"/>
                  </a:lnTo>
                  <a:lnTo>
                    <a:pt x="17509" y="55590"/>
                  </a:lnTo>
                  <a:lnTo>
                    <a:pt x="17452" y="56200"/>
                  </a:lnTo>
                  <a:lnTo>
                    <a:pt x="17386" y="56786"/>
                  </a:lnTo>
                  <a:lnTo>
                    <a:pt x="17316" y="57384"/>
                  </a:lnTo>
                  <a:lnTo>
                    <a:pt x="17237" y="57970"/>
                  </a:lnTo>
                  <a:lnTo>
                    <a:pt x="17157" y="58544"/>
                  </a:lnTo>
                  <a:lnTo>
                    <a:pt x="17074" y="59118"/>
                  </a:lnTo>
                  <a:lnTo>
                    <a:pt x="16986" y="59693"/>
                  </a:lnTo>
                  <a:lnTo>
                    <a:pt x="16889" y="60255"/>
                  </a:lnTo>
                  <a:lnTo>
                    <a:pt x="16793" y="60806"/>
                  </a:lnTo>
                  <a:lnTo>
                    <a:pt x="16687" y="61357"/>
                  </a:lnTo>
                  <a:lnTo>
                    <a:pt x="16577" y="61896"/>
                  </a:lnTo>
                  <a:lnTo>
                    <a:pt x="16467" y="62423"/>
                  </a:lnTo>
                  <a:lnTo>
                    <a:pt x="16348" y="62951"/>
                  </a:lnTo>
                  <a:lnTo>
                    <a:pt x="16225" y="63466"/>
                  </a:lnTo>
                  <a:lnTo>
                    <a:pt x="16098" y="63982"/>
                  </a:lnTo>
                  <a:lnTo>
                    <a:pt x="15966" y="64474"/>
                  </a:lnTo>
                  <a:lnTo>
                    <a:pt x="15834" y="64967"/>
                  </a:lnTo>
                  <a:lnTo>
                    <a:pt x="15693" y="65447"/>
                  </a:lnTo>
                  <a:lnTo>
                    <a:pt x="15548" y="65928"/>
                  </a:lnTo>
                  <a:lnTo>
                    <a:pt x="15399" y="66385"/>
                  </a:lnTo>
                  <a:lnTo>
                    <a:pt x="15245" y="66830"/>
                  </a:lnTo>
                  <a:lnTo>
                    <a:pt x="15086" y="67276"/>
                  </a:lnTo>
                  <a:lnTo>
                    <a:pt x="14924" y="67698"/>
                  </a:lnTo>
                  <a:lnTo>
                    <a:pt x="14757" y="68120"/>
                  </a:lnTo>
                  <a:lnTo>
                    <a:pt x="14585" y="68530"/>
                  </a:lnTo>
                  <a:lnTo>
                    <a:pt x="14409" y="68917"/>
                  </a:lnTo>
                  <a:lnTo>
                    <a:pt x="14233" y="69303"/>
                  </a:lnTo>
                  <a:lnTo>
                    <a:pt x="14049" y="69667"/>
                  </a:lnTo>
                  <a:lnTo>
                    <a:pt x="13860" y="70018"/>
                  </a:lnTo>
                  <a:lnTo>
                    <a:pt x="13666" y="70370"/>
                  </a:lnTo>
                  <a:lnTo>
                    <a:pt x="13468" y="70686"/>
                  </a:lnTo>
                  <a:lnTo>
                    <a:pt x="13271" y="71003"/>
                  </a:lnTo>
                  <a:lnTo>
                    <a:pt x="13064" y="71307"/>
                  </a:lnTo>
                  <a:lnTo>
                    <a:pt x="12857" y="71589"/>
                  </a:lnTo>
                  <a:lnTo>
                    <a:pt x="12642" y="71858"/>
                  </a:lnTo>
                  <a:lnTo>
                    <a:pt x="12426" y="72116"/>
                  </a:lnTo>
                  <a:lnTo>
                    <a:pt x="12206" y="72351"/>
                  </a:lnTo>
                  <a:lnTo>
                    <a:pt x="11978" y="72573"/>
                  </a:lnTo>
                  <a:lnTo>
                    <a:pt x="11749" y="72784"/>
                  </a:lnTo>
                  <a:lnTo>
                    <a:pt x="11516" y="72972"/>
                  </a:lnTo>
                  <a:lnTo>
                    <a:pt x="11279" y="73148"/>
                  </a:lnTo>
                  <a:lnTo>
                    <a:pt x="11037" y="73300"/>
                  </a:lnTo>
                  <a:lnTo>
                    <a:pt x="10795" y="73441"/>
                  </a:lnTo>
                  <a:lnTo>
                    <a:pt x="10544" y="73558"/>
                  </a:lnTo>
                  <a:lnTo>
                    <a:pt x="10294" y="73663"/>
                  </a:lnTo>
                  <a:lnTo>
                    <a:pt x="10034" y="73745"/>
                  </a:lnTo>
                  <a:lnTo>
                    <a:pt x="9775" y="73816"/>
                  </a:lnTo>
                  <a:lnTo>
                    <a:pt x="9511" y="73863"/>
                  </a:lnTo>
                  <a:lnTo>
                    <a:pt x="9243" y="73886"/>
                  </a:lnTo>
                  <a:lnTo>
                    <a:pt x="8970" y="73898"/>
                  </a:lnTo>
                  <a:lnTo>
                    <a:pt x="8970" y="73898"/>
                  </a:lnTo>
                  <a:lnTo>
                    <a:pt x="8720" y="73933"/>
                  </a:lnTo>
                  <a:lnTo>
                    <a:pt x="8473" y="73956"/>
                  </a:lnTo>
                  <a:lnTo>
                    <a:pt x="8227" y="73956"/>
                  </a:lnTo>
                  <a:lnTo>
                    <a:pt x="7985" y="73945"/>
                  </a:lnTo>
                  <a:lnTo>
                    <a:pt x="7748" y="73909"/>
                  </a:lnTo>
                  <a:lnTo>
                    <a:pt x="7510" y="73863"/>
                  </a:lnTo>
                  <a:lnTo>
                    <a:pt x="7277" y="73804"/>
                  </a:lnTo>
                  <a:lnTo>
                    <a:pt x="7049" y="73710"/>
                  </a:lnTo>
                  <a:lnTo>
                    <a:pt x="6824" y="73616"/>
                  </a:lnTo>
                  <a:lnTo>
                    <a:pt x="6600" y="73499"/>
                  </a:lnTo>
                  <a:lnTo>
                    <a:pt x="6380" y="73370"/>
                  </a:lnTo>
                  <a:lnTo>
                    <a:pt x="6165" y="73218"/>
                  </a:lnTo>
                  <a:lnTo>
                    <a:pt x="5949" y="73054"/>
                  </a:lnTo>
                  <a:lnTo>
                    <a:pt x="5743" y="72866"/>
                  </a:lnTo>
                  <a:lnTo>
                    <a:pt x="5536" y="72679"/>
                  </a:lnTo>
                  <a:lnTo>
                    <a:pt x="5334" y="72468"/>
                  </a:lnTo>
                  <a:lnTo>
                    <a:pt x="5132" y="72233"/>
                  </a:lnTo>
                  <a:lnTo>
                    <a:pt x="4938" y="71999"/>
                  </a:lnTo>
                  <a:lnTo>
                    <a:pt x="4745" y="71741"/>
                  </a:lnTo>
                  <a:lnTo>
                    <a:pt x="4556" y="71472"/>
                  </a:lnTo>
                  <a:lnTo>
                    <a:pt x="4367" y="71190"/>
                  </a:lnTo>
                  <a:lnTo>
                    <a:pt x="4186" y="70897"/>
                  </a:lnTo>
                  <a:lnTo>
                    <a:pt x="4006" y="70581"/>
                  </a:lnTo>
                  <a:lnTo>
                    <a:pt x="3830" y="70253"/>
                  </a:lnTo>
                  <a:lnTo>
                    <a:pt x="3659" y="69924"/>
                  </a:lnTo>
                  <a:lnTo>
                    <a:pt x="3492" y="69573"/>
                  </a:lnTo>
                  <a:lnTo>
                    <a:pt x="3324" y="69210"/>
                  </a:lnTo>
                  <a:lnTo>
                    <a:pt x="3166" y="68834"/>
                  </a:lnTo>
                  <a:lnTo>
                    <a:pt x="3008" y="68448"/>
                  </a:lnTo>
                  <a:lnTo>
                    <a:pt x="2854" y="68049"/>
                  </a:lnTo>
                  <a:lnTo>
                    <a:pt x="2704" y="67639"/>
                  </a:lnTo>
                  <a:lnTo>
                    <a:pt x="2559" y="67205"/>
                  </a:lnTo>
                  <a:lnTo>
                    <a:pt x="2414" y="66772"/>
                  </a:lnTo>
                  <a:lnTo>
                    <a:pt x="2278" y="66338"/>
                  </a:lnTo>
                  <a:lnTo>
                    <a:pt x="2142" y="65881"/>
                  </a:lnTo>
                  <a:lnTo>
                    <a:pt x="2014" y="65412"/>
                  </a:lnTo>
                  <a:lnTo>
                    <a:pt x="1887" y="64932"/>
                  </a:lnTo>
                  <a:lnTo>
                    <a:pt x="1764" y="64451"/>
                  </a:lnTo>
                  <a:lnTo>
                    <a:pt x="1645" y="63947"/>
                  </a:lnTo>
                  <a:lnTo>
                    <a:pt x="1526" y="63443"/>
                  </a:lnTo>
                  <a:lnTo>
                    <a:pt x="1416" y="62927"/>
                  </a:lnTo>
                  <a:lnTo>
                    <a:pt x="1311" y="62400"/>
                  </a:lnTo>
                  <a:lnTo>
                    <a:pt x="1205" y="61873"/>
                  </a:lnTo>
                  <a:lnTo>
                    <a:pt x="1104" y="61322"/>
                  </a:lnTo>
                  <a:lnTo>
                    <a:pt x="1012" y="60771"/>
                  </a:lnTo>
                  <a:lnTo>
                    <a:pt x="919" y="60208"/>
                  </a:lnTo>
                  <a:lnTo>
                    <a:pt x="831" y="59646"/>
                  </a:lnTo>
                  <a:lnTo>
                    <a:pt x="748" y="59071"/>
                  </a:lnTo>
                  <a:lnTo>
                    <a:pt x="669" y="58485"/>
                  </a:lnTo>
                  <a:lnTo>
                    <a:pt x="594" y="57888"/>
                  </a:lnTo>
                  <a:lnTo>
                    <a:pt x="524" y="57290"/>
                  </a:lnTo>
                  <a:lnTo>
                    <a:pt x="458" y="56692"/>
                  </a:lnTo>
                  <a:lnTo>
                    <a:pt x="396" y="56083"/>
                  </a:lnTo>
                  <a:lnTo>
                    <a:pt x="339" y="55461"/>
                  </a:lnTo>
                  <a:lnTo>
                    <a:pt x="286" y="54829"/>
                  </a:lnTo>
                  <a:lnTo>
                    <a:pt x="238" y="54207"/>
                  </a:lnTo>
                  <a:lnTo>
                    <a:pt x="194" y="53563"/>
                  </a:lnTo>
                  <a:lnTo>
                    <a:pt x="150" y="52918"/>
                  </a:lnTo>
                  <a:lnTo>
                    <a:pt x="115" y="52273"/>
                  </a:lnTo>
                  <a:lnTo>
                    <a:pt x="84" y="51617"/>
                  </a:lnTo>
                  <a:lnTo>
                    <a:pt x="57" y="50961"/>
                  </a:lnTo>
                  <a:lnTo>
                    <a:pt x="35" y="50304"/>
                  </a:lnTo>
                  <a:lnTo>
                    <a:pt x="13" y="49636"/>
                  </a:lnTo>
                  <a:lnTo>
                    <a:pt x="0" y="48968"/>
                  </a:lnTo>
                  <a:lnTo>
                    <a:pt x="0" y="48968"/>
                  </a:lnTo>
                  <a:lnTo>
                    <a:pt x="22" y="47702"/>
                  </a:lnTo>
                  <a:lnTo>
                    <a:pt x="79" y="44315"/>
                  </a:lnTo>
                  <a:lnTo>
                    <a:pt x="123" y="42018"/>
                  </a:lnTo>
                  <a:lnTo>
                    <a:pt x="176" y="39428"/>
                  </a:lnTo>
                  <a:lnTo>
                    <a:pt x="238" y="36591"/>
                  </a:lnTo>
                  <a:lnTo>
                    <a:pt x="312" y="33614"/>
                  </a:lnTo>
                  <a:lnTo>
                    <a:pt x="400" y="30544"/>
                  </a:lnTo>
                  <a:lnTo>
                    <a:pt x="444" y="29008"/>
                  </a:lnTo>
                  <a:lnTo>
                    <a:pt x="493" y="27485"/>
                  </a:lnTo>
                  <a:lnTo>
                    <a:pt x="546" y="25973"/>
                  </a:lnTo>
                  <a:lnTo>
                    <a:pt x="603" y="24496"/>
                  </a:lnTo>
                  <a:lnTo>
                    <a:pt x="660" y="23054"/>
                  </a:lnTo>
                  <a:lnTo>
                    <a:pt x="721" y="21648"/>
                  </a:lnTo>
                  <a:lnTo>
                    <a:pt x="783" y="20312"/>
                  </a:lnTo>
                  <a:lnTo>
                    <a:pt x="849" y="19034"/>
                  </a:lnTo>
                  <a:lnTo>
                    <a:pt x="915" y="17827"/>
                  </a:lnTo>
                  <a:lnTo>
                    <a:pt x="990" y="16714"/>
                  </a:lnTo>
                  <a:lnTo>
                    <a:pt x="1064" y="15694"/>
                  </a:lnTo>
                  <a:lnTo>
                    <a:pt x="1100" y="15213"/>
                  </a:lnTo>
                  <a:lnTo>
                    <a:pt x="1139" y="14768"/>
                  </a:lnTo>
                  <a:lnTo>
                    <a:pt x="1179" y="14346"/>
                  </a:lnTo>
                  <a:lnTo>
                    <a:pt x="1223" y="13959"/>
                  </a:lnTo>
                  <a:lnTo>
                    <a:pt x="1262" y="13596"/>
                  </a:lnTo>
                  <a:lnTo>
                    <a:pt x="1302" y="13268"/>
                  </a:lnTo>
                  <a:lnTo>
                    <a:pt x="1302" y="13268"/>
                  </a:lnTo>
                  <a:lnTo>
                    <a:pt x="1394" y="12647"/>
                  </a:lnTo>
                  <a:lnTo>
                    <a:pt x="1495" y="12014"/>
                  </a:lnTo>
                  <a:lnTo>
                    <a:pt x="1610" y="11393"/>
                  </a:lnTo>
                  <a:lnTo>
                    <a:pt x="1733" y="10760"/>
                  </a:lnTo>
                  <a:lnTo>
                    <a:pt x="1869" y="10138"/>
                  </a:lnTo>
                  <a:lnTo>
                    <a:pt x="2014" y="9506"/>
                  </a:lnTo>
                  <a:lnTo>
                    <a:pt x="2089" y="9201"/>
                  </a:lnTo>
                  <a:lnTo>
                    <a:pt x="2172" y="8896"/>
                  </a:lnTo>
                  <a:lnTo>
                    <a:pt x="2256" y="8591"/>
                  </a:lnTo>
                  <a:lnTo>
                    <a:pt x="2340" y="8287"/>
                  </a:lnTo>
                  <a:lnTo>
                    <a:pt x="2427" y="7982"/>
                  </a:lnTo>
                  <a:lnTo>
                    <a:pt x="2520" y="7677"/>
                  </a:lnTo>
                  <a:lnTo>
                    <a:pt x="2612" y="7384"/>
                  </a:lnTo>
                  <a:lnTo>
                    <a:pt x="2709" y="7091"/>
                  </a:lnTo>
                  <a:lnTo>
                    <a:pt x="2810" y="6798"/>
                  </a:lnTo>
                  <a:lnTo>
                    <a:pt x="2911" y="6505"/>
                  </a:lnTo>
                  <a:lnTo>
                    <a:pt x="3017" y="6224"/>
                  </a:lnTo>
                  <a:lnTo>
                    <a:pt x="3127" y="5942"/>
                  </a:lnTo>
                  <a:lnTo>
                    <a:pt x="3237" y="5661"/>
                  </a:lnTo>
                  <a:lnTo>
                    <a:pt x="3351" y="5392"/>
                  </a:lnTo>
                  <a:lnTo>
                    <a:pt x="3465" y="5122"/>
                  </a:lnTo>
                  <a:lnTo>
                    <a:pt x="3584" y="4852"/>
                  </a:lnTo>
                  <a:lnTo>
                    <a:pt x="3707" y="4595"/>
                  </a:lnTo>
                  <a:lnTo>
                    <a:pt x="3830" y="4337"/>
                  </a:lnTo>
                  <a:lnTo>
                    <a:pt x="3958" y="4091"/>
                  </a:lnTo>
                  <a:lnTo>
                    <a:pt x="4090" y="3845"/>
                  </a:lnTo>
                  <a:lnTo>
                    <a:pt x="4221" y="3610"/>
                  </a:lnTo>
                  <a:lnTo>
                    <a:pt x="4358" y="3376"/>
                  </a:lnTo>
                  <a:lnTo>
                    <a:pt x="4494" y="3153"/>
                  </a:lnTo>
                  <a:lnTo>
                    <a:pt x="4635" y="2930"/>
                  </a:lnTo>
                  <a:lnTo>
                    <a:pt x="4780" y="2708"/>
                  </a:lnTo>
                  <a:lnTo>
                    <a:pt x="4925" y="2497"/>
                  </a:lnTo>
                  <a:lnTo>
                    <a:pt x="5074" y="2297"/>
                  </a:lnTo>
                  <a:lnTo>
                    <a:pt x="5228" y="2110"/>
                  </a:lnTo>
                  <a:lnTo>
                    <a:pt x="5382" y="1922"/>
                  </a:lnTo>
                  <a:lnTo>
                    <a:pt x="5541" y="1735"/>
                  </a:lnTo>
                  <a:lnTo>
                    <a:pt x="5703" y="1571"/>
                  </a:lnTo>
                  <a:lnTo>
                    <a:pt x="5866" y="1407"/>
                  </a:lnTo>
                  <a:lnTo>
                    <a:pt x="6029" y="1243"/>
                  </a:lnTo>
                  <a:lnTo>
                    <a:pt x="6200" y="1102"/>
                  </a:lnTo>
                  <a:lnTo>
                    <a:pt x="6372" y="961"/>
                  </a:lnTo>
                  <a:lnTo>
                    <a:pt x="6543" y="821"/>
                  </a:lnTo>
                  <a:lnTo>
                    <a:pt x="6723" y="703"/>
                  </a:lnTo>
                  <a:lnTo>
                    <a:pt x="6899" y="586"/>
                  </a:lnTo>
                  <a:lnTo>
                    <a:pt x="7084" y="481"/>
                  </a:lnTo>
                  <a:lnTo>
                    <a:pt x="7269" y="387"/>
                  </a:lnTo>
                  <a:lnTo>
                    <a:pt x="7458" y="305"/>
                  </a:lnTo>
                  <a:lnTo>
                    <a:pt x="7647" y="235"/>
                  </a:lnTo>
                  <a:lnTo>
                    <a:pt x="7840" y="164"/>
                  </a:lnTo>
                  <a:lnTo>
                    <a:pt x="8034" y="106"/>
                  </a:lnTo>
                  <a:lnTo>
                    <a:pt x="8236" y="71"/>
                  </a:lnTo>
                  <a:lnTo>
                    <a:pt x="8434" y="35"/>
                  </a:lnTo>
                  <a:lnTo>
                    <a:pt x="8640" y="12"/>
                  </a:lnTo>
                  <a:lnTo>
                    <a:pt x="8847" y="0"/>
                  </a:lnTo>
                  <a:lnTo>
                    <a:pt x="9058" y="0"/>
                  </a:lnTo>
                  <a:lnTo>
                    <a:pt x="9269" y="12"/>
                  </a:lnTo>
                  <a:lnTo>
                    <a:pt x="9485" y="35"/>
                  </a:lnTo>
                  <a:lnTo>
                    <a:pt x="9700" y="71"/>
                  </a:lnTo>
                  <a:lnTo>
                    <a:pt x="10944" y="1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95;p39">
              <a:extLst>
                <a:ext uri="{FF2B5EF4-FFF2-40B4-BE49-F238E27FC236}">
                  <a16:creationId xmlns:a16="http://schemas.microsoft.com/office/drawing/2014/main" id="{8F95F0E1-0816-7DDC-A8D7-92AA83218C79}"/>
                </a:ext>
              </a:extLst>
            </p:cNvPr>
            <p:cNvSpPr/>
            <p:nvPr/>
          </p:nvSpPr>
          <p:spPr>
            <a:xfrm>
              <a:off x="3562475" y="-1035600"/>
              <a:ext cx="380800" cy="316175"/>
            </a:xfrm>
            <a:custGeom>
              <a:avLst/>
              <a:gdLst/>
              <a:ahLst/>
              <a:cxnLst/>
              <a:rect l="l" t="t" r="r" b="b"/>
              <a:pathLst>
                <a:path w="15232" h="12647" extrusionOk="0">
                  <a:moveTo>
                    <a:pt x="2322" y="0"/>
                  </a:moveTo>
                  <a:lnTo>
                    <a:pt x="2204" y="12"/>
                  </a:lnTo>
                  <a:lnTo>
                    <a:pt x="2085" y="35"/>
                  </a:lnTo>
                  <a:lnTo>
                    <a:pt x="1970" y="71"/>
                  </a:lnTo>
                  <a:lnTo>
                    <a:pt x="1856" y="129"/>
                  </a:lnTo>
                  <a:lnTo>
                    <a:pt x="1742" y="199"/>
                  </a:lnTo>
                  <a:lnTo>
                    <a:pt x="1632" y="281"/>
                  </a:lnTo>
                  <a:lnTo>
                    <a:pt x="1526" y="375"/>
                  </a:lnTo>
                  <a:lnTo>
                    <a:pt x="1421" y="492"/>
                  </a:lnTo>
                  <a:lnTo>
                    <a:pt x="1315" y="621"/>
                  </a:lnTo>
                  <a:lnTo>
                    <a:pt x="1214" y="750"/>
                  </a:lnTo>
                  <a:lnTo>
                    <a:pt x="1117" y="903"/>
                  </a:lnTo>
                  <a:lnTo>
                    <a:pt x="1025" y="1067"/>
                  </a:lnTo>
                  <a:lnTo>
                    <a:pt x="933" y="1231"/>
                  </a:lnTo>
                  <a:lnTo>
                    <a:pt x="845" y="1418"/>
                  </a:lnTo>
                  <a:lnTo>
                    <a:pt x="761" y="1618"/>
                  </a:lnTo>
                  <a:lnTo>
                    <a:pt x="678" y="1817"/>
                  </a:lnTo>
                  <a:lnTo>
                    <a:pt x="603" y="2040"/>
                  </a:lnTo>
                  <a:lnTo>
                    <a:pt x="528" y="2262"/>
                  </a:lnTo>
                  <a:lnTo>
                    <a:pt x="462" y="2497"/>
                  </a:lnTo>
                  <a:lnTo>
                    <a:pt x="396" y="2743"/>
                  </a:lnTo>
                  <a:lnTo>
                    <a:pt x="335" y="2989"/>
                  </a:lnTo>
                  <a:lnTo>
                    <a:pt x="278" y="3247"/>
                  </a:lnTo>
                  <a:lnTo>
                    <a:pt x="229" y="3516"/>
                  </a:lnTo>
                  <a:lnTo>
                    <a:pt x="181" y="3786"/>
                  </a:lnTo>
                  <a:lnTo>
                    <a:pt x="141" y="4067"/>
                  </a:lnTo>
                  <a:lnTo>
                    <a:pt x="102" y="4360"/>
                  </a:lnTo>
                  <a:lnTo>
                    <a:pt x="71" y="4653"/>
                  </a:lnTo>
                  <a:lnTo>
                    <a:pt x="45" y="4958"/>
                  </a:lnTo>
                  <a:lnTo>
                    <a:pt x="27" y="5263"/>
                  </a:lnTo>
                  <a:lnTo>
                    <a:pt x="9" y="5567"/>
                  </a:lnTo>
                  <a:lnTo>
                    <a:pt x="1" y="5884"/>
                  </a:lnTo>
                  <a:lnTo>
                    <a:pt x="1" y="6200"/>
                  </a:lnTo>
                  <a:lnTo>
                    <a:pt x="1" y="6446"/>
                  </a:lnTo>
                  <a:lnTo>
                    <a:pt x="1" y="6763"/>
                  </a:lnTo>
                  <a:lnTo>
                    <a:pt x="9" y="7079"/>
                  </a:lnTo>
                  <a:lnTo>
                    <a:pt x="27" y="7396"/>
                  </a:lnTo>
                  <a:lnTo>
                    <a:pt x="45" y="7701"/>
                  </a:lnTo>
                  <a:lnTo>
                    <a:pt x="71" y="7994"/>
                  </a:lnTo>
                  <a:lnTo>
                    <a:pt x="102" y="8287"/>
                  </a:lnTo>
                  <a:lnTo>
                    <a:pt x="141" y="8580"/>
                  </a:lnTo>
                  <a:lnTo>
                    <a:pt x="181" y="8861"/>
                  </a:lnTo>
                  <a:lnTo>
                    <a:pt x="229" y="9130"/>
                  </a:lnTo>
                  <a:lnTo>
                    <a:pt x="278" y="9400"/>
                  </a:lnTo>
                  <a:lnTo>
                    <a:pt x="335" y="9658"/>
                  </a:lnTo>
                  <a:lnTo>
                    <a:pt x="396" y="9916"/>
                  </a:lnTo>
                  <a:lnTo>
                    <a:pt x="462" y="10150"/>
                  </a:lnTo>
                  <a:lnTo>
                    <a:pt x="528" y="10385"/>
                  </a:lnTo>
                  <a:lnTo>
                    <a:pt x="603" y="10619"/>
                  </a:lnTo>
                  <a:lnTo>
                    <a:pt x="678" y="10830"/>
                  </a:lnTo>
                  <a:lnTo>
                    <a:pt x="761" y="11029"/>
                  </a:lnTo>
                  <a:lnTo>
                    <a:pt x="845" y="11228"/>
                  </a:lnTo>
                  <a:lnTo>
                    <a:pt x="933" y="11416"/>
                  </a:lnTo>
                  <a:lnTo>
                    <a:pt x="1025" y="11580"/>
                  </a:lnTo>
                  <a:lnTo>
                    <a:pt x="1117" y="11744"/>
                  </a:lnTo>
                  <a:lnTo>
                    <a:pt x="1214" y="11896"/>
                  </a:lnTo>
                  <a:lnTo>
                    <a:pt x="1315" y="12037"/>
                  </a:lnTo>
                  <a:lnTo>
                    <a:pt x="1421" y="12154"/>
                  </a:lnTo>
                  <a:lnTo>
                    <a:pt x="1526" y="12272"/>
                  </a:lnTo>
                  <a:lnTo>
                    <a:pt x="1632" y="12365"/>
                  </a:lnTo>
                  <a:lnTo>
                    <a:pt x="1742" y="12447"/>
                  </a:lnTo>
                  <a:lnTo>
                    <a:pt x="1856" y="12518"/>
                  </a:lnTo>
                  <a:lnTo>
                    <a:pt x="1970" y="12576"/>
                  </a:lnTo>
                  <a:lnTo>
                    <a:pt x="2085" y="12611"/>
                  </a:lnTo>
                  <a:lnTo>
                    <a:pt x="2204" y="12635"/>
                  </a:lnTo>
                  <a:lnTo>
                    <a:pt x="2322" y="12647"/>
                  </a:lnTo>
                  <a:lnTo>
                    <a:pt x="12906" y="12647"/>
                  </a:lnTo>
                  <a:lnTo>
                    <a:pt x="13029" y="12635"/>
                  </a:lnTo>
                  <a:lnTo>
                    <a:pt x="13143" y="12611"/>
                  </a:lnTo>
                  <a:lnTo>
                    <a:pt x="13262" y="12576"/>
                  </a:lnTo>
                  <a:lnTo>
                    <a:pt x="13376" y="12518"/>
                  </a:lnTo>
                  <a:lnTo>
                    <a:pt x="13491" y="12447"/>
                  </a:lnTo>
                  <a:lnTo>
                    <a:pt x="13601" y="12365"/>
                  </a:lnTo>
                  <a:lnTo>
                    <a:pt x="13706" y="12272"/>
                  </a:lnTo>
                  <a:lnTo>
                    <a:pt x="13812" y="12154"/>
                  </a:lnTo>
                  <a:lnTo>
                    <a:pt x="13917" y="12037"/>
                  </a:lnTo>
                  <a:lnTo>
                    <a:pt x="14014" y="11896"/>
                  </a:lnTo>
                  <a:lnTo>
                    <a:pt x="14115" y="11744"/>
                  </a:lnTo>
                  <a:lnTo>
                    <a:pt x="14207" y="11580"/>
                  </a:lnTo>
                  <a:lnTo>
                    <a:pt x="14300" y="11416"/>
                  </a:lnTo>
                  <a:lnTo>
                    <a:pt x="14388" y="11228"/>
                  </a:lnTo>
                  <a:lnTo>
                    <a:pt x="14471" y="11029"/>
                  </a:lnTo>
                  <a:lnTo>
                    <a:pt x="14550" y="10830"/>
                  </a:lnTo>
                  <a:lnTo>
                    <a:pt x="14630" y="10619"/>
                  </a:lnTo>
                  <a:lnTo>
                    <a:pt x="14700" y="10385"/>
                  </a:lnTo>
                  <a:lnTo>
                    <a:pt x="14770" y="10150"/>
                  </a:lnTo>
                  <a:lnTo>
                    <a:pt x="14836" y="9916"/>
                  </a:lnTo>
                  <a:lnTo>
                    <a:pt x="14898" y="9658"/>
                  </a:lnTo>
                  <a:lnTo>
                    <a:pt x="14950" y="9400"/>
                  </a:lnTo>
                  <a:lnTo>
                    <a:pt x="15003" y="9130"/>
                  </a:lnTo>
                  <a:lnTo>
                    <a:pt x="15052" y="8861"/>
                  </a:lnTo>
                  <a:lnTo>
                    <a:pt x="15091" y="8580"/>
                  </a:lnTo>
                  <a:lnTo>
                    <a:pt x="15126" y="8287"/>
                  </a:lnTo>
                  <a:lnTo>
                    <a:pt x="15162" y="7994"/>
                  </a:lnTo>
                  <a:lnTo>
                    <a:pt x="15184" y="7701"/>
                  </a:lnTo>
                  <a:lnTo>
                    <a:pt x="15206" y="7396"/>
                  </a:lnTo>
                  <a:lnTo>
                    <a:pt x="15219" y="7079"/>
                  </a:lnTo>
                  <a:lnTo>
                    <a:pt x="15232" y="6763"/>
                  </a:lnTo>
                  <a:lnTo>
                    <a:pt x="15232" y="6446"/>
                  </a:lnTo>
                  <a:lnTo>
                    <a:pt x="15232" y="6200"/>
                  </a:lnTo>
                  <a:lnTo>
                    <a:pt x="15232" y="5884"/>
                  </a:lnTo>
                  <a:lnTo>
                    <a:pt x="15219" y="5567"/>
                  </a:lnTo>
                  <a:lnTo>
                    <a:pt x="15206" y="5263"/>
                  </a:lnTo>
                  <a:lnTo>
                    <a:pt x="15184" y="4958"/>
                  </a:lnTo>
                  <a:lnTo>
                    <a:pt x="15162" y="4653"/>
                  </a:lnTo>
                  <a:lnTo>
                    <a:pt x="15126" y="4360"/>
                  </a:lnTo>
                  <a:lnTo>
                    <a:pt x="15091" y="4067"/>
                  </a:lnTo>
                  <a:lnTo>
                    <a:pt x="15052" y="3786"/>
                  </a:lnTo>
                  <a:lnTo>
                    <a:pt x="15003" y="3516"/>
                  </a:lnTo>
                  <a:lnTo>
                    <a:pt x="14950" y="3247"/>
                  </a:lnTo>
                  <a:lnTo>
                    <a:pt x="14898" y="2989"/>
                  </a:lnTo>
                  <a:lnTo>
                    <a:pt x="14836" y="2743"/>
                  </a:lnTo>
                  <a:lnTo>
                    <a:pt x="14770" y="2497"/>
                  </a:lnTo>
                  <a:lnTo>
                    <a:pt x="14700" y="2262"/>
                  </a:lnTo>
                  <a:lnTo>
                    <a:pt x="14630" y="2040"/>
                  </a:lnTo>
                  <a:lnTo>
                    <a:pt x="14550" y="1817"/>
                  </a:lnTo>
                  <a:lnTo>
                    <a:pt x="14471" y="1618"/>
                  </a:lnTo>
                  <a:lnTo>
                    <a:pt x="14388" y="1418"/>
                  </a:lnTo>
                  <a:lnTo>
                    <a:pt x="14300" y="1231"/>
                  </a:lnTo>
                  <a:lnTo>
                    <a:pt x="14207" y="1067"/>
                  </a:lnTo>
                  <a:lnTo>
                    <a:pt x="14115" y="903"/>
                  </a:lnTo>
                  <a:lnTo>
                    <a:pt x="14014" y="750"/>
                  </a:lnTo>
                  <a:lnTo>
                    <a:pt x="13917" y="621"/>
                  </a:lnTo>
                  <a:lnTo>
                    <a:pt x="13812" y="492"/>
                  </a:lnTo>
                  <a:lnTo>
                    <a:pt x="13706" y="375"/>
                  </a:lnTo>
                  <a:lnTo>
                    <a:pt x="13601" y="281"/>
                  </a:lnTo>
                  <a:lnTo>
                    <a:pt x="13491" y="199"/>
                  </a:lnTo>
                  <a:lnTo>
                    <a:pt x="13376" y="129"/>
                  </a:lnTo>
                  <a:lnTo>
                    <a:pt x="13262" y="71"/>
                  </a:lnTo>
                  <a:lnTo>
                    <a:pt x="13143" y="35"/>
                  </a:lnTo>
                  <a:lnTo>
                    <a:pt x="13029" y="12"/>
                  </a:lnTo>
                  <a:lnTo>
                    <a:pt x="1290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96;p39">
              <a:extLst>
                <a:ext uri="{FF2B5EF4-FFF2-40B4-BE49-F238E27FC236}">
                  <a16:creationId xmlns:a16="http://schemas.microsoft.com/office/drawing/2014/main" id="{4365CE9D-18DF-7041-5C9B-2A2F96D9BF43}"/>
                </a:ext>
              </a:extLst>
            </p:cNvPr>
            <p:cNvSpPr/>
            <p:nvPr/>
          </p:nvSpPr>
          <p:spPr>
            <a:xfrm>
              <a:off x="3843225" y="-925725"/>
              <a:ext cx="37400" cy="96125"/>
            </a:xfrm>
            <a:custGeom>
              <a:avLst/>
              <a:gdLst/>
              <a:ahLst/>
              <a:cxnLst/>
              <a:rect l="l" t="t" r="r" b="b"/>
              <a:pathLst>
                <a:path w="1496" h="3845" extrusionOk="0">
                  <a:moveTo>
                    <a:pt x="682" y="0"/>
                  </a:moveTo>
                  <a:lnTo>
                    <a:pt x="612" y="24"/>
                  </a:lnTo>
                  <a:lnTo>
                    <a:pt x="541" y="59"/>
                  </a:lnTo>
                  <a:lnTo>
                    <a:pt x="475" y="118"/>
                  </a:lnTo>
                  <a:lnTo>
                    <a:pt x="410" y="188"/>
                  </a:lnTo>
                  <a:lnTo>
                    <a:pt x="348" y="270"/>
                  </a:lnTo>
                  <a:lnTo>
                    <a:pt x="291" y="375"/>
                  </a:lnTo>
                  <a:lnTo>
                    <a:pt x="238" y="493"/>
                  </a:lnTo>
                  <a:lnTo>
                    <a:pt x="190" y="622"/>
                  </a:lnTo>
                  <a:lnTo>
                    <a:pt x="146" y="762"/>
                  </a:lnTo>
                  <a:lnTo>
                    <a:pt x="106" y="915"/>
                  </a:lnTo>
                  <a:lnTo>
                    <a:pt x="71" y="1067"/>
                  </a:lnTo>
                  <a:lnTo>
                    <a:pt x="45" y="1243"/>
                  </a:lnTo>
                  <a:lnTo>
                    <a:pt x="23" y="1419"/>
                  </a:lnTo>
                  <a:lnTo>
                    <a:pt x="9" y="1606"/>
                  </a:lnTo>
                  <a:lnTo>
                    <a:pt x="1" y="1805"/>
                  </a:lnTo>
                  <a:lnTo>
                    <a:pt x="1" y="1876"/>
                  </a:lnTo>
                  <a:lnTo>
                    <a:pt x="5" y="2075"/>
                  </a:lnTo>
                  <a:lnTo>
                    <a:pt x="18" y="2274"/>
                  </a:lnTo>
                  <a:lnTo>
                    <a:pt x="40" y="2462"/>
                  </a:lnTo>
                  <a:lnTo>
                    <a:pt x="62" y="2637"/>
                  </a:lnTo>
                  <a:lnTo>
                    <a:pt x="97" y="2813"/>
                  </a:lnTo>
                  <a:lnTo>
                    <a:pt x="133" y="2977"/>
                  </a:lnTo>
                  <a:lnTo>
                    <a:pt x="176" y="3130"/>
                  </a:lnTo>
                  <a:lnTo>
                    <a:pt x="225" y="3270"/>
                  </a:lnTo>
                  <a:lnTo>
                    <a:pt x="282" y="3399"/>
                  </a:lnTo>
                  <a:lnTo>
                    <a:pt x="339" y="3505"/>
                  </a:lnTo>
                  <a:lnTo>
                    <a:pt x="401" y="3610"/>
                  </a:lnTo>
                  <a:lnTo>
                    <a:pt x="467" y="3692"/>
                  </a:lnTo>
                  <a:lnTo>
                    <a:pt x="533" y="3751"/>
                  </a:lnTo>
                  <a:lnTo>
                    <a:pt x="603" y="3810"/>
                  </a:lnTo>
                  <a:lnTo>
                    <a:pt x="678" y="3833"/>
                  </a:lnTo>
                  <a:lnTo>
                    <a:pt x="757" y="3845"/>
                  </a:lnTo>
                  <a:lnTo>
                    <a:pt x="827" y="3845"/>
                  </a:lnTo>
                  <a:lnTo>
                    <a:pt x="898" y="3821"/>
                  </a:lnTo>
                  <a:lnTo>
                    <a:pt x="968" y="3774"/>
                  </a:lnTo>
                  <a:lnTo>
                    <a:pt x="1034" y="3716"/>
                  </a:lnTo>
                  <a:lnTo>
                    <a:pt x="1095" y="3645"/>
                  </a:lnTo>
                  <a:lnTo>
                    <a:pt x="1157" y="3552"/>
                  </a:lnTo>
                  <a:lnTo>
                    <a:pt x="1214" y="3446"/>
                  </a:lnTo>
                  <a:lnTo>
                    <a:pt x="1267" y="3329"/>
                  </a:lnTo>
                  <a:lnTo>
                    <a:pt x="1315" y="3200"/>
                  </a:lnTo>
                  <a:lnTo>
                    <a:pt x="1355" y="3059"/>
                  </a:lnTo>
                  <a:lnTo>
                    <a:pt x="1394" y="2907"/>
                  </a:lnTo>
                  <a:lnTo>
                    <a:pt x="1425" y="2743"/>
                  </a:lnTo>
                  <a:lnTo>
                    <a:pt x="1452" y="2567"/>
                  </a:lnTo>
                  <a:lnTo>
                    <a:pt x="1474" y="2391"/>
                  </a:lnTo>
                  <a:lnTo>
                    <a:pt x="1487" y="2204"/>
                  </a:lnTo>
                  <a:lnTo>
                    <a:pt x="1496" y="2016"/>
                  </a:lnTo>
                  <a:lnTo>
                    <a:pt x="1491" y="1805"/>
                  </a:lnTo>
                  <a:lnTo>
                    <a:pt x="1478" y="1618"/>
                  </a:lnTo>
                  <a:lnTo>
                    <a:pt x="1460" y="1419"/>
                  </a:lnTo>
                  <a:lnTo>
                    <a:pt x="1438" y="1243"/>
                  </a:lnTo>
                  <a:lnTo>
                    <a:pt x="1408" y="1067"/>
                  </a:lnTo>
                  <a:lnTo>
                    <a:pt x="1368" y="903"/>
                  </a:lnTo>
                  <a:lnTo>
                    <a:pt x="1329" y="750"/>
                  </a:lnTo>
                  <a:lnTo>
                    <a:pt x="1280" y="610"/>
                  </a:lnTo>
                  <a:lnTo>
                    <a:pt x="1227" y="469"/>
                  </a:lnTo>
                  <a:lnTo>
                    <a:pt x="1170" y="364"/>
                  </a:lnTo>
                  <a:lnTo>
                    <a:pt x="1109" y="258"/>
                  </a:lnTo>
                  <a:lnTo>
                    <a:pt x="1043" y="176"/>
                  </a:lnTo>
                  <a:lnTo>
                    <a:pt x="977" y="106"/>
                  </a:lnTo>
                  <a:lnTo>
                    <a:pt x="906" y="47"/>
                  </a:lnTo>
                  <a:lnTo>
                    <a:pt x="832" y="12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97;p39">
              <a:extLst>
                <a:ext uri="{FF2B5EF4-FFF2-40B4-BE49-F238E27FC236}">
                  <a16:creationId xmlns:a16="http://schemas.microsoft.com/office/drawing/2014/main" id="{B97BE731-A3C5-87FA-099F-A0C2FB256874}"/>
                </a:ext>
              </a:extLst>
            </p:cNvPr>
            <p:cNvSpPr/>
            <p:nvPr/>
          </p:nvSpPr>
          <p:spPr>
            <a:xfrm>
              <a:off x="3495200" y="-1144025"/>
              <a:ext cx="35325" cy="411425"/>
            </a:xfrm>
            <a:custGeom>
              <a:avLst/>
              <a:gdLst/>
              <a:ahLst/>
              <a:cxnLst/>
              <a:rect l="l" t="t" r="r" b="b"/>
              <a:pathLst>
                <a:path w="1413" h="16457" extrusionOk="0">
                  <a:moveTo>
                    <a:pt x="704" y="1"/>
                  </a:moveTo>
                  <a:lnTo>
                    <a:pt x="669" y="12"/>
                  </a:lnTo>
                  <a:lnTo>
                    <a:pt x="634" y="48"/>
                  </a:lnTo>
                  <a:lnTo>
                    <a:pt x="599" y="94"/>
                  </a:lnTo>
                  <a:lnTo>
                    <a:pt x="563" y="165"/>
                  </a:lnTo>
                  <a:lnTo>
                    <a:pt x="528" y="258"/>
                  </a:lnTo>
                  <a:lnTo>
                    <a:pt x="498" y="376"/>
                  </a:lnTo>
                  <a:lnTo>
                    <a:pt x="462" y="505"/>
                  </a:lnTo>
                  <a:lnTo>
                    <a:pt x="432" y="645"/>
                  </a:lnTo>
                  <a:lnTo>
                    <a:pt x="401" y="809"/>
                  </a:lnTo>
                  <a:lnTo>
                    <a:pt x="370" y="997"/>
                  </a:lnTo>
                  <a:lnTo>
                    <a:pt x="339" y="1196"/>
                  </a:lnTo>
                  <a:lnTo>
                    <a:pt x="313" y="1407"/>
                  </a:lnTo>
                  <a:lnTo>
                    <a:pt x="256" y="1876"/>
                  </a:lnTo>
                  <a:lnTo>
                    <a:pt x="207" y="2415"/>
                  </a:lnTo>
                  <a:lnTo>
                    <a:pt x="159" y="3001"/>
                  </a:lnTo>
                  <a:lnTo>
                    <a:pt x="119" y="3634"/>
                  </a:lnTo>
                  <a:lnTo>
                    <a:pt x="84" y="4302"/>
                  </a:lnTo>
                  <a:lnTo>
                    <a:pt x="53" y="5029"/>
                  </a:lnTo>
                  <a:lnTo>
                    <a:pt x="31" y="5779"/>
                  </a:lnTo>
                  <a:lnTo>
                    <a:pt x="14" y="6564"/>
                  </a:lnTo>
                  <a:lnTo>
                    <a:pt x="1" y="7385"/>
                  </a:lnTo>
                  <a:lnTo>
                    <a:pt x="1" y="8217"/>
                  </a:lnTo>
                  <a:lnTo>
                    <a:pt x="1" y="9061"/>
                  </a:lnTo>
                  <a:lnTo>
                    <a:pt x="14" y="9881"/>
                  </a:lnTo>
                  <a:lnTo>
                    <a:pt x="31" y="10666"/>
                  </a:lnTo>
                  <a:lnTo>
                    <a:pt x="53" y="11416"/>
                  </a:lnTo>
                  <a:lnTo>
                    <a:pt x="84" y="12143"/>
                  </a:lnTo>
                  <a:lnTo>
                    <a:pt x="119" y="12823"/>
                  </a:lnTo>
                  <a:lnTo>
                    <a:pt x="159" y="13456"/>
                  </a:lnTo>
                  <a:lnTo>
                    <a:pt x="207" y="14042"/>
                  </a:lnTo>
                  <a:lnTo>
                    <a:pt x="256" y="14569"/>
                  </a:lnTo>
                  <a:lnTo>
                    <a:pt x="313" y="15050"/>
                  </a:lnTo>
                  <a:lnTo>
                    <a:pt x="339" y="15261"/>
                  </a:lnTo>
                  <a:lnTo>
                    <a:pt x="370" y="15460"/>
                  </a:lnTo>
                  <a:lnTo>
                    <a:pt x="401" y="15647"/>
                  </a:lnTo>
                  <a:lnTo>
                    <a:pt x="432" y="15812"/>
                  </a:lnTo>
                  <a:lnTo>
                    <a:pt x="462" y="15952"/>
                  </a:lnTo>
                  <a:lnTo>
                    <a:pt x="498" y="16081"/>
                  </a:lnTo>
                  <a:lnTo>
                    <a:pt x="528" y="16198"/>
                  </a:lnTo>
                  <a:lnTo>
                    <a:pt x="563" y="16292"/>
                  </a:lnTo>
                  <a:lnTo>
                    <a:pt x="599" y="16362"/>
                  </a:lnTo>
                  <a:lnTo>
                    <a:pt x="634" y="16409"/>
                  </a:lnTo>
                  <a:lnTo>
                    <a:pt x="669" y="16444"/>
                  </a:lnTo>
                  <a:lnTo>
                    <a:pt x="704" y="16456"/>
                  </a:lnTo>
                  <a:lnTo>
                    <a:pt x="744" y="16444"/>
                  </a:lnTo>
                  <a:lnTo>
                    <a:pt x="779" y="16409"/>
                  </a:lnTo>
                  <a:lnTo>
                    <a:pt x="814" y="16362"/>
                  </a:lnTo>
                  <a:lnTo>
                    <a:pt x="849" y="16292"/>
                  </a:lnTo>
                  <a:lnTo>
                    <a:pt x="880" y="16198"/>
                  </a:lnTo>
                  <a:lnTo>
                    <a:pt x="915" y="16081"/>
                  </a:lnTo>
                  <a:lnTo>
                    <a:pt x="946" y="15952"/>
                  </a:lnTo>
                  <a:lnTo>
                    <a:pt x="981" y="15812"/>
                  </a:lnTo>
                  <a:lnTo>
                    <a:pt x="1012" y="15647"/>
                  </a:lnTo>
                  <a:lnTo>
                    <a:pt x="1043" y="15460"/>
                  </a:lnTo>
                  <a:lnTo>
                    <a:pt x="1069" y="15261"/>
                  </a:lnTo>
                  <a:lnTo>
                    <a:pt x="1100" y="15050"/>
                  </a:lnTo>
                  <a:lnTo>
                    <a:pt x="1153" y="14581"/>
                  </a:lnTo>
                  <a:lnTo>
                    <a:pt x="1205" y="14042"/>
                  </a:lnTo>
                  <a:lnTo>
                    <a:pt x="1249" y="13456"/>
                  </a:lnTo>
                  <a:lnTo>
                    <a:pt x="1289" y="12823"/>
                  </a:lnTo>
                  <a:lnTo>
                    <a:pt x="1324" y="12143"/>
                  </a:lnTo>
                  <a:lnTo>
                    <a:pt x="1355" y="11428"/>
                  </a:lnTo>
                  <a:lnTo>
                    <a:pt x="1381" y="10666"/>
                  </a:lnTo>
                  <a:lnTo>
                    <a:pt x="1399" y="9881"/>
                  </a:lnTo>
                  <a:lnTo>
                    <a:pt x="1408" y="9061"/>
                  </a:lnTo>
                  <a:lnTo>
                    <a:pt x="1412" y="8217"/>
                  </a:lnTo>
                  <a:lnTo>
                    <a:pt x="1408" y="7385"/>
                  </a:lnTo>
                  <a:lnTo>
                    <a:pt x="1399" y="6564"/>
                  </a:lnTo>
                  <a:lnTo>
                    <a:pt x="1381" y="5779"/>
                  </a:lnTo>
                  <a:lnTo>
                    <a:pt x="1355" y="5029"/>
                  </a:lnTo>
                  <a:lnTo>
                    <a:pt x="1324" y="4302"/>
                  </a:lnTo>
                  <a:lnTo>
                    <a:pt x="1289" y="3634"/>
                  </a:lnTo>
                  <a:lnTo>
                    <a:pt x="1249" y="3001"/>
                  </a:lnTo>
                  <a:lnTo>
                    <a:pt x="1205" y="2415"/>
                  </a:lnTo>
                  <a:lnTo>
                    <a:pt x="1153" y="1876"/>
                  </a:lnTo>
                  <a:lnTo>
                    <a:pt x="1100" y="1407"/>
                  </a:lnTo>
                  <a:lnTo>
                    <a:pt x="1069" y="1196"/>
                  </a:lnTo>
                  <a:lnTo>
                    <a:pt x="1043" y="997"/>
                  </a:lnTo>
                  <a:lnTo>
                    <a:pt x="1012" y="809"/>
                  </a:lnTo>
                  <a:lnTo>
                    <a:pt x="981" y="645"/>
                  </a:lnTo>
                  <a:lnTo>
                    <a:pt x="946" y="505"/>
                  </a:lnTo>
                  <a:lnTo>
                    <a:pt x="915" y="376"/>
                  </a:lnTo>
                  <a:lnTo>
                    <a:pt x="880" y="258"/>
                  </a:lnTo>
                  <a:lnTo>
                    <a:pt x="849" y="165"/>
                  </a:lnTo>
                  <a:lnTo>
                    <a:pt x="814" y="94"/>
                  </a:lnTo>
                  <a:lnTo>
                    <a:pt x="779" y="48"/>
                  </a:lnTo>
                  <a:lnTo>
                    <a:pt x="744" y="12"/>
                  </a:lnTo>
                  <a:lnTo>
                    <a:pt x="70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98;p39">
              <a:extLst>
                <a:ext uri="{FF2B5EF4-FFF2-40B4-BE49-F238E27FC236}">
                  <a16:creationId xmlns:a16="http://schemas.microsoft.com/office/drawing/2014/main" id="{96DEA94F-2765-E17A-5B93-4F2F3A828DFC}"/>
                </a:ext>
              </a:extLst>
            </p:cNvPr>
            <p:cNvSpPr/>
            <p:nvPr/>
          </p:nvSpPr>
          <p:spPr>
            <a:xfrm>
              <a:off x="3507525" y="-1144025"/>
              <a:ext cx="39475" cy="413175"/>
            </a:xfrm>
            <a:custGeom>
              <a:avLst/>
              <a:gdLst/>
              <a:ahLst/>
              <a:cxnLst/>
              <a:rect l="l" t="t" r="r" b="b"/>
              <a:pathLst>
                <a:path w="1579" h="16527" extrusionOk="0">
                  <a:moveTo>
                    <a:pt x="251" y="1"/>
                  </a:moveTo>
                  <a:lnTo>
                    <a:pt x="224" y="106"/>
                  </a:lnTo>
                  <a:lnTo>
                    <a:pt x="198" y="223"/>
                  </a:lnTo>
                  <a:lnTo>
                    <a:pt x="172" y="352"/>
                  </a:lnTo>
                  <a:lnTo>
                    <a:pt x="150" y="493"/>
                  </a:lnTo>
                  <a:lnTo>
                    <a:pt x="132" y="657"/>
                  </a:lnTo>
                  <a:lnTo>
                    <a:pt x="114" y="821"/>
                  </a:lnTo>
                  <a:lnTo>
                    <a:pt x="97" y="997"/>
                  </a:lnTo>
                  <a:lnTo>
                    <a:pt x="84" y="1196"/>
                  </a:lnTo>
                  <a:lnTo>
                    <a:pt x="62" y="1618"/>
                  </a:lnTo>
                  <a:lnTo>
                    <a:pt x="48" y="2075"/>
                  </a:lnTo>
                  <a:lnTo>
                    <a:pt x="35" y="2567"/>
                  </a:lnTo>
                  <a:lnTo>
                    <a:pt x="31" y="3107"/>
                  </a:lnTo>
                  <a:lnTo>
                    <a:pt x="26" y="3669"/>
                  </a:lnTo>
                  <a:lnTo>
                    <a:pt x="31" y="4255"/>
                  </a:lnTo>
                  <a:lnTo>
                    <a:pt x="35" y="5509"/>
                  </a:lnTo>
                  <a:lnTo>
                    <a:pt x="44" y="6845"/>
                  </a:lnTo>
                  <a:lnTo>
                    <a:pt x="48" y="8217"/>
                  </a:lnTo>
                  <a:lnTo>
                    <a:pt x="48" y="8920"/>
                  </a:lnTo>
                  <a:lnTo>
                    <a:pt x="44" y="9600"/>
                  </a:lnTo>
                  <a:lnTo>
                    <a:pt x="26" y="10924"/>
                  </a:lnTo>
                  <a:lnTo>
                    <a:pt x="9" y="12178"/>
                  </a:lnTo>
                  <a:lnTo>
                    <a:pt x="5" y="12764"/>
                  </a:lnTo>
                  <a:lnTo>
                    <a:pt x="0" y="13327"/>
                  </a:lnTo>
                  <a:lnTo>
                    <a:pt x="5" y="13854"/>
                  </a:lnTo>
                  <a:lnTo>
                    <a:pt x="9" y="14346"/>
                  </a:lnTo>
                  <a:lnTo>
                    <a:pt x="18" y="14804"/>
                  </a:lnTo>
                  <a:lnTo>
                    <a:pt x="35" y="15225"/>
                  </a:lnTo>
                  <a:lnTo>
                    <a:pt x="48" y="15413"/>
                  </a:lnTo>
                  <a:lnTo>
                    <a:pt x="62" y="15589"/>
                  </a:lnTo>
                  <a:lnTo>
                    <a:pt x="79" y="15765"/>
                  </a:lnTo>
                  <a:lnTo>
                    <a:pt x="97" y="15917"/>
                  </a:lnTo>
                  <a:lnTo>
                    <a:pt x="114" y="16069"/>
                  </a:lnTo>
                  <a:lnTo>
                    <a:pt x="141" y="16198"/>
                  </a:lnTo>
                  <a:lnTo>
                    <a:pt x="163" y="16315"/>
                  </a:lnTo>
                  <a:lnTo>
                    <a:pt x="194" y="16421"/>
                  </a:lnTo>
                  <a:lnTo>
                    <a:pt x="211" y="16456"/>
                  </a:lnTo>
                  <a:lnTo>
                    <a:pt x="238" y="16491"/>
                  </a:lnTo>
                  <a:lnTo>
                    <a:pt x="273" y="16503"/>
                  </a:lnTo>
                  <a:lnTo>
                    <a:pt x="312" y="16515"/>
                  </a:lnTo>
                  <a:lnTo>
                    <a:pt x="400" y="16526"/>
                  </a:lnTo>
                  <a:lnTo>
                    <a:pt x="506" y="16515"/>
                  </a:lnTo>
                  <a:lnTo>
                    <a:pt x="607" y="16480"/>
                  </a:lnTo>
                  <a:lnTo>
                    <a:pt x="699" y="16456"/>
                  </a:lnTo>
                  <a:lnTo>
                    <a:pt x="774" y="16433"/>
                  </a:lnTo>
                  <a:lnTo>
                    <a:pt x="822" y="16421"/>
                  </a:lnTo>
                  <a:lnTo>
                    <a:pt x="858" y="16409"/>
                  </a:lnTo>
                  <a:lnTo>
                    <a:pt x="897" y="16374"/>
                  </a:lnTo>
                  <a:lnTo>
                    <a:pt x="932" y="16327"/>
                  </a:lnTo>
                  <a:lnTo>
                    <a:pt x="967" y="16257"/>
                  </a:lnTo>
                  <a:lnTo>
                    <a:pt x="1003" y="16163"/>
                  </a:lnTo>
                  <a:lnTo>
                    <a:pt x="1038" y="16046"/>
                  </a:lnTo>
                  <a:lnTo>
                    <a:pt x="1073" y="15917"/>
                  </a:lnTo>
                  <a:lnTo>
                    <a:pt x="1104" y="15776"/>
                  </a:lnTo>
                  <a:lnTo>
                    <a:pt x="1139" y="15612"/>
                  </a:lnTo>
                  <a:lnTo>
                    <a:pt x="1170" y="15436"/>
                  </a:lnTo>
                  <a:lnTo>
                    <a:pt x="1200" y="15237"/>
                  </a:lnTo>
                  <a:lnTo>
                    <a:pt x="1231" y="15026"/>
                  </a:lnTo>
                  <a:lnTo>
                    <a:pt x="1262" y="14792"/>
                  </a:lnTo>
                  <a:lnTo>
                    <a:pt x="1293" y="14557"/>
                  </a:lnTo>
                  <a:lnTo>
                    <a:pt x="1346" y="14030"/>
                  </a:lnTo>
                  <a:lnTo>
                    <a:pt x="1394" y="13444"/>
                  </a:lnTo>
                  <a:lnTo>
                    <a:pt x="1442" y="12811"/>
                  </a:lnTo>
                  <a:lnTo>
                    <a:pt x="1482" y="12143"/>
                  </a:lnTo>
                  <a:lnTo>
                    <a:pt x="1513" y="11416"/>
                  </a:lnTo>
                  <a:lnTo>
                    <a:pt x="1539" y="10666"/>
                  </a:lnTo>
                  <a:lnTo>
                    <a:pt x="1561" y="9881"/>
                  </a:lnTo>
                  <a:lnTo>
                    <a:pt x="1574" y="9061"/>
                  </a:lnTo>
                  <a:lnTo>
                    <a:pt x="1579" y="8217"/>
                  </a:lnTo>
                  <a:lnTo>
                    <a:pt x="1574" y="7385"/>
                  </a:lnTo>
                  <a:lnTo>
                    <a:pt x="1561" y="6564"/>
                  </a:lnTo>
                  <a:lnTo>
                    <a:pt x="1543" y="5779"/>
                  </a:lnTo>
                  <a:lnTo>
                    <a:pt x="1517" y="5029"/>
                  </a:lnTo>
                  <a:lnTo>
                    <a:pt x="1482" y="4302"/>
                  </a:lnTo>
                  <a:lnTo>
                    <a:pt x="1447" y="3634"/>
                  </a:lnTo>
                  <a:lnTo>
                    <a:pt x="1398" y="3001"/>
                  </a:lnTo>
                  <a:lnTo>
                    <a:pt x="1350" y="2415"/>
                  </a:lnTo>
                  <a:lnTo>
                    <a:pt x="1297" y="1876"/>
                  </a:lnTo>
                  <a:lnTo>
                    <a:pt x="1266" y="1641"/>
                  </a:lnTo>
                  <a:lnTo>
                    <a:pt x="1236" y="1407"/>
                  </a:lnTo>
                  <a:lnTo>
                    <a:pt x="1205" y="1196"/>
                  </a:lnTo>
                  <a:lnTo>
                    <a:pt x="1174" y="997"/>
                  </a:lnTo>
                  <a:lnTo>
                    <a:pt x="1139" y="809"/>
                  </a:lnTo>
                  <a:lnTo>
                    <a:pt x="1104" y="645"/>
                  </a:lnTo>
                  <a:lnTo>
                    <a:pt x="1069" y="505"/>
                  </a:lnTo>
                  <a:lnTo>
                    <a:pt x="1033" y="376"/>
                  </a:lnTo>
                  <a:lnTo>
                    <a:pt x="998" y="258"/>
                  </a:lnTo>
                  <a:lnTo>
                    <a:pt x="959" y="165"/>
                  </a:lnTo>
                  <a:lnTo>
                    <a:pt x="919" y="94"/>
                  </a:lnTo>
                  <a:lnTo>
                    <a:pt x="884" y="48"/>
                  </a:lnTo>
                  <a:lnTo>
                    <a:pt x="844" y="12"/>
                  </a:lnTo>
                  <a:lnTo>
                    <a:pt x="80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99;p39">
              <a:extLst>
                <a:ext uri="{FF2B5EF4-FFF2-40B4-BE49-F238E27FC236}">
                  <a16:creationId xmlns:a16="http://schemas.microsoft.com/office/drawing/2014/main" id="{36657A12-5224-D57E-450E-5E7E379918B3}"/>
                </a:ext>
              </a:extLst>
            </p:cNvPr>
            <p:cNvSpPr/>
            <p:nvPr/>
          </p:nvSpPr>
          <p:spPr>
            <a:xfrm>
              <a:off x="3970950" y="-1131425"/>
              <a:ext cx="35325" cy="411425"/>
            </a:xfrm>
            <a:custGeom>
              <a:avLst/>
              <a:gdLst/>
              <a:ahLst/>
              <a:cxnLst/>
              <a:rect l="l" t="t" r="r" b="b"/>
              <a:pathLst>
                <a:path w="1413" h="16457" extrusionOk="0">
                  <a:moveTo>
                    <a:pt x="704" y="1"/>
                  </a:moveTo>
                  <a:lnTo>
                    <a:pt x="669" y="12"/>
                  </a:lnTo>
                  <a:lnTo>
                    <a:pt x="634" y="36"/>
                  </a:lnTo>
                  <a:lnTo>
                    <a:pt x="599" y="94"/>
                  </a:lnTo>
                  <a:lnTo>
                    <a:pt x="564" y="165"/>
                  </a:lnTo>
                  <a:lnTo>
                    <a:pt x="529" y="258"/>
                  </a:lnTo>
                  <a:lnTo>
                    <a:pt x="493" y="364"/>
                  </a:lnTo>
                  <a:lnTo>
                    <a:pt x="463" y="493"/>
                  </a:lnTo>
                  <a:lnTo>
                    <a:pt x="432" y="645"/>
                  </a:lnTo>
                  <a:lnTo>
                    <a:pt x="401" y="809"/>
                  </a:lnTo>
                  <a:lnTo>
                    <a:pt x="370" y="985"/>
                  </a:lnTo>
                  <a:lnTo>
                    <a:pt x="340" y="1184"/>
                  </a:lnTo>
                  <a:lnTo>
                    <a:pt x="309" y="1407"/>
                  </a:lnTo>
                  <a:lnTo>
                    <a:pt x="256" y="1876"/>
                  </a:lnTo>
                  <a:lnTo>
                    <a:pt x="208" y="2403"/>
                  </a:lnTo>
                  <a:lnTo>
                    <a:pt x="159" y="2989"/>
                  </a:lnTo>
                  <a:lnTo>
                    <a:pt x="120" y="3622"/>
                  </a:lnTo>
                  <a:lnTo>
                    <a:pt x="84" y="4302"/>
                  </a:lnTo>
                  <a:lnTo>
                    <a:pt x="54" y="5029"/>
                  </a:lnTo>
                  <a:lnTo>
                    <a:pt x="32" y="5779"/>
                  </a:lnTo>
                  <a:lnTo>
                    <a:pt x="14" y="6576"/>
                  </a:lnTo>
                  <a:lnTo>
                    <a:pt x="1" y="7384"/>
                  </a:lnTo>
                  <a:lnTo>
                    <a:pt x="1" y="8228"/>
                  </a:lnTo>
                  <a:lnTo>
                    <a:pt x="1" y="9072"/>
                  </a:lnTo>
                  <a:lnTo>
                    <a:pt x="14" y="9893"/>
                  </a:lnTo>
                  <a:lnTo>
                    <a:pt x="32" y="10678"/>
                  </a:lnTo>
                  <a:lnTo>
                    <a:pt x="54" y="11428"/>
                  </a:lnTo>
                  <a:lnTo>
                    <a:pt x="84" y="12155"/>
                  </a:lnTo>
                  <a:lnTo>
                    <a:pt x="120" y="12834"/>
                  </a:lnTo>
                  <a:lnTo>
                    <a:pt x="159" y="13467"/>
                  </a:lnTo>
                  <a:lnTo>
                    <a:pt x="208" y="14042"/>
                  </a:lnTo>
                  <a:lnTo>
                    <a:pt x="256" y="14581"/>
                  </a:lnTo>
                  <a:lnTo>
                    <a:pt x="309" y="15050"/>
                  </a:lnTo>
                  <a:lnTo>
                    <a:pt x="340" y="15261"/>
                  </a:lnTo>
                  <a:lnTo>
                    <a:pt x="370" y="15460"/>
                  </a:lnTo>
                  <a:lnTo>
                    <a:pt x="401" y="15647"/>
                  </a:lnTo>
                  <a:lnTo>
                    <a:pt x="432" y="15811"/>
                  </a:lnTo>
                  <a:lnTo>
                    <a:pt x="463" y="15952"/>
                  </a:lnTo>
                  <a:lnTo>
                    <a:pt x="493" y="16081"/>
                  </a:lnTo>
                  <a:lnTo>
                    <a:pt x="529" y="16198"/>
                  </a:lnTo>
                  <a:lnTo>
                    <a:pt x="564" y="16280"/>
                  </a:lnTo>
                  <a:lnTo>
                    <a:pt x="599" y="16362"/>
                  </a:lnTo>
                  <a:lnTo>
                    <a:pt x="634" y="16409"/>
                  </a:lnTo>
                  <a:lnTo>
                    <a:pt x="669" y="16444"/>
                  </a:lnTo>
                  <a:lnTo>
                    <a:pt x="704" y="16456"/>
                  </a:lnTo>
                  <a:lnTo>
                    <a:pt x="740" y="16444"/>
                  </a:lnTo>
                  <a:lnTo>
                    <a:pt x="779" y="16409"/>
                  </a:lnTo>
                  <a:lnTo>
                    <a:pt x="814" y="16362"/>
                  </a:lnTo>
                  <a:lnTo>
                    <a:pt x="845" y="16280"/>
                  </a:lnTo>
                  <a:lnTo>
                    <a:pt x="880" y="16198"/>
                  </a:lnTo>
                  <a:lnTo>
                    <a:pt x="916" y="16081"/>
                  </a:lnTo>
                  <a:lnTo>
                    <a:pt x="946" y="15952"/>
                  </a:lnTo>
                  <a:lnTo>
                    <a:pt x="981" y="15811"/>
                  </a:lnTo>
                  <a:lnTo>
                    <a:pt x="1012" y="15647"/>
                  </a:lnTo>
                  <a:lnTo>
                    <a:pt x="1043" y="15460"/>
                  </a:lnTo>
                  <a:lnTo>
                    <a:pt x="1069" y="15261"/>
                  </a:lnTo>
                  <a:lnTo>
                    <a:pt x="1100" y="15050"/>
                  </a:lnTo>
                  <a:lnTo>
                    <a:pt x="1153" y="14581"/>
                  </a:lnTo>
                  <a:lnTo>
                    <a:pt x="1206" y="14042"/>
                  </a:lnTo>
                  <a:lnTo>
                    <a:pt x="1250" y="13467"/>
                  </a:lnTo>
                  <a:lnTo>
                    <a:pt x="1289" y="12834"/>
                  </a:lnTo>
                  <a:lnTo>
                    <a:pt x="1324" y="12155"/>
                  </a:lnTo>
                  <a:lnTo>
                    <a:pt x="1355" y="11428"/>
                  </a:lnTo>
                  <a:lnTo>
                    <a:pt x="1377" y="10678"/>
                  </a:lnTo>
                  <a:lnTo>
                    <a:pt x="1395" y="9893"/>
                  </a:lnTo>
                  <a:lnTo>
                    <a:pt x="1408" y="9072"/>
                  </a:lnTo>
                  <a:lnTo>
                    <a:pt x="1412" y="8228"/>
                  </a:lnTo>
                  <a:lnTo>
                    <a:pt x="1408" y="7384"/>
                  </a:lnTo>
                  <a:lnTo>
                    <a:pt x="1395" y="6576"/>
                  </a:lnTo>
                  <a:lnTo>
                    <a:pt x="1377" y="5779"/>
                  </a:lnTo>
                  <a:lnTo>
                    <a:pt x="1355" y="5029"/>
                  </a:lnTo>
                  <a:lnTo>
                    <a:pt x="1324" y="4302"/>
                  </a:lnTo>
                  <a:lnTo>
                    <a:pt x="1289" y="3622"/>
                  </a:lnTo>
                  <a:lnTo>
                    <a:pt x="1250" y="2989"/>
                  </a:lnTo>
                  <a:lnTo>
                    <a:pt x="1206" y="2403"/>
                  </a:lnTo>
                  <a:lnTo>
                    <a:pt x="1153" y="1876"/>
                  </a:lnTo>
                  <a:lnTo>
                    <a:pt x="1100" y="1407"/>
                  </a:lnTo>
                  <a:lnTo>
                    <a:pt x="1069" y="1184"/>
                  </a:lnTo>
                  <a:lnTo>
                    <a:pt x="1043" y="985"/>
                  </a:lnTo>
                  <a:lnTo>
                    <a:pt x="1012" y="809"/>
                  </a:lnTo>
                  <a:lnTo>
                    <a:pt x="981" y="645"/>
                  </a:lnTo>
                  <a:lnTo>
                    <a:pt x="946" y="493"/>
                  </a:lnTo>
                  <a:lnTo>
                    <a:pt x="916" y="364"/>
                  </a:lnTo>
                  <a:lnTo>
                    <a:pt x="880" y="258"/>
                  </a:lnTo>
                  <a:lnTo>
                    <a:pt x="845" y="165"/>
                  </a:lnTo>
                  <a:lnTo>
                    <a:pt x="814" y="94"/>
                  </a:lnTo>
                  <a:lnTo>
                    <a:pt x="779" y="36"/>
                  </a:lnTo>
                  <a:lnTo>
                    <a:pt x="740" y="12"/>
                  </a:lnTo>
                  <a:lnTo>
                    <a:pt x="70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00;p39">
              <a:extLst>
                <a:ext uri="{FF2B5EF4-FFF2-40B4-BE49-F238E27FC236}">
                  <a16:creationId xmlns:a16="http://schemas.microsoft.com/office/drawing/2014/main" id="{36A0074A-9E40-0C1B-70A0-7FC1B9C12F4E}"/>
                </a:ext>
              </a:extLst>
            </p:cNvPr>
            <p:cNvSpPr/>
            <p:nvPr/>
          </p:nvSpPr>
          <p:spPr>
            <a:xfrm>
              <a:off x="3954475" y="-1133175"/>
              <a:ext cx="39700" cy="413175"/>
            </a:xfrm>
            <a:custGeom>
              <a:avLst/>
              <a:gdLst/>
              <a:ahLst/>
              <a:cxnLst/>
              <a:rect l="l" t="t" r="r" b="b"/>
              <a:pathLst>
                <a:path w="1588" h="16527" extrusionOk="0">
                  <a:moveTo>
                    <a:pt x="1192" y="0"/>
                  </a:moveTo>
                  <a:lnTo>
                    <a:pt x="1091" y="12"/>
                  </a:lnTo>
                  <a:lnTo>
                    <a:pt x="985" y="35"/>
                  </a:lnTo>
                  <a:lnTo>
                    <a:pt x="893" y="71"/>
                  </a:lnTo>
                  <a:lnTo>
                    <a:pt x="818" y="94"/>
                  </a:lnTo>
                  <a:lnTo>
                    <a:pt x="774" y="106"/>
                  </a:lnTo>
                  <a:lnTo>
                    <a:pt x="735" y="117"/>
                  </a:lnTo>
                  <a:lnTo>
                    <a:pt x="695" y="141"/>
                  </a:lnTo>
                  <a:lnTo>
                    <a:pt x="656" y="188"/>
                  </a:lnTo>
                  <a:lnTo>
                    <a:pt x="616" y="258"/>
                  </a:lnTo>
                  <a:lnTo>
                    <a:pt x="581" y="352"/>
                  </a:lnTo>
                  <a:lnTo>
                    <a:pt x="541" y="457"/>
                  </a:lnTo>
                  <a:lnTo>
                    <a:pt x="506" y="586"/>
                  </a:lnTo>
                  <a:lnTo>
                    <a:pt x="471" y="727"/>
                  </a:lnTo>
                  <a:lnTo>
                    <a:pt x="436" y="891"/>
                  </a:lnTo>
                  <a:lnTo>
                    <a:pt x="405" y="1067"/>
                  </a:lnTo>
                  <a:lnTo>
                    <a:pt x="370" y="1266"/>
                  </a:lnTo>
                  <a:lnTo>
                    <a:pt x="339" y="1477"/>
                  </a:lnTo>
                  <a:lnTo>
                    <a:pt x="308" y="1711"/>
                  </a:lnTo>
                  <a:lnTo>
                    <a:pt x="282" y="1958"/>
                  </a:lnTo>
                  <a:lnTo>
                    <a:pt x="225" y="2485"/>
                  </a:lnTo>
                  <a:lnTo>
                    <a:pt x="176" y="3071"/>
                  </a:lnTo>
                  <a:lnTo>
                    <a:pt x="132" y="3704"/>
                  </a:lnTo>
                  <a:lnTo>
                    <a:pt x="93" y="4372"/>
                  </a:lnTo>
                  <a:lnTo>
                    <a:pt x="62" y="5099"/>
                  </a:lnTo>
                  <a:lnTo>
                    <a:pt x="36" y="5849"/>
                  </a:lnTo>
                  <a:lnTo>
                    <a:pt x="14" y="6646"/>
                  </a:lnTo>
                  <a:lnTo>
                    <a:pt x="5" y="7454"/>
                  </a:lnTo>
                  <a:lnTo>
                    <a:pt x="0" y="8298"/>
                  </a:lnTo>
                  <a:lnTo>
                    <a:pt x="5" y="9142"/>
                  </a:lnTo>
                  <a:lnTo>
                    <a:pt x="14" y="9963"/>
                  </a:lnTo>
                  <a:lnTo>
                    <a:pt x="36" y="10748"/>
                  </a:lnTo>
                  <a:lnTo>
                    <a:pt x="62" y="11498"/>
                  </a:lnTo>
                  <a:lnTo>
                    <a:pt x="93" y="12225"/>
                  </a:lnTo>
                  <a:lnTo>
                    <a:pt x="132" y="12904"/>
                  </a:lnTo>
                  <a:lnTo>
                    <a:pt x="176" y="13537"/>
                  </a:lnTo>
                  <a:lnTo>
                    <a:pt x="225" y="14112"/>
                  </a:lnTo>
                  <a:lnTo>
                    <a:pt x="282" y="14651"/>
                  </a:lnTo>
                  <a:lnTo>
                    <a:pt x="308" y="14885"/>
                  </a:lnTo>
                  <a:lnTo>
                    <a:pt x="339" y="15120"/>
                  </a:lnTo>
                  <a:lnTo>
                    <a:pt x="370" y="15331"/>
                  </a:lnTo>
                  <a:lnTo>
                    <a:pt x="405" y="15530"/>
                  </a:lnTo>
                  <a:lnTo>
                    <a:pt x="436" y="15717"/>
                  </a:lnTo>
                  <a:lnTo>
                    <a:pt x="471" y="15881"/>
                  </a:lnTo>
                  <a:lnTo>
                    <a:pt x="506" y="16022"/>
                  </a:lnTo>
                  <a:lnTo>
                    <a:pt x="541" y="16151"/>
                  </a:lnTo>
                  <a:lnTo>
                    <a:pt x="581" y="16268"/>
                  </a:lnTo>
                  <a:lnTo>
                    <a:pt x="616" y="16350"/>
                  </a:lnTo>
                  <a:lnTo>
                    <a:pt x="656" y="16432"/>
                  </a:lnTo>
                  <a:lnTo>
                    <a:pt x="695" y="16479"/>
                  </a:lnTo>
                  <a:lnTo>
                    <a:pt x="735" y="16514"/>
                  </a:lnTo>
                  <a:lnTo>
                    <a:pt x="774" y="16526"/>
                  </a:lnTo>
                  <a:lnTo>
                    <a:pt x="1341" y="16526"/>
                  </a:lnTo>
                  <a:lnTo>
                    <a:pt x="1368" y="16421"/>
                  </a:lnTo>
                  <a:lnTo>
                    <a:pt x="1394" y="16303"/>
                  </a:lnTo>
                  <a:lnTo>
                    <a:pt x="1416" y="16175"/>
                  </a:lnTo>
                  <a:lnTo>
                    <a:pt x="1438" y="16034"/>
                  </a:lnTo>
                  <a:lnTo>
                    <a:pt x="1460" y="15870"/>
                  </a:lnTo>
                  <a:lnTo>
                    <a:pt x="1478" y="15706"/>
                  </a:lnTo>
                  <a:lnTo>
                    <a:pt x="1491" y="15530"/>
                  </a:lnTo>
                  <a:lnTo>
                    <a:pt x="1504" y="15331"/>
                  </a:lnTo>
                  <a:lnTo>
                    <a:pt x="1526" y="14909"/>
                  </a:lnTo>
                  <a:lnTo>
                    <a:pt x="1544" y="14452"/>
                  </a:lnTo>
                  <a:lnTo>
                    <a:pt x="1553" y="13959"/>
                  </a:lnTo>
                  <a:lnTo>
                    <a:pt x="1561" y="13420"/>
                  </a:lnTo>
                  <a:lnTo>
                    <a:pt x="1561" y="12858"/>
                  </a:lnTo>
                  <a:lnTo>
                    <a:pt x="1561" y="12272"/>
                  </a:lnTo>
                  <a:lnTo>
                    <a:pt x="1557" y="11006"/>
                  </a:lnTo>
                  <a:lnTo>
                    <a:pt x="1548" y="9681"/>
                  </a:lnTo>
                  <a:lnTo>
                    <a:pt x="1544" y="8298"/>
                  </a:lnTo>
                  <a:lnTo>
                    <a:pt x="1544" y="7607"/>
                  </a:lnTo>
                  <a:lnTo>
                    <a:pt x="1548" y="6927"/>
                  </a:lnTo>
                  <a:lnTo>
                    <a:pt x="1566" y="5603"/>
                  </a:lnTo>
                  <a:lnTo>
                    <a:pt x="1579" y="4349"/>
                  </a:lnTo>
                  <a:lnTo>
                    <a:pt x="1588" y="3763"/>
                  </a:lnTo>
                  <a:lnTo>
                    <a:pt x="1588" y="3200"/>
                  </a:lnTo>
                  <a:lnTo>
                    <a:pt x="1588" y="2673"/>
                  </a:lnTo>
                  <a:lnTo>
                    <a:pt x="1583" y="2169"/>
                  </a:lnTo>
                  <a:lnTo>
                    <a:pt x="1575" y="1711"/>
                  </a:lnTo>
                  <a:lnTo>
                    <a:pt x="1557" y="1301"/>
                  </a:lnTo>
                  <a:lnTo>
                    <a:pt x="1544" y="1114"/>
                  </a:lnTo>
                  <a:lnTo>
                    <a:pt x="1531" y="926"/>
                  </a:lnTo>
                  <a:lnTo>
                    <a:pt x="1517" y="762"/>
                  </a:lnTo>
                  <a:lnTo>
                    <a:pt x="1500" y="598"/>
                  </a:lnTo>
                  <a:lnTo>
                    <a:pt x="1478" y="457"/>
                  </a:lnTo>
                  <a:lnTo>
                    <a:pt x="1456" y="328"/>
                  </a:lnTo>
                  <a:lnTo>
                    <a:pt x="1429" y="211"/>
                  </a:lnTo>
                  <a:lnTo>
                    <a:pt x="1403" y="106"/>
                  </a:lnTo>
                  <a:lnTo>
                    <a:pt x="1385" y="59"/>
                  </a:lnTo>
                  <a:lnTo>
                    <a:pt x="1359" y="35"/>
                  </a:lnTo>
                  <a:lnTo>
                    <a:pt x="1324" y="12"/>
                  </a:lnTo>
                  <a:lnTo>
                    <a:pt x="128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01;p39">
              <a:extLst>
                <a:ext uri="{FF2B5EF4-FFF2-40B4-BE49-F238E27FC236}">
                  <a16:creationId xmlns:a16="http://schemas.microsoft.com/office/drawing/2014/main" id="{45CEAAD4-3AD8-2819-A306-A39029B22DD2}"/>
                </a:ext>
              </a:extLst>
            </p:cNvPr>
            <p:cNvSpPr/>
            <p:nvPr/>
          </p:nvSpPr>
          <p:spPr>
            <a:xfrm>
              <a:off x="3954475" y="-1133175"/>
              <a:ext cx="39700" cy="413175"/>
            </a:xfrm>
            <a:custGeom>
              <a:avLst/>
              <a:gdLst/>
              <a:ahLst/>
              <a:cxnLst/>
              <a:rect l="l" t="t" r="r" b="b"/>
              <a:pathLst>
                <a:path w="1588" h="16527" fill="none" extrusionOk="0">
                  <a:moveTo>
                    <a:pt x="0" y="8298"/>
                  </a:moveTo>
                  <a:lnTo>
                    <a:pt x="0" y="8298"/>
                  </a:lnTo>
                  <a:lnTo>
                    <a:pt x="5" y="9142"/>
                  </a:lnTo>
                  <a:lnTo>
                    <a:pt x="14" y="9963"/>
                  </a:lnTo>
                  <a:lnTo>
                    <a:pt x="36" y="10748"/>
                  </a:lnTo>
                  <a:lnTo>
                    <a:pt x="62" y="11498"/>
                  </a:lnTo>
                  <a:lnTo>
                    <a:pt x="93" y="12225"/>
                  </a:lnTo>
                  <a:lnTo>
                    <a:pt x="132" y="12904"/>
                  </a:lnTo>
                  <a:lnTo>
                    <a:pt x="176" y="13537"/>
                  </a:lnTo>
                  <a:lnTo>
                    <a:pt x="225" y="14112"/>
                  </a:lnTo>
                  <a:lnTo>
                    <a:pt x="282" y="14651"/>
                  </a:lnTo>
                  <a:lnTo>
                    <a:pt x="308" y="14885"/>
                  </a:lnTo>
                  <a:lnTo>
                    <a:pt x="339" y="15120"/>
                  </a:lnTo>
                  <a:lnTo>
                    <a:pt x="370" y="15331"/>
                  </a:lnTo>
                  <a:lnTo>
                    <a:pt x="405" y="15530"/>
                  </a:lnTo>
                  <a:lnTo>
                    <a:pt x="436" y="15717"/>
                  </a:lnTo>
                  <a:lnTo>
                    <a:pt x="471" y="15881"/>
                  </a:lnTo>
                  <a:lnTo>
                    <a:pt x="506" y="16022"/>
                  </a:lnTo>
                  <a:lnTo>
                    <a:pt x="541" y="16151"/>
                  </a:lnTo>
                  <a:lnTo>
                    <a:pt x="581" y="16268"/>
                  </a:lnTo>
                  <a:lnTo>
                    <a:pt x="616" y="16350"/>
                  </a:lnTo>
                  <a:lnTo>
                    <a:pt x="656" y="16432"/>
                  </a:lnTo>
                  <a:lnTo>
                    <a:pt x="695" y="16479"/>
                  </a:lnTo>
                  <a:lnTo>
                    <a:pt x="735" y="16514"/>
                  </a:lnTo>
                  <a:lnTo>
                    <a:pt x="774" y="16526"/>
                  </a:lnTo>
                  <a:lnTo>
                    <a:pt x="1341" y="16526"/>
                  </a:lnTo>
                  <a:lnTo>
                    <a:pt x="1341" y="16526"/>
                  </a:lnTo>
                  <a:lnTo>
                    <a:pt x="1368" y="16421"/>
                  </a:lnTo>
                  <a:lnTo>
                    <a:pt x="1394" y="16303"/>
                  </a:lnTo>
                  <a:lnTo>
                    <a:pt x="1416" y="16175"/>
                  </a:lnTo>
                  <a:lnTo>
                    <a:pt x="1438" y="16034"/>
                  </a:lnTo>
                  <a:lnTo>
                    <a:pt x="1460" y="15870"/>
                  </a:lnTo>
                  <a:lnTo>
                    <a:pt x="1478" y="15706"/>
                  </a:lnTo>
                  <a:lnTo>
                    <a:pt x="1491" y="15530"/>
                  </a:lnTo>
                  <a:lnTo>
                    <a:pt x="1504" y="15331"/>
                  </a:lnTo>
                  <a:lnTo>
                    <a:pt x="1526" y="14909"/>
                  </a:lnTo>
                  <a:lnTo>
                    <a:pt x="1544" y="14452"/>
                  </a:lnTo>
                  <a:lnTo>
                    <a:pt x="1553" y="13959"/>
                  </a:lnTo>
                  <a:lnTo>
                    <a:pt x="1561" y="13420"/>
                  </a:lnTo>
                  <a:lnTo>
                    <a:pt x="1561" y="12858"/>
                  </a:lnTo>
                  <a:lnTo>
                    <a:pt x="1561" y="12272"/>
                  </a:lnTo>
                  <a:lnTo>
                    <a:pt x="1557" y="11006"/>
                  </a:lnTo>
                  <a:lnTo>
                    <a:pt x="1548" y="9681"/>
                  </a:lnTo>
                  <a:lnTo>
                    <a:pt x="1544" y="8298"/>
                  </a:lnTo>
                  <a:lnTo>
                    <a:pt x="1544" y="8298"/>
                  </a:lnTo>
                  <a:lnTo>
                    <a:pt x="1544" y="7607"/>
                  </a:lnTo>
                  <a:lnTo>
                    <a:pt x="1548" y="6927"/>
                  </a:lnTo>
                  <a:lnTo>
                    <a:pt x="1566" y="5603"/>
                  </a:lnTo>
                  <a:lnTo>
                    <a:pt x="1579" y="4349"/>
                  </a:lnTo>
                  <a:lnTo>
                    <a:pt x="1588" y="3763"/>
                  </a:lnTo>
                  <a:lnTo>
                    <a:pt x="1588" y="3200"/>
                  </a:lnTo>
                  <a:lnTo>
                    <a:pt x="1588" y="2673"/>
                  </a:lnTo>
                  <a:lnTo>
                    <a:pt x="1583" y="2169"/>
                  </a:lnTo>
                  <a:lnTo>
                    <a:pt x="1575" y="1711"/>
                  </a:lnTo>
                  <a:lnTo>
                    <a:pt x="1557" y="1301"/>
                  </a:lnTo>
                  <a:lnTo>
                    <a:pt x="1544" y="1114"/>
                  </a:lnTo>
                  <a:lnTo>
                    <a:pt x="1531" y="926"/>
                  </a:lnTo>
                  <a:lnTo>
                    <a:pt x="1517" y="762"/>
                  </a:lnTo>
                  <a:lnTo>
                    <a:pt x="1500" y="598"/>
                  </a:lnTo>
                  <a:lnTo>
                    <a:pt x="1478" y="457"/>
                  </a:lnTo>
                  <a:lnTo>
                    <a:pt x="1456" y="328"/>
                  </a:lnTo>
                  <a:lnTo>
                    <a:pt x="1429" y="211"/>
                  </a:lnTo>
                  <a:lnTo>
                    <a:pt x="1403" y="106"/>
                  </a:lnTo>
                  <a:lnTo>
                    <a:pt x="1403" y="106"/>
                  </a:lnTo>
                  <a:lnTo>
                    <a:pt x="1385" y="59"/>
                  </a:lnTo>
                  <a:lnTo>
                    <a:pt x="1359" y="35"/>
                  </a:lnTo>
                  <a:lnTo>
                    <a:pt x="1324" y="12"/>
                  </a:lnTo>
                  <a:lnTo>
                    <a:pt x="1284" y="0"/>
                  </a:lnTo>
                  <a:lnTo>
                    <a:pt x="1192" y="0"/>
                  </a:lnTo>
                  <a:lnTo>
                    <a:pt x="1091" y="12"/>
                  </a:lnTo>
                  <a:lnTo>
                    <a:pt x="985" y="35"/>
                  </a:lnTo>
                  <a:lnTo>
                    <a:pt x="893" y="71"/>
                  </a:lnTo>
                  <a:lnTo>
                    <a:pt x="818" y="94"/>
                  </a:lnTo>
                  <a:lnTo>
                    <a:pt x="774" y="106"/>
                  </a:lnTo>
                  <a:lnTo>
                    <a:pt x="774" y="106"/>
                  </a:lnTo>
                  <a:lnTo>
                    <a:pt x="735" y="117"/>
                  </a:lnTo>
                  <a:lnTo>
                    <a:pt x="695" y="141"/>
                  </a:lnTo>
                  <a:lnTo>
                    <a:pt x="656" y="188"/>
                  </a:lnTo>
                  <a:lnTo>
                    <a:pt x="616" y="258"/>
                  </a:lnTo>
                  <a:lnTo>
                    <a:pt x="581" y="352"/>
                  </a:lnTo>
                  <a:lnTo>
                    <a:pt x="541" y="457"/>
                  </a:lnTo>
                  <a:lnTo>
                    <a:pt x="506" y="586"/>
                  </a:lnTo>
                  <a:lnTo>
                    <a:pt x="471" y="727"/>
                  </a:lnTo>
                  <a:lnTo>
                    <a:pt x="436" y="891"/>
                  </a:lnTo>
                  <a:lnTo>
                    <a:pt x="405" y="1067"/>
                  </a:lnTo>
                  <a:lnTo>
                    <a:pt x="370" y="1266"/>
                  </a:lnTo>
                  <a:lnTo>
                    <a:pt x="339" y="1477"/>
                  </a:lnTo>
                  <a:lnTo>
                    <a:pt x="308" y="1711"/>
                  </a:lnTo>
                  <a:lnTo>
                    <a:pt x="282" y="1958"/>
                  </a:lnTo>
                  <a:lnTo>
                    <a:pt x="225" y="2485"/>
                  </a:lnTo>
                  <a:lnTo>
                    <a:pt x="176" y="3071"/>
                  </a:lnTo>
                  <a:lnTo>
                    <a:pt x="132" y="3704"/>
                  </a:lnTo>
                  <a:lnTo>
                    <a:pt x="93" y="4372"/>
                  </a:lnTo>
                  <a:lnTo>
                    <a:pt x="62" y="5099"/>
                  </a:lnTo>
                  <a:lnTo>
                    <a:pt x="36" y="5849"/>
                  </a:lnTo>
                  <a:lnTo>
                    <a:pt x="14" y="6646"/>
                  </a:lnTo>
                  <a:lnTo>
                    <a:pt x="5" y="7454"/>
                  </a:lnTo>
                  <a:lnTo>
                    <a:pt x="0" y="82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02;p39">
              <a:extLst>
                <a:ext uri="{FF2B5EF4-FFF2-40B4-BE49-F238E27FC236}">
                  <a16:creationId xmlns:a16="http://schemas.microsoft.com/office/drawing/2014/main" id="{384C32A9-47DA-E828-1A3A-A667F2D909B3}"/>
                </a:ext>
              </a:extLst>
            </p:cNvPr>
            <p:cNvSpPr/>
            <p:nvPr/>
          </p:nvSpPr>
          <p:spPr>
            <a:xfrm>
              <a:off x="3581500" y="-1803000"/>
              <a:ext cx="384975" cy="685375"/>
            </a:xfrm>
            <a:custGeom>
              <a:avLst/>
              <a:gdLst/>
              <a:ahLst/>
              <a:cxnLst/>
              <a:rect l="l" t="t" r="r" b="b"/>
              <a:pathLst>
                <a:path w="15399" h="27415" extrusionOk="0">
                  <a:moveTo>
                    <a:pt x="1742" y="1735"/>
                  </a:moveTo>
                  <a:lnTo>
                    <a:pt x="1605" y="2005"/>
                  </a:lnTo>
                  <a:lnTo>
                    <a:pt x="1478" y="2274"/>
                  </a:lnTo>
                  <a:lnTo>
                    <a:pt x="1350" y="2555"/>
                  </a:lnTo>
                  <a:lnTo>
                    <a:pt x="1223" y="2848"/>
                  </a:lnTo>
                  <a:lnTo>
                    <a:pt x="1100" y="3141"/>
                  </a:lnTo>
                  <a:lnTo>
                    <a:pt x="981" y="3446"/>
                  </a:lnTo>
                  <a:lnTo>
                    <a:pt x="867" y="3751"/>
                  </a:lnTo>
                  <a:lnTo>
                    <a:pt x="752" y="4067"/>
                  </a:lnTo>
                  <a:lnTo>
                    <a:pt x="647" y="4395"/>
                  </a:lnTo>
                  <a:lnTo>
                    <a:pt x="541" y="4724"/>
                  </a:lnTo>
                  <a:lnTo>
                    <a:pt x="440" y="5052"/>
                  </a:lnTo>
                  <a:lnTo>
                    <a:pt x="343" y="5403"/>
                  </a:lnTo>
                  <a:lnTo>
                    <a:pt x="251" y="5743"/>
                  </a:lnTo>
                  <a:lnTo>
                    <a:pt x="163" y="6107"/>
                  </a:lnTo>
                  <a:lnTo>
                    <a:pt x="79" y="6458"/>
                  </a:lnTo>
                  <a:lnTo>
                    <a:pt x="0" y="6833"/>
                  </a:lnTo>
                  <a:lnTo>
                    <a:pt x="40" y="6775"/>
                  </a:lnTo>
                  <a:lnTo>
                    <a:pt x="123" y="6458"/>
                  </a:lnTo>
                  <a:lnTo>
                    <a:pt x="211" y="6142"/>
                  </a:lnTo>
                  <a:lnTo>
                    <a:pt x="299" y="5825"/>
                  </a:lnTo>
                  <a:lnTo>
                    <a:pt x="392" y="5509"/>
                  </a:lnTo>
                  <a:lnTo>
                    <a:pt x="488" y="5204"/>
                  </a:lnTo>
                  <a:lnTo>
                    <a:pt x="590" y="4899"/>
                  </a:lnTo>
                  <a:lnTo>
                    <a:pt x="691" y="4595"/>
                  </a:lnTo>
                  <a:lnTo>
                    <a:pt x="796" y="4290"/>
                  </a:lnTo>
                  <a:lnTo>
                    <a:pt x="902" y="3997"/>
                  </a:lnTo>
                  <a:lnTo>
                    <a:pt x="1012" y="3704"/>
                  </a:lnTo>
                  <a:lnTo>
                    <a:pt x="1126" y="3411"/>
                  </a:lnTo>
                  <a:lnTo>
                    <a:pt x="1245" y="3130"/>
                  </a:lnTo>
                  <a:lnTo>
                    <a:pt x="1363" y="2848"/>
                  </a:lnTo>
                  <a:lnTo>
                    <a:pt x="1486" y="2567"/>
                  </a:lnTo>
                  <a:lnTo>
                    <a:pt x="1614" y="2298"/>
                  </a:lnTo>
                  <a:lnTo>
                    <a:pt x="1742" y="2040"/>
                  </a:lnTo>
                  <a:lnTo>
                    <a:pt x="1742" y="1735"/>
                  </a:lnTo>
                  <a:close/>
                  <a:moveTo>
                    <a:pt x="11969" y="0"/>
                  </a:moveTo>
                  <a:lnTo>
                    <a:pt x="11969" y="176"/>
                  </a:lnTo>
                  <a:lnTo>
                    <a:pt x="12079" y="340"/>
                  </a:lnTo>
                  <a:lnTo>
                    <a:pt x="12189" y="516"/>
                  </a:lnTo>
                  <a:lnTo>
                    <a:pt x="12299" y="704"/>
                  </a:lnTo>
                  <a:lnTo>
                    <a:pt x="12409" y="891"/>
                  </a:lnTo>
                  <a:lnTo>
                    <a:pt x="12519" y="1102"/>
                  </a:lnTo>
                  <a:lnTo>
                    <a:pt x="12629" y="1313"/>
                  </a:lnTo>
                  <a:lnTo>
                    <a:pt x="12734" y="1524"/>
                  </a:lnTo>
                  <a:lnTo>
                    <a:pt x="12840" y="1758"/>
                  </a:lnTo>
                  <a:lnTo>
                    <a:pt x="12945" y="1993"/>
                  </a:lnTo>
                  <a:lnTo>
                    <a:pt x="13051" y="2239"/>
                  </a:lnTo>
                  <a:lnTo>
                    <a:pt x="13152" y="2497"/>
                  </a:lnTo>
                  <a:lnTo>
                    <a:pt x="13253" y="2755"/>
                  </a:lnTo>
                  <a:lnTo>
                    <a:pt x="13354" y="3036"/>
                  </a:lnTo>
                  <a:lnTo>
                    <a:pt x="13451" y="3317"/>
                  </a:lnTo>
                  <a:lnTo>
                    <a:pt x="13548" y="3610"/>
                  </a:lnTo>
                  <a:lnTo>
                    <a:pt x="13640" y="3915"/>
                  </a:lnTo>
                  <a:lnTo>
                    <a:pt x="13732" y="4231"/>
                  </a:lnTo>
                  <a:lnTo>
                    <a:pt x="13825" y="4560"/>
                  </a:lnTo>
                  <a:lnTo>
                    <a:pt x="13908" y="4899"/>
                  </a:lnTo>
                  <a:lnTo>
                    <a:pt x="13996" y="5239"/>
                  </a:lnTo>
                  <a:lnTo>
                    <a:pt x="14075" y="5603"/>
                  </a:lnTo>
                  <a:lnTo>
                    <a:pt x="14154" y="5966"/>
                  </a:lnTo>
                  <a:lnTo>
                    <a:pt x="14229" y="6353"/>
                  </a:lnTo>
                  <a:lnTo>
                    <a:pt x="14304" y="6751"/>
                  </a:lnTo>
                  <a:lnTo>
                    <a:pt x="14374" y="7150"/>
                  </a:lnTo>
                  <a:lnTo>
                    <a:pt x="14440" y="7572"/>
                  </a:lnTo>
                  <a:lnTo>
                    <a:pt x="14502" y="7994"/>
                  </a:lnTo>
                  <a:lnTo>
                    <a:pt x="14559" y="8439"/>
                  </a:lnTo>
                  <a:lnTo>
                    <a:pt x="14616" y="8896"/>
                  </a:lnTo>
                  <a:lnTo>
                    <a:pt x="14669" y="9365"/>
                  </a:lnTo>
                  <a:lnTo>
                    <a:pt x="14712" y="9798"/>
                  </a:lnTo>
                  <a:lnTo>
                    <a:pt x="14704" y="9705"/>
                  </a:lnTo>
                  <a:lnTo>
                    <a:pt x="14642" y="9095"/>
                  </a:lnTo>
                  <a:lnTo>
                    <a:pt x="14572" y="8498"/>
                  </a:lnTo>
                  <a:lnTo>
                    <a:pt x="14497" y="7900"/>
                  </a:lnTo>
                  <a:lnTo>
                    <a:pt x="14414" y="7326"/>
                  </a:lnTo>
                  <a:lnTo>
                    <a:pt x="14326" y="6763"/>
                  </a:lnTo>
                  <a:lnTo>
                    <a:pt x="14225" y="6212"/>
                  </a:lnTo>
                  <a:lnTo>
                    <a:pt x="14115" y="5673"/>
                  </a:lnTo>
                  <a:lnTo>
                    <a:pt x="13996" y="5146"/>
                  </a:lnTo>
                  <a:lnTo>
                    <a:pt x="13934" y="4888"/>
                  </a:lnTo>
                  <a:lnTo>
                    <a:pt x="13869" y="4630"/>
                  </a:lnTo>
                  <a:lnTo>
                    <a:pt x="13803" y="4372"/>
                  </a:lnTo>
                  <a:lnTo>
                    <a:pt x="13732" y="4126"/>
                  </a:lnTo>
                  <a:lnTo>
                    <a:pt x="13662" y="3880"/>
                  </a:lnTo>
                  <a:lnTo>
                    <a:pt x="13587" y="3634"/>
                  </a:lnTo>
                  <a:lnTo>
                    <a:pt x="13508" y="3388"/>
                  </a:lnTo>
                  <a:lnTo>
                    <a:pt x="13429" y="3153"/>
                  </a:lnTo>
                  <a:lnTo>
                    <a:pt x="13345" y="2919"/>
                  </a:lnTo>
                  <a:lnTo>
                    <a:pt x="13257" y="2684"/>
                  </a:lnTo>
                  <a:lnTo>
                    <a:pt x="13169" y="2450"/>
                  </a:lnTo>
                  <a:lnTo>
                    <a:pt x="13077" y="2227"/>
                  </a:lnTo>
                  <a:lnTo>
                    <a:pt x="12985" y="2005"/>
                  </a:lnTo>
                  <a:lnTo>
                    <a:pt x="12888" y="1782"/>
                  </a:lnTo>
                  <a:lnTo>
                    <a:pt x="12778" y="1536"/>
                  </a:lnTo>
                  <a:lnTo>
                    <a:pt x="12668" y="1301"/>
                  </a:lnTo>
                  <a:lnTo>
                    <a:pt x="12554" y="1067"/>
                  </a:lnTo>
                  <a:lnTo>
                    <a:pt x="12439" y="832"/>
                  </a:lnTo>
                  <a:lnTo>
                    <a:pt x="12325" y="622"/>
                  </a:lnTo>
                  <a:lnTo>
                    <a:pt x="12206" y="399"/>
                  </a:lnTo>
                  <a:lnTo>
                    <a:pt x="12088" y="200"/>
                  </a:lnTo>
                  <a:lnTo>
                    <a:pt x="11969" y="0"/>
                  </a:lnTo>
                  <a:close/>
                  <a:moveTo>
                    <a:pt x="14712" y="9798"/>
                  </a:moveTo>
                  <a:lnTo>
                    <a:pt x="14761" y="10338"/>
                  </a:lnTo>
                  <a:lnTo>
                    <a:pt x="14717" y="9845"/>
                  </a:lnTo>
                  <a:lnTo>
                    <a:pt x="14712" y="9798"/>
                  </a:lnTo>
                  <a:close/>
                  <a:moveTo>
                    <a:pt x="14792" y="10748"/>
                  </a:moveTo>
                  <a:lnTo>
                    <a:pt x="14827" y="11275"/>
                  </a:lnTo>
                  <a:lnTo>
                    <a:pt x="14849" y="11618"/>
                  </a:lnTo>
                  <a:lnTo>
                    <a:pt x="14827" y="11252"/>
                  </a:lnTo>
                  <a:lnTo>
                    <a:pt x="14792" y="10748"/>
                  </a:lnTo>
                  <a:close/>
                  <a:moveTo>
                    <a:pt x="14849" y="11618"/>
                  </a:moveTo>
                  <a:lnTo>
                    <a:pt x="14858" y="11756"/>
                  </a:lnTo>
                  <a:lnTo>
                    <a:pt x="14911" y="12787"/>
                  </a:lnTo>
                  <a:lnTo>
                    <a:pt x="14959" y="13901"/>
                  </a:lnTo>
                  <a:lnTo>
                    <a:pt x="14919" y="12916"/>
                  </a:lnTo>
                  <a:lnTo>
                    <a:pt x="14893" y="12365"/>
                  </a:lnTo>
                  <a:lnTo>
                    <a:pt x="14862" y="11815"/>
                  </a:lnTo>
                  <a:lnTo>
                    <a:pt x="14849" y="11618"/>
                  </a:lnTo>
                  <a:close/>
                  <a:moveTo>
                    <a:pt x="15236" y="21531"/>
                  </a:moveTo>
                  <a:lnTo>
                    <a:pt x="15315" y="24391"/>
                  </a:lnTo>
                  <a:lnTo>
                    <a:pt x="15398" y="27370"/>
                  </a:lnTo>
                  <a:lnTo>
                    <a:pt x="15385" y="26770"/>
                  </a:lnTo>
                  <a:lnTo>
                    <a:pt x="15355" y="25469"/>
                  </a:lnTo>
                  <a:lnTo>
                    <a:pt x="15302" y="23676"/>
                  </a:lnTo>
                  <a:lnTo>
                    <a:pt x="15236" y="21531"/>
                  </a:lnTo>
                  <a:close/>
                  <a:moveTo>
                    <a:pt x="15398" y="27370"/>
                  </a:moveTo>
                  <a:lnTo>
                    <a:pt x="15399" y="27414"/>
                  </a:lnTo>
                  <a:lnTo>
                    <a:pt x="15399" y="27403"/>
                  </a:lnTo>
                  <a:lnTo>
                    <a:pt x="15398" y="2737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03;p39">
              <a:extLst>
                <a:ext uri="{FF2B5EF4-FFF2-40B4-BE49-F238E27FC236}">
                  <a16:creationId xmlns:a16="http://schemas.microsoft.com/office/drawing/2014/main" id="{B8123DED-B801-3F23-B6C9-2CFD68F8DEB9}"/>
                </a:ext>
              </a:extLst>
            </p:cNvPr>
            <p:cNvSpPr/>
            <p:nvPr/>
          </p:nvSpPr>
          <p:spPr>
            <a:xfrm>
              <a:off x="3880700" y="-1803000"/>
              <a:ext cx="69850" cy="258450"/>
            </a:xfrm>
            <a:custGeom>
              <a:avLst/>
              <a:gdLst/>
              <a:ahLst/>
              <a:cxnLst/>
              <a:rect l="l" t="t" r="r" b="b"/>
              <a:pathLst>
                <a:path w="2794" h="10338" fill="none" extrusionOk="0">
                  <a:moveTo>
                    <a:pt x="2793" y="10338"/>
                  </a:moveTo>
                  <a:lnTo>
                    <a:pt x="2793" y="10338"/>
                  </a:lnTo>
                  <a:lnTo>
                    <a:pt x="2749" y="9845"/>
                  </a:lnTo>
                  <a:lnTo>
                    <a:pt x="2701" y="9365"/>
                  </a:lnTo>
                  <a:lnTo>
                    <a:pt x="2648" y="8896"/>
                  </a:lnTo>
                  <a:lnTo>
                    <a:pt x="2591" y="8439"/>
                  </a:lnTo>
                  <a:lnTo>
                    <a:pt x="2534" y="7994"/>
                  </a:lnTo>
                  <a:lnTo>
                    <a:pt x="2472" y="7572"/>
                  </a:lnTo>
                  <a:lnTo>
                    <a:pt x="2406" y="7150"/>
                  </a:lnTo>
                  <a:lnTo>
                    <a:pt x="2336" y="6751"/>
                  </a:lnTo>
                  <a:lnTo>
                    <a:pt x="2261" y="6353"/>
                  </a:lnTo>
                  <a:lnTo>
                    <a:pt x="2186" y="5966"/>
                  </a:lnTo>
                  <a:lnTo>
                    <a:pt x="2107" y="5603"/>
                  </a:lnTo>
                  <a:lnTo>
                    <a:pt x="2028" y="5239"/>
                  </a:lnTo>
                  <a:lnTo>
                    <a:pt x="1940" y="4899"/>
                  </a:lnTo>
                  <a:lnTo>
                    <a:pt x="1857" y="4560"/>
                  </a:lnTo>
                  <a:lnTo>
                    <a:pt x="1764" y="4231"/>
                  </a:lnTo>
                  <a:lnTo>
                    <a:pt x="1672" y="3915"/>
                  </a:lnTo>
                  <a:lnTo>
                    <a:pt x="1580" y="3610"/>
                  </a:lnTo>
                  <a:lnTo>
                    <a:pt x="1483" y="3317"/>
                  </a:lnTo>
                  <a:lnTo>
                    <a:pt x="1386" y="3036"/>
                  </a:lnTo>
                  <a:lnTo>
                    <a:pt x="1285" y="2755"/>
                  </a:lnTo>
                  <a:lnTo>
                    <a:pt x="1184" y="2497"/>
                  </a:lnTo>
                  <a:lnTo>
                    <a:pt x="1083" y="2239"/>
                  </a:lnTo>
                  <a:lnTo>
                    <a:pt x="977" y="1993"/>
                  </a:lnTo>
                  <a:lnTo>
                    <a:pt x="872" y="1758"/>
                  </a:lnTo>
                  <a:lnTo>
                    <a:pt x="766" y="1524"/>
                  </a:lnTo>
                  <a:lnTo>
                    <a:pt x="661" y="1313"/>
                  </a:lnTo>
                  <a:lnTo>
                    <a:pt x="551" y="1102"/>
                  </a:lnTo>
                  <a:lnTo>
                    <a:pt x="441" y="891"/>
                  </a:lnTo>
                  <a:lnTo>
                    <a:pt x="331" y="704"/>
                  </a:lnTo>
                  <a:lnTo>
                    <a:pt x="221" y="516"/>
                  </a:lnTo>
                  <a:lnTo>
                    <a:pt x="111" y="340"/>
                  </a:lnTo>
                  <a:lnTo>
                    <a:pt x="1" y="176"/>
                  </a:lnTo>
                  <a:lnTo>
                    <a:pt x="1" y="0"/>
                  </a:lnTo>
                  <a:lnTo>
                    <a:pt x="1" y="0"/>
                  </a:lnTo>
                  <a:lnTo>
                    <a:pt x="120" y="200"/>
                  </a:lnTo>
                  <a:lnTo>
                    <a:pt x="238" y="399"/>
                  </a:lnTo>
                  <a:lnTo>
                    <a:pt x="357" y="622"/>
                  </a:lnTo>
                  <a:lnTo>
                    <a:pt x="471" y="832"/>
                  </a:lnTo>
                  <a:lnTo>
                    <a:pt x="586" y="1067"/>
                  </a:lnTo>
                  <a:lnTo>
                    <a:pt x="700" y="1301"/>
                  </a:lnTo>
                  <a:lnTo>
                    <a:pt x="810" y="1536"/>
                  </a:lnTo>
                  <a:lnTo>
                    <a:pt x="920" y="1782"/>
                  </a:lnTo>
                  <a:lnTo>
                    <a:pt x="920" y="1782"/>
                  </a:lnTo>
                  <a:lnTo>
                    <a:pt x="1017" y="2005"/>
                  </a:lnTo>
                  <a:lnTo>
                    <a:pt x="1109" y="2227"/>
                  </a:lnTo>
                  <a:lnTo>
                    <a:pt x="1201" y="2450"/>
                  </a:lnTo>
                  <a:lnTo>
                    <a:pt x="1289" y="2684"/>
                  </a:lnTo>
                  <a:lnTo>
                    <a:pt x="1377" y="2919"/>
                  </a:lnTo>
                  <a:lnTo>
                    <a:pt x="1461" y="3153"/>
                  </a:lnTo>
                  <a:lnTo>
                    <a:pt x="1540" y="3388"/>
                  </a:lnTo>
                  <a:lnTo>
                    <a:pt x="1619" y="3634"/>
                  </a:lnTo>
                  <a:lnTo>
                    <a:pt x="1694" y="3880"/>
                  </a:lnTo>
                  <a:lnTo>
                    <a:pt x="1764" y="4126"/>
                  </a:lnTo>
                  <a:lnTo>
                    <a:pt x="1835" y="4372"/>
                  </a:lnTo>
                  <a:lnTo>
                    <a:pt x="1901" y="4630"/>
                  </a:lnTo>
                  <a:lnTo>
                    <a:pt x="1966" y="4888"/>
                  </a:lnTo>
                  <a:lnTo>
                    <a:pt x="2028" y="5146"/>
                  </a:lnTo>
                  <a:lnTo>
                    <a:pt x="2147" y="5673"/>
                  </a:lnTo>
                  <a:lnTo>
                    <a:pt x="2257" y="6212"/>
                  </a:lnTo>
                  <a:lnTo>
                    <a:pt x="2358" y="6763"/>
                  </a:lnTo>
                  <a:lnTo>
                    <a:pt x="2446" y="7326"/>
                  </a:lnTo>
                  <a:lnTo>
                    <a:pt x="2529" y="7900"/>
                  </a:lnTo>
                  <a:lnTo>
                    <a:pt x="2604" y="8498"/>
                  </a:lnTo>
                  <a:lnTo>
                    <a:pt x="2674" y="9095"/>
                  </a:lnTo>
                  <a:lnTo>
                    <a:pt x="2736" y="9705"/>
                  </a:lnTo>
                  <a:lnTo>
                    <a:pt x="2793" y="1033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04;p39">
              <a:extLst>
                <a:ext uri="{FF2B5EF4-FFF2-40B4-BE49-F238E27FC236}">
                  <a16:creationId xmlns:a16="http://schemas.microsoft.com/office/drawing/2014/main" id="{4525A670-94A1-27A0-64B0-986CCD4E2555}"/>
                </a:ext>
              </a:extLst>
            </p:cNvPr>
            <p:cNvSpPr/>
            <p:nvPr/>
          </p:nvSpPr>
          <p:spPr>
            <a:xfrm>
              <a:off x="3951275" y="-1534325"/>
              <a:ext cx="4200" cy="78850"/>
            </a:xfrm>
            <a:custGeom>
              <a:avLst/>
              <a:gdLst/>
              <a:ahLst/>
              <a:cxnLst/>
              <a:rect l="l" t="t" r="r" b="b"/>
              <a:pathLst>
                <a:path w="168" h="3154" fill="none" extrusionOk="0">
                  <a:moveTo>
                    <a:pt x="168" y="3154"/>
                  </a:moveTo>
                  <a:lnTo>
                    <a:pt x="168" y="3154"/>
                  </a:lnTo>
                  <a:lnTo>
                    <a:pt x="120" y="2040"/>
                  </a:lnTo>
                  <a:lnTo>
                    <a:pt x="67" y="1009"/>
                  </a:lnTo>
                  <a:lnTo>
                    <a:pt x="67" y="1009"/>
                  </a:lnTo>
                  <a:lnTo>
                    <a:pt x="36" y="505"/>
                  </a:lnTo>
                  <a:lnTo>
                    <a:pt x="1" y="1"/>
                  </a:lnTo>
                  <a:lnTo>
                    <a:pt x="1" y="1"/>
                  </a:lnTo>
                  <a:lnTo>
                    <a:pt x="36" y="528"/>
                  </a:lnTo>
                  <a:lnTo>
                    <a:pt x="71" y="1068"/>
                  </a:lnTo>
                  <a:lnTo>
                    <a:pt x="102" y="1618"/>
                  </a:lnTo>
                  <a:lnTo>
                    <a:pt x="128" y="2169"/>
                  </a:lnTo>
                  <a:lnTo>
                    <a:pt x="128" y="2169"/>
                  </a:lnTo>
                  <a:lnTo>
                    <a:pt x="168" y="31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05;p39">
              <a:extLst>
                <a:ext uri="{FF2B5EF4-FFF2-40B4-BE49-F238E27FC236}">
                  <a16:creationId xmlns:a16="http://schemas.microsoft.com/office/drawing/2014/main" id="{7D6B7ECC-BB37-B081-11C9-F2D98B5B473E}"/>
                </a:ext>
              </a:extLst>
            </p:cNvPr>
            <p:cNvSpPr/>
            <p:nvPr/>
          </p:nvSpPr>
          <p:spPr>
            <a:xfrm>
              <a:off x="3962375" y="-1264750"/>
              <a:ext cx="4100" cy="147125"/>
            </a:xfrm>
            <a:custGeom>
              <a:avLst/>
              <a:gdLst/>
              <a:ahLst/>
              <a:cxnLst/>
              <a:rect l="l" t="t" r="r" b="b"/>
              <a:pathLst>
                <a:path w="164" h="5885" fill="none" extrusionOk="0">
                  <a:moveTo>
                    <a:pt x="164" y="5884"/>
                  </a:moveTo>
                  <a:lnTo>
                    <a:pt x="164" y="5884"/>
                  </a:lnTo>
                  <a:lnTo>
                    <a:pt x="164" y="5873"/>
                  </a:lnTo>
                  <a:lnTo>
                    <a:pt x="164" y="5873"/>
                  </a:lnTo>
                  <a:lnTo>
                    <a:pt x="80" y="2861"/>
                  </a:lnTo>
                  <a:lnTo>
                    <a:pt x="1" y="1"/>
                  </a:lnTo>
                  <a:lnTo>
                    <a:pt x="1" y="1"/>
                  </a:lnTo>
                  <a:lnTo>
                    <a:pt x="67" y="2146"/>
                  </a:lnTo>
                  <a:lnTo>
                    <a:pt x="120" y="3939"/>
                  </a:lnTo>
                  <a:lnTo>
                    <a:pt x="150" y="5240"/>
                  </a:lnTo>
                  <a:lnTo>
                    <a:pt x="164" y="58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06;p39">
              <a:extLst>
                <a:ext uri="{FF2B5EF4-FFF2-40B4-BE49-F238E27FC236}">
                  <a16:creationId xmlns:a16="http://schemas.microsoft.com/office/drawing/2014/main" id="{367F03B1-9812-725F-56ED-38E5C5872380}"/>
                </a:ext>
              </a:extLst>
            </p:cNvPr>
            <p:cNvSpPr/>
            <p:nvPr/>
          </p:nvSpPr>
          <p:spPr>
            <a:xfrm>
              <a:off x="3625025" y="-1870400"/>
              <a:ext cx="255700" cy="118400"/>
            </a:xfrm>
            <a:custGeom>
              <a:avLst/>
              <a:gdLst/>
              <a:ahLst/>
              <a:cxnLst/>
              <a:rect l="l" t="t" r="r" b="b"/>
              <a:pathLst>
                <a:path w="10228" h="4736" extrusionOk="0">
                  <a:moveTo>
                    <a:pt x="5426" y="1"/>
                  </a:moveTo>
                  <a:lnTo>
                    <a:pt x="5233" y="12"/>
                  </a:lnTo>
                  <a:lnTo>
                    <a:pt x="5035" y="12"/>
                  </a:lnTo>
                  <a:lnTo>
                    <a:pt x="4842" y="36"/>
                  </a:lnTo>
                  <a:lnTo>
                    <a:pt x="4648" y="59"/>
                  </a:lnTo>
                  <a:lnTo>
                    <a:pt x="4455" y="94"/>
                  </a:lnTo>
                  <a:lnTo>
                    <a:pt x="4261" y="141"/>
                  </a:lnTo>
                  <a:lnTo>
                    <a:pt x="4068" y="200"/>
                  </a:lnTo>
                  <a:lnTo>
                    <a:pt x="3874" y="258"/>
                  </a:lnTo>
                  <a:lnTo>
                    <a:pt x="3681" y="341"/>
                  </a:lnTo>
                  <a:lnTo>
                    <a:pt x="3492" y="423"/>
                  </a:lnTo>
                  <a:lnTo>
                    <a:pt x="3298" y="516"/>
                  </a:lnTo>
                  <a:lnTo>
                    <a:pt x="3109" y="622"/>
                  </a:lnTo>
                  <a:lnTo>
                    <a:pt x="2920" y="751"/>
                  </a:lnTo>
                  <a:lnTo>
                    <a:pt x="2731" y="880"/>
                  </a:lnTo>
                  <a:lnTo>
                    <a:pt x="2546" y="1032"/>
                  </a:lnTo>
                  <a:lnTo>
                    <a:pt x="2357" y="1184"/>
                  </a:lnTo>
                  <a:lnTo>
                    <a:pt x="2208" y="1325"/>
                  </a:lnTo>
                  <a:lnTo>
                    <a:pt x="2054" y="1477"/>
                  </a:lnTo>
                  <a:lnTo>
                    <a:pt x="1904" y="1641"/>
                  </a:lnTo>
                  <a:lnTo>
                    <a:pt x="1751" y="1806"/>
                  </a:lnTo>
                  <a:lnTo>
                    <a:pt x="1597" y="1981"/>
                  </a:lnTo>
                  <a:lnTo>
                    <a:pt x="1447" y="2157"/>
                  </a:lnTo>
                  <a:lnTo>
                    <a:pt x="1298" y="2356"/>
                  </a:lnTo>
                  <a:lnTo>
                    <a:pt x="1148" y="2556"/>
                  </a:lnTo>
                  <a:lnTo>
                    <a:pt x="999" y="2755"/>
                  </a:lnTo>
                  <a:lnTo>
                    <a:pt x="849" y="2978"/>
                  </a:lnTo>
                  <a:lnTo>
                    <a:pt x="704" y="3200"/>
                  </a:lnTo>
                  <a:lnTo>
                    <a:pt x="559" y="3435"/>
                  </a:lnTo>
                  <a:lnTo>
                    <a:pt x="418" y="3669"/>
                  </a:lnTo>
                  <a:lnTo>
                    <a:pt x="278" y="3915"/>
                  </a:lnTo>
                  <a:lnTo>
                    <a:pt x="137" y="4173"/>
                  </a:lnTo>
                  <a:lnTo>
                    <a:pt x="1" y="4431"/>
                  </a:lnTo>
                  <a:lnTo>
                    <a:pt x="1" y="4736"/>
                  </a:lnTo>
                  <a:lnTo>
                    <a:pt x="119" y="4490"/>
                  </a:lnTo>
                  <a:lnTo>
                    <a:pt x="247" y="4255"/>
                  </a:lnTo>
                  <a:lnTo>
                    <a:pt x="370" y="4032"/>
                  </a:lnTo>
                  <a:lnTo>
                    <a:pt x="502" y="3798"/>
                  </a:lnTo>
                  <a:lnTo>
                    <a:pt x="634" y="3587"/>
                  </a:lnTo>
                  <a:lnTo>
                    <a:pt x="766" y="3364"/>
                  </a:lnTo>
                  <a:lnTo>
                    <a:pt x="902" y="3153"/>
                  </a:lnTo>
                  <a:lnTo>
                    <a:pt x="1043" y="2954"/>
                  </a:lnTo>
                  <a:lnTo>
                    <a:pt x="1183" y="2755"/>
                  </a:lnTo>
                  <a:lnTo>
                    <a:pt x="1328" y="2567"/>
                  </a:lnTo>
                  <a:lnTo>
                    <a:pt x="1474" y="2392"/>
                  </a:lnTo>
                  <a:lnTo>
                    <a:pt x="1623" y="2204"/>
                  </a:lnTo>
                  <a:lnTo>
                    <a:pt x="1777" y="2040"/>
                  </a:lnTo>
                  <a:lnTo>
                    <a:pt x="1931" y="1876"/>
                  </a:lnTo>
                  <a:lnTo>
                    <a:pt x="2089" y="1724"/>
                  </a:lnTo>
                  <a:lnTo>
                    <a:pt x="2247" y="1571"/>
                  </a:lnTo>
                  <a:lnTo>
                    <a:pt x="2410" y="1431"/>
                  </a:lnTo>
                  <a:lnTo>
                    <a:pt x="2573" y="1302"/>
                  </a:lnTo>
                  <a:lnTo>
                    <a:pt x="2740" y="1173"/>
                  </a:lnTo>
                  <a:lnTo>
                    <a:pt x="2911" y="1055"/>
                  </a:lnTo>
                  <a:lnTo>
                    <a:pt x="3083" y="950"/>
                  </a:lnTo>
                  <a:lnTo>
                    <a:pt x="3254" y="844"/>
                  </a:lnTo>
                  <a:lnTo>
                    <a:pt x="3435" y="751"/>
                  </a:lnTo>
                  <a:lnTo>
                    <a:pt x="3615" y="669"/>
                  </a:lnTo>
                  <a:lnTo>
                    <a:pt x="3795" y="598"/>
                  </a:lnTo>
                  <a:lnTo>
                    <a:pt x="3980" y="528"/>
                  </a:lnTo>
                  <a:lnTo>
                    <a:pt x="4164" y="481"/>
                  </a:lnTo>
                  <a:lnTo>
                    <a:pt x="4358" y="434"/>
                  </a:lnTo>
                  <a:lnTo>
                    <a:pt x="4547" y="399"/>
                  </a:lnTo>
                  <a:lnTo>
                    <a:pt x="4741" y="376"/>
                  </a:lnTo>
                  <a:lnTo>
                    <a:pt x="4938" y="352"/>
                  </a:lnTo>
                  <a:lnTo>
                    <a:pt x="5325" y="352"/>
                  </a:lnTo>
                  <a:lnTo>
                    <a:pt x="5510" y="364"/>
                  </a:lnTo>
                  <a:lnTo>
                    <a:pt x="5699" y="387"/>
                  </a:lnTo>
                  <a:lnTo>
                    <a:pt x="5888" y="423"/>
                  </a:lnTo>
                  <a:lnTo>
                    <a:pt x="7132" y="469"/>
                  </a:lnTo>
                  <a:lnTo>
                    <a:pt x="7203" y="481"/>
                  </a:lnTo>
                  <a:lnTo>
                    <a:pt x="7401" y="528"/>
                  </a:lnTo>
                  <a:lnTo>
                    <a:pt x="7541" y="563"/>
                  </a:lnTo>
                  <a:lnTo>
                    <a:pt x="7708" y="622"/>
                  </a:lnTo>
                  <a:lnTo>
                    <a:pt x="7898" y="704"/>
                  </a:lnTo>
                  <a:lnTo>
                    <a:pt x="8104" y="809"/>
                  </a:lnTo>
                  <a:lnTo>
                    <a:pt x="8333" y="938"/>
                  </a:lnTo>
                  <a:lnTo>
                    <a:pt x="8575" y="1102"/>
                  </a:lnTo>
                  <a:lnTo>
                    <a:pt x="8830" y="1290"/>
                  </a:lnTo>
                  <a:lnTo>
                    <a:pt x="8962" y="1407"/>
                  </a:lnTo>
                  <a:lnTo>
                    <a:pt x="9098" y="1524"/>
                  </a:lnTo>
                  <a:lnTo>
                    <a:pt x="9234" y="1653"/>
                  </a:lnTo>
                  <a:lnTo>
                    <a:pt x="9371" y="1794"/>
                  </a:lnTo>
                  <a:lnTo>
                    <a:pt x="9511" y="1946"/>
                  </a:lnTo>
                  <a:lnTo>
                    <a:pt x="9652" y="2099"/>
                  </a:lnTo>
                  <a:lnTo>
                    <a:pt x="9797" y="2274"/>
                  </a:lnTo>
                  <a:lnTo>
                    <a:pt x="9938" y="2462"/>
                  </a:lnTo>
                  <a:lnTo>
                    <a:pt x="10083" y="2661"/>
                  </a:lnTo>
                  <a:lnTo>
                    <a:pt x="10228" y="2872"/>
                  </a:lnTo>
                  <a:lnTo>
                    <a:pt x="10228" y="2696"/>
                  </a:lnTo>
                  <a:lnTo>
                    <a:pt x="10065" y="2438"/>
                  </a:lnTo>
                  <a:lnTo>
                    <a:pt x="9898" y="2204"/>
                  </a:lnTo>
                  <a:lnTo>
                    <a:pt x="9731" y="1970"/>
                  </a:lnTo>
                  <a:lnTo>
                    <a:pt x="9560" y="1759"/>
                  </a:lnTo>
                  <a:lnTo>
                    <a:pt x="9388" y="1559"/>
                  </a:lnTo>
                  <a:lnTo>
                    <a:pt x="9212" y="1372"/>
                  </a:lnTo>
                  <a:lnTo>
                    <a:pt x="9036" y="1196"/>
                  </a:lnTo>
                  <a:lnTo>
                    <a:pt x="8856" y="1044"/>
                  </a:lnTo>
                  <a:lnTo>
                    <a:pt x="8676" y="891"/>
                  </a:lnTo>
                  <a:lnTo>
                    <a:pt x="8496" y="762"/>
                  </a:lnTo>
                  <a:lnTo>
                    <a:pt x="8311" y="645"/>
                  </a:lnTo>
                  <a:lnTo>
                    <a:pt x="8126" y="540"/>
                  </a:lnTo>
                  <a:lnTo>
                    <a:pt x="7942" y="446"/>
                  </a:lnTo>
                  <a:lnTo>
                    <a:pt x="7752" y="376"/>
                  </a:lnTo>
                  <a:lnTo>
                    <a:pt x="7563" y="317"/>
                  </a:lnTo>
                  <a:lnTo>
                    <a:pt x="7374" y="270"/>
                  </a:lnTo>
                  <a:lnTo>
                    <a:pt x="6886" y="165"/>
                  </a:lnTo>
                  <a:lnTo>
                    <a:pt x="6398" y="83"/>
                  </a:lnTo>
                  <a:lnTo>
                    <a:pt x="6156" y="47"/>
                  </a:lnTo>
                  <a:lnTo>
                    <a:pt x="5915" y="24"/>
                  </a:lnTo>
                  <a:lnTo>
                    <a:pt x="5668" y="12"/>
                  </a:lnTo>
                  <a:lnTo>
                    <a:pt x="5426" y="1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7;p39">
              <a:extLst>
                <a:ext uri="{FF2B5EF4-FFF2-40B4-BE49-F238E27FC236}">
                  <a16:creationId xmlns:a16="http://schemas.microsoft.com/office/drawing/2014/main" id="{71B67748-902F-690E-D4C4-1D853609719E}"/>
                </a:ext>
              </a:extLst>
            </p:cNvPr>
            <p:cNvSpPr/>
            <p:nvPr/>
          </p:nvSpPr>
          <p:spPr>
            <a:xfrm>
              <a:off x="3625025" y="-1870400"/>
              <a:ext cx="255700" cy="118400"/>
            </a:xfrm>
            <a:custGeom>
              <a:avLst/>
              <a:gdLst/>
              <a:ahLst/>
              <a:cxnLst/>
              <a:rect l="l" t="t" r="r" b="b"/>
              <a:pathLst>
                <a:path w="10228" h="4736" fill="none" extrusionOk="0">
                  <a:moveTo>
                    <a:pt x="1" y="4736"/>
                  </a:moveTo>
                  <a:lnTo>
                    <a:pt x="1" y="4431"/>
                  </a:lnTo>
                  <a:lnTo>
                    <a:pt x="1" y="4431"/>
                  </a:lnTo>
                  <a:lnTo>
                    <a:pt x="137" y="4173"/>
                  </a:lnTo>
                  <a:lnTo>
                    <a:pt x="278" y="3915"/>
                  </a:lnTo>
                  <a:lnTo>
                    <a:pt x="418" y="3669"/>
                  </a:lnTo>
                  <a:lnTo>
                    <a:pt x="559" y="3435"/>
                  </a:lnTo>
                  <a:lnTo>
                    <a:pt x="704" y="3200"/>
                  </a:lnTo>
                  <a:lnTo>
                    <a:pt x="849" y="2978"/>
                  </a:lnTo>
                  <a:lnTo>
                    <a:pt x="999" y="2755"/>
                  </a:lnTo>
                  <a:lnTo>
                    <a:pt x="1148" y="2556"/>
                  </a:lnTo>
                  <a:lnTo>
                    <a:pt x="1298" y="2356"/>
                  </a:lnTo>
                  <a:lnTo>
                    <a:pt x="1447" y="2157"/>
                  </a:lnTo>
                  <a:lnTo>
                    <a:pt x="1597" y="1981"/>
                  </a:lnTo>
                  <a:lnTo>
                    <a:pt x="1751" y="1806"/>
                  </a:lnTo>
                  <a:lnTo>
                    <a:pt x="1904" y="1641"/>
                  </a:lnTo>
                  <a:lnTo>
                    <a:pt x="2054" y="1477"/>
                  </a:lnTo>
                  <a:lnTo>
                    <a:pt x="2208" y="1325"/>
                  </a:lnTo>
                  <a:lnTo>
                    <a:pt x="2357" y="1184"/>
                  </a:lnTo>
                  <a:lnTo>
                    <a:pt x="2357" y="1184"/>
                  </a:lnTo>
                  <a:lnTo>
                    <a:pt x="2546" y="1032"/>
                  </a:lnTo>
                  <a:lnTo>
                    <a:pt x="2731" y="880"/>
                  </a:lnTo>
                  <a:lnTo>
                    <a:pt x="2920" y="751"/>
                  </a:lnTo>
                  <a:lnTo>
                    <a:pt x="3109" y="622"/>
                  </a:lnTo>
                  <a:lnTo>
                    <a:pt x="3298" y="516"/>
                  </a:lnTo>
                  <a:lnTo>
                    <a:pt x="3492" y="423"/>
                  </a:lnTo>
                  <a:lnTo>
                    <a:pt x="3681" y="341"/>
                  </a:lnTo>
                  <a:lnTo>
                    <a:pt x="3874" y="258"/>
                  </a:lnTo>
                  <a:lnTo>
                    <a:pt x="4068" y="200"/>
                  </a:lnTo>
                  <a:lnTo>
                    <a:pt x="4261" y="141"/>
                  </a:lnTo>
                  <a:lnTo>
                    <a:pt x="4455" y="94"/>
                  </a:lnTo>
                  <a:lnTo>
                    <a:pt x="4648" y="59"/>
                  </a:lnTo>
                  <a:lnTo>
                    <a:pt x="4842" y="36"/>
                  </a:lnTo>
                  <a:lnTo>
                    <a:pt x="5035" y="12"/>
                  </a:lnTo>
                  <a:lnTo>
                    <a:pt x="5233" y="12"/>
                  </a:lnTo>
                  <a:lnTo>
                    <a:pt x="5426" y="1"/>
                  </a:lnTo>
                  <a:lnTo>
                    <a:pt x="5426" y="1"/>
                  </a:lnTo>
                  <a:lnTo>
                    <a:pt x="5668" y="12"/>
                  </a:lnTo>
                  <a:lnTo>
                    <a:pt x="5915" y="24"/>
                  </a:lnTo>
                  <a:lnTo>
                    <a:pt x="6156" y="47"/>
                  </a:lnTo>
                  <a:lnTo>
                    <a:pt x="6398" y="83"/>
                  </a:lnTo>
                  <a:lnTo>
                    <a:pt x="6886" y="165"/>
                  </a:lnTo>
                  <a:lnTo>
                    <a:pt x="7374" y="270"/>
                  </a:lnTo>
                  <a:lnTo>
                    <a:pt x="7374" y="270"/>
                  </a:lnTo>
                  <a:lnTo>
                    <a:pt x="7563" y="317"/>
                  </a:lnTo>
                  <a:lnTo>
                    <a:pt x="7752" y="376"/>
                  </a:lnTo>
                  <a:lnTo>
                    <a:pt x="7942" y="446"/>
                  </a:lnTo>
                  <a:lnTo>
                    <a:pt x="8126" y="540"/>
                  </a:lnTo>
                  <a:lnTo>
                    <a:pt x="8311" y="645"/>
                  </a:lnTo>
                  <a:lnTo>
                    <a:pt x="8496" y="762"/>
                  </a:lnTo>
                  <a:lnTo>
                    <a:pt x="8676" y="891"/>
                  </a:lnTo>
                  <a:lnTo>
                    <a:pt x="8856" y="1044"/>
                  </a:lnTo>
                  <a:lnTo>
                    <a:pt x="9036" y="1196"/>
                  </a:lnTo>
                  <a:lnTo>
                    <a:pt x="9212" y="1372"/>
                  </a:lnTo>
                  <a:lnTo>
                    <a:pt x="9388" y="1559"/>
                  </a:lnTo>
                  <a:lnTo>
                    <a:pt x="9560" y="1759"/>
                  </a:lnTo>
                  <a:lnTo>
                    <a:pt x="9731" y="1970"/>
                  </a:lnTo>
                  <a:lnTo>
                    <a:pt x="9898" y="2204"/>
                  </a:lnTo>
                  <a:lnTo>
                    <a:pt x="10065" y="2438"/>
                  </a:lnTo>
                  <a:lnTo>
                    <a:pt x="10228" y="2696"/>
                  </a:lnTo>
                  <a:lnTo>
                    <a:pt x="10228" y="2872"/>
                  </a:lnTo>
                  <a:lnTo>
                    <a:pt x="10228" y="2872"/>
                  </a:lnTo>
                  <a:lnTo>
                    <a:pt x="10083" y="2661"/>
                  </a:lnTo>
                  <a:lnTo>
                    <a:pt x="9938" y="2462"/>
                  </a:lnTo>
                  <a:lnTo>
                    <a:pt x="9797" y="2274"/>
                  </a:lnTo>
                  <a:lnTo>
                    <a:pt x="9652" y="2099"/>
                  </a:lnTo>
                  <a:lnTo>
                    <a:pt x="9511" y="1946"/>
                  </a:lnTo>
                  <a:lnTo>
                    <a:pt x="9371" y="1794"/>
                  </a:lnTo>
                  <a:lnTo>
                    <a:pt x="9234" y="1653"/>
                  </a:lnTo>
                  <a:lnTo>
                    <a:pt x="9098" y="1524"/>
                  </a:lnTo>
                  <a:lnTo>
                    <a:pt x="8962" y="1407"/>
                  </a:lnTo>
                  <a:lnTo>
                    <a:pt x="8830" y="1290"/>
                  </a:lnTo>
                  <a:lnTo>
                    <a:pt x="8575" y="1102"/>
                  </a:lnTo>
                  <a:lnTo>
                    <a:pt x="8333" y="938"/>
                  </a:lnTo>
                  <a:lnTo>
                    <a:pt x="8104" y="809"/>
                  </a:lnTo>
                  <a:lnTo>
                    <a:pt x="7898" y="704"/>
                  </a:lnTo>
                  <a:lnTo>
                    <a:pt x="7708" y="622"/>
                  </a:lnTo>
                  <a:lnTo>
                    <a:pt x="7541" y="563"/>
                  </a:lnTo>
                  <a:lnTo>
                    <a:pt x="7401" y="528"/>
                  </a:lnTo>
                  <a:lnTo>
                    <a:pt x="7203" y="481"/>
                  </a:lnTo>
                  <a:lnTo>
                    <a:pt x="7132" y="469"/>
                  </a:lnTo>
                  <a:lnTo>
                    <a:pt x="5888" y="423"/>
                  </a:lnTo>
                  <a:lnTo>
                    <a:pt x="5888" y="423"/>
                  </a:lnTo>
                  <a:lnTo>
                    <a:pt x="5699" y="387"/>
                  </a:lnTo>
                  <a:lnTo>
                    <a:pt x="5510" y="364"/>
                  </a:lnTo>
                  <a:lnTo>
                    <a:pt x="5325" y="352"/>
                  </a:lnTo>
                  <a:lnTo>
                    <a:pt x="5141" y="352"/>
                  </a:lnTo>
                  <a:lnTo>
                    <a:pt x="5141" y="352"/>
                  </a:lnTo>
                  <a:lnTo>
                    <a:pt x="4938" y="352"/>
                  </a:lnTo>
                  <a:lnTo>
                    <a:pt x="4741" y="376"/>
                  </a:lnTo>
                  <a:lnTo>
                    <a:pt x="4547" y="399"/>
                  </a:lnTo>
                  <a:lnTo>
                    <a:pt x="4358" y="434"/>
                  </a:lnTo>
                  <a:lnTo>
                    <a:pt x="4164" y="481"/>
                  </a:lnTo>
                  <a:lnTo>
                    <a:pt x="3980" y="528"/>
                  </a:lnTo>
                  <a:lnTo>
                    <a:pt x="3795" y="598"/>
                  </a:lnTo>
                  <a:lnTo>
                    <a:pt x="3615" y="669"/>
                  </a:lnTo>
                  <a:lnTo>
                    <a:pt x="3435" y="751"/>
                  </a:lnTo>
                  <a:lnTo>
                    <a:pt x="3254" y="844"/>
                  </a:lnTo>
                  <a:lnTo>
                    <a:pt x="3083" y="950"/>
                  </a:lnTo>
                  <a:lnTo>
                    <a:pt x="2911" y="1055"/>
                  </a:lnTo>
                  <a:lnTo>
                    <a:pt x="2740" y="1173"/>
                  </a:lnTo>
                  <a:lnTo>
                    <a:pt x="2573" y="1302"/>
                  </a:lnTo>
                  <a:lnTo>
                    <a:pt x="2410" y="1431"/>
                  </a:lnTo>
                  <a:lnTo>
                    <a:pt x="2247" y="1571"/>
                  </a:lnTo>
                  <a:lnTo>
                    <a:pt x="2089" y="1724"/>
                  </a:lnTo>
                  <a:lnTo>
                    <a:pt x="1931" y="1876"/>
                  </a:lnTo>
                  <a:lnTo>
                    <a:pt x="1777" y="2040"/>
                  </a:lnTo>
                  <a:lnTo>
                    <a:pt x="1623" y="2204"/>
                  </a:lnTo>
                  <a:lnTo>
                    <a:pt x="1474" y="2392"/>
                  </a:lnTo>
                  <a:lnTo>
                    <a:pt x="1328" y="2567"/>
                  </a:lnTo>
                  <a:lnTo>
                    <a:pt x="1183" y="2755"/>
                  </a:lnTo>
                  <a:lnTo>
                    <a:pt x="1043" y="2954"/>
                  </a:lnTo>
                  <a:lnTo>
                    <a:pt x="902" y="3153"/>
                  </a:lnTo>
                  <a:lnTo>
                    <a:pt x="766" y="3364"/>
                  </a:lnTo>
                  <a:lnTo>
                    <a:pt x="634" y="3587"/>
                  </a:lnTo>
                  <a:lnTo>
                    <a:pt x="502" y="3798"/>
                  </a:lnTo>
                  <a:lnTo>
                    <a:pt x="370" y="4032"/>
                  </a:lnTo>
                  <a:lnTo>
                    <a:pt x="247" y="4255"/>
                  </a:lnTo>
                  <a:lnTo>
                    <a:pt x="119" y="4490"/>
                  </a:lnTo>
                  <a:lnTo>
                    <a:pt x="1" y="47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08;p39">
              <a:extLst>
                <a:ext uri="{FF2B5EF4-FFF2-40B4-BE49-F238E27FC236}">
                  <a16:creationId xmlns:a16="http://schemas.microsoft.com/office/drawing/2014/main" id="{B2EFBE1E-5F88-DA90-A910-89C4B4BDF15A}"/>
                </a:ext>
              </a:extLst>
            </p:cNvPr>
            <p:cNvSpPr/>
            <p:nvPr/>
          </p:nvSpPr>
          <p:spPr>
            <a:xfrm>
              <a:off x="3582416" y="-1865986"/>
              <a:ext cx="384000" cy="743675"/>
            </a:xfrm>
            <a:custGeom>
              <a:avLst/>
              <a:gdLst/>
              <a:ahLst/>
              <a:cxnLst/>
              <a:rect l="l" t="t" r="r" b="b"/>
              <a:pathLst>
                <a:path w="15360" h="29747" extrusionOk="0">
                  <a:moveTo>
                    <a:pt x="6640" y="0"/>
                  </a:moveTo>
                  <a:lnTo>
                    <a:pt x="6443" y="24"/>
                  </a:lnTo>
                  <a:lnTo>
                    <a:pt x="6249" y="47"/>
                  </a:lnTo>
                  <a:lnTo>
                    <a:pt x="6060" y="82"/>
                  </a:lnTo>
                  <a:lnTo>
                    <a:pt x="5866" y="129"/>
                  </a:lnTo>
                  <a:lnTo>
                    <a:pt x="5682" y="176"/>
                  </a:lnTo>
                  <a:lnTo>
                    <a:pt x="5497" y="246"/>
                  </a:lnTo>
                  <a:lnTo>
                    <a:pt x="5317" y="317"/>
                  </a:lnTo>
                  <a:lnTo>
                    <a:pt x="5137" y="399"/>
                  </a:lnTo>
                  <a:lnTo>
                    <a:pt x="4956" y="492"/>
                  </a:lnTo>
                  <a:lnTo>
                    <a:pt x="4785" y="598"/>
                  </a:lnTo>
                  <a:lnTo>
                    <a:pt x="4613" y="703"/>
                  </a:lnTo>
                  <a:lnTo>
                    <a:pt x="4442" y="821"/>
                  </a:lnTo>
                  <a:lnTo>
                    <a:pt x="4275" y="950"/>
                  </a:lnTo>
                  <a:lnTo>
                    <a:pt x="4112" y="1079"/>
                  </a:lnTo>
                  <a:lnTo>
                    <a:pt x="3949" y="1219"/>
                  </a:lnTo>
                  <a:lnTo>
                    <a:pt x="3791" y="1372"/>
                  </a:lnTo>
                  <a:lnTo>
                    <a:pt x="3633" y="1524"/>
                  </a:lnTo>
                  <a:lnTo>
                    <a:pt x="3479" y="1688"/>
                  </a:lnTo>
                  <a:lnTo>
                    <a:pt x="3325" y="1852"/>
                  </a:lnTo>
                  <a:lnTo>
                    <a:pt x="3176" y="2040"/>
                  </a:lnTo>
                  <a:lnTo>
                    <a:pt x="3030" y="2215"/>
                  </a:lnTo>
                  <a:lnTo>
                    <a:pt x="2885" y="2403"/>
                  </a:lnTo>
                  <a:lnTo>
                    <a:pt x="2745" y="2602"/>
                  </a:lnTo>
                  <a:lnTo>
                    <a:pt x="2604" y="2801"/>
                  </a:lnTo>
                  <a:lnTo>
                    <a:pt x="2468" y="3012"/>
                  </a:lnTo>
                  <a:lnTo>
                    <a:pt x="2336" y="3235"/>
                  </a:lnTo>
                  <a:lnTo>
                    <a:pt x="2204" y="3446"/>
                  </a:lnTo>
                  <a:lnTo>
                    <a:pt x="2072" y="3680"/>
                  </a:lnTo>
                  <a:lnTo>
                    <a:pt x="1949" y="3903"/>
                  </a:lnTo>
                  <a:lnTo>
                    <a:pt x="1821" y="4138"/>
                  </a:lnTo>
                  <a:lnTo>
                    <a:pt x="1703" y="4384"/>
                  </a:lnTo>
                  <a:lnTo>
                    <a:pt x="1575" y="4642"/>
                  </a:lnTo>
                  <a:lnTo>
                    <a:pt x="1447" y="4911"/>
                  </a:lnTo>
                  <a:lnTo>
                    <a:pt x="1324" y="5192"/>
                  </a:lnTo>
                  <a:lnTo>
                    <a:pt x="1206" y="5474"/>
                  </a:lnTo>
                  <a:lnTo>
                    <a:pt x="1087" y="5755"/>
                  </a:lnTo>
                  <a:lnTo>
                    <a:pt x="973" y="6048"/>
                  </a:lnTo>
                  <a:lnTo>
                    <a:pt x="863" y="6341"/>
                  </a:lnTo>
                  <a:lnTo>
                    <a:pt x="757" y="6634"/>
                  </a:lnTo>
                  <a:lnTo>
                    <a:pt x="652" y="6939"/>
                  </a:lnTo>
                  <a:lnTo>
                    <a:pt x="551" y="7243"/>
                  </a:lnTo>
                  <a:lnTo>
                    <a:pt x="449" y="7548"/>
                  </a:lnTo>
                  <a:lnTo>
                    <a:pt x="353" y="7853"/>
                  </a:lnTo>
                  <a:lnTo>
                    <a:pt x="260" y="8169"/>
                  </a:lnTo>
                  <a:lnTo>
                    <a:pt x="172" y="8486"/>
                  </a:lnTo>
                  <a:lnTo>
                    <a:pt x="84" y="8802"/>
                  </a:lnTo>
                  <a:lnTo>
                    <a:pt x="1" y="9119"/>
                  </a:lnTo>
                  <a:lnTo>
                    <a:pt x="111" y="8978"/>
                  </a:lnTo>
                  <a:lnTo>
                    <a:pt x="282" y="8744"/>
                  </a:lnTo>
                  <a:lnTo>
                    <a:pt x="520" y="8451"/>
                  </a:lnTo>
                  <a:lnTo>
                    <a:pt x="810" y="8111"/>
                  </a:lnTo>
                  <a:lnTo>
                    <a:pt x="1157" y="7724"/>
                  </a:lnTo>
                  <a:lnTo>
                    <a:pt x="1549" y="7302"/>
                  </a:lnTo>
                  <a:lnTo>
                    <a:pt x="1764" y="7079"/>
                  </a:lnTo>
                  <a:lnTo>
                    <a:pt x="1993" y="6857"/>
                  </a:lnTo>
                  <a:lnTo>
                    <a:pt x="2226" y="6634"/>
                  </a:lnTo>
                  <a:lnTo>
                    <a:pt x="2472" y="6411"/>
                  </a:lnTo>
                  <a:lnTo>
                    <a:pt x="2727" y="6189"/>
                  </a:lnTo>
                  <a:lnTo>
                    <a:pt x="2991" y="5978"/>
                  </a:lnTo>
                  <a:lnTo>
                    <a:pt x="3263" y="5767"/>
                  </a:lnTo>
                  <a:lnTo>
                    <a:pt x="3540" y="5556"/>
                  </a:lnTo>
                  <a:lnTo>
                    <a:pt x="3831" y="5356"/>
                  </a:lnTo>
                  <a:lnTo>
                    <a:pt x="4121" y="5169"/>
                  </a:lnTo>
                  <a:lnTo>
                    <a:pt x="4424" y="4993"/>
                  </a:lnTo>
                  <a:lnTo>
                    <a:pt x="4728" y="4817"/>
                  </a:lnTo>
                  <a:lnTo>
                    <a:pt x="5040" y="4665"/>
                  </a:lnTo>
                  <a:lnTo>
                    <a:pt x="5356" y="4536"/>
                  </a:lnTo>
                  <a:lnTo>
                    <a:pt x="5673" y="4407"/>
                  </a:lnTo>
                  <a:lnTo>
                    <a:pt x="5998" y="4313"/>
                  </a:lnTo>
                  <a:lnTo>
                    <a:pt x="6324" y="4231"/>
                  </a:lnTo>
                  <a:lnTo>
                    <a:pt x="6654" y="4161"/>
                  </a:lnTo>
                  <a:lnTo>
                    <a:pt x="6988" y="4126"/>
                  </a:lnTo>
                  <a:lnTo>
                    <a:pt x="7322" y="4114"/>
                  </a:lnTo>
                  <a:lnTo>
                    <a:pt x="7625" y="4126"/>
                  </a:lnTo>
                  <a:lnTo>
                    <a:pt x="7924" y="4161"/>
                  </a:lnTo>
                  <a:lnTo>
                    <a:pt x="8228" y="4220"/>
                  </a:lnTo>
                  <a:lnTo>
                    <a:pt x="8531" y="4302"/>
                  </a:lnTo>
                  <a:lnTo>
                    <a:pt x="8834" y="4407"/>
                  </a:lnTo>
                  <a:lnTo>
                    <a:pt x="9138" y="4536"/>
                  </a:lnTo>
                  <a:lnTo>
                    <a:pt x="9287" y="4618"/>
                  </a:lnTo>
                  <a:lnTo>
                    <a:pt x="9437" y="4700"/>
                  </a:lnTo>
                  <a:lnTo>
                    <a:pt x="9586" y="4794"/>
                  </a:lnTo>
                  <a:lnTo>
                    <a:pt x="9736" y="4888"/>
                  </a:lnTo>
                  <a:lnTo>
                    <a:pt x="9885" y="4993"/>
                  </a:lnTo>
                  <a:lnTo>
                    <a:pt x="10030" y="5110"/>
                  </a:lnTo>
                  <a:lnTo>
                    <a:pt x="10180" y="5239"/>
                  </a:lnTo>
                  <a:lnTo>
                    <a:pt x="10325" y="5368"/>
                  </a:lnTo>
                  <a:lnTo>
                    <a:pt x="10475" y="5497"/>
                  </a:lnTo>
                  <a:lnTo>
                    <a:pt x="10620" y="5649"/>
                  </a:lnTo>
                  <a:lnTo>
                    <a:pt x="10765" y="5802"/>
                  </a:lnTo>
                  <a:lnTo>
                    <a:pt x="10905" y="5966"/>
                  </a:lnTo>
                  <a:lnTo>
                    <a:pt x="11051" y="6142"/>
                  </a:lnTo>
                  <a:lnTo>
                    <a:pt x="11191" y="6318"/>
                  </a:lnTo>
                  <a:lnTo>
                    <a:pt x="11336" y="6505"/>
                  </a:lnTo>
                  <a:lnTo>
                    <a:pt x="11477" y="6704"/>
                  </a:lnTo>
                  <a:lnTo>
                    <a:pt x="11613" y="6915"/>
                  </a:lnTo>
                  <a:lnTo>
                    <a:pt x="11754" y="7138"/>
                  </a:lnTo>
                  <a:lnTo>
                    <a:pt x="11890" y="7361"/>
                  </a:lnTo>
                  <a:lnTo>
                    <a:pt x="12027" y="7595"/>
                  </a:lnTo>
                  <a:lnTo>
                    <a:pt x="12044" y="7630"/>
                  </a:lnTo>
                  <a:lnTo>
                    <a:pt x="12101" y="7712"/>
                  </a:lnTo>
                  <a:lnTo>
                    <a:pt x="12194" y="7876"/>
                  </a:lnTo>
                  <a:lnTo>
                    <a:pt x="12313" y="8099"/>
                  </a:lnTo>
                  <a:lnTo>
                    <a:pt x="12383" y="8251"/>
                  </a:lnTo>
                  <a:lnTo>
                    <a:pt x="12458" y="8416"/>
                  </a:lnTo>
                  <a:lnTo>
                    <a:pt x="12537" y="8615"/>
                  </a:lnTo>
                  <a:lnTo>
                    <a:pt x="12620" y="8826"/>
                  </a:lnTo>
                  <a:lnTo>
                    <a:pt x="12708" y="9072"/>
                  </a:lnTo>
                  <a:lnTo>
                    <a:pt x="12801" y="9330"/>
                  </a:lnTo>
                  <a:lnTo>
                    <a:pt x="12897" y="9634"/>
                  </a:lnTo>
                  <a:lnTo>
                    <a:pt x="12994" y="9951"/>
                  </a:lnTo>
                  <a:lnTo>
                    <a:pt x="13091" y="10303"/>
                  </a:lnTo>
                  <a:lnTo>
                    <a:pt x="13192" y="10678"/>
                  </a:lnTo>
                  <a:lnTo>
                    <a:pt x="13293" y="11088"/>
                  </a:lnTo>
                  <a:lnTo>
                    <a:pt x="13394" y="11533"/>
                  </a:lnTo>
                  <a:lnTo>
                    <a:pt x="13495" y="12014"/>
                  </a:lnTo>
                  <a:lnTo>
                    <a:pt x="13592" y="12518"/>
                  </a:lnTo>
                  <a:lnTo>
                    <a:pt x="13693" y="13069"/>
                  </a:lnTo>
                  <a:lnTo>
                    <a:pt x="13790" y="13643"/>
                  </a:lnTo>
                  <a:lnTo>
                    <a:pt x="13882" y="14264"/>
                  </a:lnTo>
                  <a:lnTo>
                    <a:pt x="13975" y="14920"/>
                  </a:lnTo>
                  <a:lnTo>
                    <a:pt x="14063" y="15612"/>
                  </a:lnTo>
                  <a:lnTo>
                    <a:pt x="14146" y="16339"/>
                  </a:lnTo>
                  <a:lnTo>
                    <a:pt x="14225" y="17112"/>
                  </a:lnTo>
                  <a:lnTo>
                    <a:pt x="14300" y="17933"/>
                  </a:lnTo>
                  <a:lnTo>
                    <a:pt x="14366" y="18788"/>
                  </a:lnTo>
                  <a:lnTo>
                    <a:pt x="14427" y="19691"/>
                  </a:lnTo>
                  <a:lnTo>
                    <a:pt x="14533" y="21273"/>
                  </a:lnTo>
                  <a:lnTo>
                    <a:pt x="14630" y="22691"/>
                  </a:lnTo>
                  <a:lnTo>
                    <a:pt x="14722" y="23945"/>
                  </a:lnTo>
                  <a:lnTo>
                    <a:pt x="14810" y="25035"/>
                  </a:lnTo>
                  <a:lnTo>
                    <a:pt x="14889" y="25984"/>
                  </a:lnTo>
                  <a:lnTo>
                    <a:pt x="14964" y="26793"/>
                  </a:lnTo>
                  <a:lnTo>
                    <a:pt x="15034" y="27485"/>
                  </a:lnTo>
                  <a:lnTo>
                    <a:pt x="15096" y="28047"/>
                  </a:lnTo>
                  <a:lnTo>
                    <a:pt x="15153" y="28516"/>
                  </a:lnTo>
                  <a:lnTo>
                    <a:pt x="15201" y="28891"/>
                  </a:lnTo>
                  <a:lnTo>
                    <a:pt x="15241" y="29184"/>
                  </a:lnTo>
                  <a:lnTo>
                    <a:pt x="15281" y="29407"/>
                  </a:lnTo>
                  <a:lnTo>
                    <a:pt x="15307" y="29559"/>
                  </a:lnTo>
                  <a:lnTo>
                    <a:pt x="15333" y="29665"/>
                  </a:lnTo>
                  <a:lnTo>
                    <a:pt x="15346" y="29723"/>
                  </a:lnTo>
                  <a:lnTo>
                    <a:pt x="15360" y="29747"/>
                  </a:lnTo>
                  <a:lnTo>
                    <a:pt x="15276" y="26735"/>
                  </a:lnTo>
                  <a:lnTo>
                    <a:pt x="15197" y="23875"/>
                  </a:lnTo>
                  <a:lnTo>
                    <a:pt x="15131" y="21964"/>
                  </a:lnTo>
                  <a:lnTo>
                    <a:pt x="15065" y="20007"/>
                  </a:lnTo>
                  <a:lnTo>
                    <a:pt x="14995" y="18073"/>
                  </a:lnTo>
                  <a:lnTo>
                    <a:pt x="14920" y="16245"/>
                  </a:lnTo>
                  <a:lnTo>
                    <a:pt x="14872" y="15131"/>
                  </a:lnTo>
                  <a:lnTo>
                    <a:pt x="14819" y="14100"/>
                  </a:lnTo>
                  <a:lnTo>
                    <a:pt x="14788" y="13596"/>
                  </a:lnTo>
                  <a:lnTo>
                    <a:pt x="14753" y="13092"/>
                  </a:lnTo>
                  <a:lnTo>
                    <a:pt x="14722" y="12682"/>
                  </a:lnTo>
                  <a:lnTo>
                    <a:pt x="14678" y="12189"/>
                  </a:lnTo>
                  <a:lnTo>
                    <a:pt x="14630" y="11709"/>
                  </a:lnTo>
                  <a:lnTo>
                    <a:pt x="14577" y="11240"/>
                  </a:lnTo>
                  <a:lnTo>
                    <a:pt x="14520" y="10783"/>
                  </a:lnTo>
                  <a:lnTo>
                    <a:pt x="14463" y="10338"/>
                  </a:lnTo>
                  <a:lnTo>
                    <a:pt x="14401" y="9916"/>
                  </a:lnTo>
                  <a:lnTo>
                    <a:pt x="14335" y="9494"/>
                  </a:lnTo>
                  <a:lnTo>
                    <a:pt x="14265" y="9095"/>
                  </a:lnTo>
                  <a:lnTo>
                    <a:pt x="14190" y="8697"/>
                  </a:lnTo>
                  <a:lnTo>
                    <a:pt x="14115" y="8310"/>
                  </a:lnTo>
                  <a:lnTo>
                    <a:pt x="14036" y="7947"/>
                  </a:lnTo>
                  <a:lnTo>
                    <a:pt x="13957" y="7583"/>
                  </a:lnTo>
                  <a:lnTo>
                    <a:pt x="13869" y="7243"/>
                  </a:lnTo>
                  <a:lnTo>
                    <a:pt x="13786" y="6904"/>
                  </a:lnTo>
                  <a:lnTo>
                    <a:pt x="13693" y="6575"/>
                  </a:lnTo>
                  <a:lnTo>
                    <a:pt x="13601" y="6259"/>
                  </a:lnTo>
                  <a:lnTo>
                    <a:pt x="13509" y="5954"/>
                  </a:lnTo>
                  <a:lnTo>
                    <a:pt x="13412" y="5661"/>
                  </a:lnTo>
                  <a:lnTo>
                    <a:pt x="13315" y="5380"/>
                  </a:lnTo>
                  <a:lnTo>
                    <a:pt x="13214" y="5099"/>
                  </a:lnTo>
                  <a:lnTo>
                    <a:pt x="13113" y="4841"/>
                  </a:lnTo>
                  <a:lnTo>
                    <a:pt x="13012" y="4583"/>
                  </a:lnTo>
                  <a:lnTo>
                    <a:pt x="12906" y="4337"/>
                  </a:lnTo>
                  <a:lnTo>
                    <a:pt x="12801" y="4102"/>
                  </a:lnTo>
                  <a:lnTo>
                    <a:pt x="12695" y="3868"/>
                  </a:lnTo>
                  <a:lnTo>
                    <a:pt x="12590" y="3657"/>
                  </a:lnTo>
                  <a:lnTo>
                    <a:pt x="12480" y="3446"/>
                  </a:lnTo>
                  <a:lnTo>
                    <a:pt x="12370" y="3235"/>
                  </a:lnTo>
                  <a:lnTo>
                    <a:pt x="12260" y="3048"/>
                  </a:lnTo>
                  <a:lnTo>
                    <a:pt x="12150" y="2860"/>
                  </a:lnTo>
                  <a:lnTo>
                    <a:pt x="12040" y="2684"/>
                  </a:lnTo>
                  <a:lnTo>
                    <a:pt x="11930" y="2520"/>
                  </a:lnTo>
                  <a:lnTo>
                    <a:pt x="11785" y="2309"/>
                  </a:lnTo>
                  <a:lnTo>
                    <a:pt x="11640" y="2110"/>
                  </a:lnTo>
                  <a:lnTo>
                    <a:pt x="11499" y="1922"/>
                  </a:lnTo>
                  <a:lnTo>
                    <a:pt x="11354" y="1747"/>
                  </a:lnTo>
                  <a:lnTo>
                    <a:pt x="11213" y="1594"/>
                  </a:lnTo>
                  <a:lnTo>
                    <a:pt x="11073" y="1442"/>
                  </a:lnTo>
                  <a:lnTo>
                    <a:pt x="10936" y="1301"/>
                  </a:lnTo>
                  <a:lnTo>
                    <a:pt x="10800" y="1172"/>
                  </a:lnTo>
                  <a:lnTo>
                    <a:pt x="10664" y="1055"/>
                  </a:lnTo>
                  <a:lnTo>
                    <a:pt x="10532" y="938"/>
                  </a:lnTo>
                  <a:lnTo>
                    <a:pt x="10277" y="750"/>
                  </a:lnTo>
                  <a:lnTo>
                    <a:pt x="10035" y="586"/>
                  </a:lnTo>
                  <a:lnTo>
                    <a:pt x="9806" y="457"/>
                  </a:lnTo>
                  <a:lnTo>
                    <a:pt x="9600" y="352"/>
                  </a:lnTo>
                  <a:lnTo>
                    <a:pt x="9410" y="270"/>
                  </a:lnTo>
                  <a:lnTo>
                    <a:pt x="9243" y="211"/>
                  </a:lnTo>
                  <a:lnTo>
                    <a:pt x="9103" y="176"/>
                  </a:lnTo>
                  <a:lnTo>
                    <a:pt x="8905" y="129"/>
                  </a:lnTo>
                  <a:lnTo>
                    <a:pt x="8834" y="117"/>
                  </a:lnTo>
                  <a:lnTo>
                    <a:pt x="7590" y="71"/>
                  </a:lnTo>
                  <a:lnTo>
                    <a:pt x="7401" y="35"/>
                  </a:lnTo>
                  <a:lnTo>
                    <a:pt x="7212" y="12"/>
                  </a:lnTo>
                  <a:lnTo>
                    <a:pt x="70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09;p39">
              <a:extLst>
                <a:ext uri="{FF2B5EF4-FFF2-40B4-BE49-F238E27FC236}">
                  <a16:creationId xmlns:a16="http://schemas.microsoft.com/office/drawing/2014/main" id="{3955F6AD-899D-52E5-6F30-5C0266B48B3F}"/>
                </a:ext>
              </a:extLst>
            </p:cNvPr>
            <p:cNvSpPr/>
            <p:nvPr/>
          </p:nvSpPr>
          <p:spPr>
            <a:xfrm>
              <a:off x="3550275" y="-1080450"/>
              <a:ext cx="406100" cy="412000"/>
            </a:xfrm>
            <a:custGeom>
              <a:avLst/>
              <a:gdLst/>
              <a:ahLst/>
              <a:cxnLst/>
              <a:rect l="l" t="t" r="r" b="b"/>
              <a:pathLst>
                <a:path w="16244" h="16480" extrusionOk="0">
                  <a:moveTo>
                    <a:pt x="13095" y="200"/>
                  </a:moveTo>
                  <a:lnTo>
                    <a:pt x="12994" y="212"/>
                  </a:lnTo>
                  <a:lnTo>
                    <a:pt x="12897" y="224"/>
                  </a:lnTo>
                  <a:lnTo>
                    <a:pt x="12994" y="247"/>
                  </a:lnTo>
                  <a:lnTo>
                    <a:pt x="13196" y="247"/>
                  </a:lnTo>
                  <a:lnTo>
                    <a:pt x="13293" y="224"/>
                  </a:lnTo>
                  <a:lnTo>
                    <a:pt x="13196" y="212"/>
                  </a:lnTo>
                  <a:lnTo>
                    <a:pt x="13095" y="200"/>
                  </a:lnTo>
                  <a:close/>
                  <a:moveTo>
                    <a:pt x="13288" y="1"/>
                  </a:moveTo>
                  <a:lnTo>
                    <a:pt x="13389" y="95"/>
                  </a:lnTo>
                  <a:lnTo>
                    <a:pt x="13486" y="212"/>
                  </a:lnTo>
                  <a:lnTo>
                    <a:pt x="13583" y="329"/>
                  </a:lnTo>
                  <a:lnTo>
                    <a:pt x="13675" y="470"/>
                  </a:lnTo>
                  <a:lnTo>
                    <a:pt x="13816" y="517"/>
                  </a:lnTo>
                  <a:lnTo>
                    <a:pt x="13957" y="587"/>
                  </a:lnTo>
                  <a:lnTo>
                    <a:pt x="14097" y="669"/>
                  </a:lnTo>
                  <a:lnTo>
                    <a:pt x="14238" y="775"/>
                  </a:lnTo>
                  <a:lnTo>
                    <a:pt x="14370" y="903"/>
                  </a:lnTo>
                  <a:lnTo>
                    <a:pt x="14502" y="1056"/>
                  </a:lnTo>
                  <a:lnTo>
                    <a:pt x="14634" y="1220"/>
                  </a:lnTo>
                  <a:lnTo>
                    <a:pt x="14761" y="1407"/>
                  </a:lnTo>
                  <a:lnTo>
                    <a:pt x="14858" y="1560"/>
                  </a:lnTo>
                  <a:lnTo>
                    <a:pt x="14955" y="1724"/>
                  </a:lnTo>
                  <a:lnTo>
                    <a:pt x="15047" y="1900"/>
                  </a:lnTo>
                  <a:lnTo>
                    <a:pt x="15139" y="2087"/>
                  </a:lnTo>
                  <a:lnTo>
                    <a:pt x="15227" y="2275"/>
                  </a:lnTo>
                  <a:lnTo>
                    <a:pt x="15311" y="2486"/>
                  </a:lnTo>
                  <a:lnTo>
                    <a:pt x="15390" y="2697"/>
                  </a:lnTo>
                  <a:lnTo>
                    <a:pt x="15417" y="2773"/>
                  </a:lnTo>
                  <a:lnTo>
                    <a:pt x="15386" y="2673"/>
                  </a:lnTo>
                  <a:lnTo>
                    <a:pt x="15315" y="2462"/>
                  </a:lnTo>
                  <a:lnTo>
                    <a:pt x="15236" y="2251"/>
                  </a:lnTo>
                  <a:lnTo>
                    <a:pt x="15157" y="2052"/>
                  </a:lnTo>
                  <a:lnTo>
                    <a:pt x="15074" y="1865"/>
                  </a:lnTo>
                  <a:lnTo>
                    <a:pt x="14990" y="1677"/>
                  </a:lnTo>
                  <a:lnTo>
                    <a:pt x="14902" y="1501"/>
                  </a:lnTo>
                  <a:lnTo>
                    <a:pt x="14810" y="1337"/>
                  </a:lnTo>
                  <a:lnTo>
                    <a:pt x="14717" y="1185"/>
                  </a:lnTo>
                  <a:lnTo>
                    <a:pt x="14594" y="997"/>
                  </a:lnTo>
                  <a:lnTo>
                    <a:pt x="14471" y="821"/>
                  </a:lnTo>
                  <a:lnTo>
                    <a:pt x="14348" y="669"/>
                  </a:lnTo>
                  <a:lnTo>
                    <a:pt x="14216" y="528"/>
                  </a:lnTo>
                  <a:lnTo>
                    <a:pt x="14084" y="411"/>
                  </a:lnTo>
                  <a:lnTo>
                    <a:pt x="13952" y="306"/>
                  </a:lnTo>
                  <a:lnTo>
                    <a:pt x="13816" y="224"/>
                  </a:lnTo>
                  <a:lnTo>
                    <a:pt x="13680" y="165"/>
                  </a:lnTo>
                  <a:lnTo>
                    <a:pt x="13587" y="106"/>
                  </a:lnTo>
                  <a:lnTo>
                    <a:pt x="13513" y="71"/>
                  </a:lnTo>
                  <a:lnTo>
                    <a:pt x="13389" y="24"/>
                  </a:lnTo>
                  <a:lnTo>
                    <a:pt x="13315" y="13"/>
                  </a:lnTo>
                  <a:lnTo>
                    <a:pt x="13288" y="1"/>
                  </a:lnTo>
                  <a:close/>
                  <a:moveTo>
                    <a:pt x="3004" y="48"/>
                  </a:moveTo>
                  <a:lnTo>
                    <a:pt x="2885" y="60"/>
                  </a:lnTo>
                  <a:lnTo>
                    <a:pt x="2771" y="83"/>
                  </a:lnTo>
                  <a:lnTo>
                    <a:pt x="2656" y="106"/>
                  </a:lnTo>
                  <a:lnTo>
                    <a:pt x="2546" y="153"/>
                  </a:lnTo>
                  <a:lnTo>
                    <a:pt x="2432" y="200"/>
                  </a:lnTo>
                  <a:lnTo>
                    <a:pt x="2322" y="271"/>
                  </a:lnTo>
                  <a:lnTo>
                    <a:pt x="2212" y="341"/>
                  </a:lnTo>
                  <a:lnTo>
                    <a:pt x="2102" y="423"/>
                  </a:lnTo>
                  <a:lnTo>
                    <a:pt x="1997" y="528"/>
                  </a:lnTo>
                  <a:lnTo>
                    <a:pt x="1891" y="634"/>
                  </a:lnTo>
                  <a:lnTo>
                    <a:pt x="1790" y="751"/>
                  </a:lnTo>
                  <a:lnTo>
                    <a:pt x="1689" y="868"/>
                  </a:lnTo>
                  <a:lnTo>
                    <a:pt x="1588" y="1009"/>
                  </a:lnTo>
                  <a:lnTo>
                    <a:pt x="1491" y="1150"/>
                  </a:lnTo>
                  <a:lnTo>
                    <a:pt x="1394" y="1314"/>
                  </a:lnTo>
                  <a:lnTo>
                    <a:pt x="1302" y="1478"/>
                  </a:lnTo>
                  <a:lnTo>
                    <a:pt x="1210" y="1642"/>
                  </a:lnTo>
                  <a:lnTo>
                    <a:pt x="1122" y="1829"/>
                  </a:lnTo>
                  <a:lnTo>
                    <a:pt x="1038" y="2017"/>
                  </a:lnTo>
                  <a:lnTo>
                    <a:pt x="955" y="2216"/>
                  </a:lnTo>
                  <a:lnTo>
                    <a:pt x="871" y="2427"/>
                  </a:lnTo>
                  <a:lnTo>
                    <a:pt x="796" y="2650"/>
                  </a:lnTo>
                  <a:lnTo>
                    <a:pt x="717" y="2872"/>
                  </a:lnTo>
                  <a:lnTo>
                    <a:pt x="647" y="3107"/>
                  </a:lnTo>
                  <a:lnTo>
                    <a:pt x="577" y="3341"/>
                  </a:lnTo>
                  <a:lnTo>
                    <a:pt x="515" y="3587"/>
                  </a:lnTo>
                  <a:lnTo>
                    <a:pt x="449" y="3845"/>
                  </a:lnTo>
                  <a:lnTo>
                    <a:pt x="392" y="4103"/>
                  </a:lnTo>
                  <a:lnTo>
                    <a:pt x="335" y="4373"/>
                  </a:lnTo>
                  <a:lnTo>
                    <a:pt x="286" y="4654"/>
                  </a:lnTo>
                  <a:lnTo>
                    <a:pt x="238" y="4935"/>
                  </a:lnTo>
                  <a:lnTo>
                    <a:pt x="194" y="5240"/>
                  </a:lnTo>
                  <a:lnTo>
                    <a:pt x="154" y="5556"/>
                  </a:lnTo>
                  <a:lnTo>
                    <a:pt x="119" y="5861"/>
                  </a:lnTo>
                  <a:lnTo>
                    <a:pt x="88" y="6178"/>
                  </a:lnTo>
                  <a:lnTo>
                    <a:pt x="62" y="6494"/>
                  </a:lnTo>
                  <a:lnTo>
                    <a:pt x="40" y="6822"/>
                  </a:lnTo>
                  <a:lnTo>
                    <a:pt x="23" y="7139"/>
                  </a:lnTo>
                  <a:lnTo>
                    <a:pt x="14" y="7467"/>
                  </a:lnTo>
                  <a:lnTo>
                    <a:pt x="5" y="7783"/>
                  </a:lnTo>
                  <a:lnTo>
                    <a:pt x="1" y="8112"/>
                  </a:lnTo>
                  <a:lnTo>
                    <a:pt x="1" y="8440"/>
                  </a:lnTo>
                  <a:lnTo>
                    <a:pt x="5" y="8768"/>
                  </a:lnTo>
                  <a:lnTo>
                    <a:pt x="14" y="9084"/>
                  </a:lnTo>
                  <a:lnTo>
                    <a:pt x="27" y="9412"/>
                  </a:lnTo>
                  <a:lnTo>
                    <a:pt x="45" y="9741"/>
                  </a:lnTo>
                  <a:lnTo>
                    <a:pt x="67" y="10057"/>
                  </a:lnTo>
                  <a:lnTo>
                    <a:pt x="97" y="10409"/>
                  </a:lnTo>
                  <a:lnTo>
                    <a:pt x="132" y="10737"/>
                  </a:lnTo>
                  <a:lnTo>
                    <a:pt x="172" y="11077"/>
                  </a:lnTo>
                  <a:lnTo>
                    <a:pt x="220" y="11405"/>
                  </a:lnTo>
                  <a:lnTo>
                    <a:pt x="269" y="11721"/>
                  </a:lnTo>
                  <a:lnTo>
                    <a:pt x="326" y="12026"/>
                  </a:lnTo>
                  <a:lnTo>
                    <a:pt x="383" y="12331"/>
                  </a:lnTo>
                  <a:lnTo>
                    <a:pt x="449" y="12624"/>
                  </a:lnTo>
                  <a:lnTo>
                    <a:pt x="519" y="12905"/>
                  </a:lnTo>
                  <a:lnTo>
                    <a:pt x="590" y="13186"/>
                  </a:lnTo>
                  <a:lnTo>
                    <a:pt x="669" y="13456"/>
                  </a:lnTo>
                  <a:lnTo>
                    <a:pt x="748" y="13714"/>
                  </a:lnTo>
                  <a:lnTo>
                    <a:pt x="836" y="13960"/>
                  </a:lnTo>
                  <a:lnTo>
                    <a:pt x="924" y="14194"/>
                  </a:lnTo>
                  <a:lnTo>
                    <a:pt x="1016" y="14429"/>
                  </a:lnTo>
                  <a:lnTo>
                    <a:pt x="1109" y="14652"/>
                  </a:lnTo>
                  <a:lnTo>
                    <a:pt x="1210" y="14851"/>
                  </a:lnTo>
                  <a:lnTo>
                    <a:pt x="1311" y="15050"/>
                  </a:lnTo>
                  <a:lnTo>
                    <a:pt x="1416" y="15238"/>
                  </a:lnTo>
                  <a:lnTo>
                    <a:pt x="1526" y="15402"/>
                  </a:lnTo>
                  <a:lnTo>
                    <a:pt x="1636" y="15566"/>
                  </a:lnTo>
                  <a:lnTo>
                    <a:pt x="1751" y="15718"/>
                  </a:lnTo>
                  <a:lnTo>
                    <a:pt x="1865" y="15847"/>
                  </a:lnTo>
                  <a:lnTo>
                    <a:pt x="1984" y="15976"/>
                  </a:lnTo>
                  <a:lnTo>
                    <a:pt x="2107" y="16081"/>
                  </a:lnTo>
                  <a:lnTo>
                    <a:pt x="2230" y="16187"/>
                  </a:lnTo>
                  <a:lnTo>
                    <a:pt x="2353" y="16269"/>
                  </a:lnTo>
                  <a:lnTo>
                    <a:pt x="2480" y="16339"/>
                  </a:lnTo>
                  <a:lnTo>
                    <a:pt x="2608" y="16386"/>
                  </a:lnTo>
                  <a:lnTo>
                    <a:pt x="2740" y="16433"/>
                  </a:lnTo>
                  <a:lnTo>
                    <a:pt x="2872" y="16456"/>
                  </a:lnTo>
                  <a:lnTo>
                    <a:pt x="12268" y="16456"/>
                  </a:lnTo>
                  <a:lnTo>
                    <a:pt x="12470" y="16480"/>
                  </a:lnTo>
                  <a:lnTo>
                    <a:pt x="12875" y="16480"/>
                  </a:lnTo>
                  <a:lnTo>
                    <a:pt x="13077" y="16468"/>
                  </a:lnTo>
                  <a:lnTo>
                    <a:pt x="13280" y="16433"/>
                  </a:lnTo>
                  <a:lnTo>
                    <a:pt x="13482" y="16398"/>
                  </a:lnTo>
                  <a:lnTo>
                    <a:pt x="13684" y="16339"/>
                  </a:lnTo>
                  <a:lnTo>
                    <a:pt x="13886" y="16281"/>
                  </a:lnTo>
                  <a:lnTo>
                    <a:pt x="13979" y="16222"/>
                  </a:lnTo>
                  <a:lnTo>
                    <a:pt x="14067" y="16163"/>
                  </a:lnTo>
                  <a:lnTo>
                    <a:pt x="14159" y="16093"/>
                  </a:lnTo>
                  <a:lnTo>
                    <a:pt x="14247" y="16011"/>
                  </a:lnTo>
                  <a:lnTo>
                    <a:pt x="14335" y="15917"/>
                  </a:lnTo>
                  <a:lnTo>
                    <a:pt x="14418" y="15824"/>
                  </a:lnTo>
                  <a:lnTo>
                    <a:pt x="14506" y="15730"/>
                  </a:lnTo>
                  <a:lnTo>
                    <a:pt x="14590" y="15624"/>
                  </a:lnTo>
                  <a:lnTo>
                    <a:pt x="14669" y="15507"/>
                  </a:lnTo>
                  <a:lnTo>
                    <a:pt x="14753" y="15390"/>
                  </a:lnTo>
                  <a:lnTo>
                    <a:pt x="14832" y="15261"/>
                  </a:lnTo>
                  <a:lnTo>
                    <a:pt x="14906" y="15132"/>
                  </a:lnTo>
                  <a:lnTo>
                    <a:pt x="14986" y="14991"/>
                  </a:lnTo>
                  <a:lnTo>
                    <a:pt x="15056" y="14851"/>
                  </a:lnTo>
                  <a:lnTo>
                    <a:pt x="15131" y="14698"/>
                  </a:lnTo>
                  <a:lnTo>
                    <a:pt x="15201" y="14534"/>
                  </a:lnTo>
                  <a:lnTo>
                    <a:pt x="15271" y="14382"/>
                  </a:lnTo>
                  <a:lnTo>
                    <a:pt x="15337" y="14206"/>
                  </a:lnTo>
                  <a:lnTo>
                    <a:pt x="15403" y="14030"/>
                  </a:lnTo>
                  <a:lnTo>
                    <a:pt x="15465" y="13855"/>
                  </a:lnTo>
                  <a:lnTo>
                    <a:pt x="15526" y="13679"/>
                  </a:lnTo>
                  <a:lnTo>
                    <a:pt x="15584" y="13479"/>
                  </a:lnTo>
                  <a:lnTo>
                    <a:pt x="15641" y="13292"/>
                  </a:lnTo>
                  <a:lnTo>
                    <a:pt x="15694" y="13093"/>
                  </a:lnTo>
                  <a:lnTo>
                    <a:pt x="15746" y="12893"/>
                  </a:lnTo>
                  <a:lnTo>
                    <a:pt x="15799" y="12682"/>
                  </a:lnTo>
                  <a:lnTo>
                    <a:pt x="15847" y="12472"/>
                  </a:lnTo>
                  <a:lnTo>
                    <a:pt x="15891" y="12249"/>
                  </a:lnTo>
                  <a:lnTo>
                    <a:pt x="15935" y="12026"/>
                  </a:lnTo>
                  <a:lnTo>
                    <a:pt x="15975" y="11803"/>
                  </a:lnTo>
                  <a:lnTo>
                    <a:pt x="16010" y="11569"/>
                  </a:lnTo>
                  <a:lnTo>
                    <a:pt x="16050" y="11335"/>
                  </a:lnTo>
                  <a:lnTo>
                    <a:pt x="16098" y="10948"/>
                  </a:lnTo>
                  <a:lnTo>
                    <a:pt x="16142" y="10549"/>
                  </a:lnTo>
                  <a:lnTo>
                    <a:pt x="16177" y="10151"/>
                  </a:lnTo>
                  <a:lnTo>
                    <a:pt x="16204" y="9741"/>
                  </a:lnTo>
                  <a:lnTo>
                    <a:pt x="16226" y="9342"/>
                  </a:lnTo>
                  <a:lnTo>
                    <a:pt x="16239" y="8932"/>
                  </a:lnTo>
                  <a:lnTo>
                    <a:pt x="16243" y="8522"/>
                  </a:lnTo>
                  <a:lnTo>
                    <a:pt x="16243" y="8123"/>
                  </a:lnTo>
                  <a:lnTo>
                    <a:pt x="16234" y="7713"/>
                  </a:lnTo>
                  <a:lnTo>
                    <a:pt x="16217" y="7303"/>
                  </a:lnTo>
                  <a:lnTo>
                    <a:pt x="16195" y="6904"/>
                  </a:lnTo>
                  <a:lnTo>
                    <a:pt x="16164" y="6494"/>
                  </a:lnTo>
                  <a:lnTo>
                    <a:pt x="16129" y="6107"/>
                  </a:lnTo>
                  <a:lnTo>
                    <a:pt x="16080" y="5709"/>
                  </a:lnTo>
                  <a:lnTo>
                    <a:pt x="16028" y="5322"/>
                  </a:lnTo>
                  <a:lnTo>
                    <a:pt x="15971" y="4935"/>
                  </a:lnTo>
                  <a:lnTo>
                    <a:pt x="15922" y="4666"/>
                  </a:lnTo>
                  <a:lnTo>
                    <a:pt x="15869" y="4384"/>
                  </a:lnTo>
                  <a:lnTo>
                    <a:pt x="15812" y="4127"/>
                  </a:lnTo>
                  <a:lnTo>
                    <a:pt x="15751" y="3869"/>
                  </a:lnTo>
                  <a:lnTo>
                    <a:pt x="15685" y="3623"/>
                  </a:lnTo>
                  <a:lnTo>
                    <a:pt x="15614" y="3376"/>
                  </a:lnTo>
                  <a:lnTo>
                    <a:pt x="15544" y="3142"/>
                  </a:lnTo>
                  <a:lnTo>
                    <a:pt x="15469" y="2919"/>
                  </a:lnTo>
                  <a:lnTo>
                    <a:pt x="15417" y="2773"/>
                  </a:lnTo>
                  <a:lnTo>
                    <a:pt x="15456" y="2896"/>
                  </a:lnTo>
                  <a:lnTo>
                    <a:pt x="15526" y="3130"/>
                  </a:lnTo>
                  <a:lnTo>
                    <a:pt x="15588" y="3365"/>
                  </a:lnTo>
                  <a:lnTo>
                    <a:pt x="15650" y="3611"/>
                  </a:lnTo>
                  <a:lnTo>
                    <a:pt x="15707" y="3857"/>
                  </a:lnTo>
                  <a:lnTo>
                    <a:pt x="15759" y="4115"/>
                  </a:lnTo>
                  <a:lnTo>
                    <a:pt x="15808" y="4373"/>
                  </a:lnTo>
                  <a:lnTo>
                    <a:pt x="15856" y="4642"/>
                  </a:lnTo>
                  <a:lnTo>
                    <a:pt x="15905" y="4982"/>
                  </a:lnTo>
                  <a:lnTo>
                    <a:pt x="15949" y="5322"/>
                  </a:lnTo>
                  <a:lnTo>
                    <a:pt x="15988" y="5674"/>
                  </a:lnTo>
                  <a:lnTo>
                    <a:pt x="16019" y="6025"/>
                  </a:lnTo>
                  <a:lnTo>
                    <a:pt x="16045" y="6377"/>
                  </a:lnTo>
                  <a:lnTo>
                    <a:pt x="16063" y="6740"/>
                  </a:lnTo>
                  <a:lnTo>
                    <a:pt x="16076" y="7092"/>
                  </a:lnTo>
                  <a:lnTo>
                    <a:pt x="16080" y="7455"/>
                  </a:lnTo>
                  <a:lnTo>
                    <a:pt x="16085" y="7865"/>
                  </a:lnTo>
                  <a:lnTo>
                    <a:pt x="16080" y="8276"/>
                  </a:lnTo>
                  <a:lnTo>
                    <a:pt x="16067" y="8674"/>
                  </a:lnTo>
                  <a:lnTo>
                    <a:pt x="16050" y="9084"/>
                  </a:lnTo>
                  <a:lnTo>
                    <a:pt x="16019" y="9483"/>
                  </a:lnTo>
                  <a:lnTo>
                    <a:pt x="15984" y="9870"/>
                  </a:lnTo>
                  <a:lnTo>
                    <a:pt x="15940" y="10268"/>
                  </a:lnTo>
                  <a:lnTo>
                    <a:pt x="15887" y="10643"/>
                  </a:lnTo>
                  <a:lnTo>
                    <a:pt x="15856" y="10866"/>
                  </a:lnTo>
                  <a:lnTo>
                    <a:pt x="15821" y="11077"/>
                  </a:lnTo>
                  <a:lnTo>
                    <a:pt x="15781" y="11288"/>
                  </a:lnTo>
                  <a:lnTo>
                    <a:pt x="15742" y="11499"/>
                  </a:lnTo>
                  <a:lnTo>
                    <a:pt x="15698" y="11698"/>
                  </a:lnTo>
                  <a:lnTo>
                    <a:pt x="15654" y="11897"/>
                  </a:lnTo>
                  <a:lnTo>
                    <a:pt x="15606" y="12096"/>
                  </a:lnTo>
                  <a:lnTo>
                    <a:pt x="15557" y="12284"/>
                  </a:lnTo>
                  <a:lnTo>
                    <a:pt x="15504" y="12472"/>
                  </a:lnTo>
                  <a:lnTo>
                    <a:pt x="15452" y="12647"/>
                  </a:lnTo>
                  <a:lnTo>
                    <a:pt x="15395" y="12823"/>
                  </a:lnTo>
                  <a:lnTo>
                    <a:pt x="15337" y="12999"/>
                  </a:lnTo>
                  <a:lnTo>
                    <a:pt x="15280" y="13163"/>
                  </a:lnTo>
                  <a:lnTo>
                    <a:pt x="15219" y="13327"/>
                  </a:lnTo>
                  <a:lnTo>
                    <a:pt x="15153" y="13479"/>
                  </a:lnTo>
                  <a:lnTo>
                    <a:pt x="15091" y="13632"/>
                  </a:lnTo>
                  <a:lnTo>
                    <a:pt x="15021" y="13772"/>
                  </a:lnTo>
                  <a:lnTo>
                    <a:pt x="14955" y="13913"/>
                  </a:lnTo>
                  <a:lnTo>
                    <a:pt x="14884" y="14054"/>
                  </a:lnTo>
                  <a:lnTo>
                    <a:pt x="14814" y="14183"/>
                  </a:lnTo>
                  <a:lnTo>
                    <a:pt x="14739" y="14300"/>
                  </a:lnTo>
                  <a:lnTo>
                    <a:pt x="14665" y="14417"/>
                  </a:lnTo>
                  <a:lnTo>
                    <a:pt x="14590" y="14523"/>
                  </a:lnTo>
                  <a:lnTo>
                    <a:pt x="14511" y="14628"/>
                  </a:lnTo>
                  <a:lnTo>
                    <a:pt x="14436" y="14734"/>
                  </a:lnTo>
                  <a:lnTo>
                    <a:pt x="14352" y="14816"/>
                  </a:lnTo>
                  <a:lnTo>
                    <a:pt x="14273" y="14909"/>
                  </a:lnTo>
                  <a:lnTo>
                    <a:pt x="14190" y="14980"/>
                  </a:lnTo>
                  <a:lnTo>
                    <a:pt x="14106" y="15062"/>
                  </a:lnTo>
                  <a:lnTo>
                    <a:pt x="14023" y="15120"/>
                  </a:lnTo>
                  <a:lnTo>
                    <a:pt x="13939" y="15179"/>
                  </a:lnTo>
                  <a:lnTo>
                    <a:pt x="13851" y="15238"/>
                  </a:lnTo>
                  <a:lnTo>
                    <a:pt x="13658" y="15284"/>
                  </a:lnTo>
                  <a:lnTo>
                    <a:pt x="13460" y="15331"/>
                  </a:lnTo>
                  <a:lnTo>
                    <a:pt x="13262" y="15355"/>
                  </a:lnTo>
                  <a:lnTo>
                    <a:pt x="13064" y="15378"/>
                  </a:lnTo>
                  <a:lnTo>
                    <a:pt x="12866" y="15390"/>
                  </a:lnTo>
                  <a:lnTo>
                    <a:pt x="12673" y="15402"/>
                  </a:lnTo>
                  <a:lnTo>
                    <a:pt x="12475" y="15390"/>
                  </a:lnTo>
                  <a:lnTo>
                    <a:pt x="12277" y="15378"/>
                  </a:lnTo>
                  <a:lnTo>
                    <a:pt x="3013" y="15378"/>
                  </a:lnTo>
                  <a:lnTo>
                    <a:pt x="2894" y="15366"/>
                  </a:lnTo>
                  <a:lnTo>
                    <a:pt x="2771" y="15343"/>
                  </a:lnTo>
                  <a:lnTo>
                    <a:pt x="2652" y="15308"/>
                  </a:lnTo>
                  <a:lnTo>
                    <a:pt x="2533" y="15261"/>
                  </a:lnTo>
                  <a:lnTo>
                    <a:pt x="2419" y="15202"/>
                  </a:lnTo>
                  <a:lnTo>
                    <a:pt x="2305" y="15132"/>
                  </a:lnTo>
                  <a:lnTo>
                    <a:pt x="2190" y="15038"/>
                  </a:lnTo>
                  <a:lnTo>
                    <a:pt x="2080" y="14945"/>
                  </a:lnTo>
                  <a:lnTo>
                    <a:pt x="1975" y="14827"/>
                  </a:lnTo>
                  <a:lnTo>
                    <a:pt x="1865" y="14710"/>
                  </a:lnTo>
                  <a:lnTo>
                    <a:pt x="1764" y="14569"/>
                  </a:lnTo>
                  <a:lnTo>
                    <a:pt x="1658" y="14429"/>
                  </a:lnTo>
                  <a:lnTo>
                    <a:pt x="1561" y="14276"/>
                  </a:lnTo>
                  <a:lnTo>
                    <a:pt x="1465" y="14101"/>
                  </a:lnTo>
                  <a:lnTo>
                    <a:pt x="1372" y="13925"/>
                  </a:lnTo>
                  <a:lnTo>
                    <a:pt x="1280" y="13737"/>
                  </a:lnTo>
                  <a:lnTo>
                    <a:pt x="1192" y="13538"/>
                  </a:lnTo>
                  <a:lnTo>
                    <a:pt x="1109" y="13339"/>
                  </a:lnTo>
                  <a:lnTo>
                    <a:pt x="1025" y="13116"/>
                  </a:lnTo>
                  <a:lnTo>
                    <a:pt x="946" y="12893"/>
                  </a:lnTo>
                  <a:lnTo>
                    <a:pt x="871" y="12659"/>
                  </a:lnTo>
                  <a:lnTo>
                    <a:pt x="801" y="12413"/>
                  </a:lnTo>
                  <a:lnTo>
                    <a:pt x="735" y="12155"/>
                  </a:lnTo>
                  <a:lnTo>
                    <a:pt x="669" y="11897"/>
                  </a:lnTo>
                  <a:lnTo>
                    <a:pt x="612" y="11628"/>
                  </a:lnTo>
                  <a:lnTo>
                    <a:pt x="555" y="11358"/>
                  </a:lnTo>
                  <a:lnTo>
                    <a:pt x="506" y="11077"/>
                  </a:lnTo>
                  <a:lnTo>
                    <a:pt x="458" y="10784"/>
                  </a:lnTo>
                  <a:lnTo>
                    <a:pt x="418" y="10491"/>
                  </a:lnTo>
                  <a:lnTo>
                    <a:pt x="379" y="10186"/>
                  </a:lnTo>
                  <a:lnTo>
                    <a:pt x="348" y="9870"/>
                  </a:lnTo>
                  <a:lnTo>
                    <a:pt x="317" y="9565"/>
                  </a:lnTo>
                  <a:lnTo>
                    <a:pt x="300" y="9260"/>
                  </a:lnTo>
                  <a:lnTo>
                    <a:pt x="282" y="8967"/>
                  </a:lnTo>
                  <a:lnTo>
                    <a:pt x="269" y="8674"/>
                  </a:lnTo>
                  <a:lnTo>
                    <a:pt x="260" y="8369"/>
                  </a:lnTo>
                  <a:lnTo>
                    <a:pt x="256" y="8076"/>
                  </a:lnTo>
                  <a:lnTo>
                    <a:pt x="256" y="7783"/>
                  </a:lnTo>
                  <a:lnTo>
                    <a:pt x="260" y="7479"/>
                  </a:lnTo>
                  <a:lnTo>
                    <a:pt x="269" y="7186"/>
                  </a:lnTo>
                  <a:lnTo>
                    <a:pt x="278" y="6893"/>
                  </a:lnTo>
                  <a:lnTo>
                    <a:pt x="295" y="6600"/>
                  </a:lnTo>
                  <a:lnTo>
                    <a:pt x="313" y="6307"/>
                  </a:lnTo>
                  <a:lnTo>
                    <a:pt x="335" y="6014"/>
                  </a:lnTo>
                  <a:lnTo>
                    <a:pt x="366" y="5721"/>
                  </a:lnTo>
                  <a:lnTo>
                    <a:pt x="396" y="5439"/>
                  </a:lnTo>
                  <a:lnTo>
                    <a:pt x="427" y="5158"/>
                  </a:lnTo>
                  <a:lnTo>
                    <a:pt x="467" y="4877"/>
                  </a:lnTo>
                  <a:lnTo>
                    <a:pt x="511" y="4607"/>
                  </a:lnTo>
                  <a:lnTo>
                    <a:pt x="559" y="4361"/>
                  </a:lnTo>
                  <a:lnTo>
                    <a:pt x="612" y="4103"/>
                  </a:lnTo>
                  <a:lnTo>
                    <a:pt x="664" y="3869"/>
                  </a:lnTo>
                  <a:lnTo>
                    <a:pt x="722" y="3634"/>
                  </a:lnTo>
                  <a:lnTo>
                    <a:pt x="783" y="3400"/>
                  </a:lnTo>
                  <a:lnTo>
                    <a:pt x="845" y="3177"/>
                  </a:lnTo>
                  <a:lnTo>
                    <a:pt x="911" y="2966"/>
                  </a:lnTo>
                  <a:lnTo>
                    <a:pt x="981" y="2755"/>
                  </a:lnTo>
                  <a:lnTo>
                    <a:pt x="1051" y="2556"/>
                  </a:lnTo>
                  <a:lnTo>
                    <a:pt x="1126" y="2357"/>
                  </a:lnTo>
                  <a:lnTo>
                    <a:pt x="1201" y="2181"/>
                  </a:lnTo>
                  <a:lnTo>
                    <a:pt x="1280" y="2005"/>
                  </a:lnTo>
                  <a:lnTo>
                    <a:pt x="1364" y="1829"/>
                  </a:lnTo>
                  <a:lnTo>
                    <a:pt x="1447" y="1665"/>
                  </a:lnTo>
                  <a:lnTo>
                    <a:pt x="1531" y="1513"/>
                  </a:lnTo>
                  <a:lnTo>
                    <a:pt x="1619" y="1372"/>
                  </a:lnTo>
                  <a:lnTo>
                    <a:pt x="1711" y="1243"/>
                  </a:lnTo>
                  <a:lnTo>
                    <a:pt x="1799" y="1114"/>
                  </a:lnTo>
                  <a:lnTo>
                    <a:pt x="1896" y="997"/>
                  </a:lnTo>
                  <a:lnTo>
                    <a:pt x="1988" y="880"/>
                  </a:lnTo>
                  <a:lnTo>
                    <a:pt x="2085" y="786"/>
                  </a:lnTo>
                  <a:lnTo>
                    <a:pt x="2186" y="692"/>
                  </a:lnTo>
                  <a:lnTo>
                    <a:pt x="2283" y="610"/>
                  </a:lnTo>
                  <a:lnTo>
                    <a:pt x="2384" y="540"/>
                  </a:lnTo>
                  <a:lnTo>
                    <a:pt x="2485" y="481"/>
                  </a:lnTo>
                  <a:lnTo>
                    <a:pt x="2590" y="435"/>
                  </a:lnTo>
                  <a:lnTo>
                    <a:pt x="2696" y="399"/>
                  </a:lnTo>
                  <a:lnTo>
                    <a:pt x="2797" y="364"/>
                  </a:lnTo>
                  <a:lnTo>
                    <a:pt x="2907" y="341"/>
                  </a:lnTo>
                  <a:lnTo>
                    <a:pt x="7603" y="341"/>
                  </a:lnTo>
                  <a:lnTo>
                    <a:pt x="11767" y="224"/>
                  </a:lnTo>
                  <a:lnTo>
                    <a:pt x="12897" y="224"/>
                  </a:lnTo>
                  <a:lnTo>
                    <a:pt x="11767" y="165"/>
                  </a:lnTo>
                  <a:lnTo>
                    <a:pt x="7603" y="60"/>
                  </a:lnTo>
                  <a:lnTo>
                    <a:pt x="3118" y="60"/>
                  </a:lnTo>
                  <a:lnTo>
                    <a:pt x="3004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10;p39">
              <a:extLst>
                <a:ext uri="{FF2B5EF4-FFF2-40B4-BE49-F238E27FC236}">
                  <a16:creationId xmlns:a16="http://schemas.microsoft.com/office/drawing/2014/main" id="{DFE3D271-E5C5-983C-3DF1-EFF6D0F75496}"/>
                </a:ext>
              </a:extLst>
            </p:cNvPr>
            <p:cNvSpPr/>
            <p:nvPr/>
          </p:nvSpPr>
          <p:spPr>
            <a:xfrm>
              <a:off x="3752000" y="-688675"/>
              <a:ext cx="7050" cy="674525"/>
            </a:xfrm>
            <a:custGeom>
              <a:avLst/>
              <a:gdLst/>
              <a:ahLst/>
              <a:cxnLst/>
              <a:rect l="l" t="t" r="r" b="b"/>
              <a:pathLst>
                <a:path w="282" h="26981" extrusionOk="0">
                  <a:moveTo>
                    <a:pt x="202" y="0"/>
                  </a:moveTo>
                  <a:lnTo>
                    <a:pt x="172" y="481"/>
                  </a:lnTo>
                  <a:lnTo>
                    <a:pt x="150" y="973"/>
                  </a:lnTo>
                  <a:lnTo>
                    <a:pt x="132" y="1465"/>
                  </a:lnTo>
                  <a:lnTo>
                    <a:pt x="114" y="1958"/>
                  </a:lnTo>
                  <a:lnTo>
                    <a:pt x="101" y="2461"/>
                  </a:lnTo>
                  <a:lnTo>
                    <a:pt x="97" y="2954"/>
                  </a:lnTo>
                  <a:lnTo>
                    <a:pt x="92" y="3446"/>
                  </a:lnTo>
                  <a:lnTo>
                    <a:pt x="88" y="3938"/>
                  </a:lnTo>
                  <a:lnTo>
                    <a:pt x="66" y="5942"/>
                  </a:lnTo>
                  <a:lnTo>
                    <a:pt x="44" y="8228"/>
                  </a:lnTo>
                  <a:lnTo>
                    <a:pt x="26" y="10760"/>
                  </a:lnTo>
                  <a:lnTo>
                    <a:pt x="9" y="13479"/>
                  </a:lnTo>
                  <a:lnTo>
                    <a:pt x="4" y="14862"/>
                  </a:lnTo>
                  <a:lnTo>
                    <a:pt x="0" y="16198"/>
                  </a:lnTo>
                  <a:lnTo>
                    <a:pt x="0" y="18729"/>
                  </a:lnTo>
                  <a:lnTo>
                    <a:pt x="4" y="21027"/>
                  </a:lnTo>
                  <a:lnTo>
                    <a:pt x="9" y="23019"/>
                  </a:lnTo>
                  <a:lnTo>
                    <a:pt x="4" y="23523"/>
                  </a:lnTo>
                  <a:lnTo>
                    <a:pt x="4" y="24015"/>
                  </a:lnTo>
                  <a:lnTo>
                    <a:pt x="9" y="24508"/>
                  </a:lnTo>
                  <a:lnTo>
                    <a:pt x="13" y="25000"/>
                  </a:lnTo>
                  <a:lnTo>
                    <a:pt x="26" y="25504"/>
                  </a:lnTo>
                  <a:lnTo>
                    <a:pt x="40" y="25996"/>
                  </a:lnTo>
                  <a:lnTo>
                    <a:pt x="57" y="26488"/>
                  </a:lnTo>
                  <a:lnTo>
                    <a:pt x="79" y="26981"/>
                  </a:lnTo>
                  <a:lnTo>
                    <a:pt x="106" y="26488"/>
                  </a:lnTo>
                  <a:lnTo>
                    <a:pt x="132" y="25996"/>
                  </a:lnTo>
                  <a:lnTo>
                    <a:pt x="150" y="25504"/>
                  </a:lnTo>
                  <a:lnTo>
                    <a:pt x="163" y="25012"/>
                  </a:lnTo>
                  <a:lnTo>
                    <a:pt x="176" y="24519"/>
                  </a:lnTo>
                  <a:lnTo>
                    <a:pt x="185" y="24027"/>
                  </a:lnTo>
                  <a:lnTo>
                    <a:pt x="185" y="23535"/>
                  </a:lnTo>
                  <a:lnTo>
                    <a:pt x="185" y="23031"/>
                  </a:lnTo>
                  <a:lnTo>
                    <a:pt x="211" y="21038"/>
                  </a:lnTo>
                  <a:lnTo>
                    <a:pt x="233" y="18753"/>
                  </a:lnTo>
                  <a:lnTo>
                    <a:pt x="255" y="16210"/>
                  </a:lnTo>
                  <a:lnTo>
                    <a:pt x="268" y="13490"/>
                  </a:lnTo>
                  <a:lnTo>
                    <a:pt x="277" y="10771"/>
                  </a:lnTo>
                  <a:lnTo>
                    <a:pt x="281" y="8240"/>
                  </a:lnTo>
                  <a:lnTo>
                    <a:pt x="281" y="5942"/>
                  </a:lnTo>
                  <a:lnTo>
                    <a:pt x="277" y="4899"/>
                  </a:lnTo>
                  <a:lnTo>
                    <a:pt x="268" y="3938"/>
                  </a:lnTo>
                  <a:lnTo>
                    <a:pt x="273" y="3446"/>
                  </a:lnTo>
                  <a:lnTo>
                    <a:pt x="273" y="2954"/>
                  </a:lnTo>
                  <a:lnTo>
                    <a:pt x="273" y="2461"/>
                  </a:lnTo>
                  <a:lnTo>
                    <a:pt x="264" y="1969"/>
                  </a:lnTo>
                  <a:lnTo>
                    <a:pt x="255" y="1477"/>
                  </a:lnTo>
                  <a:lnTo>
                    <a:pt x="242" y="985"/>
                  </a:lnTo>
                  <a:lnTo>
                    <a:pt x="224" y="492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11;p39">
              <a:extLst>
                <a:ext uri="{FF2B5EF4-FFF2-40B4-BE49-F238E27FC236}">
                  <a16:creationId xmlns:a16="http://schemas.microsoft.com/office/drawing/2014/main" id="{03A2B900-0ABC-57E4-D9A9-4A317FAA6166}"/>
                </a:ext>
              </a:extLst>
            </p:cNvPr>
            <p:cNvSpPr/>
            <p:nvPr/>
          </p:nvSpPr>
          <p:spPr>
            <a:xfrm>
              <a:off x="3756375" y="-1868925"/>
              <a:ext cx="6300" cy="776500"/>
            </a:xfrm>
            <a:custGeom>
              <a:avLst/>
              <a:gdLst/>
              <a:ahLst/>
              <a:cxnLst/>
              <a:rect l="l" t="t" r="r" b="b"/>
              <a:pathLst>
                <a:path w="252" h="31060" extrusionOk="0">
                  <a:moveTo>
                    <a:pt x="128" y="0"/>
                  </a:moveTo>
                  <a:lnTo>
                    <a:pt x="120" y="24"/>
                  </a:lnTo>
                  <a:lnTo>
                    <a:pt x="115" y="82"/>
                  </a:lnTo>
                  <a:lnTo>
                    <a:pt x="102" y="317"/>
                  </a:lnTo>
                  <a:lnTo>
                    <a:pt x="89" y="703"/>
                  </a:lnTo>
                  <a:lnTo>
                    <a:pt x="80" y="1219"/>
                  </a:lnTo>
                  <a:lnTo>
                    <a:pt x="58" y="2661"/>
                  </a:lnTo>
                  <a:lnTo>
                    <a:pt x="41" y="4548"/>
                  </a:lnTo>
                  <a:lnTo>
                    <a:pt x="23" y="6857"/>
                  </a:lnTo>
                  <a:lnTo>
                    <a:pt x="10" y="9494"/>
                  </a:lnTo>
                  <a:lnTo>
                    <a:pt x="5" y="12412"/>
                  </a:lnTo>
                  <a:lnTo>
                    <a:pt x="1" y="15542"/>
                  </a:lnTo>
                  <a:lnTo>
                    <a:pt x="5" y="18671"/>
                  </a:lnTo>
                  <a:lnTo>
                    <a:pt x="10" y="21578"/>
                  </a:lnTo>
                  <a:lnTo>
                    <a:pt x="23" y="24215"/>
                  </a:lnTo>
                  <a:lnTo>
                    <a:pt x="41" y="26512"/>
                  </a:lnTo>
                  <a:lnTo>
                    <a:pt x="58" y="28411"/>
                  </a:lnTo>
                  <a:lnTo>
                    <a:pt x="80" y="29840"/>
                  </a:lnTo>
                  <a:lnTo>
                    <a:pt x="89" y="30356"/>
                  </a:lnTo>
                  <a:lnTo>
                    <a:pt x="102" y="30743"/>
                  </a:lnTo>
                  <a:lnTo>
                    <a:pt x="115" y="30977"/>
                  </a:lnTo>
                  <a:lnTo>
                    <a:pt x="120" y="31036"/>
                  </a:lnTo>
                  <a:lnTo>
                    <a:pt x="128" y="31059"/>
                  </a:lnTo>
                  <a:lnTo>
                    <a:pt x="133" y="31036"/>
                  </a:lnTo>
                  <a:lnTo>
                    <a:pt x="137" y="30977"/>
                  </a:lnTo>
                  <a:lnTo>
                    <a:pt x="150" y="30743"/>
                  </a:lnTo>
                  <a:lnTo>
                    <a:pt x="164" y="30356"/>
                  </a:lnTo>
                  <a:lnTo>
                    <a:pt x="172" y="29840"/>
                  </a:lnTo>
                  <a:lnTo>
                    <a:pt x="194" y="28411"/>
                  </a:lnTo>
                  <a:lnTo>
                    <a:pt x="212" y="26512"/>
                  </a:lnTo>
                  <a:lnTo>
                    <a:pt x="230" y="24215"/>
                  </a:lnTo>
                  <a:lnTo>
                    <a:pt x="243" y="21578"/>
                  </a:lnTo>
                  <a:lnTo>
                    <a:pt x="247" y="18671"/>
                  </a:lnTo>
                  <a:lnTo>
                    <a:pt x="252" y="15542"/>
                  </a:lnTo>
                  <a:lnTo>
                    <a:pt x="247" y="12412"/>
                  </a:lnTo>
                  <a:lnTo>
                    <a:pt x="243" y="9494"/>
                  </a:lnTo>
                  <a:lnTo>
                    <a:pt x="230" y="6857"/>
                  </a:lnTo>
                  <a:lnTo>
                    <a:pt x="216" y="4548"/>
                  </a:lnTo>
                  <a:lnTo>
                    <a:pt x="199" y="2661"/>
                  </a:lnTo>
                  <a:lnTo>
                    <a:pt x="177" y="1219"/>
                  </a:lnTo>
                  <a:lnTo>
                    <a:pt x="164" y="703"/>
                  </a:lnTo>
                  <a:lnTo>
                    <a:pt x="150" y="317"/>
                  </a:lnTo>
                  <a:lnTo>
                    <a:pt x="142" y="82"/>
                  </a:lnTo>
                  <a:lnTo>
                    <a:pt x="133" y="24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12;p39">
              <a:extLst>
                <a:ext uri="{FF2B5EF4-FFF2-40B4-BE49-F238E27FC236}">
                  <a16:creationId xmlns:a16="http://schemas.microsoft.com/office/drawing/2014/main" id="{E7ECBB2B-B995-8BC1-4994-12CF09649CE7}"/>
                </a:ext>
              </a:extLst>
            </p:cNvPr>
            <p:cNvSpPr/>
            <p:nvPr/>
          </p:nvSpPr>
          <p:spPr>
            <a:xfrm>
              <a:off x="3770675" y="-261475"/>
              <a:ext cx="6075" cy="16150"/>
            </a:xfrm>
            <a:custGeom>
              <a:avLst/>
              <a:gdLst/>
              <a:ahLst/>
              <a:cxnLst/>
              <a:rect l="l" t="t" r="r" b="b"/>
              <a:pathLst>
                <a:path w="243" h="646" extrusionOk="0">
                  <a:moveTo>
                    <a:pt x="119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9" y="200"/>
                  </a:lnTo>
                  <a:lnTo>
                    <a:pt x="5" y="258"/>
                  </a:lnTo>
                  <a:lnTo>
                    <a:pt x="1" y="329"/>
                  </a:lnTo>
                  <a:lnTo>
                    <a:pt x="5" y="387"/>
                  </a:lnTo>
                  <a:lnTo>
                    <a:pt x="9" y="446"/>
                  </a:lnTo>
                  <a:lnTo>
                    <a:pt x="23" y="505"/>
                  </a:lnTo>
                  <a:lnTo>
                    <a:pt x="36" y="551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19" y="645"/>
                  </a:lnTo>
                  <a:lnTo>
                    <a:pt x="146" y="634"/>
                  </a:lnTo>
                  <a:lnTo>
                    <a:pt x="168" y="622"/>
                  </a:lnTo>
                  <a:lnTo>
                    <a:pt x="190" y="587"/>
                  </a:lnTo>
                  <a:lnTo>
                    <a:pt x="207" y="551"/>
                  </a:lnTo>
                  <a:lnTo>
                    <a:pt x="220" y="505"/>
                  </a:lnTo>
                  <a:lnTo>
                    <a:pt x="234" y="446"/>
                  </a:lnTo>
                  <a:lnTo>
                    <a:pt x="238" y="387"/>
                  </a:lnTo>
                  <a:lnTo>
                    <a:pt x="242" y="329"/>
                  </a:lnTo>
                  <a:lnTo>
                    <a:pt x="238" y="258"/>
                  </a:lnTo>
                  <a:lnTo>
                    <a:pt x="234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13;p39">
              <a:extLst>
                <a:ext uri="{FF2B5EF4-FFF2-40B4-BE49-F238E27FC236}">
                  <a16:creationId xmlns:a16="http://schemas.microsoft.com/office/drawing/2014/main" id="{FFCE291D-AA8F-A7D1-CE44-3774A7AE658B}"/>
                </a:ext>
              </a:extLst>
            </p:cNvPr>
            <p:cNvSpPr/>
            <p:nvPr/>
          </p:nvSpPr>
          <p:spPr>
            <a:xfrm>
              <a:off x="3783975" y="-1452575"/>
              <a:ext cx="6075" cy="15850"/>
            </a:xfrm>
            <a:custGeom>
              <a:avLst/>
              <a:gdLst/>
              <a:ahLst/>
              <a:cxnLst/>
              <a:rect l="l" t="t" r="r" b="b"/>
              <a:pathLst>
                <a:path w="243" h="634" extrusionOk="0">
                  <a:moveTo>
                    <a:pt x="97" y="1"/>
                  </a:moveTo>
                  <a:lnTo>
                    <a:pt x="75" y="24"/>
                  </a:lnTo>
                  <a:lnTo>
                    <a:pt x="53" y="48"/>
                  </a:lnTo>
                  <a:lnTo>
                    <a:pt x="36" y="95"/>
                  </a:lnTo>
                  <a:lnTo>
                    <a:pt x="23" y="142"/>
                  </a:lnTo>
                  <a:lnTo>
                    <a:pt x="14" y="189"/>
                  </a:lnTo>
                  <a:lnTo>
                    <a:pt x="5" y="259"/>
                  </a:lnTo>
                  <a:lnTo>
                    <a:pt x="1" y="317"/>
                  </a:lnTo>
                  <a:lnTo>
                    <a:pt x="5" y="388"/>
                  </a:lnTo>
                  <a:lnTo>
                    <a:pt x="14" y="446"/>
                  </a:lnTo>
                  <a:lnTo>
                    <a:pt x="23" y="493"/>
                  </a:lnTo>
                  <a:lnTo>
                    <a:pt x="36" y="540"/>
                  </a:lnTo>
                  <a:lnTo>
                    <a:pt x="53" y="587"/>
                  </a:lnTo>
                  <a:lnTo>
                    <a:pt x="75" y="610"/>
                  </a:lnTo>
                  <a:lnTo>
                    <a:pt x="97" y="634"/>
                  </a:lnTo>
                  <a:lnTo>
                    <a:pt x="146" y="634"/>
                  </a:lnTo>
                  <a:lnTo>
                    <a:pt x="168" y="610"/>
                  </a:lnTo>
                  <a:lnTo>
                    <a:pt x="190" y="587"/>
                  </a:lnTo>
                  <a:lnTo>
                    <a:pt x="207" y="540"/>
                  </a:lnTo>
                  <a:lnTo>
                    <a:pt x="220" y="493"/>
                  </a:lnTo>
                  <a:lnTo>
                    <a:pt x="234" y="446"/>
                  </a:lnTo>
                  <a:lnTo>
                    <a:pt x="238" y="388"/>
                  </a:lnTo>
                  <a:lnTo>
                    <a:pt x="242" y="317"/>
                  </a:lnTo>
                  <a:lnTo>
                    <a:pt x="238" y="259"/>
                  </a:lnTo>
                  <a:lnTo>
                    <a:pt x="234" y="189"/>
                  </a:lnTo>
                  <a:lnTo>
                    <a:pt x="220" y="142"/>
                  </a:lnTo>
                  <a:lnTo>
                    <a:pt x="207" y="95"/>
                  </a:lnTo>
                  <a:lnTo>
                    <a:pt x="190" y="48"/>
                  </a:lnTo>
                  <a:lnTo>
                    <a:pt x="168" y="24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14;p39">
              <a:extLst>
                <a:ext uri="{FF2B5EF4-FFF2-40B4-BE49-F238E27FC236}">
                  <a16:creationId xmlns:a16="http://schemas.microsoft.com/office/drawing/2014/main" id="{C5357C26-E65B-83E9-4BF6-9D72E50FDA27}"/>
                </a:ext>
              </a:extLst>
            </p:cNvPr>
            <p:cNvSpPr/>
            <p:nvPr/>
          </p:nvSpPr>
          <p:spPr>
            <a:xfrm>
              <a:off x="3773650" y="-417650"/>
              <a:ext cx="6075" cy="16150"/>
            </a:xfrm>
            <a:custGeom>
              <a:avLst/>
              <a:gdLst/>
              <a:ahLst/>
              <a:cxnLst/>
              <a:rect l="l" t="t" r="r" b="b"/>
              <a:pathLst>
                <a:path w="243" h="646" extrusionOk="0">
                  <a:moveTo>
                    <a:pt x="123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13" y="200"/>
                  </a:lnTo>
                  <a:lnTo>
                    <a:pt x="5" y="258"/>
                  </a:lnTo>
                  <a:lnTo>
                    <a:pt x="0" y="317"/>
                  </a:lnTo>
                  <a:lnTo>
                    <a:pt x="5" y="387"/>
                  </a:lnTo>
                  <a:lnTo>
                    <a:pt x="13" y="446"/>
                  </a:lnTo>
                  <a:lnTo>
                    <a:pt x="22" y="505"/>
                  </a:lnTo>
                  <a:lnTo>
                    <a:pt x="35" y="551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3" y="645"/>
                  </a:lnTo>
                  <a:lnTo>
                    <a:pt x="145" y="634"/>
                  </a:lnTo>
                  <a:lnTo>
                    <a:pt x="167" y="622"/>
                  </a:lnTo>
                  <a:lnTo>
                    <a:pt x="189" y="587"/>
                  </a:lnTo>
                  <a:lnTo>
                    <a:pt x="207" y="551"/>
                  </a:lnTo>
                  <a:lnTo>
                    <a:pt x="220" y="505"/>
                  </a:lnTo>
                  <a:lnTo>
                    <a:pt x="233" y="446"/>
                  </a:lnTo>
                  <a:lnTo>
                    <a:pt x="242" y="387"/>
                  </a:lnTo>
                  <a:lnTo>
                    <a:pt x="242" y="317"/>
                  </a:lnTo>
                  <a:lnTo>
                    <a:pt x="242" y="258"/>
                  </a:lnTo>
                  <a:lnTo>
                    <a:pt x="233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59"/>
                  </a:lnTo>
                  <a:lnTo>
                    <a:pt x="167" y="24"/>
                  </a:lnTo>
                  <a:lnTo>
                    <a:pt x="145" y="12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15;p39">
              <a:extLst>
                <a:ext uri="{FF2B5EF4-FFF2-40B4-BE49-F238E27FC236}">
                  <a16:creationId xmlns:a16="http://schemas.microsoft.com/office/drawing/2014/main" id="{F2BA05E2-0A23-C464-17ED-F34C24339578}"/>
                </a:ext>
              </a:extLst>
            </p:cNvPr>
            <p:cNvSpPr/>
            <p:nvPr/>
          </p:nvSpPr>
          <p:spPr>
            <a:xfrm>
              <a:off x="3783975" y="-1202050"/>
              <a:ext cx="6075" cy="16150"/>
            </a:xfrm>
            <a:custGeom>
              <a:avLst/>
              <a:gdLst/>
              <a:ahLst/>
              <a:cxnLst/>
              <a:rect l="l" t="t" r="r" b="b"/>
              <a:pathLst>
                <a:path w="243" h="646" extrusionOk="0">
                  <a:moveTo>
                    <a:pt x="124" y="1"/>
                  </a:moveTo>
                  <a:lnTo>
                    <a:pt x="97" y="13"/>
                  </a:lnTo>
                  <a:lnTo>
                    <a:pt x="75" y="24"/>
                  </a:lnTo>
                  <a:lnTo>
                    <a:pt x="53" y="60"/>
                  </a:lnTo>
                  <a:lnTo>
                    <a:pt x="36" y="95"/>
                  </a:lnTo>
                  <a:lnTo>
                    <a:pt x="23" y="142"/>
                  </a:lnTo>
                  <a:lnTo>
                    <a:pt x="14" y="200"/>
                  </a:lnTo>
                  <a:lnTo>
                    <a:pt x="5" y="259"/>
                  </a:lnTo>
                  <a:lnTo>
                    <a:pt x="1" y="329"/>
                  </a:lnTo>
                  <a:lnTo>
                    <a:pt x="5" y="388"/>
                  </a:lnTo>
                  <a:lnTo>
                    <a:pt x="14" y="446"/>
                  </a:lnTo>
                  <a:lnTo>
                    <a:pt x="23" y="505"/>
                  </a:lnTo>
                  <a:lnTo>
                    <a:pt x="36" y="552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4" y="646"/>
                  </a:lnTo>
                  <a:lnTo>
                    <a:pt x="146" y="634"/>
                  </a:lnTo>
                  <a:lnTo>
                    <a:pt x="168" y="622"/>
                  </a:lnTo>
                  <a:lnTo>
                    <a:pt x="190" y="587"/>
                  </a:lnTo>
                  <a:lnTo>
                    <a:pt x="207" y="552"/>
                  </a:lnTo>
                  <a:lnTo>
                    <a:pt x="220" y="505"/>
                  </a:lnTo>
                  <a:lnTo>
                    <a:pt x="234" y="446"/>
                  </a:lnTo>
                  <a:lnTo>
                    <a:pt x="238" y="388"/>
                  </a:lnTo>
                  <a:lnTo>
                    <a:pt x="242" y="329"/>
                  </a:lnTo>
                  <a:lnTo>
                    <a:pt x="238" y="259"/>
                  </a:lnTo>
                  <a:lnTo>
                    <a:pt x="234" y="200"/>
                  </a:lnTo>
                  <a:lnTo>
                    <a:pt x="220" y="142"/>
                  </a:lnTo>
                  <a:lnTo>
                    <a:pt x="207" y="95"/>
                  </a:lnTo>
                  <a:lnTo>
                    <a:pt x="190" y="60"/>
                  </a:lnTo>
                  <a:lnTo>
                    <a:pt x="168" y="24"/>
                  </a:lnTo>
                  <a:lnTo>
                    <a:pt x="146" y="13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16;p39">
              <a:extLst>
                <a:ext uri="{FF2B5EF4-FFF2-40B4-BE49-F238E27FC236}">
                  <a16:creationId xmlns:a16="http://schemas.microsoft.com/office/drawing/2014/main" id="{820C262B-15E7-0AD4-A147-D7961FB7AAAD}"/>
                </a:ext>
              </a:extLst>
            </p:cNvPr>
            <p:cNvSpPr/>
            <p:nvPr/>
          </p:nvSpPr>
          <p:spPr>
            <a:xfrm>
              <a:off x="3969975" y="-1128775"/>
              <a:ext cx="19375" cy="393525"/>
            </a:xfrm>
            <a:custGeom>
              <a:avLst/>
              <a:gdLst/>
              <a:ahLst/>
              <a:cxnLst/>
              <a:rect l="l" t="t" r="r" b="b"/>
              <a:pathLst>
                <a:path w="775" h="15741" extrusionOk="0">
                  <a:moveTo>
                    <a:pt x="774" y="0"/>
                  </a:moveTo>
                  <a:lnTo>
                    <a:pt x="704" y="246"/>
                  </a:lnTo>
                  <a:lnTo>
                    <a:pt x="642" y="492"/>
                  </a:lnTo>
                  <a:lnTo>
                    <a:pt x="585" y="750"/>
                  </a:lnTo>
                  <a:lnTo>
                    <a:pt x="532" y="1020"/>
                  </a:lnTo>
                  <a:lnTo>
                    <a:pt x="484" y="1289"/>
                  </a:lnTo>
                  <a:lnTo>
                    <a:pt x="440" y="1571"/>
                  </a:lnTo>
                  <a:lnTo>
                    <a:pt x="405" y="1852"/>
                  </a:lnTo>
                  <a:lnTo>
                    <a:pt x="374" y="2145"/>
                  </a:lnTo>
                  <a:lnTo>
                    <a:pt x="330" y="2485"/>
                  </a:lnTo>
                  <a:lnTo>
                    <a:pt x="291" y="2836"/>
                  </a:lnTo>
                  <a:lnTo>
                    <a:pt x="251" y="3188"/>
                  </a:lnTo>
                  <a:lnTo>
                    <a:pt x="216" y="3540"/>
                  </a:lnTo>
                  <a:lnTo>
                    <a:pt x="185" y="3891"/>
                  </a:lnTo>
                  <a:lnTo>
                    <a:pt x="154" y="4243"/>
                  </a:lnTo>
                  <a:lnTo>
                    <a:pt x="128" y="4595"/>
                  </a:lnTo>
                  <a:lnTo>
                    <a:pt x="102" y="4958"/>
                  </a:lnTo>
                  <a:lnTo>
                    <a:pt x="80" y="5309"/>
                  </a:lnTo>
                  <a:lnTo>
                    <a:pt x="62" y="5673"/>
                  </a:lnTo>
                  <a:lnTo>
                    <a:pt x="44" y="6036"/>
                  </a:lnTo>
                  <a:lnTo>
                    <a:pt x="31" y="6388"/>
                  </a:lnTo>
                  <a:lnTo>
                    <a:pt x="18" y="6751"/>
                  </a:lnTo>
                  <a:lnTo>
                    <a:pt x="9" y="7114"/>
                  </a:lnTo>
                  <a:lnTo>
                    <a:pt x="5" y="7478"/>
                  </a:lnTo>
                  <a:lnTo>
                    <a:pt x="0" y="7841"/>
                  </a:lnTo>
                  <a:lnTo>
                    <a:pt x="0" y="8204"/>
                  </a:lnTo>
                  <a:lnTo>
                    <a:pt x="0" y="8568"/>
                  </a:lnTo>
                  <a:lnTo>
                    <a:pt x="5" y="8931"/>
                  </a:lnTo>
                  <a:lnTo>
                    <a:pt x="14" y="9294"/>
                  </a:lnTo>
                  <a:lnTo>
                    <a:pt x="22" y="9658"/>
                  </a:lnTo>
                  <a:lnTo>
                    <a:pt x="36" y="10021"/>
                  </a:lnTo>
                  <a:lnTo>
                    <a:pt x="49" y="10384"/>
                  </a:lnTo>
                  <a:lnTo>
                    <a:pt x="66" y="10748"/>
                  </a:lnTo>
                  <a:lnTo>
                    <a:pt x="88" y="11099"/>
                  </a:lnTo>
                  <a:lnTo>
                    <a:pt x="115" y="11463"/>
                  </a:lnTo>
                  <a:lnTo>
                    <a:pt x="141" y="11814"/>
                  </a:lnTo>
                  <a:lnTo>
                    <a:pt x="167" y="12178"/>
                  </a:lnTo>
                  <a:lnTo>
                    <a:pt x="198" y="12529"/>
                  </a:lnTo>
                  <a:lnTo>
                    <a:pt x="233" y="12881"/>
                  </a:lnTo>
                  <a:lnTo>
                    <a:pt x="273" y="13232"/>
                  </a:lnTo>
                  <a:lnTo>
                    <a:pt x="313" y="13584"/>
                  </a:lnTo>
                  <a:lnTo>
                    <a:pt x="343" y="13865"/>
                  </a:lnTo>
                  <a:lnTo>
                    <a:pt x="379" y="14158"/>
                  </a:lnTo>
                  <a:lnTo>
                    <a:pt x="418" y="14440"/>
                  </a:lnTo>
                  <a:lnTo>
                    <a:pt x="462" y="14709"/>
                  </a:lnTo>
                  <a:lnTo>
                    <a:pt x="510" y="14979"/>
                  </a:lnTo>
                  <a:lnTo>
                    <a:pt x="563" y="15237"/>
                  </a:lnTo>
                  <a:lnTo>
                    <a:pt x="625" y="15495"/>
                  </a:lnTo>
                  <a:lnTo>
                    <a:pt x="686" y="15741"/>
                  </a:lnTo>
                  <a:lnTo>
                    <a:pt x="638" y="15260"/>
                  </a:lnTo>
                  <a:lnTo>
                    <a:pt x="594" y="14780"/>
                  </a:lnTo>
                  <a:lnTo>
                    <a:pt x="550" y="14287"/>
                  </a:lnTo>
                  <a:lnTo>
                    <a:pt x="510" y="13795"/>
                  </a:lnTo>
                  <a:lnTo>
                    <a:pt x="475" y="13315"/>
                  </a:lnTo>
                  <a:lnTo>
                    <a:pt x="440" y="12822"/>
                  </a:lnTo>
                  <a:lnTo>
                    <a:pt x="409" y="12330"/>
                  </a:lnTo>
                  <a:lnTo>
                    <a:pt x="379" y="11838"/>
                  </a:lnTo>
                  <a:lnTo>
                    <a:pt x="352" y="11345"/>
                  </a:lnTo>
                  <a:lnTo>
                    <a:pt x="330" y="10842"/>
                  </a:lnTo>
                  <a:lnTo>
                    <a:pt x="308" y="10349"/>
                  </a:lnTo>
                  <a:lnTo>
                    <a:pt x="291" y="9845"/>
                  </a:lnTo>
                  <a:lnTo>
                    <a:pt x="277" y="9353"/>
                  </a:lnTo>
                  <a:lnTo>
                    <a:pt x="264" y="8849"/>
                  </a:lnTo>
                  <a:lnTo>
                    <a:pt x="255" y="8357"/>
                  </a:lnTo>
                  <a:lnTo>
                    <a:pt x="251" y="7853"/>
                  </a:lnTo>
                  <a:lnTo>
                    <a:pt x="260" y="7361"/>
                  </a:lnTo>
                  <a:lnTo>
                    <a:pt x="277" y="6857"/>
                  </a:lnTo>
                  <a:lnTo>
                    <a:pt x="291" y="6364"/>
                  </a:lnTo>
                  <a:lnTo>
                    <a:pt x="313" y="5860"/>
                  </a:lnTo>
                  <a:lnTo>
                    <a:pt x="335" y="5368"/>
                  </a:lnTo>
                  <a:lnTo>
                    <a:pt x="361" y="4876"/>
                  </a:lnTo>
                  <a:lnTo>
                    <a:pt x="392" y="4384"/>
                  </a:lnTo>
                  <a:lnTo>
                    <a:pt x="422" y="3891"/>
                  </a:lnTo>
                  <a:lnTo>
                    <a:pt x="458" y="3399"/>
                  </a:lnTo>
                  <a:lnTo>
                    <a:pt x="493" y="2907"/>
                  </a:lnTo>
                  <a:lnTo>
                    <a:pt x="532" y="2414"/>
                  </a:lnTo>
                  <a:lnTo>
                    <a:pt x="576" y="1934"/>
                  </a:lnTo>
                  <a:lnTo>
                    <a:pt x="620" y="1453"/>
                  </a:lnTo>
                  <a:lnTo>
                    <a:pt x="669" y="961"/>
                  </a:lnTo>
                  <a:lnTo>
                    <a:pt x="717" y="481"/>
                  </a:lnTo>
                  <a:lnTo>
                    <a:pt x="774" y="0"/>
                  </a:lnTo>
                  <a:close/>
                  <a:moveTo>
                    <a:pt x="686" y="15741"/>
                  </a:moveTo>
                  <a:lnTo>
                    <a:pt x="686" y="15741"/>
                  </a:lnTo>
                  <a:lnTo>
                    <a:pt x="686" y="1574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17;p39">
              <a:extLst>
                <a:ext uri="{FF2B5EF4-FFF2-40B4-BE49-F238E27FC236}">
                  <a16:creationId xmlns:a16="http://schemas.microsoft.com/office/drawing/2014/main" id="{CA161094-849E-5BC3-7964-2780D3EDD039}"/>
                </a:ext>
              </a:extLst>
            </p:cNvPr>
            <p:cNvSpPr/>
            <p:nvPr/>
          </p:nvSpPr>
          <p:spPr>
            <a:xfrm>
              <a:off x="3508825" y="-1161025"/>
              <a:ext cx="24550" cy="424900"/>
            </a:xfrm>
            <a:custGeom>
              <a:avLst/>
              <a:gdLst/>
              <a:ahLst/>
              <a:cxnLst/>
              <a:rect l="l" t="t" r="r" b="b"/>
              <a:pathLst>
                <a:path w="982" h="16996" extrusionOk="0">
                  <a:moveTo>
                    <a:pt x="10" y="1"/>
                  </a:moveTo>
                  <a:lnTo>
                    <a:pt x="5" y="13"/>
                  </a:lnTo>
                  <a:lnTo>
                    <a:pt x="10" y="48"/>
                  </a:lnTo>
                  <a:lnTo>
                    <a:pt x="27" y="177"/>
                  </a:lnTo>
                  <a:lnTo>
                    <a:pt x="106" y="669"/>
                  </a:lnTo>
                  <a:lnTo>
                    <a:pt x="168" y="1021"/>
                  </a:lnTo>
                  <a:lnTo>
                    <a:pt x="234" y="1454"/>
                  </a:lnTo>
                  <a:lnTo>
                    <a:pt x="304" y="1946"/>
                  </a:lnTo>
                  <a:lnTo>
                    <a:pt x="375" y="2497"/>
                  </a:lnTo>
                  <a:lnTo>
                    <a:pt x="419" y="2884"/>
                  </a:lnTo>
                  <a:lnTo>
                    <a:pt x="458" y="3271"/>
                  </a:lnTo>
                  <a:lnTo>
                    <a:pt x="498" y="3658"/>
                  </a:lnTo>
                  <a:lnTo>
                    <a:pt x="533" y="4044"/>
                  </a:lnTo>
                  <a:lnTo>
                    <a:pt x="564" y="4443"/>
                  </a:lnTo>
                  <a:lnTo>
                    <a:pt x="594" y="4841"/>
                  </a:lnTo>
                  <a:lnTo>
                    <a:pt x="621" y="5228"/>
                  </a:lnTo>
                  <a:lnTo>
                    <a:pt x="643" y="5627"/>
                  </a:lnTo>
                  <a:lnTo>
                    <a:pt x="665" y="6025"/>
                  </a:lnTo>
                  <a:lnTo>
                    <a:pt x="682" y="6424"/>
                  </a:lnTo>
                  <a:lnTo>
                    <a:pt x="700" y="6822"/>
                  </a:lnTo>
                  <a:lnTo>
                    <a:pt x="709" y="7221"/>
                  </a:lnTo>
                  <a:lnTo>
                    <a:pt x="722" y="7619"/>
                  </a:lnTo>
                  <a:lnTo>
                    <a:pt x="726" y="8018"/>
                  </a:lnTo>
                  <a:lnTo>
                    <a:pt x="731" y="8428"/>
                  </a:lnTo>
                  <a:lnTo>
                    <a:pt x="731" y="8826"/>
                  </a:lnTo>
                  <a:lnTo>
                    <a:pt x="731" y="12401"/>
                  </a:lnTo>
                  <a:lnTo>
                    <a:pt x="735" y="12753"/>
                  </a:lnTo>
                  <a:lnTo>
                    <a:pt x="735" y="13116"/>
                  </a:lnTo>
                  <a:lnTo>
                    <a:pt x="731" y="13468"/>
                  </a:lnTo>
                  <a:lnTo>
                    <a:pt x="722" y="13831"/>
                  </a:lnTo>
                  <a:lnTo>
                    <a:pt x="709" y="14183"/>
                  </a:lnTo>
                  <a:lnTo>
                    <a:pt x="691" y="14534"/>
                  </a:lnTo>
                  <a:lnTo>
                    <a:pt x="669" y="14886"/>
                  </a:lnTo>
                  <a:lnTo>
                    <a:pt x="647" y="15237"/>
                  </a:lnTo>
                  <a:lnTo>
                    <a:pt x="621" y="15460"/>
                  </a:lnTo>
                  <a:lnTo>
                    <a:pt x="590" y="15671"/>
                  </a:lnTo>
                  <a:lnTo>
                    <a:pt x="550" y="15870"/>
                  </a:lnTo>
                  <a:lnTo>
                    <a:pt x="502" y="16058"/>
                  </a:lnTo>
                  <a:lnTo>
                    <a:pt x="449" y="16234"/>
                  </a:lnTo>
                  <a:lnTo>
                    <a:pt x="388" y="16398"/>
                  </a:lnTo>
                  <a:lnTo>
                    <a:pt x="317" y="16538"/>
                  </a:lnTo>
                  <a:lnTo>
                    <a:pt x="247" y="16667"/>
                  </a:lnTo>
                  <a:lnTo>
                    <a:pt x="194" y="16726"/>
                  </a:lnTo>
                  <a:lnTo>
                    <a:pt x="146" y="16773"/>
                  </a:lnTo>
                  <a:lnTo>
                    <a:pt x="71" y="16831"/>
                  </a:lnTo>
                  <a:lnTo>
                    <a:pt x="18" y="16867"/>
                  </a:lnTo>
                  <a:lnTo>
                    <a:pt x="5" y="16890"/>
                  </a:lnTo>
                  <a:lnTo>
                    <a:pt x="1" y="16902"/>
                  </a:lnTo>
                  <a:lnTo>
                    <a:pt x="5" y="16925"/>
                  </a:lnTo>
                  <a:lnTo>
                    <a:pt x="18" y="16949"/>
                  </a:lnTo>
                  <a:lnTo>
                    <a:pt x="45" y="16972"/>
                  </a:lnTo>
                  <a:lnTo>
                    <a:pt x="76" y="16984"/>
                  </a:lnTo>
                  <a:lnTo>
                    <a:pt x="115" y="16995"/>
                  </a:lnTo>
                  <a:lnTo>
                    <a:pt x="164" y="16984"/>
                  </a:lnTo>
                  <a:lnTo>
                    <a:pt x="221" y="16949"/>
                  </a:lnTo>
                  <a:lnTo>
                    <a:pt x="287" y="16902"/>
                  </a:lnTo>
                  <a:lnTo>
                    <a:pt x="331" y="16855"/>
                  </a:lnTo>
                  <a:lnTo>
                    <a:pt x="379" y="16796"/>
                  </a:lnTo>
                  <a:lnTo>
                    <a:pt x="423" y="16726"/>
                  </a:lnTo>
                  <a:lnTo>
                    <a:pt x="463" y="16656"/>
                  </a:lnTo>
                  <a:lnTo>
                    <a:pt x="502" y="16585"/>
                  </a:lnTo>
                  <a:lnTo>
                    <a:pt x="542" y="16503"/>
                  </a:lnTo>
                  <a:lnTo>
                    <a:pt x="581" y="16409"/>
                  </a:lnTo>
                  <a:lnTo>
                    <a:pt x="616" y="16316"/>
                  </a:lnTo>
                  <a:lnTo>
                    <a:pt x="647" y="16222"/>
                  </a:lnTo>
                  <a:lnTo>
                    <a:pt x="678" y="16116"/>
                  </a:lnTo>
                  <a:lnTo>
                    <a:pt x="709" y="16011"/>
                  </a:lnTo>
                  <a:lnTo>
                    <a:pt x="731" y="15894"/>
                  </a:lnTo>
                  <a:lnTo>
                    <a:pt x="757" y="15777"/>
                  </a:lnTo>
                  <a:lnTo>
                    <a:pt x="779" y="15659"/>
                  </a:lnTo>
                  <a:lnTo>
                    <a:pt x="797" y="15530"/>
                  </a:lnTo>
                  <a:lnTo>
                    <a:pt x="814" y="15402"/>
                  </a:lnTo>
                  <a:lnTo>
                    <a:pt x="849" y="15038"/>
                  </a:lnTo>
                  <a:lnTo>
                    <a:pt x="880" y="14675"/>
                  </a:lnTo>
                  <a:lnTo>
                    <a:pt x="907" y="14312"/>
                  </a:lnTo>
                  <a:lnTo>
                    <a:pt x="924" y="13936"/>
                  </a:lnTo>
                  <a:lnTo>
                    <a:pt x="942" y="13561"/>
                  </a:lnTo>
                  <a:lnTo>
                    <a:pt x="955" y="13186"/>
                  </a:lnTo>
                  <a:lnTo>
                    <a:pt x="959" y="12811"/>
                  </a:lnTo>
                  <a:lnTo>
                    <a:pt x="964" y="12436"/>
                  </a:lnTo>
                  <a:lnTo>
                    <a:pt x="968" y="11592"/>
                  </a:lnTo>
                  <a:lnTo>
                    <a:pt x="977" y="10702"/>
                  </a:lnTo>
                  <a:lnTo>
                    <a:pt x="981" y="10245"/>
                  </a:lnTo>
                  <a:lnTo>
                    <a:pt x="977" y="9776"/>
                  </a:lnTo>
                  <a:lnTo>
                    <a:pt x="973" y="9307"/>
                  </a:lnTo>
                  <a:lnTo>
                    <a:pt x="964" y="8826"/>
                  </a:lnTo>
                  <a:lnTo>
                    <a:pt x="959" y="8416"/>
                  </a:lnTo>
                  <a:lnTo>
                    <a:pt x="955" y="7994"/>
                  </a:lnTo>
                  <a:lnTo>
                    <a:pt x="951" y="7584"/>
                  </a:lnTo>
                  <a:lnTo>
                    <a:pt x="937" y="7174"/>
                  </a:lnTo>
                  <a:lnTo>
                    <a:pt x="920" y="6764"/>
                  </a:lnTo>
                  <a:lnTo>
                    <a:pt x="902" y="6353"/>
                  </a:lnTo>
                  <a:lnTo>
                    <a:pt x="880" y="5943"/>
                  </a:lnTo>
                  <a:lnTo>
                    <a:pt x="854" y="5533"/>
                  </a:lnTo>
                  <a:lnTo>
                    <a:pt x="828" y="5123"/>
                  </a:lnTo>
                  <a:lnTo>
                    <a:pt x="792" y="4724"/>
                  </a:lnTo>
                  <a:lnTo>
                    <a:pt x="757" y="4326"/>
                  </a:lnTo>
                  <a:lnTo>
                    <a:pt x="718" y="3915"/>
                  </a:lnTo>
                  <a:lnTo>
                    <a:pt x="674" y="3517"/>
                  </a:lnTo>
                  <a:lnTo>
                    <a:pt x="630" y="3130"/>
                  </a:lnTo>
                  <a:lnTo>
                    <a:pt x="577" y="2732"/>
                  </a:lnTo>
                  <a:lnTo>
                    <a:pt x="524" y="2345"/>
                  </a:lnTo>
                  <a:lnTo>
                    <a:pt x="485" y="2017"/>
                  </a:lnTo>
                  <a:lnTo>
                    <a:pt x="436" y="1700"/>
                  </a:lnTo>
                  <a:lnTo>
                    <a:pt x="379" y="1396"/>
                  </a:lnTo>
                  <a:lnTo>
                    <a:pt x="317" y="1091"/>
                  </a:lnTo>
                  <a:lnTo>
                    <a:pt x="252" y="810"/>
                  </a:lnTo>
                  <a:lnTo>
                    <a:pt x="177" y="528"/>
                  </a:lnTo>
                  <a:lnTo>
                    <a:pt x="98" y="259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18;p39">
              <a:extLst>
                <a:ext uri="{FF2B5EF4-FFF2-40B4-BE49-F238E27FC236}">
                  <a16:creationId xmlns:a16="http://schemas.microsoft.com/office/drawing/2014/main" id="{02C5CC23-EB45-6ED5-4EBA-DAEB7B6D588D}"/>
                </a:ext>
              </a:extLst>
            </p:cNvPr>
            <p:cNvSpPr/>
            <p:nvPr/>
          </p:nvSpPr>
          <p:spPr>
            <a:xfrm>
              <a:off x="3622825" y="-912250"/>
              <a:ext cx="49500" cy="80300"/>
            </a:xfrm>
            <a:custGeom>
              <a:avLst/>
              <a:gdLst/>
              <a:ahLst/>
              <a:cxnLst/>
              <a:rect l="l" t="t" r="r" b="b"/>
              <a:pathLst>
                <a:path w="1980" h="3212" extrusionOk="0">
                  <a:moveTo>
                    <a:pt x="75" y="0"/>
                  </a:moveTo>
                  <a:lnTo>
                    <a:pt x="67" y="24"/>
                  </a:lnTo>
                  <a:lnTo>
                    <a:pt x="49" y="83"/>
                  </a:lnTo>
                  <a:lnTo>
                    <a:pt x="27" y="188"/>
                  </a:lnTo>
                  <a:lnTo>
                    <a:pt x="14" y="340"/>
                  </a:lnTo>
                  <a:lnTo>
                    <a:pt x="5" y="528"/>
                  </a:lnTo>
                  <a:lnTo>
                    <a:pt x="1" y="751"/>
                  </a:lnTo>
                  <a:lnTo>
                    <a:pt x="5" y="868"/>
                  </a:lnTo>
                  <a:lnTo>
                    <a:pt x="14" y="997"/>
                  </a:lnTo>
                  <a:lnTo>
                    <a:pt x="23" y="1137"/>
                  </a:lnTo>
                  <a:lnTo>
                    <a:pt x="36" y="1278"/>
                  </a:lnTo>
                  <a:lnTo>
                    <a:pt x="58" y="1466"/>
                  </a:lnTo>
                  <a:lnTo>
                    <a:pt x="84" y="1641"/>
                  </a:lnTo>
                  <a:lnTo>
                    <a:pt x="115" y="1817"/>
                  </a:lnTo>
                  <a:lnTo>
                    <a:pt x="150" y="1981"/>
                  </a:lnTo>
                  <a:lnTo>
                    <a:pt x="190" y="2134"/>
                  </a:lnTo>
                  <a:lnTo>
                    <a:pt x="234" y="2286"/>
                  </a:lnTo>
                  <a:lnTo>
                    <a:pt x="286" y="2427"/>
                  </a:lnTo>
                  <a:lnTo>
                    <a:pt x="339" y="2567"/>
                  </a:lnTo>
                  <a:lnTo>
                    <a:pt x="418" y="2731"/>
                  </a:lnTo>
                  <a:lnTo>
                    <a:pt x="502" y="2872"/>
                  </a:lnTo>
                  <a:lnTo>
                    <a:pt x="585" y="2989"/>
                  </a:lnTo>
                  <a:lnTo>
                    <a:pt x="678" y="3083"/>
                  </a:lnTo>
                  <a:lnTo>
                    <a:pt x="770" y="3153"/>
                  </a:lnTo>
                  <a:lnTo>
                    <a:pt x="862" y="3188"/>
                  </a:lnTo>
                  <a:lnTo>
                    <a:pt x="955" y="3212"/>
                  </a:lnTo>
                  <a:lnTo>
                    <a:pt x="1051" y="3212"/>
                  </a:lnTo>
                  <a:lnTo>
                    <a:pt x="1144" y="3177"/>
                  </a:lnTo>
                  <a:lnTo>
                    <a:pt x="1236" y="3130"/>
                  </a:lnTo>
                  <a:lnTo>
                    <a:pt x="1328" y="3048"/>
                  </a:lnTo>
                  <a:lnTo>
                    <a:pt x="1416" y="2954"/>
                  </a:lnTo>
                  <a:lnTo>
                    <a:pt x="1500" y="2825"/>
                  </a:lnTo>
                  <a:lnTo>
                    <a:pt x="1579" y="2673"/>
                  </a:lnTo>
                  <a:lnTo>
                    <a:pt x="1658" y="2509"/>
                  </a:lnTo>
                  <a:lnTo>
                    <a:pt x="1729" y="2321"/>
                  </a:lnTo>
                  <a:lnTo>
                    <a:pt x="1764" y="2192"/>
                  </a:lnTo>
                  <a:lnTo>
                    <a:pt x="1799" y="2063"/>
                  </a:lnTo>
                  <a:lnTo>
                    <a:pt x="1830" y="1934"/>
                  </a:lnTo>
                  <a:lnTo>
                    <a:pt x="1861" y="1805"/>
                  </a:lnTo>
                  <a:lnTo>
                    <a:pt x="1883" y="1665"/>
                  </a:lnTo>
                  <a:lnTo>
                    <a:pt x="1909" y="1512"/>
                  </a:lnTo>
                  <a:lnTo>
                    <a:pt x="1926" y="1372"/>
                  </a:lnTo>
                  <a:lnTo>
                    <a:pt x="1944" y="1219"/>
                  </a:lnTo>
                  <a:lnTo>
                    <a:pt x="1957" y="1079"/>
                  </a:lnTo>
                  <a:lnTo>
                    <a:pt x="1966" y="950"/>
                  </a:lnTo>
                  <a:lnTo>
                    <a:pt x="1975" y="821"/>
                  </a:lnTo>
                  <a:lnTo>
                    <a:pt x="1979" y="704"/>
                  </a:lnTo>
                  <a:lnTo>
                    <a:pt x="1979" y="598"/>
                  </a:lnTo>
                  <a:lnTo>
                    <a:pt x="1975" y="493"/>
                  </a:lnTo>
                  <a:lnTo>
                    <a:pt x="1962" y="317"/>
                  </a:lnTo>
                  <a:lnTo>
                    <a:pt x="1944" y="176"/>
                  </a:lnTo>
                  <a:lnTo>
                    <a:pt x="1926" y="71"/>
                  </a:lnTo>
                  <a:lnTo>
                    <a:pt x="1913" y="36"/>
                  </a:lnTo>
                  <a:lnTo>
                    <a:pt x="1904" y="12"/>
                  </a:lnTo>
                  <a:lnTo>
                    <a:pt x="1891" y="0"/>
                  </a:lnTo>
                  <a:lnTo>
                    <a:pt x="1883" y="0"/>
                  </a:lnTo>
                  <a:lnTo>
                    <a:pt x="1878" y="12"/>
                  </a:lnTo>
                  <a:lnTo>
                    <a:pt x="1874" y="24"/>
                  </a:lnTo>
                  <a:lnTo>
                    <a:pt x="1865" y="94"/>
                  </a:lnTo>
                  <a:lnTo>
                    <a:pt x="1856" y="340"/>
                  </a:lnTo>
                  <a:lnTo>
                    <a:pt x="1847" y="516"/>
                  </a:lnTo>
                  <a:lnTo>
                    <a:pt x="1830" y="715"/>
                  </a:lnTo>
                  <a:lnTo>
                    <a:pt x="1808" y="938"/>
                  </a:lnTo>
                  <a:lnTo>
                    <a:pt x="1773" y="1184"/>
                  </a:lnTo>
                  <a:lnTo>
                    <a:pt x="1737" y="1384"/>
                  </a:lnTo>
                  <a:lnTo>
                    <a:pt x="1693" y="1583"/>
                  </a:lnTo>
                  <a:lnTo>
                    <a:pt x="1645" y="1759"/>
                  </a:lnTo>
                  <a:lnTo>
                    <a:pt x="1592" y="1934"/>
                  </a:lnTo>
                  <a:lnTo>
                    <a:pt x="1531" y="2075"/>
                  </a:lnTo>
                  <a:lnTo>
                    <a:pt x="1465" y="2204"/>
                  </a:lnTo>
                  <a:lnTo>
                    <a:pt x="1394" y="2321"/>
                  </a:lnTo>
                  <a:lnTo>
                    <a:pt x="1324" y="2415"/>
                  </a:lnTo>
                  <a:lnTo>
                    <a:pt x="1245" y="2497"/>
                  </a:lnTo>
                  <a:lnTo>
                    <a:pt x="1166" y="2544"/>
                  </a:lnTo>
                  <a:lnTo>
                    <a:pt x="1087" y="2579"/>
                  </a:lnTo>
                  <a:lnTo>
                    <a:pt x="1007" y="2602"/>
                  </a:lnTo>
                  <a:lnTo>
                    <a:pt x="924" y="2591"/>
                  </a:lnTo>
                  <a:lnTo>
                    <a:pt x="840" y="2567"/>
                  </a:lnTo>
                  <a:lnTo>
                    <a:pt x="757" y="2509"/>
                  </a:lnTo>
                  <a:lnTo>
                    <a:pt x="673" y="2438"/>
                  </a:lnTo>
                  <a:lnTo>
                    <a:pt x="599" y="2345"/>
                  </a:lnTo>
                  <a:lnTo>
                    <a:pt x="524" y="2227"/>
                  </a:lnTo>
                  <a:lnTo>
                    <a:pt x="453" y="2087"/>
                  </a:lnTo>
                  <a:lnTo>
                    <a:pt x="392" y="1934"/>
                  </a:lnTo>
                  <a:lnTo>
                    <a:pt x="335" y="1770"/>
                  </a:lnTo>
                  <a:lnTo>
                    <a:pt x="282" y="1583"/>
                  </a:lnTo>
                  <a:lnTo>
                    <a:pt x="238" y="1384"/>
                  </a:lnTo>
                  <a:lnTo>
                    <a:pt x="203" y="1184"/>
                  </a:lnTo>
                  <a:lnTo>
                    <a:pt x="168" y="938"/>
                  </a:lnTo>
                  <a:lnTo>
                    <a:pt x="141" y="715"/>
                  </a:lnTo>
                  <a:lnTo>
                    <a:pt x="128" y="516"/>
                  </a:lnTo>
                  <a:lnTo>
                    <a:pt x="115" y="340"/>
                  </a:lnTo>
                  <a:lnTo>
                    <a:pt x="102" y="94"/>
                  </a:lnTo>
                  <a:lnTo>
                    <a:pt x="93" y="24"/>
                  </a:lnTo>
                  <a:lnTo>
                    <a:pt x="89" y="1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19;p39">
              <a:extLst>
                <a:ext uri="{FF2B5EF4-FFF2-40B4-BE49-F238E27FC236}">
                  <a16:creationId xmlns:a16="http://schemas.microsoft.com/office/drawing/2014/main" id="{E4D5E71D-26E1-B791-89B4-0F2BB51A343E}"/>
                </a:ext>
              </a:extLst>
            </p:cNvPr>
            <p:cNvSpPr/>
            <p:nvPr/>
          </p:nvSpPr>
          <p:spPr>
            <a:xfrm>
              <a:off x="3626450" y="-2046200"/>
              <a:ext cx="253625" cy="17600"/>
            </a:xfrm>
            <a:custGeom>
              <a:avLst/>
              <a:gdLst/>
              <a:ahLst/>
              <a:cxnLst/>
              <a:rect l="l" t="t" r="r" b="b"/>
              <a:pathLst>
                <a:path w="10145" h="704" extrusionOk="0">
                  <a:moveTo>
                    <a:pt x="3171" y="0"/>
                  </a:moveTo>
                  <a:lnTo>
                    <a:pt x="2533" y="36"/>
                  </a:lnTo>
                  <a:lnTo>
                    <a:pt x="1900" y="82"/>
                  </a:lnTo>
                  <a:lnTo>
                    <a:pt x="1267" y="164"/>
                  </a:lnTo>
                  <a:lnTo>
                    <a:pt x="634" y="258"/>
                  </a:lnTo>
                  <a:lnTo>
                    <a:pt x="1" y="375"/>
                  </a:lnTo>
                  <a:lnTo>
                    <a:pt x="5" y="387"/>
                  </a:lnTo>
                  <a:lnTo>
                    <a:pt x="27" y="411"/>
                  </a:lnTo>
                  <a:lnTo>
                    <a:pt x="102" y="434"/>
                  </a:lnTo>
                  <a:lnTo>
                    <a:pt x="229" y="469"/>
                  </a:lnTo>
                  <a:lnTo>
                    <a:pt x="401" y="504"/>
                  </a:lnTo>
                  <a:lnTo>
                    <a:pt x="867" y="551"/>
                  </a:lnTo>
                  <a:lnTo>
                    <a:pt x="1487" y="610"/>
                  </a:lnTo>
                  <a:lnTo>
                    <a:pt x="2239" y="645"/>
                  </a:lnTo>
                  <a:lnTo>
                    <a:pt x="3101" y="680"/>
                  </a:lnTo>
                  <a:lnTo>
                    <a:pt x="4050" y="704"/>
                  </a:lnTo>
                  <a:lnTo>
                    <a:pt x="6095" y="704"/>
                  </a:lnTo>
                  <a:lnTo>
                    <a:pt x="7049" y="680"/>
                  </a:lnTo>
                  <a:lnTo>
                    <a:pt x="7911" y="645"/>
                  </a:lnTo>
                  <a:lnTo>
                    <a:pt x="8658" y="610"/>
                  </a:lnTo>
                  <a:lnTo>
                    <a:pt x="9278" y="551"/>
                  </a:lnTo>
                  <a:lnTo>
                    <a:pt x="9749" y="504"/>
                  </a:lnTo>
                  <a:lnTo>
                    <a:pt x="9920" y="469"/>
                  </a:lnTo>
                  <a:lnTo>
                    <a:pt x="10043" y="434"/>
                  </a:lnTo>
                  <a:lnTo>
                    <a:pt x="10123" y="411"/>
                  </a:lnTo>
                  <a:lnTo>
                    <a:pt x="10140" y="387"/>
                  </a:lnTo>
                  <a:lnTo>
                    <a:pt x="10145" y="375"/>
                  </a:lnTo>
                  <a:lnTo>
                    <a:pt x="9511" y="258"/>
                  </a:lnTo>
                  <a:lnTo>
                    <a:pt x="8878" y="164"/>
                  </a:lnTo>
                  <a:lnTo>
                    <a:pt x="8245" y="82"/>
                  </a:lnTo>
                  <a:lnTo>
                    <a:pt x="7612" y="36"/>
                  </a:lnTo>
                  <a:lnTo>
                    <a:pt x="6979" y="0"/>
                  </a:lnTo>
                  <a:lnTo>
                    <a:pt x="5708" y="0"/>
                  </a:lnTo>
                  <a:lnTo>
                    <a:pt x="5075" y="36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20;p39">
              <a:extLst>
                <a:ext uri="{FF2B5EF4-FFF2-40B4-BE49-F238E27FC236}">
                  <a16:creationId xmlns:a16="http://schemas.microsoft.com/office/drawing/2014/main" id="{0E2465E5-9F5F-2CF0-8788-9A7D73977FB9}"/>
                </a:ext>
              </a:extLst>
            </p:cNvPr>
            <p:cNvSpPr/>
            <p:nvPr/>
          </p:nvSpPr>
          <p:spPr>
            <a:xfrm>
              <a:off x="3626450" y="-1964450"/>
              <a:ext cx="253625" cy="17900"/>
            </a:xfrm>
            <a:custGeom>
              <a:avLst/>
              <a:gdLst/>
              <a:ahLst/>
              <a:cxnLst/>
              <a:rect l="l" t="t" r="r" b="b"/>
              <a:pathLst>
                <a:path w="10145" h="716" extrusionOk="0">
                  <a:moveTo>
                    <a:pt x="3804" y="0"/>
                  </a:moveTo>
                  <a:lnTo>
                    <a:pt x="3171" y="12"/>
                  </a:lnTo>
                  <a:lnTo>
                    <a:pt x="2533" y="47"/>
                  </a:lnTo>
                  <a:lnTo>
                    <a:pt x="1900" y="94"/>
                  </a:lnTo>
                  <a:lnTo>
                    <a:pt x="1267" y="164"/>
                  </a:lnTo>
                  <a:lnTo>
                    <a:pt x="634" y="270"/>
                  </a:lnTo>
                  <a:lnTo>
                    <a:pt x="1" y="375"/>
                  </a:lnTo>
                  <a:lnTo>
                    <a:pt x="5" y="399"/>
                  </a:lnTo>
                  <a:lnTo>
                    <a:pt x="27" y="411"/>
                  </a:lnTo>
                  <a:lnTo>
                    <a:pt x="102" y="446"/>
                  </a:lnTo>
                  <a:lnTo>
                    <a:pt x="229" y="481"/>
                  </a:lnTo>
                  <a:lnTo>
                    <a:pt x="401" y="504"/>
                  </a:lnTo>
                  <a:lnTo>
                    <a:pt x="867" y="563"/>
                  </a:lnTo>
                  <a:lnTo>
                    <a:pt x="1487" y="610"/>
                  </a:lnTo>
                  <a:lnTo>
                    <a:pt x="2239" y="657"/>
                  </a:lnTo>
                  <a:lnTo>
                    <a:pt x="3101" y="692"/>
                  </a:lnTo>
                  <a:lnTo>
                    <a:pt x="4050" y="704"/>
                  </a:lnTo>
                  <a:lnTo>
                    <a:pt x="5075" y="715"/>
                  </a:lnTo>
                  <a:lnTo>
                    <a:pt x="6095" y="704"/>
                  </a:lnTo>
                  <a:lnTo>
                    <a:pt x="7049" y="692"/>
                  </a:lnTo>
                  <a:lnTo>
                    <a:pt x="7911" y="657"/>
                  </a:lnTo>
                  <a:lnTo>
                    <a:pt x="8658" y="622"/>
                  </a:lnTo>
                  <a:lnTo>
                    <a:pt x="9278" y="575"/>
                  </a:lnTo>
                  <a:lnTo>
                    <a:pt x="9749" y="516"/>
                  </a:lnTo>
                  <a:lnTo>
                    <a:pt x="9920" y="481"/>
                  </a:lnTo>
                  <a:lnTo>
                    <a:pt x="10043" y="446"/>
                  </a:lnTo>
                  <a:lnTo>
                    <a:pt x="10123" y="411"/>
                  </a:lnTo>
                  <a:lnTo>
                    <a:pt x="10140" y="399"/>
                  </a:lnTo>
                  <a:lnTo>
                    <a:pt x="10145" y="375"/>
                  </a:lnTo>
                  <a:lnTo>
                    <a:pt x="9511" y="270"/>
                  </a:lnTo>
                  <a:lnTo>
                    <a:pt x="8878" y="164"/>
                  </a:lnTo>
                  <a:lnTo>
                    <a:pt x="8245" y="94"/>
                  </a:lnTo>
                  <a:lnTo>
                    <a:pt x="7612" y="47"/>
                  </a:lnTo>
                  <a:lnTo>
                    <a:pt x="6979" y="12"/>
                  </a:lnTo>
                  <a:lnTo>
                    <a:pt x="6341" y="0"/>
                  </a:lnTo>
                  <a:lnTo>
                    <a:pt x="5708" y="12"/>
                  </a:lnTo>
                  <a:lnTo>
                    <a:pt x="5075" y="47"/>
                  </a:lnTo>
                  <a:lnTo>
                    <a:pt x="4437" y="12"/>
                  </a:lnTo>
                  <a:lnTo>
                    <a:pt x="380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21;p39">
              <a:extLst>
                <a:ext uri="{FF2B5EF4-FFF2-40B4-BE49-F238E27FC236}">
                  <a16:creationId xmlns:a16="http://schemas.microsoft.com/office/drawing/2014/main" id="{CE8F9D9C-F676-8E4A-E6EE-CE00D266EAA1}"/>
                </a:ext>
              </a:extLst>
            </p:cNvPr>
            <p:cNvSpPr/>
            <p:nvPr/>
          </p:nvSpPr>
          <p:spPr>
            <a:xfrm>
              <a:off x="3284375" y="-4467650"/>
              <a:ext cx="898425" cy="2352900"/>
            </a:xfrm>
            <a:custGeom>
              <a:avLst/>
              <a:gdLst/>
              <a:ahLst/>
              <a:cxnLst/>
              <a:rect l="l" t="t" r="r" b="b"/>
              <a:pathLst>
                <a:path w="35937" h="94116" extrusionOk="0">
                  <a:moveTo>
                    <a:pt x="17689" y="1"/>
                  </a:moveTo>
                  <a:lnTo>
                    <a:pt x="17052" y="12"/>
                  </a:lnTo>
                  <a:lnTo>
                    <a:pt x="16410" y="24"/>
                  </a:lnTo>
                  <a:lnTo>
                    <a:pt x="15772" y="47"/>
                  </a:lnTo>
                  <a:lnTo>
                    <a:pt x="15143" y="94"/>
                  </a:lnTo>
                  <a:lnTo>
                    <a:pt x="14515" y="141"/>
                  </a:lnTo>
                  <a:lnTo>
                    <a:pt x="13890" y="211"/>
                  </a:lnTo>
                  <a:lnTo>
                    <a:pt x="13275" y="294"/>
                  </a:lnTo>
                  <a:lnTo>
                    <a:pt x="12668" y="387"/>
                  </a:lnTo>
                  <a:lnTo>
                    <a:pt x="12070" y="493"/>
                  </a:lnTo>
                  <a:lnTo>
                    <a:pt x="11485" y="622"/>
                  </a:lnTo>
                  <a:lnTo>
                    <a:pt x="10909" y="774"/>
                  </a:lnTo>
                  <a:lnTo>
                    <a:pt x="10346" y="926"/>
                  </a:lnTo>
                  <a:lnTo>
                    <a:pt x="9801" y="1114"/>
                  </a:lnTo>
                  <a:lnTo>
                    <a:pt x="9265" y="1301"/>
                  </a:lnTo>
                  <a:lnTo>
                    <a:pt x="8750" y="1524"/>
                  </a:lnTo>
                  <a:lnTo>
                    <a:pt x="8495" y="1641"/>
                  </a:lnTo>
                  <a:lnTo>
                    <a:pt x="8249" y="1759"/>
                  </a:lnTo>
                  <a:lnTo>
                    <a:pt x="8007" y="1888"/>
                  </a:lnTo>
                  <a:lnTo>
                    <a:pt x="7770" y="2016"/>
                  </a:lnTo>
                  <a:lnTo>
                    <a:pt x="7585" y="2134"/>
                  </a:lnTo>
                  <a:lnTo>
                    <a:pt x="7400" y="2263"/>
                  </a:lnTo>
                  <a:lnTo>
                    <a:pt x="7220" y="2415"/>
                  </a:lnTo>
                  <a:lnTo>
                    <a:pt x="7044" y="2591"/>
                  </a:lnTo>
                  <a:lnTo>
                    <a:pt x="6868" y="2778"/>
                  </a:lnTo>
                  <a:lnTo>
                    <a:pt x="6692" y="2978"/>
                  </a:lnTo>
                  <a:lnTo>
                    <a:pt x="6525" y="3200"/>
                  </a:lnTo>
                  <a:lnTo>
                    <a:pt x="6354" y="3446"/>
                  </a:lnTo>
                  <a:lnTo>
                    <a:pt x="6191" y="3704"/>
                  </a:lnTo>
                  <a:lnTo>
                    <a:pt x="6028" y="3974"/>
                  </a:lnTo>
                  <a:lnTo>
                    <a:pt x="5866" y="4255"/>
                  </a:lnTo>
                  <a:lnTo>
                    <a:pt x="5707" y="4560"/>
                  </a:lnTo>
                  <a:lnTo>
                    <a:pt x="5554" y="4888"/>
                  </a:lnTo>
                  <a:lnTo>
                    <a:pt x="5400" y="5216"/>
                  </a:lnTo>
                  <a:lnTo>
                    <a:pt x="5246" y="5568"/>
                  </a:lnTo>
                  <a:lnTo>
                    <a:pt x="5101" y="5931"/>
                  </a:lnTo>
                  <a:lnTo>
                    <a:pt x="4951" y="6318"/>
                  </a:lnTo>
                  <a:lnTo>
                    <a:pt x="4810" y="6705"/>
                  </a:lnTo>
                  <a:lnTo>
                    <a:pt x="4665" y="7115"/>
                  </a:lnTo>
                  <a:lnTo>
                    <a:pt x="4529" y="7537"/>
                  </a:lnTo>
                  <a:lnTo>
                    <a:pt x="4393" y="7970"/>
                  </a:lnTo>
                  <a:lnTo>
                    <a:pt x="4256" y="8428"/>
                  </a:lnTo>
                  <a:lnTo>
                    <a:pt x="4125" y="8885"/>
                  </a:lnTo>
                  <a:lnTo>
                    <a:pt x="3993" y="9365"/>
                  </a:lnTo>
                  <a:lnTo>
                    <a:pt x="3865" y="9846"/>
                  </a:lnTo>
                  <a:lnTo>
                    <a:pt x="3742" y="10350"/>
                  </a:lnTo>
                  <a:lnTo>
                    <a:pt x="3619" y="10854"/>
                  </a:lnTo>
                  <a:lnTo>
                    <a:pt x="3496" y="11381"/>
                  </a:lnTo>
                  <a:lnTo>
                    <a:pt x="3377" y="11908"/>
                  </a:lnTo>
                  <a:lnTo>
                    <a:pt x="3263" y="12459"/>
                  </a:lnTo>
                  <a:lnTo>
                    <a:pt x="3148" y="13010"/>
                  </a:lnTo>
                  <a:lnTo>
                    <a:pt x="3038" y="13585"/>
                  </a:lnTo>
                  <a:lnTo>
                    <a:pt x="2929" y="14159"/>
                  </a:lnTo>
                  <a:lnTo>
                    <a:pt x="2819" y="14745"/>
                  </a:lnTo>
                  <a:lnTo>
                    <a:pt x="2713" y="15343"/>
                  </a:lnTo>
                  <a:lnTo>
                    <a:pt x="2612" y="15952"/>
                  </a:lnTo>
                  <a:lnTo>
                    <a:pt x="2511" y="16562"/>
                  </a:lnTo>
                  <a:lnTo>
                    <a:pt x="2410" y="17194"/>
                  </a:lnTo>
                  <a:lnTo>
                    <a:pt x="2313" y="17827"/>
                  </a:lnTo>
                  <a:lnTo>
                    <a:pt x="2221" y="18460"/>
                  </a:lnTo>
                  <a:lnTo>
                    <a:pt x="2128" y="19117"/>
                  </a:lnTo>
                  <a:lnTo>
                    <a:pt x="2040" y="19773"/>
                  </a:lnTo>
                  <a:lnTo>
                    <a:pt x="1948" y="20441"/>
                  </a:lnTo>
                  <a:lnTo>
                    <a:pt x="1864" y="21109"/>
                  </a:lnTo>
                  <a:lnTo>
                    <a:pt x="1781" y="21789"/>
                  </a:lnTo>
                  <a:lnTo>
                    <a:pt x="1697" y="22480"/>
                  </a:lnTo>
                  <a:lnTo>
                    <a:pt x="1618" y="23172"/>
                  </a:lnTo>
                  <a:lnTo>
                    <a:pt x="1539" y="23875"/>
                  </a:lnTo>
                  <a:lnTo>
                    <a:pt x="1390" y="25293"/>
                  </a:lnTo>
                  <a:lnTo>
                    <a:pt x="1249" y="26735"/>
                  </a:lnTo>
                  <a:lnTo>
                    <a:pt x="1117" y="28200"/>
                  </a:lnTo>
                  <a:lnTo>
                    <a:pt x="994" y="29677"/>
                  </a:lnTo>
                  <a:lnTo>
                    <a:pt x="875" y="31177"/>
                  </a:lnTo>
                  <a:lnTo>
                    <a:pt x="765" y="32689"/>
                  </a:lnTo>
                  <a:lnTo>
                    <a:pt x="664" y="34213"/>
                  </a:lnTo>
                  <a:lnTo>
                    <a:pt x="567" y="35748"/>
                  </a:lnTo>
                  <a:lnTo>
                    <a:pt x="484" y="37283"/>
                  </a:lnTo>
                  <a:lnTo>
                    <a:pt x="405" y="38830"/>
                  </a:lnTo>
                  <a:lnTo>
                    <a:pt x="330" y="40377"/>
                  </a:lnTo>
                  <a:lnTo>
                    <a:pt x="268" y="41936"/>
                  </a:lnTo>
                  <a:lnTo>
                    <a:pt x="211" y="43483"/>
                  </a:lnTo>
                  <a:lnTo>
                    <a:pt x="158" y="45030"/>
                  </a:lnTo>
                  <a:lnTo>
                    <a:pt x="114" y="46566"/>
                  </a:lnTo>
                  <a:lnTo>
                    <a:pt x="79" y="48101"/>
                  </a:lnTo>
                  <a:lnTo>
                    <a:pt x="49" y="49637"/>
                  </a:lnTo>
                  <a:lnTo>
                    <a:pt x="27" y="51149"/>
                  </a:lnTo>
                  <a:lnTo>
                    <a:pt x="13" y="52649"/>
                  </a:lnTo>
                  <a:lnTo>
                    <a:pt x="0" y="54137"/>
                  </a:lnTo>
                  <a:lnTo>
                    <a:pt x="0" y="55602"/>
                  </a:lnTo>
                  <a:lnTo>
                    <a:pt x="5" y="57056"/>
                  </a:lnTo>
                  <a:lnTo>
                    <a:pt x="13" y="58486"/>
                  </a:lnTo>
                  <a:lnTo>
                    <a:pt x="31" y="59892"/>
                  </a:lnTo>
                  <a:lnTo>
                    <a:pt x="53" y="61263"/>
                  </a:lnTo>
                  <a:lnTo>
                    <a:pt x="79" y="62611"/>
                  </a:lnTo>
                  <a:lnTo>
                    <a:pt x="114" y="63936"/>
                  </a:lnTo>
                  <a:lnTo>
                    <a:pt x="154" y="65225"/>
                  </a:lnTo>
                  <a:lnTo>
                    <a:pt x="202" y="66479"/>
                  </a:lnTo>
                  <a:lnTo>
                    <a:pt x="255" y="67698"/>
                  </a:lnTo>
                  <a:lnTo>
                    <a:pt x="312" y="68870"/>
                  </a:lnTo>
                  <a:lnTo>
                    <a:pt x="374" y="70007"/>
                  </a:lnTo>
                  <a:lnTo>
                    <a:pt x="444" y="71109"/>
                  </a:lnTo>
                  <a:lnTo>
                    <a:pt x="519" y="72152"/>
                  </a:lnTo>
                  <a:lnTo>
                    <a:pt x="598" y="73160"/>
                  </a:lnTo>
                  <a:lnTo>
                    <a:pt x="686" y="74109"/>
                  </a:lnTo>
                  <a:lnTo>
                    <a:pt x="774" y="75011"/>
                  </a:lnTo>
                  <a:lnTo>
                    <a:pt x="822" y="75445"/>
                  </a:lnTo>
                  <a:lnTo>
                    <a:pt x="871" y="75867"/>
                  </a:lnTo>
                  <a:lnTo>
                    <a:pt x="919" y="76266"/>
                  </a:lnTo>
                  <a:lnTo>
                    <a:pt x="972" y="76652"/>
                  </a:lnTo>
                  <a:lnTo>
                    <a:pt x="1025" y="77027"/>
                  </a:lnTo>
                  <a:lnTo>
                    <a:pt x="1077" y="77391"/>
                  </a:lnTo>
                  <a:lnTo>
                    <a:pt x="1135" y="77742"/>
                  </a:lnTo>
                  <a:lnTo>
                    <a:pt x="1192" y="78094"/>
                  </a:lnTo>
                  <a:lnTo>
                    <a:pt x="1258" y="78434"/>
                  </a:lnTo>
                  <a:lnTo>
                    <a:pt x="1328" y="78774"/>
                  </a:lnTo>
                  <a:lnTo>
                    <a:pt x="1403" y="79102"/>
                  </a:lnTo>
                  <a:lnTo>
                    <a:pt x="1478" y="79430"/>
                  </a:lnTo>
                  <a:lnTo>
                    <a:pt x="1561" y="79746"/>
                  </a:lnTo>
                  <a:lnTo>
                    <a:pt x="1645" y="80063"/>
                  </a:lnTo>
                  <a:lnTo>
                    <a:pt x="1737" y="80379"/>
                  </a:lnTo>
                  <a:lnTo>
                    <a:pt x="1829" y="80684"/>
                  </a:lnTo>
                  <a:lnTo>
                    <a:pt x="1926" y="80989"/>
                  </a:lnTo>
                  <a:lnTo>
                    <a:pt x="2027" y="81294"/>
                  </a:lnTo>
                  <a:lnTo>
                    <a:pt x="2133" y="81587"/>
                  </a:lnTo>
                  <a:lnTo>
                    <a:pt x="2238" y="81880"/>
                  </a:lnTo>
                  <a:lnTo>
                    <a:pt x="2353" y="82161"/>
                  </a:lnTo>
                  <a:lnTo>
                    <a:pt x="2467" y="82442"/>
                  </a:lnTo>
                  <a:lnTo>
                    <a:pt x="2581" y="82723"/>
                  </a:lnTo>
                  <a:lnTo>
                    <a:pt x="2704" y="82993"/>
                  </a:lnTo>
                  <a:lnTo>
                    <a:pt x="2827" y="83263"/>
                  </a:lnTo>
                  <a:lnTo>
                    <a:pt x="2955" y="83520"/>
                  </a:lnTo>
                  <a:lnTo>
                    <a:pt x="3087" y="83790"/>
                  </a:lnTo>
                  <a:lnTo>
                    <a:pt x="3219" y="84036"/>
                  </a:lnTo>
                  <a:lnTo>
                    <a:pt x="3355" y="84294"/>
                  </a:lnTo>
                  <a:lnTo>
                    <a:pt x="3491" y="84540"/>
                  </a:lnTo>
                  <a:lnTo>
                    <a:pt x="3632" y="84786"/>
                  </a:lnTo>
                  <a:lnTo>
                    <a:pt x="3777" y="85021"/>
                  </a:lnTo>
                  <a:lnTo>
                    <a:pt x="4072" y="85490"/>
                  </a:lnTo>
                  <a:lnTo>
                    <a:pt x="4375" y="85935"/>
                  </a:lnTo>
                  <a:lnTo>
                    <a:pt x="4692" y="86369"/>
                  </a:lnTo>
                  <a:lnTo>
                    <a:pt x="5013" y="86790"/>
                  </a:lnTo>
                  <a:lnTo>
                    <a:pt x="5343" y="87189"/>
                  </a:lnTo>
                  <a:lnTo>
                    <a:pt x="5677" y="87587"/>
                  </a:lnTo>
                  <a:lnTo>
                    <a:pt x="6020" y="87963"/>
                  </a:lnTo>
                  <a:lnTo>
                    <a:pt x="6367" y="88314"/>
                  </a:lnTo>
                  <a:lnTo>
                    <a:pt x="6719" y="88666"/>
                  </a:lnTo>
                  <a:lnTo>
                    <a:pt x="7075" y="88994"/>
                  </a:lnTo>
                  <a:lnTo>
                    <a:pt x="7440" y="89310"/>
                  </a:lnTo>
                  <a:lnTo>
                    <a:pt x="7800" y="89615"/>
                  </a:lnTo>
                  <a:lnTo>
                    <a:pt x="8170" y="89908"/>
                  </a:lnTo>
                  <a:lnTo>
                    <a:pt x="8539" y="90189"/>
                  </a:lnTo>
                  <a:lnTo>
                    <a:pt x="8909" y="90459"/>
                  </a:lnTo>
                  <a:lnTo>
                    <a:pt x="9282" y="90717"/>
                  </a:lnTo>
                  <a:lnTo>
                    <a:pt x="9652" y="90963"/>
                  </a:lnTo>
                  <a:lnTo>
                    <a:pt x="10021" y="91197"/>
                  </a:lnTo>
                  <a:lnTo>
                    <a:pt x="10390" y="91408"/>
                  </a:lnTo>
                  <a:lnTo>
                    <a:pt x="10760" y="91619"/>
                  </a:lnTo>
                  <a:lnTo>
                    <a:pt x="11125" y="91819"/>
                  </a:lnTo>
                  <a:lnTo>
                    <a:pt x="11490" y="92006"/>
                  </a:lnTo>
                  <a:lnTo>
                    <a:pt x="11850" y="92194"/>
                  </a:lnTo>
                  <a:lnTo>
                    <a:pt x="12202" y="92358"/>
                  </a:lnTo>
                  <a:lnTo>
                    <a:pt x="12554" y="92510"/>
                  </a:lnTo>
                  <a:lnTo>
                    <a:pt x="13240" y="92803"/>
                  </a:lnTo>
                  <a:lnTo>
                    <a:pt x="13895" y="93061"/>
                  </a:lnTo>
                  <a:lnTo>
                    <a:pt x="14524" y="93272"/>
                  </a:lnTo>
                  <a:lnTo>
                    <a:pt x="15113" y="93471"/>
                  </a:lnTo>
                  <a:lnTo>
                    <a:pt x="15662" y="93623"/>
                  </a:lnTo>
                  <a:lnTo>
                    <a:pt x="16164" y="93764"/>
                  </a:lnTo>
                  <a:lnTo>
                    <a:pt x="16616" y="93870"/>
                  </a:lnTo>
                  <a:lnTo>
                    <a:pt x="17012" y="93952"/>
                  </a:lnTo>
                  <a:lnTo>
                    <a:pt x="17346" y="94022"/>
                  </a:lnTo>
                  <a:lnTo>
                    <a:pt x="17812" y="94092"/>
                  </a:lnTo>
                  <a:lnTo>
                    <a:pt x="17980" y="94116"/>
                  </a:lnTo>
                  <a:lnTo>
                    <a:pt x="18683" y="94081"/>
                  </a:lnTo>
                  <a:lnTo>
                    <a:pt x="19378" y="94010"/>
                  </a:lnTo>
                  <a:lnTo>
                    <a:pt x="20059" y="93917"/>
                  </a:lnTo>
                  <a:lnTo>
                    <a:pt x="20728" y="93788"/>
                  </a:lnTo>
                  <a:lnTo>
                    <a:pt x="21057" y="93717"/>
                  </a:lnTo>
                  <a:lnTo>
                    <a:pt x="21387" y="93647"/>
                  </a:lnTo>
                  <a:lnTo>
                    <a:pt x="21708" y="93565"/>
                  </a:lnTo>
                  <a:lnTo>
                    <a:pt x="22029" y="93471"/>
                  </a:lnTo>
                  <a:lnTo>
                    <a:pt x="22350" y="93377"/>
                  </a:lnTo>
                  <a:lnTo>
                    <a:pt x="22662" y="93272"/>
                  </a:lnTo>
                  <a:lnTo>
                    <a:pt x="22975" y="93166"/>
                  </a:lnTo>
                  <a:lnTo>
                    <a:pt x="23282" y="93049"/>
                  </a:lnTo>
                  <a:lnTo>
                    <a:pt x="23590" y="92932"/>
                  </a:lnTo>
                  <a:lnTo>
                    <a:pt x="23894" y="92803"/>
                  </a:lnTo>
                  <a:lnTo>
                    <a:pt x="24193" y="92662"/>
                  </a:lnTo>
                  <a:lnTo>
                    <a:pt x="24487" y="92522"/>
                  </a:lnTo>
                  <a:lnTo>
                    <a:pt x="24782" y="92369"/>
                  </a:lnTo>
                  <a:lnTo>
                    <a:pt x="25072" y="92217"/>
                  </a:lnTo>
                  <a:lnTo>
                    <a:pt x="25358" y="92053"/>
                  </a:lnTo>
                  <a:lnTo>
                    <a:pt x="25639" y="91889"/>
                  </a:lnTo>
                  <a:lnTo>
                    <a:pt x="25921" y="91713"/>
                  </a:lnTo>
                  <a:lnTo>
                    <a:pt x="26198" y="91537"/>
                  </a:lnTo>
                  <a:lnTo>
                    <a:pt x="26475" y="91338"/>
                  </a:lnTo>
                  <a:lnTo>
                    <a:pt x="26743" y="91150"/>
                  </a:lnTo>
                  <a:lnTo>
                    <a:pt x="27011" y="90951"/>
                  </a:lnTo>
                  <a:lnTo>
                    <a:pt x="27275" y="90740"/>
                  </a:lnTo>
                  <a:lnTo>
                    <a:pt x="27539" y="90529"/>
                  </a:lnTo>
                  <a:lnTo>
                    <a:pt x="27798" y="90307"/>
                  </a:lnTo>
                  <a:lnTo>
                    <a:pt x="28053" y="90072"/>
                  </a:lnTo>
                  <a:lnTo>
                    <a:pt x="28304" y="89838"/>
                  </a:lnTo>
                  <a:lnTo>
                    <a:pt x="28554" y="89603"/>
                  </a:lnTo>
                  <a:lnTo>
                    <a:pt x="28801" y="89346"/>
                  </a:lnTo>
                  <a:lnTo>
                    <a:pt x="29042" y="89099"/>
                  </a:lnTo>
                  <a:lnTo>
                    <a:pt x="29280" y="88830"/>
                  </a:lnTo>
                  <a:lnTo>
                    <a:pt x="29517" y="88572"/>
                  </a:lnTo>
                  <a:lnTo>
                    <a:pt x="29750" y="88291"/>
                  </a:lnTo>
                  <a:lnTo>
                    <a:pt x="29979" y="88009"/>
                  </a:lnTo>
                  <a:lnTo>
                    <a:pt x="30208" y="87716"/>
                  </a:lnTo>
                  <a:lnTo>
                    <a:pt x="30432" y="87423"/>
                  </a:lnTo>
                  <a:lnTo>
                    <a:pt x="30652" y="87130"/>
                  </a:lnTo>
                  <a:lnTo>
                    <a:pt x="30867" y="86814"/>
                  </a:lnTo>
                  <a:lnTo>
                    <a:pt x="31083" y="86497"/>
                  </a:lnTo>
                  <a:lnTo>
                    <a:pt x="31294" y="86181"/>
                  </a:lnTo>
                  <a:lnTo>
                    <a:pt x="31500" y="85853"/>
                  </a:lnTo>
                  <a:lnTo>
                    <a:pt x="31707" y="85513"/>
                  </a:lnTo>
                  <a:lnTo>
                    <a:pt x="31905" y="85173"/>
                  </a:lnTo>
                  <a:lnTo>
                    <a:pt x="32103" y="84821"/>
                  </a:lnTo>
                  <a:lnTo>
                    <a:pt x="32301" y="84470"/>
                  </a:lnTo>
                  <a:lnTo>
                    <a:pt x="32490" y="84106"/>
                  </a:lnTo>
                  <a:lnTo>
                    <a:pt x="32679" y="83731"/>
                  </a:lnTo>
                  <a:lnTo>
                    <a:pt x="32863" y="83356"/>
                  </a:lnTo>
                  <a:lnTo>
                    <a:pt x="33044" y="82970"/>
                  </a:lnTo>
                  <a:lnTo>
                    <a:pt x="33224" y="82583"/>
                  </a:lnTo>
                  <a:lnTo>
                    <a:pt x="33400" y="82184"/>
                  </a:lnTo>
                  <a:lnTo>
                    <a:pt x="33571" y="81786"/>
                  </a:lnTo>
                  <a:lnTo>
                    <a:pt x="33738" y="81376"/>
                  </a:lnTo>
                  <a:lnTo>
                    <a:pt x="33906" y="80954"/>
                  </a:lnTo>
                  <a:lnTo>
                    <a:pt x="34064" y="80532"/>
                  </a:lnTo>
                  <a:lnTo>
                    <a:pt x="34227" y="80098"/>
                  </a:lnTo>
                  <a:lnTo>
                    <a:pt x="34380" y="79664"/>
                  </a:lnTo>
                  <a:lnTo>
                    <a:pt x="34517" y="78867"/>
                  </a:lnTo>
                  <a:lnTo>
                    <a:pt x="34649" y="78059"/>
                  </a:lnTo>
                  <a:lnTo>
                    <a:pt x="34772" y="77238"/>
                  </a:lnTo>
                  <a:lnTo>
                    <a:pt x="34891" y="76394"/>
                  </a:lnTo>
                  <a:lnTo>
                    <a:pt x="35000" y="75527"/>
                  </a:lnTo>
                  <a:lnTo>
                    <a:pt x="35106" y="74660"/>
                  </a:lnTo>
                  <a:lnTo>
                    <a:pt x="35203" y="73769"/>
                  </a:lnTo>
                  <a:lnTo>
                    <a:pt x="35291" y="72867"/>
                  </a:lnTo>
                  <a:lnTo>
                    <a:pt x="35374" y="71941"/>
                  </a:lnTo>
                  <a:lnTo>
                    <a:pt x="35453" y="71015"/>
                  </a:lnTo>
                  <a:lnTo>
                    <a:pt x="35524" y="70065"/>
                  </a:lnTo>
                  <a:lnTo>
                    <a:pt x="35585" y="69116"/>
                  </a:lnTo>
                  <a:lnTo>
                    <a:pt x="35647" y="68143"/>
                  </a:lnTo>
                  <a:lnTo>
                    <a:pt x="35700" y="67159"/>
                  </a:lnTo>
                  <a:lnTo>
                    <a:pt x="35748" y="66174"/>
                  </a:lnTo>
                  <a:lnTo>
                    <a:pt x="35788" y="65178"/>
                  </a:lnTo>
                  <a:lnTo>
                    <a:pt x="35823" y="64158"/>
                  </a:lnTo>
                  <a:lnTo>
                    <a:pt x="35858" y="63150"/>
                  </a:lnTo>
                  <a:lnTo>
                    <a:pt x="35880" y="62119"/>
                  </a:lnTo>
                  <a:lnTo>
                    <a:pt x="35902" y="61088"/>
                  </a:lnTo>
                  <a:lnTo>
                    <a:pt x="35919" y="60044"/>
                  </a:lnTo>
                  <a:lnTo>
                    <a:pt x="35928" y="58990"/>
                  </a:lnTo>
                  <a:lnTo>
                    <a:pt x="35937" y="57935"/>
                  </a:lnTo>
                  <a:lnTo>
                    <a:pt x="35937" y="56880"/>
                  </a:lnTo>
                  <a:lnTo>
                    <a:pt x="35933" y="55813"/>
                  </a:lnTo>
                  <a:lnTo>
                    <a:pt x="35928" y="54747"/>
                  </a:lnTo>
                  <a:lnTo>
                    <a:pt x="35915" y="53668"/>
                  </a:lnTo>
                  <a:lnTo>
                    <a:pt x="35902" y="52590"/>
                  </a:lnTo>
                  <a:lnTo>
                    <a:pt x="35880" y="51512"/>
                  </a:lnTo>
                  <a:lnTo>
                    <a:pt x="35858" y="50434"/>
                  </a:lnTo>
                  <a:lnTo>
                    <a:pt x="35831" y="49344"/>
                  </a:lnTo>
                  <a:lnTo>
                    <a:pt x="35801" y="48265"/>
                  </a:lnTo>
                  <a:lnTo>
                    <a:pt x="35766" y="47175"/>
                  </a:lnTo>
                  <a:lnTo>
                    <a:pt x="35730" y="46085"/>
                  </a:lnTo>
                  <a:lnTo>
                    <a:pt x="35686" y="45007"/>
                  </a:lnTo>
                  <a:lnTo>
                    <a:pt x="35647" y="43917"/>
                  </a:lnTo>
                  <a:lnTo>
                    <a:pt x="35598" y="42839"/>
                  </a:lnTo>
                  <a:lnTo>
                    <a:pt x="35550" y="41760"/>
                  </a:lnTo>
                  <a:lnTo>
                    <a:pt x="35497" y="40682"/>
                  </a:lnTo>
                  <a:lnTo>
                    <a:pt x="35440" y="39616"/>
                  </a:lnTo>
                  <a:lnTo>
                    <a:pt x="35326" y="37471"/>
                  </a:lnTo>
                  <a:lnTo>
                    <a:pt x="35198" y="35361"/>
                  </a:lnTo>
                  <a:lnTo>
                    <a:pt x="35066" y="33275"/>
                  </a:lnTo>
                  <a:lnTo>
                    <a:pt x="34926" y="31212"/>
                  </a:lnTo>
                  <a:lnTo>
                    <a:pt x="34781" y="29184"/>
                  </a:lnTo>
                  <a:lnTo>
                    <a:pt x="34631" y="27192"/>
                  </a:lnTo>
                  <a:lnTo>
                    <a:pt x="34473" y="25246"/>
                  </a:lnTo>
                  <a:lnTo>
                    <a:pt x="34319" y="23348"/>
                  </a:lnTo>
                  <a:lnTo>
                    <a:pt x="34156" y="21496"/>
                  </a:lnTo>
                  <a:lnTo>
                    <a:pt x="33998" y="19703"/>
                  </a:lnTo>
                  <a:lnTo>
                    <a:pt x="33840" y="17968"/>
                  </a:lnTo>
                  <a:lnTo>
                    <a:pt x="33677" y="16292"/>
                  </a:lnTo>
                  <a:lnTo>
                    <a:pt x="33637" y="15893"/>
                  </a:lnTo>
                  <a:lnTo>
                    <a:pt x="33593" y="15495"/>
                  </a:lnTo>
                  <a:lnTo>
                    <a:pt x="33549" y="15096"/>
                  </a:lnTo>
                  <a:lnTo>
                    <a:pt x="33501" y="14710"/>
                  </a:lnTo>
                  <a:lnTo>
                    <a:pt x="33448" y="14323"/>
                  </a:lnTo>
                  <a:lnTo>
                    <a:pt x="33391" y="13936"/>
                  </a:lnTo>
                  <a:lnTo>
                    <a:pt x="33334" y="13549"/>
                  </a:lnTo>
                  <a:lnTo>
                    <a:pt x="33277" y="13174"/>
                  </a:lnTo>
                  <a:lnTo>
                    <a:pt x="33215" y="12799"/>
                  </a:lnTo>
                  <a:lnTo>
                    <a:pt x="33149" y="12436"/>
                  </a:lnTo>
                  <a:lnTo>
                    <a:pt x="33079" y="12073"/>
                  </a:lnTo>
                  <a:lnTo>
                    <a:pt x="33009" y="11709"/>
                  </a:lnTo>
                  <a:lnTo>
                    <a:pt x="32938" y="11358"/>
                  </a:lnTo>
                  <a:lnTo>
                    <a:pt x="32863" y="11006"/>
                  </a:lnTo>
                  <a:lnTo>
                    <a:pt x="32784" y="10666"/>
                  </a:lnTo>
                  <a:lnTo>
                    <a:pt x="32705" y="10326"/>
                  </a:lnTo>
                  <a:lnTo>
                    <a:pt x="32622" y="9986"/>
                  </a:lnTo>
                  <a:lnTo>
                    <a:pt x="32538" y="9658"/>
                  </a:lnTo>
                  <a:lnTo>
                    <a:pt x="32450" y="9330"/>
                  </a:lnTo>
                  <a:lnTo>
                    <a:pt x="32362" y="9002"/>
                  </a:lnTo>
                  <a:lnTo>
                    <a:pt x="32270" y="8685"/>
                  </a:lnTo>
                  <a:lnTo>
                    <a:pt x="32173" y="8381"/>
                  </a:lnTo>
                  <a:lnTo>
                    <a:pt x="32081" y="8064"/>
                  </a:lnTo>
                  <a:lnTo>
                    <a:pt x="31980" y="7771"/>
                  </a:lnTo>
                  <a:lnTo>
                    <a:pt x="31883" y="7466"/>
                  </a:lnTo>
                  <a:lnTo>
                    <a:pt x="31777" y="7185"/>
                  </a:lnTo>
                  <a:lnTo>
                    <a:pt x="31672" y="6892"/>
                  </a:lnTo>
                  <a:lnTo>
                    <a:pt x="31566" y="6611"/>
                  </a:lnTo>
                  <a:lnTo>
                    <a:pt x="31461" y="6341"/>
                  </a:lnTo>
                  <a:lnTo>
                    <a:pt x="31351" y="6072"/>
                  </a:lnTo>
                  <a:lnTo>
                    <a:pt x="31237" y="5814"/>
                  </a:lnTo>
                  <a:lnTo>
                    <a:pt x="31122" y="5556"/>
                  </a:lnTo>
                  <a:lnTo>
                    <a:pt x="31008" y="5298"/>
                  </a:lnTo>
                  <a:lnTo>
                    <a:pt x="30889" y="5052"/>
                  </a:lnTo>
                  <a:lnTo>
                    <a:pt x="30771" y="4818"/>
                  </a:lnTo>
                  <a:lnTo>
                    <a:pt x="30647" y="4583"/>
                  </a:lnTo>
                  <a:lnTo>
                    <a:pt x="30524" y="4361"/>
                  </a:lnTo>
                  <a:lnTo>
                    <a:pt x="30401" y="4138"/>
                  </a:lnTo>
                  <a:lnTo>
                    <a:pt x="30274" y="3927"/>
                  </a:lnTo>
                  <a:lnTo>
                    <a:pt x="30146" y="3716"/>
                  </a:lnTo>
                  <a:lnTo>
                    <a:pt x="30019" y="3517"/>
                  </a:lnTo>
                  <a:lnTo>
                    <a:pt x="29887" y="3317"/>
                  </a:lnTo>
                  <a:lnTo>
                    <a:pt x="29755" y="3130"/>
                  </a:lnTo>
                  <a:lnTo>
                    <a:pt x="29623" y="2954"/>
                  </a:lnTo>
                  <a:lnTo>
                    <a:pt x="29487" y="2778"/>
                  </a:lnTo>
                  <a:lnTo>
                    <a:pt x="29350" y="2614"/>
                  </a:lnTo>
                  <a:lnTo>
                    <a:pt x="29210" y="2450"/>
                  </a:lnTo>
                  <a:lnTo>
                    <a:pt x="29073" y="2298"/>
                  </a:lnTo>
                  <a:lnTo>
                    <a:pt x="28933" y="2145"/>
                  </a:lnTo>
                  <a:lnTo>
                    <a:pt x="28787" y="2005"/>
                  </a:lnTo>
                  <a:lnTo>
                    <a:pt x="28647" y="1876"/>
                  </a:lnTo>
                  <a:lnTo>
                    <a:pt x="28502" y="1747"/>
                  </a:lnTo>
                  <a:lnTo>
                    <a:pt x="28357" y="1630"/>
                  </a:lnTo>
                  <a:lnTo>
                    <a:pt x="28211" y="1524"/>
                  </a:lnTo>
                  <a:lnTo>
                    <a:pt x="28062" y="1419"/>
                  </a:lnTo>
                  <a:lnTo>
                    <a:pt x="27912" y="1325"/>
                  </a:lnTo>
                  <a:lnTo>
                    <a:pt x="27763" y="1243"/>
                  </a:lnTo>
                  <a:lnTo>
                    <a:pt x="27613" y="1161"/>
                  </a:lnTo>
                  <a:lnTo>
                    <a:pt x="27460" y="1091"/>
                  </a:lnTo>
                  <a:lnTo>
                    <a:pt x="27306" y="1020"/>
                  </a:lnTo>
                  <a:lnTo>
                    <a:pt x="27156" y="973"/>
                  </a:lnTo>
                  <a:lnTo>
                    <a:pt x="26998" y="926"/>
                  </a:lnTo>
                  <a:lnTo>
                    <a:pt x="26844" y="880"/>
                  </a:lnTo>
                  <a:lnTo>
                    <a:pt x="26690" y="856"/>
                  </a:lnTo>
                  <a:lnTo>
                    <a:pt x="25626" y="680"/>
                  </a:lnTo>
                  <a:lnTo>
                    <a:pt x="24500" y="516"/>
                  </a:lnTo>
                  <a:lnTo>
                    <a:pt x="23331" y="364"/>
                  </a:lnTo>
                  <a:lnTo>
                    <a:pt x="22117" y="235"/>
                  </a:lnTo>
                  <a:lnTo>
                    <a:pt x="21502" y="176"/>
                  </a:lnTo>
                  <a:lnTo>
                    <a:pt x="20873" y="129"/>
                  </a:lnTo>
                  <a:lnTo>
                    <a:pt x="20244" y="83"/>
                  </a:lnTo>
                  <a:lnTo>
                    <a:pt x="19611" y="47"/>
                  </a:lnTo>
                  <a:lnTo>
                    <a:pt x="18973" y="24"/>
                  </a:lnTo>
                  <a:lnTo>
                    <a:pt x="18331" y="12"/>
                  </a:lnTo>
                  <a:lnTo>
                    <a:pt x="176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22;p39">
              <a:extLst>
                <a:ext uri="{FF2B5EF4-FFF2-40B4-BE49-F238E27FC236}">
                  <a16:creationId xmlns:a16="http://schemas.microsoft.com/office/drawing/2014/main" id="{C5CED932-2226-FF98-2B01-3CAB84FC6AED}"/>
                </a:ext>
              </a:extLst>
            </p:cNvPr>
            <p:cNvSpPr/>
            <p:nvPr/>
          </p:nvSpPr>
          <p:spPr>
            <a:xfrm>
              <a:off x="3284375" y="-4467650"/>
              <a:ext cx="898425" cy="2352900"/>
            </a:xfrm>
            <a:custGeom>
              <a:avLst/>
              <a:gdLst/>
              <a:ahLst/>
              <a:cxnLst/>
              <a:rect l="l" t="t" r="r" b="b"/>
              <a:pathLst>
                <a:path w="35937" h="94116" fill="none" extrusionOk="0">
                  <a:moveTo>
                    <a:pt x="17980" y="94116"/>
                  </a:moveTo>
                  <a:lnTo>
                    <a:pt x="17980" y="94116"/>
                  </a:lnTo>
                  <a:lnTo>
                    <a:pt x="17812" y="94092"/>
                  </a:lnTo>
                  <a:lnTo>
                    <a:pt x="17346" y="94022"/>
                  </a:lnTo>
                  <a:lnTo>
                    <a:pt x="17012" y="93952"/>
                  </a:lnTo>
                  <a:lnTo>
                    <a:pt x="16616" y="93870"/>
                  </a:lnTo>
                  <a:lnTo>
                    <a:pt x="16164" y="93764"/>
                  </a:lnTo>
                  <a:lnTo>
                    <a:pt x="15662" y="93623"/>
                  </a:lnTo>
                  <a:lnTo>
                    <a:pt x="15113" y="93471"/>
                  </a:lnTo>
                  <a:lnTo>
                    <a:pt x="14524" y="93272"/>
                  </a:lnTo>
                  <a:lnTo>
                    <a:pt x="13895" y="93061"/>
                  </a:lnTo>
                  <a:lnTo>
                    <a:pt x="13240" y="92803"/>
                  </a:lnTo>
                  <a:lnTo>
                    <a:pt x="12554" y="92510"/>
                  </a:lnTo>
                  <a:lnTo>
                    <a:pt x="12202" y="92358"/>
                  </a:lnTo>
                  <a:lnTo>
                    <a:pt x="11850" y="92194"/>
                  </a:lnTo>
                  <a:lnTo>
                    <a:pt x="11490" y="92006"/>
                  </a:lnTo>
                  <a:lnTo>
                    <a:pt x="11125" y="91819"/>
                  </a:lnTo>
                  <a:lnTo>
                    <a:pt x="10760" y="91619"/>
                  </a:lnTo>
                  <a:lnTo>
                    <a:pt x="10390" y="91408"/>
                  </a:lnTo>
                  <a:lnTo>
                    <a:pt x="10021" y="91197"/>
                  </a:lnTo>
                  <a:lnTo>
                    <a:pt x="9652" y="90963"/>
                  </a:lnTo>
                  <a:lnTo>
                    <a:pt x="9282" y="90717"/>
                  </a:lnTo>
                  <a:lnTo>
                    <a:pt x="8909" y="90459"/>
                  </a:lnTo>
                  <a:lnTo>
                    <a:pt x="8539" y="90189"/>
                  </a:lnTo>
                  <a:lnTo>
                    <a:pt x="8170" y="89908"/>
                  </a:lnTo>
                  <a:lnTo>
                    <a:pt x="7800" y="89615"/>
                  </a:lnTo>
                  <a:lnTo>
                    <a:pt x="7440" y="89310"/>
                  </a:lnTo>
                  <a:lnTo>
                    <a:pt x="7075" y="88994"/>
                  </a:lnTo>
                  <a:lnTo>
                    <a:pt x="6719" y="88666"/>
                  </a:lnTo>
                  <a:lnTo>
                    <a:pt x="6367" y="88314"/>
                  </a:lnTo>
                  <a:lnTo>
                    <a:pt x="6020" y="87963"/>
                  </a:lnTo>
                  <a:lnTo>
                    <a:pt x="5677" y="87587"/>
                  </a:lnTo>
                  <a:lnTo>
                    <a:pt x="5343" y="87189"/>
                  </a:lnTo>
                  <a:lnTo>
                    <a:pt x="5013" y="86790"/>
                  </a:lnTo>
                  <a:lnTo>
                    <a:pt x="4692" y="86369"/>
                  </a:lnTo>
                  <a:lnTo>
                    <a:pt x="4375" y="85935"/>
                  </a:lnTo>
                  <a:lnTo>
                    <a:pt x="4072" y="85490"/>
                  </a:lnTo>
                  <a:lnTo>
                    <a:pt x="3777" y="85021"/>
                  </a:lnTo>
                  <a:lnTo>
                    <a:pt x="3632" y="84786"/>
                  </a:lnTo>
                  <a:lnTo>
                    <a:pt x="3491" y="84540"/>
                  </a:lnTo>
                  <a:lnTo>
                    <a:pt x="3355" y="84294"/>
                  </a:lnTo>
                  <a:lnTo>
                    <a:pt x="3219" y="84036"/>
                  </a:lnTo>
                  <a:lnTo>
                    <a:pt x="3087" y="83790"/>
                  </a:lnTo>
                  <a:lnTo>
                    <a:pt x="2955" y="83520"/>
                  </a:lnTo>
                  <a:lnTo>
                    <a:pt x="2827" y="83263"/>
                  </a:lnTo>
                  <a:lnTo>
                    <a:pt x="2704" y="82993"/>
                  </a:lnTo>
                  <a:lnTo>
                    <a:pt x="2581" y="82723"/>
                  </a:lnTo>
                  <a:lnTo>
                    <a:pt x="2467" y="82442"/>
                  </a:lnTo>
                  <a:lnTo>
                    <a:pt x="2353" y="82161"/>
                  </a:lnTo>
                  <a:lnTo>
                    <a:pt x="2238" y="81880"/>
                  </a:lnTo>
                  <a:lnTo>
                    <a:pt x="2133" y="81587"/>
                  </a:lnTo>
                  <a:lnTo>
                    <a:pt x="2027" y="81294"/>
                  </a:lnTo>
                  <a:lnTo>
                    <a:pt x="1926" y="80989"/>
                  </a:lnTo>
                  <a:lnTo>
                    <a:pt x="1829" y="80684"/>
                  </a:lnTo>
                  <a:lnTo>
                    <a:pt x="1737" y="80379"/>
                  </a:lnTo>
                  <a:lnTo>
                    <a:pt x="1645" y="80063"/>
                  </a:lnTo>
                  <a:lnTo>
                    <a:pt x="1561" y="79746"/>
                  </a:lnTo>
                  <a:lnTo>
                    <a:pt x="1478" y="79430"/>
                  </a:lnTo>
                  <a:lnTo>
                    <a:pt x="1403" y="79102"/>
                  </a:lnTo>
                  <a:lnTo>
                    <a:pt x="1328" y="78774"/>
                  </a:lnTo>
                  <a:lnTo>
                    <a:pt x="1258" y="78434"/>
                  </a:lnTo>
                  <a:lnTo>
                    <a:pt x="1192" y="78094"/>
                  </a:lnTo>
                  <a:lnTo>
                    <a:pt x="1135" y="77742"/>
                  </a:lnTo>
                  <a:lnTo>
                    <a:pt x="1077" y="77391"/>
                  </a:lnTo>
                  <a:lnTo>
                    <a:pt x="1077" y="77391"/>
                  </a:lnTo>
                  <a:lnTo>
                    <a:pt x="1025" y="77027"/>
                  </a:lnTo>
                  <a:lnTo>
                    <a:pt x="972" y="76652"/>
                  </a:lnTo>
                  <a:lnTo>
                    <a:pt x="919" y="76266"/>
                  </a:lnTo>
                  <a:lnTo>
                    <a:pt x="871" y="75867"/>
                  </a:lnTo>
                  <a:lnTo>
                    <a:pt x="822" y="75445"/>
                  </a:lnTo>
                  <a:lnTo>
                    <a:pt x="774" y="75011"/>
                  </a:lnTo>
                  <a:lnTo>
                    <a:pt x="686" y="74109"/>
                  </a:lnTo>
                  <a:lnTo>
                    <a:pt x="598" y="73160"/>
                  </a:lnTo>
                  <a:lnTo>
                    <a:pt x="519" y="72152"/>
                  </a:lnTo>
                  <a:lnTo>
                    <a:pt x="444" y="71109"/>
                  </a:lnTo>
                  <a:lnTo>
                    <a:pt x="374" y="70007"/>
                  </a:lnTo>
                  <a:lnTo>
                    <a:pt x="312" y="68870"/>
                  </a:lnTo>
                  <a:lnTo>
                    <a:pt x="255" y="67698"/>
                  </a:lnTo>
                  <a:lnTo>
                    <a:pt x="202" y="66479"/>
                  </a:lnTo>
                  <a:lnTo>
                    <a:pt x="154" y="65225"/>
                  </a:lnTo>
                  <a:lnTo>
                    <a:pt x="114" y="63936"/>
                  </a:lnTo>
                  <a:lnTo>
                    <a:pt x="79" y="62611"/>
                  </a:lnTo>
                  <a:lnTo>
                    <a:pt x="53" y="61263"/>
                  </a:lnTo>
                  <a:lnTo>
                    <a:pt x="31" y="59892"/>
                  </a:lnTo>
                  <a:lnTo>
                    <a:pt x="13" y="58486"/>
                  </a:lnTo>
                  <a:lnTo>
                    <a:pt x="5" y="57056"/>
                  </a:lnTo>
                  <a:lnTo>
                    <a:pt x="0" y="55602"/>
                  </a:lnTo>
                  <a:lnTo>
                    <a:pt x="0" y="54137"/>
                  </a:lnTo>
                  <a:lnTo>
                    <a:pt x="13" y="52649"/>
                  </a:lnTo>
                  <a:lnTo>
                    <a:pt x="27" y="51149"/>
                  </a:lnTo>
                  <a:lnTo>
                    <a:pt x="49" y="49637"/>
                  </a:lnTo>
                  <a:lnTo>
                    <a:pt x="79" y="48101"/>
                  </a:lnTo>
                  <a:lnTo>
                    <a:pt x="114" y="46566"/>
                  </a:lnTo>
                  <a:lnTo>
                    <a:pt x="158" y="45030"/>
                  </a:lnTo>
                  <a:lnTo>
                    <a:pt x="211" y="43483"/>
                  </a:lnTo>
                  <a:lnTo>
                    <a:pt x="268" y="41936"/>
                  </a:lnTo>
                  <a:lnTo>
                    <a:pt x="330" y="40377"/>
                  </a:lnTo>
                  <a:lnTo>
                    <a:pt x="405" y="38830"/>
                  </a:lnTo>
                  <a:lnTo>
                    <a:pt x="484" y="37283"/>
                  </a:lnTo>
                  <a:lnTo>
                    <a:pt x="567" y="35748"/>
                  </a:lnTo>
                  <a:lnTo>
                    <a:pt x="664" y="34213"/>
                  </a:lnTo>
                  <a:lnTo>
                    <a:pt x="765" y="32689"/>
                  </a:lnTo>
                  <a:lnTo>
                    <a:pt x="875" y="31177"/>
                  </a:lnTo>
                  <a:lnTo>
                    <a:pt x="994" y="29677"/>
                  </a:lnTo>
                  <a:lnTo>
                    <a:pt x="1117" y="28200"/>
                  </a:lnTo>
                  <a:lnTo>
                    <a:pt x="1249" y="26735"/>
                  </a:lnTo>
                  <a:lnTo>
                    <a:pt x="1390" y="25293"/>
                  </a:lnTo>
                  <a:lnTo>
                    <a:pt x="1539" y="23875"/>
                  </a:lnTo>
                  <a:lnTo>
                    <a:pt x="1618" y="23172"/>
                  </a:lnTo>
                  <a:lnTo>
                    <a:pt x="1697" y="22480"/>
                  </a:lnTo>
                  <a:lnTo>
                    <a:pt x="1781" y="21789"/>
                  </a:lnTo>
                  <a:lnTo>
                    <a:pt x="1864" y="21109"/>
                  </a:lnTo>
                  <a:lnTo>
                    <a:pt x="1948" y="20441"/>
                  </a:lnTo>
                  <a:lnTo>
                    <a:pt x="2040" y="19773"/>
                  </a:lnTo>
                  <a:lnTo>
                    <a:pt x="2128" y="19117"/>
                  </a:lnTo>
                  <a:lnTo>
                    <a:pt x="2221" y="18460"/>
                  </a:lnTo>
                  <a:lnTo>
                    <a:pt x="2313" y="17827"/>
                  </a:lnTo>
                  <a:lnTo>
                    <a:pt x="2410" y="17194"/>
                  </a:lnTo>
                  <a:lnTo>
                    <a:pt x="2511" y="16562"/>
                  </a:lnTo>
                  <a:lnTo>
                    <a:pt x="2612" y="15952"/>
                  </a:lnTo>
                  <a:lnTo>
                    <a:pt x="2713" y="15343"/>
                  </a:lnTo>
                  <a:lnTo>
                    <a:pt x="2819" y="14745"/>
                  </a:lnTo>
                  <a:lnTo>
                    <a:pt x="2929" y="14159"/>
                  </a:lnTo>
                  <a:lnTo>
                    <a:pt x="3038" y="13585"/>
                  </a:lnTo>
                  <a:lnTo>
                    <a:pt x="3148" y="13010"/>
                  </a:lnTo>
                  <a:lnTo>
                    <a:pt x="3263" y="12459"/>
                  </a:lnTo>
                  <a:lnTo>
                    <a:pt x="3377" y="11908"/>
                  </a:lnTo>
                  <a:lnTo>
                    <a:pt x="3496" y="11381"/>
                  </a:lnTo>
                  <a:lnTo>
                    <a:pt x="3619" y="10854"/>
                  </a:lnTo>
                  <a:lnTo>
                    <a:pt x="3742" y="10350"/>
                  </a:lnTo>
                  <a:lnTo>
                    <a:pt x="3865" y="9846"/>
                  </a:lnTo>
                  <a:lnTo>
                    <a:pt x="3993" y="9365"/>
                  </a:lnTo>
                  <a:lnTo>
                    <a:pt x="4125" y="8885"/>
                  </a:lnTo>
                  <a:lnTo>
                    <a:pt x="4256" y="8428"/>
                  </a:lnTo>
                  <a:lnTo>
                    <a:pt x="4393" y="7970"/>
                  </a:lnTo>
                  <a:lnTo>
                    <a:pt x="4529" y="7537"/>
                  </a:lnTo>
                  <a:lnTo>
                    <a:pt x="4665" y="7115"/>
                  </a:lnTo>
                  <a:lnTo>
                    <a:pt x="4810" y="6705"/>
                  </a:lnTo>
                  <a:lnTo>
                    <a:pt x="4951" y="6318"/>
                  </a:lnTo>
                  <a:lnTo>
                    <a:pt x="5101" y="5931"/>
                  </a:lnTo>
                  <a:lnTo>
                    <a:pt x="5246" y="5568"/>
                  </a:lnTo>
                  <a:lnTo>
                    <a:pt x="5400" y="5216"/>
                  </a:lnTo>
                  <a:lnTo>
                    <a:pt x="5554" y="4888"/>
                  </a:lnTo>
                  <a:lnTo>
                    <a:pt x="5707" y="4560"/>
                  </a:lnTo>
                  <a:lnTo>
                    <a:pt x="5866" y="4255"/>
                  </a:lnTo>
                  <a:lnTo>
                    <a:pt x="6028" y="3974"/>
                  </a:lnTo>
                  <a:lnTo>
                    <a:pt x="6191" y="3704"/>
                  </a:lnTo>
                  <a:lnTo>
                    <a:pt x="6354" y="3446"/>
                  </a:lnTo>
                  <a:lnTo>
                    <a:pt x="6525" y="3200"/>
                  </a:lnTo>
                  <a:lnTo>
                    <a:pt x="6692" y="2978"/>
                  </a:lnTo>
                  <a:lnTo>
                    <a:pt x="6868" y="2778"/>
                  </a:lnTo>
                  <a:lnTo>
                    <a:pt x="7044" y="2591"/>
                  </a:lnTo>
                  <a:lnTo>
                    <a:pt x="7220" y="2415"/>
                  </a:lnTo>
                  <a:lnTo>
                    <a:pt x="7400" y="2263"/>
                  </a:lnTo>
                  <a:lnTo>
                    <a:pt x="7585" y="2134"/>
                  </a:lnTo>
                  <a:lnTo>
                    <a:pt x="7770" y="2016"/>
                  </a:lnTo>
                  <a:lnTo>
                    <a:pt x="7770" y="2016"/>
                  </a:lnTo>
                  <a:lnTo>
                    <a:pt x="8007" y="1888"/>
                  </a:lnTo>
                  <a:lnTo>
                    <a:pt x="8249" y="1759"/>
                  </a:lnTo>
                  <a:lnTo>
                    <a:pt x="8495" y="1641"/>
                  </a:lnTo>
                  <a:lnTo>
                    <a:pt x="8750" y="1524"/>
                  </a:lnTo>
                  <a:lnTo>
                    <a:pt x="9265" y="1301"/>
                  </a:lnTo>
                  <a:lnTo>
                    <a:pt x="9801" y="1114"/>
                  </a:lnTo>
                  <a:lnTo>
                    <a:pt x="10346" y="926"/>
                  </a:lnTo>
                  <a:lnTo>
                    <a:pt x="10909" y="774"/>
                  </a:lnTo>
                  <a:lnTo>
                    <a:pt x="11485" y="622"/>
                  </a:lnTo>
                  <a:lnTo>
                    <a:pt x="12070" y="493"/>
                  </a:lnTo>
                  <a:lnTo>
                    <a:pt x="12668" y="387"/>
                  </a:lnTo>
                  <a:lnTo>
                    <a:pt x="13275" y="294"/>
                  </a:lnTo>
                  <a:lnTo>
                    <a:pt x="13890" y="211"/>
                  </a:lnTo>
                  <a:lnTo>
                    <a:pt x="14515" y="141"/>
                  </a:lnTo>
                  <a:lnTo>
                    <a:pt x="15143" y="94"/>
                  </a:lnTo>
                  <a:lnTo>
                    <a:pt x="15772" y="47"/>
                  </a:lnTo>
                  <a:lnTo>
                    <a:pt x="16410" y="24"/>
                  </a:lnTo>
                  <a:lnTo>
                    <a:pt x="17052" y="12"/>
                  </a:lnTo>
                  <a:lnTo>
                    <a:pt x="17689" y="1"/>
                  </a:lnTo>
                  <a:lnTo>
                    <a:pt x="18331" y="12"/>
                  </a:lnTo>
                  <a:lnTo>
                    <a:pt x="18973" y="24"/>
                  </a:lnTo>
                  <a:lnTo>
                    <a:pt x="19611" y="47"/>
                  </a:lnTo>
                  <a:lnTo>
                    <a:pt x="20244" y="83"/>
                  </a:lnTo>
                  <a:lnTo>
                    <a:pt x="20873" y="129"/>
                  </a:lnTo>
                  <a:lnTo>
                    <a:pt x="21502" y="176"/>
                  </a:lnTo>
                  <a:lnTo>
                    <a:pt x="22117" y="235"/>
                  </a:lnTo>
                  <a:lnTo>
                    <a:pt x="23331" y="364"/>
                  </a:lnTo>
                  <a:lnTo>
                    <a:pt x="24500" y="516"/>
                  </a:lnTo>
                  <a:lnTo>
                    <a:pt x="25626" y="680"/>
                  </a:lnTo>
                  <a:lnTo>
                    <a:pt x="26690" y="856"/>
                  </a:lnTo>
                  <a:lnTo>
                    <a:pt x="26690" y="856"/>
                  </a:lnTo>
                  <a:lnTo>
                    <a:pt x="26844" y="880"/>
                  </a:lnTo>
                  <a:lnTo>
                    <a:pt x="26998" y="926"/>
                  </a:lnTo>
                  <a:lnTo>
                    <a:pt x="27156" y="973"/>
                  </a:lnTo>
                  <a:lnTo>
                    <a:pt x="27306" y="1020"/>
                  </a:lnTo>
                  <a:lnTo>
                    <a:pt x="27460" y="1091"/>
                  </a:lnTo>
                  <a:lnTo>
                    <a:pt x="27613" y="1161"/>
                  </a:lnTo>
                  <a:lnTo>
                    <a:pt x="27763" y="1243"/>
                  </a:lnTo>
                  <a:lnTo>
                    <a:pt x="27912" y="1325"/>
                  </a:lnTo>
                  <a:lnTo>
                    <a:pt x="28062" y="1419"/>
                  </a:lnTo>
                  <a:lnTo>
                    <a:pt x="28211" y="1524"/>
                  </a:lnTo>
                  <a:lnTo>
                    <a:pt x="28357" y="1630"/>
                  </a:lnTo>
                  <a:lnTo>
                    <a:pt x="28502" y="1747"/>
                  </a:lnTo>
                  <a:lnTo>
                    <a:pt x="28647" y="1876"/>
                  </a:lnTo>
                  <a:lnTo>
                    <a:pt x="28787" y="2005"/>
                  </a:lnTo>
                  <a:lnTo>
                    <a:pt x="28933" y="2145"/>
                  </a:lnTo>
                  <a:lnTo>
                    <a:pt x="29073" y="2298"/>
                  </a:lnTo>
                  <a:lnTo>
                    <a:pt x="29210" y="2450"/>
                  </a:lnTo>
                  <a:lnTo>
                    <a:pt x="29350" y="2614"/>
                  </a:lnTo>
                  <a:lnTo>
                    <a:pt x="29487" y="2778"/>
                  </a:lnTo>
                  <a:lnTo>
                    <a:pt x="29623" y="2954"/>
                  </a:lnTo>
                  <a:lnTo>
                    <a:pt x="29755" y="3130"/>
                  </a:lnTo>
                  <a:lnTo>
                    <a:pt x="29887" y="3317"/>
                  </a:lnTo>
                  <a:lnTo>
                    <a:pt x="30019" y="3517"/>
                  </a:lnTo>
                  <a:lnTo>
                    <a:pt x="30146" y="3716"/>
                  </a:lnTo>
                  <a:lnTo>
                    <a:pt x="30274" y="3927"/>
                  </a:lnTo>
                  <a:lnTo>
                    <a:pt x="30401" y="4138"/>
                  </a:lnTo>
                  <a:lnTo>
                    <a:pt x="30524" y="4361"/>
                  </a:lnTo>
                  <a:lnTo>
                    <a:pt x="30647" y="4583"/>
                  </a:lnTo>
                  <a:lnTo>
                    <a:pt x="30771" y="4818"/>
                  </a:lnTo>
                  <a:lnTo>
                    <a:pt x="30889" y="5052"/>
                  </a:lnTo>
                  <a:lnTo>
                    <a:pt x="31008" y="5298"/>
                  </a:lnTo>
                  <a:lnTo>
                    <a:pt x="31122" y="5556"/>
                  </a:lnTo>
                  <a:lnTo>
                    <a:pt x="31237" y="5814"/>
                  </a:lnTo>
                  <a:lnTo>
                    <a:pt x="31351" y="6072"/>
                  </a:lnTo>
                  <a:lnTo>
                    <a:pt x="31461" y="6341"/>
                  </a:lnTo>
                  <a:lnTo>
                    <a:pt x="31566" y="6611"/>
                  </a:lnTo>
                  <a:lnTo>
                    <a:pt x="31672" y="6892"/>
                  </a:lnTo>
                  <a:lnTo>
                    <a:pt x="31777" y="7185"/>
                  </a:lnTo>
                  <a:lnTo>
                    <a:pt x="31883" y="7466"/>
                  </a:lnTo>
                  <a:lnTo>
                    <a:pt x="31980" y="7771"/>
                  </a:lnTo>
                  <a:lnTo>
                    <a:pt x="32081" y="8064"/>
                  </a:lnTo>
                  <a:lnTo>
                    <a:pt x="32173" y="8381"/>
                  </a:lnTo>
                  <a:lnTo>
                    <a:pt x="32270" y="8685"/>
                  </a:lnTo>
                  <a:lnTo>
                    <a:pt x="32362" y="9002"/>
                  </a:lnTo>
                  <a:lnTo>
                    <a:pt x="32450" y="9330"/>
                  </a:lnTo>
                  <a:lnTo>
                    <a:pt x="32538" y="9658"/>
                  </a:lnTo>
                  <a:lnTo>
                    <a:pt x="32622" y="9986"/>
                  </a:lnTo>
                  <a:lnTo>
                    <a:pt x="32705" y="10326"/>
                  </a:lnTo>
                  <a:lnTo>
                    <a:pt x="32784" y="10666"/>
                  </a:lnTo>
                  <a:lnTo>
                    <a:pt x="32863" y="11006"/>
                  </a:lnTo>
                  <a:lnTo>
                    <a:pt x="32938" y="11358"/>
                  </a:lnTo>
                  <a:lnTo>
                    <a:pt x="33009" y="11709"/>
                  </a:lnTo>
                  <a:lnTo>
                    <a:pt x="33079" y="12073"/>
                  </a:lnTo>
                  <a:lnTo>
                    <a:pt x="33149" y="12436"/>
                  </a:lnTo>
                  <a:lnTo>
                    <a:pt x="33215" y="12799"/>
                  </a:lnTo>
                  <a:lnTo>
                    <a:pt x="33277" y="13174"/>
                  </a:lnTo>
                  <a:lnTo>
                    <a:pt x="33334" y="13549"/>
                  </a:lnTo>
                  <a:lnTo>
                    <a:pt x="33391" y="13936"/>
                  </a:lnTo>
                  <a:lnTo>
                    <a:pt x="33448" y="14323"/>
                  </a:lnTo>
                  <a:lnTo>
                    <a:pt x="33501" y="14710"/>
                  </a:lnTo>
                  <a:lnTo>
                    <a:pt x="33549" y="15096"/>
                  </a:lnTo>
                  <a:lnTo>
                    <a:pt x="33593" y="15495"/>
                  </a:lnTo>
                  <a:lnTo>
                    <a:pt x="33637" y="15893"/>
                  </a:lnTo>
                  <a:lnTo>
                    <a:pt x="33677" y="16292"/>
                  </a:lnTo>
                  <a:lnTo>
                    <a:pt x="33677" y="16292"/>
                  </a:lnTo>
                  <a:lnTo>
                    <a:pt x="33840" y="17968"/>
                  </a:lnTo>
                  <a:lnTo>
                    <a:pt x="33998" y="19703"/>
                  </a:lnTo>
                  <a:lnTo>
                    <a:pt x="34156" y="21496"/>
                  </a:lnTo>
                  <a:lnTo>
                    <a:pt x="34319" y="23348"/>
                  </a:lnTo>
                  <a:lnTo>
                    <a:pt x="34473" y="25246"/>
                  </a:lnTo>
                  <a:lnTo>
                    <a:pt x="34631" y="27192"/>
                  </a:lnTo>
                  <a:lnTo>
                    <a:pt x="34781" y="29184"/>
                  </a:lnTo>
                  <a:lnTo>
                    <a:pt x="34926" y="31212"/>
                  </a:lnTo>
                  <a:lnTo>
                    <a:pt x="35066" y="33275"/>
                  </a:lnTo>
                  <a:lnTo>
                    <a:pt x="35198" y="35361"/>
                  </a:lnTo>
                  <a:lnTo>
                    <a:pt x="35326" y="37471"/>
                  </a:lnTo>
                  <a:lnTo>
                    <a:pt x="35440" y="39616"/>
                  </a:lnTo>
                  <a:lnTo>
                    <a:pt x="35497" y="40682"/>
                  </a:lnTo>
                  <a:lnTo>
                    <a:pt x="35550" y="41760"/>
                  </a:lnTo>
                  <a:lnTo>
                    <a:pt x="35598" y="42839"/>
                  </a:lnTo>
                  <a:lnTo>
                    <a:pt x="35647" y="43917"/>
                  </a:lnTo>
                  <a:lnTo>
                    <a:pt x="35686" y="45007"/>
                  </a:lnTo>
                  <a:lnTo>
                    <a:pt x="35730" y="46085"/>
                  </a:lnTo>
                  <a:lnTo>
                    <a:pt x="35766" y="47175"/>
                  </a:lnTo>
                  <a:lnTo>
                    <a:pt x="35801" y="48265"/>
                  </a:lnTo>
                  <a:lnTo>
                    <a:pt x="35831" y="49344"/>
                  </a:lnTo>
                  <a:lnTo>
                    <a:pt x="35858" y="50434"/>
                  </a:lnTo>
                  <a:lnTo>
                    <a:pt x="35880" y="51512"/>
                  </a:lnTo>
                  <a:lnTo>
                    <a:pt x="35902" y="52590"/>
                  </a:lnTo>
                  <a:lnTo>
                    <a:pt x="35915" y="53668"/>
                  </a:lnTo>
                  <a:lnTo>
                    <a:pt x="35928" y="54747"/>
                  </a:lnTo>
                  <a:lnTo>
                    <a:pt x="35933" y="55813"/>
                  </a:lnTo>
                  <a:lnTo>
                    <a:pt x="35937" y="56880"/>
                  </a:lnTo>
                  <a:lnTo>
                    <a:pt x="35937" y="57935"/>
                  </a:lnTo>
                  <a:lnTo>
                    <a:pt x="35928" y="58990"/>
                  </a:lnTo>
                  <a:lnTo>
                    <a:pt x="35919" y="60044"/>
                  </a:lnTo>
                  <a:lnTo>
                    <a:pt x="35902" y="61088"/>
                  </a:lnTo>
                  <a:lnTo>
                    <a:pt x="35880" y="62119"/>
                  </a:lnTo>
                  <a:lnTo>
                    <a:pt x="35858" y="63150"/>
                  </a:lnTo>
                  <a:lnTo>
                    <a:pt x="35823" y="64158"/>
                  </a:lnTo>
                  <a:lnTo>
                    <a:pt x="35788" y="65178"/>
                  </a:lnTo>
                  <a:lnTo>
                    <a:pt x="35748" y="66174"/>
                  </a:lnTo>
                  <a:lnTo>
                    <a:pt x="35700" y="67159"/>
                  </a:lnTo>
                  <a:lnTo>
                    <a:pt x="35647" y="68143"/>
                  </a:lnTo>
                  <a:lnTo>
                    <a:pt x="35585" y="69116"/>
                  </a:lnTo>
                  <a:lnTo>
                    <a:pt x="35524" y="70065"/>
                  </a:lnTo>
                  <a:lnTo>
                    <a:pt x="35453" y="71015"/>
                  </a:lnTo>
                  <a:lnTo>
                    <a:pt x="35374" y="71941"/>
                  </a:lnTo>
                  <a:lnTo>
                    <a:pt x="35291" y="72867"/>
                  </a:lnTo>
                  <a:lnTo>
                    <a:pt x="35203" y="73769"/>
                  </a:lnTo>
                  <a:lnTo>
                    <a:pt x="35106" y="74660"/>
                  </a:lnTo>
                  <a:lnTo>
                    <a:pt x="35000" y="75527"/>
                  </a:lnTo>
                  <a:lnTo>
                    <a:pt x="34891" y="76394"/>
                  </a:lnTo>
                  <a:lnTo>
                    <a:pt x="34772" y="77238"/>
                  </a:lnTo>
                  <a:lnTo>
                    <a:pt x="34649" y="78059"/>
                  </a:lnTo>
                  <a:lnTo>
                    <a:pt x="34517" y="78867"/>
                  </a:lnTo>
                  <a:lnTo>
                    <a:pt x="34380" y="79664"/>
                  </a:lnTo>
                  <a:lnTo>
                    <a:pt x="34380" y="79664"/>
                  </a:lnTo>
                  <a:lnTo>
                    <a:pt x="34227" y="80098"/>
                  </a:lnTo>
                  <a:lnTo>
                    <a:pt x="34064" y="80532"/>
                  </a:lnTo>
                  <a:lnTo>
                    <a:pt x="33906" y="80954"/>
                  </a:lnTo>
                  <a:lnTo>
                    <a:pt x="33738" y="81376"/>
                  </a:lnTo>
                  <a:lnTo>
                    <a:pt x="33571" y="81786"/>
                  </a:lnTo>
                  <a:lnTo>
                    <a:pt x="33400" y="82184"/>
                  </a:lnTo>
                  <a:lnTo>
                    <a:pt x="33224" y="82583"/>
                  </a:lnTo>
                  <a:lnTo>
                    <a:pt x="33044" y="82970"/>
                  </a:lnTo>
                  <a:lnTo>
                    <a:pt x="32863" y="83356"/>
                  </a:lnTo>
                  <a:lnTo>
                    <a:pt x="32679" y="83731"/>
                  </a:lnTo>
                  <a:lnTo>
                    <a:pt x="32490" y="84106"/>
                  </a:lnTo>
                  <a:lnTo>
                    <a:pt x="32301" y="84470"/>
                  </a:lnTo>
                  <a:lnTo>
                    <a:pt x="32103" y="84821"/>
                  </a:lnTo>
                  <a:lnTo>
                    <a:pt x="31905" y="85173"/>
                  </a:lnTo>
                  <a:lnTo>
                    <a:pt x="31707" y="85513"/>
                  </a:lnTo>
                  <a:lnTo>
                    <a:pt x="31500" y="85853"/>
                  </a:lnTo>
                  <a:lnTo>
                    <a:pt x="31294" y="86181"/>
                  </a:lnTo>
                  <a:lnTo>
                    <a:pt x="31083" y="86497"/>
                  </a:lnTo>
                  <a:lnTo>
                    <a:pt x="30867" y="86814"/>
                  </a:lnTo>
                  <a:lnTo>
                    <a:pt x="30652" y="87130"/>
                  </a:lnTo>
                  <a:lnTo>
                    <a:pt x="30432" y="87423"/>
                  </a:lnTo>
                  <a:lnTo>
                    <a:pt x="30208" y="87716"/>
                  </a:lnTo>
                  <a:lnTo>
                    <a:pt x="29979" y="88009"/>
                  </a:lnTo>
                  <a:lnTo>
                    <a:pt x="29750" y="88291"/>
                  </a:lnTo>
                  <a:lnTo>
                    <a:pt x="29517" y="88572"/>
                  </a:lnTo>
                  <a:lnTo>
                    <a:pt x="29280" y="88830"/>
                  </a:lnTo>
                  <a:lnTo>
                    <a:pt x="29042" y="89099"/>
                  </a:lnTo>
                  <a:lnTo>
                    <a:pt x="28801" y="89346"/>
                  </a:lnTo>
                  <a:lnTo>
                    <a:pt x="28554" y="89603"/>
                  </a:lnTo>
                  <a:lnTo>
                    <a:pt x="28304" y="89838"/>
                  </a:lnTo>
                  <a:lnTo>
                    <a:pt x="28053" y="90072"/>
                  </a:lnTo>
                  <a:lnTo>
                    <a:pt x="27798" y="90307"/>
                  </a:lnTo>
                  <a:lnTo>
                    <a:pt x="27539" y="90529"/>
                  </a:lnTo>
                  <a:lnTo>
                    <a:pt x="27275" y="90740"/>
                  </a:lnTo>
                  <a:lnTo>
                    <a:pt x="27011" y="90951"/>
                  </a:lnTo>
                  <a:lnTo>
                    <a:pt x="26743" y="91150"/>
                  </a:lnTo>
                  <a:lnTo>
                    <a:pt x="26475" y="91338"/>
                  </a:lnTo>
                  <a:lnTo>
                    <a:pt x="26198" y="91537"/>
                  </a:lnTo>
                  <a:lnTo>
                    <a:pt x="25921" y="91713"/>
                  </a:lnTo>
                  <a:lnTo>
                    <a:pt x="25639" y="91889"/>
                  </a:lnTo>
                  <a:lnTo>
                    <a:pt x="25358" y="92053"/>
                  </a:lnTo>
                  <a:lnTo>
                    <a:pt x="25072" y="92217"/>
                  </a:lnTo>
                  <a:lnTo>
                    <a:pt x="24782" y="92369"/>
                  </a:lnTo>
                  <a:lnTo>
                    <a:pt x="24487" y="92522"/>
                  </a:lnTo>
                  <a:lnTo>
                    <a:pt x="24193" y="92662"/>
                  </a:lnTo>
                  <a:lnTo>
                    <a:pt x="23894" y="92803"/>
                  </a:lnTo>
                  <a:lnTo>
                    <a:pt x="23590" y="92932"/>
                  </a:lnTo>
                  <a:lnTo>
                    <a:pt x="23282" y="93049"/>
                  </a:lnTo>
                  <a:lnTo>
                    <a:pt x="22975" y="93166"/>
                  </a:lnTo>
                  <a:lnTo>
                    <a:pt x="22662" y="93272"/>
                  </a:lnTo>
                  <a:lnTo>
                    <a:pt x="22350" y="93377"/>
                  </a:lnTo>
                  <a:lnTo>
                    <a:pt x="22029" y="93471"/>
                  </a:lnTo>
                  <a:lnTo>
                    <a:pt x="21708" y="93565"/>
                  </a:lnTo>
                  <a:lnTo>
                    <a:pt x="21387" y="93647"/>
                  </a:lnTo>
                  <a:lnTo>
                    <a:pt x="21057" y="93717"/>
                  </a:lnTo>
                  <a:lnTo>
                    <a:pt x="20728" y="93788"/>
                  </a:lnTo>
                  <a:lnTo>
                    <a:pt x="20059" y="93917"/>
                  </a:lnTo>
                  <a:lnTo>
                    <a:pt x="19378" y="94010"/>
                  </a:lnTo>
                  <a:lnTo>
                    <a:pt x="18683" y="94081"/>
                  </a:lnTo>
                  <a:lnTo>
                    <a:pt x="17980" y="941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23;p39">
              <a:extLst>
                <a:ext uri="{FF2B5EF4-FFF2-40B4-BE49-F238E27FC236}">
                  <a16:creationId xmlns:a16="http://schemas.microsoft.com/office/drawing/2014/main" id="{37BDCF1E-5868-C551-92C7-E11E9A378A71}"/>
                </a:ext>
              </a:extLst>
            </p:cNvPr>
            <p:cNvSpPr/>
            <p:nvPr/>
          </p:nvSpPr>
          <p:spPr>
            <a:xfrm>
              <a:off x="3413425" y="-3549950"/>
              <a:ext cx="649900" cy="908375"/>
            </a:xfrm>
            <a:custGeom>
              <a:avLst/>
              <a:gdLst/>
              <a:ahLst/>
              <a:cxnLst/>
              <a:rect l="l" t="t" r="r" b="b"/>
              <a:pathLst>
                <a:path w="25996" h="36335" extrusionOk="0">
                  <a:moveTo>
                    <a:pt x="6508" y="1"/>
                  </a:moveTo>
                  <a:lnTo>
                    <a:pt x="6336" y="24"/>
                  </a:lnTo>
                  <a:lnTo>
                    <a:pt x="6165" y="48"/>
                  </a:lnTo>
                  <a:lnTo>
                    <a:pt x="5998" y="95"/>
                  </a:lnTo>
                  <a:lnTo>
                    <a:pt x="5831" y="142"/>
                  </a:lnTo>
                  <a:lnTo>
                    <a:pt x="5664" y="212"/>
                  </a:lnTo>
                  <a:lnTo>
                    <a:pt x="5497" y="282"/>
                  </a:lnTo>
                  <a:lnTo>
                    <a:pt x="5334" y="364"/>
                  </a:lnTo>
                  <a:lnTo>
                    <a:pt x="5171" y="458"/>
                  </a:lnTo>
                  <a:lnTo>
                    <a:pt x="5013" y="564"/>
                  </a:lnTo>
                  <a:lnTo>
                    <a:pt x="4850" y="681"/>
                  </a:lnTo>
                  <a:lnTo>
                    <a:pt x="4692" y="798"/>
                  </a:lnTo>
                  <a:lnTo>
                    <a:pt x="4538" y="939"/>
                  </a:lnTo>
                  <a:lnTo>
                    <a:pt x="4384" y="1079"/>
                  </a:lnTo>
                  <a:lnTo>
                    <a:pt x="4230" y="1232"/>
                  </a:lnTo>
                  <a:lnTo>
                    <a:pt x="4081" y="1396"/>
                  </a:lnTo>
                  <a:lnTo>
                    <a:pt x="3931" y="1572"/>
                  </a:lnTo>
                  <a:lnTo>
                    <a:pt x="3786" y="1759"/>
                  </a:lnTo>
                  <a:lnTo>
                    <a:pt x="3641" y="1947"/>
                  </a:lnTo>
                  <a:lnTo>
                    <a:pt x="3496" y="2146"/>
                  </a:lnTo>
                  <a:lnTo>
                    <a:pt x="3355" y="2357"/>
                  </a:lnTo>
                  <a:lnTo>
                    <a:pt x="3214" y="2579"/>
                  </a:lnTo>
                  <a:lnTo>
                    <a:pt x="3078" y="2802"/>
                  </a:lnTo>
                  <a:lnTo>
                    <a:pt x="2946" y="3048"/>
                  </a:lnTo>
                  <a:lnTo>
                    <a:pt x="2814" y="3283"/>
                  </a:lnTo>
                  <a:lnTo>
                    <a:pt x="2682" y="3541"/>
                  </a:lnTo>
                  <a:lnTo>
                    <a:pt x="2555" y="3798"/>
                  </a:lnTo>
                  <a:lnTo>
                    <a:pt x="2432" y="4068"/>
                  </a:lnTo>
                  <a:lnTo>
                    <a:pt x="2309" y="4349"/>
                  </a:lnTo>
                  <a:lnTo>
                    <a:pt x="2190" y="4631"/>
                  </a:lnTo>
                  <a:lnTo>
                    <a:pt x="2071" y="4924"/>
                  </a:lnTo>
                  <a:lnTo>
                    <a:pt x="1957" y="5217"/>
                  </a:lnTo>
                  <a:lnTo>
                    <a:pt x="1843" y="5521"/>
                  </a:lnTo>
                  <a:lnTo>
                    <a:pt x="1733" y="5838"/>
                  </a:lnTo>
                  <a:lnTo>
                    <a:pt x="1627" y="6154"/>
                  </a:lnTo>
                  <a:lnTo>
                    <a:pt x="1526" y="6482"/>
                  </a:lnTo>
                  <a:lnTo>
                    <a:pt x="1425" y="6811"/>
                  </a:lnTo>
                  <a:lnTo>
                    <a:pt x="1328" y="7150"/>
                  </a:lnTo>
                  <a:lnTo>
                    <a:pt x="1231" y="7502"/>
                  </a:lnTo>
                  <a:lnTo>
                    <a:pt x="1139" y="7854"/>
                  </a:lnTo>
                  <a:lnTo>
                    <a:pt x="1051" y="8217"/>
                  </a:lnTo>
                  <a:lnTo>
                    <a:pt x="968" y="8580"/>
                  </a:lnTo>
                  <a:lnTo>
                    <a:pt x="884" y="8944"/>
                  </a:lnTo>
                  <a:lnTo>
                    <a:pt x="805" y="9319"/>
                  </a:lnTo>
                  <a:lnTo>
                    <a:pt x="730" y="9706"/>
                  </a:lnTo>
                  <a:lnTo>
                    <a:pt x="655" y="10092"/>
                  </a:lnTo>
                  <a:lnTo>
                    <a:pt x="589" y="10479"/>
                  </a:lnTo>
                  <a:lnTo>
                    <a:pt x="524" y="10878"/>
                  </a:lnTo>
                  <a:lnTo>
                    <a:pt x="462" y="11288"/>
                  </a:lnTo>
                  <a:lnTo>
                    <a:pt x="405" y="11686"/>
                  </a:lnTo>
                  <a:lnTo>
                    <a:pt x="348" y="12096"/>
                  </a:lnTo>
                  <a:lnTo>
                    <a:pt x="299" y="12518"/>
                  </a:lnTo>
                  <a:lnTo>
                    <a:pt x="251" y="12940"/>
                  </a:lnTo>
                  <a:lnTo>
                    <a:pt x="207" y="13362"/>
                  </a:lnTo>
                  <a:lnTo>
                    <a:pt x="172" y="13796"/>
                  </a:lnTo>
                  <a:lnTo>
                    <a:pt x="132" y="14230"/>
                  </a:lnTo>
                  <a:lnTo>
                    <a:pt x="101" y="14663"/>
                  </a:lnTo>
                  <a:lnTo>
                    <a:pt x="75" y="15097"/>
                  </a:lnTo>
                  <a:lnTo>
                    <a:pt x="53" y="15542"/>
                  </a:lnTo>
                  <a:lnTo>
                    <a:pt x="31" y="15988"/>
                  </a:lnTo>
                  <a:lnTo>
                    <a:pt x="18" y="16445"/>
                  </a:lnTo>
                  <a:lnTo>
                    <a:pt x="9" y="16902"/>
                  </a:lnTo>
                  <a:lnTo>
                    <a:pt x="0" y="17359"/>
                  </a:lnTo>
                  <a:lnTo>
                    <a:pt x="0" y="17816"/>
                  </a:lnTo>
                  <a:lnTo>
                    <a:pt x="0" y="18519"/>
                  </a:lnTo>
                  <a:lnTo>
                    <a:pt x="0" y="18976"/>
                  </a:lnTo>
                  <a:lnTo>
                    <a:pt x="9" y="19433"/>
                  </a:lnTo>
                  <a:lnTo>
                    <a:pt x="18" y="19891"/>
                  </a:lnTo>
                  <a:lnTo>
                    <a:pt x="31" y="20336"/>
                  </a:lnTo>
                  <a:lnTo>
                    <a:pt x="53" y="20781"/>
                  </a:lnTo>
                  <a:lnTo>
                    <a:pt x="75" y="21227"/>
                  </a:lnTo>
                  <a:lnTo>
                    <a:pt x="101" y="21672"/>
                  </a:lnTo>
                  <a:lnTo>
                    <a:pt x="132" y="22106"/>
                  </a:lnTo>
                  <a:lnTo>
                    <a:pt x="172" y="22539"/>
                  </a:lnTo>
                  <a:lnTo>
                    <a:pt x="207" y="22973"/>
                  </a:lnTo>
                  <a:lnTo>
                    <a:pt x="251" y="23395"/>
                  </a:lnTo>
                  <a:lnTo>
                    <a:pt x="299" y="23817"/>
                  </a:lnTo>
                  <a:lnTo>
                    <a:pt x="348" y="24227"/>
                  </a:lnTo>
                  <a:lnTo>
                    <a:pt x="405" y="24637"/>
                  </a:lnTo>
                  <a:lnTo>
                    <a:pt x="462" y="25048"/>
                  </a:lnTo>
                  <a:lnTo>
                    <a:pt x="524" y="25446"/>
                  </a:lnTo>
                  <a:lnTo>
                    <a:pt x="589" y="25845"/>
                  </a:lnTo>
                  <a:lnTo>
                    <a:pt x="655" y="26243"/>
                  </a:lnTo>
                  <a:lnTo>
                    <a:pt x="730" y="26630"/>
                  </a:lnTo>
                  <a:lnTo>
                    <a:pt x="805" y="27005"/>
                  </a:lnTo>
                  <a:lnTo>
                    <a:pt x="884" y="27380"/>
                  </a:lnTo>
                  <a:lnTo>
                    <a:pt x="968" y="27755"/>
                  </a:lnTo>
                  <a:lnTo>
                    <a:pt x="1051" y="28118"/>
                  </a:lnTo>
                  <a:lnTo>
                    <a:pt x="1139" y="28482"/>
                  </a:lnTo>
                  <a:lnTo>
                    <a:pt x="1231" y="28833"/>
                  </a:lnTo>
                  <a:lnTo>
                    <a:pt x="1328" y="29173"/>
                  </a:lnTo>
                  <a:lnTo>
                    <a:pt x="1425" y="29513"/>
                  </a:lnTo>
                  <a:lnTo>
                    <a:pt x="1526" y="29853"/>
                  </a:lnTo>
                  <a:lnTo>
                    <a:pt x="1627" y="30181"/>
                  </a:lnTo>
                  <a:lnTo>
                    <a:pt x="1733" y="30498"/>
                  </a:lnTo>
                  <a:lnTo>
                    <a:pt x="1843" y="30814"/>
                  </a:lnTo>
                  <a:lnTo>
                    <a:pt x="1957" y="31119"/>
                  </a:lnTo>
                  <a:lnTo>
                    <a:pt x="2071" y="31412"/>
                  </a:lnTo>
                  <a:lnTo>
                    <a:pt x="2190" y="31705"/>
                  </a:lnTo>
                  <a:lnTo>
                    <a:pt x="2309" y="31986"/>
                  </a:lnTo>
                  <a:lnTo>
                    <a:pt x="2432" y="32267"/>
                  </a:lnTo>
                  <a:lnTo>
                    <a:pt x="2555" y="32537"/>
                  </a:lnTo>
                  <a:lnTo>
                    <a:pt x="2682" y="32795"/>
                  </a:lnTo>
                  <a:lnTo>
                    <a:pt x="2814" y="33041"/>
                  </a:lnTo>
                  <a:lnTo>
                    <a:pt x="2946" y="33287"/>
                  </a:lnTo>
                  <a:lnTo>
                    <a:pt x="3078" y="33521"/>
                  </a:lnTo>
                  <a:lnTo>
                    <a:pt x="3214" y="33756"/>
                  </a:lnTo>
                  <a:lnTo>
                    <a:pt x="3355" y="33967"/>
                  </a:lnTo>
                  <a:lnTo>
                    <a:pt x="3496" y="34178"/>
                  </a:lnTo>
                  <a:lnTo>
                    <a:pt x="3641" y="34377"/>
                  </a:lnTo>
                  <a:lnTo>
                    <a:pt x="3786" y="34576"/>
                  </a:lnTo>
                  <a:lnTo>
                    <a:pt x="3931" y="34752"/>
                  </a:lnTo>
                  <a:lnTo>
                    <a:pt x="4081" y="34928"/>
                  </a:lnTo>
                  <a:lnTo>
                    <a:pt x="4230" y="35092"/>
                  </a:lnTo>
                  <a:lnTo>
                    <a:pt x="4384" y="35256"/>
                  </a:lnTo>
                  <a:lnTo>
                    <a:pt x="4538" y="35397"/>
                  </a:lnTo>
                  <a:lnTo>
                    <a:pt x="4692" y="35526"/>
                  </a:lnTo>
                  <a:lnTo>
                    <a:pt x="4850" y="35655"/>
                  </a:lnTo>
                  <a:lnTo>
                    <a:pt x="5013" y="35772"/>
                  </a:lnTo>
                  <a:lnTo>
                    <a:pt x="5171" y="35877"/>
                  </a:lnTo>
                  <a:lnTo>
                    <a:pt x="5334" y="35971"/>
                  </a:lnTo>
                  <a:lnTo>
                    <a:pt x="5497" y="36053"/>
                  </a:lnTo>
                  <a:lnTo>
                    <a:pt x="5664" y="36123"/>
                  </a:lnTo>
                  <a:lnTo>
                    <a:pt x="5831" y="36194"/>
                  </a:lnTo>
                  <a:lnTo>
                    <a:pt x="5998" y="36241"/>
                  </a:lnTo>
                  <a:lnTo>
                    <a:pt x="6165" y="36276"/>
                  </a:lnTo>
                  <a:lnTo>
                    <a:pt x="6336" y="36311"/>
                  </a:lnTo>
                  <a:lnTo>
                    <a:pt x="6508" y="36323"/>
                  </a:lnTo>
                  <a:lnTo>
                    <a:pt x="6679" y="36334"/>
                  </a:lnTo>
                  <a:lnTo>
                    <a:pt x="19312" y="36334"/>
                  </a:lnTo>
                  <a:lnTo>
                    <a:pt x="19483" y="36323"/>
                  </a:lnTo>
                  <a:lnTo>
                    <a:pt x="19655" y="36311"/>
                  </a:lnTo>
                  <a:lnTo>
                    <a:pt x="19826" y="36276"/>
                  </a:lnTo>
                  <a:lnTo>
                    <a:pt x="19994" y="36241"/>
                  </a:lnTo>
                  <a:lnTo>
                    <a:pt x="20161" y="36194"/>
                  </a:lnTo>
                  <a:lnTo>
                    <a:pt x="20328" y="36123"/>
                  </a:lnTo>
                  <a:lnTo>
                    <a:pt x="20495" y="36053"/>
                  </a:lnTo>
                  <a:lnTo>
                    <a:pt x="20657" y="35971"/>
                  </a:lnTo>
                  <a:lnTo>
                    <a:pt x="20820" y="35877"/>
                  </a:lnTo>
                  <a:lnTo>
                    <a:pt x="20983" y="35772"/>
                  </a:lnTo>
                  <a:lnTo>
                    <a:pt x="21141" y="35655"/>
                  </a:lnTo>
                  <a:lnTo>
                    <a:pt x="21299" y="35526"/>
                  </a:lnTo>
                  <a:lnTo>
                    <a:pt x="21453" y="35397"/>
                  </a:lnTo>
                  <a:lnTo>
                    <a:pt x="21607" y="35256"/>
                  </a:lnTo>
                  <a:lnTo>
                    <a:pt x="21761" y="35092"/>
                  </a:lnTo>
                  <a:lnTo>
                    <a:pt x="21911" y="34928"/>
                  </a:lnTo>
                  <a:lnTo>
                    <a:pt x="22060" y="34752"/>
                  </a:lnTo>
                  <a:lnTo>
                    <a:pt x="22210" y="34576"/>
                  </a:lnTo>
                  <a:lnTo>
                    <a:pt x="22355" y="34377"/>
                  </a:lnTo>
                  <a:lnTo>
                    <a:pt x="22495" y="34178"/>
                  </a:lnTo>
                  <a:lnTo>
                    <a:pt x="22636" y="33967"/>
                  </a:lnTo>
                  <a:lnTo>
                    <a:pt x="22777" y="33756"/>
                  </a:lnTo>
                  <a:lnTo>
                    <a:pt x="22913" y="33521"/>
                  </a:lnTo>
                  <a:lnTo>
                    <a:pt x="23049" y="33287"/>
                  </a:lnTo>
                  <a:lnTo>
                    <a:pt x="23181" y="33041"/>
                  </a:lnTo>
                  <a:lnTo>
                    <a:pt x="23309" y="32795"/>
                  </a:lnTo>
                  <a:lnTo>
                    <a:pt x="23436" y="32537"/>
                  </a:lnTo>
                  <a:lnTo>
                    <a:pt x="23564" y="32267"/>
                  </a:lnTo>
                  <a:lnTo>
                    <a:pt x="23687" y="31986"/>
                  </a:lnTo>
                  <a:lnTo>
                    <a:pt x="23806" y="31705"/>
                  </a:lnTo>
                  <a:lnTo>
                    <a:pt x="23920" y="31412"/>
                  </a:lnTo>
                  <a:lnTo>
                    <a:pt x="24039" y="31119"/>
                  </a:lnTo>
                  <a:lnTo>
                    <a:pt x="24149" y="30814"/>
                  </a:lnTo>
                  <a:lnTo>
                    <a:pt x="24259" y="30498"/>
                  </a:lnTo>
                  <a:lnTo>
                    <a:pt x="24364" y="30181"/>
                  </a:lnTo>
                  <a:lnTo>
                    <a:pt x="24470" y="29853"/>
                  </a:lnTo>
                  <a:lnTo>
                    <a:pt x="24571" y="29513"/>
                  </a:lnTo>
                  <a:lnTo>
                    <a:pt x="24668" y="29173"/>
                  </a:lnTo>
                  <a:lnTo>
                    <a:pt x="24760" y="28833"/>
                  </a:lnTo>
                  <a:lnTo>
                    <a:pt x="24852" y="28482"/>
                  </a:lnTo>
                  <a:lnTo>
                    <a:pt x="24940" y="28118"/>
                  </a:lnTo>
                  <a:lnTo>
                    <a:pt x="25028" y="27755"/>
                  </a:lnTo>
                  <a:lnTo>
                    <a:pt x="25107" y="27380"/>
                  </a:lnTo>
                  <a:lnTo>
                    <a:pt x="25186" y="27005"/>
                  </a:lnTo>
                  <a:lnTo>
                    <a:pt x="25261" y="26630"/>
                  </a:lnTo>
                  <a:lnTo>
                    <a:pt x="25336" y="26243"/>
                  </a:lnTo>
                  <a:lnTo>
                    <a:pt x="25402" y="25845"/>
                  </a:lnTo>
                  <a:lnTo>
                    <a:pt x="25468" y="25446"/>
                  </a:lnTo>
                  <a:lnTo>
                    <a:pt x="25529" y="25048"/>
                  </a:lnTo>
                  <a:lnTo>
                    <a:pt x="25591" y="24637"/>
                  </a:lnTo>
                  <a:lnTo>
                    <a:pt x="25644" y="24227"/>
                  </a:lnTo>
                  <a:lnTo>
                    <a:pt x="25692" y="23817"/>
                  </a:lnTo>
                  <a:lnTo>
                    <a:pt x="25740" y="23395"/>
                  </a:lnTo>
                  <a:lnTo>
                    <a:pt x="25784" y="22973"/>
                  </a:lnTo>
                  <a:lnTo>
                    <a:pt x="25824" y="22539"/>
                  </a:lnTo>
                  <a:lnTo>
                    <a:pt x="25859" y="22106"/>
                  </a:lnTo>
                  <a:lnTo>
                    <a:pt x="25890" y="21672"/>
                  </a:lnTo>
                  <a:lnTo>
                    <a:pt x="25916" y="21227"/>
                  </a:lnTo>
                  <a:lnTo>
                    <a:pt x="25943" y="20781"/>
                  </a:lnTo>
                  <a:lnTo>
                    <a:pt x="25960" y="20336"/>
                  </a:lnTo>
                  <a:lnTo>
                    <a:pt x="25973" y="19891"/>
                  </a:lnTo>
                  <a:lnTo>
                    <a:pt x="25987" y="19433"/>
                  </a:lnTo>
                  <a:lnTo>
                    <a:pt x="25991" y="18976"/>
                  </a:lnTo>
                  <a:lnTo>
                    <a:pt x="25995" y="18519"/>
                  </a:lnTo>
                  <a:lnTo>
                    <a:pt x="25995" y="17816"/>
                  </a:lnTo>
                  <a:lnTo>
                    <a:pt x="25991" y="17359"/>
                  </a:lnTo>
                  <a:lnTo>
                    <a:pt x="25987" y="16902"/>
                  </a:lnTo>
                  <a:lnTo>
                    <a:pt x="25973" y="16445"/>
                  </a:lnTo>
                  <a:lnTo>
                    <a:pt x="25960" y="15988"/>
                  </a:lnTo>
                  <a:lnTo>
                    <a:pt x="25943" y="15542"/>
                  </a:lnTo>
                  <a:lnTo>
                    <a:pt x="25916" y="15097"/>
                  </a:lnTo>
                  <a:lnTo>
                    <a:pt x="25890" y="14663"/>
                  </a:lnTo>
                  <a:lnTo>
                    <a:pt x="25859" y="14230"/>
                  </a:lnTo>
                  <a:lnTo>
                    <a:pt x="25824" y="13796"/>
                  </a:lnTo>
                  <a:lnTo>
                    <a:pt x="25784" y="13362"/>
                  </a:lnTo>
                  <a:lnTo>
                    <a:pt x="25740" y="12940"/>
                  </a:lnTo>
                  <a:lnTo>
                    <a:pt x="25692" y="12518"/>
                  </a:lnTo>
                  <a:lnTo>
                    <a:pt x="25644" y="12096"/>
                  </a:lnTo>
                  <a:lnTo>
                    <a:pt x="25591" y="11686"/>
                  </a:lnTo>
                  <a:lnTo>
                    <a:pt x="25529" y="11288"/>
                  </a:lnTo>
                  <a:lnTo>
                    <a:pt x="25468" y="10878"/>
                  </a:lnTo>
                  <a:lnTo>
                    <a:pt x="25402" y="10479"/>
                  </a:lnTo>
                  <a:lnTo>
                    <a:pt x="25336" y="10092"/>
                  </a:lnTo>
                  <a:lnTo>
                    <a:pt x="25261" y="9706"/>
                  </a:lnTo>
                  <a:lnTo>
                    <a:pt x="25186" y="9319"/>
                  </a:lnTo>
                  <a:lnTo>
                    <a:pt x="25107" y="8944"/>
                  </a:lnTo>
                  <a:lnTo>
                    <a:pt x="25028" y="8580"/>
                  </a:lnTo>
                  <a:lnTo>
                    <a:pt x="24940" y="8217"/>
                  </a:lnTo>
                  <a:lnTo>
                    <a:pt x="24852" y="7854"/>
                  </a:lnTo>
                  <a:lnTo>
                    <a:pt x="24760" y="7502"/>
                  </a:lnTo>
                  <a:lnTo>
                    <a:pt x="24668" y="7150"/>
                  </a:lnTo>
                  <a:lnTo>
                    <a:pt x="24571" y="6811"/>
                  </a:lnTo>
                  <a:lnTo>
                    <a:pt x="24470" y="6482"/>
                  </a:lnTo>
                  <a:lnTo>
                    <a:pt x="24364" y="6154"/>
                  </a:lnTo>
                  <a:lnTo>
                    <a:pt x="24259" y="5838"/>
                  </a:lnTo>
                  <a:lnTo>
                    <a:pt x="24149" y="5521"/>
                  </a:lnTo>
                  <a:lnTo>
                    <a:pt x="24039" y="5217"/>
                  </a:lnTo>
                  <a:lnTo>
                    <a:pt x="23920" y="4924"/>
                  </a:lnTo>
                  <a:lnTo>
                    <a:pt x="23806" y="4631"/>
                  </a:lnTo>
                  <a:lnTo>
                    <a:pt x="23687" y="4349"/>
                  </a:lnTo>
                  <a:lnTo>
                    <a:pt x="23564" y="4068"/>
                  </a:lnTo>
                  <a:lnTo>
                    <a:pt x="23436" y="3798"/>
                  </a:lnTo>
                  <a:lnTo>
                    <a:pt x="23309" y="3541"/>
                  </a:lnTo>
                  <a:lnTo>
                    <a:pt x="23181" y="3283"/>
                  </a:lnTo>
                  <a:lnTo>
                    <a:pt x="23049" y="3048"/>
                  </a:lnTo>
                  <a:lnTo>
                    <a:pt x="22913" y="2802"/>
                  </a:lnTo>
                  <a:lnTo>
                    <a:pt x="22777" y="2579"/>
                  </a:lnTo>
                  <a:lnTo>
                    <a:pt x="22636" y="2357"/>
                  </a:lnTo>
                  <a:lnTo>
                    <a:pt x="22495" y="2146"/>
                  </a:lnTo>
                  <a:lnTo>
                    <a:pt x="22355" y="1947"/>
                  </a:lnTo>
                  <a:lnTo>
                    <a:pt x="22210" y="1759"/>
                  </a:lnTo>
                  <a:lnTo>
                    <a:pt x="22060" y="1572"/>
                  </a:lnTo>
                  <a:lnTo>
                    <a:pt x="21911" y="1396"/>
                  </a:lnTo>
                  <a:lnTo>
                    <a:pt x="21761" y="1232"/>
                  </a:lnTo>
                  <a:lnTo>
                    <a:pt x="21607" y="1079"/>
                  </a:lnTo>
                  <a:lnTo>
                    <a:pt x="21453" y="939"/>
                  </a:lnTo>
                  <a:lnTo>
                    <a:pt x="21299" y="798"/>
                  </a:lnTo>
                  <a:lnTo>
                    <a:pt x="21141" y="681"/>
                  </a:lnTo>
                  <a:lnTo>
                    <a:pt x="20983" y="564"/>
                  </a:lnTo>
                  <a:lnTo>
                    <a:pt x="20820" y="458"/>
                  </a:lnTo>
                  <a:lnTo>
                    <a:pt x="20657" y="364"/>
                  </a:lnTo>
                  <a:lnTo>
                    <a:pt x="20495" y="282"/>
                  </a:lnTo>
                  <a:lnTo>
                    <a:pt x="20328" y="212"/>
                  </a:lnTo>
                  <a:lnTo>
                    <a:pt x="20161" y="142"/>
                  </a:lnTo>
                  <a:lnTo>
                    <a:pt x="19994" y="95"/>
                  </a:lnTo>
                  <a:lnTo>
                    <a:pt x="19826" y="48"/>
                  </a:lnTo>
                  <a:lnTo>
                    <a:pt x="19655" y="24"/>
                  </a:lnTo>
                  <a:lnTo>
                    <a:pt x="194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624;p39">
              <a:extLst>
                <a:ext uri="{FF2B5EF4-FFF2-40B4-BE49-F238E27FC236}">
                  <a16:creationId xmlns:a16="http://schemas.microsoft.com/office/drawing/2014/main" id="{6C0C7DE8-0BB3-9EFA-7B82-872B7DA13F46}"/>
                </a:ext>
              </a:extLst>
            </p:cNvPr>
            <p:cNvSpPr/>
            <p:nvPr/>
          </p:nvSpPr>
          <p:spPr>
            <a:xfrm>
              <a:off x="3786500" y="-3864050"/>
              <a:ext cx="6075" cy="16150"/>
            </a:xfrm>
            <a:custGeom>
              <a:avLst/>
              <a:gdLst/>
              <a:ahLst/>
              <a:cxnLst/>
              <a:rect l="l" t="t" r="r" b="b"/>
              <a:pathLst>
                <a:path w="243" h="646" extrusionOk="0">
                  <a:moveTo>
                    <a:pt x="124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4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200"/>
                  </a:lnTo>
                  <a:lnTo>
                    <a:pt x="5" y="258"/>
                  </a:lnTo>
                  <a:lnTo>
                    <a:pt x="1" y="317"/>
                  </a:lnTo>
                  <a:lnTo>
                    <a:pt x="5" y="387"/>
                  </a:lnTo>
                  <a:lnTo>
                    <a:pt x="10" y="446"/>
                  </a:lnTo>
                  <a:lnTo>
                    <a:pt x="23" y="505"/>
                  </a:lnTo>
                  <a:lnTo>
                    <a:pt x="36" y="552"/>
                  </a:lnTo>
                  <a:lnTo>
                    <a:pt x="54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4" y="645"/>
                  </a:lnTo>
                  <a:lnTo>
                    <a:pt x="146" y="634"/>
                  </a:lnTo>
                  <a:lnTo>
                    <a:pt x="168" y="622"/>
                  </a:lnTo>
                  <a:lnTo>
                    <a:pt x="190" y="587"/>
                  </a:lnTo>
                  <a:lnTo>
                    <a:pt x="207" y="552"/>
                  </a:lnTo>
                  <a:lnTo>
                    <a:pt x="221" y="505"/>
                  </a:lnTo>
                  <a:lnTo>
                    <a:pt x="234" y="446"/>
                  </a:lnTo>
                  <a:lnTo>
                    <a:pt x="238" y="387"/>
                  </a:lnTo>
                  <a:lnTo>
                    <a:pt x="243" y="317"/>
                  </a:lnTo>
                  <a:lnTo>
                    <a:pt x="238" y="258"/>
                  </a:lnTo>
                  <a:lnTo>
                    <a:pt x="234" y="200"/>
                  </a:lnTo>
                  <a:lnTo>
                    <a:pt x="221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25;p39">
              <a:extLst>
                <a:ext uri="{FF2B5EF4-FFF2-40B4-BE49-F238E27FC236}">
                  <a16:creationId xmlns:a16="http://schemas.microsoft.com/office/drawing/2014/main" id="{DBC26E21-2436-DD92-43B3-0F3E1D1D066B}"/>
                </a:ext>
              </a:extLst>
            </p:cNvPr>
            <p:cNvSpPr/>
            <p:nvPr/>
          </p:nvSpPr>
          <p:spPr>
            <a:xfrm>
              <a:off x="3848175" y="-3735425"/>
              <a:ext cx="5950" cy="16150"/>
            </a:xfrm>
            <a:custGeom>
              <a:avLst/>
              <a:gdLst/>
              <a:ahLst/>
              <a:cxnLst/>
              <a:rect l="l" t="t" r="r" b="b"/>
              <a:pathLst>
                <a:path w="238" h="646" extrusionOk="0">
                  <a:moveTo>
                    <a:pt x="119" y="1"/>
                  </a:moveTo>
                  <a:lnTo>
                    <a:pt x="97" y="13"/>
                  </a:lnTo>
                  <a:lnTo>
                    <a:pt x="75" y="36"/>
                  </a:lnTo>
                  <a:lnTo>
                    <a:pt x="53" y="60"/>
                  </a:lnTo>
                  <a:lnTo>
                    <a:pt x="36" y="95"/>
                  </a:lnTo>
                  <a:lnTo>
                    <a:pt x="22" y="142"/>
                  </a:lnTo>
                  <a:lnTo>
                    <a:pt x="9" y="200"/>
                  </a:lnTo>
                  <a:lnTo>
                    <a:pt x="0" y="259"/>
                  </a:lnTo>
                  <a:lnTo>
                    <a:pt x="0" y="329"/>
                  </a:lnTo>
                  <a:lnTo>
                    <a:pt x="0" y="388"/>
                  </a:lnTo>
                  <a:lnTo>
                    <a:pt x="9" y="446"/>
                  </a:lnTo>
                  <a:lnTo>
                    <a:pt x="22" y="505"/>
                  </a:lnTo>
                  <a:lnTo>
                    <a:pt x="36" y="552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19" y="646"/>
                  </a:lnTo>
                  <a:lnTo>
                    <a:pt x="146" y="634"/>
                  </a:lnTo>
                  <a:lnTo>
                    <a:pt x="168" y="622"/>
                  </a:lnTo>
                  <a:lnTo>
                    <a:pt x="185" y="587"/>
                  </a:lnTo>
                  <a:lnTo>
                    <a:pt x="203" y="552"/>
                  </a:lnTo>
                  <a:lnTo>
                    <a:pt x="220" y="505"/>
                  </a:lnTo>
                  <a:lnTo>
                    <a:pt x="229" y="446"/>
                  </a:lnTo>
                  <a:lnTo>
                    <a:pt x="238" y="388"/>
                  </a:lnTo>
                  <a:lnTo>
                    <a:pt x="238" y="329"/>
                  </a:lnTo>
                  <a:lnTo>
                    <a:pt x="238" y="259"/>
                  </a:lnTo>
                  <a:lnTo>
                    <a:pt x="229" y="200"/>
                  </a:lnTo>
                  <a:lnTo>
                    <a:pt x="220" y="142"/>
                  </a:lnTo>
                  <a:lnTo>
                    <a:pt x="203" y="95"/>
                  </a:lnTo>
                  <a:lnTo>
                    <a:pt x="185" y="60"/>
                  </a:lnTo>
                  <a:lnTo>
                    <a:pt x="168" y="36"/>
                  </a:lnTo>
                  <a:lnTo>
                    <a:pt x="146" y="13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26;p39">
              <a:extLst>
                <a:ext uri="{FF2B5EF4-FFF2-40B4-BE49-F238E27FC236}">
                  <a16:creationId xmlns:a16="http://schemas.microsoft.com/office/drawing/2014/main" id="{F5D897DD-9189-E1F7-C097-7C0E0BAEA07A}"/>
                </a:ext>
              </a:extLst>
            </p:cNvPr>
            <p:cNvSpPr/>
            <p:nvPr/>
          </p:nvSpPr>
          <p:spPr>
            <a:xfrm>
              <a:off x="3970625" y="-3719000"/>
              <a:ext cx="6075" cy="16125"/>
            </a:xfrm>
            <a:custGeom>
              <a:avLst/>
              <a:gdLst/>
              <a:ahLst/>
              <a:cxnLst/>
              <a:rect l="l" t="t" r="r" b="b"/>
              <a:pathLst>
                <a:path w="243" h="645" extrusionOk="0">
                  <a:moveTo>
                    <a:pt x="124" y="0"/>
                  </a:moveTo>
                  <a:lnTo>
                    <a:pt x="97" y="12"/>
                  </a:lnTo>
                  <a:lnTo>
                    <a:pt x="76" y="24"/>
                  </a:lnTo>
                  <a:lnTo>
                    <a:pt x="54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200"/>
                  </a:lnTo>
                  <a:lnTo>
                    <a:pt x="5" y="258"/>
                  </a:lnTo>
                  <a:lnTo>
                    <a:pt x="1" y="317"/>
                  </a:lnTo>
                  <a:lnTo>
                    <a:pt x="5" y="387"/>
                  </a:lnTo>
                  <a:lnTo>
                    <a:pt x="10" y="446"/>
                  </a:lnTo>
                  <a:lnTo>
                    <a:pt x="23" y="504"/>
                  </a:lnTo>
                  <a:lnTo>
                    <a:pt x="36" y="551"/>
                  </a:lnTo>
                  <a:lnTo>
                    <a:pt x="54" y="586"/>
                  </a:lnTo>
                  <a:lnTo>
                    <a:pt x="76" y="621"/>
                  </a:lnTo>
                  <a:lnTo>
                    <a:pt x="97" y="633"/>
                  </a:lnTo>
                  <a:lnTo>
                    <a:pt x="124" y="645"/>
                  </a:lnTo>
                  <a:lnTo>
                    <a:pt x="146" y="633"/>
                  </a:lnTo>
                  <a:lnTo>
                    <a:pt x="168" y="621"/>
                  </a:lnTo>
                  <a:lnTo>
                    <a:pt x="190" y="586"/>
                  </a:lnTo>
                  <a:lnTo>
                    <a:pt x="207" y="551"/>
                  </a:lnTo>
                  <a:lnTo>
                    <a:pt x="221" y="504"/>
                  </a:lnTo>
                  <a:lnTo>
                    <a:pt x="234" y="446"/>
                  </a:lnTo>
                  <a:lnTo>
                    <a:pt x="238" y="387"/>
                  </a:lnTo>
                  <a:lnTo>
                    <a:pt x="243" y="317"/>
                  </a:lnTo>
                  <a:lnTo>
                    <a:pt x="238" y="258"/>
                  </a:lnTo>
                  <a:lnTo>
                    <a:pt x="234" y="200"/>
                  </a:lnTo>
                  <a:lnTo>
                    <a:pt x="221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27;p39">
              <a:extLst>
                <a:ext uri="{FF2B5EF4-FFF2-40B4-BE49-F238E27FC236}">
                  <a16:creationId xmlns:a16="http://schemas.microsoft.com/office/drawing/2014/main" id="{4607B6DE-E461-C47E-C4E4-6A7719E57B45}"/>
                </a:ext>
              </a:extLst>
            </p:cNvPr>
            <p:cNvSpPr/>
            <p:nvPr/>
          </p:nvSpPr>
          <p:spPr>
            <a:xfrm>
              <a:off x="4060225" y="-3590950"/>
              <a:ext cx="6075" cy="16125"/>
            </a:xfrm>
            <a:custGeom>
              <a:avLst/>
              <a:gdLst/>
              <a:ahLst/>
              <a:cxnLst/>
              <a:rect l="l" t="t" r="r" b="b"/>
              <a:pathLst>
                <a:path w="243" h="645" extrusionOk="0">
                  <a:moveTo>
                    <a:pt x="123" y="0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14" y="199"/>
                  </a:lnTo>
                  <a:lnTo>
                    <a:pt x="5" y="258"/>
                  </a:lnTo>
                  <a:lnTo>
                    <a:pt x="0" y="317"/>
                  </a:lnTo>
                  <a:lnTo>
                    <a:pt x="5" y="387"/>
                  </a:lnTo>
                  <a:lnTo>
                    <a:pt x="14" y="445"/>
                  </a:lnTo>
                  <a:lnTo>
                    <a:pt x="22" y="504"/>
                  </a:lnTo>
                  <a:lnTo>
                    <a:pt x="35" y="551"/>
                  </a:lnTo>
                  <a:lnTo>
                    <a:pt x="53" y="586"/>
                  </a:lnTo>
                  <a:lnTo>
                    <a:pt x="75" y="621"/>
                  </a:lnTo>
                  <a:lnTo>
                    <a:pt x="97" y="633"/>
                  </a:lnTo>
                  <a:lnTo>
                    <a:pt x="123" y="645"/>
                  </a:lnTo>
                  <a:lnTo>
                    <a:pt x="145" y="633"/>
                  </a:lnTo>
                  <a:lnTo>
                    <a:pt x="167" y="621"/>
                  </a:lnTo>
                  <a:lnTo>
                    <a:pt x="189" y="586"/>
                  </a:lnTo>
                  <a:lnTo>
                    <a:pt x="207" y="551"/>
                  </a:lnTo>
                  <a:lnTo>
                    <a:pt x="220" y="504"/>
                  </a:lnTo>
                  <a:lnTo>
                    <a:pt x="233" y="445"/>
                  </a:lnTo>
                  <a:lnTo>
                    <a:pt x="238" y="387"/>
                  </a:lnTo>
                  <a:lnTo>
                    <a:pt x="242" y="317"/>
                  </a:lnTo>
                  <a:lnTo>
                    <a:pt x="238" y="258"/>
                  </a:lnTo>
                  <a:lnTo>
                    <a:pt x="233" y="199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59"/>
                  </a:lnTo>
                  <a:lnTo>
                    <a:pt x="167" y="24"/>
                  </a:lnTo>
                  <a:lnTo>
                    <a:pt x="145" y="12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28;p39">
              <a:extLst>
                <a:ext uri="{FF2B5EF4-FFF2-40B4-BE49-F238E27FC236}">
                  <a16:creationId xmlns:a16="http://schemas.microsoft.com/office/drawing/2014/main" id="{9FB54196-6F11-427C-0DF6-739238DDDC86}"/>
                </a:ext>
              </a:extLst>
            </p:cNvPr>
            <p:cNvSpPr/>
            <p:nvPr/>
          </p:nvSpPr>
          <p:spPr>
            <a:xfrm>
              <a:off x="4115950" y="-3380275"/>
              <a:ext cx="6075" cy="16125"/>
            </a:xfrm>
            <a:custGeom>
              <a:avLst/>
              <a:gdLst/>
              <a:ahLst/>
              <a:cxnLst/>
              <a:rect l="l" t="t" r="r" b="b"/>
              <a:pathLst>
                <a:path w="243" h="645" extrusionOk="0">
                  <a:moveTo>
                    <a:pt x="124" y="0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4" y="199"/>
                  </a:lnTo>
                  <a:lnTo>
                    <a:pt x="5" y="258"/>
                  </a:lnTo>
                  <a:lnTo>
                    <a:pt x="1" y="317"/>
                  </a:lnTo>
                  <a:lnTo>
                    <a:pt x="5" y="387"/>
                  </a:lnTo>
                  <a:lnTo>
                    <a:pt x="14" y="445"/>
                  </a:lnTo>
                  <a:lnTo>
                    <a:pt x="23" y="504"/>
                  </a:lnTo>
                  <a:lnTo>
                    <a:pt x="36" y="551"/>
                  </a:lnTo>
                  <a:lnTo>
                    <a:pt x="53" y="586"/>
                  </a:lnTo>
                  <a:lnTo>
                    <a:pt x="75" y="621"/>
                  </a:lnTo>
                  <a:lnTo>
                    <a:pt x="97" y="633"/>
                  </a:lnTo>
                  <a:lnTo>
                    <a:pt x="124" y="645"/>
                  </a:lnTo>
                  <a:lnTo>
                    <a:pt x="146" y="633"/>
                  </a:lnTo>
                  <a:lnTo>
                    <a:pt x="168" y="621"/>
                  </a:lnTo>
                  <a:lnTo>
                    <a:pt x="190" y="586"/>
                  </a:lnTo>
                  <a:lnTo>
                    <a:pt x="207" y="551"/>
                  </a:lnTo>
                  <a:lnTo>
                    <a:pt x="220" y="504"/>
                  </a:lnTo>
                  <a:lnTo>
                    <a:pt x="234" y="445"/>
                  </a:lnTo>
                  <a:lnTo>
                    <a:pt x="238" y="387"/>
                  </a:lnTo>
                  <a:lnTo>
                    <a:pt x="242" y="317"/>
                  </a:lnTo>
                  <a:lnTo>
                    <a:pt x="238" y="258"/>
                  </a:lnTo>
                  <a:lnTo>
                    <a:pt x="234" y="199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29;p39">
              <a:extLst>
                <a:ext uri="{FF2B5EF4-FFF2-40B4-BE49-F238E27FC236}">
                  <a16:creationId xmlns:a16="http://schemas.microsoft.com/office/drawing/2014/main" id="{41E270DC-EC8F-6B4D-6A01-6C44D931523F}"/>
                </a:ext>
              </a:extLst>
            </p:cNvPr>
            <p:cNvSpPr/>
            <p:nvPr/>
          </p:nvSpPr>
          <p:spPr>
            <a:xfrm>
              <a:off x="4136300" y="-3156425"/>
              <a:ext cx="6050" cy="15850"/>
            </a:xfrm>
            <a:custGeom>
              <a:avLst/>
              <a:gdLst/>
              <a:ahLst/>
              <a:cxnLst/>
              <a:rect l="l" t="t" r="r" b="b"/>
              <a:pathLst>
                <a:path w="242" h="634" extrusionOk="0">
                  <a:moveTo>
                    <a:pt x="97" y="1"/>
                  </a:moveTo>
                  <a:lnTo>
                    <a:pt x="75" y="24"/>
                  </a:lnTo>
                  <a:lnTo>
                    <a:pt x="53" y="47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9" y="188"/>
                  </a:lnTo>
                  <a:lnTo>
                    <a:pt x="4" y="258"/>
                  </a:lnTo>
                  <a:lnTo>
                    <a:pt x="0" y="317"/>
                  </a:lnTo>
                  <a:lnTo>
                    <a:pt x="4" y="387"/>
                  </a:lnTo>
                  <a:lnTo>
                    <a:pt x="9" y="446"/>
                  </a:lnTo>
                  <a:lnTo>
                    <a:pt x="22" y="493"/>
                  </a:lnTo>
                  <a:lnTo>
                    <a:pt x="35" y="540"/>
                  </a:lnTo>
                  <a:lnTo>
                    <a:pt x="53" y="587"/>
                  </a:lnTo>
                  <a:lnTo>
                    <a:pt x="75" y="610"/>
                  </a:lnTo>
                  <a:lnTo>
                    <a:pt x="97" y="633"/>
                  </a:lnTo>
                  <a:lnTo>
                    <a:pt x="145" y="633"/>
                  </a:lnTo>
                  <a:lnTo>
                    <a:pt x="167" y="610"/>
                  </a:lnTo>
                  <a:lnTo>
                    <a:pt x="189" y="587"/>
                  </a:lnTo>
                  <a:lnTo>
                    <a:pt x="207" y="540"/>
                  </a:lnTo>
                  <a:lnTo>
                    <a:pt x="220" y="493"/>
                  </a:lnTo>
                  <a:lnTo>
                    <a:pt x="233" y="446"/>
                  </a:lnTo>
                  <a:lnTo>
                    <a:pt x="238" y="387"/>
                  </a:lnTo>
                  <a:lnTo>
                    <a:pt x="242" y="317"/>
                  </a:lnTo>
                  <a:lnTo>
                    <a:pt x="238" y="258"/>
                  </a:lnTo>
                  <a:lnTo>
                    <a:pt x="233" y="188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47"/>
                  </a:lnTo>
                  <a:lnTo>
                    <a:pt x="167" y="24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30;p39">
              <a:extLst>
                <a:ext uri="{FF2B5EF4-FFF2-40B4-BE49-F238E27FC236}">
                  <a16:creationId xmlns:a16="http://schemas.microsoft.com/office/drawing/2014/main" id="{9278F148-D7A8-D4E7-69F9-4CAAEC545077}"/>
                </a:ext>
              </a:extLst>
            </p:cNvPr>
            <p:cNvSpPr/>
            <p:nvPr/>
          </p:nvSpPr>
          <p:spPr>
            <a:xfrm>
              <a:off x="4127175" y="-2939600"/>
              <a:ext cx="6050" cy="15850"/>
            </a:xfrm>
            <a:custGeom>
              <a:avLst/>
              <a:gdLst/>
              <a:ahLst/>
              <a:cxnLst/>
              <a:rect l="l" t="t" r="r" b="b"/>
              <a:pathLst>
                <a:path w="242" h="634" extrusionOk="0">
                  <a:moveTo>
                    <a:pt x="97" y="1"/>
                  </a:moveTo>
                  <a:lnTo>
                    <a:pt x="75" y="24"/>
                  </a:lnTo>
                  <a:lnTo>
                    <a:pt x="53" y="48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9" y="188"/>
                  </a:lnTo>
                  <a:lnTo>
                    <a:pt x="5" y="247"/>
                  </a:lnTo>
                  <a:lnTo>
                    <a:pt x="0" y="317"/>
                  </a:lnTo>
                  <a:lnTo>
                    <a:pt x="5" y="376"/>
                  </a:lnTo>
                  <a:lnTo>
                    <a:pt x="9" y="434"/>
                  </a:lnTo>
                  <a:lnTo>
                    <a:pt x="22" y="493"/>
                  </a:lnTo>
                  <a:lnTo>
                    <a:pt x="35" y="540"/>
                  </a:lnTo>
                  <a:lnTo>
                    <a:pt x="53" y="575"/>
                  </a:lnTo>
                  <a:lnTo>
                    <a:pt x="75" y="610"/>
                  </a:lnTo>
                  <a:lnTo>
                    <a:pt x="97" y="634"/>
                  </a:lnTo>
                  <a:lnTo>
                    <a:pt x="145" y="634"/>
                  </a:lnTo>
                  <a:lnTo>
                    <a:pt x="167" y="610"/>
                  </a:lnTo>
                  <a:lnTo>
                    <a:pt x="189" y="575"/>
                  </a:lnTo>
                  <a:lnTo>
                    <a:pt x="207" y="540"/>
                  </a:lnTo>
                  <a:lnTo>
                    <a:pt x="220" y="493"/>
                  </a:lnTo>
                  <a:lnTo>
                    <a:pt x="229" y="434"/>
                  </a:lnTo>
                  <a:lnTo>
                    <a:pt x="238" y="376"/>
                  </a:lnTo>
                  <a:lnTo>
                    <a:pt x="242" y="317"/>
                  </a:lnTo>
                  <a:lnTo>
                    <a:pt x="238" y="247"/>
                  </a:lnTo>
                  <a:lnTo>
                    <a:pt x="229" y="188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48"/>
                  </a:lnTo>
                  <a:lnTo>
                    <a:pt x="167" y="24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31;p39">
              <a:extLst>
                <a:ext uri="{FF2B5EF4-FFF2-40B4-BE49-F238E27FC236}">
                  <a16:creationId xmlns:a16="http://schemas.microsoft.com/office/drawing/2014/main" id="{FEA54F5B-DC68-3F63-84FD-04D1877DC1DA}"/>
                </a:ext>
              </a:extLst>
            </p:cNvPr>
            <p:cNvSpPr/>
            <p:nvPr/>
          </p:nvSpPr>
          <p:spPr>
            <a:xfrm>
              <a:off x="4089675" y="-2726575"/>
              <a:ext cx="6075" cy="16150"/>
            </a:xfrm>
            <a:custGeom>
              <a:avLst/>
              <a:gdLst/>
              <a:ahLst/>
              <a:cxnLst/>
              <a:rect l="l" t="t" r="r" b="b"/>
              <a:pathLst>
                <a:path w="243" h="646" extrusionOk="0">
                  <a:moveTo>
                    <a:pt x="119" y="0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200"/>
                  </a:lnTo>
                  <a:lnTo>
                    <a:pt x="5" y="258"/>
                  </a:lnTo>
                  <a:lnTo>
                    <a:pt x="1" y="329"/>
                  </a:lnTo>
                  <a:lnTo>
                    <a:pt x="5" y="387"/>
                  </a:lnTo>
                  <a:lnTo>
                    <a:pt x="10" y="446"/>
                  </a:lnTo>
                  <a:lnTo>
                    <a:pt x="23" y="504"/>
                  </a:lnTo>
                  <a:lnTo>
                    <a:pt x="36" y="551"/>
                  </a:lnTo>
                  <a:lnTo>
                    <a:pt x="53" y="586"/>
                  </a:lnTo>
                  <a:lnTo>
                    <a:pt x="75" y="622"/>
                  </a:lnTo>
                  <a:lnTo>
                    <a:pt x="97" y="633"/>
                  </a:lnTo>
                  <a:lnTo>
                    <a:pt x="119" y="645"/>
                  </a:lnTo>
                  <a:lnTo>
                    <a:pt x="146" y="633"/>
                  </a:lnTo>
                  <a:lnTo>
                    <a:pt x="168" y="622"/>
                  </a:lnTo>
                  <a:lnTo>
                    <a:pt x="190" y="586"/>
                  </a:lnTo>
                  <a:lnTo>
                    <a:pt x="207" y="551"/>
                  </a:lnTo>
                  <a:lnTo>
                    <a:pt x="221" y="504"/>
                  </a:lnTo>
                  <a:lnTo>
                    <a:pt x="234" y="446"/>
                  </a:lnTo>
                  <a:lnTo>
                    <a:pt x="238" y="387"/>
                  </a:lnTo>
                  <a:lnTo>
                    <a:pt x="243" y="329"/>
                  </a:lnTo>
                  <a:lnTo>
                    <a:pt x="238" y="258"/>
                  </a:lnTo>
                  <a:lnTo>
                    <a:pt x="234" y="200"/>
                  </a:lnTo>
                  <a:lnTo>
                    <a:pt x="221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2;p39">
              <a:extLst>
                <a:ext uri="{FF2B5EF4-FFF2-40B4-BE49-F238E27FC236}">
                  <a16:creationId xmlns:a16="http://schemas.microsoft.com/office/drawing/2014/main" id="{538EC8E0-BE17-B540-ADD6-98E6CF402B50}"/>
                </a:ext>
              </a:extLst>
            </p:cNvPr>
            <p:cNvSpPr/>
            <p:nvPr/>
          </p:nvSpPr>
          <p:spPr>
            <a:xfrm>
              <a:off x="4036250" y="-2589450"/>
              <a:ext cx="6075" cy="15850"/>
            </a:xfrm>
            <a:custGeom>
              <a:avLst/>
              <a:gdLst/>
              <a:ahLst/>
              <a:cxnLst/>
              <a:rect l="l" t="t" r="r" b="b"/>
              <a:pathLst>
                <a:path w="243" h="634" extrusionOk="0">
                  <a:moveTo>
                    <a:pt x="98" y="1"/>
                  </a:moveTo>
                  <a:lnTo>
                    <a:pt x="76" y="24"/>
                  </a:lnTo>
                  <a:lnTo>
                    <a:pt x="54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200"/>
                  </a:lnTo>
                  <a:lnTo>
                    <a:pt x="1" y="258"/>
                  </a:lnTo>
                  <a:lnTo>
                    <a:pt x="1" y="317"/>
                  </a:lnTo>
                  <a:lnTo>
                    <a:pt x="1" y="387"/>
                  </a:lnTo>
                  <a:lnTo>
                    <a:pt x="10" y="446"/>
                  </a:lnTo>
                  <a:lnTo>
                    <a:pt x="23" y="493"/>
                  </a:lnTo>
                  <a:lnTo>
                    <a:pt x="36" y="540"/>
                  </a:lnTo>
                  <a:lnTo>
                    <a:pt x="54" y="587"/>
                  </a:lnTo>
                  <a:lnTo>
                    <a:pt x="76" y="610"/>
                  </a:lnTo>
                  <a:lnTo>
                    <a:pt x="98" y="634"/>
                  </a:lnTo>
                  <a:lnTo>
                    <a:pt x="146" y="634"/>
                  </a:lnTo>
                  <a:lnTo>
                    <a:pt x="168" y="610"/>
                  </a:lnTo>
                  <a:lnTo>
                    <a:pt x="185" y="587"/>
                  </a:lnTo>
                  <a:lnTo>
                    <a:pt x="207" y="540"/>
                  </a:lnTo>
                  <a:lnTo>
                    <a:pt x="221" y="493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43" y="317"/>
                  </a:lnTo>
                  <a:lnTo>
                    <a:pt x="238" y="258"/>
                  </a:lnTo>
                  <a:lnTo>
                    <a:pt x="229" y="200"/>
                  </a:lnTo>
                  <a:lnTo>
                    <a:pt x="221" y="141"/>
                  </a:lnTo>
                  <a:lnTo>
                    <a:pt x="207" y="94"/>
                  </a:lnTo>
                  <a:lnTo>
                    <a:pt x="185" y="59"/>
                  </a:lnTo>
                  <a:lnTo>
                    <a:pt x="168" y="24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633;p39">
              <a:extLst>
                <a:ext uri="{FF2B5EF4-FFF2-40B4-BE49-F238E27FC236}">
                  <a16:creationId xmlns:a16="http://schemas.microsoft.com/office/drawing/2014/main" id="{3C0342A8-FA44-A0D9-9760-40C5CB0E421D}"/>
                </a:ext>
              </a:extLst>
            </p:cNvPr>
            <p:cNvSpPr/>
            <p:nvPr/>
          </p:nvSpPr>
          <p:spPr>
            <a:xfrm>
              <a:off x="3959100" y="-2502425"/>
              <a:ext cx="6050" cy="16150"/>
            </a:xfrm>
            <a:custGeom>
              <a:avLst/>
              <a:gdLst/>
              <a:ahLst/>
              <a:cxnLst/>
              <a:rect l="l" t="t" r="r" b="b"/>
              <a:pathLst>
                <a:path w="242" h="646" extrusionOk="0">
                  <a:moveTo>
                    <a:pt x="123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13" y="200"/>
                  </a:lnTo>
                  <a:lnTo>
                    <a:pt x="4" y="258"/>
                  </a:lnTo>
                  <a:lnTo>
                    <a:pt x="0" y="317"/>
                  </a:lnTo>
                  <a:lnTo>
                    <a:pt x="4" y="387"/>
                  </a:lnTo>
                  <a:lnTo>
                    <a:pt x="13" y="446"/>
                  </a:lnTo>
                  <a:lnTo>
                    <a:pt x="22" y="505"/>
                  </a:lnTo>
                  <a:lnTo>
                    <a:pt x="35" y="551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3" y="645"/>
                  </a:lnTo>
                  <a:lnTo>
                    <a:pt x="145" y="634"/>
                  </a:lnTo>
                  <a:lnTo>
                    <a:pt x="167" y="622"/>
                  </a:lnTo>
                  <a:lnTo>
                    <a:pt x="189" y="587"/>
                  </a:lnTo>
                  <a:lnTo>
                    <a:pt x="207" y="551"/>
                  </a:lnTo>
                  <a:lnTo>
                    <a:pt x="220" y="505"/>
                  </a:lnTo>
                  <a:lnTo>
                    <a:pt x="233" y="446"/>
                  </a:lnTo>
                  <a:lnTo>
                    <a:pt x="238" y="387"/>
                  </a:lnTo>
                  <a:lnTo>
                    <a:pt x="242" y="317"/>
                  </a:lnTo>
                  <a:lnTo>
                    <a:pt x="238" y="258"/>
                  </a:lnTo>
                  <a:lnTo>
                    <a:pt x="233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59"/>
                  </a:lnTo>
                  <a:lnTo>
                    <a:pt x="167" y="24"/>
                  </a:lnTo>
                  <a:lnTo>
                    <a:pt x="145" y="12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634;p39">
              <a:extLst>
                <a:ext uri="{FF2B5EF4-FFF2-40B4-BE49-F238E27FC236}">
                  <a16:creationId xmlns:a16="http://schemas.microsoft.com/office/drawing/2014/main" id="{E2B8384E-BDB4-21D0-C2BB-2173654C7B14}"/>
                </a:ext>
              </a:extLst>
            </p:cNvPr>
            <p:cNvSpPr/>
            <p:nvPr/>
          </p:nvSpPr>
          <p:spPr>
            <a:xfrm>
              <a:off x="3862025" y="-2495675"/>
              <a:ext cx="5950" cy="16125"/>
            </a:xfrm>
            <a:custGeom>
              <a:avLst/>
              <a:gdLst/>
              <a:ahLst/>
              <a:cxnLst/>
              <a:rect l="l" t="t" r="r" b="b"/>
              <a:pathLst>
                <a:path w="238" h="645" extrusionOk="0">
                  <a:moveTo>
                    <a:pt x="119" y="0"/>
                  </a:moveTo>
                  <a:lnTo>
                    <a:pt x="93" y="12"/>
                  </a:lnTo>
                  <a:lnTo>
                    <a:pt x="71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18" y="141"/>
                  </a:lnTo>
                  <a:lnTo>
                    <a:pt x="9" y="199"/>
                  </a:lnTo>
                  <a:lnTo>
                    <a:pt x="0" y="258"/>
                  </a:lnTo>
                  <a:lnTo>
                    <a:pt x="0" y="317"/>
                  </a:lnTo>
                  <a:lnTo>
                    <a:pt x="0" y="387"/>
                  </a:lnTo>
                  <a:lnTo>
                    <a:pt x="9" y="446"/>
                  </a:lnTo>
                  <a:lnTo>
                    <a:pt x="18" y="504"/>
                  </a:lnTo>
                  <a:lnTo>
                    <a:pt x="36" y="551"/>
                  </a:lnTo>
                  <a:lnTo>
                    <a:pt x="53" y="586"/>
                  </a:lnTo>
                  <a:lnTo>
                    <a:pt x="71" y="610"/>
                  </a:lnTo>
                  <a:lnTo>
                    <a:pt x="93" y="633"/>
                  </a:lnTo>
                  <a:lnTo>
                    <a:pt x="119" y="645"/>
                  </a:lnTo>
                  <a:lnTo>
                    <a:pt x="141" y="633"/>
                  </a:lnTo>
                  <a:lnTo>
                    <a:pt x="163" y="610"/>
                  </a:lnTo>
                  <a:lnTo>
                    <a:pt x="185" y="586"/>
                  </a:lnTo>
                  <a:lnTo>
                    <a:pt x="203" y="551"/>
                  </a:lnTo>
                  <a:lnTo>
                    <a:pt x="216" y="504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38" y="317"/>
                  </a:lnTo>
                  <a:lnTo>
                    <a:pt x="238" y="258"/>
                  </a:lnTo>
                  <a:lnTo>
                    <a:pt x="229" y="199"/>
                  </a:lnTo>
                  <a:lnTo>
                    <a:pt x="216" y="141"/>
                  </a:lnTo>
                  <a:lnTo>
                    <a:pt x="203" y="94"/>
                  </a:lnTo>
                  <a:lnTo>
                    <a:pt x="185" y="59"/>
                  </a:lnTo>
                  <a:lnTo>
                    <a:pt x="163" y="24"/>
                  </a:lnTo>
                  <a:lnTo>
                    <a:pt x="141" y="1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635;p39">
              <a:extLst>
                <a:ext uri="{FF2B5EF4-FFF2-40B4-BE49-F238E27FC236}">
                  <a16:creationId xmlns:a16="http://schemas.microsoft.com/office/drawing/2014/main" id="{A1029424-E371-C941-A4B7-163002C2F4B2}"/>
                </a:ext>
              </a:extLst>
            </p:cNvPr>
            <p:cNvSpPr/>
            <p:nvPr/>
          </p:nvSpPr>
          <p:spPr>
            <a:xfrm>
              <a:off x="3770025" y="-2502425"/>
              <a:ext cx="5950" cy="16150"/>
            </a:xfrm>
            <a:custGeom>
              <a:avLst/>
              <a:gdLst/>
              <a:ahLst/>
              <a:cxnLst/>
              <a:rect l="l" t="t" r="r" b="b"/>
              <a:pathLst>
                <a:path w="238" h="646" extrusionOk="0">
                  <a:moveTo>
                    <a:pt x="119" y="1"/>
                  </a:moveTo>
                  <a:lnTo>
                    <a:pt x="93" y="12"/>
                  </a:lnTo>
                  <a:lnTo>
                    <a:pt x="71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18" y="141"/>
                  </a:lnTo>
                  <a:lnTo>
                    <a:pt x="9" y="200"/>
                  </a:lnTo>
                  <a:lnTo>
                    <a:pt x="0" y="258"/>
                  </a:lnTo>
                  <a:lnTo>
                    <a:pt x="0" y="317"/>
                  </a:lnTo>
                  <a:lnTo>
                    <a:pt x="0" y="387"/>
                  </a:lnTo>
                  <a:lnTo>
                    <a:pt x="9" y="446"/>
                  </a:lnTo>
                  <a:lnTo>
                    <a:pt x="18" y="505"/>
                  </a:lnTo>
                  <a:lnTo>
                    <a:pt x="35" y="551"/>
                  </a:lnTo>
                  <a:lnTo>
                    <a:pt x="53" y="587"/>
                  </a:lnTo>
                  <a:lnTo>
                    <a:pt x="71" y="622"/>
                  </a:lnTo>
                  <a:lnTo>
                    <a:pt x="93" y="634"/>
                  </a:lnTo>
                  <a:lnTo>
                    <a:pt x="119" y="645"/>
                  </a:lnTo>
                  <a:lnTo>
                    <a:pt x="141" y="634"/>
                  </a:lnTo>
                  <a:lnTo>
                    <a:pt x="167" y="622"/>
                  </a:lnTo>
                  <a:lnTo>
                    <a:pt x="185" y="587"/>
                  </a:lnTo>
                  <a:lnTo>
                    <a:pt x="202" y="551"/>
                  </a:lnTo>
                  <a:lnTo>
                    <a:pt x="220" y="505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38" y="317"/>
                  </a:lnTo>
                  <a:lnTo>
                    <a:pt x="238" y="258"/>
                  </a:lnTo>
                  <a:lnTo>
                    <a:pt x="229" y="200"/>
                  </a:lnTo>
                  <a:lnTo>
                    <a:pt x="220" y="141"/>
                  </a:lnTo>
                  <a:lnTo>
                    <a:pt x="202" y="94"/>
                  </a:lnTo>
                  <a:lnTo>
                    <a:pt x="185" y="59"/>
                  </a:lnTo>
                  <a:lnTo>
                    <a:pt x="167" y="24"/>
                  </a:lnTo>
                  <a:lnTo>
                    <a:pt x="141" y="12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636;p39">
              <a:extLst>
                <a:ext uri="{FF2B5EF4-FFF2-40B4-BE49-F238E27FC236}">
                  <a16:creationId xmlns:a16="http://schemas.microsoft.com/office/drawing/2014/main" id="{4917671A-6680-DD83-A5E4-A2A64A518B06}"/>
                </a:ext>
              </a:extLst>
            </p:cNvPr>
            <p:cNvSpPr/>
            <p:nvPr/>
          </p:nvSpPr>
          <p:spPr>
            <a:xfrm>
              <a:off x="3662400" y="-2487775"/>
              <a:ext cx="5950" cy="16150"/>
            </a:xfrm>
            <a:custGeom>
              <a:avLst/>
              <a:gdLst/>
              <a:ahLst/>
              <a:cxnLst/>
              <a:rect l="l" t="t" r="r" b="b"/>
              <a:pathLst>
                <a:path w="238" h="646" extrusionOk="0">
                  <a:moveTo>
                    <a:pt x="119" y="1"/>
                  </a:moveTo>
                  <a:lnTo>
                    <a:pt x="93" y="12"/>
                  </a:lnTo>
                  <a:lnTo>
                    <a:pt x="71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18" y="141"/>
                  </a:lnTo>
                  <a:lnTo>
                    <a:pt x="9" y="200"/>
                  </a:lnTo>
                  <a:lnTo>
                    <a:pt x="1" y="258"/>
                  </a:lnTo>
                  <a:lnTo>
                    <a:pt x="1" y="329"/>
                  </a:lnTo>
                  <a:lnTo>
                    <a:pt x="1" y="387"/>
                  </a:lnTo>
                  <a:lnTo>
                    <a:pt x="9" y="446"/>
                  </a:lnTo>
                  <a:lnTo>
                    <a:pt x="18" y="505"/>
                  </a:lnTo>
                  <a:lnTo>
                    <a:pt x="36" y="551"/>
                  </a:lnTo>
                  <a:lnTo>
                    <a:pt x="53" y="587"/>
                  </a:lnTo>
                  <a:lnTo>
                    <a:pt x="71" y="622"/>
                  </a:lnTo>
                  <a:lnTo>
                    <a:pt x="93" y="634"/>
                  </a:lnTo>
                  <a:lnTo>
                    <a:pt x="119" y="645"/>
                  </a:lnTo>
                  <a:lnTo>
                    <a:pt x="141" y="634"/>
                  </a:lnTo>
                  <a:lnTo>
                    <a:pt x="168" y="622"/>
                  </a:lnTo>
                  <a:lnTo>
                    <a:pt x="185" y="587"/>
                  </a:lnTo>
                  <a:lnTo>
                    <a:pt x="203" y="551"/>
                  </a:lnTo>
                  <a:lnTo>
                    <a:pt x="220" y="505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38" y="329"/>
                  </a:lnTo>
                  <a:lnTo>
                    <a:pt x="238" y="258"/>
                  </a:lnTo>
                  <a:lnTo>
                    <a:pt x="229" y="200"/>
                  </a:lnTo>
                  <a:lnTo>
                    <a:pt x="220" y="141"/>
                  </a:lnTo>
                  <a:lnTo>
                    <a:pt x="203" y="94"/>
                  </a:lnTo>
                  <a:lnTo>
                    <a:pt x="185" y="59"/>
                  </a:lnTo>
                  <a:lnTo>
                    <a:pt x="168" y="24"/>
                  </a:lnTo>
                  <a:lnTo>
                    <a:pt x="141" y="12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637;p39">
              <a:extLst>
                <a:ext uri="{FF2B5EF4-FFF2-40B4-BE49-F238E27FC236}">
                  <a16:creationId xmlns:a16="http://schemas.microsoft.com/office/drawing/2014/main" id="{E330C5B8-1D65-DD01-90F9-3DBA774ED571}"/>
                </a:ext>
              </a:extLst>
            </p:cNvPr>
            <p:cNvSpPr/>
            <p:nvPr/>
          </p:nvSpPr>
          <p:spPr>
            <a:xfrm>
              <a:off x="3560725" y="-2487775"/>
              <a:ext cx="6075" cy="16150"/>
            </a:xfrm>
            <a:custGeom>
              <a:avLst/>
              <a:gdLst/>
              <a:ahLst/>
              <a:cxnLst/>
              <a:rect l="l" t="t" r="r" b="b"/>
              <a:pathLst>
                <a:path w="243" h="646" extrusionOk="0">
                  <a:moveTo>
                    <a:pt x="123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9" y="200"/>
                  </a:lnTo>
                  <a:lnTo>
                    <a:pt x="5" y="258"/>
                  </a:lnTo>
                  <a:lnTo>
                    <a:pt x="0" y="329"/>
                  </a:lnTo>
                  <a:lnTo>
                    <a:pt x="5" y="387"/>
                  </a:lnTo>
                  <a:lnTo>
                    <a:pt x="9" y="446"/>
                  </a:lnTo>
                  <a:lnTo>
                    <a:pt x="22" y="505"/>
                  </a:lnTo>
                  <a:lnTo>
                    <a:pt x="35" y="551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3" y="645"/>
                  </a:lnTo>
                  <a:lnTo>
                    <a:pt x="145" y="634"/>
                  </a:lnTo>
                  <a:lnTo>
                    <a:pt x="167" y="622"/>
                  </a:lnTo>
                  <a:lnTo>
                    <a:pt x="189" y="587"/>
                  </a:lnTo>
                  <a:lnTo>
                    <a:pt x="207" y="551"/>
                  </a:lnTo>
                  <a:lnTo>
                    <a:pt x="220" y="505"/>
                  </a:lnTo>
                  <a:lnTo>
                    <a:pt x="233" y="446"/>
                  </a:lnTo>
                  <a:lnTo>
                    <a:pt x="238" y="387"/>
                  </a:lnTo>
                  <a:lnTo>
                    <a:pt x="242" y="329"/>
                  </a:lnTo>
                  <a:lnTo>
                    <a:pt x="238" y="258"/>
                  </a:lnTo>
                  <a:lnTo>
                    <a:pt x="233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59"/>
                  </a:lnTo>
                  <a:lnTo>
                    <a:pt x="167" y="24"/>
                  </a:lnTo>
                  <a:lnTo>
                    <a:pt x="145" y="12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638;p39">
              <a:extLst>
                <a:ext uri="{FF2B5EF4-FFF2-40B4-BE49-F238E27FC236}">
                  <a16:creationId xmlns:a16="http://schemas.microsoft.com/office/drawing/2014/main" id="{67EAA4CF-5E8B-9241-A243-4141962E7BC1}"/>
                </a:ext>
              </a:extLst>
            </p:cNvPr>
            <p:cNvSpPr/>
            <p:nvPr/>
          </p:nvSpPr>
          <p:spPr>
            <a:xfrm>
              <a:off x="3458050" y="-2556925"/>
              <a:ext cx="6075" cy="16150"/>
            </a:xfrm>
            <a:custGeom>
              <a:avLst/>
              <a:gdLst/>
              <a:ahLst/>
              <a:cxnLst/>
              <a:rect l="l" t="t" r="r" b="b"/>
              <a:pathLst>
                <a:path w="243" h="646" extrusionOk="0">
                  <a:moveTo>
                    <a:pt x="119" y="1"/>
                  </a:moveTo>
                  <a:lnTo>
                    <a:pt x="97" y="12"/>
                  </a:lnTo>
                  <a:lnTo>
                    <a:pt x="75" y="36"/>
                  </a:lnTo>
                  <a:lnTo>
                    <a:pt x="53" y="59"/>
                  </a:lnTo>
                  <a:lnTo>
                    <a:pt x="36" y="106"/>
                  </a:lnTo>
                  <a:lnTo>
                    <a:pt x="22" y="153"/>
                  </a:lnTo>
                  <a:lnTo>
                    <a:pt x="9" y="200"/>
                  </a:lnTo>
                  <a:lnTo>
                    <a:pt x="5" y="258"/>
                  </a:lnTo>
                  <a:lnTo>
                    <a:pt x="0" y="329"/>
                  </a:lnTo>
                  <a:lnTo>
                    <a:pt x="5" y="387"/>
                  </a:lnTo>
                  <a:lnTo>
                    <a:pt x="9" y="446"/>
                  </a:lnTo>
                  <a:lnTo>
                    <a:pt x="22" y="505"/>
                  </a:lnTo>
                  <a:lnTo>
                    <a:pt x="36" y="551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3"/>
                  </a:lnTo>
                  <a:lnTo>
                    <a:pt x="119" y="645"/>
                  </a:lnTo>
                  <a:lnTo>
                    <a:pt x="146" y="633"/>
                  </a:lnTo>
                  <a:lnTo>
                    <a:pt x="168" y="622"/>
                  </a:lnTo>
                  <a:lnTo>
                    <a:pt x="190" y="587"/>
                  </a:lnTo>
                  <a:lnTo>
                    <a:pt x="207" y="551"/>
                  </a:lnTo>
                  <a:lnTo>
                    <a:pt x="220" y="505"/>
                  </a:lnTo>
                  <a:lnTo>
                    <a:pt x="233" y="446"/>
                  </a:lnTo>
                  <a:lnTo>
                    <a:pt x="238" y="387"/>
                  </a:lnTo>
                  <a:lnTo>
                    <a:pt x="242" y="329"/>
                  </a:lnTo>
                  <a:lnTo>
                    <a:pt x="238" y="258"/>
                  </a:lnTo>
                  <a:lnTo>
                    <a:pt x="233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639;p39">
              <a:extLst>
                <a:ext uri="{FF2B5EF4-FFF2-40B4-BE49-F238E27FC236}">
                  <a16:creationId xmlns:a16="http://schemas.microsoft.com/office/drawing/2014/main" id="{F3721AD0-9324-412F-4C3D-0C59FCCE9FAE}"/>
                </a:ext>
              </a:extLst>
            </p:cNvPr>
            <p:cNvSpPr/>
            <p:nvPr/>
          </p:nvSpPr>
          <p:spPr>
            <a:xfrm>
              <a:off x="3367800" y="-2733025"/>
              <a:ext cx="6075" cy="16150"/>
            </a:xfrm>
            <a:custGeom>
              <a:avLst/>
              <a:gdLst/>
              <a:ahLst/>
              <a:cxnLst/>
              <a:rect l="l" t="t" r="r" b="b"/>
              <a:pathLst>
                <a:path w="243" h="646" extrusionOk="0">
                  <a:moveTo>
                    <a:pt x="124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8" y="59"/>
                  </a:lnTo>
                  <a:lnTo>
                    <a:pt x="36" y="94"/>
                  </a:lnTo>
                  <a:lnTo>
                    <a:pt x="22" y="141"/>
                  </a:lnTo>
                  <a:lnTo>
                    <a:pt x="14" y="200"/>
                  </a:lnTo>
                  <a:lnTo>
                    <a:pt x="5" y="258"/>
                  </a:lnTo>
                  <a:lnTo>
                    <a:pt x="0" y="329"/>
                  </a:lnTo>
                  <a:lnTo>
                    <a:pt x="5" y="387"/>
                  </a:lnTo>
                  <a:lnTo>
                    <a:pt x="14" y="446"/>
                  </a:lnTo>
                  <a:lnTo>
                    <a:pt x="22" y="505"/>
                  </a:lnTo>
                  <a:lnTo>
                    <a:pt x="36" y="551"/>
                  </a:lnTo>
                  <a:lnTo>
                    <a:pt x="58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4" y="645"/>
                  </a:lnTo>
                  <a:lnTo>
                    <a:pt x="146" y="634"/>
                  </a:lnTo>
                  <a:lnTo>
                    <a:pt x="168" y="622"/>
                  </a:lnTo>
                  <a:lnTo>
                    <a:pt x="190" y="587"/>
                  </a:lnTo>
                  <a:lnTo>
                    <a:pt x="207" y="551"/>
                  </a:lnTo>
                  <a:lnTo>
                    <a:pt x="220" y="505"/>
                  </a:lnTo>
                  <a:lnTo>
                    <a:pt x="234" y="446"/>
                  </a:lnTo>
                  <a:lnTo>
                    <a:pt x="242" y="387"/>
                  </a:lnTo>
                  <a:lnTo>
                    <a:pt x="242" y="329"/>
                  </a:lnTo>
                  <a:lnTo>
                    <a:pt x="242" y="258"/>
                  </a:lnTo>
                  <a:lnTo>
                    <a:pt x="234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640;p39">
              <a:extLst>
                <a:ext uri="{FF2B5EF4-FFF2-40B4-BE49-F238E27FC236}">
                  <a16:creationId xmlns:a16="http://schemas.microsoft.com/office/drawing/2014/main" id="{779A2F5F-C542-7D46-1F42-703B8087194A}"/>
                </a:ext>
              </a:extLst>
            </p:cNvPr>
            <p:cNvSpPr/>
            <p:nvPr/>
          </p:nvSpPr>
          <p:spPr>
            <a:xfrm>
              <a:off x="3327575" y="-3009625"/>
              <a:ext cx="6075" cy="16150"/>
            </a:xfrm>
            <a:custGeom>
              <a:avLst/>
              <a:gdLst/>
              <a:ahLst/>
              <a:cxnLst/>
              <a:rect l="l" t="t" r="r" b="b"/>
              <a:pathLst>
                <a:path w="243" h="646" extrusionOk="0">
                  <a:moveTo>
                    <a:pt x="123" y="0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13" y="200"/>
                  </a:lnTo>
                  <a:lnTo>
                    <a:pt x="5" y="258"/>
                  </a:lnTo>
                  <a:lnTo>
                    <a:pt x="0" y="329"/>
                  </a:lnTo>
                  <a:lnTo>
                    <a:pt x="5" y="387"/>
                  </a:lnTo>
                  <a:lnTo>
                    <a:pt x="13" y="446"/>
                  </a:lnTo>
                  <a:lnTo>
                    <a:pt x="22" y="504"/>
                  </a:lnTo>
                  <a:lnTo>
                    <a:pt x="35" y="551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3"/>
                  </a:lnTo>
                  <a:lnTo>
                    <a:pt x="123" y="645"/>
                  </a:lnTo>
                  <a:lnTo>
                    <a:pt x="145" y="633"/>
                  </a:lnTo>
                  <a:lnTo>
                    <a:pt x="167" y="622"/>
                  </a:lnTo>
                  <a:lnTo>
                    <a:pt x="189" y="587"/>
                  </a:lnTo>
                  <a:lnTo>
                    <a:pt x="207" y="551"/>
                  </a:lnTo>
                  <a:lnTo>
                    <a:pt x="220" y="504"/>
                  </a:lnTo>
                  <a:lnTo>
                    <a:pt x="233" y="446"/>
                  </a:lnTo>
                  <a:lnTo>
                    <a:pt x="242" y="387"/>
                  </a:lnTo>
                  <a:lnTo>
                    <a:pt x="242" y="329"/>
                  </a:lnTo>
                  <a:lnTo>
                    <a:pt x="242" y="258"/>
                  </a:lnTo>
                  <a:lnTo>
                    <a:pt x="233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59"/>
                  </a:lnTo>
                  <a:lnTo>
                    <a:pt x="167" y="24"/>
                  </a:lnTo>
                  <a:lnTo>
                    <a:pt x="145" y="12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641;p39">
              <a:extLst>
                <a:ext uri="{FF2B5EF4-FFF2-40B4-BE49-F238E27FC236}">
                  <a16:creationId xmlns:a16="http://schemas.microsoft.com/office/drawing/2014/main" id="{558AE3CF-A4B3-828A-D017-C358E3E649DD}"/>
                </a:ext>
              </a:extLst>
            </p:cNvPr>
            <p:cNvSpPr/>
            <p:nvPr/>
          </p:nvSpPr>
          <p:spPr>
            <a:xfrm>
              <a:off x="3336350" y="-3290325"/>
              <a:ext cx="6075" cy="16125"/>
            </a:xfrm>
            <a:custGeom>
              <a:avLst/>
              <a:gdLst/>
              <a:ahLst/>
              <a:cxnLst/>
              <a:rect l="l" t="t" r="r" b="b"/>
              <a:pathLst>
                <a:path w="243" h="645" extrusionOk="0">
                  <a:moveTo>
                    <a:pt x="124" y="0"/>
                  </a:moveTo>
                  <a:lnTo>
                    <a:pt x="98" y="12"/>
                  </a:lnTo>
                  <a:lnTo>
                    <a:pt x="76" y="24"/>
                  </a:lnTo>
                  <a:lnTo>
                    <a:pt x="54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200"/>
                  </a:lnTo>
                  <a:lnTo>
                    <a:pt x="5" y="258"/>
                  </a:lnTo>
                  <a:lnTo>
                    <a:pt x="1" y="317"/>
                  </a:lnTo>
                  <a:lnTo>
                    <a:pt x="5" y="387"/>
                  </a:lnTo>
                  <a:lnTo>
                    <a:pt x="10" y="446"/>
                  </a:lnTo>
                  <a:lnTo>
                    <a:pt x="23" y="504"/>
                  </a:lnTo>
                  <a:lnTo>
                    <a:pt x="36" y="551"/>
                  </a:lnTo>
                  <a:lnTo>
                    <a:pt x="54" y="586"/>
                  </a:lnTo>
                  <a:lnTo>
                    <a:pt x="76" y="621"/>
                  </a:lnTo>
                  <a:lnTo>
                    <a:pt x="98" y="633"/>
                  </a:lnTo>
                  <a:lnTo>
                    <a:pt x="124" y="645"/>
                  </a:lnTo>
                  <a:lnTo>
                    <a:pt x="146" y="633"/>
                  </a:lnTo>
                  <a:lnTo>
                    <a:pt x="168" y="621"/>
                  </a:lnTo>
                  <a:lnTo>
                    <a:pt x="190" y="586"/>
                  </a:lnTo>
                  <a:lnTo>
                    <a:pt x="208" y="551"/>
                  </a:lnTo>
                  <a:lnTo>
                    <a:pt x="221" y="504"/>
                  </a:lnTo>
                  <a:lnTo>
                    <a:pt x="234" y="446"/>
                  </a:lnTo>
                  <a:lnTo>
                    <a:pt x="238" y="387"/>
                  </a:lnTo>
                  <a:lnTo>
                    <a:pt x="243" y="317"/>
                  </a:lnTo>
                  <a:lnTo>
                    <a:pt x="238" y="258"/>
                  </a:lnTo>
                  <a:lnTo>
                    <a:pt x="234" y="200"/>
                  </a:lnTo>
                  <a:lnTo>
                    <a:pt x="221" y="141"/>
                  </a:lnTo>
                  <a:lnTo>
                    <a:pt x="208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642;p39">
              <a:extLst>
                <a:ext uri="{FF2B5EF4-FFF2-40B4-BE49-F238E27FC236}">
                  <a16:creationId xmlns:a16="http://schemas.microsoft.com/office/drawing/2014/main" id="{431FD3EB-8FE5-A4E7-064F-72998D748CE2}"/>
                </a:ext>
              </a:extLst>
            </p:cNvPr>
            <p:cNvSpPr/>
            <p:nvPr/>
          </p:nvSpPr>
          <p:spPr>
            <a:xfrm>
              <a:off x="3385500" y="-3515650"/>
              <a:ext cx="6075" cy="16125"/>
            </a:xfrm>
            <a:custGeom>
              <a:avLst/>
              <a:gdLst/>
              <a:ahLst/>
              <a:cxnLst/>
              <a:rect l="l" t="t" r="r" b="b"/>
              <a:pathLst>
                <a:path w="243" h="645" extrusionOk="0">
                  <a:moveTo>
                    <a:pt x="97" y="0"/>
                  </a:moveTo>
                  <a:lnTo>
                    <a:pt x="75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2" y="141"/>
                  </a:lnTo>
                  <a:lnTo>
                    <a:pt x="9" y="200"/>
                  </a:lnTo>
                  <a:lnTo>
                    <a:pt x="5" y="258"/>
                  </a:lnTo>
                  <a:lnTo>
                    <a:pt x="0" y="317"/>
                  </a:lnTo>
                  <a:lnTo>
                    <a:pt x="5" y="387"/>
                  </a:lnTo>
                  <a:lnTo>
                    <a:pt x="9" y="446"/>
                  </a:lnTo>
                  <a:lnTo>
                    <a:pt x="22" y="493"/>
                  </a:lnTo>
                  <a:lnTo>
                    <a:pt x="36" y="551"/>
                  </a:lnTo>
                  <a:lnTo>
                    <a:pt x="53" y="586"/>
                  </a:lnTo>
                  <a:lnTo>
                    <a:pt x="75" y="610"/>
                  </a:lnTo>
                  <a:lnTo>
                    <a:pt x="97" y="633"/>
                  </a:lnTo>
                  <a:lnTo>
                    <a:pt x="119" y="645"/>
                  </a:lnTo>
                  <a:lnTo>
                    <a:pt x="146" y="633"/>
                  </a:lnTo>
                  <a:lnTo>
                    <a:pt x="168" y="610"/>
                  </a:lnTo>
                  <a:lnTo>
                    <a:pt x="189" y="586"/>
                  </a:lnTo>
                  <a:lnTo>
                    <a:pt x="207" y="551"/>
                  </a:lnTo>
                  <a:lnTo>
                    <a:pt x="220" y="493"/>
                  </a:lnTo>
                  <a:lnTo>
                    <a:pt x="233" y="446"/>
                  </a:lnTo>
                  <a:lnTo>
                    <a:pt x="238" y="387"/>
                  </a:lnTo>
                  <a:lnTo>
                    <a:pt x="242" y="317"/>
                  </a:lnTo>
                  <a:lnTo>
                    <a:pt x="238" y="258"/>
                  </a:lnTo>
                  <a:lnTo>
                    <a:pt x="233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59"/>
                  </a:lnTo>
                  <a:lnTo>
                    <a:pt x="168" y="24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643;p39">
              <a:extLst>
                <a:ext uri="{FF2B5EF4-FFF2-40B4-BE49-F238E27FC236}">
                  <a16:creationId xmlns:a16="http://schemas.microsoft.com/office/drawing/2014/main" id="{AA775EB7-F404-9B07-05C2-5F48F07BC3EF}"/>
                </a:ext>
              </a:extLst>
            </p:cNvPr>
            <p:cNvSpPr/>
            <p:nvPr/>
          </p:nvSpPr>
          <p:spPr>
            <a:xfrm>
              <a:off x="3472350" y="-3711375"/>
              <a:ext cx="6050" cy="16125"/>
            </a:xfrm>
            <a:custGeom>
              <a:avLst/>
              <a:gdLst/>
              <a:ahLst/>
              <a:cxnLst/>
              <a:rect l="l" t="t" r="r" b="b"/>
              <a:pathLst>
                <a:path w="242" h="645" extrusionOk="0">
                  <a:moveTo>
                    <a:pt x="119" y="0"/>
                  </a:moveTo>
                  <a:lnTo>
                    <a:pt x="97" y="12"/>
                  </a:lnTo>
                  <a:lnTo>
                    <a:pt x="75" y="23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22" y="141"/>
                  </a:lnTo>
                  <a:lnTo>
                    <a:pt x="9" y="199"/>
                  </a:lnTo>
                  <a:lnTo>
                    <a:pt x="4" y="258"/>
                  </a:lnTo>
                  <a:lnTo>
                    <a:pt x="0" y="328"/>
                  </a:lnTo>
                  <a:lnTo>
                    <a:pt x="4" y="387"/>
                  </a:lnTo>
                  <a:lnTo>
                    <a:pt x="9" y="445"/>
                  </a:lnTo>
                  <a:lnTo>
                    <a:pt x="22" y="504"/>
                  </a:lnTo>
                  <a:lnTo>
                    <a:pt x="35" y="551"/>
                  </a:lnTo>
                  <a:lnTo>
                    <a:pt x="53" y="586"/>
                  </a:lnTo>
                  <a:lnTo>
                    <a:pt x="75" y="621"/>
                  </a:lnTo>
                  <a:lnTo>
                    <a:pt x="97" y="633"/>
                  </a:lnTo>
                  <a:lnTo>
                    <a:pt x="119" y="645"/>
                  </a:lnTo>
                  <a:lnTo>
                    <a:pt x="145" y="633"/>
                  </a:lnTo>
                  <a:lnTo>
                    <a:pt x="167" y="621"/>
                  </a:lnTo>
                  <a:lnTo>
                    <a:pt x="189" y="586"/>
                  </a:lnTo>
                  <a:lnTo>
                    <a:pt x="207" y="551"/>
                  </a:lnTo>
                  <a:lnTo>
                    <a:pt x="220" y="504"/>
                  </a:lnTo>
                  <a:lnTo>
                    <a:pt x="233" y="445"/>
                  </a:lnTo>
                  <a:lnTo>
                    <a:pt x="238" y="387"/>
                  </a:lnTo>
                  <a:lnTo>
                    <a:pt x="242" y="328"/>
                  </a:lnTo>
                  <a:lnTo>
                    <a:pt x="238" y="258"/>
                  </a:lnTo>
                  <a:lnTo>
                    <a:pt x="233" y="199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9" y="59"/>
                  </a:lnTo>
                  <a:lnTo>
                    <a:pt x="167" y="23"/>
                  </a:lnTo>
                  <a:lnTo>
                    <a:pt x="145" y="1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644;p39">
              <a:extLst>
                <a:ext uri="{FF2B5EF4-FFF2-40B4-BE49-F238E27FC236}">
                  <a16:creationId xmlns:a16="http://schemas.microsoft.com/office/drawing/2014/main" id="{9584098E-B339-25E9-FB68-9A23FBBD1503}"/>
                </a:ext>
              </a:extLst>
            </p:cNvPr>
            <p:cNvSpPr/>
            <p:nvPr/>
          </p:nvSpPr>
          <p:spPr>
            <a:xfrm>
              <a:off x="3591175" y="-3719000"/>
              <a:ext cx="5950" cy="16125"/>
            </a:xfrm>
            <a:custGeom>
              <a:avLst/>
              <a:gdLst/>
              <a:ahLst/>
              <a:cxnLst/>
              <a:rect l="l" t="t" r="r" b="b"/>
              <a:pathLst>
                <a:path w="238" h="645" extrusionOk="0">
                  <a:moveTo>
                    <a:pt x="119" y="0"/>
                  </a:moveTo>
                  <a:lnTo>
                    <a:pt x="93" y="12"/>
                  </a:lnTo>
                  <a:lnTo>
                    <a:pt x="71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18" y="141"/>
                  </a:lnTo>
                  <a:lnTo>
                    <a:pt x="9" y="200"/>
                  </a:lnTo>
                  <a:lnTo>
                    <a:pt x="0" y="258"/>
                  </a:lnTo>
                  <a:lnTo>
                    <a:pt x="0" y="317"/>
                  </a:lnTo>
                  <a:lnTo>
                    <a:pt x="0" y="387"/>
                  </a:lnTo>
                  <a:lnTo>
                    <a:pt x="9" y="446"/>
                  </a:lnTo>
                  <a:lnTo>
                    <a:pt x="18" y="504"/>
                  </a:lnTo>
                  <a:lnTo>
                    <a:pt x="35" y="551"/>
                  </a:lnTo>
                  <a:lnTo>
                    <a:pt x="53" y="586"/>
                  </a:lnTo>
                  <a:lnTo>
                    <a:pt x="71" y="621"/>
                  </a:lnTo>
                  <a:lnTo>
                    <a:pt x="93" y="633"/>
                  </a:lnTo>
                  <a:lnTo>
                    <a:pt x="119" y="645"/>
                  </a:lnTo>
                  <a:lnTo>
                    <a:pt x="141" y="633"/>
                  </a:lnTo>
                  <a:lnTo>
                    <a:pt x="167" y="621"/>
                  </a:lnTo>
                  <a:lnTo>
                    <a:pt x="185" y="586"/>
                  </a:lnTo>
                  <a:lnTo>
                    <a:pt x="203" y="551"/>
                  </a:lnTo>
                  <a:lnTo>
                    <a:pt x="220" y="504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38" y="317"/>
                  </a:lnTo>
                  <a:lnTo>
                    <a:pt x="238" y="258"/>
                  </a:lnTo>
                  <a:lnTo>
                    <a:pt x="229" y="200"/>
                  </a:lnTo>
                  <a:lnTo>
                    <a:pt x="220" y="141"/>
                  </a:lnTo>
                  <a:lnTo>
                    <a:pt x="203" y="94"/>
                  </a:lnTo>
                  <a:lnTo>
                    <a:pt x="185" y="59"/>
                  </a:lnTo>
                  <a:lnTo>
                    <a:pt x="167" y="24"/>
                  </a:lnTo>
                  <a:lnTo>
                    <a:pt x="141" y="1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645;p39">
              <a:extLst>
                <a:ext uri="{FF2B5EF4-FFF2-40B4-BE49-F238E27FC236}">
                  <a16:creationId xmlns:a16="http://schemas.microsoft.com/office/drawing/2014/main" id="{703789D7-0222-D1CB-541A-000D3499382D}"/>
                </a:ext>
              </a:extLst>
            </p:cNvPr>
            <p:cNvSpPr/>
            <p:nvPr/>
          </p:nvSpPr>
          <p:spPr>
            <a:xfrm>
              <a:off x="3705150" y="-3727200"/>
              <a:ext cx="5975" cy="15825"/>
            </a:xfrm>
            <a:custGeom>
              <a:avLst/>
              <a:gdLst/>
              <a:ahLst/>
              <a:cxnLst/>
              <a:rect l="l" t="t" r="r" b="b"/>
              <a:pathLst>
                <a:path w="239" h="633" extrusionOk="0">
                  <a:moveTo>
                    <a:pt x="93" y="0"/>
                  </a:moveTo>
                  <a:lnTo>
                    <a:pt x="71" y="24"/>
                  </a:lnTo>
                  <a:lnTo>
                    <a:pt x="54" y="47"/>
                  </a:lnTo>
                  <a:lnTo>
                    <a:pt x="36" y="94"/>
                  </a:lnTo>
                  <a:lnTo>
                    <a:pt x="19" y="141"/>
                  </a:lnTo>
                  <a:lnTo>
                    <a:pt x="10" y="188"/>
                  </a:lnTo>
                  <a:lnTo>
                    <a:pt x="1" y="246"/>
                  </a:lnTo>
                  <a:lnTo>
                    <a:pt x="1" y="317"/>
                  </a:lnTo>
                  <a:lnTo>
                    <a:pt x="1" y="387"/>
                  </a:lnTo>
                  <a:lnTo>
                    <a:pt x="10" y="445"/>
                  </a:lnTo>
                  <a:lnTo>
                    <a:pt x="19" y="492"/>
                  </a:lnTo>
                  <a:lnTo>
                    <a:pt x="36" y="539"/>
                  </a:lnTo>
                  <a:lnTo>
                    <a:pt x="54" y="586"/>
                  </a:lnTo>
                  <a:lnTo>
                    <a:pt x="71" y="610"/>
                  </a:lnTo>
                  <a:lnTo>
                    <a:pt x="93" y="633"/>
                  </a:lnTo>
                  <a:lnTo>
                    <a:pt x="142" y="633"/>
                  </a:lnTo>
                  <a:lnTo>
                    <a:pt x="164" y="610"/>
                  </a:lnTo>
                  <a:lnTo>
                    <a:pt x="186" y="586"/>
                  </a:lnTo>
                  <a:lnTo>
                    <a:pt x="203" y="539"/>
                  </a:lnTo>
                  <a:lnTo>
                    <a:pt x="221" y="492"/>
                  </a:lnTo>
                  <a:lnTo>
                    <a:pt x="230" y="445"/>
                  </a:lnTo>
                  <a:lnTo>
                    <a:pt x="238" y="387"/>
                  </a:lnTo>
                  <a:lnTo>
                    <a:pt x="238" y="317"/>
                  </a:lnTo>
                  <a:lnTo>
                    <a:pt x="238" y="246"/>
                  </a:lnTo>
                  <a:lnTo>
                    <a:pt x="230" y="188"/>
                  </a:lnTo>
                  <a:lnTo>
                    <a:pt x="221" y="141"/>
                  </a:lnTo>
                  <a:lnTo>
                    <a:pt x="203" y="94"/>
                  </a:lnTo>
                  <a:lnTo>
                    <a:pt x="186" y="47"/>
                  </a:lnTo>
                  <a:lnTo>
                    <a:pt x="164" y="2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646;p39">
              <a:extLst>
                <a:ext uri="{FF2B5EF4-FFF2-40B4-BE49-F238E27FC236}">
                  <a16:creationId xmlns:a16="http://schemas.microsoft.com/office/drawing/2014/main" id="{8D7A884E-3E2C-33B6-8826-2CC4C5063F48}"/>
                </a:ext>
              </a:extLst>
            </p:cNvPr>
            <p:cNvSpPr/>
            <p:nvPr/>
          </p:nvSpPr>
          <p:spPr>
            <a:xfrm>
              <a:off x="3783975" y="-4151200"/>
              <a:ext cx="6075" cy="16150"/>
            </a:xfrm>
            <a:custGeom>
              <a:avLst/>
              <a:gdLst/>
              <a:ahLst/>
              <a:cxnLst/>
              <a:rect l="l" t="t" r="r" b="b"/>
              <a:pathLst>
                <a:path w="243" h="646" extrusionOk="0">
                  <a:moveTo>
                    <a:pt x="124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4" y="200"/>
                  </a:lnTo>
                  <a:lnTo>
                    <a:pt x="5" y="258"/>
                  </a:lnTo>
                  <a:lnTo>
                    <a:pt x="1" y="317"/>
                  </a:lnTo>
                  <a:lnTo>
                    <a:pt x="5" y="387"/>
                  </a:lnTo>
                  <a:lnTo>
                    <a:pt x="14" y="446"/>
                  </a:lnTo>
                  <a:lnTo>
                    <a:pt x="23" y="505"/>
                  </a:lnTo>
                  <a:lnTo>
                    <a:pt x="36" y="551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4" y="645"/>
                  </a:lnTo>
                  <a:lnTo>
                    <a:pt x="146" y="634"/>
                  </a:lnTo>
                  <a:lnTo>
                    <a:pt x="168" y="622"/>
                  </a:lnTo>
                  <a:lnTo>
                    <a:pt x="190" y="587"/>
                  </a:lnTo>
                  <a:lnTo>
                    <a:pt x="207" y="551"/>
                  </a:lnTo>
                  <a:lnTo>
                    <a:pt x="220" y="505"/>
                  </a:lnTo>
                  <a:lnTo>
                    <a:pt x="234" y="446"/>
                  </a:lnTo>
                  <a:lnTo>
                    <a:pt x="238" y="387"/>
                  </a:lnTo>
                  <a:lnTo>
                    <a:pt x="242" y="317"/>
                  </a:lnTo>
                  <a:lnTo>
                    <a:pt x="238" y="258"/>
                  </a:lnTo>
                  <a:lnTo>
                    <a:pt x="234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647;p39">
              <a:extLst>
                <a:ext uri="{FF2B5EF4-FFF2-40B4-BE49-F238E27FC236}">
                  <a16:creationId xmlns:a16="http://schemas.microsoft.com/office/drawing/2014/main" id="{3D944C79-EBF4-C7DB-BB72-C2882A5DE5C8}"/>
                </a:ext>
              </a:extLst>
            </p:cNvPr>
            <p:cNvSpPr/>
            <p:nvPr/>
          </p:nvSpPr>
          <p:spPr>
            <a:xfrm>
              <a:off x="3638225" y="-3260450"/>
              <a:ext cx="102800" cy="298600"/>
            </a:xfrm>
            <a:custGeom>
              <a:avLst/>
              <a:gdLst/>
              <a:ahLst/>
              <a:cxnLst/>
              <a:rect l="l" t="t" r="r" b="b"/>
              <a:pathLst>
                <a:path w="4112" h="11944" extrusionOk="0">
                  <a:moveTo>
                    <a:pt x="0" y="1"/>
                  </a:moveTo>
                  <a:lnTo>
                    <a:pt x="0" y="11944"/>
                  </a:lnTo>
                  <a:lnTo>
                    <a:pt x="1038" y="11944"/>
                  </a:lnTo>
                  <a:lnTo>
                    <a:pt x="1038" y="7232"/>
                  </a:lnTo>
                  <a:lnTo>
                    <a:pt x="3074" y="7232"/>
                  </a:lnTo>
                  <a:lnTo>
                    <a:pt x="3074" y="11944"/>
                  </a:lnTo>
                  <a:lnTo>
                    <a:pt x="4111" y="11944"/>
                  </a:lnTo>
                  <a:lnTo>
                    <a:pt x="4111" y="1"/>
                  </a:lnTo>
                  <a:lnTo>
                    <a:pt x="3074" y="1"/>
                  </a:lnTo>
                  <a:lnTo>
                    <a:pt x="3074" y="4900"/>
                  </a:lnTo>
                  <a:lnTo>
                    <a:pt x="1038" y="4900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648;p39">
              <a:extLst>
                <a:ext uri="{FF2B5EF4-FFF2-40B4-BE49-F238E27FC236}">
                  <a16:creationId xmlns:a16="http://schemas.microsoft.com/office/drawing/2014/main" id="{B513D0E3-C30A-7580-DC89-58A1AD4B0ED6}"/>
                </a:ext>
              </a:extLst>
            </p:cNvPr>
            <p:cNvSpPr/>
            <p:nvPr/>
          </p:nvSpPr>
          <p:spPr>
            <a:xfrm>
              <a:off x="3762875" y="-3260450"/>
              <a:ext cx="31125" cy="336125"/>
            </a:xfrm>
            <a:custGeom>
              <a:avLst/>
              <a:gdLst/>
              <a:ahLst/>
              <a:cxnLst/>
              <a:rect l="l" t="t" r="r" b="b"/>
              <a:pathLst>
                <a:path w="1245" h="13445" extrusionOk="0">
                  <a:moveTo>
                    <a:pt x="128" y="1"/>
                  </a:moveTo>
                  <a:lnTo>
                    <a:pt x="119" y="9178"/>
                  </a:lnTo>
                  <a:lnTo>
                    <a:pt x="1126" y="9178"/>
                  </a:lnTo>
                  <a:lnTo>
                    <a:pt x="1126" y="1"/>
                  </a:lnTo>
                  <a:close/>
                  <a:moveTo>
                    <a:pt x="0" y="11944"/>
                  </a:moveTo>
                  <a:lnTo>
                    <a:pt x="0" y="11991"/>
                  </a:lnTo>
                  <a:lnTo>
                    <a:pt x="1" y="11976"/>
                  </a:lnTo>
                  <a:lnTo>
                    <a:pt x="0" y="11944"/>
                  </a:lnTo>
                  <a:close/>
                  <a:moveTo>
                    <a:pt x="568" y="10479"/>
                  </a:moveTo>
                  <a:lnTo>
                    <a:pt x="510" y="10502"/>
                  </a:lnTo>
                  <a:lnTo>
                    <a:pt x="458" y="10537"/>
                  </a:lnTo>
                  <a:lnTo>
                    <a:pt x="405" y="10584"/>
                  </a:lnTo>
                  <a:lnTo>
                    <a:pt x="357" y="10643"/>
                  </a:lnTo>
                  <a:lnTo>
                    <a:pt x="308" y="10702"/>
                  </a:lnTo>
                  <a:lnTo>
                    <a:pt x="264" y="10784"/>
                  </a:lnTo>
                  <a:lnTo>
                    <a:pt x="220" y="10866"/>
                  </a:lnTo>
                  <a:lnTo>
                    <a:pt x="181" y="10971"/>
                  </a:lnTo>
                  <a:lnTo>
                    <a:pt x="145" y="11065"/>
                  </a:lnTo>
                  <a:lnTo>
                    <a:pt x="110" y="11182"/>
                  </a:lnTo>
                  <a:lnTo>
                    <a:pt x="84" y="11299"/>
                  </a:lnTo>
                  <a:lnTo>
                    <a:pt x="58" y="11428"/>
                  </a:lnTo>
                  <a:lnTo>
                    <a:pt x="36" y="11569"/>
                  </a:lnTo>
                  <a:lnTo>
                    <a:pt x="22" y="11710"/>
                  </a:lnTo>
                  <a:lnTo>
                    <a:pt x="9" y="11850"/>
                  </a:lnTo>
                  <a:lnTo>
                    <a:pt x="1" y="11976"/>
                  </a:lnTo>
                  <a:lnTo>
                    <a:pt x="5" y="12096"/>
                  </a:lnTo>
                  <a:lnTo>
                    <a:pt x="14" y="12249"/>
                  </a:lnTo>
                  <a:lnTo>
                    <a:pt x="27" y="12389"/>
                  </a:lnTo>
                  <a:lnTo>
                    <a:pt x="49" y="12530"/>
                  </a:lnTo>
                  <a:lnTo>
                    <a:pt x="71" y="12659"/>
                  </a:lnTo>
                  <a:lnTo>
                    <a:pt x="102" y="12788"/>
                  </a:lnTo>
                  <a:lnTo>
                    <a:pt x="137" y="12905"/>
                  </a:lnTo>
                  <a:lnTo>
                    <a:pt x="172" y="13010"/>
                  </a:lnTo>
                  <a:lnTo>
                    <a:pt x="211" y="13104"/>
                  </a:lnTo>
                  <a:lnTo>
                    <a:pt x="255" y="13186"/>
                  </a:lnTo>
                  <a:lnTo>
                    <a:pt x="304" y="13268"/>
                  </a:lnTo>
                  <a:lnTo>
                    <a:pt x="352" y="13327"/>
                  </a:lnTo>
                  <a:lnTo>
                    <a:pt x="405" y="13374"/>
                  </a:lnTo>
                  <a:lnTo>
                    <a:pt x="462" y="13409"/>
                  </a:lnTo>
                  <a:lnTo>
                    <a:pt x="515" y="13432"/>
                  </a:lnTo>
                  <a:lnTo>
                    <a:pt x="620" y="13432"/>
                  </a:lnTo>
                  <a:lnTo>
                    <a:pt x="678" y="13444"/>
                  </a:lnTo>
                  <a:lnTo>
                    <a:pt x="735" y="13432"/>
                  </a:lnTo>
                  <a:lnTo>
                    <a:pt x="787" y="13409"/>
                  </a:lnTo>
                  <a:lnTo>
                    <a:pt x="845" y="13374"/>
                  </a:lnTo>
                  <a:lnTo>
                    <a:pt x="893" y="13327"/>
                  </a:lnTo>
                  <a:lnTo>
                    <a:pt x="946" y="13268"/>
                  </a:lnTo>
                  <a:lnTo>
                    <a:pt x="990" y="13198"/>
                  </a:lnTo>
                  <a:lnTo>
                    <a:pt x="1034" y="13116"/>
                  </a:lnTo>
                  <a:lnTo>
                    <a:pt x="1073" y="13022"/>
                  </a:lnTo>
                  <a:lnTo>
                    <a:pt x="1113" y="12917"/>
                  </a:lnTo>
                  <a:lnTo>
                    <a:pt x="1144" y="12800"/>
                  </a:lnTo>
                  <a:lnTo>
                    <a:pt x="1174" y="12671"/>
                  </a:lnTo>
                  <a:lnTo>
                    <a:pt x="1196" y="12542"/>
                  </a:lnTo>
                  <a:lnTo>
                    <a:pt x="1218" y="12401"/>
                  </a:lnTo>
                  <a:lnTo>
                    <a:pt x="1232" y="12260"/>
                  </a:lnTo>
                  <a:lnTo>
                    <a:pt x="1240" y="12108"/>
                  </a:lnTo>
                  <a:lnTo>
                    <a:pt x="1245" y="11991"/>
                  </a:lnTo>
                  <a:lnTo>
                    <a:pt x="1236" y="11827"/>
                  </a:lnTo>
                  <a:lnTo>
                    <a:pt x="1223" y="11663"/>
                  </a:lnTo>
                  <a:lnTo>
                    <a:pt x="1201" y="11510"/>
                  </a:lnTo>
                  <a:lnTo>
                    <a:pt x="1174" y="11358"/>
                  </a:lnTo>
                  <a:lnTo>
                    <a:pt x="1144" y="11229"/>
                  </a:lnTo>
                  <a:lnTo>
                    <a:pt x="1108" y="11100"/>
                  </a:lnTo>
                  <a:lnTo>
                    <a:pt x="1069" y="10971"/>
                  </a:lnTo>
                  <a:lnTo>
                    <a:pt x="1025" y="10866"/>
                  </a:lnTo>
                  <a:lnTo>
                    <a:pt x="977" y="10772"/>
                  </a:lnTo>
                  <a:lnTo>
                    <a:pt x="924" y="10690"/>
                  </a:lnTo>
                  <a:lnTo>
                    <a:pt x="871" y="10620"/>
                  </a:lnTo>
                  <a:lnTo>
                    <a:pt x="814" y="10561"/>
                  </a:lnTo>
                  <a:lnTo>
                    <a:pt x="757" y="10514"/>
                  </a:lnTo>
                  <a:lnTo>
                    <a:pt x="695" y="10491"/>
                  </a:lnTo>
                  <a:lnTo>
                    <a:pt x="634" y="10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Google Shape;649;p39">
              <a:extLst>
                <a:ext uri="{FF2B5EF4-FFF2-40B4-BE49-F238E27FC236}">
                  <a16:creationId xmlns:a16="http://schemas.microsoft.com/office/drawing/2014/main" id="{845B9FEF-515D-4448-5AAF-657F5EFED7C7}"/>
                </a:ext>
              </a:extLst>
            </p:cNvPr>
            <p:cNvSpPr/>
            <p:nvPr/>
          </p:nvSpPr>
          <p:spPr>
            <a:xfrm>
              <a:off x="3810475" y="-3266300"/>
              <a:ext cx="30700" cy="304450"/>
            </a:xfrm>
            <a:custGeom>
              <a:avLst/>
              <a:gdLst/>
              <a:ahLst/>
              <a:cxnLst/>
              <a:rect l="l" t="t" r="r" b="b"/>
              <a:pathLst>
                <a:path w="1228" h="12178" extrusionOk="0">
                  <a:moveTo>
                    <a:pt x="611" y="0"/>
                  </a:moveTo>
                  <a:lnTo>
                    <a:pt x="550" y="12"/>
                  </a:lnTo>
                  <a:lnTo>
                    <a:pt x="488" y="36"/>
                  </a:lnTo>
                  <a:lnTo>
                    <a:pt x="431" y="82"/>
                  </a:lnTo>
                  <a:lnTo>
                    <a:pt x="374" y="129"/>
                  </a:lnTo>
                  <a:lnTo>
                    <a:pt x="321" y="200"/>
                  </a:lnTo>
                  <a:lnTo>
                    <a:pt x="269" y="282"/>
                  </a:lnTo>
                  <a:lnTo>
                    <a:pt x="225" y="375"/>
                  </a:lnTo>
                  <a:lnTo>
                    <a:pt x="181" y="481"/>
                  </a:lnTo>
                  <a:lnTo>
                    <a:pt x="141" y="598"/>
                  </a:lnTo>
                  <a:lnTo>
                    <a:pt x="106" y="727"/>
                  </a:lnTo>
                  <a:lnTo>
                    <a:pt x="75" y="856"/>
                  </a:lnTo>
                  <a:lnTo>
                    <a:pt x="49" y="1008"/>
                  </a:lnTo>
                  <a:lnTo>
                    <a:pt x="27" y="1149"/>
                  </a:lnTo>
                  <a:lnTo>
                    <a:pt x="13" y="1313"/>
                  </a:lnTo>
                  <a:lnTo>
                    <a:pt x="5" y="1477"/>
                  </a:lnTo>
                  <a:lnTo>
                    <a:pt x="0" y="1641"/>
                  </a:lnTo>
                  <a:lnTo>
                    <a:pt x="5" y="1805"/>
                  </a:lnTo>
                  <a:lnTo>
                    <a:pt x="13" y="1969"/>
                  </a:lnTo>
                  <a:lnTo>
                    <a:pt x="27" y="2122"/>
                  </a:lnTo>
                  <a:lnTo>
                    <a:pt x="49" y="2274"/>
                  </a:lnTo>
                  <a:lnTo>
                    <a:pt x="75" y="2427"/>
                  </a:lnTo>
                  <a:lnTo>
                    <a:pt x="106" y="2555"/>
                  </a:lnTo>
                  <a:lnTo>
                    <a:pt x="141" y="2684"/>
                  </a:lnTo>
                  <a:lnTo>
                    <a:pt x="181" y="2802"/>
                  </a:lnTo>
                  <a:lnTo>
                    <a:pt x="225" y="2907"/>
                  </a:lnTo>
                  <a:lnTo>
                    <a:pt x="273" y="3001"/>
                  </a:lnTo>
                  <a:lnTo>
                    <a:pt x="321" y="3083"/>
                  </a:lnTo>
                  <a:lnTo>
                    <a:pt x="374" y="3153"/>
                  </a:lnTo>
                  <a:lnTo>
                    <a:pt x="431" y="3200"/>
                  </a:lnTo>
                  <a:lnTo>
                    <a:pt x="493" y="3247"/>
                  </a:lnTo>
                  <a:lnTo>
                    <a:pt x="554" y="3270"/>
                  </a:lnTo>
                  <a:lnTo>
                    <a:pt x="616" y="3282"/>
                  </a:lnTo>
                  <a:lnTo>
                    <a:pt x="677" y="3270"/>
                  </a:lnTo>
                  <a:lnTo>
                    <a:pt x="739" y="3247"/>
                  </a:lnTo>
                  <a:lnTo>
                    <a:pt x="796" y="3200"/>
                  </a:lnTo>
                  <a:lnTo>
                    <a:pt x="853" y="3153"/>
                  </a:lnTo>
                  <a:lnTo>
                    <a:pt x="906" y="3083"/>
                  </a:lnTo>
                  <a:lnTo>
                    <a:pt x="959" y="3001"/>
                  </a:lnTo>
                  <a:lnTo>
                    <a:pt x="1007" y="2907"/>
                  </a:lnTo>
                  <a:lnTo>
                    <a:pt x="1051" y="2802"/>
                  </a:lnTo>
                  <a:lnTo>
                    <a:pt x="1091" y="2684"/>
                  </a:lnTo>
                  <a:lnTo>
                    <a:pt x="1126" y="2555"/>
                  </a:lnTo>
                  <a:lnTo>
                    <a:pt x="1157" y="2415"/>
                  </a:lnTo>
                  <a:lnTo>
                    <a:pt x="1179" y="2274"/>
                  </a:lnTo>
                  <a:lnTo>
                    <a:pt x="1201" y="2122"/>
                  </a:lnTo>
                  <a:lnTo>
                    <a:pt x="1218" y="1969"/>
                  </a:lnTo>
                  <a:lnTo>
                    <a:pt x="1227" y="1805"/>
                  </a:lnTo>
                  <a:lnTo>
                    <a:pt x="1227" y="1641"/>
                  </a:lnTo>
                  <a:lnTo>
                    <a:pt x="1227" y="1477"/>
                  </a:lnTo>
                  <a:lnTo>
                    <a:pt x="1218" y="1313"/>
                  </a:lnTo>
                  <a:lnTo>
                    <a:pt x="1201" y="1149"/>
                  </a:lnTo>
                  <a:lnTo>
                    <a:pt x="1179" y="997"/>
                  </a:lnTo>
                  <a:lnTo>
                    <a:pt x="1157" y="856"/>
                  </a:lnTo>
                  <a:lnTo>
                    <a:pt x="1122" y="727"/>
                  </a:lnTo>
                  <a:lnTo>
                    <a:pt x="1086" y="598"/>
                  </a:lnTo>
                  <a:lnTo>
                    <a:pt x="1047" y="481"/>
                  </a:lnTo>
                  <a:lnTo>
                    <a:pt x="1003" y="375"/>
                  </a:lnTo>
                  <a:lnTo>
                    <a:pt x="959" y="282"/>
                  </a:lnTo>
                  <a:lnTo>
                    <a:pt x="906" y="200"/>
                  </a:lnTo>
                  <a:lnTo>
                    <a:pt x="853" y="129"/>
                  </a:lnTo>
                  <a:lnTo>
                    <a:pt x="796" y="71"/>
                  </a:lnTo>
                  <a:lnTo>
                    <a:pt x="739" y="36"/>
                  </a:lnTo>
                  <a:lnTo>
                    <a:pt x="677" y="12"/>
                  </a:lnTo>
                  <a:lnTo>
                    <a:pt x="611" y="0"/>
                  </a:lnTo>
                  <a:close/>
                  <a:moveTo>
                    <a:pt x="203" y="4384"/>
                  </a:moveTo>
                  <a:lnTo>
                    <a:pt x="0" y="12178"/>
                  </a:lnTo>
                  <a:lnTo>
                    <a:pt x="1192" y="12178"/>
                  </a:lnTo>
                  <a:lnTo>
                    <a:pt x="994" y="43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650;p39">
              <a:extLst>
                <a:ext uri="{FF2B5EF4-FFF2-40B4-BE49-F238E27FC236}">
                  <a16:creationId xmlns:a16="http://schemas.microsoft.com/office/drawing/2014/main" id="{04976B6C-D61A-8976-799C-2C96F52B94DB}"/>
                </a:ext>
              </a:extLst>
            </p:cNvPr>
            <p:cNvSpPr/>
            <p:nvPr/>
          </p:nvSpPr>
          <p:spPr>
            <a:xfrm>
              <a:off x="3744625" y="-2558400"/>
              <a:ext cx="7050" cy="435450"/>
            </a:xfrm>
            <a:custGeom>
              <a:avLst/>
              <a:gdLst/>
              <a:ahLst/>
              <a:cxnLst/>
              <a:rect l="l" t="t" r="r" b="b"/>
              <a:pathLst>
                <a:path w="282" h="17418" extrusionOk="0">
                  <a:moveTo>
                    <a:pt x="141" y="1"/>
                  </a:moveTo>
                  <a:lnTo>
                    <a:pt x="97" y="1079"/>
                  </a:lnTo>
                  <a:lnTo>
                    <a:pt x="62" y="2169"/>
                  </a:lnTo>
                  <a:lnTo>
                    <a:pt x="36" y="3259"/>
                  </a:lnTo>
                  <a:lnTo>
                    <a:pt x="18" y="4349"/>
                  </a:lnTo>
                  <a:lnTo>
                    <a:pt x="5" y="5439"/>
                  </a:lnTo>
                  <a:lnTo>
                    <a:pt x="0" y="6529"/>
                  </a:lnTo>
                  <a:lnTo>
                    <a:pt x="5" y="7619"/>
                  </a:lnTo>
                  <a:lnTo>
                    <a:pt x="14" y="8709"/>
                  </a:lnTo>
                  <a:lnTo>
                    <a:pt x="5" y="9799"/>
                  </a:lnTo>
                  <a:lnTo>
                    <a:pt x="0" y="10889"/>
                  </a:lnTo>
                  <a:lnTo>
                    <a:pt x="5" y="11979"/>
                  </a:lnTo>
                  <a:lnTo>
                    <a:pt x="14" y="13069"/>
                  </a:lnTo>
                  <a:lnTo>
                    <a:pt x="36" y="14159"/>
                  </a:lnTo>
                  <a:lnTo>
                    <a:pt x="62" y="15249"/>
                  </a:lnTo>
                  <a:lnTo>
                    <a:pt x="97" y="16328"/>
                  </a:lnTo>
                  <a:lnTo>
                    <a:pt x="141" y="17418"/>
                  </a:lnTo>
                  <a:lnTo>
                    <a:pt x="181" y="16328"/>
                  </a:lnTo>
                  <a:lnTo>
                    <a:pt x="216" y="15249"/>
                  </a:lnTo>
                  <a:lnTo>
                    <a:pt x="242" y="14159"/>
                  </a:lnTo>
                  <a:lnTo>
                    <a:pt x="264" y="13069"/>
                  </a:lnTo>
                  <a:lnTo>
                    <a:pt x="277" y="11979"/>
                  </a:lnTo>
                  <a:lnTo>
                    <a:pt x="282" y="10889"/>
                  </a:lnTo>
                  <a:lnTo>
                    <a:pt x="277" y="9799"/>
                  </a:lnTo>
                  <a:lnTo>
                    <a:pt x="264" y="8709"/>
                  </a:lnTo>
                  <a:lnTo>
                    <a:pt x="277" y="7619"/>
                  </a:lnTo>
                  <a:lnTo>
                    <a:pt x="277" y="6529"/>
                  </a:lnTo>
                  <a:lnTo>
                    <a:pt x="277" y="5439"/>
                  </a:lnTo>
                  <a:lnTo>
                    <a:pt x="264" y="4349"/>
                  </a:lnTo>
                  <a:lnTo>
                    <a:pt x="242" y="3259"/>
                  </a:lnTo>
                  <a:lnTo>
                    <a:pt x="216" y="2169"/>
                  </a:lnTo>
                  <a:lnTo>
                    <a:pt x="181" y="1079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651;p39">
              <a:extLst>
                <a:ext uri="{FF2B5EF4-FFF2-40B4-BE49-F238E27FC236}">
                  <a16:creationId xmlns:a16="http://schemas.microsoft.com/office/drawing/2014/main" id="{036F2B2A-6EC3-6564-F05F-E0C20C4A51AE}"/>
                </a:ext>
              </a:extLst>
            </p:cNvPr>
            <p:cNvSpPr/>
            <p:nvPr/>
          </p:nvSpPr>
          <p:spPr>
            <a:xfrm>
              <a:off x="3748575" y="-4431900"/>
              <a:ext cx="6400" cy="797600"/>
            </a:xfrm>
            <a:custGeom>
              <a:avLst/>
              <a:gdLst/>
              <a:ahLst/>
              <a:cxnLst/>
              <a:rect l="l" t="t" r="r" b="b"/>
              <a:pathLst>
                <a:path w="256" h="31904" extrusionOk="0">
                  <a:moveTo>
                    <a:pt x="124" y="0"/>
                  </a:moveTo>
                  <a:lnTo>
                    <a:pt x="119" y="24"/>
                  </a:lnTo>
                  <a:lnTo>
                    <a:pt x="115" y="82"/>
                  </a:lnTo>
                  <a:lnTo>
                    <a:pt x="102" y="317"/>
                  </a:lnTo>
                  <a:lnTo>
                    <a:pt x="89" y="715"/>
                  </a:lnTo>
                  <a:lnTo>
                    <a:pt x="80" y="1254"/>
                  </a:lnTo>
                  <a:lnTo>
                    <a:pt x="58" y="2720"/>
                  </a:lnTo>
                  <a:lnTo>
                    <a:pt x="40" y="4665"/>
                  </a:lnTo>
                  <a:lnTo>
                    <a:pt x="23" y="7021"/>
                  </a:lnTo>
                  <a:lnTo>
                    <a:pt x="10" y="9728"/>
                  </a:lnTo>
                  <a:lnTo>
                    <a:pt x="5" y="12729"/>
                  </a:lnTo>
                  <a:lnTo>
                    <a:pt x="1" y="15940"/>
                  </a:lnTo>
                  <a:lnTo>
                    <a:pt x="5" y="19152"/>
                  </a:lnTo>
                  <a:lnTo>
                    <a:pt x="10" y="22152"/>
                  </a:lnTo>
                  <a:lnTo>
                    <a:pt x="23" y="24859"/>
                  </a:lnTo>
                  <a:lnTo>
                    <a:pt x="40" y="27227"/>
                  </a:lnTo>
                  <a:lnTo>
                    <a:pt x="58" y="29173"/>
                  </a:lnTo>
                  <a:lnTo>
                    <a:pt x="80" y="30649"/>
                  </a:lnTo>
                  <a:lnTo>
                    <a:pt x="89" y="31177"/>
                  </a:lnTo>
                  <a:lnTo>
                    <a:pt x="102" y="31575"/>
                  </a:lnTo>
                  <a:lnTo>
                    <a:pt x="115" y="31821"/>
                  </a:lnTo>
                  <a:lnTo>
                    <a:pt x="119" y="31880"/>
                  </a:lnTo>
                  <a:lnTo>
                    <a:pt x="124" y="31903"/>
                  </a:lnTo>
                  <a:lnTo>
                    <a:pt x="133" y="31880"/>
                  </a:lnTo>
                  <a:lnTo>
                    <a:pt x="137" y="31821"/>
                  </a:lnTo>
                  <a:lnTo>
                    <a:pt x="150" y="31575"/>
                  </a:lnTo>
                  <a:lnTo>
                    <a:pt x="163" y="31177"/>
                  </a:lnTo>
                  <a:lnTo>
                    <a:pt x="177" y="30649"/>
                  </a:lnTo>
                  <a:lnTo>
                    <a:pt x="199" y="29173"/>
                  </a:lnTo>
                  <a:lnTo>
                    <a:pt x="216" y="27227"/>
                  </a:lnTo>
                  <a:lnTo>
                    <a:pt x="234" y="24859"/>
                  </a:lnTo>
                  <a:lnTo>
                    <a:pt x="247" y="22152"/>
                  </a:lnTo>
                  <a:lnTo>
                    <a:pt x="251" y="19152"/>
                  </a:lnTo>
                  <a:lnTo>
                    <a:pt x="256" y="15940"/>
                  </a:lnTo>
                  <a:lnTo>
                    <a:pt x="256" y="12729"/>
                  </a:lnTo>
                  <a:lnTo>
                    <a:pt x="247" y="9728"/>
                  </a:lnTo>
                  <a:lnTo>
                    <a:pt x="238" y="7021"/>
                  </a:lnTo>
                  <a:lnTo>
                    <a:pt x="225" y="4665"/>
                  </a:lnTo>
                  <a:lnTo>
                    <a:pt x="207" y="2720"/>
                  </a:lnTo>
                  <a:lnTo>
                    <a:pt x="199" y="1923"/>
                  </a:lnTo>
                  <a:lnTo>
                    <a:pt x="185" y="1254"/>
                  </a:lnTo>
                  <a:lnTo>
                    <a:pt x="172" y="715"/>
                  </a:lnTo>
                  <a:lnTo>
                    <a:pt x="159" y="317"/>
                  </a:lnTo>
                  <a:lnTo>
                    <a:pt x="150" y="188"/>
                  </a:lnTo>
                  <a:lnTo>
                    <a:pt x="141" y="82"/>
                  </a:lnTo>
                  <a:lnTo>
                    <a:pt x="133" y="24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652;p39">
              <a:extLst>
                <a:ext uri="{FF2B5EF4-FFF2-40B4-BE49-F238E27FC236}">
                  <a16:creationId xmlns:a16="http://schemas.microsoft.com/office/drawing/2014/main" id="{B2FA08CD-34F7-1473-2441-83C99135A144}"/>
                </a:ext>
              </a:extLst>
            </p:cNvPr>
            <p:cNvSpPr/>
            <p:nvPr/>
          </p:nvSpPr>
          <p:spPr>
            <a:xfrm>
              <a:off x="3748575" y="-4431900"/>
              <a:ext cx="6400" cy="797600"/>
            </a:xfrm>
            <a:custGeom>
              <a:avLst/>
              <a:gdLst/>
              <a:ahLst/>
              <a:cxnLst/>
              <a:rect l="l" t="t" r="r" b="b"/>
              <a:pathLst>
                <a:path w="256" h="31904" fill="none" extrusionOk="0">
                  <a:moveTo>
                    <a:pt x="124" y="0"/>
                  </a:moveTo>
                  <a:lnTo>
                    <a:pt x="124" y="0"/>
                  </a:lnTo>
                  <a:lnTo>
                    <a:pt x="119" y="24"/>
                  </a:lnTo>
                  <a:lnTo>
                    <a:pt x="115" y="82"/>
                  </a:lnTo>
                  <a:lnTo>
                    <a:pt x="102" y="317"/>
                  </a:lnTo>
                  <a:lnTo>
                    <a:pt x="89" y="715"/>
                  </a:lnTo>
                  <a:lnTo>
                    <a:pt x="80" y="1254"/>
                  </a:lnTo>
                  <a:lnTo>
                    <a:pt x="58" y="2720"/>
                  </a:lnTo>
                  <a:lnTo>
                    <a:pt x="40" y="4665"/>
                  </a:lnTo>
                  <a:lnTo>
                    <a:pt x="23" y="7021"/>
                  </a:lnTo>
                  <a:lnTo>
                    <a:pt x="10" y="9728"/>
                  </a:lnTo>
                  <a:lnTo>
                    <a:pt x="5" y="12729"/>
                  </a:lnTo>
                  <a:lnTo>
                    <a:pt x="1" y="15940"/>
                  </a:lnTo>
                  <a:lnTo>
                    <a:pt x="1" y="15940"/>
                  </a:lnTo>
                  <a:lnTo>
                    <a:pt x="5" y="19152"/>
                  </a:lnTo>
                  <a:lnTo>
                    <a:pt x="10" y="22152"/>
                  </a:lnTo>
                  <a:lnTo>
                    <a:pt x="23" y="24859"/>
                  </a:lnTo>
                  <a:lnTo>
                    <a:pt x="40" y="27227"/>
                  </a:lnTo>
                  <a:lnTo>
                    <a:pt x="58" y="29173"/>
                  </a:lnTo>
                  <a:lnTo>
                    <a:pt x="80" y="30649"/>
                  </a:lnTo>
                  <a:lnTo>
                    <a:pt x="89" y="31177"/>
                  </a:lnTo>
                  <a:lnTo>
                    <a:pt x="102" y="31575"/>
                  </a:lnTo>
                  <a:lnTo>
                    <a:pt x="115" y="31821"/>
                  </a:lnTo>
                  <a:lnTo>
                    <a:pt x="119" y="31880"/>
                  </a:lnTo>
                  <a:lnTo>
                    <a:pt x="124" y="31903"/>
                  </a:lnTo>
                  <a:lnTo>
                    <a:pt x="124" y="31903"/>
                  </a:lnTo>
                  <a:lnTo>
                    <a:pt x="133" y="31880"/>
                  </a:lnTo>
                  <a:lnTo>
                    <a:pt x="137" y="31821"/>
                  </a:lnTo>
                  <a:lnTo>
                    <a:pt x="150" y="31575"/>
                  </a:lnTo>
                  <a:lnTo>
                    <a:pt x="163" y="31177"/>
                  </a:lnTo>
                  <a:lnTo>
                    <a:pt x="177" y="30649"/>
                  </a:lnTo>
                  <a:lnTo>
                    <a:pt x="199" y="29173"/>
                  </a:lnTo>
                  <a:lnTo>
                    <a:pt x="216" y="27227"/>
                  </a:lnTo>
                  <a:lnTo>
                    <a:pt x="234" y="24859"/>
                  </a:lnTo>
                  <a:lnTo>
                    <a:pt x="247" y="22152"/>
                  </a:lnTo>
                  <a:lnTo>
                    <a:pt x="251" y="19152"/>
                  </a:lnTo>
                  <a:lnTo>
                    <a:pt x="256" y="15940"/>
                  </a:lnTo>
                  <a:lnTo>
                    <a:pt x="256" y="15940"/>
                  </a:lnTo>
                  <a:lnTo>
                    <a:pt x="256" y="12729"/>
                  </a:lnTo>
                  <a:lnTo>
                    <a:pt x="247" y="9728"/>
                  </a:lnTo>
                  <a:lnTo>
                    <a:pt x="238" y="7021"/>
                  </a:lnTo>
                  <a:lnTo>
                    <a:pt x="225" y="4665"/>
                  </a:lnTo>
                  <a:lnTo>
                    <a:pt x="207" y="2720"/>
                  </a:lnTo>
                  <a:lnTo>
                    <a:pt x="199" y="1923"/>
                  </a:lnTo>
                  <a:lnTo>
                    <a:pt x="185" y="1254"/>
                  </a:lnTo>
                  <a:lnTo>
                    <a:pt x="172" y="715"/>
                  </a:lnTo>
                  <a:lnTo>
                    <a:pt x="159" y="317"/>
                  </a:lnTo>
                  <a:lnTo>
                    <a:pt x="150" y="188"/>
                  </a:lnTo>
                  <a:lnTo>
                    <a:pt x="141" y="82"/>
                  </a:lnTo>
                  <a:lnTo>
                    <a:pt x="133" y="24"/>
                  </a:lnTo>
                  <a:lnTo>
                    <a:pt x="128" y="0"/>
                  </a:lnTo>
                  <a:lnTo>
                    <a:pt x="12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653;p39">
              <a:extLst>
                <a:ext uri="{FF2B5EF4-FFF2-40B4-BE49-F238E27FC236}">
                  <a16:creationId xmlns:a16="http://schemas.microsoft.com/office/drawing/2014/main" id="{481A0845-6CF6-2E3D-89DB-295B33928A74}"/>
                </a:ext>
              </a:extLst>
            </p:cNvPr>
            <p:cNvSpPr/>
            <p:nvPr/>
          </p:nvSpPr>
          <p:spPr>
            <a:xfrm>
              <a:off x="3370875" y="-3634900"/>
              <a:ext cx="734225" cy="1093825"/>
            </a:xfrm>
            <a:custGeom>
              <a:avLst/>
              <a:gdLst/>
              <a:ahLst/>
              <a:cxnLst/>
              <a:rect l="l" t="t" r="r" b="b"/>
              <a:pathLst>
                <a:path w="29369" h="43753" extrusionOk="0">
                  <a:moveTo>
                    <a:pt x="21146" y="211"/>
                  </a:moveTo>
                  <a:lnTo>
                    <a:pt x="21247" y="223"/>
                  </a:lnTo>
                  <a:lnTo>
                    <a:pt x="21344" y="211"/>
                  </a:lnTo>
                  <a:close/>
                  <a:moveTo>
                    <a:pt x="21537" y="0"/>
                  </a:moveTo>
                  <a:lnTo>
                    <a:pt x="21344" y="23"/>
                  </a:lnTo>
                  <a:lnTo>
                    <a:pt x="21533" y="47"/>
                  </a:lnTo>
                  <a:lnTo>
                    <a:pt x="21722" y="70"/>
                  </a:lnTo>
                  <a:lnTo>
                    <a:pt x="21911" y="117"/>
                  </a:lnTo>
                  <a:lnTo>
                    <a:pt x="22096" y="176"/>
                  </a:lnTo>
                  <a:lnTo>
                    <a:pt x="22285" y="246"/>
                  </a:lnTo>
                  <a:lnTo>
                    <a:pt x="22469" y="316"/>
                  </a:lnTo>
                  <a:lnTo>
                    <a:pt x="22654" y="410"/>
                  </a:lnTo>
                  <a:lnTo>
                    <a:pt x="22839" y="504"/>
                  </a:lnTo>
                  <a:lnTo>
                    <a:pt x="23023" y="610"/>
                  </a:lnTo>
                  <a:lnTo>
                    <a:pt x="23208" y="738"/>
                  </a:lnTo>
                  <a:lnTo>
                    <a:pt x="23388" y="867"/>
                  </a:lnTo>
                  <a:lnTo>
                    <a:pt x="23569" y="1008"/>
                  </a:lnTo>
                  <a:lnTo>
                    <a:pt x="23749" y="1160"/>
                  </a:lnTo>
                  <a:lnTo>
                    <a:pt x="23925" y="1313"/>
                  </a:lnTo>
                  <a:lnTo>
                    <a:pt x="24105" y="1489"/>
                  </a:lnTo>
                  <a:lnTo>
                    <a:pt x="24281" y="1664"/>
                  </a:lnTo>
                  <a:lnTo>
                    <a:pt x="24483" y="1899"/>
                  </a:lnTo>
                  <a:lnTo>
                    <a:pt x="24685" y="2145"/>
                  </a:lnTo>
                  <a:lnTo>
                    <a:pt x="24883" y="2403"/>
                  </a:lnTo>
                  <a:lnTo>
                    <a:pt x="25077" y="2672"/>
                  </a:lnTo>
                  <a:lnTo>
                    <a:pt x="25270" y="2965"/>
                  </a:lnTo>
                  <a:lnTo>
                    <a:pt x="25455" y="3270"/>
                  </a:lnTo>
                  <a:lnTo>
                    <a:pt x="25644" y="3587"/>
                  </a:lnTo>
                  <a:lnTo>
                    <a:pt x="25824" y="3915"/>
                  </a:lnTo>
                  <a:lnTo>
                    <a:pt x="26000" y="4255"/>
                  </a:lnTo>
                  <a:lnTo>
                    <a:pt x="26176" y="4618"/>
                  </a:lnTo>
                  <a:lnTo>
                    <a:pt x="26348" y="4981"/>
                  </a:lnTo>
                  <a:lnTo>
                    <a:pt x="26515" y="5368"/>
                  </a:lnTo>
                  <a:lnTo>
                    <a:pt x="26677" y="5767"/>
                  </a:lnTo>
                  <a:lnTo>
                    <a:pt x="26836" y="6165"/>
                  </a:lnTo>
                  <a:lnTo>
                    <a:pt x="26990" y="6587"/>
                  </a:lnTo>
                  <a:lnTo>
                    <a:pt x="27139" y="7021"/>
                  </a:lnTo>
                  <a:lnTo>
                    <a:pt x="27319" y="7571"/>
                  </a:lnTo>
                  <a:lnTo>
                    <a:pt x="27495" y="8134"/>
                  </a:lnTo>
                  <a:lnTo>
                    <a:pt x="27662" y="8720"/>
                  </a:lnTo>
                  <a:lnTo>
                    <a:pt x="27821" y="9318"/>
                  </a:lnTo>
                  <a:lnTo>
                    <a:pt x="27970" y="9927"/>
                  </a:lnTo>
                  <a:lnTo>
                    <a:pt x="28111" y="10560"/>
                  </a:lnTo>
                  <a:lnTo>
                    <a:pt x="28243" y="11193"/>
                  </a:lnTo>
                  <a:lnTo>
                    <a:pt x="28370" y="11849"/>
                  </a:lnTo>
                  <a:lnTo>
                    <a:pt x="28436" y="12224"/>
                  </a:lnTo>
                  <a:lnTo>
                    <a:pt x="28502" y="12588"/>
                  </a:lnTo>
                  <a:lnTo>
                    <a:pt x="28564" y="12963"/>
                  </a:lnTo>
                  <a:lnTo>
                    <a:pt x="28625" y="13350"/>
                  </a:lnTo>
                  <a:lnTo>
                    <a:pt x="28678" y="13725"/>
                  </a:lnTo>
                  <a:lnTo>
                    <a:pt x="28731" y="14111"/>
                  </a:lnTo>
                  <a:lnTo>
                    <a:pt x="28784" y="14498"/>
                  </a:lnTo>
                  <a:lnTo>
                    <a:pt x="28827" y="14885"/>
                  </a:lnTo>
                  <a:lnTo>
                    <a:pt x="28871" y="15284"/>
                  </a:lnTo>
                  <a:lnTo>
                    <a:pt x="28915" y="15670"/>
                  </a:lnTo>
                  <a:lnTo>
                    <a:pt x="28951" y="16069"/>
                  </a:lnTo>
                  <a:lnTo>
                    <a:pt x="28986" y="16467"/>
                  </a:lnTo>
                  <a:lnTo>
                    <a:pt x="29017" y="16877"/>
                  </a:lnTo>
                  <a:lnTo>
                    <a:pt x="29047" y="17276"/>
                  </a:lnTo>
                  <a:lnTo>
                    <a:pt x="29074" y="17686"/>
                  </a:lnTo>
                  <a:lnTo>
                    <a:pt x="29096" y="18085"/>
                  </a:lnTo>
                  <a:lnTo>
                    <a:pt x="29118" y="18554"/>
                  </a:lnTo>
                  <a:lnTo>
                    <a:pt x="29140" y="19022"/>
                  </a:lnTo>
                  <a:lnTo>
                    <a:pt x="29157" y="19491"/>
                  </a:lnTo>
                  <a:lnTo>
                    <a:pt x="29175" y="19960"/>
                  </a:lnTo>
                  <a:lnTo>
                    <a:pt x="29184" y="20429"/>
                  </a:lnTo>
                  <a:lnTo>
                    <a:pt x="29188" y="20898"/>
                  </a:lnTo>
                  <a:lnTo>
                    <a:pt x="29192" y="21366"/>
                  </a:lnTo>
                  <a:lnTo>
                    <a:pt x="29192" y="21835"/>
                  </a:lnTo>
                  <a:lnTo>
                    <a:pt x="29188" y="22304"/>
                  </a:lnTo>
                  <a:lnTo>
                    <a:pt x="29179" y="22773"/>
                  </a:lnTo>
                  <a:lnTo>
                    <a:pt x="29166" y="23242"/>
                  </a:lnTo>
                  <a:lnTo>
                    <a:pt x="29153" y="23699"/>
                  </a:lnTo>
                  <a:lnTo>
                    <a:pt x="29131" y="24168"/>
                  </a:lnTo>
                  <a:lnTo>
                    <a:pt x="29109" y="24636"/>
                  </a:lnTo>
                  <a:lnTo>
                    <a:pt x="29083" y="25094"/>
                  </a:lnTo>
                  <a:lnTo>
                    <a:pt x="29052" y="25551"/>
                  </a:lnTo>
                  <a:lnTo>
                    <a:pt x="29017" y="26008"/>
                  </a:lnTo>
                  <a:lnTo>
                    <a:pt x="28981" y="26465"/>
                  </a:lnTo>
                  <a:lnTo>
                    <a:pt x="28942" y="26922"/>
                  </a:lnTo>
                  <a:lnTo>
                    <a:pt x="28893" y="27367"/>
                  </a:lnTo>
                  <a:lnTo>
                    <a:pt x="28845" y="27824"/>
                  </a:lnTo>
                  <a:lnTo>
                    <a:pt x="28797" y="28270"/>
                  </a:lnTo>
                  <a:lnTo>
                    <a:pt x="28740" y="28715"/>
                  </a:lnTo>
                  <a:lnTo>
                    <a:pt x="28682" y="29149"/>
                  </a:lnTo>
                  <a:lnTo>
                    <a:pt x="28621" y="29594"/>
                  </a:lnTo>
                  <a:lnTo>
                    <a:pt x="28555" y="30028"/>
                  </a:lnTo>
                  <a:lnTo>
                    <a:pt x="28485" y="30450"/>
                  </a:lnTo>
                  <a:lnTo>
                    <a:pt x="28410" y="30883"/>
                  </a:lnTo>
                  <a:lnTo>
                    <a:pt x="28335" y="31305"/>
                  </a:lnTo>
                  <a:lnTo>
                    <a:pt x="28256" y="31727"/>
                  </a:lnTo>
                  <a:lnTo>
                    <a:pt x="28172" y="32149"/>
                  </a:lnTo>
                  <a:lnTo>
                    <a:pt x="28084" y="32559"/>
                  </a:lnTo>
                  <a:lnTo>
                    <a:pt x="27979" y="33017"/>
                  </a:lnTo>
                  <a:lnTo>
                    <a:pt x="27869" y="33474"/>
                  </a:lnTo>
                  <a:lnTo>
                    <a:pt x="27755" y="33919"/>
                  </a:lnTo>
                  <a:lnTo>
                    <a:pt x="27636" y="34353"/>
                  </a:lnTo>
                  <a:lnTo>
                    <a:pt x="27513" y="34786"/>
                  </a:lnTo>
                  <a:lnTo>
                    <a:pt x="27385" y="35208"/>
                  </a:lnTo>
                  <a:lnTo>
                    <a:pt x="27258" y="35619"/>
                  </a:lnTo>
                  <a:lnTo>
                    <a:pt x="27121" y="36017"/>
                  </a:lnTo>
                  <a:lnTo>
                    <a:pt x="26985" y="36404"/>
                  </a:lnTo>
                  <a:lnTo>
                    <a:pt x="26844" y="36779"/>
                  </a:lnTo>
                  <a:lnTo>
                    <a:pt x="26699" y="37154"/>
                  </a:lnTo>
                  <a:lnTo>
                    <a:pt x="26550" y="37517"/>
                  </a:lnTo>
                  <a:lnTo>
                    <a:pt x="26400" y="37857"/>
                  </a:lnTo>
                  <a:lnTo>
                    <a:pt x="26246" y="38197"/>
                  </a:lnTo>
                  <a:lnTo>
                    <a:pt x="26088" y="38525"/>
                  </a:lnTo>
                  <a:lnTo>
                    <a:pt x="25930" y="38853"/>
                  </a:lnTo>
                  <a:lnTo>
                    <a:pt x="25763" y="39158"/>
                  </a:lnTo>
                  <a:lnTo>
                    <a:pt x="25600" y="39451"/>
                  </a:lnTo>
                  <a:lnTo>
                    <a:pt x="25429" y="39732"/>
                  </a:lnTo>
                  <a:lnTo>
                    <a:pt x="25257" y="40014"/>
                  </a:lnTo>
                  <a:lnTo>
                    <a:pt x="25081" y="40272"/>
                  </a:lnTo>
                  <a:lnTo>
                    <a:pt x="24905" y="40518"/>
                  </a:lnTo>
                  <a:lnTo>
                    <a:pt x="24725" y="40752"/>
                  </a:lnTo>
                  <a:lnTo>
                    <a:pt x="24545" y="40986"/>
                  </a:lnTo>
                  <a:lnTo>
                    <a:pt x="24360" y="41197"/>
                  </a:lnTo>
                  <a:lnTo>
                    <a:pt x="24175" y="41397"/>
                  </a:lnTo>
                  <a:lnTo>
                    <a:pt x="23986" y="41584"/>
                  </a:lnTo>
                  <a:lnTo>
                    <a:pt x="23793" y="41760"/>
                  </a:lnTo>
                  <a:lnTo>
                    <a:pt x="23604" y="41924"/>
                  </a:lnTo>
                  <a:lnTo>
                    <a:pt x="23406" y="42076"/>
                  </a:lnTo>
                  <a:lnTo>
                    <a:pt x="23212" y="42217"/>
                  </a:lnTo>
                  <a:lnTo>
                    <a:pt x="23010" y="42346"/>
                  </a:lnTo>
                  <a:lnTo>
                    <a:pt x="22804" y="42463"/>
                  </a:lnTo>
                  <a:lnTo>
                    <a:pt x="22593" y="42557"/>
                  </a:lnTo>
                  <a:lnTo>
                    <a:pt x="22381" y="42639"/>
                  </a:lnTo>
                  <a:lnTo>
                    <a:pt x="22166" y="42698"/>
                  </a:lnTo>
                  <a:lnTo>
                    <a:pt x="21951" y="42745"/>
                  </a:lnTo>
                  <a:lnTo>
                    <a:pt x="21735" y="42780"/>
                  </a:lnTo>
                  <a:lnTo>
                    <a:pt x="21515" y="42791"/>
                  </a:lnTo>
                  <a:lnTo>
                    <a:pt x="21295" y="42803"/>
                  </a:lnTo>
                  <a:lnTo>
                    <a:pt x="20856" y="42815"/>
                  </a:lnTo>
                  <a:lnTo>
                    <a:pt x="20412" y="42803"/>
                  </a:lnTo>
                  <a:lnTo>
                    <a:pt x="19963" y="42791"/>
                  </a:lnTo>
                  <a:lnTo>
                    <a:pt x="19734" y="42791"/>
                  </a:lnTo>
                  <a:lnTo>
                    <a:pt x="19510" y="42803"/>
                  </a:lnTo>
                  <a:lnTo>
                    <a:pt x="8047" y="42803"/>
                  </a:lnTo>
                  <a:lnTo>
                    <a:pt x="7805" y="42791"/>
                  </a:lnTo>
                  <a:lnTo>
                    <a:pt x="7563" y="42768"/>
                  </a:lnTo>
                  <a:lnTo>
                    <a:pt x="7322" y="42709"/>
                  </a:lnTo>
                  <a:lnTo>
                    <a:pt x="7080" y="42639"/>
                  </a:lnTo>
                  <a:lnTo>
                    <a:pt x="6842" y="42557"/>
                  </a:lnTo>
                  <a:lnTo>
                    <a:pt x="6609" y="42452"/>
                  </a:lnTo>
                  <a:lnTo>
                    <a:pt x="6372" y="42323"/>
                  </a:lnTo>
                  <a:lnTo>
                    <a:pt x="6143" y="42170"/>
                  </a:lnTo>
                  <a:lnTo>
                    <a:pt x="5910" y="42006"/>
                  </a:lnTo>
                  <a:lnTo>
                    <a:pt x="5686" y="41830"/>
                  </a:lnTo>
                  <a:lnTo>
                    <a:pt x="5457" y="41631"/>
                  </a:lnTo>
                  <a:lnTo>
                    <a:pt x="5237" y="41408"/>
                  </a:lnTo>
                  <a:lnTo>
                    <a:pt x="5018" y="41174"/>
                  </a:lnTo>
                  <a:lnTo>
                    <a:pt x="4802" y="40916"/>
                  </a:lnTo>
                  <a:lnTo>
                    <a:pt x="4587" y="40647"/>
                  </a:lnTo>
                  <a:lnTo>
                    <a:pt x="4376" y="40365"/>
                  </a:lnTo>
                  <a:lnTo>
                    <a:pt x="4169" y="40061"/>
                  </a:lnTo>
                  <a:lnTo>
                    <a:pt x="3967" y="39732"/>
                  </a:lnTo>
                  <a:lnTo>
                    <a:pt x="3764" y="39392"/>
                  </a:lnTo>
                  <a:lnTo>
                    <a:pt x="3571" y="39041"/>
                  </a:lnTo>
                  <a:lnTo>
                    <a:pt x="3378" y="38678"/>
                  </a:lnTo>
                  <a:lnTo>
                    <a:pt x="3188" y="38291"/>
                  </a:lnTo>
                  <a:lnTo>
                    <a:pt x="3004" y="37892"/>
                  </a:lnTo>
                  <a:lnTo>
                    <a:pt x="2823" y="37470"/>
                  </a:lnTo>
                  <a:lnTo>
                    <a:pt x="2652" y="37037"/>
                  </a:lnTo>
                  <a:lnTo>
                    <a:pt x="2481" y="36591"/>
                  </a:lnTo>
                  <a:lnTo>
                    <a:pt x="2313" y="36134"/>
                  </a:lnTo>
                  <a:lnTo>
                    <a:pt x="2155" y="35654"/>
                  </a:lnTo>
                  <a:lnTo>
                    <a:pt x="2001" y="35161"/>
                  </a:lnTo>
                  <a:lnTo>
                    <a:pt x="1847" y="34657"/>
                  </a:lnTo>
                  <a:lnTo>
                    <a:pt x="1707" y="34142"/>
                  </a:lnTo>
                  <a:lnTo>
                    <a:pt x="1566" y="33603"/>
                  </a:lnTo>
                  <a:lnTo>
                    <a:pt x="1443" y="33099"/>
                  </a:lnTo>
                  <a:lnTo>
                    <a:pt x="1324" y="32583"/>
                  </a:lnTo>
                  <a:lnTo>
                    <a:pt x="1214" y="32055"/>
                  </a:lnTo>
                  <a:lnTo>
                    <a:pt x="1109" y="31516"/>
                  </a:lnTo>
                  <a:lnTo>
                    <a:pt x="1008" y="30977"/>
                  </a:lnTo>
                  <a:lnTo>
                    <a:pt x="915" y="30438"/>
                  </a:lnTo>
                  <a:lnTo>
                    <a:pt x="827" y="29875"/>
                  </a:lnTo>
                  <a:lnTo>
                    <a:pt x="744" y="29313"/>
                  </a:lnTo>
                  <a:lnTo>
                    <a:pt x="669" y="28750"/>
                  </a:lnTo>
                  <a:lnTo>
                    <a:pt x="599" y="28176"/>
                  </a:lnTo>
                  <a:lnTo>
                    <a:pt x="533" y="27602"/>
                  </a:lnTo>
                  <a:lnTo>
                    <a:pt x="475" y="27016"/>
                  </a:lnTo>
                  <a:lnTo>
                    <a:pt x="423" y="26430"/>
                  </a:lnTo>
                  <a:lnTo>
                    <a:pt x="379" y="25844"/>
                  </a:lnTo>
                  <a:lnTo>
                    <a:pt x="339" y="25246"/>
                  </a:lnTo>
                  <a:lnTo>
                    <a:pt x="308" y="24648"/>
                  </a:lnTo>
                  <a:lnTo>
                    <a:pt x="282" y="24062"/>
                  </a:lnTo>
                  <a:lnTo>
                    <a:pt x="264" y="23488"/>
                  </a:lnTo>
                  <a:lnTo>
                    <a:pt x="247" y="22902"/>
                  </a:lnTo>
                  <a:lnTo>
                    <a:pt x="242" y="22328"/>
                  </a:lnTo>
                  <a:lnTo>
                    <a:pt x="238" y="21741"/>
                  </a:lnTo>
                  <a:lnTo>
                    <a:pt x="238" y="21167"/>
                  </a:lnTo>
                  <a:lnTo>
                    <a:pt x="247" y="20581"/>
                  </a:lnTo>
                  <a:lnTo>
                    <a:pt x="260" y="20007"/>
                  </a:lnTo>
                  <a:lnTo>
                    <a:pt x="278" y="19421"/>
                  </a:lnTo>
                  <a:lnTo>
                    <a:pt x="300" y="18847"/>
                  </a:lnTo>
                  <a:lnTo>
                    <a:pt x="326" y="18272"/>
                  </a:lnTo>
                  <a:lnTo>
                    <a:pt x="361" y="17698"/>
                  </a:lnTo>
                  <a:lnTo>
                    <a:pt x="401" y="17124"/>
                  </a:lnTo>
                  <a:lnTo>
                    <a:pt x="445" y="16561"/>
                  </a:lnTo>
                  <a:lnTo>
                    <a:pt x="493" y="15987"/>
                  </a:lnTo>
                  <a:lnTo>
                    <a:pt x="546" y="15424"/>
                  </a:lnTo>
                  <a:lnTo>
                    <a:pt x="607" y="14908"/>
                  </a:lnTo>
                  <a:lnTo>
                    <a:pt x="669" y="14393"/>
                  </a:lnTo>
                  <a:lnTo>
                    <a:pt x="739" y="13889"/>
                  </a:lnTo>
                  <a:lnTo>
                    <a:pt x="814" y="13385"/>
                  </a:lnTo>
                  <a:lnTo>
                    <a:pt x="893" y="12881"/>
                  </a:lnTo>
                  <a:lnTo>
                    <a:pt x="972" y="12400"/>
                  </a:lnTo>
                  <a:lnTo>
                    <a:pt x="1060" y="11920"/>
                  </a:lnTo>
                  <a:lnTo>
                    <a:pt x="1153" y="11439"/>
                  </a:lnTo>
                  <a:lnTo>
                    <a:pt x="1249" y="10970"/>
                  </a:lnTo>
                  <a:lnTo>
                    <a:pt x="1350" y="10513"/>
                  </a:lnTo>
                  <a:lnTo>
                    <a:pt x="1456" y="10056"/>
                  </a:lnTo>
                  <a:lnTo>
                    <a:pt x="1566" y="9611"/>
                  </a:lnTo>
                  <a:lnTo>
                    <a:pt x="1680" y="9177"/>
                  </a:lnTo>
                  <a:lnTo>
                    <a:pt x="1799" y="8744"/>
                  </a:lnTo>
                  <a:lnTo>
                    <a:pt x="1918" y="8322"/>
                  </a:lnTo>
                  <a:lnTo>
                    <a:pt x="2045" y="7911"/>
                  </a:lnTo>
                  <a:lnTo>
                    <a:pt x="2173" y="7501"/>
                  </a:lnTo>
                  <a:lnTo>
                    <a:pt x="2309" y="7103"/>
                  </a:lnTo>
                  <a:lnTo>
                    <a:pt x="2445" y="6716"/>
                  </a:lnTo>
                  <a:lnTo>
                    <a:pt x="2586" y="6341"/>
                  </a:lnTo>
                  <a:lnTo>
                    <a:pt x="2731" y="5977"/>
                  </a:lnTo>
                  <a:lnTo>
                    <a:pt x="2876" y="5614"/>
                  </a:lnTo>
                  <a:lnTo>
                    <a:pt x="3030" y="5274"/>
                  </a:lnTo>
                  <a:lnTo>
                    <a:pt x="3184" y="4934"/>
                  </a:lnTo>
                  <a:lnTo>
                    <a:pt x="3342" y="4606"/>
                  </a:lnTo>
                  <a:lnTo>
                    <a:pt x="3505" y="4290"/>
                  </a:lnTo>
                  <a:lnTo>
                    <a:pt x="3672" y="3985"/>
                  </a:lnTo>
                  <a:lnTo>
                    <a:pt x="3839" y="3680"/>
                  </a:lnTo>
                  <a:lnTo>
                    <a:pt x="4011" y="3399"/>
                  </a:lnTo>
                  <a:lnTo>
                    <a:pt x="4187" y="3129"/>
                  </a:lnTo>
                  <a:lnTo>
                    <a:pt x="4362" y="2872"/>
                  </a:lnTo>
                  <a:lnTo>
                    <a:pt x="4543" y="2614"/>
                  </a:lnTo>
                  <a:lnTo>
                    <a:pt x="4710" y="2403"/>
                  </a:lnTo>
                  <a:lnTo>
                    <a:pt x="4877" y="2203"/>
                  </a:lnTo>
                  <a:lnTo>
                    <a:pt x="5044" y="2004"/>
                  </a:lnTo>
                  <a:lnTo>
                    <a:pt x="5215" y="1828"/>
                  </a:lnTo>
                  <a:lnTo>
                    <a:pt x="5383" y="1653"/>
                  </a:lnTo>
                  <a:lnTo>
                    <a:pt x="5558" y="1489"/>
                  </a:lnTo>
                  <a:lnTo>
                    <a:pt x="5730" y="1336"/>
                  </a:lnTo>
                  <a:lnTo>
                    <a:pt x="5906" y="1196"/>
                  </a:lnTo>
                  <a:lnTo>
                    <a:pt x="6082" y="1067"/>
                  </a:lnTo>
                  <a:lnTo>
                    <a:pt x="6258" y="949"/>
                  </a:lnTo>
                  <a:lnTo>
                    <a:pt x="6438" y="844"/>
                  </a:lnTo>
                  <a:lnTo>
                    <a:pt x="6614" y="738"/>
                  </a:lnTo>
                  <a:lnTo>
                    <a:pt x="6794" y="656"/>
                  </a:lnTo>
                  <a:lnTo>
                    <a:pt x="6979" y="586"/>
                  </a:lnTo>
                  <a:lnTo>
                    <a:pt x="7159" y="516"/>
                  </a:lnTo>
                  <a:lnTo>
                    <a:pt x="7339" y="469"/>
                  </a:lnTo>
                  <a:lnTo>
                    <a:pt x="8038" y="375"/>
                  </a:lnTo>
                  <a:lnTo>
                    <a:pt x="10070" y="375"/>
                  </a:lnTo>
                  <a:lnTo>
                    <a:pt x="18319" y="270"/>
                  </a:lnTo>
                  <a:lnTo>
                    <a:pt x="20565" y="211"/>
                  </a:lnTo>
                  <a:lnTo>
                    <a:pt x="18319" y="141"/>
                  </a:lnTo>
                  <a:lnTo>
                    <a:pt x="10070" y="47"/>
                  </a:lnTo>
                  <a:lnTo>
                    <a:pt x="8038" y="47"/>
                  </a:lnTo>
                  <a:lnTo>
                    <a:pt x="7326" y="129"/>
                  </a:lnTo>
                  <a:lnTo>
                    <a:pt x="7172" y="176"/>
                  </a:lnTo>
                  <a:lnTo>
                    <a:pt x="7018" y="223"/>
                  </a:lnTo>
                  <a:lnTo>
                    <a:pt x="6864" y="281"/>
                  </a:lnTo>
                  <a:lnTo>
                    <a:pt x="6715" y="340"/>
                  </a:lnTo>
                  <a:lnTo>
                    <a:pt x="6565" y="422"/>
                  </a:lnTo>
                  <a:lnTo>
                    <a:pt x="6411" y="492"/>
                  </a:lnTo>
                  <a:lnTo>
                    <a:pt x="6266" y="586"/>
                  </a:lnTo>
                  <a:lnTo>
                    <a:pt x="6117" y="680"/>
                  </a:lnTo>
                  <a:lnTo>
                    <a:pt x="5967" y="774"/>
                  </a:lnTo>
                  <a:lnTo>
                    <a:pt x="5822" y="879"/>
                  </a:lnTo>
                  <a:lnTo>
                    <a:pt x="5677" y="996"/>
                  </a:lnTo>
                  <a:lnTo>
                    <a:pt x="5536" y="1125"/>
                  </a:lnTo>
                  <a:lnTo>
                    <a:pt x="5391" y="1254"/>
                  </a:lnTo>
                  <a:lnTo>
                    <a:pt x="5251" y="1383"/>
                  </a:lnTo>
                  <a:lnTo>
                    <a:pt x="5110" y="1535"/>
                  </a:lnTo>
                  <a:lnTo>
                    <a:pt x="4969" y="1676"/>
                  </a:lnTo>
                  <a:lnTo>
                    <a:pt x="4833" y="1840"/>
                  </a:lnTo>
                  <a:lnTo>
                    <a:pt x="4697" y="2004"/>
                  </a:lnTo>
                  <a:lnTo>
                    <a:pt x="4560" y="2168"/>
                  </a:lnTo>
                  <a:lnTo>
                    <a:pt x="4428" y="2344"/>
                  </a:lnTo>
                  <a:lnTo>
                    <a:pt x="4297" y="2532"/>
                  </a:lnTo>
                  <a:lnTo>
                    <a:pt x="4165" y="2719"/>
                  </a:lnTo>
                  <a:lnTo>
                    <a:pt x="4033" y="2907"/>
                  </a:lnTo>
                  <a:lnTo>
                    <a:pt x="3905" y="3118"/>
                  </a:lnTo>
                  <a:lnTo>
                    <a:pt x="3778" y="3317"/>
                  </a:lnTo>
                  <a:lnTo>
                    <a:pt x="3655" y="3528"/>
                  </a:lnTo>
                  <a:lnTo>
                    <a:pt x="3531" y="3751"/>
                  </a:lnTo>
                  <a:lnTo>
                    <a:pt x="3408" y="3973"/>
                  </a:lnTo>
                  <a:lnTo>
                    <a:pt x="3285" y="4208"/>
                  </a:lnTo>
                  <a:lnTo>
                    <a:pt x="3166" y="4442"/>
                  </a:lnTo>
                  <a:lnTo>
                    <a:pt x="3052" y="4688"/>
                  </a:lnTo>
                  <a:lnTo>
                    <a:pt x="2933" y="4934"/>
                  </a:lnTo>
                  <a:lnTo>
                    <a:pt x="2823" y="5192"/>
                  </a:lnTo>
                  <a:lnTo>
                    <a:pt x="2709" y="5450"/>
                  </a:lnTo>
                  <a:lnTo>
                    <a:pt x="2599" y="5720"/>
                  </a:lnTo>
                  <a:lnTo>
                    <a:pt x="2489" y="5989"/>
                  </a:lnTo>
                  <a:lnTo>
                    <a:pt x="2384" y="6270"/>
                  </a:lnTo>
                  <a:lnTo>
                    <a:pt x="2278" y="6552"/>
                  </a:lnTo>
                  <a:lnTo>
                    <a:pt x="2177" y="6833"/>
                  </a:lnTo>
                  <a:lnTo>
                    <a:pt x="2076" y="7126"/>
                  </a:lnTo>
                  <a:lnTo>
                    <a:pt x="1979" y="7419"/>
                  </a:lnTo>
                  <a:lnTo>
                    <a:pt x="1883" y="7724"/>
                  </a:lnTo>
                  <a:lnTo>
                    <a:pt x="1786" y="8029"/>
                  </a:lnTo>
                  <a:lnTo>
                    <a:pt x="1693" y="8345"/>
                  </a:lnTo>
                  <a:lnTo>
                    <a:pt x="1601" y="8661"/>
                  </a:lnTo>
                  <a:lnTo>
                    <a:pt x="1513" y="8978"/>
                  </a:lnTo>
                  <a:lnTo>
                    <a:pt x="1430" y="9306"/>
                  </a:lnTo>
                  <a:lnTo>
                    <a:pt x="1346" y="9634"/>
                  </a:lnTo>
                  <a:lnTo>
                    <a:pt x="1263" y="9974"/>
                  </a:lnTo>
                  <a:lnTo>
                    <a:pt x="1183" y="10314"/>
                  </a:lnTo>
                  <a:lnTo>
                    <a:pt x="1104" y="10654"/>
                  </a:lnTo>
                  <a:lnTo>
                    <a:pt x="1030" y="11006"/>
                  </a:lnTo>
                  <a:lnTo>
                    <a:pt x="959" y="11357"/>
                  </a:lnTo>
                  <a:lnTo>
                    <a:pt x="889" y="11709"/>
                  </a:lnTo>
                  <a:lnTo>
                    <a:pt x="818" y="12072"/>
                  </a:lnTo>
                  <a:lnTo>
                    <a:pt x="753" y="12435"/>
                  </a:lnTo>
                  <a:lnTo>
                    <a:pt x="691" y="12811"/>
                  </a:lnTo>
                  <a:lnTo>
                    <a:pt x="629" y="13186"/>
                  </a:lnTo>
                  <a:lnTo>
                    <a:pt x="572" y="13561"/>
                  </a:lnTo>
                  <a:lnTo>
                    <a:pt x="515" y="13936"/>
                  </a:lnTo>
                  <a:lnTo>
                    <a:pt x="462" y="14322"/>
                  </a:lnTo>
                  <a:lnTo>
                    <a:pt x="414" y="14709"/>
                  </a:lnTo>
                  <a:lnTo>
                    <a:pt x="366" y="15108"/>
                  </a:lnTo>
                  <a:lnTo>
                    <a:pt x="322" y="15506"/>
                  </a:lnTo>
                  <a:lnTo>
                    <a:pt x="264" y="16081"/>
                  </a:lnTo>
                  <a:lnTo>
                    <a:pt x="216" y="16667"/>
                  </a:lnTo>
                  <a:lnTo>
                    <a:pt x="168" y="17253"/>
                  </a:lnTo>
                  <a:lnTo>
                    <a:pt x="128" y="17839"/>
                  </a:lnTo>
                  <a:lnTo>
                    <a:pt x="93" y="18425"/>
                  </a:lnTo>
                  <a:lnTo>
                    <a:pt x="67" y="19022"/>
                  </a:lnTo>
                  <a:lnTo>
                    <a:pt x="40" y="19608"/>
                  </a:lnTo>
                  <a:lnTo>
                    <a:pt x="23" y="20206"/>
                  </a:lnTo>
                  <a:lnTo>
                    <a:pt x="9" y="20804"/>
                  </a:lnTo>
                  <a:lnTo>
                    <a:pt x="1" y="21402"/>
                  </a:lnTo>
                  <a:lnTo>
                    <a:pt x="1" y="21999"/>
                  </a:lnTo>
                  <a:lnTo>
                    <a:pt x="5" y="22597"/>
                  </a:lnTo>
                  <a:lnTo>
                    <a:pt x="14" y="23183"/>
                  </a:lnTo>
                  <a:lnTo>
                    <a:pt x="27" y="23781"/>
                  </a:lnTo>
                  <a:lnTo>
                    <a:pt x="45" y="24379"/>
                  </a:lnTo>
                  <a:lnTo>
                    <a:pt x="71" y="24976"/>
                  </a:lnTo>
                  <a:lnTo>
                    <a:pt x="106" y="25598"/>
                  </a:lnTo>
                  <a:lnTo>
                    <a:pt x="146" y="26207"/>
                  </a:lnTo>
                  <a:lnTo>
                    <a:pt x="190" y="26828"/>
                  </a:lnTo>
                  <a:lnTo>
                    <a:pt x="242" y="27438"/>
                  </a:lnTo>
                  <a:lnTo>
                    <a:pt x="304" y="28035"/>
                  </a:lnTo>
                  <a:lnTo>
                    <a:pt x="370" y="28633"/>
                  </a:lnTo>
                  <a:lnTo>
                    <a:pt x="440" y="29219"/>
                  </a:lnTo>
                  <a:lnTo>
                    <a:pt x="519" y="29805"/>
                  </a:lnTo>
                  <a:lnTo>
                    <a:pt x="603" y="30391"/>
                  </a:lnTo>
                  <a:lnTo>
                    <a:pt x="691" y="30965"/>
                  </a:lnTo>
                  <a:lnTo>
                    <a:pt x="788" y="31528"/>
                  </a:lnTo>
                  <a:lnTo>
                    <a:pt x="893" y="32091"/>
                  </a:lnTo>
                  <a:lnTo>
                    <a:pt x="1003" y="32642"/>
                  </a:lnTo>
                  <a:lnTo>
                    <a:pt x="1117" y="33181"/>
                  </a:lnTo>
                  <a:lnTo>
                    <a:pt x="1236" y="33720"/>
                  </a:lnTo>
                  <a:lnTo>
                    <a:pt x="1364" y="34247"/>
                  </a:lnTo>
                  <a:lnTo>
                    <a:pt x="1509" y="34798"/>
                  </a:lnTo>
                  <a:lnTo>
                    <a:pt x="1654" y="35337"/>
                  </a:lnTo>
                  <a:lnTo>
                    <a:pt x="1808" y="35853"/>
                  </a:lnTo>
                  <a:lnTo>
                    <a:pt x="1970" y="36369"/>
                  </a:lnTo>
                  <a:lnTo>
                    <a:pt x="2133" y="36861"/>
                  </a:lnTo>
                  <a:lnTo>
                    <a:pt x="2305" y="37330"/>
                  </a:lnTo>
                  <a:lnTo>
                    <a:pt x="2481" y="37799"/>
                  </a:lnTo>
                  <a:lnTo>
                    <a:pt x="2661" y="38244"/>
                  </a:lnTo>
                  <a:lnTo>
                    <a:pt x="2845" y="38678"/>
                  </a:lnTo>
                  <a:lnTo>
                    <a:pt x="3035" y="39088"/>
                  </a:lnTo>
                  <a:lnTo>
                    <a:pt x="3228" y="39486"/>
                  </a:lnTo>
                  <a:lnTo>
                    <a:pt x="3426" y="39873"/>
                  </a:lnTo>
                  <a:lnTo>
                    <a:pt x="3628" y="40236"/>
                  </a:lnTo>
                  <a:lnTo>
                    <a:pt x="3835" y="40588"/>
                  </a:lnTo>
                  <a:lnTo>
                    <a:pt x="4046" y="40916"/>
                  </a:lnTo>
                  <a:lnTo>
                    <a:pt x="4257" y="41233"/>
                  </a:lnTo>
                  <a:lnTo>
                    <a:pt x="4477" y="41537"/>
                  </a:lnTo>
                  <a:lnTo>
                    <a:pt x="4697" y="41807"/>
                  </a:lnTo>
                  <a:lnTo>
                    <a:pt x="4921" y="42076"/>
                  </a:lnTo>
                  <a:lnTo>
                    <a:pt x="5145" y="42323"/>
                  </a:lnTo>
                  <a:lnTo>
                    <a:pt x="5374" y="42545"/>
                  </a:lnTo>
                  <a:lnTo>
                    <a:pt x="5607" y="42756"/>
                  </a:lnTo>
                  <a:lnTo>
                    <a:pt x="5844" y="42944"/>
                  </a:lnTo>
                  <a:lnTo>
                    <a:pt x="6082" y="43108"/>
                  </a:lnTo>
                  <a:lnTo>
                    <a:pt x="6319" y="43260"/>
                  </a:lnTo>
                  <a:lnTo>
                    <a:pt x="6561" y="43389"/>
                  </a:lnTo>
                  <a:lnTo>
                    <a:pt x="6803" y="43495"/>
                  </a:lnTo>
                  <a:lnTo>
                    <a:pt x="7049" y="43588"/>
                  </a:lnTo>
                  <a:lnTo>
                    <a:pt x="7295" y="43659"/>
                  </a:lnTo>
                  <a:lnTo>
                    <a:pt x="7546" y="43706"/>
                  </a:lnTo>
                  <a:lnTo>
                    <a:pt x="7797" y="43741"/>
                  </a:lnTo>
                  <a:lnTo>
                    <a:pt x="8047" y="43752"/>
                  </a:lnTo>
                  <a:lnTo>
                    <a:pt x="21291" y="43752"/>
                  </a:lnTo>
                  <a:lnTo>
                    <a:pt x="22179" y="43635"/>
                  </a:lnTo>
                  <a:lnTo>
                    <a:pt x="22619" y="43459"/>
                  </a:lnTo>
                  <a:lnTo>
                    <a:pt x="22834" y="43366"/>
                  </a:lnTo>
                  <a:lnTo>
                    <a:pt x="23050" y="43249"/>
                  </a:lnTo>
                  <a:lnTo>
                    <a:pt x="23256" y="43120"/>
                  </a:lnTo>
                  <a:lnTo>
                    <a:pt x="23463" y="42967"/>
                  </a:lnTo>
                  <a:lnTo>
                    <a:pt x="23665" y="42803"/>
                  </a:lnTo>
                  <a:lnTo>
                    <a:pt x="23863" y="42627"/>
                  </a:lnTo>
                  <a:lnTo>
                    <a:pt x="24061" y="42440"/>
                  </a:lnTo>
                  <a:lnTo>
                    <a:pt x="24259" y="42229"/>
                  </a:lnTo>
                  <a:lnTo>
                    <a:pt x="24452" y="42018"/>
                  </a:lnTo>
                  <a:lnTo>
                    <a:pt x="24642" y="41783"/>
                  </a:lnTo>
                  <a:lnTo>
                    <a:pt x="24831" y="41537"/>
                  </a:lnTo>
                  <a:lnTo>
                    <a:pt x="25015" y="41291"/>
                  </a:lnTo>
                  <a:lnTo>
                    <a:pt x="25200" y="41022"/>
                  </a:lnTo>
                  <a:lnTo>
                    <a:pt x="25380" y="40740"/>
                  </a:lnTo>
                  <a:lnTo>
                    <a:pt x="25556" y="40447"/>
                  </a:lnTo>
                  <a:lnTo>
                    <a:pt x="25732" y="40143"/>
                  </a:lnTo>
                  <a:lnTo>
                    <a:pt x="25903" y="39826"/>
                  </a:lnTo>
                  <a:lnTo>
                    <a:pt x="26071" y="39498"/>
                  </a:lnTo>
                  <a:lnTo>
                    <a:pt x="26233" y="39158"/>
                  </a:lnTo>
                  <a:lnTo>
                    <a:pt x="26396" y="38806"/>
                  </a:lnTo>
                  <a:lnTo>
                    <a:pt x="26554" y="38443"/>
                  </a:lnTo>
                  <a:lnTo>
                    <a:pt x="26708" y="38080"/>
                  </a:lnTo>
                  <a:lnTo>
                    <a:pt x="26862" y="37693"/>
                  </a:lnTo>
                  <a:lnTo>
                    <a:pt x="27007" y="37295"/>
                  </a:lnTo>
                  <a:lnTo>
                    <a:pt x="27152" y="36896"/>
                  </a:lnTo>
                  <a:lnTo>
                    <a:pt x="27293" y="36486"/>
                  </a:lnTo>
                  <a:lnTo>
                    <a:pt x="27429" y="36052"/>
                  </a:lnTo>
                  <a:lnTo>
                    <a:pt x="27561" y="35619"/>
                  </a:lnTo>
                  <a:lnTo>
                    <a:pt x="27689" y="35173"/>
                  </a:lnTo>
                  <a:lnTo>
                    <a:pt x="27812" y="34728"/>
                  </a:lnTo>
                  <a:lnTo>
                    <a:pt x="27930" y="34259"/>
                  </a:lnTo>
                  <a:lnTo>
                    <a:pt x="28045" y="33790"/>
                  </a:lnTo>
                  <a:lnTo>
                    <a:pt x="28155" y="33310"/>
                  </a:lnTo>
                  <a:lnTo>
                    <a:pt x="28265" y="32817"/>
                  </a:lnTo>
                  <a:lnTo>
                    <a:pt x="28353" y="32395"/>
                  </a:lnTo>
                  <a:lnTo>
                    <a:pt x="28436" y="31962"/>
                  </a:lnTo>
                  <a:lnTo>
                    <a:pt x="28515" y="31528"/>
                  </a:lnTo>
                  <a:lnTo>
                    <a:pt x="28594" y="31094"/>
                  </a:lnTo>
                  <a:lnTo>
                    <a:pt x="28665" y="30661"/>
                  </a:lnTo>
                  <a:lnTo>
                    <a:pt x="28735" y="30215"/>
                  </a:lnTo>
                  <a:lnTo>
                    <a:pt x="28801" y="29770"/>
                  </a:lnTo>
                  <a:lnTo>
                    <a:pt x="28863" y="29325"/>
                  </a:lnTo>
                  <a:lnTo>
                    <a:pt x="28924" y="28868"/>
                  </a:lnTo>
                  <a:lnTo>
                    <a:pt x="28977" y="28422"/>
                  </a:lnTo>
                  <a:lnTo>
                    <a:pt x="29030" y="27965"/>
                  </a:lnTo>
                  <a:lnTo>
                    <a:pt x="29078" y="27496"/>
                  </a:lnTo>
                  <a:lnTo>
                    <a:pt x="29122" y="27039"/>
                  </a:lnTo>
                  <a:lnTo>
                    <a:pt x="29166" y="26570"/>
                  </a:lnTo>
                  <a:lnTo>
                    <a:pt x="29201" y="26101"/>
                  </a:lnTo>
                  <a:lnTo>
                    <a:pt x="29236" y="25644"/>
                  </a:lnTo>
                  <a:lnTo>
                    <a:pt x="29263" y="25164"/>
                  </a:lnTo>
                  <a:lnTo>
                    <a:pt x="29289" y="24695"/>
                  </a:lnTo>
                  <a:lnTo>
                    <a:pt x="29311" y="24226"/>
                  </a:lnTo>
                  <a:lnTo>
                    <a:pt x="29329" y="23746"/>
                  </a:lnTo>
                  <a:lnTo>
                    <a:pt x="29346" y="23277"/>
                  </a:lnTo>
                  <a:lnTo>
                    <a:pt x="29355" y="22796"/>
                  </a:lnTo>
                  <a:lnTo>
                    <a:pt x="29364" y="22316"/>
                  </a:lnTo>
                  <a:lnTo>
                    <a:pt x="29368" y="21835"/>
                  </a:lnTo>
                  <a:lnTo>
                    <a:pt x="29368" y="21366"/>
                  </a:lnTo>
                  <a:lnTo>
                    <a:pt x="29364" y="20886"/>
                  </a:lnTo>
                  <a:lnTo>
                    <a:pt x="29355" y="20405"/>
                  </a:lnTo>
                  <a:lnTo>
                    <a:pt x="29342" y="19925"/>
                  </a:lnTo>
                  <a:lnTo>
                    <a:pt x="29329" y="19444"/>
                  </a:lnTo>
                  <a:lnTo>
                    <a:pt x="29307" y="18964"/>
                  </a:lnTo>
                  <a:lnTo>
                    <a:pt x="29285" y="18483"/>
                  </a:lnTo>
                  <a:lnTo>
                    <a:pt x="29258" y="18014"/>
                  </a:lnTo>
                  <a:lnTo>
                    <a:pt x="29236" y="17592"/>
                  </a:lnTo>
                  <a:lnTo>
                    <a:pt x="29210" y="17182"/>
                  </a:lnTo>
                  <a:lnTo>
                    <a:pt x="29179" y="16760"/>
                  </a:lnTo>
                  <a:lnTo>
                    <a:pt x="29144" y="16350"/>
                  </a:lnTo>
                  <a:lnTo>
                    <a:pt x="29109" y="15940"/>
                  </a:lnTo>
                  <a:lnTo>
                    <a:pt x="29069" y="15530"/>
                  </a:lnTo>
                  <a:lnTo>
                    <a:pt x="29030" y="15131"/>
                  </a:lnTo>
                  <a:lnTo>
                    <a:pt x="28981" y="14721"/>
                  </a:lnTo>
                  <a:lnTo>
                    <a:pt x="28933" y="14322"/>
                  </a:lnTo>
                  <a:lnTo>
                    <a:pt x="28880" y="13924"/>
                  </a:lnTo>
                  <a:lnTo>
                    <a:pt x="28827" y="13537"/>
                  </a:lnTo>
                  <a:lnTo>
                    <a:pt x="28766" y="13139"/>
                  </a:lnTo>
                  <a:lnTo>
                    <a:pt x="28704" y="12752"/>
                  </a:lnTo>
                  <a:lnTo>
                    <a:pt x="28643" y="12365"/>
                  </a:lnTo>
                  <a:lnTo>
                    <a:pt x="28572" y="11990"/>
                  </a:lnTo>
                  <a:lnTo>
                    <a:pt x="28502" y="11603"/>
                  </a:lnTo>
                  <a:lnTo>
                    <a:pt x="28375" y="10947"/>
                  </a:lnTo>
                  <a:lnTo>
                    <a:pt x="28234" y="10302"/>
                  </a:lnTo>
                  <a:lnTo>
                    <a:pt x="28089" y="9658"/>
                  </a:lnTo>
                  <a:lnTo>
                    <a:pt x="27935" y="9048"/>
                  </a:lnTo>
                  <a:lnTo>
                    <a:pt x="27772" y="8439"/>
                  </a:lnTo>
                  <a:lnTo>
                    <a:pt x="27596" y="7853"/>
                  </a:lnTo>
                  <a:lnTo>
                    <a:pt x="27416" y="7278"/>
                  </a:lnTo>
                  <a:lnTo>
                    <a:pt x="27231" y="6728"/>
                  </a:lnTo>
                  <a:lnTo>
                    <a:pt x="27077" y="6294"/>
                  </a:lnTo>
                  <a:lnTo>
                    <a:pt x="26919" y="5872"/>
                  </a:lnTo>
                  <a:lnTo>
                    <a:pt x="26756" y="5462"/>
                  </a:lnTo>
                  <a:lnTo>
                    <a:pt x="26589" y="5063"/>
                  </a:lnTo>
                  <a:lnTo>
                    <a:pt x="26422" y="4677"/>
                  </a:lnTo>
                  <a:lnTo>
                    <a:pt x="26246" y="4301"/>
                  </a:lnTo>
                  <a:lnTo>
                    <a:pt x="26066" y="3950"/>
                  </a:lnTo>
                  <a:lnTo>
                    <a:pt x="25886" y="3598"/>
                  </a:lnTo>
                  <a:lnTo>
                    <a:pt x="25701" y="3270"/>
                  </a:lnTo>
                  <a:lnTo>
                    <a:pt x="25512" y="2954"/>
                  </a:lnTo>
                  <a:lnTo>
                    <a:pt x="25319" y="2661"/>
                  </a:lnTo>
                  <a:lnTo>
                    <a:pt x="25125" y="2368"/>
                  </a:lnTo>
                  <a:lnTo>
                    <a:pt x="24923" y="2098"/>
                  </a:lnTo>
                  <a:lnTo>
                    <a:pt x="24721" y="1840"/>
                  </a:lnTo>
                  <a:lnTo>
                    <a:pt x="24518" y="1606"/>
                  </a:lnTo>
                  <a:lnTo>
                    <a:pt x="24307" y="1371"/>
                  </a:lnTo>
                  <a:lnTo>
                    <a:pt x="24044" y="1113"/>
                  </a:lnTo>
                  <a:lnTo>
                    <a:pt x="23775" y="879"/>
                  </a:lnTo>
                  <a:lnTo>
                    <a:pt x="23507" y="668"/>
                  </a:lnTo>
                  <a:lnTo>
                    <a:pt x="23234" y="481"/>
                  </a:lnTo>
                  <a:lnTo>
                    <a:pt x="22957" y="328"/>
                  </a:lnTo>
                  <a:lnTo>
                    <a:pt x="22680" y="188"/>
                  </a:lnTo>
                  <a:lnTo>
                    <a:pt x="22403" y="82"/>
                  </a:lnTo>
                  <a:lnTo>
                    <a:pt x="2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654;p39">
              <a:extLst>
                <a:ext uri="{FF2B5EF4-FFF2-40B4-BE49-F238E27FC236}">
                  <a16:creationId xmlns:a16="http://schemas.microsoft.com/office/drawing/2014/main" id="{5CA2F99F-2A75-16D5-951E-D4D60400D5EC}"/>
                </a:ext>
              </a:extLst>
            </p:cNvPr>
            <p:cNvSpPr/>
            <p:nvPr/>
          </p:nvSpPr>
          <p:spPr>
            <a:xfrm>
              <a:off x="3327125" y="-4469400"/>
              <a:ext cx="806225" cy="558200"/>
            </a:xfrm>
            <a:custGeom>
              <a:avLst/>
              <a:gdLst/>
              <a:ahLst/>
              <a:cxnLst/>
              <a:rect l="l" t="t" r="r" b="b"/>
              <a:pathLst>
                <a:path w="32249" h="22328" extrusionOk="0">
                  <a:moveTo>
                    <a:pt x="16696" y="0"/>
                  </a:moveTo>
                  <a:lnTo>
                    <a:pt x="15913" y="24"/>
                  </a:lnTo>
                  <a:lnTo>
                    <a:pt x="15140" y="59"/>
                  </a:lnTo>
                  <a:lnTo>
                    <a:pt x="14379" y="106"/>
                  </a:lnTo>
                  <a:lnTo>
                    <a:pt x="15153" y="82"/>
                  </a:lnTo>
                  <a:lnTo>
                    <a:pt x="15927" y="71"/>
                  </a:lnTo>
                  <a:lnTo>
                    <a:pt x="16520" y="82"/>
                  </a:lnTo>
                  <a:lnTo>
                    <a:pt x="17118" y="94"/>
                  </a:lnTo>
                  <a:lnTo>
                    <a:pt x="17712" y="117"/>
                  </a:lnTo>
                  <a:lnTo>
                    <a:pt x="18305" y="141"/>
                  </a:lnTo>
                  <a:lnTo>
                    <a:pt x="18895" y="176"/>
                  </a:lnTo>
                  <a:lnTo>
                    <a:pt x="19479" y="223"/>
                  </a:lnTo>
                  <a:lnTo>
                    <a:pt x="20631" y="328"/>
                  </a:lnTo>
                  <a:lnTo>
                    <a:pt x="21753" y="446"/>
                  </a:lnTo>
                  <a:lnTo>
                    <a:pt x="22843" y="586"/>
                  </a:lnTo>
                  <a:lnTo>
                    <a:pt x="23885" y="739"/>
                  </a:lnTo>
                  <a:lnTo>
                    <a:pt x="24879" y="903"/>
                  </a:lnTo>
                  <a:lnTo>
                    <a:pt x="24879" y="903"/>
                  </a:lnTo>
                  <a:lnTo>
                    <a:pt x="24483" y="785"/>
                  </a:lnTo>
                  <a:lnTo>
                    <a:pt x="24070" y="680"/>
                  </a:lnTo>
                  <a:lnTo>
                    <a:pt x="23648" y="574"/>
                  </a:lnTo>
                  <a:lnTo>
                    <a:pt x="23217" y="481"/>
                  </a:lnTo>
                  <a:lnTo>
                    <a:pt x="22773" y="399"/>
                  </a:lnTo>
                  <a:lnTo>
                    <a:pt x="22320" y="328"/>
                  </a:lnTo>
                  <a:lnTo>
                    <a:pt x="21858" y="258"/>
                  </a:lnTo>
                  <a:lnTo>
                    <a:pt x="21388" y="199"/>
                  </a:lnTo>
                  <a:lnTo>
                    <a:pt x="20913" y="153"/>
                  </a:lnTo>
                  <a:lnTo>
                    <a:pt x="20434" y="106"/>
                  </a:lnTo>
                  <a:lnTo>
                    <a:pt x="19945" y="71"/>
                  </a:lnTo>
                  <a:lnTo>
                    <a:pt x="19457" y="47"/>
                  </a:lnTo>
                  <a:lnTo>
                    <a:pt x="18472" y="12"/>
                  </a:lnTo>
                  <a:lnTo>
                    <a:pt x="17483" y="0"/>
                  </a:lnTo>
                  <a:close/>
                  <a:moveTo>
                    <a:pt x="26633" y="1700"/>
                  </a:moveTo>
                  <a:lnTo>
                    <a:pt x="26792" y="1817"/>
                  </a:lnTo>
                  <a:lnTo>
                    <a:pt x="26946" y="1958"/>
                  </a:lnTo>
                  <a:lnTo>
                    <a:pt x="27099" y="2098"/>
                  </a:lnTo>
                  <a:lnTo>
                    <a:pt x="27253" y="2251"/>
                  </a:lnTo>
                  <a:lnTo>
                    <a:pt x="27403" y="2415"/>
                  </a:lnTo>
                  <a:lnTo>
                    <a:pt x="27552" y="2579"/>
                  </a:lnTo>
                  <a:lnTo>
                    <a:pt x="27702" y="2754"/>
                  </a:lnTo>
                  <a:lnTo>
                    <a:pt x="27847" y="2942"/>
                  </a:lnTo>
                  <a:lnTo>
                    <a:pt x="27992" y="3130"/>
                  </a:lnTo>
                  <a:lnTo>
                    <a:pt x="28137" y="3329"/>
                  </a:lnTo>
                  <a:lnTo>
                    <a:pt x="28278" y="3540"/>
                  </a:lnTo>
                  <a:lnTo>
                    <a:pt x="28414" y="3751"/>
                  </a:lnTo>
                  <a:lnTo>
                    <a:pt x="28555" y="3973"/>
                  </a:lnTo>
                  <a:lnTo>
                    <a:pt x="28691" y="4208"/>
                  </a:lnTo>
                  <a:lnTo>
                    <a:pt x="28823" y="4442"/>
                  </a:lnTo>
                  <a:lnTo>
                    <a:pt x="28955" y="4688"/>
                  </a:lnTo>
                  <a:lnTo>
                    <a:pt x="29087" y="4935"/>
                  </a:lnTo>
                  <a:lnTo>
                    <a:pt x="29214" y="5204"/>
                  </a:lnTo>
                  <a:lnTo>
                    <a:pt x="29342" y="5462"/>
                  </a:lnTo>
                  <a:lnTo>
                    <a:pt x="29465" y="5743"/>
                  </a:lnTo>
                  <a:lnTo>
                    <a:pt x="29588" y="6013"/>
                  </a:lnTo>
                  <a:lnTo>
                    <a:pt x="29707" y="6306"/>
                  </a:lnTo>
                  <a:lnTo>
                    <a:pt x="29826" y="6599"/>
                  </a:lnTo>
                  <a:lnTo>
                    <a:pt x="29940" y="6892"/>
                  </a:lnTo>
                  <a:lnTo>
                    <a:pt x="30050" y="7208"/>
                  </a:lnTo>
                  <a:lnTo>
                    <a:pt x="30164" y="7513"/>
                  </a:lnTo>
                  <a:lnTo>
                    <a:pt x="30270" y="7829"/>
                  </a:lnTo>
                  <a:lnTo>
                    <a:pt x="30375" y="8158"/>
                  </a:lnTo>
                  <a:lnTo>
                    <a:pt x="30481" y="8486"/>
                  </a:lnTo>
                  <a:lnTo>
                    <a:pt x="30577" y="8826"/>
                  </a:lnTo>
                  <a:lnTo>
                    <a:pt x="30679" y="9166"/>
                  </a:lnTo>
                  <a:lnTo>
                    <a:pt x="30775" y="9517"/>
                  </a:lnTo>
                  <a:lnTo>
                    <a:pt x="30608" y="8908"/>
                  </a:lnTo>
                  <a:lnTo>
                    <a:pt x="30437" y="8298"/>
                  </a:lnTo>
                  <a:lnTo>
                    <a:pt x="30344" y="8005"/>
                  </a:lnTo>
                  <a:lnTo>
                    <a:pt x="30248" y="7701"/>
                  </a:lnTo>
                  <a:lnTo>
                    <a:pt x="30151" y="7408"/>
                  </a:lnTo>
                  <a:lnTo>
                    <a:pt x="30050" y="7115"/>
                  </a:lnTo>
                  <a:lnTo>
                    <a:pt x="29949" y="6821"/>
                  </a:lnTo>
                  <a:lnTo>
                    <a:pt x="29843" y="6540"/>
                  </a:lnTo>
                  <a:lnTo>
                    <a:pt x="29733" y="6259"/>
                  </a:lnTo>
                  <a:lnTo>
                    <a:pt x="29619" y="5978"/>
                  </a:lnTo>
                  <a:lnTo>
                    <a:pt x="29505" y="5696"/>
                  </a:lnTo>
                  <a:lnTo>
                    <a:pt x="29386" y="5427"/>
                  </a:lnTo>
                  <a:lnTo>
                    <a:pt x="29263" y="5169"/>
                  </a:lnTo>
                  <a:lnTo>
                    <a:pt x="29135" y="4899"/>
                  </a:lnTo>
                  <a:lnTo>
                    <a:pt x="29008" y="4653"/>
                  </a:lnTo>
                  <a:lnTo>
                    <a:pt x="28876" y="4395"/>
                  </a:lnTo>
                  <a:lnTo>
                    <a:pt x="28740" y="4161"/>
                  </a:lnTo>
                  <a:lnTo>
                    <a:pt x="28599" y="3915"/>
                  </a:lnTo>
                  <a:lnTo>
                    <a:pt x="28454" y="3692"/>
                  </a:lnTo>
                  <a:lnTo>
                    <a:pt x="28309" y="3469"/>
                  </a:lnTo>
                  <a:lnTo>
                    <a:pt x="28159" y="3247"/>
                  </a:lnTo>
                  <a:lnTo>
                    <a:pt x="28005" y="3048"/>
                  </a:lnTo>
                  <a:lnTo>
                    <a:pt x="27847" y="2848"/>
                  </a:lnTo>
                  <a:lnTo>
                    <a:pt x="27684" y="2649"/>
                  </a:lnTo>
                  <a:lnTo>
                    <a:pt x="27517" y="2473"/>
                  </a:lnTo>
                  <a:lnTo>
                    <a:pt x="27350" y="2297"/>
                  </a:lnTo>
                  <a:lnTo>
                    <a:pt x="27174" y="2133"/>
                  </a:lnTo>
                  <a:lnTo>
                    <a:pt x="26998" y="1981"/>
                  </a:lnTo>
                  <a:lnTo>
                    <a:pt x="26818" y="1829"/>
                  </a:lnTo>
                  <a:lnTo>
                    <a:pt x="26633" y="1700"/>
                  </a:lnTo>
                  <a:close/>
                  <a:moveTo>
                    <a:pt x="7014" y="1606"/>
                  </a:moveTo>
                  <a:lnTo>
                    <a:pt x="6719" y="1711"/>
                  </a:lnTo>
                  <a:lnTo>
                    <a:pt x="6565" y="1782"/>
                  </a:lnTo>
                  <a:lnTo>
                    <a:pt x="6403" y="1852"/>
                  </a:lnTo>
                  <a:lnTo>
                    <a:pt x="6240" y="1946"/>
                  </a:lnTo>
                  <a:lnTo>
                    <a:pt x="6073" y="2040"/>
                  </a:lnTo>
                  <a:lnTo>
                    <a:pt x="5901" y="2157"/>
                  </a:lnTo>
                  <a:lnTo>
                    <a:pt x="5726" y="2286"/>
                  </a:lnTo>
                  <a:lnTo>
                    <a:pt x="5550" y="2438"/>
                  </a:lnTo>
                  <a:lnTo>
                    <a:pt x="5369" y="2590"/>
                  </a:lnTo>
                  <a:lnTo>
                    <a:pt x="5185" y="2778"/>
                  </a:lnTo>
                  <a:lnTo>
                    <a:pt x="5000" y="2977"/>
                  </a:lnTo>
                  <a:lnTo>
                    <a:pt x="4815" y="3200"/>
                  </a:lnTo>
                  <a:lnTo>
                    <a:pt x="4631" y="3434"/>
                  </a:lnTo>
                  <a:lnTo>
                    <a:pt x="4442" y="3704"/>
                  </a:lnTo>
                  <a:lnTo>
                    <a:pt x="4253" y="3997"/>
                  </a:lnTo>
                  <a:lnTo>
                    <a:pt x="4063" y="4302"/>
                  </a:lnTo>
                  <a:lnTo>
                    <a:pt x="3879" y="4653"/>
                  </a:lnTo>
                  <a:lnTo>
                    <a:pt x="3690" y="5017"/>
                  </a:lnTo>
                  <a:lnTo>
                    <a:pt x="3505" y="5415"/>
                  </a:lnTo>
                  <a:lnTo>
                    <a:pt x="3320" y="5837"/>
                  </a:lnTo>
                  <a:lnTo>
                    <a:pt x="3136" y="6306"/>
                  </a:lnTo>
                  <a:lnTo>
                    <a:pt x="2955" y="6798"/>
                  </a:lnTo>
                  <a:lnTo>
                    <a:pt x="2863" y="7056"/>
                  </a:lnTo>
                  <a:lnTo>
                    <a:pt x="2775" y="7314"/>
                  </a:lnTo>
                  <a:lnTo>
                    <a:pt x="2687" y="7595"/>
                  </a:lnTo>
                  <a:lnTo>
                    <a:pt x="2599" y="7876"/>
                  </a:lnTo>
                  <a:lnTo>
                    <a:pt x="2511" y="8169"/>
                  </a:lnTo>
                  <a:lnTo>
                    <a:pt x="2428" y="8474"/>
                  </a:lnTo>
                  <a:lnTo>
                    <a:pt x="2340" y="8791"/>
                  </a:lnTo>
                  <a:lnTo>
                    <a:pt x="2256" y="9107"/>
                  </a:lnTo>
                  <a:lnTo>
                    <a:pt x="2173" y="9435"/>
                  </a:lnTo>
                  <a:lnTo>
                    <a:pt x="2089" y="9775"/>
                  </a:lnTo>
                  <a:lnTo>
                    <a:pt x="2010" y="10127"/>
                  </a:lnTo>
                  <a:lnTo>
                    <a:pt x="1931" y="10490"/>
                  </a:lnTo>
                  <a:lnTo>
                    <a:pt x="1852" y="10865"/>
                  </a:lnTo>
                  <a:lnTo>
                    <a:pt x="1773" y="11240"/>
                  </a:lnTo>
                  <a:lnTo>
                    <a:pt x="1693" y="11627"/>
                  </a:lnTo>
                  <a:lnTo>
                    <a:pt x="1619" y="12037"/>
                  </a:lnTo>
                  <a:lnTo>
                    <a:pt x="1544" y="12447"/>
                  </a:lnTo>
                  <a:lnTo>
                    <a:pt x="1469" y="12869"/>
                  </a:lnTo>
                  <a:lnTo>
                    <a:pt x="1381" y="13362"/>
                  </a:lnTo>
                  <a:lnTo>
                    <a:pt x="1496" y="12811"/>
                  </a:lnTo>
                  <a:lnTo>
                    <a:pt x="1606" y="12272"/>
                  </a:lnTo>
                  <a:lnTo>
                    <a:pt x="1724" y="11732"/>
                  </a:lnTo>
                  <a:lnTo>
                    <a:pt x="1839" y="11217"/>
                  </a:lnTo>
                  <a:lnTo>
                    <a:pt x="1962" y="10713"/>
                  </a:lnTo>
                  <a:lnTo>
                    <a:pt x="2080" y="10209"/>
                  </a:lnTo>
                  <a:lnTo>
                    <a:pt x="2208" y="9728"/>
                  </a:lnTo>
                  <a:lnTo>
                    <a:pt x="2331" y="9248"/>
                  </a:lnTo>
                  <a:lnTo>
                    <a:pt x="2463" y="8791"/>
                  </a:lnTo>
                  <a:lnTo>
                    <a:pt x="2590" y="8333"/>
                  </a:lnTo>
                  <a:lnTo>
                    <a:pt x="2727" y="7900"/>
                  </a:lnTo>
                  <a:lnTo>
                    <a:pt x="2863" y="7478"/>
                  </a:lnTo>
                  <a:lnTo>
                    <a:pt x="2999" y="7068"/>
                  </a:lnTo>
                  <a:lnTo>
                    <a:pt x="3140" y="6669"/>
                  </a:lnTo>
                  <a:lnTo>
                    <a:pt x="3281" y="6282"/>
                  </a:lnTo>
                  <a:lnTo>
                    <a:pt x="3426" y="5907"/>
                  </a:lnTo>
                  <a:lnTo>
                    <a:pt x="3571" y="5556"/>
                  </a:lnTo>
                  <a:lnTo>
                    <a:pt x="3720" y="5216"/>
                  </a:lnTo>
                  <a:lnTo>
                    <a:pt x="3874" y="4888"/>
                  </a:lnTo>
                  <a:lnTo>
                    <a:pt x="4028" y="4571"/>
                  </a:lnTo>
                  <a:lnTo>
                    <a:pt x="4182" y="4278"/>
                  </a:lnTo>
                  <a:lnTo>
                    <a:pt x="4340" y="3997"/>
                  </a:lnTo>
                  <a:lnTo>
                    <a:pt x="4503" y="3727"/>
                  </a:lnTo>
                  <a:lnTo>
                    <a:pt x="4666" y="3481"/>
                  </a:lnTo>
                  <a:lnTo>
                    <a:pt x="4833" y="3247"/>
                  </a:lnTo>
                  <a:lnTo>
                    <a:pt x="5000" y="3036"/>
                  </a:lnTo>
                  <a:lnTo>
                    <a:pt x="5171" y="2837"/>
                  </a:lnTo>
                  <a:lnTo>
                    <a:pt x="5343" y="2649"/>
                  </a:lnTo>
                  <a:lnTo>
                    <a:pt x="5519" y="2485"/>
                  </a:lnTo>
                  <a:lnTo>
                    <a:pt x="5695" y="2333"/>
                  </a:lnTo>
                  <a:lnTo>
                    <a:pt x="5875" y="2204"/>
                  </a:lnTo>
                  <a:lnTo>
                    <a:pt x="6060" y="2086"/>
                  </a:lnTo>
                  <a:lnTo>
                    <a:pt x="6293" y="1958"/>
                  </a:lnTo>
                  <a:lnTo>
                    <a:pt x="6526" y="1840"/>
                  </a:lnTo>
                  <a:lnTo>
                    <a:pt x="7014" y="1606"/>
                  </a:lnTo>
                  <a:close/>
                  <a:moveTo>
                    <a:pt x="31743" y="14428"/>
                  </a:moveTo>
                  <a:lnTo>
                    <a:pt x="31804" y="14909"/>
                  </a:lnTo>
                  <a:lnTo>
                    <a:pt x="31866" y="15389"/>
                  </a:lnTo>
                  <a:lnTo>
                    <a:pt x="31919" y="15870"/>
                  </a:lnTo>
                  <a:lnTo>
                    <a:pt x="31967" y="16362"/>
                  </a:lnTo>
                  <a:lnTo>
                    <a:pt x="32099" y="17722"/>
                  </a:lnTo>
                  <a:lnTo>
                    <a:pt x="32231" y="19128"/>
                  </a:lnTo>
                  <a:lnTo>
                    <a:pt x="32248" y="19175"/>
                  </a:lnTo>
                  <a:lnTo>
                    <a:pt x="32226" y="18812"/>
                  </a:lnTo>
                  <a:lnTo>
                    <a:pt x="32191" y="18390"/>
                  </a:lnTo>
                  <a:lnTo>
                    <a:pt x="32143" y="17815"/>
                  </a:lnTo>
                  <a:lnTo>
                    <a:pt x="32077" y="17124"/>
                  </a:lnTo>
                  <a:lnTo>
                    <a:pt x="32037" y="16725"/>
                  </a:lnTo>
                  <a:lnTo>
                    <a:pt x="31989" y="16315"/>
                  </a:lnTo>
                  <a:lnTo>
                    <a:pt x="31936" y="15870"/>
                  </a:lnTo>
                  <a:lnTo>
                    <a:pt x="31879" y="15413"/>
                  </a:lnTo>
                  <a:lnTo>
                    <a:pt x="31813" y="14932"/>
                  </a:lnTo>
                  <a:lnTo>
                    <a:pt x="31743" y="14428"/>
                  </a:lnTo>
                  <a:close/>
                  <a:moveTo>
                    <a:pt x="32248" y="19175"/>
                  </a:moveTo>
                  <a:lnTo>
                    <a:pt x="32248" y="19175"/>
                  </a:lnTo>
                  <a:lnTo>
                    <a:pt x="32248" y="19175"/>
                  </a:lnTo>
                  <a:close/>
                  <a:moveTo>
                    <a:pt x="1236" y="14135"/>
                  </a:moveTo>
                  <a:lnTo>
                    <a:pt x="977" y="15413"/>
                  </a:lnTo>
                  <a:lnTo>
                    <a:pt x="862" y="15987"/>
                  </a:lnTo>
                  <a:lnTo>
                    <a:pt x="810" y="16268"/>
                  </a:lnTo>
                  <a:lnTo>
                    <a:pt x="766" y="16549"/>
                  </a:lnTo>
                  <a:lnTo>
                    <a:pt x="612" y="17499"/>
                  </a:lnTo>
                  <a:lnTo>
                    <a:pt x="480" y="18331"/>
                  </a:lnTo>
                  <a:lnTo>
                    <a:pt x="370" y="19069"/>
                  </a:lnTo>
                  <a:lnTo>
                    <a:pt x="278" y="19702"/>
                  </a:lnTo>
                  <a:lnTo>
                    <a:pt x="198" y="20253"/>
                  </a:lnTo>
                  <a:lnTo>
                    <a:pt x="137" y="20722"/>
                  </a:lnTo>
                  <a:lnTo>
                    <a:pt x="93" y="21120"/>
                  </a:lnTo>
                  <a:lnTo>
                    <a:pt x="58" y="21437"/>
                  </a:lnTo>
                  <a:lnTo>
                    <a:pt x="31" y="21695"/>
                  </a:lnTo>
                  <a:lnTo>
                    <a:pt x="14" y="21906"/>
                  </a:lnTo>
                  <a:lnTo>
                    <a:pt x="5" y="22058"/>
                  </a:lnTo>
                  <a:lnTo>
                    <a:pt x="1" y="22175"/>
                  </a:lnTo>
                  <a:lnTo>
                    <a:pt x="5" y="22246"/>
                  </a:lnTo>
                  <a:lnTo>
                    <a:pt x="5" y="22292"/>
                  </a:lnTo>
                  <a:lnTo>
                    <a:pt x="9" y="22316"/>
                  </a:lnTo>
                  <a:lnTo>
                    <a:pt x="14" y="22328"/>
                  </a:lnTo>
                  <a:lnTo>
                    <a:pt x="146" y="21238"/>
                  </a:lnTo>
                  <a:lnTo>
                    <a:pt x="286" y="20159"/>
                  </a:lnTo>
                  <a:lnTo>
                    <a:pt x="432" y="19093"/>
                  </a:lnTo>
                  <a:lnTo>
                    <a:pt x="581" y="18061"/>
                  </a:lnTo>
                  <a:lnTo>
                    <a:pt x="735" y="17042"/>
                  </a:lnTo>
                  <a:lnTo>
                    <a:pt x="898" y="16045"/>
                  </a:lnTo>
                  <a:lnTo>
                    <a:pt x="1065" y="15084"/>
                  </a:lnTo>
                  <a:lnTo>
                    <a:pt x="1236" y="14135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655;p39">
              <a:extLst>
                <a:ext uri="{FF2B5EF4-FFF2-40B4-BE49-F238E27FC236}">
                  <a16:creationId xmlns:a16="http://schemas.microsoft.com/office/drawing/2014/main" id="{44BED762-4A24-8B3D-79D0-2B37758393B9}"/>
                </a:ext>
              </a:extLst>
            </p:cNvPr>
            <p:cNvSpPr/>
            <p:nvPr/>
          </p:nvSpPr>
          <p:spPr>
            <a:xfrm>
              <a:off x="3686575" y="-4469400"/>
              <a:ext cx="262525" cy="22575"/>
            </a:xfrm>
            <a:custGeom>
              <a:avLst/>
              <a:gdLst/>
              <a:ahLst/>
              <a:cxnLst/>
              <a:rect l="l" t="t" r="r" b="b"/>
              <a:pathLst>
                <a:path w="10501" h="903" fill="none" extrusionOk="0">
                  <a:moveTo>
                    <a:pt x="10501" y="903"/>
                  </a:moveTo>
                  <a:lnTo>
                    <a:pt x="10501" y="903"/>
                  </a:lnTo>
                  <a:lnTo>
                    <a:pt x="9507" y="739"/>
                  </a:lnTo>
                  <a:lnTo>
                    <a:pt x="8465" y="586"/>
                  </a:lnTo>
                  <a:lnTo>
                    <a:pt x="7375" y="446"/>
                  </a:lnTo>
                  <a:lnTo>
                    <a:pt x="6253" y="328"/>
                  </a:lnTo>
                  <a:lnTo>
                    <a:pt x="5101" y="223"/>
                  </a:lnTo>
                  <a:lnTo>
                    <a:pt x="4517" y="176"/>
                  </a:lnTo>
                  <a:lnTo>
                    <a:pt x="3927" y="141"/>
                  </a:lnTo>
                  <a:lnTo>
                    <a:pt x="3334" y="117"/>
                  </a:lnTo>
                  <a:lnTo>
                    <a:pt x="2740" y="94"/>
                  </a:lnTo>
                  <a:lnTo>
                    <a:pt x="2142" y="82"/>
                  </a:lnTo>
                  <a:lnTo>
                    <a:pt x="1549" y="71"/>
                  </a:lnTo>
                  <a:lnTo>
                    <a:pt x="1549" y="71"/>
                  </a:lnTo>
                  <a:lnTo>
                    <a:pt x="775" y="82"/>
                  </a:lnTo>
                  <a:lnTo>
                    <a:pt x="1" y="106"/>
                  </a:lnTo>
                  <a:lnTo>
                    <a:pt x="1" y="106"/>
                  </a:lnTo>
                  <a:lnTo>
                    <a:pt x="762" y="59"/>
                  </a:lnTo>
                  <a:lnTo>
                    <a:pt x="1535" y="24"/>
                  </a:lnTo>
                  <a:lnTo>
                    <a:pt x="2318" y="0"/>
                  </a:lnTo>
                  <a:lnTo>
                    <a:pt x="3105" y="0"/>
                  </a:lnTo>
                  <a:lnTo>
                    <a:pt x="3105" y="0"/>
                  </a:lnTo>
                  <a:lnTo>
                    <a:pt x="4094" y="12"/>
                  </a:lnTo>
                  <a:lnTo>
                    <a:pt x="5079" y="47"/>
                  </a:lnTo>
                  <a:lnTo>
                    <a:pt x="5567" y="71"/>
                  </a:lnTo>
                  <a:lnTo>
                    <a:pt x="6056" y="106"/>
                  </a:lnTo>
                  <a:lnTo>
                    <a:pt x="6535" y="153"/>
                  </a:lnTo>
                  <a:lnTo>
                    <a:pt x="7010" y="199"/>
                  </a:lnTo>
                  <a:lnTo>
                    <a:pt x="7480" y="258"/>
                  </a:lnTo>
                  <a:lnTo>
                    <a:pt x="7942" y="328"/>
                  </a:lnTo>
                  <a:lnTo>
                    <a:pt x="8395" y="399"/>
                  </a:lnTo>
                  <a:lnTo>
                    <a:pt x="8839" y="481"/>
                  </a:lnTo>
                  <a:lnTo>
                    <a:pt x="9270" y="574"/>
                  </a:lnTo>
                  <a:lnTo>
                    <a:pt x="9692" y="680"/>
                  </a:lnTo>
                  <a:lnTo>
                    <a:pt x="10105" y="785"/>
                  </a:lnTo>
                  <a:lnTo>
                    <a:pt x="10501" y="90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656;p39">
              <a:extLst>
                <a:ext uri="{FF2B5EF4-FFF2-40B4-BE49-F238E27FC236}">
                  <a16:creationId xmlns:a16="http://schemas.microsoft.com/office/drawing/2014/main" id="{95D0A9E3-32B8-364F-95FC-AEF91DBA4DC0}"/>
                </a:ext>
              </a:extLst>
            </p:cNvPr>
            <p:cNvSpPr/>
            <p:nvPr/>
          </p:nvSpPr>
          <p:spPr>
            <a:xfrm>
              <a:off x="3992950" y="-4426925"/>
              <a:ext cx="103575" cy="195475"/>
            </a:xfrm>
            <a:custGeom>
              <a:avLst/>
              <a:gdLst/>
              <a:ahLst/>
              <a:cxnLst/>
              <a:rect l="l" t="t" r="r" b="b"/>
              <a:pathLst>
                <a:path w="4143" h="7819" fill="none" extrusionOk="0">
                  <a:moveTo>
                    <a:pt x="4142" y="7818"/>
                  </a:moveTo>
                  <a:lnTo>
                    <a:pt x="4142" y="7818"/>
                  </a:lnTo>
                  <a:lnTo>
                    <a:pt x="4046" y="7467"/>
                  </a:lnTo>
                  <a:lnTo>
                    <a:pt x="3944" y="7127"/>
                  </a:lnTo>
                  <a:lnTo>
                    <a:pt x="3848" y="6787"/>
                  </a:lnTo>
                  <a:lnTo>
                    <a:pt x="3742" y="6459"/>
                  </a:lnTo>
                  <a:lnTo>
                    <a:pt x="3637" y="6130"/>
                  </a:lnTo>
                  <a:lnTo>
                    <a:pt x="3531" y="5814"/>
                  </a:lnTo>
                  <a:lnTo>
                    <a:pt x="3417" y="5509"/>
                  </a:lnTo>
                  <a:lnTo>
                    <a:pt x="3307" y="5193"/>
                  </a:lnTo>
                  <a:lnTo>
                    <a:pt x="3193" y="4900"/>
                  </a:lnTo>
                  <a:lnTo>
                    <a:pt x="3074" y="4607"/>
                  </a:lnTo>
                  <a:lnTo>
                    <a:pt x="2955" y="4314"/>
                  </a:lnTo>
                  <a:lnTo>
                    <a:pt x="2832" y="4044"/>
                  </a:lnTo>
                  <a:lnTo>
                    <a:pt x="2709" y="3763"/>
                  </a:lnTo>
                  <a:lnTo>
                    <a:pt x="2581" y="3505"/>
                  </a:lnTo>
                  <a:lnTo>
                    <a:pt x="2454" y="3236"/>
                  </a:lnTo>
                  <a:lnTo>
                    <a:pt x="2322" y="2989"/>
                  </a:lnTo>
                  <a:lnTo>
                    <a:pt x="2190" y="2743"/>
                  </a:lnTo>
                  <a:lnTo>
                    <a:pt x="2058" y="2509"/>
                  </a:lnTo>
                  <a:lnTo>
                    <a:pt x="1922" y="2274"/>
                  </a:lnTo>
                  <a:lnTo>
                    <a:pt x="1781" y="2052"/>
                  </a:lnTo>
                  <a:lnTo>
                    <a:pt x="1645" y="1841"/>
                  </a:lnTo>
                  <a:lnTo>
                    <a:pt x="1504" y="1630"/>
                  </a:lnTo>
                  <a:lnTo>
                    <a:pt x="1359" y="1431"/>
                  </a:lnTo>
                  <a:lnTo>
                    <a:pt x="1214" y="1243"/>
                  </a:lnTo>
                  <a:lnTo>
                    <a:pt x="1069" y="1055"/>
                  </a:lnTo>
                  <a:lnTo>
                    <a:pt x="919" y="880"/>
                  </a:lnTo>
                  <a:lnTo>
                    <a:pt x="770" y="716"/>
                  </a:lnTo>
                  <a:lnTo>
                    <a:pt x="620" y="552"/>
                  </a:lnTo>
                  <a:lnTo>
                    <a:pt x="466" y="399"/>
                  </a:lnTo>
                  <a:lnTo>
                    <a:pt x="313" y="259"/>
                  </a:lnTo>
                  <a:lnTo>
                    <a:pt x="159" y="118"/>
                  </a:lnTo>
                  <a:lnTo>
                    <a:pt x="0" y="1"/>
                  </a:lnTo>
                  <a:lnTo>
                    <a:pt x="0" y="1"/>
                  </a:lnTo>
                  <a:lnTo>
                    <a:pt x="185" y="130"/>
                  </a:lnTo>
                  <a:lnTo>
                    <a:pt x="365" y="282"/>
                  </a:lnTo>
                  <a:lnTo>
                    <a:pt x="541" y="434"/>
                  </a:lnTo>
                  <a:lnTo>
                    <a:pt x="717" y="598"/>
                  </a:lnTo>
                  <a:lnTo>
                    <a:pt x="884" y="774"/>
                  </a:lnTo>
                  <a:lnTo>
                    <a:pt x="1051" y="950"/>
                  </a:lnTo>
                  <a:lnTo>
                    <a:pt x="1214" y="1149"/>
                  </a:lnTo>
                  <a:lnTo>
                    <a:pt x="1372" y="1349"/>
                  </a:lnTo>
                  <a:lnTo>
                    <a:pt x="1526" y="1548"/>
                  </a:lnTo>
                  <a:lnTo>
                    <a:pt x="1676" y="1770"/>
                  </a:lnTo>
                  <a:lnTo>
                    <a:pt x="1821" y="1993"/>
                  </a:lnTo>
                  <a:lnTo>
                    <a:pt x="1966" y="2216"/>
                  </a:lnTo>
                  <a:lnTo>
                    <a:pt x="2107" y="2462"/>
                  </a:lnTo>
                  <a:lnTo>
                    <a:pt x="2243" y="2696"/>
                  </a:lnTo>
                  <a:lnTo>
                    <a:pt x="2375" y="2954"/>
                  </a:lnTo>
                  <a:lnTo>
                    <a:pt x="2502" y="3200"/>
                  </a:lnTo>
                  <a:lnTo>
                    <a:pt x="2630" y="3470"/>
                  </a:lnTo>
                  <a:lnTo>
                    <a:pt x="2753" y="3728"/>
                  </a:lnTo>
                  <a:lnTo>
                    <a:pt x="2872" y="3997"/>
                  </a:lnTo>
                  <a:lnTo>
                    <a:pt x="2986" y="4279"/>
                  </a:lnTo>
                  <a:lnTo>
                    <a:pt x="3100" y="4560"/>
                  </a:lnTo>
                  <a:lnTo>
                    <a:pt x="3210" y="4841"/>
                  </a:lnTo>
                  <a:lnTo>
                    <a:pt x="3316" y="5122"/>
                  </a:lnTo>
                  <a:lnTo>
                    <a:pt x="3417" y="5416"/>
                  </a:lnTo>
                  <a:lnTo>
                    <a:pt x="3518" y="5709"/>
                  </a:lnTo>
                  <a:lnTo>
                    <a:pt x="3615" y="6002"/>
                  </a:lnTo>
                  <a:lnTo>
                    <a:pt x="3711" y="6306"/>
                  </a:lnTo>
                  <a:lnTo>
                    <a:pt x="3804" y="6599"/>
                  </a:lnTo>
                  <a:lnTo>
                    <a:pt x="3975" y="7209"/>
                  </a:lnTo>
                  <a:lnTo>
                    <a:pt x="4142" y="78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657;p39">
              <a:extLst>
                <a:ext uri="{FF2B5EF4-FFF2-40B4-BE49-F238E27FC236}">
                  <a16:creationId xmlns:a16="http://schemas.microsoft.com/office/drawing/2014/main" id="{53AAA133-618D-80F3-9B84-DD1B27538307}"/>
                </a:ext>
              </a:extLst>
            </p:cNvPr>
            <p:cNvSpPr/>
            <p:nvPr/>
          </p:nvSpPr>
          <p:spPr>
            <a:xfrm>
              <a:off x="3361650" y="-4429275"/>
              <a:ext cx="140825" cy="293925"/>
            </a:xfrm>
            <a:custGeom>
              <a:avLst/>
              <a:gdLst/>
              <a:ahLst/>
              <a:cxnLst/>
              <a:rect l="l" t="t" r="r" b="b"/>
              <a:pathLst>
                <a:path w="5633" h="11757" fill="none" extrusionOk="0">
                  <a:moveTo>
                    <a:pt x="0" y="11757"/>
                  </a:moveTo>
                  <a:lnTo>
                    <a:pt x="0" y="11757"/>
                  </a:lnTo>
                  <a:lnTo>
                    <a:pt x="88" y="11264"/>
                  </a:lnTo>
                  <a:lnTo>
                    <a:pt x="88" y="11264"/>
                  </a:lnTo>
                  <a:lnTo>
                    <a:pt x="163" y="10842"/>
                  </a:lnTo>
                  <a:lnTo>
                    <a:pt x="238" y="10432"/>
                  </a:lnTo>
                  <a:lnTo>
                    <a:pt x="312" y="10022"/>
                  </a:lnTo>
                  <a:lnTo>
                    <a:pt x="392" y="9635"/>
                  </a:lnTo>
                  <a:lnTo>
                    <a:pt x="471" y="9260"/>
                  </a:lnTo>
                  <a:lnTo>
                    <a:pt x="550" y="8885"/>
                  </a:lnTo>
                  <a:lnTo>
                    <a:pt x="629" y="8522"/>
                  </a:lnTo>
                  <a:lnTo>
                    <a:pt x="708" y="8170"/>
                  </a:lnTo>
                  <a:lnTo>
                    <a:pt x="792" y="7830"/>
                  </a:lnTo>
                  <a:lnTo>
                    <a:pt x="875" y="7502"/>
                  </a:lnTo>
                  <a:lnTo>
                    <a:pt x="959" y="7186"/>
                  </a:lnTo>
                  <a:lnTo>
                    <a:pt x="1047" y="6869"/>
                  </a:lnTo>
                  <a:lnTo>
                    <a:pt x="1130" y="6564"/>
                  </a:lnTo>
                  <a:lnTo>
                    <a:pt x="1218" y="6271"/>
                  </a:lnTo>
                  <a:lnTo>
                    <a:pt x="1306" y="5990"/>
                  </a:lnTo>
                  <a:lnTo>
                    <a:pt x="1394" y="5709"/>
                  </a:lnTo>
                  <a:lnTo>
                    <a:pt x="1482" y="5451"/>
                  </a:lnTo>
                  <a:lnTo>
                    <a:pt x="1574" y="5193"/>
                  </a:lnTo>
                  <a:lnTo>
                    <a:pt x="1755" y="4701"/>
                  </a:lnTo>
                  <a:lnTo>
                    <a:pt x="1939" y="4232"/>
                  </a:lnTo>
                  <a:lnTo>
                    <a:pt x="2124" y="3810"/>
                  </a:lnTo>
                  <a:lnTo>
                    <a:pt x="2309" y="3412"/>
                  </a:lnTo>
                  <a:lnTo>
                    <a:pt x="2498" y="3048"/>
                  </a:lnTo>
                  <a:lnTo>
                    <a:pt x="2682" y="2697"/>
                  </a:lnTo>
                  <a:lnTo>
                    <a:pt x="2872" y="2392"/>
                  </a:lnTo>
                  <a:lnTo>
                    <a:pt x="3061" y="2099"/>
                  </a:lnTo>
                  <a:lnTo>
                    <a:pt x="3250" y="1829"/>
                  </a:lnTo>
                  <a:lnTo>
                    <a:pt x="3434" y="1595"/>
                  </a:lnTo>
                  <a:lnTo>
                    <a:pt x="3619" y="1372"/>
                  </a:lnTo>
                  <a:lnTo>
                    <a:pt x="3804" y="1173"/>
                  </a:lnTo>
                  <a:lnTo>
                    <a:pt x="3988" y="985"/>
                  </a:lnTo>
                  <a:lnTo>
                    <a:pt x="4169" y="833"/>
                  </a:lnTo>
                  <a:lnTo>
                    <a:pt x="4345" y="681"/>
                  </a:lnTo>
                  <a:lnTo>
                    <a:pt x="4520" y="552"/>
                  </a:lnTo>
                  <a:lnTo>
                    <a:pt x="4692" y="435"/>
                  </a:lnTo>
                  <a:lnTo>
                    <a:pt x="4859" y="341"/>
                  </a:lnTo>
                  <a:lnTo>
                    <a:pt x="5022" y="247"/>
                  </a:lnTo>
                  <a:lnTo>
                    <a:pt x="5184" y="177"/>
                  </a:lnTo>
                  <a:lnTo>
                    <a:pt x="5338" y="106"/>
                  </a:lnTo>
                  <a:lnTo>
                    <a:pt x="5633" y="1"/>
                  </a:lnTo>
                  <a:lnTo>
                    <a:pt x="5633" y="1"/>
                  </a:lnTo>
                  <a:lnTo>
                    <a:pt x="5145" y="235"/>
                  </a:lnTo>
                  <a:lnTo>
                    <a:pt x="4912" y="353"/>
                  </a:lnTo>
                  <a:lnTo>
                    <a:pt x="4679" y="481"/>
                  </a:lnTo>
                  <a:lnTo>
                    <a:pt x="4679" y="481"/>
                  </a:lnTo>
                  <a:lnTo>
                    <a:pt x="4494" y="599"/>
                  </a:lnTo>
                  <a:lnTo>
                    <a:pt x="4314" y="728"/>
                  </a:lnTo>
                  <a:lnTo>
                    <a:pt x="4138" y="880"/>
                  </a:lnTo>
                  <a:lnTo>
                    <a:pt x="3962" y="1044"/>
                  </a:lnTo>
                  <a:lnTo>
                    <a:pt x="3790" y="1232"/>
                  </a:lnTo>
                  <a:lnTo>
                    <a:pt x="3619" y="1431"/>
                  </a:lnTo>
                  <a:lnTo>
                    <a:pt x="3452" y="1642"/>
                  </a:lnTo>
                  <a:lnTo>
                    <a:pt x="3285" y="1876"/>
                  </a:lnTo>
                  <a:lnTo>
                    <a:pt x="3122" y="2122"/>
                  </a:lnTo>
                  <a:lnTo>
                    <a:pt x="2959" y="2392"/>
                  </a:lnTo>
                  <a:lnTo>
                    <a:pt x="2801" y="2673"/>
                  </a:lnTo>
                  <a:lnTo>
                    <a:pt x="2647" y="2966"/>
                  </a:lnTo>
                  <a:lnTo>
                    <a:pt x="2493" y="3283"/>
                  </a:lnTo>
                  <a:lnTo>
                    <a:pt x="2339" y="3611"/>
                  </a:lnTo>
                  <a:lnTo>
                    <a:pt x="2190" y="3951"/>
                  </a:lnTo>
                  <a:lnTo>
                    <a:pt x="2045" y="4302"/>
                  </a:lnTo>
                  <a:lnTo>
                    <a:pt x="1900" y="4677"/>
                  </a:lnTo>
                  <a:lnTo>
                    <a:pt x="1759" y="5064"/>
                  </a:lnTo>
                  <a:lnTo>
                    <a:pt x="1618" y="5463"/>
                  </a:lnTo>
                  <a:lnTo>
                    <a:pt x="1482" y="5873"/>
                  </a:lnTo>
                  <a:lnTo>
                    <a:pt x="1346" y="6295"/>
                  </a:lnTo>
                  <a:lnTo>
                    <a:pt x="1209" y="6728"/>
                  </a:lnTo>
                  <a:lnTo>
                    <a:pt x="1082" y="7186"/>
                  </a:lnTo>
                  <a:lnTo>
                    <a:pt x="950" y="7643"/>
                  </a:lnTo>
                  <a:lnTo>
                    <a:pt x="827" y="8123"/>
                  </a:lnTo>
                  <a:lnTo>
                    <a:pt x="699" y="8604"/>
                  </a:lnTo>
                  <a:lnTo>
                    <a:pt x="581" y="9108"/>
                  </a:lnTo>
                  <a:lnTo>
                    <a:pt x="458" y="9612"/>
                  </a:lnTo>
                  <a:lnTo>
                    <a:pt x="343" y="10127"/>
                  </a:lnTo>
                  <a:lnTo>
                    <a:pt x="225" y="10667"/>
                  </a:lnTo>
                  <a:lnTo>
                    <a:pt x="115" y="11206"/>
                  </a:lnTo>
                  <a:lnTo>
                    <a:pt x="0" y="117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658;p39">
              <a:extLst>
                <a:ext uri="{FF2B5EF4-FFF2-40B4-BE49-F238E27FC236}">
                  <a16:creationId xmlns:a16="http://schemas.microsoft.com/office/drawing/2014/main" id="{DF551229-542B-4B61-63C4-21DC36218043}"/>
                </a:ext>
              </a:extLst>
            </p:cNvPr>
            <p:cNvSpPr/>
            <p:nvPr/>
          </p:nvSpPr>
          <p:spPr>
            <a:xfrm>
              <a:off x="4120675" y="-4108700"/>
              <a:ext cx="12675" cy="118675"/>
            </a:xfrm>
            <a:custGeom>
              <a:avLst/>
              <a:gdLst/>
              <a:ahLst/>
              <a:cxnLst/>
              <a:rect l="l" t="t" r="r" b="b"/>
              <a:pathLst>
                <a:path w="507" h="4747" fill="none" extrusionOk="0">
                  <a:moveTo>
                    <a:pt x="506" y="4747"/>
                  </a:moveTo>
                  <a:lnTo>
                    <a:pt x="506" y="4747"/>
                  </a:lnTo>
                  <a:lnTo>
                    <a:pt x="489" y="4700"/>
                  </a:lnTo>
                  <a:lnTo>
                    <a:pt x="489" y="4700"/>
                  </a:lnTo>
                  <a:lnTo>
                    <a:pt x="357" y="3294"/>
                  </a:lnTo>
                  <a:lnTo>
                    <a:pt x="225" y="1934"/>
                  </a:lnTo>
                  <a:lnTo>
                    <a:pt x="225" y="1934"/>
                  </a:lnTo>
                  <a:lnTo>
                    <a:pt x="177" y="1442"/>
                  </a:lnTo>
                  <a:lnTo>
                    <a:pt x="124" y="961"/>
                  </a:lnTo>
                  <a:lnTo>
                    <a:pt x="62" y="481"/>
                  </a:lnTo>
                  <a:lnTo>
                    <a:pt x="1" y="0"/>
                  </a:lnTo>
                  <a:lnTo>
                    <a:pt x="1" y="0"/>
                  </a:lnTo>
                  <a:lnTo>
                    <a:pt x="71" y="504"/>
                  </a:lnTo>
                  <a:lnTo>
                    <a:pt x="137" y="985"/>
                  </a:lnTo>
                  <a:lnTo>
                    <a:pt x="194" y="1442"/>
                  </a:lnTo>
                  <a:lnTo>
                    <a:pt x="247" y="1887"/>
                  </a:lnTo>
                  <a:lnTo>
                    <a:pt x="295" y="2297"/>
                  </a:lnTo>
                  <a:lnTo>
                    <a:pt x="335" y="2696"/>
                  </a:lnTo>
                  <a:lnTo>
                    <a:pt x="401" y="3387"/>
                  </a:lnTo>
                  <a:lnTo>
                    <a:pt x="449" y="3962"/>
                  </a:lnTo>
                  <a:lnTo>
                    <a:pt x="484" y="4384"/>
                  </a:lnTo>
                  <a:lnTo>
                    <a:pt x="506" y="47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659;p39">
              <a:extLst>
                <a:ext uri="{FF2B5EF4-FFF2-40B4-BE49-F238E27FC236}">
                  <a16:creationId xmlns:a16="http://schemas.microsoft.com/office/drawing/2014/main" id="{9F985D71-ED9C-54BF-2472-95B8BC658236}"/>
                </a:ext>
              </a:extLst>
            </p:cNvPr>
            <p:cNvSpPr/>
            <p:nvPr/>
          </p:nvSpPr>
          <p:spPr>
            <a:xfrm>
              <a:off x="3327125" y="-4116025"/>
              <a:ext cx="30925" cy="204825"/>
            </a:xfrm>
            <a:custGeom>
              <a:avLst/>
              <a:gdLst/>
              <a:ahLst/>
              <a:cxnLst/>
              <a:rect l="l" t="t" r="r" b="b"/>
              <a:pathLst>
                <a:path w="1237" h="8193" fill="none" extrusionOk="0">
                  <a:moveTo>
                    <a:pt x="14" y="8193"/>
                  </a:moveTo>
                  <a:lnTo>
                    <a:pt x="14" y="8193"/>
                  </a:lnTo>
                  <a:lnTo>
                    <a:pt x="9" y="8181"/>
                  </a:lnTo>
                  <a:lnTo>
                    <a:pt x="5" y="8157"/>
                  </a:lnTo>
                  <a:lnTo>
                    <a:pt x="5" y="8111"/>
                  </a:lnTo>
                  <a:lnTo>
                    <a:pt x="1" y="8040"/>
                  </a:lnTo>
                  <a:lnTo>
                    <a:pt x="5" y="7923"/>
                  </a:lnTo>
                  <a:lnTo>
                    <a:pt x="14" y="7771"/>
                  </a:lnTo>
                  <a:lnTo>
                    <a:pt x="31" y="7560"/>
                  </a:lnTo>
                  <a:lnTo>
                    <a:pt x="58" y="7302"/>
                  </a:lnTo>
                  <a:lnTo>
                    <a:pt x="93" y="6985"/>
                  </a:lnTo>
                  <a:lnTo>
                    <a:pt x="137" y="6587"/>
                  </a:lnTo>
                  <a:lnTo>
                    <a:pt x="198" y="6118"/>
                  </a:lnTo>
                  <a:lnTo>
                    <a:pt x="278" y="5567"/>
                  </a:lnTo>
                  <a:lnTo>
                    <a:pt x="370" y="4934"/>
                  </a:lnTo>
                  <a:lnTo>
                    <a:pt x="480" y="4196"/>
                  </a:lnTo>
                  <a:lnTo>
                    <a:pt x="612" y="3364"/>
                  </a:lnTo>
                  <a:lnTo>
                    <a:pt x="766" y="2414"/>
                  </a:lnTo>
                  <a:lnTo>
                    <a:pt x="766" y="2414"/>
                  </a:lnTo>
                  <a:lnTo>
                    <a:pt x="810" y="2133"/>
                  </a:lnTo>
                  <a:lnTo>
                    <a:pt x="862" y="1852"/>
                  </a:lnTo>
                  <a:lnTo>
                    <a:pt x="977" y="1278"/>
                  </a:lnTo>
                  <a:lnTo>
                    <a:pt x="1236" y="0"/>
                  </a:lnTo>
                  <a:lnTo>
                    <a:pt x="1236" y="0"/>
                  </a:lnTo>
                  <a:lnTo>
                    <a:pt x="1065" y="949"/>
                  </a:lnTo>
                  <a:lnTo>
                    <a:pt x="898" y="1910"/>
                  </a:lnTo>
                  <a:lnTo>
                    <a:pt x="735" y="2907"/>
                  </a:lnTo>
                  <a:lnTo>
                    <a:pt x="581" y="3926"/>
                  </a:lnTo>
                  <a:lnTo>
                    <a:pt x="432" y="4958"/>
                  </a:lnTo>
                  <a:lnTo>
                    <a:pt x="286" y="6024"/>
                  </a:lnTo>
                  <a:lnTo>
                    <a:pt x="146" y="7103"/>
                  </a:lnTo>
                  <a:lnTo>
                    <a:pt x="14" y="81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660;p39">
              <a:extLst>
                <a:ext uri="{FF2B5EF4-FFF2-40B4-BE49-F238E27FC236}">
                  <a16:creationId xmlns:a16="http://schemas.microsoft.com/office/drawing/2014/main" id="{DD62828B-1452-DC82-35A8-4270FF28F1DC}"/>
                </a:ext>
              </a:extLst>
            </p:cNvPr>
            <p:cNvSpPr/>
            <p:nvPr/>
          </p:nvSpPr>
          <p:spPr>
            <a:xfrm>
              <a:off x="3327450" y="-4467650"/>
              <a:ext cx="805450" cy="556750"/>
            </a:xfrm>
            <a:custGeom>
              <a:avLst/>
              <a:gdLst/>
              <a:ahLst/>
              <a:cxnLst/>
              <a:rect l="l" t="t" r="r" b="b"/>
              <a:pathLst>
                <a:path w="32218" h="22270" extrusionOk="0">
                  <a:moveTo>
                    <a:pt x="15914" y="1"/>
                  </a:moveTo>
                  <a:lnTo>
                    <a:pt x="15140" y="12"/>
                  </a:lnTo>
                  <a:lnTo>
                    <a:pt x="14366" y="36"/>
                  </a:lnTo>
                  <a:lnTo>
                    <a:pt x="13715" y="83"/>
                  </a:lnTo>
                  <a:lnTo>
                    <a:pt x="13078" y="153"/>
                  </a:lnTo>
                  <a:lnTo>
                    <a:pt x="12462" y="211"/>
                  </a:lnTo>
                  <a:lnTo>
                    <a:pt x="11864" y="294"/>
                  </a:lnTo>
                  <a:lnTo>
                    <a:pt x="11420" y="352"/>
                  </a:lnTo>
                  <a:lnTo>
                    <a:pt x="10993" y="422"/>
                  </a:lnTo>
                  <a:lnTo>
                    <a:pt x="10580" y="504"/>
                  </a:lnTo>
                  <a:lnTo>
                    <a:pt x="10189" y="587"/>
                  </a:lnTo>
                  <a:lnTo>
                    <a:pt x="9811" y="669"/>
                  </a:lnTo>
                  <a:lnTo>
                    <a:pt x="9459" y="762"/>
                  </a:lnTo>
                  <a:lnTo>
                    <a:pt x="8808" y="950"/>
                  </a:lnTo>
                  <a:lnTo>
                    <a:pt x="8254" y="1114"/>
                  </a:lnTo>
                  <a:lnTo>
                    <a:pt x="7797" y="1266"/>
                  </a:lnTo>
                  <a:lnTo>
                    <a:pt x="7449" y="1395"/>
                  </a:lnTo>
                  <a:lnTo>
                    <a:pt x="7225" y="1466"/>
                  </a:lnTo>
                  <a:lnTo>
                    <a:pt x="7001" y="1536"/>
                  </a:lnTo>
                  <a:lnTo>
                    <a:pt x="6513" y="1770"/>
                  </a:lnTo>
                  <a:lnTo>
                    <a:pt x="6280" y="1888"/>
                  </a:lnTo>
                  <a:lnTo>
                    <a:pt x="6047" y="2016"/>
                  </a:lnTo>
                  <a:lnTo>
                    <a:pt x="5862" y="2134"/>
                  </a:lnTo>
                  <a:lnTo>
                    <a:pt x="5682" y="2263"/>
                  </a:lnTo>
                  <a:lnTo>
                    <a:pt x="5506" y="2415"/>
                  </a:lnTo>
                  <a:lnTo>
                    <a:pt x="5330" y="2579"/>
                  </a:lnTo>
                  <a:lnTo>
                    <a:pt x="5158" y="2767"/>
                  </a:lnTo>
                  <a:lnTo>
                    <a:pt x="4987" y="2966"/>
                  </a:lnTo>
                  <a:lnTo>
                    <a:pt x="4820" y="3177"/>
                  </a:lnTo>
                  <a:lnTo>
                    <a:pt x="4653" y="3411"/>
                  </a:lnTo>
                  <a:lnTo>
                    <a:pt x="4490" y="3657"/>
                  </a:lnTo>
                  <a:lnTo>
                    <a:pt x="4327" y="3927"/>
                  </a:lnTo>
                  <a:lnTo>
                    <a:pt x="4169" y="4208"/>
                  </a:lnTo>
                  <a:lnTo>
                    <a:pt x="4015" y="4501"/>
                  </a:lnTo>
                  <a:lnTo>
                    <a:pt x="3861" y="4818"/>
                  </a:lnTo>
                  <a:lnTo>
                    <a:pt x="3707" y="5146"/>
                  </a:lnTo>
                  <a:lnTo>
                    <a:pt x="3558" y="5486"/>
                  </a:lnTo>
                  <a:lnTo>
                    <a:pt x="3413" y="5837"/>
                  </a:lnTo>
                  <a:lnTo>
                    <a:pt x="3268" y="6212"/>
                  </a:lnTo>
                  <a:lnTo>
                    <a:pt x="3127" y="6599"/>
                  </a:lnTo>
                  <a:lnTo>
                    <a:pt x="2986" y="6998"/>
                  </a:lnTo>
                  <a:lnTo>
                    <a:pt x="2850" y="7408"/>
                  </a:lnTo>
                  <a:lnTo>
                    <a:pt x="2714" y="7830"/>
                  </a:lnTo>
                  <a:lnTo>
                    <a:pt x="2577" y="8263"/>
                  </a:lnTo>
                  <a:lnTo>
                    <a:pt x="2450" y="8721"/>
                  </a:lnTo>
                  <a:lnTo>
                    <a:pt x="2318" y="9178"/>
                  </a:lnTo>
                  <a:lnTo>
                    <a:pt x="2195" y="9658"/>
                  </a:lnTo>
                  <a:lnTo>
                    <a:pt x="2067" y="10139"/>
                  </a:lnTo>
                  <a:lnTo>
                    <a:pt x="1949" y="10643"/>
                  </a:lnTo>
                  <a:lnTo>
                    <a:pt x="1826" y="11147"/>
                  </a:lnTo>
                  <a:lnTo>
                    <a:pt x="1711" y="11662"/>
                  </a:lnTo>
                  <a:lnTo>
                    <a:pt x="1593" y="12202"/>
                  </a:lnTo>
                  <a:lnTo>
                    <a:pt x="1483" y="12741"/>
                  </a:lnTo>
                  <a:lnTo>
                    <a:pt x="1368" y="13292"/>
                  </a:lnTo>
                  <a:lnTo>
                    <a:pt x="1298" y="13690"/>
                  </a:lnTo>
                  <a:lnTo>
                    <a:pt x="1223" y="14065"/>
                  </a:lnTo>
                  <a:lnTo>
                    <a:pt x="1052" y="15014"/>
                  </a:lnTo>
                  <a:lnTo>
                    <a:pt x="885" y="15975"/>
                  </a:lnTo>
                  <a:lnTo>
                    <a:pt x="722" y="16972"/>
                  </a:lnTo>
                  <a:lnTo>
                    <a:pt x="568" y="17991"/>
                  </a:lnTo>
                  <a:lnTo>
                    <a:pt x="419" y="19023"/>
                  </a:lnTo>
                  <a:lnTo>
                    <a:pt x="273" y="20089"/>
                  </a:lnTo>
                  <a:lnTo>
                    <a:pt x="133" y="21168"/>
                  </a:lnTo>
                  <a:lnTo>
                    <a:pt x="1" y="22258"/>
                  </a:lnTo>
                  <a:lnTo>
                    <a:pt x="1" y="22269"/>
                  </a:lnTo>
                  <a:lnTo>
                    <a:pt x="427" y="21343"/>
                  </a:lnTo>
                  <a:lnTo>
                    <a:pt x="858" y="20429"/>
                  </a:lnTo>
                  <a:lnTo>
                    <a:pt x="1294" y="19527"/>
                  </a:lnTo>
                  <a:lnTo>
                    <a:pt x="1738" y="18613"/>
                  </a:lnTo>
                  <a:lnTo>
                    <a:pt x="2182" y="17722"/>
                  </a:lnTo>
                  <a:lnTo>
                    <a:pt x="2635" y="16831"/>
                  </a:lnTo>
                  <a:lnTo>
                    <a:pt x="3092" y="15964"/>
                  </a:lnTo>
                  <a:lnTo>
                    <a:pt x="3549" y="15096"/>
                  </a:lnTo>
                  <a:lnTo>
                    <a:pt x="4015" y="14253"/>
                  </a:lnTo>
                  <a:lnTo>
                    <a:pt x="4486" y="13420"/>
                  </a:lnTo>
                  <a:lnTo>
                    <a:pt x="4961" y="12600"/>
                  </a:lnTo>
                  <a:lnTo>
                    <a:pt x="5440" y="11803"/>
                  </a:lnTo>
                  <a:lnTo>
                    <a:pt x="5924" y="11029"/>
                  </a:lnTo>
                  <a:lnTo>
                    <a:pt x="6412" y="10279"/>
                  </a:lnTo>
                  <a:lnTo>
                    <a:pt x="6904" y="9553"/>
                  </a:lnTo>
                  <a:lnTo>
                    <a:pt x="7155" y="9201"/>
                  </a:lnTo>
                  <a:lnTo>
                    <a:pt x="7405" y="8861"/>
                  </a:lnTo>
                  <a:lnTo>
                    <a:pt x="7652" y="8521"/>
                  </a:lnTo>
                  <a:lnTo>
                    <a:pt x="7907" y="8181"/>
                  </a:lnTo>
                  <a:lnTo>
                    <a:pt x="8157" y="7853"/>
                  </a:lnTo>
                  <a:lnTo>
                    <a:pt x="8412" y="7537"/>
                  </a:lnTo>
                  <a:lnTo>
                    <a:pt x="8663" y="7232"/>
                  </a:lnTo>
                  <a:lnTo>
                    <a:pt x="8918" y="6927"/>
                  </a:lnTo>
                  <a:lnTo>
                    <a:pt x="9177" y="6634"/>
                  </a:lnTo>
                  <a:lnTo>
                    <a:pt x="9432" y="6353"/>
                  </a:lnTo>
                  <a:lnTo>
                    <a:pt x="9692" y="6072"/>
                  </a:lnTo>
                  <a:lnTo>
                    <a:pt x="9951" y="5802"/>
                  </a:lnTo>
                  <a:lnTo>
                    <a:pt x="10211" y="5544"/>
                  </a:lnTo>
                  <a:lnTo>
                    <a:pt x="10474" y="5298"/>
                  </a:lnTo>
                  <a:lnTo>
                    <a:pt x="10738" y="5052"/>
                  </a:lnTo>
                  <a:lnTo>
                    <a:pt x="10998" y="4829"/>
                  </a:lnTo>
                  <a:lnTo>
                    <a:pt x="11266" y="4607"/>
                  </a:lnTo>
                  <a:lnTo>
                    <a:pt x="11530" y="4396"/>
                  </a:lnTo>
                  <a:lnTo>
                    <a:pt x="11794" y="4196"/>
                  </a:lnTo>
                  <a:lnTo>
                    <a:pt x="12062" y="3997"/>
                  </a:lnTo>
                  <a:lnTo>
                    <a:pt x="12330" y="3821"/>
                  </a:lnTo>
                  <a:lnTo>
                    <a:pt x="12598" y="3657"/>
                  </a:lnTo>
                  <a:lnTo>
                    <a:pt x="12871" y="3493"/>
                  </a:lnTo>
                  <a:lnTo>
                    <a:pt x="13139" y="3353"/>
                  </a:lnTo>
                  <a:lnTo>
                    <a:pt x="13412" y="3212"/>
                  </a:lnTo>
                  <a:lnTo>
                    <a:pt x="13684" y="3095"/>
                  </a:lnTo>
                  <a:lnTo>
                    <a:pt x="13961" y="2978"/>
                  </a:lnTo>
                  <a:lnTo>
                    <a:pt x="14234" y="2884"/>
                  </a:lnTo>
                  <a:lnTo>
                    <a:pt x="14511" y="2802"/>
                  </a:lnTo>
                  <a:lnTo>
                    <a:pt x="14788" y="2720"/>
                  </a:lnTo>
                  <a:lnTo>
                    <a:pt x="15065" y="2661"/>
                  </a:lnTo>
                  <a:lnTo>
                    <a:pt x="15342" y="2614"/>
                  </a:lnTo>
                  <a:lnTo>
                    <a:pt x="15619" y="2579"/>
                  </a:lnTo>
                  <a:lnTo>
                    <a:pt x="15900" y="2556"/>
                  </a:lnTo>
                  <a:lnTo>
                    <a:pt x="16257" y="2544"/>
                  </a:lnTo>
                  <a:lnTo>
                    <a:pt x="16591" y="2556"/>
                  </a:lnTo>
                  <a:lnTo>
                    <a:pt x="16925" y="2579"/>
                  </a:lnTo>
                  <a:lnTo>
                    <a:pt x="16938" y="2087"/>
                  </a:lnTo>
                  <a:lnTo>
                    <a:pt x="16947" y="1723"/>
                  </a:lnTo>
                  <a:lnTo>
                    <a:pt x="16960" y="1501"/>
                  </a:lnTo>
                  <a:lnTo>
                    <a:pt x="16964" y="1442"/>
                  </a:lnTo>
                  <a:lnTo>
                    <a:pt x="16969" y="1430"/>
                  </a:lnTo>
                  <a:lnTo>
                    <a:pt x="16973" y="1430"/>
                  </a:lnTo>
                  <a:lnTo>
                    <a:pt x="16978" y="1442"/>
                  </a:lnTo>
                  <a:lnTo>
                    <a:pt x="16986" y="1501"/>
                  </a:lnTo>
                  <a:lnTo>
                    <a:pt x="17000" y="1723"/>
                  </a:lnTo>
                  <a:lnTo>
                    <a:pt x="17017" y="2087"/>
                  </a:lnTo>
                  <a:lnTo>
                    <a:pt x="17026" y="2579"/>
                  </a:lnTo>
                  <a:lnTo>
                    <a:pt x="17290" y="2614"/>
                  </a:lnTo>
                  <a:lnTo>
                    <a:pt x="17554" y="2649"/>
                  </a:lnTo>
                  <a:lnTo>
                    <a:pt x="17818" y="2684"/>
                  </a:lnTo>
                  <a:lnTo>
                    <a:pt x="18081" y="2731"/>
                  </a:lnTo>
                  <a:lnTo>
                    <a:pt x="18341" y="2790"/>
                  </a:lnTo>
                  <a:lnTo>
                    <a:pt x="18605" y="2860"/>
                  </a:lnTo>
                  <a:lnTo>
                    <a:pt x="18864" y="2931"/>
                  </a:lnTo>
                  <a:lnTo>
                    <a:pt x="19123" y="3013"/>
                  </a:lnTo>
                  <a:lnTo>
                    <a:pt x="19383" y="3106"/>
                  </a:lnTo>
                  <a:lnTo>
                    <a:pt x="19642" y="3200"/>
                  </a:lnTo>
                  <a:lnTo>
                    <a:pt x="19902" y="3306"/>
                  </a:lnTo>
                  <a:lnTo>
                    <a:pt x="20161" y="3411"/>
                  </a:lnTo>
                  <a:lnTo>
                    <a:pt x="20416" y="3528"/>
                  </a:lnTo>
                  <a:lnTo>
                    <a:pt x="20676" y="3657"/>
                  </a:lnTo>
                  <a:lnTo>
                    <a:pt x="20931" y="3798"/>
                  </a:lnTo>
                  <a:lnTo>
                    <a:pt x="21186" y="3939"/>
                  </a:lnTo>
                  <a:lnTo>
                    <a:pt x="21441" y="4079"/>
                  </a:lnTo>
                  <a:lnTo>
                    <a:pt x="21696" y="4243"/>
                  </a:lnTo>
                  <a:lnTo>
                    <a:pt x="21951" y="4407"/>
                  </a:lnTo>
                  <a:lnTo>
                    <a:pt x="22201" y="4571"/>
                  </a:lnTo>
                  <a:lnTo>
                    <a:pt x="22456" y="4747"/>
                  </a:lnTo>
                  <a:lnTo>
                    <a:pt x="22707" y="4935"/>
                  </a:lnTo>
                  <a:lnTo>
                    <a:pt x="22958" y="5134"/>
                  </a:lnTo>
                  <a:lnTo>
                    <a:pt x="23204" y="5333"/>
                  </a:lnTo>
                  <a:lnTo>
                    <a:pt x="23454" y="5533"/>
                  </a:lnTo>
                  <a:lnTo>
                    <a:pt x="23701" y="5755"/>
                  </a:lnTo>
                  <a:lnTo>
                    <a:pt x="23947" y="5978"/>
                  </a:lnTo>
                  <a:lnTo>
                    <a:pt x="24193" y="6201"/>
                  </a:lnTo>
                  <a:lnTo>
                    <a:pt x="24439" y="6435"/>
                  </a:lnTo>
                  <a:lnTo>
                    <a:pt x="24681" y="6681"/>
                  </a:lnTo>
                  <a:lnTo>
                    <a:pt x="24923" y="6939"/>
                  </a:lnTo>
                  <a:lnTo>
                    <a:pt x="25165" y="7197"/>
                  </a:lnTo>
                  <a:lnTo>
                    <a:pt x="25407" y="7455"/>
                  </a:lnTo>
                  <a:lnTo>
                    <a:pt x="25649" y="7724"/>
                  </a:lnTo>
                  <a:lnTo>
                    <a:pt x="25886" y="8006"/>
                  </a:lnTo>
                  <a:lnTo>
                    <a:pt x="26123" y="8299"/>
                  </a:lnTo>
                  <a:lnTo>
                    <a:pt x="26357" y="8592"/>
                  </a:lnTo>
                  <a:lnTo>
                    <a:pt x="26594" y="8885"/>
                  </a:lnTo>
                  <a:lnTo>
                    <a:pt x="26827" y="9189"/>
                  </a:lnTo>
                  <a:lnTo>
                    <a:pt x="27060" y="9506"/>
                  </a:lnTo>
                  <a:lnTo>
                    <a:pt x="27289" y="9822"/>
                  </a:lnTo>
                  <a:lnTo>
                    <a:pt x="27522" y="10150"/>
                  </a:lnTo>
                  <a:lnTo>
                    <a:pt x="27750" y="10490"/>
                  </a:lnTo>
                  <a:lnTo>
                    <a:pt x="27979" y="10830"/>
                  </a:lnTo>
                  <a:lnTo>
                    <a:pt x="28203" y="11182"/>
                  </a:lnTo>
                  <a:lnTo>
                    <a:pt x="28428" y="11533"/>
                  </a:lnTo>
                  <a:lnTo>
                    <a:pt x="28652" y="11897"/>
                  </a:lnTo>
                  <a:lnTo>
                    <a:pt x="28872" y="12260"/>
                  </a:lnTo>
                  <a:lnTo>
                    <a:pt x="29091" y="12635"/>
                  </a:lnTo>
                  <a:lnTo>
                    <a:pt x="29311" y="13022"/>
                  </a:lnTo>
                  <a:lnTo>
                    <a:pt x="29531" y="13409"/>
                  </a:lnTo>
                  <a:lnTo>
                    <a:pt x="29747" y="13807"/>
                  </a:lnTo>
                  <a:lnTo>
                    <a:pt x="29962" y="14206"/>
                  </a:lnTo>
                  <a:lnTo>
                    <a:pt x="30173" y="14616"/>
                  </a:lnTo>
                  <a:lnTo>
                    <a:pt x="30384" y="15026"/>
                  </a:lnTo>
                  <a:lnTo>
                    <a:pt x="30595" y="15448"/>
                  </a:lnTo>
                  <a:lnTo>
                    <a:pt x="30802" y="15882"/>
                  </a:lnTo>
                  <a:lnTo>
                    <a:pt x="31013" y="16315"/>
                  </a:lnTo>
                  <a:lnTo>
                    <a:pt x="31215" y="16749"/>
                  </a:lnTo>
                  <a:lnTo>
                    <a:pt x="31417" y="17206"/>
                  </a:lnTo>
                  <a:lnTo>
                    <a:pt x="31620" y="17652"/>
                  </a:lnTo>
                  <a:lnTo>
                    <a:pt x="31822" y="18120"/>
                  </a:lnTo>
                  <a:lnTo>
                    <a:pt x="32020" y="18577"/>
                  </a:lnTo>
                  <a:lnTo>
                    <a:pt x="32218" y="19058"/>
                  </a:lnTo>
                  <a:lnTo>
                    <a:pt x="32086" y="17652"/>
                  </a:lnTo>
                  <a:lnTo>
                    <a:pt x="31954" y="16292"/>
                  </a:lnTo>
                  <a:lnTo>
                    <a:pt x="31906" y="15800"/>
                  </a:lnTo>
                  <a:lnTo>
                    <a:pt x="31853" y="15319"/>
                  </a:lnTo>
                  <a:lnTo>
                    <a:pt x="31791" y="14839"/>
                  </a:lnTo>
                  <a:lnTo>
                    <a:pt x="31730" y="14358"/>
                  </a:lnTo>
                  <a:lnTo>
                    <a:pt x="31642" y="13784"/>
                  </a:lnTo>
                  <a:lnTo>
                    <a:pt x="31545" y="13198"/>
                  </a:lnTo>
                  <a:lnTo>
                    <a:pt x="31439" y="12588"/>
                  </a:lnTo>
                  <a:lnTo>
                    <a:pt x="31325" y="11967"/>
                  </a:lnTo>
                  <a:lnTo>
                    <a:pt x="31202" y="11346"/>
                  </a:lnTo>
                  <a:lnTo>
                    <a:pt x="31066" y="10713"/>
                  </a:lnTo>
                  <a:lnTo>
                    <a:pt x="30916" y="10080"/>
                  </a:lnTo>
                  <a:lnTo>
                    <a:pt x="30762" y="9447"/>
                  </a:lnTo>
                  <a:lnTo>
                    <a:pt x="30666" y="9096"/>
                  </a:lnTo>
                  <a:lnTo>
                    <a:pt x="30564" y="8756"/>
                  </a:lnTo>
                  <a:lnTo>
                    <a:pt x="30468" y="8416"/>
                  </a:lnTo>
                  <a:lnTo>
                    <a:pt x="30362" y="8088"/>
                  </a:lnTo>
                  <a:lnTo>
                    <a:pt x="30257" y="7759"/>
                  </a:lnTo>
                  <a:lnTo>
                    <a:pt x="30151" y="7443"/>
                  </a:lnTo>
                  <a:lnTo>
                    <a:pt x="30037" y="7138"/>
                  </a:lnTo>
                  <a:lnTo>
                    <a:pt x="29927" y="6822"/>
                  </a:lnTo>
                  <a:lnTo>
                    <a:pt x="29813" y="6529"/>
                  </a:lnTo>
                  <a:lnTo>
                    <a:pt x="29694" y="6236"/>
                  </a:lnTo>
                  <a:lnTo>
                    <a:pt x="29575" y="5943"/>
                  </a:lnTo>
                  <a:lnTo>
                    <a:pt x="29452" y="5673"/>
                  </a:lnTo>
                  <a:lnTo>
                    <a:pt x="29329" y="5392"/>
                  </a:lnTo>
                  <a:lnTo>
                    <a:pt x="29201" y="5134"/>
                  </a:lnTo>
                  <a:lnTo>
                    <a:pt x="29074" y="4865"/>
                  </a:lnTo>
                  <a:lnTo>
                    <a:pt x="28942" y="4618"/>
                  </a:lnTo>
                  <a:lnTo>
                    <a:pt x="28810" y="4372"/>
                  </a:lnTo>
                  <a:lnTo>
                    <a:pt x="28678" y="4138"/>
                  </a:lnTo>
                  <a:lnTo>
                    <a:pt x="28542" y="3903"/>
                  </a:lnTo>
                  <a:lnTo>
                    <a:pt x="28401" y="3681"/>
                  </a:lnTo>
                  <a:lnTo>
                    <a:pt x="28265" y="3470"/>
                  </a:lnTo>
                  <a:lnTo>
                    <a:pt x="28124" y="3259"/>
                  </a:lnTo>
                  <a:lnTo>
                    <a:pt x="27979" y="3060"/>
                  </a:lnTo>
                  <a:lnTo>
                    <a:pt x="27834" y="2872"/>
                  </a:lnTo>
                  <a:lnTo>
                    <a:pt x="27689" y="2684"/>
                  </a:lnTo>
                  <a:lnTo>
                    <a:pt x="27539" y="2509"/>
                  </a:lnTo>
                  <a:lnTo>
                    <a:pt x="27390" y="2345"/>
                  </a:lnTo>
                  <a:lnTo>
                    <a:pt x="27240" y="2181"/>
                  </a:lnTo>
                  <a:lnTo>
                    <a:pt x="27086" y="2028"/>
                  </a:lnTo>
                  <a:lnTo>
                    <a:pt x="26933" y="1888"/>
                  </a:lnTo>
                  <a:lnTo>
                    <a:pt x="26779" y="1747"/>
                  </a:lnTo>
                  <a:lnTo>
                    <a:pt x="26620" y="1630"/>
                  </a:lnTo>
                  <a:lnTo>
                    <a:pt x="26422" y="1489"/>
                  </a:lnTo>
                  <a:lnTo>
                    <a:pt x="26216" y="1372"/>
                  </a:lnTo>
                  <a:lnTo>
                    <a:pt x="26009" y="1266"/>
                  </a:lnTo>
                  <a:lnTo>
                    <a:pt x="25798" y="1173"/>
                  </a:lnTo>
                  <a:lnTo>
                    <a:pt x="25345" y="997"/>
                  </a:lnTo>
                  <a:lnTo>
                    <a:pt x="24866" y="833"/>
                  </a:lnTo>
                  <a:lnTo>
                    <a:pt x="23872" y="669"/>
                  </a:lnTo>
                  <a:lnTo>
                    <a:pt x="22830" y="516"/>
                  </a:lnTo>
                  <a:lnTo>
                    <a:pt x="21740" y="376"/>
                  </a:lnTo>
                  <a:lnTo>
                    <a:pt x="20618" y="258"/>
                  </a:lnTo>
                  <a:lnTo>
                    <a:pt x="19466" y="153"/>
                  </a:lnTo>
                  <a:lnTo>
                    <a:pt x="18882" y="106"/>
                  </a:lnTo>
                  <a:lnTo>
                    <a:pt x="18292" y="71"/>
                  </a:lnTo>
                  <a:lnTo>
                    <a:pt x="17699" y="47"/>
                  </a:lnTo>
                  <a:lnTo>
                    <a:pt x="17105" y="24"/>
                  </a:lnTo>
                  <a:lnTo>
                    <a:pt x="16507" y="12"/>
                  </a:lnTo>
                  <a:lnTo>
                    <a:pt x="159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661;p39">
              <a:extLst>
                <a:ext uri="{FF2B5EF4-FFF2-40B4-BE49-F238E27FC236}">
                  <a16:creationId xmlns:a16="http://schemas.microsoft.com/office/drawing/2014/main" id="{4F6D431E-E9B1-95FF-6337-45C900B327B0}"/>
                </a:ext>
              </a:extLst>
            </p:cNvPr>
            <p:cNvSpPr/>
            <p:nvPr/>
          </p:nvSpPr>
          <p:spPr>
            <a:xfrm>
              <a:off x="3327450" y="-4467650"/>
              <a:ext cx="805450" cy="556750"/>
            </a:xfrm>
            <a:custGeom>
              <a:avLst/>
              <a:gdLst/>
              <a:ahLst/>
              <a:cxnLst/>
              <a:rect l="l" t="t" r="r" b="b"/>
              <a:pathLst>
                <a:path w="32218" h="22270" fill="none" extrusionOk="0">
                  <a:moveTo>
                    <a:pt x="1" y="22269"/>
                  </a:moveTo>
                  <a:lnTo>
                    <a:pt x="1" y="22269"/>
                  </a:lnTo>
                  <a:lnTo>
                    <a:pt x="1" y="22258"/>
                  </a:lnTo>
                  <a:lnTo>
                    <a:pt x="1" y="22258"/>
                  </a:lnTo>
                  <a:lnTo>
                    <a:pt x="133" y="21168"/>
                  </a:lnTo>
                  <a:lnTo>
                    <a:pt x="273" y="20089"/>
                  </a:lnTo>
                  <a:lnTo>
                    <a:pt x="419" y="19023"/>
                  </a:lnTo>
                  <a:lnTo>
                    <a:pt x="568" y="17991"/>
                  </a:lnTo>
                  <a:lnTo>
                    <a:pt x="722" y="16972"/>
                  </a:lnTo>
                  <a:lnTo>
                    <a:pt x="885" y="15975"/>
                  </a:lnTo>
                  <a:lnTo>
                    <a:pt x="1052" y="15014"/>
                  </a:lnTo>
                  <a:lnTo>
                    <a:pt x="1223" y="14065"/>
                  </a:lnTo>
                  <a:lnTo>
                    <a:pt x="1223" y="14065"/>
                  </a:lnTo>
                  <a:lnTo>
                    <a:pt x="1298" y="13690"/>
                  </a:lnTo>
                  <a:lnTo>
                    <a:pt x="1368" y="13292"/>
                  </a:lnTo>
                  <a:lnTo>
                    <a:pt x="1368" y="13292"/>
                  </a:lnTo>
                  <a:lnTo>
                    <a:pt x="1483" y="12741"/>
                  </a:lnTo>
                  <a:lnTo>
                    <a:pt x="1593" y="12202"/>
                  </a:lnTo>
                  <a:lnTo>
                    <a:pt x="1711" y="11662"/>
                  </a:lnTo>
                  <a:lnTo>
                    <a:pt x="1826" y="11147"/>
                  </a:lnTo>
                  <a:lnTo>
                    <a:pt x="1949" y="10643"/>
                  </a:lnTo>
                  <a:lnTo>
                    <a:pt x="2067" y="10139"/>
                  </a:lnTo>
                  <a:lnTo>
                    <a:pt x="2195" y="9658"/>
                  </a:lnTo>
                  <a:lnTo>
                    <a:pt x="2318" y="9178"/>
                  </a:lnTo>
                  <a:lnTo>
                    <a:pt x="2450" y="8721"/>
                  </a:lnTo>
                  <a:lnTo>
                    <a:pt x="2577" y="8263"/>
                  </a:lnTo>
                  <a:lnTo>
                    <a:pt x="2714" y="7830"/>
                  </a:lnTo>
                  <a:lnTo>
                    <a:pt x="2850" y="7408"/>
                  </a:lnTo>
                  <a:lnTo>
                    <a:pt x="2986" y="6998"/>
                  </a:lnTo>
                  <a:lnTo>
                    <a:pt x="3127" y="6599"/>
                  </a:lnTo>
                  <a:lnTo>
                    <a:pt x="3268" y="6212"/>
                  </a:lnTo>
                  <a:lnTo>
                    <a:pt x="3413" y="5837"/>
                  </a:lnTo>
                  <a:lnTo>
                    <a:pt x="3558" y="5486"/>
                  </a:lnTo>
                  <a:lnTo>
                    <a:pt x="3707" y="5146"/>
                  </a:lnTo>
                  <a:lnTo>
                    <a:pt x="3861" y="4818"/>
                  </a:lnTo>
                  <a:lnTo>
                    <a:pt x="4015" y="4501"/>
                  </a:lnTo>
                  <a:lnTo>
                    <a:pt x="4169" y="4208"/>
                  </a:lnTo>
                  <a:lnTo>
                    <a:pt x="4327" y="3927"/>
                  </a:lnTo>
                  <a:lnTo>
                    <a:pt x="4490" y="3657"/>
                  </a:lnTo>
                  <a:lnTo>
                    <a:pt x="4653" y="3411"/>
                  </a:lnTo>
                  <a:lnTo>
                    <a:pt x="4820" y="3177"/>
                  </a:lnTo>
                  <a:lnTo>
                    <a:pt x="4987" y="2966"/>
                  </a:lnTo>
                  <a:lnTo>
                    <a:pt x="5158" y="2767"/>
                  </a:lnTo>
                  <a:lnTo>
                    <a:pt x="5330" y="2579"/>
                  </a:lnTo>
                  <a:lnTo>
                    <a:pt x="5506" y="2415"/>
                  </a:lnTo>
                  <a:lnTo>
                    <a:pt x="5682" y="2263"/>
                  </a:lnTo>
                  <a:lnTo>
                    <a:pt x="5862" y="2134"/>
                  </a:lnTo>
                  <a:lnTo>
                    <a:pt x="6047" y="2016"/>
                  </a:lnTo>
                  <a:lnTo>
                    <a:pt x="6047" y="2016"/>
                  </a:lnTo>
                  <a:lnTo>
                    <a:pt x="6280" y="1888"/>
                  </a:lnTo>
                  <a:lnTo>
                    <a:pt x="6513" y="1770"/>
                  </a:lnTo>
                  <a:lnTo>
                    <a:pt x="7001" y="1536"/>
                  </a:lnTo>
                  <a:lnTo>
                    <a:pt x="7001" y="1536"/>
                  </a:lnTo>
                  <a:lnTo>
                    <a:pt x="7225" y="1466"/>
                  </a:lnTo>
                  <a:lnTo>
                    <a:pt x="7225" y="1466"/>
                  </a:lnTo>
                  <a:lnTo>
                    <a:pt x="7449" y="1395"/>
                  </a:lnTo>
                  <a:lnTo>
                    <a:pt x="7797" y="1266"/>
                  </a:lnTo>
                  <a:lnTo>
                    <a:pt x="8254" y="1114"/>
                  </a:lnTo>
                  <a:lnTo>
                    <a:pt x="8808" y="950"/>
                  </a:lnTo>
                  <a:lnTo>
                    <a:pt x="9459" y="762"/>
                  </a:lnTo>
                  <a:lnTo>
                    <a:pt x="9811" y="669"/>
                  </a:lnTo>
                  <a:lnTo>
                    <a:pt x="10189" y="587"/>
                  </a:lnTo>
                  <a:lnTo>
                    <a:pt x="10580" y="504"/>
                  </a:lnTo>
                  <a:lnTo>
                    <a:pt x="10993" y="422"/>
                  </a:lnTo>
                  <a:lnTo>
                    <a:pt x="11420" y="352"/>
                  </a:lnTo>
                  <a:lnTo>
                    <a:pt x="11864" y="294"/>
                  </a:lnTo>
                  <a:lnTo>
                    <a:pt x="11864" y="294"/>
                  </a:lnTo>
                  <a:lnTo>
                    <a:pt x="12462" y="211"/>
                  </a:lnTo>
                  <a:lnTo>
                    <a:pt x="13078" y="153"/>
                  </a:lnTo>
                  <a:lnTo>
                    <a:pt x="13715" y="83"/>
                  </a:lnTo>
                  <a:lnTo>
                    <a:pt x="14366" y="36"/>
                  </a:lnTo>
                  <a:lnTo>
                    <a:pt x="14366" y="36"/>
                  </a:lnTo>
                  <a:lnTo>
                    <a:pt x="15140" y="12"/>
                  </a:lnTo>
                  <a:lnTo>
                    <a:pt x="15914" y="1"/>
                  </a:lnTo>
                  <a:lnTo>
                    <a:pt x="15914" y="1"/>
                  </a:lnTo>
                  <a:lnTo>
                    <a:pt x="16507" y="12"/>
                  </a:lnTo>
                  <a:lnTo>
                    <a:pt x="17105" y="24"/>
                  </a:lnTo>
                  <a:lnTo>
                    <a:pt x="17699" y="47"/>
                  </a:lnTo>
                  <a:lnTo>
                    <a:pt x="18292" y="71"/>
                  </a:lnTo>
                  <a:lnTo>
                    <a:pt x="18882" y="106"/>
                  </a:lnTo>
                  <a:lnTo>
                    <a:pt x="19466" y="153"/>
                  </a:lnTo>
                  <a:lnTo>
                    <a:pt x="20618" y="258"/>
                  </a:lnTo>
                  <a:lnTo>
                    <a:pt x="21740" y="376"/>
                  </a:lnTo>
                  <a:lnTo>
                    <a:pt x="22830" y="516"/>
                  </a:lnTo>
                  <a:lnTo>
                    <a:pt x="23872" y="669"/>
                  </a:lnTo>
                  <a:lnTo>
                    <a:pt x="24866" y="833"/>
                  </a:lnTo>
                  <a:lnTo>
                    <a:pt x="24866" y="833"/>
                  </a:lnTo>
                  <a:lnTo>
                    <a:pt x="25345" y="997"/>
                  </a:lnTo>
                  <a:lnTo>
                    <a:pt x="25798" y="1173"/>
                  </a:lnTo>
                  <a:lnTo>
                    <a:pt x="25798" y="1173"/>
                  </a:lnTo>
                  <a:lnTo>
                    <a:pt x="26009" y="1266"/>
                  </a:lnTo>
                  <a:lnTo>
                    <a:pt x="26216" y="1372"/>
                  </a:lnTo>
                  <a:lnTo>
                    <a:pt x="26422" y="1489"/>
                  </a:lnTo>
                  <a:lnTo>
                    <a:pt x="26620" y="1630"/>
                  </a:lnTo>
                  <a:lnTo>
                    <a:pt x="26620" y="1630"/>
                  </a:lnTo>
                  <a:lnTo>
                    <a:pt x="26779" y="1747"/>
                  </a:lnTo>
                  <a:lnTo>
                    <a:pt x="26933" y="1888"/>
                  </a:lnTo>
                  <a:lnTo>
                    <a:pt x="27086" y="2028"/>
                  </a:lnTo>
                  <a:lnTo>
                    <a:pt x="27240" y="2181"/>
                  </a:lnTo>
                  <a:lnTo>
                    <a:pt x="27390" y="2345"/>
                  </a:lnTo>
                  <a:lnTo>
                    <a:pt x="27539" y="2509"/>
                  </a:lnTo>
                  <a:lnTo>
                    <a:pt x="27689" y="2684"/>
                  </a:lnTo>
                  <a:lnTo>
                    <a:pt x="27834" y="2872"/>
                  </a:lnTo>
                  <a:lnTo>
                    <a:pt x="27979" y="3060"/>
                  </a:lnTo>
                  <a:lnTo>
                    <a:pt x="28124" y="3259"/>
                  </a:lnTo>
                  <a:lnTo>
                    <a:pt x="28265" y="3470"/>
                  </a:lnTo>
                  <a:lnTo>
                    <a:pt x="28401" y="3681"/>
                  </a:lnTo>
                  <a:lnTo>
                    <a:pt x="28542" y="3903"/>
                  </a:lnTo>
                  <a:lnTo>
                    <a:pt x="28678" y="4138"/>
                  </a:lnTo>
                  <a:lnTo>
                    <a:pt x="28810" y="4372"/>
                  </a:lnTo>
                  <a:lnTo>
                    <a:pt x="28942" y="4618"/>
                  </a:lnTo>
                  <a:lnTo>
                    <a:pt x="29074" y="4865"/>
                  </a:lnTo>
                  <a:lnTo>
                    <a:pt x="29201" y="5134"/>
                  </a:lnTo>
                  <a:lnTo>
                    <a:pt x="29329" y="5392"/>
                  </a:lnTo>
                  <a:lnTo>
                    <a:pt x="29452" y="5673"/>
                  </a:lnTo>
                  <a:lnTo>
                    <a:pt x="29575" y="5943"/>
                  </a:lnTo>
                  <a:lnTo>
                    <a:pt x="29694" y="6236"/>
                  </a:lnTo>
                  <a:lnTo>
                    <a:pt x="29813" y="6529"/>
                  </a:lnTo>
                  <a:lnTo>
                    <a:pt x="29927" y="6822"/>
                  </a:lnTo>
                  <a:lnTo>
                    <a:pt x="30037" y="7138"/>
                  </a:lnTo>
                  <a:lnTo>
                    <a:pt x="30151" y="7443"/>
                  </a:lnTo>
                  <a:lnTo>
                    <a:pt x="30257" y="7759"/>
                  </a:lnTo>
                  <a:lnTo>
                    <a:pt x="30362" y="8088"/>
                  </a:lnTo>
                  <a:lnTo>
                    <a:pt x="30468" y="8416"/>
                  </a:lnTo>
                  <a:lnTo>
                    <a:pt x="30564" y="8756"/>
                  </a:lnTo>
                  <a:lnTo>
                    <a:pt x="30666" y="9096"/>
                  </a:lnTo>
                  <a:lnTo>
                    <a:pt x="30762" y="9447"/>
                  </a:lnTo>
                  <a:lnTo>
                    <a:pt x="30762" y="9447"/>
                  </a:lnTo>
                  <a:lnTo>
                    <a:pt x="30916" y="10080"/>
                  </a:lnTo>
                  <a:lnTo>
                    <a:pt x="31066" y="10713"/>
                  </a:lnTo>
                  <a:lnTo>
                    <a:pt x="31202" y="11346"/>
                  </a:lnTo>
                  <a:lnTo>
                    <a:pt x="31325" y="11967"/>
                  </a:lnTo>
                  <a:lnTo>
                    <a:pt x="31439" y="12588"/>
                  </a:lnTo>
                  <a:lnTo>
                    <a:pt x="31545" y="13198"/>
                  </a:lnTo>
                  <a:lnTo>
                    <a:pt x="31642" y="13784"/>
                  </a:lnTo>
                  <a:lnTo>
                    <a:pt x="31730" y="14358"/>
                  </a:lnTo>
                  <a:lnTo>
                    <a:pt x="31730" y="14358"/>
                  </a:lnTo>
                  <a:lnTo>
                    <a:pt x="31791" y="14839"/>
                  </a:lnTo>
                  <a:lnTo>
                    <a:pt x="31853" y="15319"/>
                  </a:lnTo>
                  <a:lnTo>
                    <a:pt x="31906" y="15800"/>
                  </a:lnTo>
                  <a:lnTo>
                    <a:pt x="31954" y="16292"/>
                  </a:lnTo>
                  <a:lnTo>
                    <a:pt x="31954" y="16292"/>
                  </a:lnTo>
                  <a:lnTo>
                    <a:pt x="32086" y="17652"/>
                  </a:lnTo>
                  <a:lnTo>
                    <a:pt x="32218" y="19058"/>
                  </a:lnTo>
                  <a:lnTo>
                    <a:pt x="32218" y="19058"/>
                  </a:lnTo>
                  <a:lnTo>
                    <a:pt x="32020" y="18577"/>
                  </a:lnTo>
                  <a:lnTo>
                    <a:pt x="31822" y="18120"/>
                  </a:lnTo>
                  <a:lnTo>
                    <a:pt x="31620" y="17652"/>
                  </a:lnTo>
                  <a:lnTo>
                    <a:pt x="31417" y="17206"/>
                  </a:lnTo>
                  <a:lnTo>
                    <a:pt x="31215" y="16749"/>
                  </a:lnTo>
                  <a:lnTo>
                    <a:pt x="31013" y="16315"/>
                  </a:lnTo>
                  <a:lnTo>
                    <a:pt x="30802" y="15882"/>
                  </a:lnTo>
                  <a:lnTo>
                    <a:pt x="30595" y="15448"/>
                  </a:lnTo>
                  <a:lnTo>
                    <a:pt x="30384" y="15026"/>
                  </a:lnTo>
                  <a:lnTo>
                    <a:pt x="30173" y="14616"/>
                  </a:lnTo>
                  <a:lnTo>
                    <a:pt x="29962" y="14206"/>
                  </a:lnTo>
                  <a:lnTo>
                    <a:pt x="29747" y="13807"/>
                  </a:lnTo>
                  <a:lnTo>
                    <a:pt x="29531" y="13409"/>
                  </a:lnTo>
                  <a:lnTo>
                    <a:pt x="29311" y="13022"/>
                  </a:lnTo>
                  <a:lnTo>
                    <a:pt x="29091" y="12635"/>
                  </a:lnTo>
                  <a:lnTo>
                    <a:pt x="28872" y="12260"/>
                  </a:lnTo>
                  <a:lnTo>
                    <a:pt x="28652" y="11897"/>
                  </a:lnTo>
                  <a:lnTo>
                    <a:pt x="28428" y="11533"/>
                  </a:lnTo>
                  <a:lnTo>
                    <a:pt x="28203" y="11182"/>
                  </a:lnTo>
                  <a:lnTo>
                    <a:pt x="27979" y="10830"/>
                  </a:lnTo>
                  <a:lnTo>
                    <a:pt x="27750" y="10490"/>
                  </a:lnTo>
                  <a:lnTo>
                    <a:pt x="27522" y="10150"/>
                  </a:lnTo>
                  <a:lnTo>
                    <a:pt x="27289" y="9822"/>
                  </a:lnTo>
                  <a:lnTo>
                    <a:pt x="27060" y="9506"/>
                  </a:lnTo>
                  <a:lnTo>
                    <a:pt x="26827" y="9189"/>
                  </a:lnTo>
                  <a:lnTo>
                    <a:pt x="26594" y="8885"/>
                  </a:lnTo>
                  <a:lnTo>
                    <a:pt x="26357" y="8592"/>
                  </a:lnTo>
                  <a:lnTo>
                    <a:pt x="26123" y="8299"/>
                  </a:lnTo>
                  <a:lnTo>
                    <a:pt x="25886" y="8006"/>
                  </a:lnTo>
                  <a:lnTo>
                    <a:pt x="25649" y="7724"/>
                  </a:lnTo>
                  <a:lnTo>
                    <a:pt x="25407" y="7455"/>
                  </a:lnTo>
                  <a:lnTo>
                    <a:pt x="25165" y="7197"/>
                  </a:lnTo>
                  <a:lnTo>
                    <a:pt x="24923" y="6939"/>
                  </a:lnTo>
                  <a:lnTo>
                    <a:pt x="24681" y="6681"/>
                  </a:lnTo>
                  <a:lnTo>
                    <a:pt x="24439" y="6435"/>
                  </a:lnTo>
                  <a:lnTo>
                    <a:pt x="24193" y="6201"/>
                  </a:lnTo>
                  <a:lnTo>
                    <a:pt x="23947" y="5978"/>
                  </a:lnTo>
                  <a:lnTo>
                    <a:pt x="23701" y="5755"/>
                  </a:lnTo>
                  <a:lnTo>
                    <a:pt x="23454" y="5533"/>
                  </a:lnTo>
                  <a:lnTo>
                    <a:pt x="23204" y="5333"/>
                  </a:lnTo>
                  <a:lnTo>
                    <a:pt x="22958" y="5134"/>
                  </a:lnTo>
                  <a:lnTo>
                    <a:pt x="22707" y="4935"/>
                  </a:lnTo>
                  <a:lnTo>
                    <a:pt x="22456" y="4747"/>
                  </a:lnTo>
                  <a:lnTo>
                    <a:pt x="22201" y="4571"/>
                  </a:lnTo>
                  <a:lnTo>
                    <a:pt x="21951" y="4407"/>
                  </a:lnTo>
                  <a:lnTo>
                    <a:pt x="21696" y="4243"/>
                  </a:lnTo>
                  <a:lnTo>
                    <a:pt x="21441" y="4079"/>
                  </a:lnTo>
                  <a:lnTo>
                    <a:pt x="21186" y="3939"/>
                  </a:lnTo>
                  <a:lnTo>
                    <a:pt x="20931" y="3798"/>
                  </a:lnTo>
                  <a:lnTo>
                    <a:pt x="20676" y="3657"/>
                  </a:lnTo>
                  <a:lnTo>
                    <a:pt x="20416" y="3528"/>
                  </a:lnTo>
                  <a:lnTo>
                    <a:pt x="20161" y="3411"/>
                  </a:lnTo>
                  <a:lnTo>
                    <a:pt x="19902" y="3306"/>
                  </a:lnTo>
                  <a:lnTo>
                    <a:pt x="19642" y="3200"/>
                  </a:lnTo>
                  <a:lnTo>
                    <a:pt x="19383" y="3106"/>
                  </a:lnTo>
                  <a:lnTo>
                    <a:pt x="19123" y="3013"/>
                  </a:lnTo>
                  <a:lnTo>
                    <a:pt x="18864" y="2931"/>
                  </a:lnTo>
                  <a:lnTo>
                    <a:pt x="18605" y="2860"/>
                  </a:lnTo>
                  <a:lnTo>
                    <a:pt x="18341" y="2790"/>
                  </a:lnTo>
                  <a:lnTo>
                    <a:pt x="18081" y="2731"/>
                  </a:lnTo>
                  <a:lnTo>
                    <a:pt x="17818" y="2684"/>
                  </a:lnTo>
                  <a:lnTo>
                    <a:pt x="17554" y="2649"/>
                  </a:lnTo>
                  <a:lnTo>
                    <a:pt x="17290" y="2614"/>
                  </a:lnTo>
                  <a:lnTo>
                    <a:pt x="17026" y="2579"/>
                  </a:lnTo>
                  <a:lnTo>
                    <a:pt x="17026" y="2579"/>
                  </a:lnTo>
                  <a:lnTo>
                    <a:pt x="17017" y="2087"/>
                  </a:lnTo>
                  <a:lnTo>
                    <a:pt x="17000" y="1723"/>
                  </a:lnTo>
                  <a:lnTo>
                    <a:pt x="16986" y="1501"/>
                  </a:lnTo>
                  <a:lnTo>
                    <a:pt x="16978" y="1442"/>
                  </a:lnTo>
                  <a:lnTo>
                    <a:pt x="16973" y="1430"/>
                  </a:lnTo>
                  <a:lnTo>
                    <a:pt x="16969" y="1430"/>
                  </a:lnTo>
                  <a:lnTo>
                    <a:pt x="16969" y="1430"/>
                  </a:lnTo>
                  <a:lnTo>
                    <a:pt x="16964" y="1442"/>
                  </a:lnTo>
                  <a:lnTo>
                    <a:pt x="16960" y="1501"/>
                  </a:lnTo>
                  <a:lnTo>
                    <a:pt x="16947" y="1723"/>
                  </a:lnTo>
                  <a:lnTo>
                    <a:pt x="16938" y="2087"/>
                  </a:lnTo>
                  <a:lnTo>
                    <a:pt x="16925" y="2579"/>
                  </a:lnTo>
                  <a:lnTo>
                    <a:pt x="16925" y="2579"/>
                  </a:lnTo>
                  <a:lnTo>
                    <a:pt x="16591" y="2556"/>
                  </a:lnTo>
                  <a:lnTo>
                    <a:pt x="16257" y="2544"/>
                  </a:lnTo>
                  <a:lnTo>
                    <a:pt x="16257" y="2544"/>
                  </a:lnTo>
                  <a:lnTo>
                    <a:pt x="15900" y="2556"/>
                  </a:lnTo>
                  <a:lnTo>
                    <a:pt x="15900" y="2556"/>
                  </a:lnTo>
                  <a:lnTo>
                    <a:pt x="15619" y="2579"/>
                  </a:lnTo>
                  <a:lnTo>
                    <a:pt x="15342" y="2614"/>
                  </a:lnTo>
                  <a:lnTo>
                    <a:pt x="15065" y="2661"/>
                  </a:lnTo>
                  <a:lnTo>
                    <a:pt x="14788" y="2720"/>
                  </a:lnTo>
                  <a:lnTo>
                    <a:pt x="14511" y="2802"/>
                  </a:lnTo>
                  <a:lnTo>
                    <a:pt x="14234" y="2884"/>
                  </a:lnTo>
                  <a:lnTo>
                    <a:pt x="13961" y="2978"/>
                  </a:lnTo>
                  <a:lnTo>
                    <a:pt x="13684" y="3095"/>
                  </a:lnTo>
                  <a:lnTo>
                    <a:pt x="13412" y="3212"/>
                  </a:lnTo>
                  <a:lnTo>
                    <a:pt x="13139" y="3353"/>
                  </a:lnTo>
                  <a:lnTo>
                    <a:pt x="12871" y="3493"/>
                  </a:lnTo>
                  <a:lnTo>
                    <a:pt x="12598" y="3657"/>
                  </a:lnTo>
                  <a:lnTo>
                    <a:pt x="12330" y="3821"/>
                  </a:lnTo>
                  <a:lnTo>
                    <a:pt x="12062" y="3997"/>
                  </a:lnTo>
                  <a:lnTo>
                    <a:pt x="11794" y="4196"/>
                  </a:lnTo>
                  <a:lnTo>
                    <a:pt x="11530" y="4396"/>
                  </a:lnTo>
                  <a:lnTo>
                    <a:pt x="11266" y="4607"/>
                  </a:lnTo>
                  <a:lnTo>
                    <a:pt x="10998" y="4829"/>
                  </a:lnTo>
                  <a:lnTo>
                    <a:pt x="10738" y="5052"/>
                  </a:lnTo>
                  <a:lnTo>
                    <a:pt x="10474" y="5298"/>
                  </a:lnTo>
                  <a:lnTo>
                    <a:pt x="10211" y="5544"/>
                  </a:lnTo>
                  <a:lnTo>
                    <a:pt x="9951" y="5802"/>
                  </a:lnTo>
                  <a:lnTo>
                    <a:pt x="9692" y="6072"/>
                  </a:lnTo>
                  <a:lnTo>
                    <a:pt x="9432" y="6353"/>
                  </a:lnTo>
                  <a:lnTo>
                    <a:pt x="9177" y="6634"/>
                  </a:lnTo>
                  <a:lnTo>
                    <a:pt x="8918" y="6927"/>
                  </a:lnTo>
                  <a:lnTo>
                    <a:pt x="8663" y="7232"/>
                  </a:lnTo>
                  <a:lnTo>
                    <a:pt x="8412" y="7537"/>
                  </a:lnTo>
                  <a:lnTo>
                    <a:pt x="8157" y="7853"/>
                  </a:lnTo>
                  <a:lnTo>
                    <a:pt x="7907" y="8181"/>
                  </a:lnTo>
                  <a:lnTo>
                    <a:pt x="7652" y="8521"/>
                  </a:lnTo>
                  <a:lnTo>
                    <a:pt x="7405" y="8861"/>
                  </a:lnTo>
                  <a:lnTo>
                    <a:pt x="7155" y="9201"/>
                  </a:lnTo>
                  <a:lnTo>
                    <a:pt x="6904" y="9553"/>
                  </a:lnTo>
                  <a:lnTo>
                    <a:pt x="6412" y="10279"/>
                  </a:lnTo>
                  <a:lnTo>
                    <a:pt x="5924" y="11029"/>
                  </a:lnTo>
                  <a:lnTo>
                    <a:pt x="5440" y="11803"/>
                  </a:lnTo>
                  <a:lnTo>
                    <a:pt x="4961" y="12600"/>
                  </a:lnTo>
                  <a:lnTo>
                    <a:pt x="4486" y="13420"/>
                  </a:lnTo>
                  <a:lnTo>
                    <a:pt x="4015" y="14253"/>
                  </a:lnTo>
                  <a:lnTo>
                    <a:pt x="3549" y="15096"/>
                  </a:lnTo>
                  <a:lnTo>
                    <a:pt x="3092" y="15964"/>
                  </a:lnTo>
                  <a:lnTo>
                    <a:pt x="2635" y="16831"/>
                  </a:lnTo>
                  <a:lnTo>
                    <a:pt x="2182" y="17722"/>
                  </a:lnTo>
                  <a:lnTo>
                    <a:pt x="1738" y="18613"/>
                  </a:lnTo>
                  <a:lnTo>
                    <a:pt x="1294" y="19527"/>
                  </a:lnTo>
                  <a:lnTo>
                    <a:pt x="858" y="20429"/>
                  </a:lnTo>
                  <a:lnTo>
                    <a:pt x="427" y="21343"/>
                  </a:lnTo>
                  <a:lnTo>
                    <a:pt x="1" y="222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662;p39">
              <a:extLst>
                <a:ext uri="{FF2B5EF4-FFF2-40B4-BE49-F238E27FC236}">
                  <a16:creationId xmlns:a16="http://schemas.microsoft.com/office/drawing/2014/main" id="{2546EFE5-1E68-42E9-16B4-A30F4087E9B1}"/>
                </a:ext>
              </a:extLst>
            </p:cNvPr>
            <p:cNvSpPr/>
            <p:nvPr/>
          </p:nvSpPr>
          <p:spPr>
            <a:xfrm>
              <a:off x="3750550" y="-4431900"/>
              <a:ext cx="2575" cy="28725"/>
            </a:xfrm>
            <a:custGeom>
              <a:avLst/>
              <a:gdLst/>
              <a:ahLst/>
              <a:cxnLst/>
              <a:rect l="l" t="t" r="r" b="b"/>
              <a:pathLst>
                <a:path w="103" h="1149" extrusionOk="0">
                  <a:moveTo>
                    <a:pt x="45" y="0"/>
                  </a:moveTo>
                  <a:lnTo>
                    <a:pt x="40" y="12"/>
                  </a:lnTo>
                  <a:lnTo>
                    <a:pt x="36" y="71"/>
                  </a:lnTo>
                  <a:lnTo>
                    <a:pt x="23" y="293"/>
                  </a:lnTo>
                  <a:lnTo>
                    <a:pt x="14" y="657"/>
                  </a:lnTo>
                  <a:lnTo>
                    <a:pt x="1" y="1149"/>
                  </a:lnTo>
                  <a:lnTo>
                    <a:pt x="102" y="1149"/>
                  </a:lnTo>
                  <a:lnTo>
                    <a:pt x="93" y="657"/>
                  </a:lnTo>
                  <a:lnTo>
                    <a:pt x="76" y="293"/>
                  </a:lnTo>
                  <a:lnTo>
                    <a:pt x="62" y="71"/>
                  </a:lnTo>
                  <a:lnTo>
                    <a:pt x="54" y="12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663;p39">
              <a:extLst>
                <a:ext uri="{FF2B5EF4-FFF2-40B4-BE49-F238E27FC236}">
                  <a16:creationId xmlns:a16="http://schemas.microsoft.com/office/drawing/2014/main" id="{DD1E0580-A789-53E9-908F-42C2644E8946}"/>
                </a:ext>
              </a:extLst>
            </p:cNvPr>
            <p:cNvSpPr/>
            <p:nvPr/>
          </p:nvSpPr>
          <p:spPr>
            <a:xfrm>
              <a:off x="3453100" y="-4511900"/>
              <a:ext cx="570325" cy="83250"/>
            </a:xfrm>
            <a:custGeom>
              <a:avLst/>
              <a:gdLst/>
              <a:ahLst/>
              <a:cxnLst/>
              <a:rect l="l" t="t" r="r" b="b"/>
              <a:pathLst>
                <a:path w="22813" h="3330" extrusionOk="0">
                  <a:moveTo>
                    <a:pt x="555" y="1"/>
                  </a:moveTo>
                  <a:lnTo>
                    <a:pt x="493" y="36"/>
                  </a:lnTo>
                  <a:lnTo>
                    <a:pt x="436" y="71"/>
                  </a:lnTo>
                  <a:lnTo>
                    <a:pt x="379" y="130"/>
                  </a:lnTo>
                  <a:lnTo>
                    <a:pt x="322" y="200"/>
                  </a:lnTo>
                  <a:lnTo>
                    <a:pt x="273" y="282"/>
                  </a:lnTo>
                  <a:lnTo>
                    <a:pt x="225" y="376"/>
                  </a:lnTo>
                  <a:lnTo>
                    <a:pt x="181" y="481"/>
                  </a:lnTo>
                  <a:lnTo>
                    <a:pt x="141" y="598"/>
                  </a:lnTo>
                  <a:lnTo>
                    <a:pt x="106" y="716"/>
                  </a:lnTo>
                  <a:lnTo>
                    <a:pt x="75" y="856"/>
                  </a:lnTo>
                  <a:lnTo>
                    <a:pt x="49" y="997"/>
                  </a:lnTo>
                  <a:lnTo>
                    <a:pt x="31" y="1149"/>
                  </a:lnTo>
                  <a:lnTo>
                    <a:pt x="14" y="1302"/>
                  </a:lnTo>
                  <a:lnTo>
                    <a:pt x="5" y="1466"/>
                  </a:lnTo>
                  <a:lnTo>
                    <a:pt x="1" y="1642"/>
                  </a:lnTo>
                  <a:lnTo>
                    <a:pt x="1" y="1688"/>
                  </a:lnTo>
                  <a:lnTo>
                    <a:pt x="5" y="1853"/>
                  </a:lnTo>
                  <a:lnTo>
                    <a:pt x="14" y="2017"/>
                  </a:lnTo>
                  <a:lnTo>
                    <a:pt x="31" y="2169"/>
                  </a:lnTo>
                  <a:lnTo>
                    <a:pt x="49" y="2321"/>
                  </a:lnTo>
                  <a:lnTo>
                    <a:pt x="75" y="2474"/>
                  </a:lnTo>
                  <a:lnTo>
                    <a:pt x="106" y="2603"/>
                  </a:lnTo>
                  <a:lnTo>
                    <a:pt x="141" y="2732"/>
                  </a:lnTo>
                  <a:lnTo>
                    <a:pt x="181" y="2849"/>
                  </a:lnTo>
                  <a:lnTo>
                    <a:pt x="225" y="2954"/>
                  </a:lnTo>
                  <a:lnTo>
                    <a:pt x="273" y="3048"/>
                  </a:lnTo>
                  <a:lnTo>
                    <a:pt x="322" y="3130"/>
                  </a:lnTo>
                  <a:lnTo>
                    <a:pt x="379" y="3200"/>
                  </a:lnTo>
                  <a:lnTo>
                    <a:pt x="436" y="3247"/>
                  </a:lnTo>
                  <a:lnTo>
                    <a:pt x="493" y="3294"/>
                  </a:lnTo>
                  <a:lnTo>
                    <a:pt x="555" y="3318"/>
                  </a:lnTo>
                  <a:lnTo>
                    <a:pt x="616" y="3329"/>
                  </a:lnTo>
                  <a:lnTo>
                    <a:pt x="22197" y="3329"/>
                  </a:lnTo>
                  <a:lnTo>
                    <a:pt x="22258" y="3318"/>
                  </a:lnTo>
                  <a:lnTo>
                    <a:pt x="22320" y="3294"/>
                  </a:lnTo>
                  <a:lnTo>
                    <a:pt x="22381" y="3247"/>
                  </a:lnTo>
                  <a:lnTo>
                    <a:pt x="22439" y="3200"/>
                  </a:lnTo>
                  <a:lnTo>
                    <a:pt x="22491" y="3130"/>
                  </a:lnTo>
                  <a:lnTo>
                    <a:pt x="22540" y="3048"/>
                  </a:lnTo>
                  <a:lnTo>
                    <a:pt x="22588" y="2954"/>
                  </a:lnTo>
                  <a:lnTo>
                    <a:pt x="22632" y="2849"/>
                  </a:lnTo>
                  <a:lnTo>
                    <a:pt x="22672" y="2732"/>
                  </a:lnTo>
                  <a:lnTo>
                    <a:pt x="22707" y="2603"/>
                  </a:lnTo>
                  <a:lnTo>
                    <a:pt x="22738" y="2474"/>
                  </a:lnTo>
                  <a:lnTo>
                    <a:pt x="22764" y="2321"/>
                  </a:lnTo>
                  <a:lnTo>
                    <a:pt x="22786" y="2169"/>
                  </a:lnTo>
                  <a:lnTo>
                    <a:pt x="22799" y="2017"/>
                  </a:lnTo>
                  <a:lnTo>
                    <a:pt x="22808" y="1853"/>
                  </a:lnTo>
                  <a:lnTo>
                    <a:pt x="22812" y="1688"/>
                  </a:lnTo>
                  <a:lnTo>
                    <a:pt x="22812" y="1642"/>
                  </a:lnTo>
                  <a:lnTo>
                    <a:pt x="22808" y="1466"/>
                  </a:lnTo>
                  <a:lnTo>
                    <a:pt x="22799" y="1302"/>
                  </a:lnTo>
                  <a:lnTo>
                    <a:pt x="22786" y="1149"/>
                  </a:lnTo>
                  <a:lnTo>
                    <a:pt x="22764" y="997"/>
                  </a:lnTo>
                  <a:lnTo>
                    <a:pt x="22738" y="856"/>
                  </a:lnTo>
                  <a:lnTo>
                    <a:pt x="22707" y="716"/>
                  </a:lnTo>
                  <a:lnTo>
                    <a:pt x="22672" y="598"/>
                  </a:lnTo>
                  <a:lnTo>
                    <a:pt x="22632" y="481"/>
                  </a:lnTo>
                  <a:lnTo>
                    <a:pt x="22588" y="376"/>
                  </a:lnTo>
                  <a:lnTo>
                    <a:pt x="22540" y="282"/>
                  </a:lnTo>
                  <a:lnTo>
                    <a:pt x="22491" y="200"/>
                  </a:lnTo>
                  <a:lnTo>
                    <a:pt x="22439" y="130"/>
                  </a:lnTo>
                  <a:lnTo>
                    <a:pt x="22381" y="71"/>
                  </a:lnTo>
                  <a:lnTo>
                    <a:pt x="22320" y="36"/>
                  </a:lnTo>
                  <a:lnTo>
                    <a:pt x="2225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664;p39">
              <a:extLst>
                <a:ext uri="{FF2B5EF4-FFF2-40B4-BE49-F238E27FC236}">
                  <a16:creationId xmlns:a16="http://schemas.microsoft.com/office/drawing/2014/main" id="{F329B776-4E58-5CB9-EB20-0D795A630BFA}"/>
                </a:ext>
              </a:extLst>
            </p:cNvPr>
            <p:cNvSpPr/>
            <p:nvPr/>
          </p:nvSpPr>
          <p:spPr>
            <a:xfrm>
              <a:off x="3489050" y="-5595150"/>
              <a:ext cx="235150" cy="588975"/>
            </a:xfrm>
            <a:custGeom>
              <a:avLst/>
              <a:gdLst/>
              <a:ahLst/>
              <a:cxnLst/>
              <a:rect l="l" t="t" r="r" b="b"/>
              <a:pathLst>
                <a:path w="9406" h="23559" extrusionOk="0">
                  <a:moveTo>
                    <a:pt x="9406" y="0"/>
                  </a:moveTo>
                  <a:lnTo>
                    <a:pt x="9274" y="24"/>
                  </a:lnTo>
                  <a:lnTo>
                    <a:pt x="9142" y="59"/>
                  </a:lnTo>
                  <a:lnTo>
                    <a:pt x="9010" y="117"/>
                  </a:lnTo>
                  <a:lnTo>
                    <a:pt x="8878" y="199"/>
                  </a:lnTo>
                  <a:lnTo>
                    <a:pt x="8698" y="305"/>
                  </a:lnTo>
                  <a:lnTo>
                    <a:pt x="8522" y="422"/>
                  </a:lnTo>
                  <a:lnTo>
                    <a:pt x="8346" y="539"/>
                  </a:lnTo>
                  <a:lnTo>
                    <a:pt x="8166" y="680"/>
                  </a:lnTo>
                  <a:lnTo>
                    <a:pt x="7990" y="821"/>
                  </a:lnTo>
                  <a:lnTo>
                    <a:pt x="7818" y="961"/>
                  </a:lnTo>
                  <a:lnTo>
                    <a:pt x="7642" y="1125"/>
                  </a:lnTo>
                  <a:lnTo>
                    <a:pt x="7471" y="1289"/>
                  </a:lnTo>
                  <a:lnTo>
                    <a:pt x="7185" y="1571"/>
                  </a:lnTo>
                  <a:lnTo>
                    <a:pt x="6899" y="1887"/>
                  </a:lnTo>
                  <a:lnTo>
                    <a:pt x="6622" y="2204"/>
                  </a:lnTo>
                  <a:lnTo>
                    <a:pt x="6345" y="2555"/>
                  </a:lnTo>
                  <a:lnTo>
                    <a:pt x="6073" y="2919"/>
                  </a:lnTo>
                  <a:lnTo>
                    <a:pt x="5804" y="3294"/>
                  </a:lnTo>
                  <a:lnTo>
                    <a:pt x="5541" y="3692"/>
                  </a:lnTo>
                  <a:lnTo>
                    <a:pt x="5281" y="4102"/>
                  </a:lnTo>
                  <a:lnTo>
                    <a:pt x="5026" y="4536"/>
                  </a:lnTo>
                  <a:lnTo>
                    <a:pt x="4776" y="4981"/>
                  </a:lnTo>
                  <a:lnTo>
                    <a:pt x="4529" y="5450"/>
                  </a:lnTo>
                  <a:lnTo>
                    <a:pt x="4288" y="5931"/>
                  </a:lnTo>
                  <a:lnTo>
                    <a:pt x="4050" y="6423"/>
                  </a:lnTo>
                  <a:lnTo>
                    <a:pt x="3817" y="6939"/>
                  </a:lnTo>
                  <a:lnTo>
                    <a:pt x="3593" y="7466"/>
                  </a:lnTo>
                  <a:lnTo>
                    <a:pt x="3369" y="8005"/>
                  </a:lnTo>
                  <a:lnTo>
                    <a:pt x="3153" y="8556"/>
                  </a:lnTo>
                  <a:lnTo>
                    <a:pt x="2942" y="9130"/>
                  </a:lnTo>
                  <a:lnTo>
                    <a:pt x="2735" y="9716"/>
                  </a:lnTo>
                  <a:lnTo>
                    <a:pt x="2533" y="10314"/>
                  </a:lnTo>
                  <a:lnTo>
                    <a:pt x="2340" y="10924"/>
                  </a:lnTo>
                  <a:lnTo>
                    <a:pt x="2151" y="11557"/>
                  </a:lnTo>
                  <a:lnTo>
                    <a:pt x="1966" y="12189"/>
                  </a:lnTo>
                  <a:lnTo>
                    <a:pt x="1786" y="12846"/>
                  </a:lnTo>
                  <a:lnTo>
                    <a:pt x="1614" y="13502"/>
                  </a:lnTo>
                  <a:lnTo>
                    <a:pt x="1451" y="14182"/>
                  </a:lnTo>
                  <a:lnTo>
                    <a:pt x="1289" y="14873"/>
                  </a:lnTo>
                  <a:lnTo>
                    <a:pt x="1139" y="15565"/>
                  </a:lnTo>
                  <a:lnTo>
                    <a:pt x="990" y="16280"/>
                  </a:lnTo>
                  <a:lnTo>
                    <a:pt x="849" y="17007"/>
                  </a:lnTo>
                  <a:lnTo>
                    <a:pt x="717" y="17733"/>
                  </a:lnTo>
                  <a:lnTo>
                    <a:pt x="590" y="18483"/>
                  </a:lnTo>
                  <a:lnTo>
                    <a:pt x="519" y="18929"/>
                  </a:lnTo>
                  <a:lnTo>
                    <a:pt x="453" y="19386"/>
                  </a:lnTo>
                  <a:lnTo>
                    <a:pt x="387" y="19843"/>
                  </a:lnTo>
                  <a:lnTo>
                    <a:pt x="326" y="20300"/>
                  </a:lnTo>
                  <a:lnTo>
                    <a:pt x="269" y="20757"/>
                  </a:lnTo>
                  <a:lnTo>
                    <a:pt x="211" y="21226"/>
                  </a:lnTo>
                  <a:lnTo>
                    <a:pt x="159" y="21695"/>
                  </a:lnTo>
                  <a:lnTo>
                    <a:pt x="110" y="22164"/>
                  </a:lnTo>
                  <a:lnTo>
                    <a:pt x="71" y="22503"/>
                  </a:lnTo>
                  <a:lnTo>
                    <a:pt x="40" y="22843"/>
                  </a:lnTo>
                  <a:lnTo>
                    <a:pt x="14" y="23195"/>
                  </a:lnTo>
                  <a:lnTo>
                    <a:pt x="0" y="23558"/>
                  </a:lnTo>
                  <a:lnTo>
                    <a:pt x="9" y="23535"/>
                  </a:lnTo>
                  <a:lnTo>
                    <a:pt x="22" y="23465"/>
                  </a:lnTo>
                  <a:lnTo>
                    <a:pt x="62" y="23207"/>
                  </a:lnTo>
                  <a:lnTo>
                    <a:pt x="198" y="22222"/>
                  </a:lnTo>
                  <a:lnTo>
                    <a:pt x="299" y="21519"/>
                  </a:lnTo>
                  <a:lnTo>
                    <a:pt x="427" y="20687"/>
                  </a:lnTo>
                  <a:lnTo>
                    <a:pt x="581" y="19737"/>
                  </a:lnTo>
                  <a:lnTo>
                    <a:pt x="669" y="19222"/>
                  </a:lnTo>
                  <a:lnTo>
                    <a:pt x="765" y="18683"/>
                  </a:lnTo>
                  <a:lnTo>
                    <a:pt x="897" y="17968"/>
                  </a:lnTo>
                  <a:lnTo>
                    <a:pt x="1034" y="17264"/>
                  </a:lnTo>
                  <a:lnTo>
                    <a:pt x="1179" y="16561"/>
                  </a:lnTo>
                  <a:lnTo>
                    <a:pt x="1328" y="15870"/>
                  </a:lnTo>
                  <a:lnTo>
                    <a:pt x="1487" y="15190"/>
                  </a:lnTo>
                  <a:lnTo>
                    <a:pt x="1645" y="14522"/>
                  </a:lnTo>
                  <a:lnTo>
                    <a:pt x="1812" y="13866"/>
                  </a:lnTo>
                  <a:lnTo>
                    <a:pt x="1988" y="13221"/>
                  </a:lnTo>
                  <a:lnTo>
                    <a:pt x="2164" y="12588"/>
                  </a:lnTo>
                  <a:lnTo>
                    <a:pt x="2348" y="11967"/>
                  </a:lnTo>
                  <a:lnTo>
                    <a:pt x="2537" y="11357"/>
                  </a:lnTo>
                  <a:lnTo>
                    <a:pt x="2731" y="10760"/>
                  </a:lnTo>
                  <a:lnTo>
                    <a:pt x="2929" y="10174"/>
                  </a:lnTo>
                  <a:lnTo>
                    <a:pt x="3131" y="9599"/>
                  </a:lnTo>
                  <a:lnTo>
                    <a:pt x="3342" y="9048"/>
                  </a:lnTo>
                  <a:lnTo>
                    <a:pt x="3553" y="8498"/>
                  </a:lnTo>
                  <a:lnTo>
                    <a:pt x="3773" y="7958"/>
                  </a:lnTo>
                  <a:lnTo>
                    <a:pt x="3997" y="7443"/>
                  </a:lnTo>
                  <a:lnTo>
                    <a:pt x="4222" y="6939"/>
                  </a:lnTo>
                  <a:lnTo>
                    <a:pt x="4455" y="6446"/>
                  </a:lnTo>
                  <a:lnTo>
                    <a:pt x="4692" y="5966"/>
                  </a:lnTo>
                  <a:lnTo>
                    <a:pt x="4929" y="5509"/>
                  </a:lnTo>
                  <a:lnTo>
                    <a:pt x="5176" y="5063"/>
                  </a:lnTo>
                  <a:lnTo>
                    <a:pt x="5422" y="4630"/>
                  </a:lnTo>
                  <a:lnTo>
                    <a:pt x="5677" y="4208"/>
                  </a:lnTo>
                  <a:lnTo>
                    <a:pt x="5932" y="3809"/>
                  </a:lnTo>
                  <a:lnTo>
                    <a:pt x="6191" y="3411"/>
                  </a:lnTo>
                  <a:lnTo>
                    <a:pt x="6455" y="3048"/>
                  </a:lnTo>
                  <a:lnTo>
                    <a:pt x="6723" y="2684"/>
                  </a:lnTo>
                  <a:lnTo>
                    <a:pt x="6996" y="2344"/>
                  </a:lnTo>
                  <a:lnTo>
                    <a:pt x="7269" y="2028"/>
                  </a:lnTo>
                  <a:lnTo>
                    <a:pt x="7546" y="1723"/>
                  </a:lnTo>
                  <a:lnTo>
                    <a:pt x="7757" y="1500"/>
                  </a:lnTo>
                  <a:lnTo>
                    <a:pt x="7950" y="1301"/>
                  </a:lnTo>
                  <a:lnTo>
                    <a:pt x="8315" y="950"/>
                  </a:lnTo>
                  <a:lnTo>
                    <a:pt x="8636" y="668"/>
                  </a:lnTo>
                  <a:lnTo>
                    <a:pt x="8904" y="446"/>
                  </a:lnTo>
                  <a:lnTo>
                    <a:pt x="9278" y="153"/>
                  </a:lnTo>
                  <a:lnTo>
                    <a:pt x="9375" y="59"/>
                  </a:lnTo>
                  <a:lnTo>
                    <a:pt x="9401" y="24"/>
                  </a:lnTo>
                  <a:lnTo>
                    <a:pt x="9406" y="12"/>
                  </a:lnTo>
                  <a:lnTo>
                    <a:pt x="940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665;p39">
              <a:extLst>
                <a:ext uri="{FF2B5EF4-FFF2-40B4-BE49-F238E27FC236}">
                  <a16:creationId xmlns:a16="http://schemas.microsoft.com/office/drawing/2014/main" id="{5690199C-88A1-A291-B4E6-EB0F232ED7FE}"/>
                </a:ext>
              </a:extLst>
            </p:cNvPr>
            <p:cNvSpPr/>
            <p:nvPr/>
          </p:nvSpPr>
          <p:spPr>
            <a:xfrm>
              <a:off x="3794650" y="-5858000"/>
              <a:ext cx="308025" cy="849175"/>
            </a:xfrm>
            <a:custGeom>
              <a:avLst/>
              <a:gdLst/>
              <a:ahLst/>
              <a:cxnLst/>
              <a:rect l="l" t="t" r="r" b="b"/>
              <a:pathLst>
                <a:path w="12321" h="33967" extrusionOk="0">
                  <a:moveTo>
                    <a:pt x="3320" y="1"/>
                  </a:moveTo>
                  <a:lnTo>
                    <a:pt x="3153" y="259"/>
                  </a:lnTo>
                  <a:lnTo>
                    <a:pt x="2990" y="517"/>
                  </a:lnTo>
                  <a:lnTo>
                    <a:pt x="2832" y="798"/>
                  </a:lnTo>
                  <a:lnTo>
                    <a:pt x="2678" y="1079"/>
                  </a:lnTo>
                  <a:lnTo>
                    <a:pt x="2524" y="1384"/>
                  </a:lnTo>
                  <a:lnTo>
                    <a:pt x="2375" y="1689"/>
                  </a:lnTo>
                  <a:lnTo>
                    <a:pt x="2234" y="2005"/>
                  </a:lnTo>
                  <a:lnTo>
                    <a:pt x="2089" y="2345"/>
                  </a:lnTo>
                  <a:lnTo>
                    <a:pt x="1952" y="2685"/>
                  </a:lnTo>
                  <a:lnTo>
                    <a:pt x="1820" y="3025"/>
                  </a:lnTo>
                  <a:lnTo>
                    <a:pt x="1693" y="3388"/>
                  </a:lnTo>
                  <a:lnTo>
                    <a:pt x="1565" y="3752"/>
                  </a:lnTo>
                  <a:lnTo>
                    <a:pt x="1447" y="4138"/>
                  </a:lnTo>
                  <a:lnTo>
                    <a:pt x="1328" y="4525"/>
                  </a:lnTo>
                  <a:lnTo>
                    <a:pt x="1214" y="4912"/>
                  </a:lnTo>
                  <a:lnTo>
                    <a:pt x="1108" y="5322"/>
                  </a:lnTo>
                  <a:lnTo>
                    <a:pt x="1003" y="5732"/>
                  </a:lnTo>
                  <a:lnTo>
                    <a:pt x="902" y="6142"/>
                  </a:lnTo>
                  <a:lnTo>
                    <a:pt x="805" y="6576"/>
                  </a:lnTo>
                  <a:lnTo>
                    <a:pt x="717" y="7010"/>
                  </a:lnTo>
                  <a:lnTo>
                    <a:pt x="629" y="7443"/>
                  </a:lnTo>
                  <a:lnTo>
                    <a:pt x="545" y="7889"/>
                  </a:lnTo>
                  <a:lnTo>
                    <a:pt x="471" y="8346"/>
                  </a:lnTo>
                  <a:lnTo>
                    <a:pt x="396" y="8803"/>
                  </a:lnTo>
                  <a:lnTo>
                    <a:pt x="330" y="9272"/>
                  </a:lnTo>
                  <a:lnTo>
                    <a:pt x="268" y="9741"/>
                  </a:lnTo>
                  <a:lnTo>
                    <a:pt x="211" y="10221"/>
                  </a:lnTo>
                  <a:lnTo>
                    <a:pt x="158" y="10702"/>
                  </a:lnTo>
                  <a:lnTo>
                    <a:pt x="110" y="11194"/>
                  </a:lnTo>
                  <a:lnTo>
                    <a:pt x="66" y="11686"/>
                  </a:lnTo>
                  <a:lnTo>
                    <a:pt x="31" y="12179"/>
                  </a:lnTo>
                  <a:lnTo>
                    <a:pt x="0" y="12682"/>
                  </a:lnTo>
                  <a:lnTo>
                    <a:pt x="8385" y="32736"/>
                  </a:lnTo>
                  <a:lnTo>
                    <a:pt x="8623" y="33967"/>
                  </a:lnTo>
                  <a:lnTo>
                    <a:pt x="8675" y="33920"/>
                  </a:lnTo>
                  <a:lnTo>
                    <a:pt x="8834" y="33803"/>
                  </a:lnTo>
                  <a:lnTo>
                    <a:pt x="8944" y="33697"/>
                  </a:lnTo>
                  <a:lnTo>
                    <a:pt x="9071" y="33580"/>
                  </a:lnTo>
                  <a:lnTo>
                    <a:pt x="9216" y="33428"/>
                  </a:lnTo>
                  <a:lnTo>
                    <a:pt x="9375" y="33252"/>
                  </a:lnTo>
                  <a:lnTo>
                    <a:pt x="9546" y="33053"/>
                  </a:lnTo>
                  <a:lnTo>
                    <a:pt x="9726" y="32830"/>
                  </a:lnTo>
                  <a:lnTo>
                    <a:pt x="9915" y="32572"/>
                  </a:lnTo>
                  <a:lnTo>
                    <a:pt x="10113" y="32291"/>
                  </a:lnTo>
                  <a:lnTo>
                    <a:pt x="10311" y="31974"/>
                  </a:lnTo>
                  <a:lnTo>
                    <a:pt x="10513" y="31634"/>
                  </a:lnTo>
                  <a:lnTo>
                    <a:pt x="10615" y="31447"/>
                  </a:lnTo>
                  <a:lnTo>
                    <a:pt x="10716" y="31259"/>
                  </a:lnTo>
                  <a:lnTo>
                    <a:pt x="10812" y="31060"/>
                  </a:lnTo>
                  <a:lnTo>
                    <a:pt x="10914" y="30849"/>
                  </a:lnTo>
                  <a:lnTo>
                    <a:pt x="11010" y="30638"/>
                  </a:lnTo>
                  <a:lnTo>
                    <a:pt x="11107" y="30416"/>
                  </a:lnTo>
                  <a:lnTo>
                    <a:pt x="11199" y="30181"/>
                  </a:lnTo>
                  <a:lnTo>
                    <a:pt x="11292" y="29935"/>
                  </a:lnTo>
                  <a:lnTo>
                    <a:pt x="11380" y="29689"/>
                  </a:lnTo>
                  <a:lnTo>
                    <a:pt x="11468" y="29431"/>
                  </a:lnTo>
                  <a:lnTo>
                    <a:pt x="11555" y="29161"/>
                  </a:lnTo>
                  <a:lnTo>
                    <a:pt x="11635" y="28892"/>
                  </a:lnTo>
                  <a:lnTo>
                    <a:pt x="11714" y="28599"/>
                  </a:lnTo>
                  <a:lnTo>
                    <a:pt x="11789" y="28306"/>
                  </a:lnTo>
                  <a:lnTo>
                    <a:pt x="11859" y="28001"/>
                  </a:lnTo>
                  <a:lnTo>
                    <a:pt x="11929" y="27696"/>
                  </a:lnTo>
                  <a:lnTo>
                    <a:pt x="11991" y="27368"/>
                  </a:lnTo>
                  <a:lnTo>
                    <a:pt x="12048" y="27040"/>
                  </a:lnTo>
                  <a:lnTo>
                    <a:pt x="12101" y="26700"/>
                  </a:lnTo>
                  <a:lnTo>
                    <a:pt x="12149" y="26349"/>
                  </a:lnTo>
                  <a:lnTo>
                    <a:pt x="12193" y="25985"/>
                  </a:lnTo>
                  <a:lnTo>
                    <a:pt x="12228" y="25610"/>
                  </a:lnTo>
                  <a:lnTo>
                    <a:pt x="12263" y="25235"/>
                  </a:lnTo>
                  <a:lnTo>
                    <a:pt x="12285" y="24837"/>
                  </a:lnTo>
                  <a:lnTo>
                    <a:pt x="12307" y="24438"/>
                  </a:lnTo>
                  <a:lnTo>
                    <a:pt x="12316" y="24028"/>
                  </a:lnTo>
                  <a:lnTo>
                    <a:pt x="12321" y="23606"/>
                  </a:lnTo>
                  <a:lnTo>
                    <a:pt x="12321" y="23172"/>
                  </a:lnTo>
                  <a:lnTo>
                    <a:pt x="12312" y="22727"/>
                  </a:lnTo>
                  <a:lnTo>
                    <a:pt x="12294" y="22270"/>
                  </a:lnTo>
                  <a:lnTo>
                    <a:pt x="12268" y="21813"/>
                  </a:lnTo>
                  <a:lnTo>
                    <a:pt x="12233" y="21332"/>
                  </a:lnTo>
                  <a:lnTo>
                    <a:pt x="12189" y="20840"/>
                  </a:lnTo>
                  <a:lnTo>
                    <a:pt x="12140" y="20348"/>
                  </a:lnTo>
                  <a:lnTo>
                    <a:pt x="12079" y="19832"/>
                  </a:lnTo>
                  <a:lnTo>
                    <a:pt x="12008" y="19316"/>
                  </a:lnTo>
                  <a:lnTo>
                    <a:pt x="332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666;p39">
              <a:extLst>
                <a:ext uri="{FF2B5EF4-FFF2-40B4-BE49-F238E27FC236}">
                  <a16:creationId xmlns:a16="http://schemas.microsoft.com/office/drawing/2014/main" id="{BF9A4CEE-0D05-E355-46AD-53801A3A465A}"/>
                </a:ext>
              </a:extLst>
            </p:cNvPr>
            <p:cNvSpPr/>
            <p:nvPr/>
          </p:nvSpPr>
          <p:spPr>
            <a:xfrm>
              <a:off x="3794650" y="-5858000"/>
              <a:ext cx="308025" cy="849175"/>
            </a:xfrm>
            <a:custGeom>
              <a:avLst/>
              <a:gdLst/>
              <a:ahLst/>
              <a:cxnLst/>
              <a:rect l="l" t="t" r="r" b="b"/>
              <a:pathLst>
                <a:path w="12321" h="33967" fill="none" extrusionOk="0">
                  <a:moveTo>
                    <a:pt x="8623" y="33967"/>
                  </a:moveTo>
                  <a:lnTo>
                    <a:pt x="8623" y="33967"/>
                  </a:lnTo>
                  <a:lnTo>
                    <a:pt x="8675" y="33920"/>
                  </a:lnTo>
                  <a:lnTo>
                    <a:pt x="8834" y="33803"/>
                  </a:lnTo>
                  <a:lnTo>
                    <a:pt x="8944" y="33697"/>
                  </a:lnTo>
                  <a:lnTo>
                    <a:pt x="9071" y="33580"/>
                  </a:lnTo>
                  <a:lnTo>
                    <a:pt x="9216" y="33428"/>
                  </a:lnTo>
                  <a:lnTo>
                    <a:pt x="9375" y="33252"/>
                  </a:lnTo>
                  <a:lnTo>
                    <a:pt x="9546" y="33053"/>
                  </a:lnTo>
                  <a:lnTo>
                    <a:pt x="9726" y="32830"/>
                  </a:lnTo>
                  <a:lnTo>
                    <a:pt x="9915" y="32572"/>
                  </a:lnTo>
                  <a:lnTo>
                    <a:pt x="10113" y="32291"/>
                  </a:lnTo>
                  <a:lnTo>
                    <a:pt x="10311" y="31974"/>
                  </a:lnTo>
                  <a:lnTo>
                    <a:pt x="10513" y="31634"/>
                  </a:lnTo>
                  <a:lnTo>
                    <a:pt x="10615" y="31447"/>
                  </a:lnTo>
                  <a:lnTo>
                    <a:pt x="10716" y="31259"/>
                  </a:lnTo>
                  <a:lnTo>
                    <a:pt x="10812" y="31060"/>
                  </a:lnTo>
                  <a:lnTo>
                    <a:pt x="10914" y="30849"/>
                  </a:lnTo>
                  <a:lnTo>
                    <a:pt x="11010" y="30638"/>
                  </a:lnTo>
                  <a:lnTo>
                    <a:pt x="11107" y="30416"/>
                  </a:lnTo>
                  <a:lnTo>
                    <a:pt x="11199" y="30181"/>
                  </a:lnTo>
                  <a:lnTo>
                    <a:pt x="11292" y="29935"/>
                  </a:lnTo>
                  <a:lnTo>
                    <a:pt x="11380" y="29689"/>
                  </a:lnTo>
                  <a:lnTo>
                    <a:pt x="11468" y="29431"/>
                  </a:lnTo>
                  <a:lnTo>
                    <a:pt x="11555" y="29161"/>
                  </a:lnTo>
                  <a:lnTo>
                    <a:pt x="11635" y="28892"/>
                  </a:lnTo>
                  <a:lnTo>
                    <a:pt x="11714" y="28599"/>
                  </a:lnTo>
                  <a:lnTo>
                    <a:pt x="11789" y="28306"/>
                  </a:lnTo>
                  <a:lnTo>
                    <a:pt x="11859" y="28001"/>
                  </a:lnTo>
                  <a:lnTo>
                    <a:pt x="11929" y="27696"/>
                  </a:lnTo>
                  <a:lnTo>
                    <a:pt x="11991" y="27368"/>
                  </a:lnTo>
                  <a:lnTo>
                    <a:pt x="12048" y="27040"/>
                  </a:lnTo>
                  <a:lnTo>
                    <a:pt x="12101" y="26700"/>
                  </a:lnTo>
                  <a:lnTo>
                    <a:pt x="12149" y="26349"/>
                  </a:lnTo>
                  <a:lnTo>
                    <a:pt x="12193" y="25985"/>
                  </a:lnTo>
                  <a:lnTo>
                    <a:pt x="12228" y="25610"/>
                  </a:lnTo>
                  <a:lnTo>
                    <a:pt x="12263" y="25235"/>
                  </a:lnTo>
                  <a:lnTo>
                    <a:pt x="12285" y="24837"/>
                  </a:lnTo>
                  <a:lnTo>
                    <a:pt x="12307" y="24438"/>
                  </a:lnTo>
                  <a:lnTo>
                    <a:pt x="12316" y="24028"/>
                  </a:lnTo>
                  <a:lnTo>
                    <a:pt x="12321" y="23606"/>
                  </a:lnTo>
                  <a:lnTo>
                    <a:pt x="12321" y="23172"/>
                  </a:lnTo>
                  <a:lnTo>
                    <a:pt x="12312" y="22727"/>
                  </a:lnTo>
                  <a:lnTo>
                    <a:pt x="12294" y="22270"/>
                  </a:lnTo>
                  <a:lnTo>
                    <a:pt x="12268" y="21813"/>
                  </a:lnTo>
                  <a:lnTo>
                    <a:pt x="12233" y="21332"/>
                  </a:lnTo>
                  <a:lnTo>
                    <a:pt x="12189" y="20840"/>
                  </a:lnTo>
                  <a:lnTo>
                    <a:pt x="12140" y="20348"/>
                  </a:lnTo>
                  <a:lnTo>
                    <a:pt x="12079" y="19832"/>
                  </a:lnTo>
                  <a:lnTo>
                    <a:pt x="12008" y="19316"/>
                  </a:lnTo>
                  <a:lnTo>
                    <a:pt x="3320" y="1"/>
                  </a:lnTo>
                  <a:lnTo>
                    <a:pt x="3320" y="1"/>
                  </a:lnTo>
                  <a:lnTo>
                    <a:pt x="3153" y="259"/>
                  </a:lnTo>
                  <a:lnTo>
                    <a:pt x="2990" y="517"/>
                  </a:lnTo>
                  <a:lnTo>
                    <a:pt x="2832" y="798"/>
                  </a:lnTo>
                  <a:lnTo>
                    <a:pt x="2678" y="1079"/>
                  </a:lnTo>
                  <a:lnTo>
                    <a:pt x="2524" y="1384"/>
                  </a:lnTo>
                  <a:lnTo>
                    <a:pt x="2375" y="1689"/>
                  </a:lnTo>
                  <a:lnTo>
                    <a:pt x="2234" y="2005"/>
                  </a:lnTo>
                  <a:lnTo>
                    <a:pt x="2089" y="2345"/>
                  </a:lnTo>
                  <a:lnTo>
                    <a:pt x="1952" y="2685"/>
                  </a:lnTo>
                  <a:lnTo>
                    <a:pt x="1820" y="3025"/>
                  </a:lnTo>
                  <a:lnTo>
                    <a:pt x="1693" y="3388"/>
                  </a:lnTo>
                  <a:lnTo>
                    <a:pt x="1565" y="3752"/>
                  </a:lnTo>
                  <a:lnTo>
                    <a:pt x="1447" y="4138"/>
                  </a:lnTo>
                  <a:lnTo>
                    <a:pt x="1328" y="4525"/>
                  </a:lnTo>
                  <a:lnTo>
                    <a:pt x="1214" y="4912"/>
                  </a:lnTo>
                  <a:lnTo>
                    <a:pt x="1108" y="5322"/>
                  </a:lnTo>
                  <a:lnTo>
                    <a:pt x="1003" y="5732"/>
                  </a:lnTo>
                  <a:lnTo>
                    <a:pt x="902" y="6142"/>
                  </a:lnTo>
                  <a:lnTo>
                    <a:pt x="805" y="6576"/>
                  </a:lnTo>
                  <a:lnTo>
                    <a:pt x="717" y="7010"/>
                  </a:lnTo>
                  <a:lnTo>
                    <a:pt x="629" y="7443"/>
                  </a:lnTo>
                  <a:lnTo>
                    <a:pt x="545" y="7889"/>
                  </a:lnTo>
                  <a:lnTo>
                    <a:pt x="471" y="8346"/>
                  </a:lnTo>
                  <a:lnTo>
                    <a:pt x="396" y="8803"/>
                  </a:lnTo>
                  <a:lnTo>
                    <a:pt x="330" y="9272"/>
                  </a:lnTo>
                  <a:lnTo>
                    <a:pt x="268" y="9741"/>
                  </a:lnTo>
                  <a:lnTo>
                    <a:pt x="211" y="10221"/>
                  </a:lnTo>
                  <a:lnTo>
                    <a:pt x="158" y="10702"/>
                  </a:lnTo>
                  <a:lnTo>
                    <a:pt x="110" y="11194"/>
                  </a:lnTo>
                  <a:lnTo>
                    <a:pt x="66" y="11686"/>
                  </a:lnTo>
                  <a:lnTo>
                    <a:pt x="31" y="12179"/>
                  </a:lnTo>
                  <a:lnTo>
                    <a:pt x="0" y="12682"/>
                  </a:lnTo>
                  <a:lnTo>
                    <a:pt x="8385" y="32736"/>
                  </a:lnTo>
                  <a:lnTo>
                    <a:pt x="8623" y="339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667;p39">
              <a:extLst>
                <a:ext uri="{FF2B5EF4-FFF2-40B4-BE49-F238E27FC236}">
                  <a16:creationId xmlns:a16="http://schemas.microsoft.com/office/drawing/2014/main" id="{171D36B8-27A6-5C23-65E1-19428040BD9D}"/>
                </a:ext>
              </a:extLst>
            </p:cNvPr>
            <p:cNvSpPr/>
            <p:nvPr/>
          </p:nvSpPr>
          <p:spPr>
            <a:xfrm>
              <a:off x="3773650" y="-5596025"/>
              <a:ext cx="235600" cy="588675"/>
            </a:xfrm>
            <a:custGeom>
              <a:avLst/>
              <a:gdLst/>
              <a:ahLst/>
              <a:cxnLst/>
              <a:rect l="l" t="t" r="r" b="b"/>
              <a:pathLst>
                <a:path w="9424" h="23547" extrusionOk="0">
                  <a:moveTo>
                    <a:pt x="0" y="0"/>
                  </a:moveTo>
                  <a:lnTo>
                    <a:pt x="5" y="12"/>
                  </a:lnTo>
                  <a:lnTo>
                    <a:pt x="9" y="23"/>
                  </a:lnTo>
                  <a:lnTo>
                    <a:pt x="35" y="59"/>
                  </a:lnTo>
                  <a:lnTo>
                    <a:pt x="137" y="152"/>
                  </a:lnTo>
                  <a:lnTo>
                    <a:pt x="515" y="457"/>
                  </a:lnTo>
                  <a:lnTo>
                    <a:pt x="783" y="680"/>
                  </a:lnTo>
                  <a:lnTo>
                    <a:pt x="1104" y="961"/>
                  </a:lnTo>
                  <a:lnTo>
                    <a:pt x="1469" y="1313"/>
                  </a:lnTo>
                  <a:lnTo>
                    <a:pt x="1667" y="1512"/>
                  </a:lnTo>
                  <a:lnTo>
                    <a:pt x="1878" y="1735"/>
                  </a:lnTo>
                  <a:lnTo>
                    <a:pt x="2155" y="2039"/>
                  </a:lnTo>
                  <a:lnTo>
                    <a:pt x="2427" y="2356"/>
                  </a:lnTo>
                  <a:lnTo>
                    <a:pt x="2700" y="2696"/>
                  </a:lnTo>
                  <a:lnTo>
                    <a:pt x="2968" y="3047"/>
                  </a:lnTo>
                  <a:lnTo>
                    <a:pt x="3232" y="3422"/>
                  </a:lnTo>
                  <a:lnTo>
                    <a:pt x="3492" y="3809"/>
                  </a:lnTo>
                  <a:lnTo>
                    <a:pt x="3747" y="4208"/>
                  </a:lnTo>
                  <a:lnTo>
                    <a:pt x="4002" y="4630"/>
                  </a:lnTo>
                  <a:lnTo>
                    <a:pt x="4248" y="5063"/>
                  </a:lnTo>
                  <a:lnTo>
                    <a:pt x="4494" y="5509"/>
                  </a:lnTo>
                  <a:lnTo>
                    <a:pt x="4736" y="5966"/>
                  </a:lnTo>
                  <a:lnTo>
                    <a:pt x="4969" y="6446"/>
                  </a:lnTo>
                  <a:lnTo>
                    <a:pt x="5202" y="6939"/>
                  </a:lnTo>
                  <a:lnTo>
                    <a:pt x="5431" y="7443"/>
                  </a:lnTo>
                  <a:lnTo>
                    <a:pt x="5650" y="7958"/>
                  </a:lnTo>
                  <a:lnTo>
                    <a:pt x="5870" y="8497"/>
                  </a:lnTo>
                  <a:lnTo>
                    <a:pt x="6081" y="9037"/>
                  </a:lnTo>
                  <a:lnTo>
                    <a:pt x="6292" y="9599"/>
                  </a:lnTo>
                  <a:lnTo>
                    <a:pt x="6495" y="10173"/>
                  </a:lnTo>
                  <a:lnTo>
                    <a:pt x="6693" y="10759"/>
                  </a:lnTo>
                  <a:lnTo>
                    <a:pt x="6886" y="11357"/>
                  </a:lnTo>
                  <a:lnTo>
                    <a:pt x="7075" y="11967"/>
                  </a:lnTo>
                  <a:lnTo>
                    <a:pt x="7260" y="12588"/>
                  </a:lnTo>
                  <a:lnTo>
                    <a:pt x="7440" y="13221"/>
                  </a:lnTo>
                  <a:lnTo>
                    <a:pt x="7612" y="13865"/>
                  </a:lnTo>
                  <a:lnTo>
                    <a:pt x="7779" y="14522"/>
                  </a:lnTo>
                  <a:lnTo>
                    <a:pt x="7941" y="15190"/>
                  </a:lnTo>
                  <a:lnTo>
                    <a:pt x="8095" y="15870"/>
                  </a:lnTo>
                  <a:lnTo>
                    <a:pt x="8245" y="16561"/>
                  </a:lnTo>
                  <a:lnTo>
                    <a:pt x="8390" y="17253"/>
                  </a:lnTo>
                  <a:lnTo>
                    <a:pt x="8526" y="17968"/>
                  </a:lnTo>
                  <a:lnTo>
                    <a:pt x="8658" y="18682"/>
                  </a:lnTo>
                  <a:lnTo>
                    <a:pt x="8755" y="19222"/>
                  </a:lnTo>
                  <a:lnTo>
                    <a:pt x="8843" y="19737"/>
                  </a:lnTo>
                  <a:lnTo>
                    <a:pt x="8997" y="20687"/>
                  </a:lnTo>
                  <a:lnTo>
                    <a:pt x="9124" y="21519"/>
                  </a:lnTo>
                  <a:lnTo>
                    <a:pt x="9225" y="22234"/>
                  </a:lnTo>
                  <a:lnTo>
                    <a:pt x="9362" y="23218"/>
                  </a:lnTo>
                  <a:lnTo>
                    <a:pt x="9401" y="23476"/>
                  </a:lnTo>
                  <a:lnTo>
                    <a:pt x="9414" y="23535"/>
                  </a:lnTo>
                  <a:lnTo>
                    <a:pt x="9419" y="23546"/>
                  </a:lnTo>
                  <a:lnTo>
                    <a:pt x="9423" y="23546"/>
                  </a:lnTo>
                  <a:lnTo>
                    <a:pt x="9410" y="23195"/>
                  </a:lnTo>
                  <a:lnTo>
                    <a:pt x="9384" y="22843"/>
                  </a:lnTo>
                  <a:lnTo>
                    <a:pt x="9353" y="22492"/>
                  </a:lnTo>
                  <a:lnTo>
                    <a:pt x="9313" y="22152"/>
                  </a:lnTo>
                  <a:lnTo>
                    <a:pt x="9265" y="21683"/>
                  </a:lnTo>
                  <a:lnTo>
                    <a:pt x="9212" y="21214"/>
                  </a:lnTo>
                  <a:lnTo>
                    <a:pt x="9159" y="20757"/>
                  </a:lnTo>
                  <a:lnTo>
                    <a:pt x="9098" y="20288"/>
                  </a:lnTo>
                  <a:lnTo>
                    <a:pt x="9036" y="19831"/>
                  </a:lnTo>
                  <a:lnTo>
                    <a:pt x="8970" y="19386"/>
                  </a:lnTo>
                  <a:lnTo>
                    <a:pt x="8904" y="18929"/>
                  </a:lnTo>
                  <a:lnTo>
                    <a:pt x="8834" y="18483"/>
                  </a:lnTo>
                  <a:lnTo>
                    <a:pt x="8706" y="17733"/>
                  </a:lnTo>
                  <a:lnTo>
                    <a:pt x="8574" y="17006"/>
                  </a:lnTo>
                  <a:lnTo>
                    <a:pt x="8434" y="16280"/>
                  </a:lnTo>
                  <a:lnTo>
                    <a:pt x="8284" y="15565"/>
                  </a:lnTo>
                  <a:lnTo>
                    <a:pt x="8130" y="14862"/>
                  </a:lnTo>
                  <a:lnTo>
                    <a:pt x="7972" y="14182"/>
                  </a:lnTo>
                  <a:lnTo>
                    <a:pt x="7809" y="13502"/>
                  </a:lnTo>
                  <a:lnTo>
                    <a:pt x="7638" y="12834"/>
                  </a:lnTo>
                  <a:lnTo>
                    <a:pt x="7458" y="12189"/>
                  </a:lnTo>
                  <a:lnTo>
                    <a:pt x="7273" y="11545"/>
                  </a:lnTo>
                  <a:lnTo>
                    <a:pt x="7084" y="10924"/>
                  </a:lnTo>
                  <a:lnTo>
                    <a:pt x="6890" y="10314"/>
                  </a:lnTo>
                  <a:lnTo>
                    <a:pt x="6688" y="9716"/>
                  </a:lnTo>
                  <a:lnTo>
                    <a:pt x="6482" y="9130"/>
                  </a:lnTo>
                  <a:lnTo>
                    <a:pt x="6270" y="8556"/>
                  </a:lnTo>
                  <a:lnTo>
                    <a:pt x="6055" y="8005"/>
                  </a:lnTo>
                  <a:lnTo>
                    <a:pt x="5831" y="7454"/>
                  </a:lnTo>
                  <a:lnTo>
                    <a:pt x="5606" y="6939"/>
                  </a:lnTo>
                  <a:lnTo>
                    <a:pt x="5373" y="6423"/>
                  </a:lnTo>
                  <a:lnTo>
                    <a:pt x="5136" y="5931"/>
                  </a:lnTo>
                  <a:lnTo>
                    <a:pt x="4894" y="5450"/>
                  </a:lnTo>
                  <a:lnTo>
                    <a:pt x="4648" y="4981"/>
                  </a:lnTo>
                  <a:lnTo>
                    <a:pt x="4397" y="4536"/>
                  </a:lnTo>
                  <a:lnTo>
                    <a:pt x="4142" y="4102"/>
                  </a:lnTo>
                  <a:lnTo>
                    <a:pt x="3883" y="3692"/>
                  </a:lnTo>
                  <a:lnTo>
                    <a:pt x="3619" y="3293"/>
                  </a:lnTo>
                  <a:lnTo>
                    <a:pt x="3351" y="2907"/>
                  </a:lnTo>
                  <a:lnTo>
                    <a:pt x="3078" y="2555"/>
                  </a:lnTo>
                  <a:lnTo>
                    <a:pt x="2801" y="2203"/>
                  </a:lnTo>
                  <a:lnTo>
                    <a:pt x="2524" y="1875"/>
                  </a:lnTo>
                  <a:lnTo>
                    <a:pt x="2238" y="1571"/>
                  </a:lnTo>
                  <a:lnTo>
                    <a:pt x="1953" y="1278"/>
                  </a:lnTo>
                  <a:lnTo>
                    <a:pt x="1781" y="1113"/>
                  </a:lnTo>
                  <a:lnTo>
                    <a:pt x="1605" y="961"/>
                  </a:lnTo>
                  <a:lnTo>
                    <a:pt x="1434" y="809"/>
                  </a:lnTo>
                  <a:lnTo>
                    <a:pt x="1258" y="668"/>
                  </a:lnTo>
                  <a:lnTo>
                    <a:pt x="1082" y="539"/>
                  </a:lnTo>
                  <a:lnTo>
                    <a:pt x="902" y="422"/>
                  </a:lnTo>
                  <a:lnTo>
                    <a:pt x="726" y="305"/>
                  </a:lnTo>
                  <a:lnTo>
                    <a:pt x="546" y="211"/>
                  </a:lnTo>
                  <a:lnTo>
                    <a:pt x="414" y="117"/>
                  </a:lnTo>
                  <a:lnTo>
                    <a:pt x="277" y="59"/>
                  </a:lnTo>
                  <a:lnTo>
                    <a:pt x="141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668;p39">
              <a:extLst>
                <a:ext uri="{FF2B5EF4-FFF2-40B4-BE49-F238E27FC236}">
                  <a16:creationId xmlns:a16="http://schemas.microsoft.com/office/drawing/2014/main" id="{54021DE0-F7F8-2464-D77F-9CE853D01294}"/>
                </a:ext>
              </a:extLst>
            </p:cNvPr>
            <p:cNvSpPr/>
            <p:nvPr/>
          </p:nvSpPr>
          <p:spPr>
            <a:xfrm>
              <a:off x="3750450" y="-5603350"/>
              <a:ext cx="7050" cy="620025"/>
            </a:xfrm>
            <a:custGeom>
              <a:avLst/>
              <a:gdLst/>
              <a:ahLst/>
              <a:cxnLst/>
              <a:rect l="l" t="t" r="r" b="b"/>
              <a:pathLst>
                <a:path w="282" h="24801" extrusionOk="0">
                  <a:moveTo>
                    <a:pt x="141" y="0"/>
                  </a:moveTo>
                  <a:lnTo>
                    <a:pt x="102" y="1547"/>
                  </a:lnTo>
                  <a:lnTo>
                    <a:pt x="66" y="3094"/>
                  </a:lnTo>
                  <a:lnTo>
                    <a:pt x="36" y="4641"/>
                  </a:lnTo>
                  <a:lnTo>
                    <a:pt x="18" y="6188"/>
                  </a:lnTo>
                  <a:lnTo>
                    <a:pt x="5" y="7747"/>
                  </a:lnTo>
                  <a:lnTo>
                    <a:pt x="1" y="9294"/>
                  </a:lnTo>
                  <a:lnTo>
                    <a:pt x="5" y="10841"/>
                  </a:lnTo>
                  <a:lnTo>
                    <a:pt x="18" y="12400"/>
                  </a:lnTo>
                  <a:lnTo>
                    <a:pt x="5" y="13947"/>
                  </a:lnTo>
                  <a:lnTo>
                    <a:pt x="1" y="15506"/>
                  </a:lnTo>
                  <a:lnTo>
                    <a:pt x="5" y="17053"/>
                  </a:lnTo>
                  <a:lnTo>
                    <a:pt x="18" y="18600"/>
                  </a:lnTo>
                  <a:lnTo>
                    <a:pt x="36" y="20159"/>
                  </a:lnTo>
                  <a:lnTo>
                    <a:pt x="66" y="21706"/>
                  </a:lnTo>
                  <a:lnTo>
                    <a:pt x="102" y="23253"/>
                  </a:lnTo>
                  <a:lnTo>
                    <a:pt x="141" y="24801"/>
                  </a:lnTo>
                  <a:lnTo>
                    <a:pt x="185" y="23253"/>
                  </a:lnTo>
                  <a:lnTo>
                    <a:pt x="220" y="21706"/>
                  </a:lnTo>
                  <a:lnTo>
                    <a:pt x="247" y="20159"/>
                  </a:lnTo>
                  <a:lnTo>
                    <a:pt x="264" y="18600"/>
                  </a:lnTo>
                  <a:lnTo>
                    <a:pt x="278" y="17053"/>
                  </a:lnTo>
                  <a:lnTo>
                    <a:pt x="282" y="15506"/>
                  </a:lnTo>
                  <a:lnTo>
                    <a:pt x="278" y="13947"/>
                  </a:lnTo>
                  <a:lnTo>
                    <a:pt x="269" y="12400"/>
                  </a:lnTo>
                  <a:lnTo>
                    <a:pt x="278" y="10841"/>
                  </a:lnTo>
                  <a:lnTo>
                    <a:pt x="282" y="9294"/>
                  </a:lnTo>
                  <a:lnTo>
                    <a:pt x="278" y="7747"/>
                  </a:lnTo>
                  <a:lnTo>
                    <a:pt x="264" y="6188"/>
                  </a:lnTo>
                  <a:lnTo>
                    <a:pt x="247" y="4641"/>
                  </a:lnTo>
                  <a:lnTo>
                    <a:pt x="220" y="3094"/>
                  </a:lnTo>
                  <a:lnTo>
                    <a:pt x="185" y="1547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669;p39">
              <a:extLst>
                <a:ext uri="{FF2B5EF4-FFF2-40B4-BE49-F238E27FC236}">
                  <a16:creationId xmlns:a16="http://schemas.microsoft.com/office/drawing/2014/main" id="{D11B912A-343F-5133-63EA-90176110B96E}"/>
                </a:ext>
              </a:extLst>
            </p:cNvPr>
            <p:cNvSpPr/>
            <p:nvPr/>
          </p:nvSpPr>
          <p:spPr>
            <a:xfrm>
              <a:off x="3331850" y="-10745700"/>
              <a:ext cx="394100" cy="2843400"/>
            </a:xfrm>
            <a:custGeom>
              <a:avLst/>
              <a:gdLst/>
              <a:ahLst/>
              <a:cxnLst/>
              <a:rect l="l" t="t" r="r" b="b"/>
              <a:pathLst>
                <a:path w="15764" h="113736" extrusionOk="0">
                  <a:moveTo>
                    <a:pt x="12194" y="0"/>
                  </a:moveTo>
                  <a:lnTo>
                    <a:pt x="12158" y="117"/>
                  </a:lnTo>
                  <a:lnTo>
                    <a:pt x="12049" y="457"/>
                  </a:lnTo>
                  <a:lnTo>
                    <a:pt x="11873" y="1043"/>
                  </a:lnTo>
                  <a:lnTo>
                    <a:pt x="11763" y="1430"/>
                  </a:lnTo>
                  <a:lnTo>
                    <a:pt x="11635" y="1899"/>
                  </a:lnTo>
                  <a:lnTo>
                    <a:pt x="11490" y="2426"/>
                  </a:lnTo>
                  <a:lnTo>
                    <a:pt x="11327" y="3036"/>
                  </a:lnTo>
                  <a:lnTo>
                    <a:pt x="11152" y="3715"/>
                  </a:lnTo>
                  <a:lnTo>
                    <a:pt x="10958" y="4477"/>
                  </a:lnTo>
                  <a:lnTo>
                    <a:pt x="10751" y="5321"/>
                  </a:lnTo>
                  <a:lnTo>
                    <a:pt x="10532" y="6247"/>
                  </a:lnTo>
                  <a:lnTo>
                    <a:pt x="10294" y="7255"/>
                  </a:lnTo>
                  <a:lnTo>
                    <a:pt x="10048" y="8357"/>
                  </a:lnTo>
                  <a:lnTo>
                    <a:pt x="9784" y="9552"/>
                  </a:lnTo>
                  <a:lnTo>
                    <a:pt x="9503" y="10830"/>
                  </a:lnTo>
                  <a:lnTo>
                    <a:pt x="9212" y="12201"/>
                  </a:lnTo>
                  <a:lnTo>
                    <a:pt x="8909" y="13678"/>
                  </a:lnTo>
                  <a:lnTo>
                    <a:pt x="8592" y="15248"/>
                  </a:lnTo>
                  <a:lnTo>
                    <a:pt x="8263" y="16924"/>
                  </a:lnTo>
                  <a:lnTo>
                    <a:pt x="7920" y="18706"/>
                  </a:lnTo>
                  <a:lnTo>
                    <a:pt x="7568" y="20593"/>
                  </a:lnTo>
                  <a:lnTo>
                    <a:pt x="7203" y="22585"/>
                  </a:lnTo>
                  <a:lnTo>
                    <a:pt x="6825" y="24695"/>
                  </a:lnTo>
                  <a:lnTo>
                    <a:pt x="6434" y="26910"/>
                  </a:lnTo>
                  <a:lnTo>
                    <a:pt x="6038" y="29243"/>
                  </a:lnTo>
                  <a:lnTo>
                    <a:pt x="5624" y="31704"/>
                  </a:lnTo>
                  <a:lnTo>
                    <a:pt x="5207" y="34271"/>
                  </a:lnTo>
                  <a:lnTo>
                    <a:pt x="4776" y="36966"/>
                  </a:lnTo>
                  <a:lnTo>
                    <a:pt x="4332" y="39791"/>
                  </a:lnTo>
                  <a:lnTo>
                    <a:pt x="4112" y="41233"/>
                  </a:lnTo>
                  <a:lnTo>
                    <a:pt x="3901" y="42686"/>
                  </a:lnTo>
                  <a:lnTo>
                    <a:pt x="3699" y="44128"/>
                  </a:lnTo>
                  <a:lnTo>
                    <a:pt x="3501" y="45581"/>
                  </a:lnTo>
                  <a:lnTo>
                    <a:pt x="3312" y="47034"/>
                  </a:lnTo>
                  <a:lnTo>
                    <a:pt x="3127" y="48476"/>
                  </a:lnTo>
                  <a:lnTo>
                    <a:pt x="2951" y="49929"/>
                  </a:lnTo>
                  <a:lnTo>
                    <a:pt x="2780" y="51371"/>
                  </a:lnTo>
                  <a:lnTo>
                    <a:pt x="2617" y="52812"/>
                  </a:lnTo>
                  <a:lnTo>
                    <a:pt x="2463" y="54254"/>
                  </a:lnTo>
                  <a:lnTo>
                    <a:pt x="2314" y="55684"/>
                  </a:lnTo>
                  <a:lnTo>
                    <a:pt x="2168" y="57114"/>
                  </a:lnTo>
                  <a:lnTo>
                    <a:pt x="2028" y="58544"/>
                  </a:lnTo>
                  <a:lnTo>
                    <a:pt x="1896" y="59950"/>
                  </a:lnTo>
                  <a:lnTo>
                    <a:pt x="1773" y="61368"/>
                  </a:lnTo>
                  <a:lnTo>
                    <a:pt x="1650" y="62763"/>
                  </a:lnTo>
                  <a:lnTo>
                    <a:pt x="1535" y="64146"/>
                  </a:lnTo>
                  <a:lnTo>
                    <a:pt x="1425" y="65529"/>
                  </a:lnTo>
                  <a:lnTo>
                    <a:pt x="1320" y="66900"/>
                  </a:lnTo>
                  <a:lnTo>
                    <a:pt x="1223" y="68248"/>
                  </a:lnTo>
                  <a:lnTo>
                    <a:pt x="1126" y="69596"/>
                  </a:lnTo>
                  <a:lnTo>
                    <a:pt x="1038" y="70921"/>
                  </a:lnTo>
                  <a:lnTo>
                    <a:pt x="955" y="72245"/>
                  </a:lnTo>
                  <a:lnTo>
                    <a:pt x="876" y="73534"/>
                  </a:lnTo>
                  <a:lnTo>
                    <a:pt x="801" y="74823"/>
                  </a:lnTo>
                  <a:lnTo>
                    <a:pt x="726" y="76089"/>
                  </a:lnTo>
                  <a:lnTo>
                    <a:pt x="660" y="77343"/>
                  </a:lnTo>
                  <a:lnTo>
                    <a:pt x="599" y="78574"/>
                  </a:lnTo>
                  <a:lnTo>
                    <a:pt x="542" y="79781"/>
                  </a:lnTo>
                  <a:lnTo>
                    <a:pt x="484" y="80977"/>
                  </a:lnTo>
                  <a:lnTo>
                    <a:pt x="436" y="82137"/>
                  </a:lnTo>
                  <a:lnTo>
                    <a:pt x="388" y="83286"/>
                  </a:lnTo>
                  <a:lnTo>
                    <a:pt x="304" y="85513"/>
                  </a:lnTo>
                  <a:lnTo>
                    <a:pt x="229" y="87646"/>
                  </a:lnTo>
                  <a:lnTo>
                    <a:pt x="172" y="89673"/>
                  </a:lnTo>
                  <a:lnTo>
                    <a:pt x="124" y="91595"/>
                  </a:lnTo>
                  <a:lnTo>
                    <a:pt x="84" y="93400"/>
                  </a:lnTo>
                  <a:lnTo>
                    <a:pt x="53" y="95076"/>
                  </a:lnTo>
                  <a:lnTo>
                    <a:pt x="31" y="96635"/>
                  </a:lnTo>
                  <a:lnTo>
                    <a:pt x="14" y="98053"/>
                  </a:lnTo>
                  <a:lnTo>
                    <a:pt x="5" y="99319"/>
                  </a:lnTo>
                  <a:lnTo>
                    <a:pt x="1" y="100444"/>
                  </a:lnTo>
                  <a:lnTo>
                    <a:pt x="1" y="101417"/>
                  </a:lnTo>
                  <a:lnTo>
                    <a:pt x="1" y="102226"/>
                  </a:lnTo>
                  <a:lnTo>
                    <a:pt x="5" y="103328"/>
                  </a:lnTo>
                  <a:lnTo>
                    <a:pt x="9" y="103703"/>
                  </a:lnTo>
                  <a:lnTo>
                    <a:pt x="3782" y="112798"/>
                  </a:lnTo>
                  <a:lnTo>
                    <a:pt x="9133" y="113735"/>
                  </a:lnTo>
                  <a:lnTo>
                    <a:pt x="13042" y="111473"/>
                  </a:lnTo>
                  <a:lnTo>
                    <a:pt x="15764" y="621"/>
                  </a:lnTo>
                  <a:lnTo>
                    <a:pt x="12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670;p39">
              <a:extLst>
                <a:ext uri="{FF2B5EF4-FFF2-40B4-BE49-F238E27FC236}">
                  <a16:creationId xmlns:a16="http://schemas.microsoft.com/office/drawing/2014/main" id="{B1443C7C-7A3C-6A71-85F4-93AAE1D46087}"/>
                </a:ext>
              </a:extLst>
            </p:cNvPr>
            <p:cNvSpPr/>
            <p:nvPr/>
          </p:nvSpPr>
          <p:spPr>
            <a:xfrm>
              <a:off x="3331850" y="-10745700"/>
              <a:ext cx="394100" cy="2843400"/>
            </a:xfrm>
            <a:custGeom>
              <a:avLst/>
              <a:gdLst/>
              <a:ahLst/>
              <a:cxnLst/>
              <a:rect l="l" t="t" r="r" b="b"/>
              <a:pathLst>
                <a:path w="15764" h="113736" fill="none" extrusionOk="0">
                  <a:moveTo>
                    <a:pt x="3782" y="112798"/>
                  </a:moveTo>
                  <a:lnTo>
                    <a:pt x="9" y="103703"/>
                  </a:lnTo>
                  <a:lnTo>
                    <a:pt x="9" y="103703"/>
                  </a:lnTo>
                  <a:lnTo>
                    <a:pt x="5" y="103328"/>
                  </a:lnTo>
                  <a:lnTo>
                    <a:pt x="1" y="102226"/>
                  </a:lnTo>
                  <a:lnTo>
                    <a:pt x="1" y="101417"/>
                  </a:lnTo>
                  <a:lnTo>
                    <a:pt x="1" y="100444"/>
                  </a:lnTo>
                  <a:lnTo>
                    <a:pt x="5" y="99319"/>
                  </a:lnTo>
                  <a:lnTo>
                    <a:pt x="14" y="98053"/>
                  </a:lnTo>
                  <a:lnTo>
                    <a:pt x="31" y="96635"/>
                  </a:lnTo>
                  <a:lnTo>
                    <a:pt x="53" y="95076"/>
                  </a:lnTo>
                  <a:lnTo>
                    <a:pt x="84" y="93400"/>
                  </a:lnTo>
                  <a:lnTo>
                    <a:pt x="124" y="91595"/>
                  </a:lnTo>
                  <a:lnTo>
                    <a:pt x="172" y="89673"/>
                  </a:lnTo>
                  <a:lnTo>
                    <a:pt x="229" y="87646"/>
                  </a:lnTo>
                  <a:lnTo>
                    <a:pt x="304" y="85513"/>
                  </a:lnTo>
                  <a:lnTo>
                    <a:pt x="388" y="83286"/>
                  </a:lnTo>
                  <a:lnTo>
                    <a:pt x="436" y="82137"/>
                  </a:lnTo>
                  <a:lnTo>
                    <a:pt x="484" y="80977"/>
                  </a:lnTo>
                  <a:lnTo>
                    <a:pt x="542" y="79781"/>
                  </a:lnTo>
                  <a:lnTo>
                    <a:pt x="599" y="78574"/>
                  </a:lnTo>
                  <a:lnTo>
                    <a:pt x="660" y="77343"/>
                  </a:lnTo>
                  <a:lnTo>
                    <a:pt x="726" y="76089"/>
                  </a:lnTo>
                  <a:lnTo>
                    <a:pt x="801" y="74823"/>
                  </a:lnTo>
                  <a:lnTo>
                    <a:pt x="876" y="73534"/>
                  </a:lnTo>
                  <a:lnTo>
                    <a:pt x="955" y="72245"/>
                  </a:lnTo>
                  <a:lnTo>
                    <a:pt x="1038" y="70921"/>
                  </a:lnTo>
                  <a:lnTo>
                    <a:pt x="1126" y="69596"/>
                  </a:lnTo>
                  <a:lnTo>
                    <a:pt x="1223" y="68248"/>
                  </a:lnTo>
                  <a:lnTo>
                    <a:pt x="1320" y="66900"/>
                  </a:lnTo>
                  <a:lnTo>
                    <a:pt x="1425" y="65529"/>
                  </a:lnTo>
                  <a:lnTo>
                    <a:pt x="1535" y="64146"/>
                  </a:lnTo>
                  <a:lnTo>
                    <a:pt x="1650" y="62763"/>
                  </a:lnTo>
                  <a:lnTo>
                    <a:pt x="1773" y="61368"/>
                  </a:lnTo>
                  <a:lnTo>
                    <a:pt x="1896" y="59950"/>
                  </a:lnTo>
                  <a:lnTo>
                    <a:pt x="2028" y="58544"/>
                  </a:lnTo>
                  <a:lnTo>
                    <a:pt x="2168" y="57114"/>
                  </a:lnTo>
                  <a:lnTo>
                    <a:pt x="2314" y="55684"/>
                  </a:lnTo>
                  <a:lnTo>
                    <a:pt x="2463" y="54254"/>
                  </a:lnTo>
                  <a:lnTo>
                    <a:pt x="2617" y="52812"/>
                  </a:lnTo>
                  <a:lnTo>
                    <a:pt x="2780" y="51371"/>
                  </a:lnTo>
                  <a:lnTo>
                    <a:pt x="2951" y="49929"/>
                  </a:lnTo>
                  <a:lnTo>
                    <a:pt x="3127" y="48476"/>
                  </a:lnTo>
                  <a:lnTo>
                    <a:pt x="3312" y="47034"/>
                  </a:lnTo>
                  <a:lnTo>
                    <a:pt x="3501" y="45581"/>
                  </a:lnTo>
                  <a:lnTo>
                    <a:pt x="3699" y="44128"/>
                  </a:lnTo>
                  <a:lnTo>
                    <a:pt x="3901" y="42686"/>
                  </a:lnTo>
                  <a:lnTo>
                    <a:pt x="4112" y="41233"/>
                  </a:lnTo>
                  <a:lnTo>
                    <a:pt x="4332" y="39791"/>
                  </a:lnTo>
                  <a:lnTo>
                    <a:pt x="4332" y="39791"/>
                  </a:lnTo>
                  <a:lnTo>
                    <a:pt x="4776" y="36966"/>
                  </a:lnTo>
                  <a:lnTo>
                    <a:pt x="5207" y="34271"/>
                  </a:lnTo>
                  <a:lnTo>
                    <a:pt x="5624" y="31704"/>
                  </a:lnTo>
                  <a:lnTo>
                    <a:pt x="6038" y="29243"/>
                  </a:lnTo>
                  <a:lnTo>
                    <a:pt x="6434" y="26910"/>
                  </a:lnTo>
                  <a:lnTo>
                    <a:pt x="6825" y="24695"/>
                  </a:lnTo>
                  <a:lnTo>
                    <a:pt x="7203" y="22585"/>
                  </a:lnTo>
                  <a:lnTo>
                    <a:pt x="7568" y="20593"/>
                  </a:lnTo>
                  <a:lnTo>
                    <a:pt x="7920" y="18706"/>
                  </a:lnTo>
                  <a:lnTo>
                    <a:pt x="8263" y="16924"/>
                  </a:lnTo>
                  <a:lnTo>
                    <a:pt x="8592" y="15248"/>
                  </a:lnTo>
                  <a:lnTo>
                    <a:pt x="8909" y="13678"/>
                  </a:lnTo>
                  <a:lnTo>
                    <a:pt x="9212" y="12201"/>
                  </a:lnTo>
                  <a:lnTo>
                    <a:pt x="9503" y="10830"/>
                  </a:lnTo>
                  <a:lnTo>
                    <a:pt x="9784" y="9552"/>
                  </a:lnTo>
                  <a:lnTo>
                    <a:pt x="10048" y="8357"/>
                  </a:lnTo>
                  <a:lnTo>
                    <a:pt x="10294" y="7255"/>
                  </a:lnTo>
                  <a:lnTo>
                    <a:pt x="10532" y="6247"/>
                  </a:lnTo>
                  <a:lnTo>
                    <a:pt x="10751" y="5321"/>
                  </a:lnTo>
                  <a:lnTo>
                    <a:pt x="10958" y="4477"/>
                  </a:lnTo>
                  <a:lnTo>
                    <a:pt x="11152" y="3715"/>
                  </a:lnTo>
                  <a:lnTo>
                    <a:pt x="11327" y="3036"/>
                  </a:lnTo>
                  <a:lnTo>
                    <a:pt x="11490" y="2426"/>
                  </a:lnTo>
                  <a:lnTo>
                    <a:pt x="11635" y="1899"/>
                  </a:lnTo>
                  <a:lnTo>
                    <a:pt x="11763" y="1430"/>
                  </a:lnTo>
                  <a:lnTo>
                    <a:pt x="11873" y="1043"/>
                  </a:lnTo>
                  <a:lnTo>
                    <a:pt x="12049" y="457"/>
                  </a:lnTo>
                  <a:lnTo>
                    <a:pt x="12158" y="117"/>
                  </a:lnTo>
                  <a:lnTo>
                    <a:pt x="12194" y="0"/>
                  </a:lnTo>
                  <a:lnTo>
                    <a:pt x="15764" y="621"/>
                  </a:lnTo>
                  <a:lnTo>
                    <a:pt x="13042" y="111473"/>
                  </a:lnTo>
                  <a:lnTo>
                    <a:pt x="9133" y="113735"/>
                  </a:lnTo>
                  <a:lnTo>
                    <a:pt x="3782" y="1127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671;p39">
              <a:extLst>
                <a:ext uri="{FF2B5EF4-FFF2-40B4-BE49-F238E27FC236}">
                  <a16:creationId xmlns:a16="http://schemas.microsoft.com/office/drawing/2014/main" id="{60C0AD5D-6CB5-A209-972A-B07D10A06A28}"/>
                </a:ext>
              </a:extLst>
            </p:cNvPr>
            <p:cNvSpPr/>
            <p:nvPr/>
          </p:nvSpPr>
          <p:spPr>
            <a:xfrm>
              <a:off x="3560175" y="-10677725"/>
              <a:ext cx="166225" cy="2775425"/>
            </a:xfrm>
            <a:custGeom>
              <a:avLst/>
              <a:gdLst/>
              <a:ahLst/>
              <a:cxnLst/>
              <a:rect l="l" t="t" r="r" b="b"/>
              <a:pathLst>
                <a:path w="6649" h="111017" extrusionOk="0">
                  <a:moveTo>
                    <a:pt x="6649" y="0"/>
                  </a:moveTo>
                  <a:lnTo>
                    <a:pt x="6578" y="24"/>
                  </a:lnTo>
                  <a:lnTo>
                    <a:pt x="3909" y="108754"/>
                  </a:lnTo>
                  <a:lnTo>
                    <a:pt x="0" y="111016"/>
                  </a:lnTo>
                  <a:lnTo>
                    <a:pt x="5" y="111016"/>
                  </a:lnTo>
                  <a:lnTo>
                    <a:pt x="3914" y="108754"/>
                  </a:lnTo>
                  <a:lnTo>
                    <a:pt x="6649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672;p39">
              <a:extLst>
                <a:ext uri="{FF2B5EF4-FFF2-40B4-BE49-F238E27FC236}">
                  <a16:creationId xmlns:a16="http://schemas.microsoft.com/office/drawing/2014/main" id="{F14E97F3-B5C0-0CB2-C062-BCEB769067A4}"/>
                </a:ext>
              </a:extLst>
            </p:cNvPr>
            <p:cNvSpPr/>
            <p:nvPr/>
          </p:nvSpPr>
          <p:spPr>
            <a:xfrm>
              <a:off x="3560175" y="-10677725"/>
              <a:ext cx="166225" cy="2775425"/>
            </a:xfrm>
            <a:custGeom>
              <a:avLst/>
              <a:gdLst/>
              <a:ahLst/>
              <a:cxnLst/>
              <a:rect l="l" t="t" r="r" b="b"/>
              <a:pathLst>
                <a:path w="6649" h="111017" fill="none" extrusionOk="0">
                  <a:moveTo>
                    <a:pt x="5" y="111016"/>
                  </a:moveTo>
                  <a:lnTo>
                    <a:pt x="0" y="111016"/>
                  </a:lnTo>
                  <a:lnTo>
                    <a:pt x="3909" y="108754"/>
                  </a:lnTo>
                  <a:lnTo>
                    <a:pt x="6578" y="24"/>
                  </a:lnTo>
                  <a:lnTo>
                    <a:pt x="6649" y="0"/>
                  </a:lnTo>
                  <a:lnTo>
                    <a:pt x="3914" y="108754"/>
                  </a:lnTo>
                  <a:lnTo>
                    <a:pt x="5" y="1110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673;p39">
              <a:extLst>
                <a:ext uri="{FF2B5EF4-FFF2-40B4-BE49-F238E27FC236}">
                  <a16:creationId xmlns:a16="http://schemas.microsoft.com/office/drawing/2014/main" id="{28B9274E-9872-2FC0-45B6-78B252AA0824}"/>
                </a:ext>
              </a:extLst>
            </p:cNvPr>
            <p:cNvSpPr/>
            <p:nvPr/>
          </p:nvSpPr>
          <p:spPr>
            <a:xfrm>
              <a:off x="3521575" y="-10677150"/>
              <a:ext cx="203075" cy="2774850"/>
            </a:xfrm>
            <a:custGeom>
              <a:avLst/>
              <a:gdLst/>
              <a:ahLst/>
              <a:cxnLst/>
              <a:rect l="l" t="t" r="r" b="b"/>
              <a:pathLst>
                <a:path w="8123" h="110994" extrusionOk="0">
                  <a:moveTo>
                    <a:pt x="8122" y="1"/>
                  </a:moveTo>
                  <a:lnTo>
                    <a:pt x="5875" y="704"/>
                  </a:lnTo>
                  <a:lnTo>
                    <a:pt x="1" y="110642"/>
                  </a:lnTo>
                  <a:lnTo>
                    <a:pt x="1544" y="110993"/>
                  </a:lnTo>
                  <a:lnTo>
                    <a:pt x="5453" y="108731"/>
                  </a:lnTo>
                  <a:lnTo>
                    <a:pt x="81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674;p39">
              <a:extLst>
                <a:ext uri="{FF2B5EF4-FFF2-40B4-BE49-F238E27FC236}">
                  <a16:creationId xmlns:a16="http://schemas.microsoft.com/office/drawing/2014/main" id="{775BEBE1-0165-B7F7-5D11-BCBCCC343D98}"/>
                </a:ext>
              </a:extLst>
            </p:cNvPr>
            <p:cNvSpPr/>
            <p:nvPr/>
          </p:nvSpPr>
          <p:spPr>
            <a:xfrm>
              <a:off x="3523225" y="-10658100"/>
              <a:ext cx="145350" cy="2747300"/>
            </a:xfrm>
            <a:custGeom>
              <a:avLst/>
              <a:gdLst/>
              <a:ahLst/>
              <a:cxnLst/>
              <a:rect l="l" t="t" r="r" b="b"/>
              <a:pathLst>
                <a:path w="5814" h="109892" extrusionOk="0">
                  <a:moveTo>
                    <a:pt x="5809" y="0"/>
                  </a:moveTo>
                  <a:lnTo>
                    <a:pt x="5805" y="12"/>
                  </a:lnTo>
                  <a:lnTo>
                    <a:pt x="5801" y="71"/>
                  </a:lnTo>
                  <a:lnTo>
                    <a:pt x="5783" y="282"/>
                  </a:lnTo>
                  <a:lnTo>
                    <a:pt x="5726" y="1114"/>
                  </a:lnTo>
                  <a:lnTo>
                    <a:pt x="5642" y="2462"/>
                  </a:lnTo>
                  <a:lnTo>
                    <a:pt x="5532" y="4302"/>
                  </a:lnTo>
                  <a:lnTo>
                    <a:pt x="5396" y="6611"/>
                  </a:lnTo>
                  <a:lnTo>
                    <a:pt x="5238" y="9365"/>
                  </a:lnTo>
                  <a:lnTo>
                    <a:pt x="4864" y="16069"/>
                  </a:lnTo>
                  <a:lnTo>
                    <a:pt x="4420" y="24192"/>
                  </a:lnTo>
                  <a:lnTo>
                    <a:pt x="3914" y="33509"/>
                  </a:lnTo>
                  <a:lnTo>
                    <a:pt x="3365" y="43823"/>
                  </a:lnTo>
                  <a:lnTo>
                    <a:pt x="2780" y="54899"/>
                  </a:lnTo>
                  <a:lnTo>
                    <a:pt x="2199" y="65975"/>
                  </a:lnTo>
                  <a:lnTo>
                    <a:pt x="1663" y="76289"/>
                  </a:lnTo>
                  <a:lnTo>
                    <a:pt x="1184" y="85630"/>
                  </a:lnTo>
                  <a:lnTo>
                    <a:pt x="766" y="93764"/>
                  </a:lnTo>
                  <a:lnTo>
                    <a:pt x="432" y="100480"/>
                  </a:lnTo>
                  <a:lnTo>
                    <a:pt x="181" y="105555"/>
                  </a:lnTo>
                  <a:lnTo>
                    <a:pt x="98" y="107418"/>
                  </a:lnTo>
                  <a:lnTo>
                    <a:pt x="36" y="108766"/>
                  </a:lnTo>
                  <a:lnTo>
                    <a:pt x="5" y="109610"/>
                  </a:lnTo>
                  <a:lnTo>
                    <a:pt x="1" y="109821"/>
                  </a:lnTo>
                  <a:lnTo>
                    <a:pt x="1" y="109880"/>
                  </a:lnTo>
                  <a:lnTo>
                    <a:pt x="1" y="109891"/>
                  </a:lnTo>
                  <a:lnTo>
                    <a:pt x="5" y="109880"/>
                  </a:lnTo>
                  <a:lnTo>
                    <a:pt x="14" y="109833"/>
                  </a:lnTo>
                  <a:lnTo>
                    <a:pt x="32" y="109622"/>
                  </a:lnTo>
                  <a:lnTo>
                    <a:pt x="89" y="108790"/>
                  </a:lnTo>
                  <a:lnTo>
                    <a:pt x="172" y="107442"/>
                  </a:lnTo>
                  <a:lnTo>
                    <a:pt x="282" y="105602"/>
                  </a:lnTo>
                  <a:lnTo>
                    <a:pt x="419" y="103293"/>
                  </a:lnTo>
                  <a:lnTo>
                    <a:pt x="572" y="100539"/>
                  </a:lnTo>
                  <a:lnTo>
                    <a:pt x="946" y="93834"/>
                  </a:lnTo>
                  <a:lnTo>
                    <a:pt x="1395" y="85712"/>
                  </a:lnTo>
                  <a:lnTo>
                    <a:pt x="1896" y="76383"/>
                  </a:lnTo>
                  <a:lnTo>
                    <a:pt x="2446" y="66069"/>
                  </a:lnTo>
                  <a:lnTo>
                    <a:pt x="3030" y="54981"/>
                  </a:lnTo>
                  <a:lnTo>
                    <a:pt x="3606" y="43905"/>
                  </a:lnTo>
                  <a:lnTo>
                    <a:pt x="4138" y="33580"/>
                  </a:lnTo>
                  <a:lnTo>
                    <a:pt x="4622" y="24238"/>
                  </a:lnTo>
                  <a:lnTo>
                    <a:pt x="5035" y="16104"/>
                  </a:lnTo>
                  <a:lnTo>
                    <a:pt x="5374" y="9389"/>
                  </a:lnTo>
                  <a:lnTo>
                    <a:pt x="5625" y="4314"/>
                  </a:lnTo>
                  <a:lnTo>
                    <a:pt x="5713" y="2474"/>
                  </a:lnTo>
                  <a:lnTo>
                    <a:pt x="5774" y="1114"/>
                  </a:lnTo>
                  <a:lnTo>
                    <a:pt x="5805" y="282"/>
                  </a:lnTo>
                  <a:lnTo>
                    <a:pt x="5814" y="71"/>
                  </a:lnTo>
                  <a:lnTo>
                    <a:pt x="5814" y="12"/>
                  </a:lnTo>
                  <a:lnTo>
                    <a:pt x="58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675;p39">
              <a:extLst>
                <a:ext uri="{FF2B5EF4-FFF2-40B4-BE49-F238E27FC236}">
                  <a16:creationId xmlns:a16="http://schemas.microsoft.com/office/drawing/2014/main" id="{D928AC8D-A94E-E254-769F-7CC2570FB289}"/>
                </a:ext>
              </a:extLst>
            </p:cNvPr>
            <p:cNvSpPr/>
            <p:nvPr/>
          </p:nvSpPr>
          <p:spPr>
            <a:xfrm>
              <a:off x="3590075" y="-8625775"/>
              <a:ext cx="5950" cy="15850"/>
            </a:xfrm>
            <a:custGeom>
              <a:avLst/>
              <a:gdLst/>
              <a:ahLst/>
              <a:cxnLst/>
              <a:rect l="l" t="t" r="r" b="b"/>
              <a:pathLst>
                <a:path w="238" h="634" extrusionOk="0">
                  <a:moveTo>
                    <a:pt x="106" y="1"/>
                  </a:moveTo>
                  <a:lnTo>
                    <a:pt x="79" y="12"/>
                  </a:lnTo>
                  <a:lnTo>
                    <a:pt x="62" y="47"/>
                  </a:lnTo>
                  <a:lnTo>
                    <a:pt x="40" y="83"/>
                  </a:lnTo>
                  <a:lnTo>
                    <a:pt x="27" y="129"/>
                  </a:lnTo>
                  <a:lnTo>
                    <a:pt x="13" y="176"/>
                  </a:lnTo>
                  <a:lnTo>
                    <a:pt x="5" y="235"/>
                  </a:lnTo>
                  <a:lnTo>
                    <a:pt x="0" y="305"/>
                  </a:lnTo>
                  <a:lnTo>
                    <a:pt x="0" y="364"/>
                  </a:lnTo>
                  <a:lnTo>
                    <a:pt x="9" y="434"/>
                  </a:lnTo>
                  <a:lnTo>
                    <a:pt x="18" y="481"/>
                  </a:lnTo>
                  <a:lnTo>
                    <a:pt x="31" y="528"/>
                  </a:lnTo>
                  <a:lnTo>
                    <a:pt x="49" y="575"/>
                  </a:lnTo>
                  <a:lnTo>
                    <a:pt x="66" y="610"/>
                  </a:lnTo>
                  <a:lnTo>
                    <a:pt x="93" y="622"/>
                  </a:lnTo>
                  <a:lnTo>
                    <a:pt x="115" y="633"/>
                  </a:lnTo>
                  <a:lnTo>
                    <a:pt x="137" y="633"/>
                  </a:lnTo>
                  <a:lnTo>
                    <a:pt x="163" y="622"/>
                  </a:lnTo>
                  <a:lnTo>
                    <a:pt x="181" y="587"/>
                  </a:lnTo>
                  <a:lnTo>
                    <a:pt x="198" y="551"/>
                  </a:lnTo>
                  <a:lnTo>
                    <a:pt x="216" y="516"/>
                  </a:lnTo>
                  <a:lnTo>
                    <a:pt x="229" y="458"/>
                  </a:lnTo>
                  <a:lnTo>
                    <a:pt x="233" y="399"/>
                  </a:lnTo>
                  <a:lnTo>
                    <a:pt x="238" y="340"/>
                  </a:lnTo>
                  <a:lnTo>
                    <a:pt x="238" y="282"/>
                  </a:lnTo>
                  <a:lnTo>
                    <a:pt x="233" y="212"/>
                  </a:lnTo>
                  <a:lnTo>
                    <a:pt x="225" y="153"/>
                  </a:lnTo>
                  <a:lnTo>
                    <a:pt x="211" y="106"/>
                  </a:lnTo>
                  <a:lnTo>
                    <a:pt x="194" y="71"/>
                  </a:lnTo>
                  <a:lnTo>
                    <a:pt x="176" y="36"/>
                  </a:lnTo>
                  <a:lnTo>
                    <a:pt x="154" y="12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676;p39">
              <a:extLst>
                <a:ext uri="{FF2B5EF4-FFF2-40B4-BE49-F238E27FC236}">
                  <a16:creationId xmlns:a16="http://schemas.microsoft.com/office/drawing/2014/main" id="{9D7640A5-782F-C45D-9580-784FCEE7A776}"/>
                </a:ext>
              </a:extLst>
            </p:cNvPr>
            <p:cNvSpPr/>
            <p:nvPr/>
          </p:nvSpPr>
          <p:spPr>
            <a:xfrm>
              <a:off x="3623925" y="-9301175"/>
              <a:ext cx="6075" cy="15850"/>
            </a:xfrm>
            <a:custGeom>
              <a:avLst/>
              <a:gdLst/>
              <a:ahLst/>
              <a:cxnLst/>
              <a:rect l="l" t="t" r="r" b="b"/>
              <a:pathLst>
                <a:path w="243" h="634" extrusionOk="0">
                  <a:moveTo>
                    <a:pt x="242" y="306"/>
                  </a:moveTo>
                  <a:lnTo>
                    <a:pt x="241" y="329"/>
                  </a:lnTo>
                  <a:lnTo>
                    <a:pt x="242" y="353"/>
                  </a:lnTo>
                  <a:lnTo>
                    <a:pt x="242" y="306"/>
                  </a:lnTo>
                  <a:close/>
                  <a:moveTo>
                    <a:pt x="128" y="1"/>
                  </a:moveTo>
                  <a:lnTo>
                    <a:pt x="106" y="13"/>
                  </a:lnTo>
                  <a:lnTo>
                    <a:pt x="84" y="24"/>
                  </a:lnTo>
                  <a:lnTo>
                    <a:pt x="62" y="48"/>
                  </a:lnTo>
                  <a:lnTo>
                    <a:pt x="40" y="83"/>
                  </a:lnTo>
                  <a:lnTo>
                    <a:pt x="27" y="130"/>
                  </a:lnTo>
                  <a:lnTo>
                    <a:pt x="14" y="188"/>
                  </a:lnTo>
                  <a:lnTo>
                    <a:pt x="5" y="247"/>
                  </a:lnTo>
                  <a:lnTo>
                    <a:pt x="1" y="306"/>
                  </a:lnTo>
                  <a:lnTo>
                    <a:pt x="1" y="376"/>
                  </a:lnTo>
                  <a:lnTo>
                    <a:pt x="9" y="435"/>
                  </a:lnTo>
                  <a:lnTo>
                    <a:pt x="23" y="493"/>
                  </a:lnTo>
                  <a:lnTo>
                    <a:pt x="36" y="540"/>
                  </a:lnTo>
                  <a:lnTo>
                    <a:pt x="53" y="575"/>
                  </a:lnTo>
                  <a:lnTo>
                    <a:pt x="75" y="610"/>
                  </a:lnTo>
                  <a:lnTo>
                    <a:pt x="97" y="622"/>
                  </a:lnTo>
                  <a:lnTo>
                    <a:pt x="119" y="634"/>
                  </a:lnTo>
                  <a:lnTo>
                    <a:pt x="146" y="622"/>
                  </a:lnTo>
                  <a:lnTo>
                    <a:pt x="168" y="610"/>
                  </a:lnTo>
                  <a:lnTo>
                    <a:pt x="190" y="575"/>
                  </a:lnTo>
                  <a:lnTo>
                    <a:pt x="207" y="540"/>
                  </a:lnTo>
                  <a:lnTo>
                    <a:pt x="220" y="493"/>
                  </a:lnTo>
                  <a:lnTo>
                    <a:pt x="229" y="435"/>
                  </a:lnTo>
                  <a:lnTo>
                    <a:pt x="238" y="376"/>
                  </a:lnTo>
                  <a:lnTo>
                    <a:pt x="241" y="329"/>
                  </a:lnTo>
                  <a:lnTo>
                    <a:pt x="238" y="282"/>
                  </a:lnTo>
                  <a:lnTo>
                    <a:pt x="234" y="224"/>
                  </a:lnTo>
                  <a:lnTo>
                    <a:pt x="225" y="165"/>
                  </a:lnTo>
                  <a:lnTo>
                    <a:pt x="212" y="118"/>
                  </a:lnTo>
                  <a:lnTo>
                    <a:pt x="194" y="71"/>
                  </a:lnTo>
                  <a:lnTo>
                    <a:pt x="176" y="36"/>
                  </a:lnTo>
                  <a:lnTo>
                    <a:pt x="154" y="13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677;p39">
              <a:extLst>
                <a:ext uri="{FF2B5EF4-FFF2-40B4-BE49-F238E27FC236}">
                  <a16:creationId xmlns:a16="http://schemas.microsoft.com/office/drawing/2014/main" id="{23C42550-2B11-2B2A-4BB1-A837AFA1E4E9}"/>
                </a:ext>
              </a:extLst>
            </p:cNvPr>
            <p:cNvSpPr/>
            <p:nvPr/>
          </p:nvSpPr>
          <p:spPr>
            <a:xfrm>
              <a:off x="3659000" y="-10077050"/>
              <a:ext cx="6075" cy="15850"/>
            </a:xfrm>
            <a:custGeom>
              <a:avLst/>
              <a:gdLst/>
              <a:ahLst/>
              <a:cxnLst/>
              <a:rect l="l" t="t" r="r" b="b"/>
              <a:pathLst>
                <a:path w="243" h="634" extrusionOk="0">
                  <a:moveTo>
                    <a:pt x="106" y="0"/>
                  </a:moveTo>
                  <a:lnTo>
                    <a:pt x="84" y="12"/>
                  </a:lnTo>
                  <a:lnTo>
                    <a:pt x="62" y="47"/>
                  </a:lnTo>
                  <a:lnTo>
                    <a:pt x="44" y="82"/>
                  </a:lnTo>
                  <a:lnTo>
                    <a:pt x="27" y="117"/>
                  </a:lnTo>
                  <a:lnTo>
                    <a:pt x="13" y="176"/>
                  </a:lnTo>
                  <a:lnTo>
                    <a:pt x="5" y="235"/>
                  </a:lnTo>
                  <a:lnTo>
                    <a:pt x="0" y="293"/>
                  </a:lnTo>
                  <a:lnTo>
                    <a:pt x="0" y="363"/>
                  </a:lnTo>
                  <a:lnTo>
                    <a:pt x="9" y="422"/>
                  </a:lnTo>
                  <a:lnTo>
                    <a:pt x="18" y="481"/>
                  </a:lnTo>
                  <a:lnTo>
                    <a:pt x="31" y="528"/>
                  </a:lnTo>
                  <a:lnTo>
                    <a:pt x="49" y="574"/>
                  </a:lnTo>
                  <a:lnTo>
                    <a:pt x="71" y="598"/>
                  </a:lnTo>
                  <a:lnTo>
                    <a:pt x="93" y="621"/>
                  </a:lnTo>
                  <a:lnTo>
                    <a:pt x="115" y="633"/>
                  </a:lnTo>
                  <a:lnTo>
                    <a:pt x="141" y="633"/>
                  </a:lnTo>
                  <a:lnTo>
                    <a:pt x="163" y="621"/>
                  </a:lnTo>
                  <a:lnTo>
                    <a:pt x="180" y="598"/>
                  </a:lnTo>
                  <a:lnTo>
                    <a:pt x="198" y="563"/>
                  </a:lnTo>
                  <a:lnTo>
                    <a:pt x="216" y="516"/>
                  </a:lnTo>
                  <a:lnTo>
                    <a:pt x="229" y="457"/>
                  </a:lnTo>
                  <a:lnTo>
                    <a:pt x="238" y="410"/>
                  </a:lnTo>
                  <a:lnTo>
                    <a:pt x="242" y="340"/>
                  </a:lnTo>
                  <a:lnTo>
                    <a:pt x="242" y="281"/>
                  </a:lnTo>
                  <a:lnTo>
                    <a:pt x="233" y="211"/>
                  </a:lnTo>
                  <a:lnTo>
                    <a:pt x="224" y="164"/>
                  </a:lnTo>
                  <a:lnTo>
                    <a:pt x="211" y="106"/>
                  </a:lnTo>
                  <a:lnTo>
                    <a:pt x="194" y="70"/>
                  </a:lnTo>
                  <a:lnTo>
                    <a:pt x="176" y="35"/>
                  </a:lnTo>
                  <a:lnTo>
                    <a:pt x="154" y="12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678;p39">
              <a:extLst>
                <a:ext uri="{FF2B5EF4-FFF2-40B4-BE49-F238E27FC236}">
                  <a16:creationId xmlns:a16="http://schemas.microsoft.com/office/drawing/2014/main" id="{89EBEDD9-C21D-7DA3-C89A-E1DCBE23E12C}"/>
                </a:ext>
              </a:extLst>
            </p:cNvPr>
            <p:cNvSpPr/>
            <p:nvPr/>
          </p:nvSpPr>
          <p:spPr>
            <a:xfrm>
              <a:off x="3549950" y="-8073750"/>
              <a:ext cx="5850" cy="16150"/>
            </a:xfrm>
            <a:custGeom>
              <a:avLst/>
              <a:gdLst/>
              <a:ahLst/>
              <a:cxnLst/>
              <a:rect l="l" t="t" r="r" b="b"/>
              <a:pathLst>
                <a:path w="234" h="646" extrusionOk="0">
                  <a:moveTo>
                    <a:pt x="119" y="1"/>
                  </a:moveTo>
                  <a:lnTo>
                    <a:pt x="97" y="13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6" y="95"/>
                  </a:lnTo>
                  <a:lnTo>
                    <a:pt x="22" y="142"/>
                  </a:lnTo>
                  <a:lnTo>
                    <a:pt x="9" y="200"/>
                  </a:lnTo>
                  <a:lnTo>
                    <a:pt x="0" y="259"/>
                  </a:lnTo>
                  <a:lnTo>
                    <a:pt x="0" y="329"/>
                  </a:lnTo>
                  <a:lnTo>
                    <a:pt x="0" y="388"/>
                  </a:lnTo>
                  <a:lnTo>
                    <a:pt x="9" y="446"/>
                  </a:lnTo>
                  <a:lnTo>
                    <a:pt x="22" y="505"/>
                  </a:lnTo>
                  <a:lnTo>
                    <a:pt x="36" y="552"/>
                  </a:lnTo>
                  <a:lnTo>
                    <a:pt x="53" y="587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19" y="646"/>
                  </a:lnTo>
                  <a:lnTo>
                    <a:pt x="141" y="634"/>
                  </a:lnTo>
                  <a:lnTo>
                    <a:pt x="163" y="622"/>
                  </a:lnTo>
                  <a:lnTo>
                    <a:pt x="181" y="587"/>
                  </a:lnTo>
                  <a:lnTo>
                    <a:pt x="198" y="552"/>
                  </a:lnTo>
                  <a:lnTo>
                    <a:pt x="211" y="517"/>
                  </a:lnTo>
                  <a:lnTo>
                    <a:pt x="225" y="458"/>
                  </a:lnTo>
                  <a:lnTo>
                    <a:pt x="229" y="411"/>
                  </a:lnTo>
                  <a:lnTo>
                    <a:pt x="233" y="353"/>
                  </a:lnTo>
                  <a:lnTo>
                    <a:pt x="233" y="282"/>
                  </a:lnTo>
                  <a:lnTo>
                    <a:pt x="229" y="224"/>
                  </a:lnTo>
                  <a:lnTo>
                    <a:pt x="216" y="165"/>
                  </a:lnTo>
                  <a:lnTo>
                    <a:pt x="203" y="118"/>
                  </a:lnTo>
                  <a:lnTo>
                    <a:pt x="185" y="71"/>
                  </a:lnTo>
                  <a:lnTo>
                    <a:pt x="167" y="36"/>
                  </a:lnTo>
                  <a:lnTo>
                    <a:pt x="145" y="13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679;p39">
              <a:extLst>
                <a:ext uri="{FF2B5EF4-FFF2-40B4-BE49-F238E27FC236}">
                  <a16:creationId xmlns:a16="http://schemas.microsoft.com/office/drawing/2014/main" id="{9529E672-AED3-B373-3D4C-510B8548C5B4}"/>
                </a:ext>
              </a:extLst>
            </p:cNvPr>
            <p:cNvSpPr/>
            <p:nvPr/>
          </p:nvSpPr>
          <p:spPr>
            <a:xfrm>
              <a:off x="3286225" y="-7480400"/>
              <a:ext cx="334100" cy="2104725"/>
            </a:xfrm>
            <a:custGeom>
              <a:avLst/>
              <a:gdLst/>
              <a:ahLst/>
              <a:cxnLst/>
              <a:rect l="l" t="t" r="r" b="b"/>
              <a:pathLst>
                <a:path w="13364" h="84189" extrusionOk="0">
                  <a:moveTo>
                    <a:pt x="4675" y="1"/>
                  </a:moveTo>
                  <a:lnTo>
                    <a:pt x="4495" y="622"/>
                  </a:lnTo>
                  <a:lnTo>
                    <a:pt x="4314" y="1255"/>
                  </a:lnTo>
                  <a:lnTo>
                    <a:pt x="4143" y="1900"/>
                  </a:lnTo>
                  <a:lnTo>
                    <a:pt x="3976" y="2556"/>
                  </a:lnTo>
                  <a:lnTo>
                    <a:pt x="3813" y="3212"/>
                  </a:lnTo>
                  <a:lnTo>
                    <a:pt x="3655" y="3892"/>
                  </a:lnTo>
                  <a:lnTo>
                    <a:pt x="3501" y="4584"/>
                  </a:lnTo>
                  <a:lnTo>
                    <a:pt x="3347" y="5275"/>
                  </a:lnTo>
                  <a:lnTo>
                    <a:pt x="3202" y="5978"/>
                  </a:lnTo>
                  <a:lnTo>
                    <a:pt x="3057" y="6693"/>
                  </a:lnTo>
                  <a:lnTo>
                    <a:pt x="2921" y="7420"/>
                  </a:lnTo>
                  <a:lnTo>
                    <a:pt x="2784" y="8147"/>
                  </a:lnTo>
                  <a:lnTo>
                    <a:pt x="2652" y="8885"/>
                  </a:lnTo>
                  <a:lnTo>
                    <a:pt x="2525" y="9635"/>
                  </a:lnTo>
                  <a:lnTo>
                    <a:pt x="2402" y="10397"/>
                  </a:lnTo>
                  <a:lnTo>
                    <a:pt x="2283" y="11159"/>
                  </a:lnTo>
                  <a:lnTo>
                    <a:pt x="2169" y="11932"/>
                  </a:lnTo>
                  <a:lnTo>
                    <a:pt x="2054" y="12706"/>
                  </a:lnTo>
                  <a:lnTo>
                    <a:pt x="1949" y="13491"/>
                  </a:lnTo>
                  <a:lnTo>
                    <a:pt x="1843" y="14288"/>
                  </a:lnTo>
                  <a:lnTo>
                    <a:pt x="1738" y="15085"/>
                  </a:lnTo>
                  <a:lnTo>
                    <a:pt x="1641" y="15894"/>
                  </a:lnTo>
                  <a:lnTo>
                    <a:pt x="1549" y="16702"/>
                  </a:lnTo>
                  <a:lnTo>
                    <a:pt x="1456" y="17523"/>
                  </a:lnTo>
                  <a:lnTo>
                    <a:pt x="1368" y="18343"/>
                  </a:lnTo>
                  <a:lnTo>
                    <a:pt x="1280" y="19175"/>
                  </a:lnTo>
                  <a:lnTo>
                    <a:pt x="1201" y="20008"/>
                  </a:lnTo>
                  <a:lnTo>
                    <a:pt x="1122" y="20840"/>
                  </a:lnTo>
                  <a:lnTo>
                    <a:pt x="1047" y="21684"/>
                  </a:lnTo>
                  <a:lnTo>
                    <a:pt x="973" y="22528"/>
                  </a:lnTo>
                  <a:lnTo>
                    <a:pt x="907" y="23383"/>
                  </a:lnTo>
                  <a:lnTo>
                    <a:pt x="836" y="24239"/>
                  </a:lnTo>
                  <a:lnTo>
                    <a:pt x="775" y="25094"/>
                  </a:lnTo>
                  <a:lnTo>
                    <a:pt x="713" y="25950"/>
                  </a:lnTo>
                  <a:lnTo>
                    <a:pt x="656" y="26817"/>
                  </a:lnTo>
                  <a:lnTo>
                    <a:pt x="603" y="27685"/>
                  </a:lnTo>
                  <a:lnTo>
                    <a:pt x="551" y="28552"/>
                  </a:lnTo>
                  <a:lnTo>
                    <a:pt x="502" y="29419"/>
                  </a:lnTo>
                  <a:lnTo>
                    <a:pt x="454" y="30286"/>
                  </a:lnTo>
                  <a:lnTo>
                    <a:pt x="410" y="31165"/>
                  </a:lnTo>
                  <a:lnTo>
                    <a:pt x="331" y="32912"/>
                  </a:lnTo>
                  <a:lnTo>
                    <a:pt x="256" y="34670"/>
                  </a:lnTo>
                  <a:lnTo>
                    <a:pt x="194" y="36428"/>
                  </a:lnTo>
                  <a:lnTo>
                    <a:pt x="146" y="38174"/>
                  </a:lnTo>
                  <a:lnTo>
                    <a:pt x="102" y="39932"/>
                  </a:lnTo>
                  <a:lnTo>
                    <a:pt x="67" y="41679"/>
                  </a:lnTo>
                  <a:lnTo>
                    <a:pt x="36" y="43413"/>
                  </a:lnTo>
                  <a:lnTo>
                    <a:pt x="18" y="45148"/>
                  </a:lnTo>
                  <a:lnTo>
                    <a:pt x="5" y="46871"/>
                  </a:lnTo>
                  <a:lnTo>
                    <a:pt x="1" y="48582"/>
                  </a:lnTo>
                  <a:lnTo>
                    <a:pt x="1" y="50270"/>
                  </a:lnTo>
                  <a:lnTo>
                    <a:pt x="10" y="51946"/>
                  </a:lnTo>
                  <a:lnTo>
                    <a:pt x="23" y="53598"/>
                  </a:lnTo>
                  <a:lnTo>
                    <a:pt x="40" y="55228"/>
                  </a:lnTo>
                  <a:lnTo>
                    <a:pt x="62" y="56845"/>
                  </a:lnTo>
                  <a:lnTo>
                    <a:pt x="89" y="58427"/>
                  </a:lnTo>
                  <a:lnTo>
                    <a:pt x="120" y="59986"/>
                  </a:lnTo>
                  <a:lnTo>
                    <a:pt x="159" y="61510"/>
                  </a:lnTo>
                  <a:lnTo>
                    <a:pt x="194" y="63010"/>
                  </a:lnTo>
                  <a:lnTo>
                    <a:pt x="238" y="64475"/>
                  </a:lnTo>
                  <a:lnTo>
                    <a:pt x="282" y="65905"/>
                  </a:lnTo>
                  <a:lnTo>
                    <a:pt x="331" y="67288"/>
                  </a:lnTo>
                  <a:lnTo>
                    <a:pt x="379" y="68648"/>
                  </a:lnTo>
                  <a:lnTo>
                    <a:pt x="432" y="69948"/>
                  </a:lnTo>
                  <a:lnTo>
                    <a:pt x="480" y="71214"/>
                  </a:lnTo>
                  <a:lnTo>
                    <a:pt x="533" y="72433"/>
                  </a:lnTo>
                  <a:lnTo>
                    <a:pt x="643" y="74730"/>
                  </a:lnTo>
                  <a:lnTo>
                    <a:pt x="748" y="76805"/>
                  </a:lnTo>
                  <a:lnTo>
                    <a:pt x="850" y="78668"/>
                  </a:lnTo>
                  <a:lnTo>
                    <a:pt x="942" y="80286"/>
                  </a:lnTo>
                  <a:lnTo>
                    <a:pt x="1025" y="81645"/>
                  </a:lnTo>
                  <a:lnTo>
                    <a:pt x="1096" y="82735"/>
                  </a:lnTo>
                  <a:lnTo>
                    <a:pt x="1149" y="83532"/>
                  </a:lnTo>
                  <a:lnTo>
                    <a:pt x="1197" y="84189"/>
                  </a:lnTo>
                  <a:lnTo>
                    <a:pt x="4675" y="84189"/>
                  </a:lnTo>
                  <a:lnTo>
                    <a:pt x="13363" y="64979"/>
                  </a:lnTo>
                  <a:lnTo>
                    <a:pt x="13363" y="20078"/>
                  </a:lnTo>
                  <a:lnTo>
                    <a:pt x="13363" y="19750"/>
                  </a:lnTo>
                  <a:lnTo>
                    <a:pt x="13355" y="19410"/>
                  </a:lnTo>
                  <a:lnTo>
                    <a:pt x="13346" y="19070"/>
                  </a:lnTo>
                  <a:lnTo>
                    <a:pt x="13333" y="18707"/>
                  </a:lnTo>
                  <a:lnTo>
                    <a:pt x="13319" y="18343"/>
                  </a:lnTo>
                  <a:lnTo>
                    <a:pt x="13297" y="17980"/>
                  </a:lnTo>
                  <a:lnTo>
                    <a:pt x="13254" y="17230"/>
                  </a:lnTo>
                  <a:lnTo>
                    <a:pt x="13192" y="16445"/>
                  </a:lnTo>
                  <a:lnTo>
                    <a:pt x="13122" y="15648"/>
                  </a:lnTo>
                  <a:lnTo>
                    <a:pt x="13042" y="14839"/>
                  </a:lnTo>
                  <a:lnTo>
                    <a:pt x="12955" y="14018"/>
                  </a:lnTo>
                  <a:lnTo>
                    <a:pt x="12862" y="13186"/>
                  </a:lnTo>
                  <a:lnTo>
                    <a:pt x="12761" y="12342"/>
                  </a:lnTo>
                  <a:lnTo>
                    <a:pt x="12651" y="11510"/>
                  </a:lnTo>
                  <a:lnTo>
                    <a:pt x="12537" y="10678"/>
                  </a:lnTo>
                  <a:lnTo>
                    <a:pt x="12422" y="9846"/>
                  </a:lnTo>
                  <a:lnTo>
                    <a:pt x="12304" y="9026"/>
                  </a:lnTo>
                  <a:lnTo>
                    <a:pt x="12181" y="8229"/>
                  </a:lnTo>
                  <a:lnTo>
                    <a:pt x="12062" y="7432"/>
                  </a:lnTo>
                  <a:lnTo>
                    <a:pt x="11939" y="6670"/>
                  </a:lnTo>
                  <a:lnTo>
                    <a:pt x="11816" y="5931"/>
                  </a:lnTo>
                  <a:lnTo>
                    <a:pt x="11583" y="4525"/>
                  </a:lnTo>
                  <a:lnTo>
                    <a:pt x="11358" y="3259"/>
                  </a:lnTo>
                  <a:lnTo>
                    <a:pt x="11165" y="2157"/>
                  </a:lnTo>
                  <a:lnTo>
                    <a:pt x="10998" y="1255"/>
                  </a:lnTo>
                  <a:lnTo>
                    <a:pt x="10866" y="575"/>
                  </a:lnTo>
                  <a:lnTo>
                    <a:pt x="107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680;p39">
              <a:extLst>
                <a:ext uri="{FF2B5EF4-FFF2-40B4-BE49-F238E27FC236}">
                  <a16:creationId xmlns:a16="http://schemas.microsoft.com/office/drawing/2014/main" id="{9C234A79-EC3B-0338-8337-62DBCE32B9AA}"/>
                </a:ext>
              </a:extLst>
            </p:cNvPr>
            <p:cNvSpPr/>
            <p:nvPr/>
          </p:nvSpPr>
          <p:spPr>
            <a:xfrm>
              <a:off x="3286225" y="-7480400"/>
              <a:ext cx="334100" cy="2104725"/>
            </a:xfrm>
            <a:custGeom>
              <a:avLst/>
              <a:gdLst/>
              <a:ahLst/>
              <a:cxnLst/>
              <a:rect l="l" t="t" r="r" b="b"/>
              <a:pathLst>
                <a:path w="13364" h="84189" fill="none" extrusionOk="0">
                  <a:moveTo>
                    <a:pt x="4675" y="84189"/>
                  </a:moveTo>
                  <a:lnTo>
                    <a:pt x="1197" y="84189"/>
                  </a:lnTo>
                  <a:lnTo>
                    <a:pt x="1197" y="84189"/>
                  </a:lnTo>
                  <a:lnTo>
                    <a:pt x="1149" y="83532"/>
                  </a:lnTo>
                  <a:lnTo>
                    <a:pt x="1096" y="82735"/>
                  </a:lnTo>
                  <a:lnTo>
                    <a:pt x="1025" y="81645"/>
                  </a:lnTo>
                  <a:lnTo>
                    <a:pt x="942" y="80286"/>
                  </a:lnTo>
                  <a:lnTo>
                    <a:pt x="850" y="78668"/>
                  </a:lnTo>
                  <a:lnTo>
                    <a:pt x="748" y="76805"/>
                  </a:lnTo>
                  <a:lnTo>
                    <a:pt x="643" y="74730"/>
                  </a:lnTo>
                  <a:lnTo>
                    <a:pt x="533" y="72433"/>
                  </a:lnTo>
                  <a:lnTo>
                    <a:pt x="480" y="71214"/>
                  </a:lnTo>
                  <a:lnTo>
                    <a:pt x="432" y="69948"/>
                  </a:lnTo>
                  <a:lnTo>
                    <a:pt x="379" y="68648"/>
                  </a:lnTo>
                  <a:lnTo>
                    <a:pt x="331" y="67288"/>
                  </a:lnTo>
                  <a:lnTo>
                    <a:pt x="282" y="65905"/>
                  </a:lnTo>
                  <a:lnTo>
                    <a:pt x="238" y="64475"/>
                  </a:lnTo>
                  <a:lnTo>
                    <a:pt x="194" y="63010"/>
                  </a:lnTo>
                  <a:lnTo>
                    <a:pt x="159" y="61510"/>
                  </a:lnTo>
                  <a:lnTo>
                    <a:pt x="120" y="59986"/>
                  </a:lnTo>
                  <a:lnTo>
                    <a:pt x="89" y="58427"/>
                  </a:lnTo>
                  <a:lnTo>
                    <a:pt x="62" y="56845"/>
                  </a:lnTo>
                  <a:lnTo>
                    <a:pt x="40" y="55228"/>
                  </a:lnTo>
                  <a:lnTo>
                    <a:pt x="23" y="53598"/>
                  </a:lnTo>
                  <a:lnTo>
                    <a:pt x="10" y="51946"/>
                  </a:lnTo>
                  <a:lnTo>
                    <a:pt x="1" y="50270"/>
                  </a:lnTo>
                  <a:lnTo>
                    <a:pt x="1" y="48582"/>
                  </a:lnTo>
                  <a:lnTo>
                    <a:pt x="5" y="46871"/>
                  </a:lnTo>
                  <a:lnTo>
                    <a:pt x="18" y="45148"/>
                  </a:lnTo>
                  <a:lnTo>
                    <a:pt x="36" y="43413"/>
                  </a:lnTo>
                  <a:lnTo>
                    <a:pt x="67" y="41679"/>
                  </a:lnTo>
                  <a:lnTo>
                    <a:pt x="102" y="39932"/>
                  </a:lnTo>
                  <a:lnTo>
                    <a:pt x="146" y="38174"/>
                  </a:lnTo>
                  <a:lnTo>
                    <a:pt x="194" y="36428"/>
                  </a:lnTo>
                  <a:lnTo>
                    <a:pt x="256" y="34670"/>
                  </a:lnTo>
                  <a:lnTo>
                    <a:pt x="331" y="32912"/>
                  </a:lnTo>
                  <a:lnTo>
                    <a:pt x="410" y="31165"/>
                  </a:lnTo>
                  <a:lnTo>
                    <a:pt x="454" y="30286"/>
                  </a:lnTo>
                  <a:lnTo>
                    <a:pt x="502" y="29419"/>
                  </a:lnTo>
                  <a:lnTo>
                    <a:pt x="551" y="28552"/>
                  </a:lnTo>
                  <a:lnTo>
                    <a:pt x="603" y="27685"/>
                  </a:lnTo>
                  <a:lnTo>
                    <a:pt x="656" y="26817"/>
                  </a:lnTo>
                  <a:lnTo>
                    <a:pt x="713" y="25950"/>
                  </a:lnTo>
                  <a:lnTo>
                    <a:pt x="775" y="25094"/>
                  </a:lnTo>
                  <a:lnTo>
                    <a:pt x="836" y="24239"/>
                  </a:lnTo>
                  <a:lnTo>
                    <a:pt x="907" y="23383"/>
                  </a:lnTo>
                  <a:lnTo>
                    <a:pt x="973" y="22528"/>
                  </a:lnTo>
                  <a:lnTo>
                    <a:pt x="1047" y="21684"/>
                  </a:lnTo>
                  <a:lnTo>
                    <a:pt x="1122" y="20840"/>
                  </a:lnTo>
                  <a:lnTo>
                    <a:pt x="1201" y="20008"/>
                  </a:lnTo>
                  <a:lnTo>
                    <a:pt x="1280" y="19175"/>
                  </a:lnTo>
                  <a:lnTo>
                    <a:pt x="1368" y="18343"/>
                  </a:lnTo>
                  <a:lnTo>
                    <a:pt x="1456" y="17523"/>
                  </a:lnTo>
                  <a:lnTo>
                    <a:pt x="1549" y="16702"/>
                  </a:lnTo>
                  <a:lnTo>
                    <a:pt x="1641" y="15894"/>
                  </a:lnTo>
                  <a:lnTo>
                    <a:pt x="1738" y="15085"/>
                  </a:lnTo>
                  <a:lnTo>
                    <a:pt x="1843" y="14288"/>
                  </a:lnTo>
                  <a:lnTo>
                    <a:pt x="1949" y="13491"/>
                  </a:lnTo>
                  <a:lnTo>
                    <a:pt x="2054" y="12706"/>
                  </a:lnTo>
                  <a:lnTo>
                    <a:pt x="2169" y="11932"/>
                  </a:lnTo>
                  <a:lnTo>
                    <a:pt x="2283" y="11159"/>
                  </a:lnTo>
                  <a:lnTo>
                    <a:pt x="2402" y="10397"/>
                  </a:lnTo>
                  <a:lnTo>
                    <a:pt x="2525" y="9635"/>
                  </a:lnTo>
                  <a:lnTo>
                    <a:pt x="2652" y="8885"/>
                  </a:lnTo>
                  <a:lnTo>
                    <a:pt x="2784" y="8147"/>
                  </a:lnTo>
                  <a:lnTo>
                    <a:pt x="2921" y="7420"/>
                  </a:lnTo>
                  <a:lnTo>
                    <a:pt x="3057" y="6693"/>
                  </a:lnTo>
                  <a:lnTo>
                    <a:pt x="3202" y="5978"/>
                  </a:lnTo>
                  <a:lnTo>
                    <a:pt x="3347" y="5275"/>
                  </a:lnTo>
                  <a:lnTo>
                    <a:pt x="3501" y="4584"/>
                  </a:lnTo>
                  <a:lnTo>
                    <a:pt x="3655" y="3892"/>
                  </a:lnTo>
                  <a:lnTo>
                    <a:pt x="3813" y="3212"/>
                  </a:lnTo>
                  <a:lnTo>
                    <a:pt x="3976" y="2556"/>
                  </a:lnTo>
                  <a:lnTo>
                    <a:pt x="4143" y="1900"/>
                  </a:lnTo>
                  <a:lnTo>
                    <a:pt x="4314" y="1255"/>
                  </a:lnTo>
                  <a:lnTo>
                    <a:pt x="4495" y="622"/>
                  </a:lnTo>
                  <a:lnTo>
                    <a:pt x="4675" y="1"/>
                  </a:lnTo>
                  <a:lnTo>
                    <a:pt x="10756" y="1"/>
                  </a:lnTo>
                  <a:lnTo>
                    <a:pt x="10756" y="1"/>
                  </a:lnTo>
                  <a:lnTo>
                    <a:pt x="10866" y="575"/>
                  </a:lnTo>
                  <a:lnTo>
                    <a:pt x="10998" y="1255"/>
                  </a:lnTo>
                  <a:lnTo>
                    <a:pt x="11165" y="2157"/>
                  </a:lnTo>
                  <a:lnTo>
                    <a:pt x="11358" y="3259"/>
                  </a:lnTo>
                  <a:lnTo>
                    <a:pt x="11583" y="4525"/>
                  </a:lnTo>
                  <a:lnTo>
                    <a:pt x="11816" y="5931"/>
                  </a:lnTo>
                  <a:lnTo>
                    <a:pt x="11939" y="6670"/>
                  </a:lnTo>
                  <a:lnTo>
                    <a:pt x="12062" y="7432"/>
                  </a:lnTo>
                  <a:lnTo>
                    <a:pt x="12181" y="8229"/>
                  </a:lnTo>
                  <a:lnTo>
                    <a:pt x="12304" y="9026"/>
                  </a:lnTo>
                  <a:lnTo>
                    <a:pt x="12422" y="9846"/>
                  </a:lnTo>
                  <a:lnTo>
                    <a:pt x="12537" y="10678"/>
                  </a:lnTo>
                  <a:lnTo>
                    <a:pt x="12651" y="11510"/>
                  </a:lnTo>
                  <a:lnTo>
                    <a:pt x="12761" y="12342"/>
                  </a:lnTo>
                  <a:lnTo>
                    <a:pt x="12862" y="13186"/>
                  </a:lnTo>
                  <a:lnTo>
                    <a:pt x="12955" y="14018"/>
                  </a:lnTo>
                  <a:lnTo>
                    <a:pt x="13042" y="14839"/>
                  </a:lnTo>
                  <a:lnTo>
                    <a:pt x="13122" y="15648"/>
                  </a:lnTo>
                  <a:lnTo>
                    <a:pt x="13192" y="16445"/>
                  </a:lnTo>
                  <a:lnTo>
                    <a:pt x="13254" y="17230"/>
                  </a:lnTo>
                  <a:lnTo>
                    <a:pt x="13297" y="17980"/>
                  </a:lnTo>
                  <a:lnTo>
                    <a:pt x="13319" y="18343"/>
                  </a:lnTo>
                  <a:lnTo>
                    <a:pt x="13333" y="18707"/>
                  </a:lnTo>
                  <a:lnTo>
                    <a:pt x="13346" y="19070"/>
                  </a:lnTo>
                  <a:lnTo>
                    <a:pt x="13355" y="19410"/>
                  </a:lnTo>
                  <a:lnTo>
                    <a:pt x="13363" y="19750"/>
                  </a:lnTo>
                  <a:lnTo>
                    <a:pt x="13363" y="20078"/>
                  </a:lnTo>
                  <a:lnTo>
                    <a:pt x="13363" y="64979"/>
                  </a:lnTo>
                  <a:lnTo>
                    <a:pt x="4675" y="8418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681;p39">
              <a:extLst>
                <a:ext uri="{FF2B5EF4-FFF2-40B4-BE49-F238E27FC236}">
                  <a16:creationId xmlns:a16="http://schemas.microsoft.com/office/drawing/2014/main" id="{14F542BE-4840-21DF-7B1A-4569B15F315E}"/>
                </a:ext>
              </a:extLst>
            </p:cNvPr>
            <p:cNvSpPr/>
            <p:nvPr/>
          </p:nvSpPr>
          <p:spPr>
            <a:xfrm>
              <a:off x="3509725" y="-7449925"/>
              <a:ext cx="101925" cy="1838675"/>
            </a:xfrm>
            <a:custGeom>
              <a:avLst/>
              <a:gdLst/>
              <a:ahLst/>
              <a:cxnLst/>
              <a:rect l="l" t="t" r="r" b="b"/>
              <a:pathLst>
                <a:path w="4077" h="73547" extrusionOk="0">
                  <a:moveTo>
                    <a:pt x="2049" y="1"/>
                  </a:moveTo>
                  <a:lnTo>
                    <a:pt x="2247" y="1067"/>
                  </a:lnTo>
                  <a:lnTo>
                    <a:pt x="2484" y="2392"/>
                  </a:lnTo>
                  <a:lnTo>
                    <a:pt x="2612" y="3142"/>
                  </a:lnTo>
                  <a:lnTo>
                    <a:pt x="2748" y="3939"/>
                  </a:lnTo>
                  <a:lnTo>
                    <a:pt x="2889" y="4783"/>
                  </a:lnTo>
                  <a:lnTo>
                    <a:pt x="3030" y="5662"/>
                  </a:lnTo>
                  <a:lnTo>
                    <a:pt x="3175" y="6564"/>
                  </a:lnTo>
                  <a:lnTo>
                    <a:pt x="3315" y="7502"/>
                  </a:lnTo>
                  <a:lnTo>
                    <a:pt x="3456" y="8451"/>
                  </a:lnTo>
                  <a:lnTo>
                    <a:pt x="3592" y="9424"/>
                  </a:lnTo>
                  <a:lnTo>
                    <a:pt x="3724" y="10397"/>
                  </a:lnTo>
                  <a:lnTo>
                    <a:pt x="3852" y="11381"/>
                  </a:lnTo>
                  <a:lnTo>
                    <a:pt x="3966" y="12366"/>
                  </a:lnTo>
                  <a:lnTo>
                    <a:pt x="4076" y="13327"/>
                  </a:lnTo>
                  <a:lnTo>
                    <a:pt x="3988" y="12460"/>
                  </a:lnTo>
                  <a:lnTo>
                    <a:pt x="3896" y="11592"/>
                  </a:lnTo>
                  <a:lnTo>
                    <a:pt x="3795" y="10725"/>
                  </a:lnTo>
                  <a:lnTo>
                    <a:pt x="3694" y="9869"/>
                  </a:lnTo>
                  <a:lnTo>
                    <a:pt x="3584" y="9014"/>
                  </a:lnTo>
                  <a:lnTo>
                    <a:pt x="3469" y="8170"/>
                  </a:lnTo>
                  <a:lnTo>
                    <a:pt x="3351" y="7326"/>
                  </a:lnTo>
                  <a:lnTo>
                    <a:pt x="3227" y="6482"/>
                  </a:lnTo>
                  <a:lnTo>
                    <a:pt x="3096" y="5650"/>
                  </a:lnTo>
                  <a:lnTo>
                    <a:pt x="2959" y="4830"/>
                  </a:lnTo>
                  <a:lnTo>
                    <a:pt x="2823" y="4009"/>
                  </a:lnTo>
                  <a:lnTo>
                    <a:pt x="2678" y="3189"/>
                  </a:lnTo>
                  <a:lnTo>
                    <a:pt x="2528" y="2380"/>
                  </a:lnTo>
                  <a:lnTo>
                    <a:pt x="2374" y="1583"/>
                  </a:lnTo>
                  <a:lnTo>
                    <a:pt x="2212" y="786"/>
                  </a:lnTo>
                  <a:lnTo>
                    <a:pt x="2049" y="1"/>
                  </a:lnTo>
                  <a:close/>
                  <a:moveTo>
                    <a:pt x="422" y="72597"/>
                  </a:moveTo>
                  <a:lnTo>
                    <a:pt x="0" y="73535"/>
                  </a:lnTo>
                  <a:lnTo>
                    <a:pt x="0" y="73547"/>
                  </a:lnTo>
                  <a:lnTo>
                    <a:pt x="422" y="72597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682;p39">
              <a:extLst>
                <a:ext uri="{FF2B5EF4-FFF2-40B4-BE49-F238E27FC236}">
                  <a16:creationId xmlns:a16="http://schemas.microsoft.com/office/drawing/2014/main" id="{92013393-180B-CDD0-0CCC-7D3A93F09CB1}"/>
                </a:ext>
              </a:extLst>
            </p:cNvPr>
            <p:cNvSpPr/>
            <p:nvPr/>
          </p:nvSpPr>
          <p:spPr>
            <a:xfrm>
              <a:off x="3347475" y="-7258000"/>
              <a:ext cx="5075" cy="29925"/>
            </a:xfrm>
            <a:custGeom>
              <a:avLst/>
              <a:gdLst/>
              <a:ahLst/>
              <a:cxnLst/>
              <a:rect l="l" t="t" r="r" b="b"/>
              <a:pathLst>
                <a:path w="203" h="1197" fill="none" extrusionOk="0">
                  <a:moveTo>
                    <a:pt x="0" y="1196"/>
                  </a:moveTo>
                  <a:lnTo>
                    <a:pt x="0" y="1196"/>
                  </a:lnTo>
                  <a:lnTo>
                    <a:pt x="101" y="598"/>
                  </a:lnTo>
                  <a:lnTo>
                    <a:pt x="202" y="1"/>
                  </a:lnTo>
                  <a:lnTo>
                    <a:pt x="202" y="1"/>
                  </a:lnTo>
                  <a:lnTo>
                    <a:pt x="101" y="598"/>
                  </a:lnTo>
                  <a:lnTo>
                    <a:pt x="0" y="11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683;p39">
              <a:extLst>
                <a:ext uri="{FF2B5EF4-FFF2-40B4-BE49-F238E27FC236}">
                  <a16:creationId xmlns:a16="http://schemas.microsoft.com/office/drawing/2014/main" id="{BDAB5015-CE7A-4A62-9F21-06EA706DB8BF}"/>
                </a:ext>
              </a:extLst>
            </p:cNvPr>
            <p:cNvSpPr/>
            <p:nvPr/>
          </p:nvSpPr>
          <p:spPr>
            <a:xfrm>
              <a:off x="3560950" y="-7449925"/>
              <a:ext cx="50700" cy="333175"/>
            </a:xfrm>
            <a:custGeom>
              <a:avLst/>
              <a:gdLst/>
              <a:ahLst/>
              <a:cxnLst/>
              <a:rect l="l" t="t" r="r" b="b"/>
              <a:pathLst>
                <a:path w="2028" h="13327" fill="none" extrusionOk="0">
                  <a:moveTo>
                    <a:pt x="2027" y="13327"/>
                  </a:moveTo>
                  <a:lnTo>
                    <a:pt x="2027" y="13327"/>
                  </a:lnTo>
                  <a:lnTo>
                    <a:pt x="1917" y="12366"/>
                  </a:lnTo>
                  <a:lnTo>
                    <a:pt x="1803" y="11381"/>
                  </a:lnTo>
                  <a:lnTo>
                    <a:pt x="1675" y="10397"/>
                  </a:lnTo>
                  <a:lnTo>
                    <a:pt x="1543" y="9424"/>
                  </a:lnTo>
                  <a:lnTo>
                    <a:pt x="1407" y="8451"/>
                  </a:lnTo>
                  <a:lnTo>
                    <a:pt x="1266" y="7502"/>
                  </a:lnTo>
                  <a:lnTo>
                    <a:pt x="1126" y="6564"/>
                  </a:lnTo>
                  <a:lnTo>
                    <a:pt x="981" y="5662"/>
                  </a:lnTo>
                  <a:lnTo>
                    <a:pt x="840" y="4783"/>
                  </a:lnTo>
                  <a:lnTo>
                    <a:pt x="699" y="3939"/>
                  </a:lnTo>
                  <a:lnTo>
                    <a:pt x="563" y="3142"/>
                  </a:lnTo>
                  <a:lnTo>
                    <a:pt x="435" y="2392"/>
                  </a:lnTo>
                  <a:lnTo>
                    <a:pt x="198" y="1067"/>
                  </a:lnTo>
                  <a:lnTo>
                    <a:pt x="0" y="1"/>
                  </a:lnTo>
                  <a:lnTo>
                    <a:pt x="0" y="1"/>
                  </a:lnTo>
                  <a:lnTo>
                    <a:pt x="163" y="786"/>
                  </a:lnTo>
                  <a:lnTo>
                    <a:pt x="325" y="1583"/>
                  </a:lnTo>
                  <a:lnTo>
                    <a:pt x="479" y="2380"/>
                  </a:lnTo>
                  <a:lnTo>
                    <a:pt x="629" y="3189"/>
                  </a:lnTo>
                  <a:lnTo>
                    <a:pt x="774" y="4009"/>
                  </a:lnTo>
                  <a:lnTo>
                    <a:pt x="910" y="4830"/>
                  </a:lnTo>
                  <a:lnTo>
                    <a:pt x="1047" y="5650"/>
                  </a:lnTo>
                  <a:lnTo>
                    <a:pt x="1178" y="6482"/>
                  </a:lnTo>
                  <a:lnTo>
                    <a:pt x="1302" y="7326"/>
                  </a:lnTo>
                  <a:lnTo>
                    <a:pt x="1420" y="8170"/>
                  </a:lnTo>
                  <a:lnTo>
                    <a:pt x="1535" y="9014"/>
                  </a:lnTo>
                  <a:lnTo>
                    <a:pt x="1645" y="9869"/>
                  </a:lnTo>
                  <a:lnTo>
                    <a:pt x="1746" y="10725"/>
                  </a:lnTo>
                  <a:lnTo>
                    <a:pt x="1847" y="11592"/>
                  </a:lnTo>
                  <a:lnTo>
                    <a:pt x="1939" y="12460"/>
                  </a:lnTo>
                  <a:lnTo>
                    <a:pt x="2027" y="133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684;p39">
              <a:extLst>
                <a:ext uri="{FF2B5EF4-FFF2-40B4-BE49-F238E27FC236}">
                  <a16:creationId xmlns:a16="http://schemas.microsoft.com/office/drawing/2014/main" id="{640BD9B0-DC1F-5ABF-0ED9-0B69CE668CAD}"/>
                </a:ext>
              </a:extLst>
            </p:cNvPr>
            <p:cNvSpPr/>
            <p:nvPr/>
          </p:nvSpPr>
          <p:spPr>
            <a:xfrm>
              <a:off x="3509725" y="-5635000"/>
              <a:ext cx="10575" cy="23750"/>
            </a:xfrm>
            <a:custGeom>
              <a:avLst/>
              <a:gdLst/>
              <a:ahLst/>
              <a:cxnLst/>
              <a:rect l="l" t="t" r="r" b="b"/>
              <a:pathLst>
                <a:path w="423" h="950" fill="none" extrusionOk="0">
                  <a:moveTo>
                    <a:pt x="0" y="950"/>
                  </a:moveTo>
                  <a:lnTo>
                    <a:pt x="0" y="938"/>
                  </a:lnTo>
                  <a:lnTo>
                    <a:pt x="422" y="0"/>
                  </a:lnTo>
                  <a:lnTo>
                    <a:pt x="0" y="9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685;p39">
              <a:extLst>
                <a:ext uri="{FF2B5EF4-FFF2-40B4-BE49-F238E27FC236}">
                  <a16:creationId xmlns:a16="http://schemas.microsoft.com/office/drawing/2014/main" id="{76EAB128-C4EF-7142-7E1E-A0044DE2B41D}"/>
                </a:ext>
              </a:extLst>
            </p:cNvPr>
            <p:cNvSpPr/>
            <p:nvPr/>
          </p:nvSpPr>
          <p:spPr>
            <a:xfrm>
              <a:off x="3343500" y="-7478925"/>
              <a:ext cx="276825" cy="1867375"/>
            </a:xfrm>
            <a:custGeom>
              <a:avLst/>
              <a:gdLst/>
              <a:ahLst/>
              <a:cxnLst/>
              <a:rect l="l" t="t" r="r" b="b"/>
              <a:pathLst>
                <a:path w="11073" h="74695" extrusionOk="0">
                  <a:moveTo>
                    <a:pt x="2384" y="0"/>
                  </a:moveTo>
                  <a:lnTo>
                    <a:pt x="2234" y="516"/>
                  </a:lnTo>
                  <a:lnTo>
                    <a:pt x="2089" y="1044"/>
                  </a:lnTo>
                  <a:lnTo>
                    <a:pt x="1949" y="1571"/>
                  </a:lnTo>
                  <a:lnTo>
                    <a:pt x="1808" y="2098"/>
                  </a:lnTo>
                  <a:lnTo>
                    <a:pt x="1672" y="2638"/>
                  </a:lnTo>
                  <a:lnTo>
                    <a:pt x="1535" y="3177"/>
                  </a:lnTo>
                  <a:lnTo>
                    <a:pt x="1408" y="3716"/>
                  </a:lnTo>
                  <a:lnTo>
                    <a:pt x="1280" y="4267"/>
                  </a:lnTo>
                  <a:lnTo>
                    <a:pt x="1153" y="4829"/>
                  </a:lnTo>
                  <a:lnTo>
                    <a:pt x="1030" y="5380"/>
                  </a:lnTo>
                  <a:lnTo>
                    <a:pt x="911" y="5943"/>
                  </a:lnTo>
                  <a:lnTo>
                    <a:pt x="797" y="6517"/>
                  </a:lnTo>
                  <a:lnTo>
                    <a:pt x="682" y="7091"/>
                  </a:lnTo>
                  <a:lnTo>
                    <a:pt x="572" y="7666"/>
                  </a:lnTo>
                  <a:lnTo>
                    <a:pt x="467" y="8252"/>
                  </a:lnTo>
                  <a:lnTo>
                    <a:pt x="361" y="8838"/>
                  </a:lnTo>
                  <a:lnTo>
                    <a:pt x="260" y="9435"/>
                  </a:lnTo>
                  <a:lnTo>
                    <a:pt x="159" y="10033"/>
                  </a:lnTo>
                  <a:lnTo>
                    <a:pt x="1" y="11065"/>
                  </a:lnTo>
                  <a:lnTo>
                    <a:pt x="6649" y="18062"/>
                  </a:lnTo>
                  <a:lnTo>
                    <a:pt x="6649" y="74695"/>
                  </a:lnTo>
                  <a:lnTo>
                    <a:pt x="7071" y="73757"/>
                  </a:lnTo>
                  <a:lnTo>
                    <a:pt x="11072" y="64885"/>
                  </a:lnTo>
                  <a:lnTo>
                    <a:pt x="11024" y="20171"/>
                  </a:lnTo>
                  <a:lnTo>
                    <a:pt x="11024" y="19632"/>
                  </a:lnTo>
                  <a:lnTo>
                    <a:pt x="11015" y="19081"/>
                  </a:lnTo>
                  <a:lnTo>
                    <a:pt x="11002" y="18530"/>
                  </a:lnTo>
                  <a:lnTo>
                    <a:pt x="10980" y="17991"/>
                  </a:lnTo>
                  <a:lnTo>
                    <a:pt x="10958" y="17452"/>
                  </a:lnTo>
                  <a:lnTo>
                    <a:pt x="10927" y="16913"/>
                  </a:lnTo>
                  <a:lnTo>
                    <a:pt x="10888" y="16374"/>
                  </a:lnTo>
                  <a:lnTo>
                    <a:pt x="10848" y="15835"/>
                  </a:lnTo>
                  <a:lnTo>
                    <a:pt x="10787" y="15167"/>
                  </a:lnTo>
                  <a:lnTo>
                    <a:pt x="10725" y="14487"/>
                  </a:lnTo>
                  <a:lnTo>
                    <a:pt x="10615" y="13526"/>
                  </a:lnTo>
                  <a:lnTo>
                    <a:pt x="10501" y="12541"/>
                  </a:lnTo>
                  <a:lnTo>
                    <a:pt x="10373" y="11557"/>
                  </a:lnTo>
                  <a:lnTo>
                    <a:pt x="10241" y="10584"/>
                  </a:lnTo>
                  <a:lnTo>
                    <a:pt x="10105" y="9611"/>
                  </a:lnTo>
                  <a:lnTo>
                    <a:pt x="9964" y="8662"/>
                  </a:lnTo>
                  <a:lnTo>
                    <a:pt x="9824" y="7724"/>
                  </a:lnTo>
                  <a:lnTo>
                    <a:pt x="9679" y="6822"/>
                  </a:lnTo>
                  <a:lnTo>
                    <a:pt x="9538" y="5943"/>
                  </a:lnTo>
                  <a:lnTo>
                    <a:pt x="9397" y="5099"/>
                  </a:lnTo>
                  <a:lnTo>
                    <a:pt x="9261" y="4302"/>
                  </a:lnTo>
                  <a:lnTo>
                    <a:pt x="9133" y="3552"/>
                  </a:lnTo>
                  <a:lnTo>
                    <a:pt x="8896" y="2227"/>
                  </a:lnTo>
                  <a:lnTo>
                    <a:pt x="8698" y="1161"/>
                  </a:lnTo>
                  <a:lnTo>
                    <a:pt x="8571" y="575"/>
                  </a:lnTo>
                  <a:lnTo>
                    <a:pt x="84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686;p39">
              <a:extLst>
                <a:ext uri="{FF2B5EF4-FFF2-40B4-BE49-F238E27FC236}">
                  <a16:creationId xmlns:a16="http://schemas.microsoft.com/office/drawing/2014/main" id="{5F0387A6-A103-ACE0-5343-483023807968}"/>
                </a:ext>
              </a:extLst>
            </p:cNvPr>
            <p:cNvSpPr/>
            <p:nvPr/>
          </p:nvSpPr>
          <p:spPr>
            <a:xfrm>
              <a:off x="3344175" y="-7202325"/>
              <a:ext cx="168750" cy="1591075"/>
            </a:xfrm>
            <a:custGeom>
              <a:avLst/>
              <a:gdLst/>
              <a:ahLst/>
              <a:cxnLst/>
              <a:rect l="l" t="t" r="r" b="b"/>
              <a:pathLst>
                <a:path w="6750" h="63643" extrusionOk="0">
                  <a:moveTo>
                    <a:pt x="0" y="1"/>
                  </a:moveTo>
                  <a:lnTo>
                    <a:pt x="119" y="176"/>
                  </a:lnTo>
                  <a:lnTo>
                    <a:pt x="238" y="329"/>
                  </a:lnTo>
                  <a:lnTo>
                    <a:pt x="356" y="469"/>
                  </a:lnTo>
                  <a:lnTo>
                    <a:pt x="484" y="598"/>
                  </a:lnTo>
                  <a:lnTo>
                    <a:pt x="1821" y="2098"/>
                  </a:lnTo>
                  <a:lnTo>
                    <a:pt x="6560" y="7150"/>
                  </a:lnTo>
                  <a:lnTo>
                    <a:pt x="6560" y="25750"/>
                  </a:lnTo>
                  <a:lnTo>
                    <a:pt x="6565" y="33345"/>
                  </a:lnTo>
                  <a:lnTo>
                    <a:pt x="6574" y="40436"/>
                  </a:lnTo>
                  <a:lnTo>
                    <a:pt x="6596" y="52508"/>
                  </a:lnTo>
                  <a:lnTo>
                    <a:pt x="6600" y="54911"/>
                  </a:lnTo>
                  <a:lnTo>
                    <a:pt x="6613" y="57067"/>
                  </a:lnTo>
                  <a:lnTo>
                    <a:pt x="6635" y="60619"/>
                  </a:lnTo>
                  <a:lnTo>
                    <a:pt x="6635" y="61263"/>
                  </a:lnTo>
                  <a:lnTo>
                    <a:pt x="6640" y="61838"/>
                  </a:lnTo>
                  <a:lnTo>
                    <a:pt x="6644" y="62353"/>
                  </a:lnTo>
                  <a:lnTo>
                    <a:pt x="6651" y="62552"/>
                  </a:lnTo>
                  <a:lnTo>
                    <a:pt x="6653" y="62412"/>
                  </a:lnTo>
                  <a:lnTo>
                    <a:pt x="6653" y="61896"/>
                  </a:lnTo>
                  <a:lnTo>
                    <a:pt x="6662" y="61322"/>
                  </a:lnTo>
                  <a:lnTo>
                    <a:pt x="6675" y="60666"/>
                  </a:lnTo>
                  <a:lnTo>
                    <a:pt x="6675" y="59025"/>
                  </a:lnTo>
                  <a:lnTo>
                    <a:pt x="6679" y="57126"/>
                  </a:lnTo>
                  <a:lnTo>
                    <a:pt x="6692" y="54958"/>
                  </a:lnTo>
                  <a:lnTo>
                    <a:pt x="6701" y="53786"/>
                  </a:lnTo>
                  <a:lnTo>
                    <a:pt x="6714" y="52567"/>
                  </a:lnTo>
                  <a:lnTo>
                    <a:pt x="6719" y="46917"/>
                  </a:lnTo>
                  <a:lnTo>
                    <a:pt x="6728" y="40483"/>
                  </a:lnTo>
                  <a:lnTo>
                    <a:pt x="6750" y="25797"/>
                  </a:lnTo>
                  <a:lnTo>
                    <a:pt x="6750" y="6998"/>
                  </a:lnTo>
                  <a:lnTo>
                    <a:pt x="6750" y="6798"/>
                  </a:lnTo>
                  <a:lnTo>
                    <a:pt x="6684" y="6728"/>
                  </a:lnTo>
                  <a:lnTo>
                    <a:pt x="1847" y="1770"/>
                  </a:lnTo>
                  <a:lnTo>
                    <a:pt x="484" y="434"/>
                  </a:lnTo>
                  <a:lnTo>
                    <a:pt x="365" y="305"/>
                  </a:lnTo>
                  <a:lnTo>
                    <a:pt x="246" y="188"/>
                  </a:lnTo>
                  <a:lnTo>
                    <a:pt x="123" y="94"/>
                  </a:lnTo>
                  <a:lnTo>
                    <a:pt x="0" y="1"/>
                  </a:lnTo>
                  <a:close/>
                  <a:moveTo>
                    <a:pt x="6651" y="62552"/>
                  </a:moveTo>
                  <a:lnTo>
                    <a:pt x="6648" y="62869"/>
                  </a:lnTo>
                  <a:lnTo>
                    <a:pt x="6648" y="62972"/>
                  </a:lnTo>
                  <a:lnTo>
                    <a:pt x="6662" y="62822"/>
                  </a:lnTo>
                  <a:lnTo>
                    <a:pt x="6651" y="62552"/>
                  </a:lnTo>
                  <a:close/>
                  <a:moveTo>
                    <a:pt x="6648" y="62972"/>
                  </a:moveTo>
                  <a:lnTo>
                    <a:pt x="6644" y="63021"/>
                  </a:lnTo>
                  <a:lnTo>
                    <a:pt x="6635" y="63232"/>
                  </a:lnTo>
                  <a:lnTo>
                    <a:pt x="6626" y="63432"/>
                  </a:lnTo>
                  <a:lnTo>
                    <a:pt x="6622" y="63643"/>
                  </a:lnTo>
                  <a:lnTo>
                    <a:pt x="6635" y="63443"/>
                  </a:lnTo>
                  <a:lnTo>
                    <a:pt x="6644" y="63256"/>
                  </a:lnTo>
                  <a:lnTo>
                    <a:pt x="6648" y="63068"/>
                  </a:lnTo>
                  <a:lnTo>
                    <a:pt x="6648" y="629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687;p39">
              <a:extLst>
                <a:ext uri="{FF2B5EF4-FFF2-40B4-BE49-F238E27FC236}">
                  <a16:creationId xmlns:a16="http://schemas.microsoft.com/office/drawing/2014/main" id="{528E3A15-FD8D-71F6-3FD6-EC8B8B4D1922}"/>
                </a:ext>
              </a:extLst>
            </p:cNvPr>
            <p:cNvSpPr/>
            <p:nvPr/>
          </p:nvSpPr>
          <p:spPr>
            <a:xfrm>
              <a:off x="3531800" y="-6701850"/>
              <a:ext cx="6075" cy="16125"/>
            </a:xfrm>
            <a:custGeom>
              <a:avLst/>
              <a:gdLst/>
              <a:ahLst/>
              <a:cxnLst/>
              <a:rect l="l" t="t" r="r" b="b"/>
              <a:pathLst>
                <a:path w="243" h="645" extrusionOk="0">
                  <a:moveTo>
                    <a:pt x="120" y="0"/>
                  </a:moveTo>
                  <a:lnTo>
                    <a:pt x="98" y="12"/>
                  </a:lnTo>
                  <a:lnTo>
                    <a:pt x="76" y="23"/>
                  </a:lnTo>
                  <a:lnTo>
                    <a:pt x="54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199"/>
                  </a:lnTo>
                  <a:lnTo>
                    <a:pt x="1" y="258"/>
                  </a:lnTo>
                  <a:lnTo>
                    <a:pt x="1" y="328"/>
                  </a:lnTo>
                  <a:lnTo>
                    <a:pt x="1" y="387"/>
                  </a:lnTo>
                  <a:lnTo>
                    <a:pt x="10" y="445"/>
                  </a:lnTo>
                  <a:lnTo>
                    <a:pt x="23" y="504"/>
                  </a:lnTo>
                  <a:lnTo>
                    <a:pt x="36" y="551"/>
                  </a:lnTo>
                  <a:lnTo>
                    <a:pt x="54" y="586"/>
                  </a:lnTo>
                  <a:lnTo>
                    <a:pt x="76" y="621"/>
                  </a:lnTo>
                  <a:lnTo>
                    <a:pt x="98" y="633"/>
                  </a:lnTo>
                  <a:lnTo>
                    <a:pt x="120" y="645"/>
                  </a:lnTo>
                  <a:lnTo>
                    <a:pt x="146" y="633"/>
                  </a:lnTo>
                  <a:lnTo>
                    <a:pt x="168" y="621"/>
                  </a:lnTo>
                  <a:lnTo>
                    <a:pt x="186" y="586"/>
                  </a:lnTo>
                  <a:lnTo>
                    <a:pt x="208" y="551"/>
                  </a:lnTo>
                  <a:lnTo>
                    <a:pt x="221" y="504"/>
                  </a:lnTo>
                  <a:lnTo>
                    <a:pt x="229" y="445"/>
                  </a:lnTo>
                  <a:lnTo>
                    <a:pt x="238" y="387"/>
                  </a:lnTo>
                  <a:lnTo>
                    <a:pt x="243" y="328"/>
                  </a:lnTo>
                  <a:lnTo>
                    <a:pt x="238" y="258"/>
                  </a:lnTo>
                  <a:lnTo>
                    <a:pt x="229" y="199"/>
                  </a:lnTo>
                  <a:lnTo>
                    <a:pt x="221" y="141"/>
                  </a:lnTo>
                  <a:lnTo>
                    <a:pt x="208" y="94"/>
                  </a:lnTo>
                  <a:lnTo>
                    <a:pt x="186" y="59"/>
                  </a:lnTo>
                  <a:lnTo>
                    <a:pt x="168" y="23"/>
                  </a:lnTo>
                  <a:lnTo>
                    <a:pt x="146" y="1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688;p39">
              <a:extLst>
                <a:ext uri="{FF2B5EF4-FFF2-40B4-BE49-F238E27FC236}">
                  <a16:creationId xmlns:a16="http://schemas.microsoft.com/office/drawing/2014/main" id="{F4B18D2D-EFA9-618D-7756-5818D60F68CE}"/>
                </a:ext>
              </a:extLst>
            </p:cNvPr>
            <p:cNvSpPr/>
            <p:nvPr/>
          </p:nvSpPr>
          <p:spPr>
            <a:xfrm>
              <a:off x="3438375" y="-7230150"/>
              <a:ext cx="5950" cy="16125"/>
            </a:xfrm>
            <a:custGeom>
              <a:avLst/>
              <a:gdLst/>
              <a:ahLst/>
              <a:cxnLst/>
              <a:rect l="l" t="t" r="r" b="b"/>
              <a:pathLst>
                <a:path w="238" h="645" extrusionOk="0">
                  <a:moveTo>
                    <a:pt x="119" y="0"/>
                  </a:moveTo>
                  <a:lnTo>
                    <a:pt x="97" y="12"/>
                  </a:lnTo>
                  <a:lnTo>
                    <a:pt x="75" y="35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2" y="141"/>
                  </a:lnTo>
                  <a:lnTo>
                    <a:pt x="9" y="199"/>
                  </a:lnTo>
                  <a:lnTo>
                    <a:pt x="0" y="258"/>
                  </a:lnTo>
                  <a:lnTo>
                    <a:pt x="0" y="328"/>
                  </a:lnTo>
                  <a:lnTo>
                    <a:pt x="0" y="387"/>
                  </a:lnTo>
                  <a:lnTo>
                    <a:pt x="9" y="445"/>
                  </a:lnTo>
                  <a:lnTo>
                    <a:pt x="22" y="504"/>
                  </a:lnTo>
                  <a:lnTo>
                    <a:pt x="36" y="551"/>
                  </a:lnTo>
                  <a:lnTo>
                    <a:pt x="53" y="586"/>
                  </a:lnTo>
                  <a:lnTo>
                    <a:pt x="75" y="621"/>
                  </a:lnTo>
                  <a:lnTo>
                    <a:pt x="97" y="633"/>
                  </a:lnTo>
                  <a:lnTo>
                    <a:pt x="119" y="645"/>
                  </a:lnTo>
                  <a:lnTo>
                    <a:pt x="145" y="633"/>
                  </a:lnTo>
                  <a:lnTo>
                    <a:pt x="167" y="621"/>
                  </a:lnTo>
                  <a:lnTo>
                    <a:pt x="185" y="586"/>
                  </a:lnTo>
                  <a:lnTo>
                    <a:pt x="203" y="551"/>
                  </a:lnTo>
                  <a:lnTo>
                    <a:pt x="220" y="504"/>
                  </a:lnTo>
                  <a:lnTo>
                    <a:pt x="229" y="445"/>
                  </a:lnTo>
                  <a:lnTo>
                    <a:pt x="238" y="387"/>
                  </a:lnTo>
                  <a:lnTo>
                    <a:pt x="238" y="328"/>
                  </a:lnTo>
                  <a:lnTo>
                    <a:pt x="238" y="258"/>
                  </a:lnTo>
                  <a:lnTo>
                    <a:pt x="229" y="199"/>
                  </a:lnTo>
                  <a:lnTo>
                    <a:pt x="220" y="141"/>
                  </a:lnTo>
                  <a:lnTo>
                    <a:pt x="203" y="94"/>
                  </a:lnTo>
                  <a:lnTo>
                    <a:pt x="185" y="59"/>
                  </a:lnTo>
                  <a:lnTo>
                    <a:pt x="167" y="35"/>
                  </a:lnTo>
                  <a:lnTo>
                    <a:pt x="145" y="1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689;p39">
              <a:extLst>
                <a:ext uri="{FF2B5EF4-FFF2-40B4-BE49-F238E27FC236}">
                  <a16:creationId xmlns:a16="http://schemas.microsoft.com/office/drawing/2014/main" id="{5C838F4B-EB79-B9DF-B617-5CF8EA5F9909}"/>
                </a:ext>
              </a:extLst>
            </p:cNvPr>
            <p:cNvSpPr/>
            <p:nvPr/>
          </p:nvSpPr>
          <p:spPr>
            <a:xfrm>
              <a:off x="3531800" y="-6256775"/>
              <a:ext cx="6075" cy="16150"/>
            </a:xfrm>
            <a:custGeom>
              <a:avLst/>
              <a:gdLst/>
              <a:ahLst/>
              <a:cxnLst/>
              <a:rect l="l" t="t" r="r" b="b"/>
              <a:pathLst>
                <a:path w="243" h="646" extrusionOk="0">
                  <a:moveTo>
                    <a:pt x="98" y="0"/>
                  </a:moveTo>
                  <a:lnTo>
                    <a:pt x="76" y="24"/>
                  </a:lnTo>
                  <a:lnTo>
                    <a:pt x="54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200"/>
                  </a:lnTo>
                  <a:lnTo>
                    <a:pt x="1" y="258"/>
                  </a:lnTo>
                  <a:lnTo>
                    <a:pt x="1" y="317"/>
                  </a:lnTo>
                  <a:lnTo>
                    <a:pt x="1" y="387"/>
                  </a:lnTo>
                  <a:lnTo>
                    <a:pt x="10" y="446"/>
                  </a:lnTo>
                  <a:lnTo>
                    <a:pt x="23" y="504"/>
                  </a:lnTo>
                  <a:lnTo>
                    <a:pt x="36" y="551"/>
                  </a:lnTo>
                  <a:lnTo>
                    <a:pt x="54" y="586"/>
                  </a:lnTo>
                  <a:lnTo>
                    <a:pt x="76" y="610"/>
                  </a:lnTo>
                  <a:lnTo>
                    <a:pt x="98" y="633"/>
                  </a:lnTo>
                  <a:lnTo>
                    <a:pt x="120" y="645"/>
                  </a:lnTo>
                  <a:lnTo>
                    <a:pt x="146" y="633"/>
                  </a:lnTo>
                  <a:lnTo>
                    <a:pt x="168" y="610"/>
                  </a:lnTo>
                  <a:lnTo>
                    <a:pt x="186" y="586"/>
                  </a:lnTo>
                  <a:lnTo>
                    <a:pt x="208" y="551"/>
                  </a:lnTo>
                  <a:lnTo>
                    <a:pt x="221" y="504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43" y="317"/>
                  </a:lnTo>
                  <a:lnTo>
                    <a:pt x="238" y="258"/>
                  </a:lnTo>
                  <a:lnTo>
                    <a:pt x="229" y="200"/>
                  </a:lnTo>
                  <a:lnTo>
                    <a:pt x="221" y="141"/>
                  </a:lnTo>
                  <a:lnTo>
                    <a:pt x="208" y="94"/>
                  </a:lnTo>
                  <a:lnTo>
                    <a:pt x="186" y="59"/>
                  </a:lnTo>
                  <a:lnTo>
                    <a:pt x="168" y="24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690;p39">
              <a:extLst>
                <a:ext uri="{FF2B5EF4-FFF2-40B4-BE49-F238E27FC236}">
                  <a16:creationId xmlns:a16="http://schemas.microsoft.com/office/drawing/2014/main" id="{1A998874-1FCB-324B-46E1-59B6F685EE72}"/>
                </a:ext>
              </a:extLst>
            </p:cNvPr>
            <p:cNvSpPr/>
            <p:nvPr/>
          </p:nvSpPr>
          <p:spPr>
            <a:xfrm>
              <a:off x="3531800" y="-5811400"/>
              <a:ext cx="6075" cy="15850"/>
            </a:xfrm>
            <a:custGeom>
              <a:avLst/>
              <a:gdLst/>
              <a:ahLst/>
              <a:cxnLst/>
              <a:rect l="l" t="t" r="r" b="b"/>
              <a:pathLst>
                <a:path w="243" h="634" extrusionOk="0">
                  <a:moveTo>
                    <a:pt x="98" y="1"/>
                  </a:moveTo>
                  <a:lnTo>
                    <a:pt x="76" y="24"/>
                  </a:lnTo>
                  <a:lnTo>
                    <a:pt x="54" y="47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188"/>
                  </a:lnTo>
                  <a:lnTo>
                    <a:pt x="1" y="258"/>
                  </a:lnTo>
                  <a:lnTo>
                    <a:pt x="1" y="317"/>
                  </a:lnTo>
                  <a:lnTo>
                    <a:pt x="1" y="387"/>
                  </a:lnTo>
                  <a:lnTo>
                    <a:pt x="10" y="446"/>
                  </a:lnTo>
                  <a:lnTo>
                    <a:pt x="23" y="493"/>
                  </a:lnTo>
                  <a:lnTo>
                    <a:pt x="36" y="540"/>
                  </a:lnTo>
                  <a:lnTo>
                    <a:pt x="54" y="587"/>
                  </a:lnTo>
                  <a:lnTo>
                    <a:pt x="76" y="610"/>
                  </a:lnTo>
                  <a:lnTo>
                    <a:pt x="98" y="633"/>
                  </a:lnTo>
                  <a:lnTo>
                    <a:pt x="146" y="633"/>
                  </a:lnTo>
                  <a:lnTo>
                    <a:pt x="168" y="610"/>
                  </a:lnTo>
                  <a:lnTo>
                    <a:pt x="186" y="587"/>
                  </a:lnTo>
                  <a:lnTo>
                    <a:pt x="208" y="540"/>
                  </a:lnTo>
                  <a:lnTo>
                    <a:pt x="221" y="493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43" y="317"/>
                  </a:lnTo>
                  <a:lnTo>
                    <a:pt x="238" y="258"/>
                  </a:lnTo>
                  <a:lnTo>
                    <a:pt x="229" y="188"/>
                  </a:lnTo>
                  <a:lnTo>
                    <a:pt x="221" y="141"/>
                  </a:lnTo>
                  <a:lnTo>
                    <a:pt x="208" y="94"/>
                  </a:lnTo>
                  <a:lnTo>
                    <a:pt x="186" y="47"/>
                  </a:lnTo>
                  <a:lnTo>
                    <a:pt x="168" y="24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691;p39">
              <a:extLst>
                <a:ext uri="{FF2B5EF4-FFF2-40B4-BE49-F238E27FC236}">
                  <a16:creationId xmlns:a16="http://schemas.microsoft.com/office/drawing/2014/main" id="{938549B8-1923-E686-5704-F8C717244FA2}"/>
                </a:ext>
              </a:extLst>
            </p:cNvPr>
            <p:cNvSpPr/>
            <p:nvPr/>
          </p:nvSpPr>
          <p:spPr>
            <a:xfrm>
              <a:off x="3365825" y="-7872123"/>
              <a:ext cx="232175" cy="447150"/>
            </a:xfrm>
            <a:custGeom>
              <a:avLst/>
              <a:gdLst/>
              <a:ahLst/>
              <a:cxnLst/>
              <a:rect l="l" t="t" r="r" b="b"/>
              <a:pathLst>
                <a:path w="9287" h="17886" extrusionOk="0">
                  <a:moveTo>
                    <a:pt x="3285" y="0"/>
                  </a:moveTo>
                  <a:lnTo>
                    <a:pt x="3118" y="12"/>
                  </a:lnTo>
                  <a:lnTo>
                    <a:pt x="2951" y="47"/>
                  </a:lnTo>
                  <a:lnTo>
                    <a:pt x="2784" y="106"/>
                  </a:lnTo>
                  <a:lnTo>
                    <a:pt x="2625" y="188"/>
                  </a:lnTo>
                  <a:lnTo>
                    <a:pt x="2463" y="281"/>
                  </a:lnTo>
                  <a:lnTo>
                    <a:pt x="2309" y="399"/>
                  </a:lnTo>
                  <a:lnTo>
                    <a:pt x="2155" y="539"/>
                  </a:lnTo>
                  <a:lnTo>
                    <a:pt x="2005" y="692"/>
                  </a:lnTo>
                  <a:lnTo>
                    <a:pt x="1860" y="867"/>
                  </a:lnTo>
                  <a:lnTo>
                    <a:pt x="1720" y="1067"/>
                  </a:lnTo>
                  <a:lnTo>
                    <a:pt x="1583" y="1278"/>
                  </a:lnTo>
                  <a:lnTo>
                    <a:pt x="1447" y="1500"/>
                  </a:lnTo>
                  <a:lnTo>
                    <a:pt x="1319" y="1746"/>
                  </a:lnTo>
                  <a:lnTo>
                    <a:pt x="1196" y="2004"/>
                  </a:lnTo>
                  <a:lnTo>
                    <a:pt x="1078" y="2286"/>
                  </a:lnTo>
                  <a:lnTo>
                    <a:pt x="963" y="2567"/>
                  </a:lnTo>
                  <a:lnTo>
                    <a:pt x="853" y="2872"/>
                  </a:lnTo>
                  <a:lnTo>
                    <a:pt x="752" y="3188"/>
                  </a:lnTo>
                  <a:lnTo>
                    <a:pt x="651" y="3528"/>
                  </a:lnTo>
                  <a:lnTo>
                    <a:pt x="563" y="3868"/>
                  </a:lnTo>
                  <a:lnTo>
                    <a:pt x="475" y="4219"/>
                  </a:lnTo>
                  <a:lnTo>
                    <a:pt x="396" y="4583"/>
                  </a:lnTo>
                  <a:lnTo>
                    <a:pt x="326" y="4970"/>
                  </a:lnTo>
                  <a:lnTo>
                    <a:pt x="260" y="5356"/>
                  </a:lnTo>
                  <a:lnTo>
                    <a:pt x="198" y="5755"/>
                  </a:lnTo>
                  <a:lnTo>
                    <a:pt x="150" y="6153"/>
                  </a:lnTo>
                  <a:lnTo>
                    <a:pt x="101" y="6575"/>
                  </a:lnTo>
                  <a:lnTo>
                    <a:pt x="66" y="6997"/>
                  </a:lnTo>
                  <a:lnTo>
                    <a:pt x="40" y="7431"/>
                  </a:lnTo>
                  <a:lnTo>
                    <a:pt x="18" y="7865"/>
                  </a:lnTo>
                  <a:lnTo>
                    <a:pt x="5" y="8310"/>
                  </a:lnTo>
                  <a:lnTo>
                    <a:pt x="0" y="8767"/>
                  </a:lnTo>
                  <a:lnTo>
                    <a:pt x="0" y="9119"/>
                  </a:lnTo>
                  <a:lnTo>
                    <a:pt x="5" y="9576"/>
                  </a:lnTo>
                  <a:lnTo>
                    <a:pt x="18" y="10021"/>
                  </a:lnTo>
                  <a:lnTo>
                    <a:pt x="40" y="10455"/>
                  </a:lnTo>
                  <a:lnTo>
                    <a:pt x="66" y="10888"/>
                  </a:lnTo>
                  <a:lnTo>
                    <a:pt x="101" y="11310"/>
                  </a:lnTo>
                  <a:lnTo>
                    <a:pt x="150" y="11732"/>
                  </a:lnTo>
                  <a:lnTo>
                    <a:pt x="198" y="12131"/>
                  </a:lnTo>
                  <a:lnTo>
                    <a:pt x="260" y="12529"/>
                  </a:lnTo>
                  <a:lnTo>
                    <a:pt x="326" y="12916"/>
                  </a:lnTo>
                  <a:lnTo>
                    <a:pt x="396" y="13303"/>
                  </a:lnTo>
                  <a:lnTo>
                    <a:pt x="475" y="13666"/>
                  </a:lnTo>
                  <a:lnTo>
                    <a:pt x="563" y="14018"/>
                  </a:lnTo>
                  <a:lnTo>
                    <a:pt x="651" y="14358"/>
                  </a:lnTo>
                  <a:lnTo>
                    <a:pt x="752" y="14698"/>
                  </a:lnTo>
                  <a:lnTo>
                    <a:pt x="853" y="15014"/>
                  </a:lnTo>
                  <a:lnTo>
                    <a:pt x="963" y="15319"/>
                  </a:lnTo>
                  <a:lnTo>
                    <a:pt x="1078" y="15612"/>
                  </a:lnTo>
                  <a:lnTo>
                    <a:pt x="1196" y="15881"/>
                  </a:lnTo>
                  <a:lnTo>
                    <a:pt x="1319" y="16139"/>
                  </a:lnTo>
                  <a:lnTo>
                    <a:pt x="1447" y="16385"/>
                  </a:lnTo>
                  <a:lnTo>
                    <a:pt x="1583" y="16608"/>
                  </a:lnTo>
                  <a:lnTo>
                    <a:pt x="1720" y="16819"/>
                  </a:lnTo>
                  <a:lnTo>
                    <a:pt x="1860" y="17018"/>
                  </a:lnTo>
                  <a:lnTo>
                    <a:pt x="2005" y="17194"/>
                  </a:lnTo>
                  <a:lnTo>
                    <a:pt x="2155" y="17346"/>
                  </a:lnTo>
                  <a:lnTo>
                    <a:pt x="2309" y="17487"/>
                  </a:lnTo>
                  <a:lnTo>
                    <a:pt x="2463" y="17604"/>
                  </a:lnTo>
                  <a:lnTo>
                    <a:pt x="2625" y="17698"/>
                  </a:lnTo>
                  <a:lnTo>
                    <a:pt x="2784" y="17780"/>
                  </a:lnTo>
                  <a:lnTo>
                    <a:pt x="2951" y="17839"/>
                  </a:lnTo>
                  <a:lnTo>
                    <a:pt x="3118" y="17874"/>
                  </a:lnTo>
                  <a:lnTo>
                    <a:pt x="3285" y="17886"/>
                  </a:lnTo>
                  <a:lnTo>
                    <a:pt x="6002" y="17886"/>
                  </a:lnTo>
                  <a:lnTo>
                    <a:pt x="6169" y="17874"/>
                  </a:lnTo>
                  <a:lnTo>
                    <a:pt x="6336" y="17839"/>
                  </a:lnTo>
                  <a:lnTo>
                    <a:pt x="6499" y="17780"/>
                  </a:lnTo>
                  <a:lnTo>
                    <a:pt x="6662" y="17698"/>
                  </a:lnTo>
                  <a:lnTo>
                    <a:pt x="6820" y="17604"/>
                  </a:lnTo>
                  <a:lnTo>
                    <a:pt x="6978" y="17487"/>
                  </a:lnTo>
                  <a:lnTo>
                    <a:pt x="7132" y="17346"/>
                  </a:lnTo>
                  <a:lnTo>
                    <a:pt x="7277" y="17194"/>
                  </a:lnTo>
                  <a:lnTo>
                    <a:pt x="7427" y="17018"/>
                  </a:lnTo>
                  <a:lnTo>
                    <a:pt x="7568" y="16819"/>
                  </a:lnTo>
                  <a:lnTo>
                    <a:pt x="7704" y="16608"/>
                  </a:lnTo>
                  <a:lnTo>
                    <a:pt x="7836" y="16385"/>
                  </a:lnTo>
                  <a:lnTo>
                    <a:pt x="7968" y="16139"/>
                  </a:lnTo>
                  <a:lnTo>
                    <a:pt x="8091" y="15881"/>
                  </a:lnTo>
                  <a:lnTo>
                    <a:pt x="8210" y="15612"/>
                  </a:lnTo>
                  <a:lnTo>
                    <a:pt x="8324" y="15319"/>
                  </a:lnTo>
                  <a:lnTo>
                    <a:pt x="8434" y="15014"/>
                  </a:lnTo>
                  <a:lnTo>
                    <a:pt x="8535" y="14698"/>
                  </a:lnTo>
                  <a:lnTo>
                    <a:pt x="8632" y="14358"/>
                  </a:lnTo>
                  <a:lnTo>
                    <a:pt x="8724" y="14018"/>
                  </a:lnTo>
                  <a:lnTo>
                    <a:pt x="8812" y="13666"/>
                  </a:lnTo>
                  <a:lnTo>
                    <a:pt x="8891" y="13303"/>
                  </a:lnTo>
                  <a:lnTo>
                    <a:pt x="8961" y="12916"/>
                  </a:lnTo>
                  <a:lnTo>
                    <a:pt x="9027" y="12529"/>
                  </a:lnTo>
                  <a:lnTo>
                    <a:pt x="9089" y="12131"/>
                  </a:lnTo>
                  <a:lnTo>
                    <a:pt x="9137" y="11732"/>
                  </a:lnTo>
                  <a:lnTo>
                    <a:pt x="9181" y="11310"/>
                  </a:lnTo>
                  <a:lnTo>
                    <a:pt x="9221" y="10888"/>
                  </a:lnTo>
                  <a:lnTo>
                    <a:pt x="9247" y="10455"/>
                  </a:lnTo>
                  <a:lnTo>
                    <a:pt x="9269" y="10021"/>
                  </a:lnTo>
                  <a:lnTo>
                    <a:pt x="9282" y="9576"/>
                  </a:lnTo>
                  <a:lnTo>
                    <a:pt x="9287" y="9119"/>
                  </a:lnTo>
                  <a:lnTo>
                    <a:pt x="9287" y="8767"/>
                  </a:lnTo>
                  <a:lnTo>
                    <a:pt x="9282" y="8310"/>
                  </a:lnTo>
                  <a:lnTo>
                    <a:pt x="9269" y="7865"/>
                  </a:lnTo>
                  <a:lnTo>
                    <a:pt x="9247" y="7431"/>
                  </a:lnTo>
                  <a:lnTo>
                    <a:pt x="9221" y="6997"/>
                  </a:lnTo>
                  <a:lnTo>
                    <a:pt x="9181" y="6575"/>
                  </a:lnTo>
                  <a:lnTo>
                    <a:pt x="9137" y="6153"/>
                  </a:lnTo>
                  <a:lnTo>
                    <a:pt x="9089" y="5755"/>
                  </a:lnTo>
                  <a:lnTo>
                    <a:pt x="9027" y="5356"/>
                  </a:lnTo>
                  <a:lnTo>
                    <a:pt x="8961" y="4970"/>
                  </a:lnTo>
                  <a:lnTo>
                    <a:pt x="8891" y="4583"/>
                  </a:lnTo>
                  <a:lnTo>
                    <a:pt x="8812" y="4219"/>
                  </a:lnTo>
                  <a:lnTo>
                    <a:pt x="8724" y="3868"/>
                  </a:lnTo>
                  <a:lnTo>
                    <a:pt x="8632" y="3528"/>
                  </a:lnTo>
                  <a:lnTo>
                    <a:pt x="8535" y="3188"/>
                  </a:lnTo>
                  <a:lnTo>
                    <a:pt x="8434" y="2872"/>
                  </a:lnTo>
                  <a:lnTo>
                    <a:pt x="8324" y="2567"/>
                  </a:lnTo>
                  <a:lnTo>
                    <a:pt x="8210" y="2286"/>
                  </a:lnTo>
                  <a:lnTo>
                    <a:pt x="8091" y="2004"/>
                  </a:lnTo>
                  <a:lnTo>
                    <a:pt x="7968" y="1746"/>
                  </a:lnTo>
                  <a:lnTo>
                    <a:pt x="7836" y="1500"/>
                  </a:lnTo>
                  <a:lnTo>
                    <a:pt x="7704" y="1278"/>
                  </a:lnTo>
                  <a:lnTo>
                    <a:pt x="7568" y="1067"/>
                  </a:lnTo>
                  <a:lnTo>
                    <a:pt x="7427" y="867"/>
                  </a:lnTo>
                  <a:lnTo>
                    <a:pt x="7277" y="692"/>
                  </a:lnTo>
                  <a:lnTo>
                    <a:pt x="7132" y="539"/>
                  </a:lnTo>
                  <a:lnTo>
                    <a:pt x="6978" y="399"/>
                  </a:lnTo>
                  <a:lnTo>
                    <a:pt x="6820" y="281"/>
                  </a:lnTo>
                  <a:lnTo>
                    <a:pt x="6662" y="188"/>
                  </a:lnTo>
                  <a:lnTo>
                    <a:pt x="6499" y="106"/>
                  </a:lnTo>
                  <a:lnTo>
                    <a:pt x="6336" y="47"/>
                  </a:lnTo>
                  <a:lnTo>
                    <a:pt x="6169" y="12"/>
                  </a:lnTo>
                  <a:lnTo>
                    <a:pt x="60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692;p39">
              <a:extLst>
                <a:ext uri="{FF2B5EF4-FFF2-40B4-BE49-F238E27FC236}">
                  <a16:creationId xmlns:a16="http://schemas.microsoft.com/office/drawing/2014/main" id="{77188E21-45BD-8A36-87FC-89F448675E11}"/>
                </a:ext>
              </a:extLst>
            </p:cNvPr>
            <p:cNvSpPr/>
            <p:nvPr/>
          </p:nvSpPr>
          <p:spPr>
            <a:xfrm>
              <a:off x="3430450" y="-7870073"/>
              <a:ext cx="32025" cy="413450"/>
            </a:xfrm>
            <a:custGeom>
              <a:avLst/>
              <a:gdLst/>
              <a:ahLst/>
              <a:cxnLst/>
              <a:rect l="l" t="t" r="r" b="b"/>
              <a:pathLst>
                <a:path w="1281" h="16538" extrusionOk="0">
                  <a:moveTo>
                    <a:pt x="1263" y="0"/>
                  </a:moveTo>
                  <a:lnTo>
                    <a:pt x="1210" y="24"/>
                  </a:lnTo>
                  <a:lnTo>
                    <a:pt x="1126" y="70"/>
                  </a:lnTo>
                  <a:lnTo>
                    <a:pt x="1074" y="117"/>
                  </a:lnTo>
                  <a:lnTo>
                    <a:pt x="1017" y="176"/>
                  </a:lnTo>
                  <a:lnTo>
                    <a:pt x="937" y="305"/>
                  </a:lnTo>
                  <a:lnTo>
                    <a:pt x="858" y="457"/>
                  </a:lnTo>
                  <a:lnTo>
                    <a:pt x="788" y="610"/>
                  </a:lnTo>
                  <a:lnTo>
                    <a:pt x="718" y="785"/>
                  </a:lnTo>
                  <a:lnTo>
                    <a:pt x="652" y="961"/>
                  </a:lnTo>
                  <a:lnTo>
                    <a:pt x="590" y="1160"/>
                  </a:lnTo>
                  <a:lnTo>
                    <a:pt x="537" y="1360"/>
                  </a:lnTo>
                  <a:lnTo>
                    <a:pt x="484" y="1571"/>
                  </a:lnTo>
                  <a:lnTo>
                    <a:pt x="423" y="1946"/>
                  </a:lnTo>
                  <a:lnTo>
                    <a:pt x="361" y="2321"/>
                  </a:lnTo>
                  <a:lnTo>
                    <a:pt x="309" y="2696"/>
                  </a:lnTo>
                  <a:lnTo>
                    <a:pt x="260" y="3071"/>
                  </a:lnTo>
                  <a:lnTo>
                    <a:pt x="212" y="3458"/>
                  </a:lnTo>
                  <a:lnTo>
                    <a:pt x="172" y="3844"/>
                  </a:lnTo>
                  <a:lnTo>
                    <a:pt x="137" y="4231"/>
                  </a:lnTo>
                  <a:lnTo>
                    <a:pt x="102" y="4630"/>
                  </a:lnTo>
                  <a:lnTo>
                    <a:pt x="76" y="5028"/>
                  </a:lnTo>
                  <a:lnTo>
                    <a:pt x="49" y="5427"/>
                  </a:lnTo>
                  <a:lnTo>
                    <a:pt x="32" y="5825"/>
                  </a:lnTo>
                  <a:lnTo>
                    <a:pt x="18" y="6224"/>
                  </a:lnTo>
                  <a:lnTo>
                    <a:pt x="5" y="6622"/>
                  </a:lnTo>
                  <a:lnTo>
                    <a:pt x="1" y="7032"/>
                  </a:lnTo>
                  <a:lnTo>
                    <a:pt x="1" y="7431"/>
                  </a:lnTo>
                  <a:lnTo>
                    <a:pt x="5" y="7841"/>
                  </a:lnTo>
                  <a:lnTo>
                    <a:pt x="5" y="8240"/>
                  </a:lnTo>
                  <a:lnTo>
                    <a:pt x="5" y="8638"/>
                  </a:lnTo>
                  <a:lnTo>
                    <a:pt x="10" y="9037"/>
                  </a:lnTo>
                  <a:lnTo>
                    <a:pt x="18" y="9435"/>
                  </a:lnTo>
                  <a:lnTo>
                    <a:pt x="32" y="9834"/>
                  </a:lnTo>
                  <a:lnTo>
                    <a:pt x="45" y="10232"/>
                  </a:lnTo>
                  <a:lnTo>
                    <a:pt x="67" y="10631"/>
                  </a:lnTo>
                  <a:lnTo>
                    <a:pt x="84" y="11029"/>
                  </a:lnTo>
                  <a:lnTo>
                    <a:pt x="111" y="11428"/>
                  </a:lnTo>
                  <a:lnTo>
                    <a:pt x="137" y="11814"/>
                  </a:lnTo>
                  <a:lnTo>
                    <a:pt x="168" y="12213"/>
                  </a:lnTo>
                  <a:lnTo>
                    <a:pt x="203" y="12600"/>
                  </a:lnTo>
                  <a:lnTo>
                    <a:pt x="238" y="12986"/>
                  </a:lnTo>
                  <a:lnTo>
                    <a:pt x="278" y="13373"/>
                  </a:lnTo>
                  <a:lnTo>
                    <a:pt x="322" y="13760"/>
                  </a:lnTo>
                  <a:lnTo>
                    <a:pt x="370" y="14135"/>
                  </a:lnTo>
                  <a:lnTo>
                    <a:pt x="401" y="14463"/>
                  </a:lnTo>
                  <a:lnTo>
                    <a:pt x="440" y="14780"/>
                  </a:lnTo>
                  <a:lnTo>
                    <a:pt x="484" y="15084"/>
                  </a:lnTo>
                  <a:lnTo>
                    <a:pt x="533" y="15389"/>
                  </a:lnTo>
                  <a:lnTo>
                    <a:pt x="590" y="15682"/>
                  </a:lnTo>
                  <a:lnTo>
                    <a:pt x="652" y="15975"/>
                  </a:lnTo>
                  <a:lnTo>
                    <a:pt x="718" y="16256"/>
                  </a:lnTo>
                  <a:lnTo>
                    <a:pt x="788" y="16538"/>
                  </a:lnTo>
                  <a:lnTo>
                    <a:pt x="726" y="15999"/>
                  </a:lnTo>
                  <a:lnTo>
                    <a:pt x="674" y="15471"/>
                  </a:lnTo>
                  <a:lnTo>
                    <a:pt x="621" y="14932"/>
                  </a:lnTo>
                  <a:lnTo>
                    <a:pt x="572" y="14405"/>
                  </a:lnTo>
                  <a:lnTo>
                    <a:pt x="524" y="13865"/>
                  </a:lnTo>
                  <a:lnTo>
                    <a:pt x="484" y="13326"/>
                  </a:lnTo>
                  <a:lnTo>
                    <a:pt x="445" y="12787"/>
                  </a:lnTo>
                  <a:lnTo>
                    <a:pt x="410" y="12236"/>
                  </a:lnTo>
                  <a:lnTo>
                    <a:pt x="379" y="11697"/>
                  </a:lnTo>
                  <a:lnTo>
                    <a:pt x="348" y="11146"/>
                  </a:lnTo>
                  <a:lnTo>
                    <a:pt x="326" y="10595"/>
                  </a:lnTo>
                  <a:lnTo>
                    <a:pt x="304" y="10056"/>
                  </a:lnTo>
                  <a:lnTo>
                    <a:pt x="287" y="9505"/>
                  </a:lnTo>
                  <a:lnTo>
                    <a:pt x="273" y="8955"/>
                  </a:lnTo>
                  <a:lnTo>
                    <a:pt x="260" y="8404"/>
                  </a:lnTo>
                  <a:lnTo>
                    <a:pt x="256" y="7853"/>
                  </a:lnTo>
                  <a:lnTo>
                    <a:pt x="251" y="7466"/>
                  </a:lnTo>
                  <a:lnTo>
                    <a:pt x="251" y="7079"/>
                  </a:lnTo>
                  <a:lnTo>
                    <a:pt x="256" y="6693"/>
                  </a:lnTo>
                  <a:lnTo>
                    <a:pt x="265" y="6306"/>
                  </a:lnTo>
                  <a:lnTo>
                    <a:pt x="278" y="5919"/>
                  </a:lnTo>
                  <a:lnTo>
                    <a:pt x="295" y="5532"/>
                  </a:lnTo>
                  <a:lnTo>
                    <a:pt x="313" y="5157"/>
                  </a:lnTo>
                  <a:lnTo>
                    <a:pt x="339" y="4770"/>
                  </a:lnTo>
                  <a:lnTo>
                    <a:pt x="366" y="4395"/>
                  </a:lnTo>
                  <a:lnTo>
                    <a:pt x="397" y="4020"/>
                  </a:lnTo>
                  <a:lnTo>
                    <a:pt x="432" y="3645"/>
                  </a:lnTo>
                  <a:lnTo>
                    <a:pt x="471" y="3270"/>
                  </a:lnTo>
                  <a:lnTo>
                    <a:pt x="511" y="2895"/>
                  </a:lnTo>
                  <a:lnTo>
                    <a:pt x="555" y="2532"/>
                  </a:lnTo>
                  <a:lnTo>
                    <a:pt x="603" y="2168"/>
                  </a:lnTo>
                  <a:lnTo>
                    <a:pt x="656" y="1805"/>
                  </a:lnTo>
                  <a:lnTo>
                    <a:pt x="713" y="1536"/>
                  </a:lnTo>
                  <a:lnTo>
                    <a:pt x="779" y="1278"/>
                  </a:lnTo>
                  <a:lnTo>
                    <a:pt x="849" y="1020"/>
                  </a:lnTo>
                  <a:lnTo>
                    <a:pt x="924" y="785"/>
                  </a:lnTo>
                  <a:lnTo>
                    <a:pt x="1008" y="574"/>
                  </a:lnTo>
                  <a:lnTo>
                    <a:pt x="1091" y="363"/>
                  </a:lnTo>
                  <a:lnTo>
                    <a:pt x="1184" y="176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693;p39">
              <a:extLst>
                <a:ext uri="{FF2B5EF4-FFF2-40B4-BE49-F238E27FC236}">
                  <a16:creationId xmlns:a16="http://schemas.microsoft.com/office/drawing/2014/main" id="{F4060D98-22CE-C4A7-E0F1-811F64B86D77}"/>
                </a:ext>
              </a:extLst>
            </p:cNvPr>
            <p:cNvSpPr/>
            <p:nvPr/>
          </p:nvSpPr>
          <p:spPr>
            <a:xfrm>
              <a:off x="3573350" y="-11170575"/>
              <a:ext cx="204725" cy="508975"/>
            </a:xfrm>
            <a:custGeom>
              <a:avLst/>
              <a:gdLst/>
              <a:ahLst/>
              <a:cxnLst/>
              <a:rect l="l" t="t" r="r" b="b"/>
              <a:pathLst>
                <a:path w="8189" h="20359" extrusionOk="0">
                  <a:moveTo>
                    <a:pt x="8188" y="0"/>
                  </a:moveTo>
                  <a:lnTo>
                    <a:pt x="1" y="82"/>
                  </a:lnTo>
                  <a:lnTo>
                    <a:pt x="208" y="10045"/>
                  </a:lnTo>
                  <a:lnTo>
                    <a:pt x="203" y="10361"/>
                  </a:lnTo>
                  <a:lnTo>
                    <a:pt x="203" y="10666"/>
                  </a:lnTo>
                  <a:lnTo>
                    <a:pt x="208" y="10971"/>
                  </a:lnTo>
                  <a:lnTo>
                    <a:pt x="216" y="11287"/>
                  </a:lnTo>
                  <a:lnTo>
                    <a:pt x="225" y="11592"/>
                  </a:lnTo>
                  <a:lnTo>
                    <a:pt x="243" y="11897"/>
                  </a:lnTo>
                  <a:lnTo>
                    <a:pt x="256" y="12190"/>
                  </a:lnTo>
                  <a:lnTo>
                    <a:pt x="278" y="12494"/>
                  </a:lnTo>
                  <a:lnTo>
                    <a:pt x="304" y="12787"/>
                  </a:lnTo>
                  <a:lnTo>
                    <a:pt x="331" y="13092"/>
                  </a:lnTo>
                  <a:lnTo>
                    <a:pt x="361" y="13373"/>
                  </a:lnTo>
                  <a:lnTo>
                    <a:pt x="392" y="13666"/>
                  </a:lnTo>
                  <a:lnTo>
                    <a:pt x="432" y="13959"/>
                  </a:lnTo>
                  <a:lnTo>
                    <a:pt x="471" y="14241"/>
                  </a:lnTo>
                  <a:lnTo>
                    <a:pt x="511" y="14522"/>
                  </a:lnTo>
                  <a:lnTo>
                    <a:pt x="559" y="14803"/>
                  </a:lnTo>
                  <a:lnTo>
                    <a:pt x="608" y="15073"/>
                  </a:lnTo>
                  <a:lnTo>
                    <a:pt x="660" y="15342"/>
                  </a:lnTo>
                  <a:lnTo>
                    <a:pt x="713" y="15612"/>
                  </a:lnTo>
                  <a:lnTo>
                    <a:pt x="770" y="15870"/>
                  </a:lnTo>
                  <a:lnTo>
                    <a:pt x="832" y="16128"/>
                  </a:lnTo>
                  <a:lnTo>
                    <a:pt x="894" y="16374"/>
                  </a:lnTo>
                  <a:lnTo>
                    <a:pt x="959" y="16620"/>
                  </a:lnTo>
                  <a:lnTo>
                    <a:pt x="1030" y="16866"/>
                  </a:lnTo>
                  <a:lnTo>
                    <a:pt x="1100" y="17112"/>
                  </a:lnTo>
                  <a:lnTo>
                    <a:pt x="1175" y="17335"/>
                  </a:lnTo>
                  <a:lnTo>
                    <a:pt x="1254" y="17569"/>
                  </a:lnTo>
                  <a:lnTo>
                    <a:pt x="1333" y="17792"/>
                  </a:lnTo>
                  <a:lnTo>
                    <a:pt x="1417" y="18003"/>
                  </a:lnTo>
                  <a:lnTo>
                    <a:pt x="1500" y="18214"/>
                  </a:lnTo>
                  <a:lnTo>
                    <a:pt x="1588" y="18413"/>
                  </a:lnTo>
                  <a:lnTo>
                    <a:pt x="1676" y="18612"/>
                  </a:lnTo>
                  <a:lnTo>
                    <a:pt x="1808" y="18800"/>
                  </a:lnTo>
                  <a:lnTo>
                    <a:pt x="1940" y="18988"/>
                  </a:lnTo>
                  <a:lnTo>
                    <a:pt x="2072" y="19152"/>
                  </a:lnTo>
                  <a:lnTo>
                    <a:pt x="2204" y="19316"/>
                  </a:lnTo>
                  <a:lnTo>
                    <a:pt x="2340" y="19456"/>
                  </a:lnTo>
                  <a:lnTo>
                    <a:pt x="2481" y="19597"/>
                  </a:lnTo>
                  <a:lnTo>
                    <a:pt x="2617" y="19714"/>
                  </a:lnTo>
                  <a:lnTo>
                    <a:pt x="2758" y="19831"/>
                  </a:lnTo>
                  <a:lnTo>
                    <a:pt x="2894" y="19937"/>
                  </a:lnTo>
                  <a:lnTo>
                    <a:pt x="3039" y="20031"/>
                  </a:lnTo>
                  <a:lnTo>
                    <a:pt x="3180" y="20113"/>
                  </a:lnTo>
                  <a:lnTo>
                    <a:pt x="3321" y="20183"/>
                  </a:lnTo>
                  <a:lnTo>
                    <a:pt x="3466" y="20242"/>
                  </a:lnTo>
                  <a:lnTo>
                    <a:pt x="3606" y="20289"/>
                  </a:lnTo>
                  <a:lnTo>
                    <a:pt x="3752" y="20324"/>
                  </a:lnTo>
                  <a:lnTo>
                    <a:pt x="3897" y="20347"/>
                  </a:lnTo>
                  <a:lnTo>
                    <a:pt x="4042" y="20359"/>
                  </a:lnTo>
                  <a:lnTo>
                    <a:pt x="4187" y="20359"/>
                  </a:lnTo>
                  <a:lnTo>
                    <a:pt x="4332" y="20347"/>
                  </a:lnTo>
                  <a:lnTo>
                    <a:pt x="4473" y="20335"/>
                  </a:lnTo>
                  <a:lnTo>
                    <a:pt x="4618" y="20300"/>
                  </a:lnTo>
                  <a:lnTo>
                    <a:pt x="4763" y="20265"/>
                  </a:lnTo>
                  <a:lnTo>
                    <a:pt x="4908" y="20206"/>
                  </a:lnTo>
                  <a:lnTo>
                    <a:pt x="5049" y="20136"/>
                  </a:lnTo>
                  <a:lnTo>
                    <a:pt x="5194" y="20066"/>
                  </a:lnTo>
                  <a:lnTo>
                    <a:pt x="5335" y="19972"/>
                  </a:lnTo>
                  <a:lnTo>
                    <a:pt x="5475" y="19878"/>
                  </a:lnTo>
                  <a:lnTo>
                    <a:pt x="5616" y="19773"/>
                  </a:lnTo>
                  <a:lnTo>
                    <a:pt x="5757" y="19644"/>
                  </a:lnTo>
                  <a:lnTo>
                    <a:pt x="5897" y="19515"/>
                  </a:lnTo>
                  <a:lnTo>
                    <a:pt x="6034" y="19374"/>
                  </a:lnTo>
                  <a:lnTo>
                    <a:pt x="6170" y="19210"/>
                  </a:lnTo>
                  <a:lnTo>
                    <a:pt x="6328" y="18929"/>
                  </a:lnTo>
                  <a:lnTo>
                    <a:pt x="6482" y="18636"/>
                  </a:lnTo>
                  <a:lnTo>
                    <a:pt x="6632" y="18319"/>
                  </a:lnTo>
                  <a:lnTo>
                    <a:pt x="6772" y="17980"/>
                  </a:lnTo>
                  <a:lnTo>
                    <a:pt x="6909" y="17628"/>
                  </a:lnTo>
                  <a:lnTo>
                    <a:pt x="7036" y="17253"/>
                  </a:lnTo>
                  <a:lnTo>
                    <a:pt x="7155" y="16866"/>
                  </a:lnTo>
                  <a:lnTo>
                    <a:pt x="7269" y="16468"/>
                  </a:lnTo>
                  <a:lnTo>
                    <a:pt x="7375" y="16057"/>
                  </a:lnTo>
                  <a:lnTo>
                    <a:pt x="7471" y="15624"/>
                  </a:lnTo>
                  <a:lnTo>
                    <a:pt x="7564" y="15178"/>
                  </a:lnTo>
                  <a:lnTo>
                    <a:pt x="7647" y="14733"/>
                  </a:lnTo>
                  <a:lnTo>
                    <a:pt x="7722" y="14264"/>
                  </a:lnTo>
                  <a:lnTo>
                    <a:pt x="7788" y="13795"/>
                  </a:lnTo>
                  <a:lnTo>
                    <a:pt x="7845" y="13303"/>
                  </a:lnTo>
                  <a:lnTo>
                    <a:pt x="7894" y="12811"/>
                  </a:lnTo>
                  <a:lnTo>
                    <a:pt x="7920" y="12553"/>
                  </a:lnTo>
                  <a:lnTo>
                    <a:pt x="7946" y="12272"/>
                  </a:lnTo>
                  <a:lnTo>
                    <a:pt x="7968" y="11967"/>
                  </a:lnTo>
                  <a:lnTo>
                    <a:pt x="7990" y="11639"/>
                  </a:lnTo>
                  <a:lnTo>
                    <a:pt x="8030" y="10912"/>
                  </a:lnTo>
                  <a:lnTo>
                    <a:pt x="8065" y="10103"/>
                  </a:lnTo>
                  <a:lnTo>
                    <a:pt x="8091" y="9248"/>
                  </a:lnTo>
                  <a:lnTo>
                    <a:pt x="8113" y="8345"/>
                  </a:lnTo>
                  <a:lnTo>
                    <a:pt x="8135" y="7408"/>
                  </a:lnTo>
                  <a:lnTo>
                    <a:pt x="8149" y="6458"/>
                  </a:lnTo>
                  <a:lnTo>
                    <a:pt x="8162" y="5509"/>
                  </a:lnTo>
                  <a:lnTo>
                    <a:pt x="8171" y="4560"/>
                  </a:lnTo>
                  <a:lnTo>
                    <a:pt x="8184" y="2778"/>
                  </a:lnTo>
                  <a:lnTo>
                    <a:pt x="8188" y="1219"/>
                  </a:lnTo>
                  <a:lnTo>
                    <a:pt x="818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694;p39">
              <a:extLst>
                <a:ext uri="{FF2B5EF4-FFF2-40B4-BE49-F238E27FC236}">
                  <a16:creationId xmlns:a16="http://schemas.microsoft.com/office/drawing/2014/main" id="{D2E3E405-756A-95B4-57C8-E3B2EAC540AC}"/>
                </a:ext>
              </a:extLst>
            </p:cNvPr>
            <p:cNvSpPr/>
            <p:nvPr/>
          </p:nvSpPr>
          <p:spPr>
            <a:xfrm>
              <a:off x="3573350" y="-11170575"/>
              <a:ext cx="204725" cy="508975"/>
            </a:xfrm>
            <a:custGeom>
              <a:avLst/>
              <a:gdLst/>
              <a:ahLst/>
              <a:cxnLst/>
              <a:rect l="l" t="t" r="r" b="b"/>
              <a:pathLst>
                <a:path w="8189" h="20359" fill="none" extrusionOk="0">
                  <a:moveTo>
                    <a:pt x="8188" y="0"/>
                  </a:moveTo>
                  <a:lnTo>
                    <a:pt x="8188" y="0"/>
                  </a:lnTo>
                  <a:lnTo>
                    <a:pt x="8188" y="1219"/>
                  </a:lnTo>
                  <a:lnTo>
                    <a:pt x="8184" y="2778"/>
                  </a:lnTo>
                  <a:lnTo>
                    <a:pt x="8171" y="4560"/>
                  </a:lnTo>
                  <a:lnTo>
                    <a:pt x="8162" y="5509"/>
                  </a:lnTo>
                  <a:lnTo>
                    <a:pt x="8149" y="6458"/>
                  </a:lnTo>
                  <a:lnTo>
                    <a:pt x="8135" y="7408"/>
                  </a:lnTo>
                  <a:lnTo>
                    <a:pt x="8113" y="8345"/>
                  </a:lnTo>
                  <a:lnTo>
                    <a:pt x="8091" y="9248"/>
                  </a:lnTo>
                  <a:lnTo>
                    <a:pt x="8065" y="10103"/>
                  </a:lnTo>
                  <a:lnTo>
                    <a:pt x="8030" y="10912"/>
                  </a:lnTo>
                  <a:lnTo>
                    <a:pt x="7990" y="11639"/>
                  </a:lnTo>
                  <a:lnTo>
                    <a:pt x="7968" y="11967"/>
                  </a:lnTo>
                  <a:lnTo>
                    <a:pt x="7946" y="12272"/>
                  </a:lnTo>
                  <a:lnTo>
                    <a:pt x="7920" y="12553"/>
                  </a:lnTo>
                  <a:lnTo>
                    <a:pt x="7894" y="12811"/>
                  </a:lnTo>
                  <a:lnTo>
                    <a:pt x="7894" y="12811"/>
                  </a:lnTo>
                  <a:lnTo>
                    <a:pt x="7845" y="13303"/>
                  </a:lnTo>
                  <a:lnTo>
                    <a:pt x="7788" y="13795"/>
                  </a:lnTo>
                  <a:lnTo>
                    <a:pt x="7722" y="14264"/>
                  </a:lnTo>
                  <a:lnTo>
                    <a:pt x="7647" y="14733"/>
                  </a:lnTo>
                  <a:lnTo>
                    <a:pt x="7564" y="15178"/>
                  </a:lnTo>
                  <a:lnTo>
                    <a:pt x="7471" y="15624"/>
                  </a:lnTo>
                  <a:lnTo>
                    <a:pt x="7375" y="16057"/>
                  </a:lnTo>
                  <a:lnTo>
                    <a:pt x="7269" y="16468"/>
                  </a:lnTo>
                  <a:lnTo>
                    <a:pt x="7155" y="16866"/>
                  </a:lnTo>
                  <a:lnTo>
                    <a:pt x="7036" y="17253"/>
                  </a:lnTo>
                  <a:lnTo>
                    <a:pt x="6909" y="17628"/>
                  </a:lnTo>
                  <a:lnTo>
                    <a:pt x="6772" y="17980"/>
                  </a:lnTo>
                  <a:lnTo>
                    <a:pt x="6632" y="18319"/>
                  </a:lnTo>
                  <a:lnTo>
                    <a:pt x="6482" y="18636"/>
                  </a:lnTo>
                  <a:lnTo>
                    <a:pt x="6328" y="18929"/>
                  </a:lnTo>
                  <a:lnTo>
                    <a:pt x="6170" y="19210"/>
                  </a:lnTo>
                  <a:lnTo>
                    <a:pt x="6170" y="19210"/>
                  </a:lnTo>
                  <a:lnTo>
                    <a:pt x="6034" y="19374"/>
                  </a:lnTo>
                  <a:lnTo>
                    <a:pt x="5897" y="19515"/>
                  </a:lnTo>
                  <a:lnTo>
                    <a:pt x="5757" y="19644"/>
                  </a:lnTo>
                  <a:lnTo>
                    <a:pt x="5616" y="19773"/>
                  </a:lnTo>
                  <a:lnTo>
                    <a:pt x="5475" y="19878"/>
                  </a:lnTo>
                  <a:lnTo>
                    <a:pt x="5335" y="19972"/>
                  </a:lnTo>
                  <a:lnTo>
                    <a:pt x="5194" y="20066"/>
                  </a:lnTo>
                  <a:lnTo>
                    <a:pt x="5049" y="20136"/>
                  </a:lnTo>
                  <a:lnTo>
                    <a:pt x="4908" y="20206"/>
                  </a:lnTo>
                  <a:lnTo>
                    <a:pt x="4763" y="20265"/>
                  </a:lnTo>
                  <a:lnTo>
                    <a:pt x="4618" y="20300"/>
                  </a:lnTo>
                  <a:lnTo>
                    <a:pt x="4473" y="20335"/>
                  </a:lnTo>
                  <a:lnTo>
                    <a:pt x="4332" y="20347"/>
                  </a:lnTo>
                  <a:lnTo>
                    <a:pt x="4187" y="20359"/>
                  </a:lnTo>
                  <a:lnTo>
                    <a:pt x="4042" y="20359"/>
                  </a:lnTo>
                  <a:lnTo>
                    <a:pt x="3897" y="20347"/>
                  </a:lnTo>
                  <a:lnTo>
                    <a:pt x="3752" y="20324"/>
                  </a:lnTo>
                  <a:lnTo>
                    <a:pt x="3606" y="20289"/>
                  </a:lnTo>
                  <a:lnTo>
                    <a:pt x="3466" y="20242"/>
                  </a:lnTo>
                  <a:lnTo>
                    <a:pt x="3321" y="20183"/>
                  </a:lnTo>
                  <a:lnTo>
                    <a:pt x="3180" y="20113"/>
                  </a:lnTo>
                  <a:lnTo>
                    <a:pt x="3039" y="20031"/>
                  </a:lnTo>
                  <a:lnTo>
                    <a:pt x="2894" y="19937"/>
                  </a:lnTo>
                  <a:lnTo>
                    <a:pt x="2758" y="19831"/>
                  </a:lnTo>
                  <a:lnTo>
                    <a:pt x="2617" y="19714"/>
                  </a:lnTo>
                  <a:lnTo>
                    <a:pt x="2481" y="19597"/>
                  </a:lnTo>
                  <a:lnTo>
                    <a:pt x="2340" y="19456"/>
                  </a:lnTo>
                  <a:lnTo>
                    <a:pt x="2204" y="19316"/>
                  </a:lnTo>
                  <a:lnTo>
                    <a:pt x="2072" y="19152"/>
                  </a:lnTo>
                  <a:lnTo>
                    <a:pt x="1940" y="18988"/>
                  </a:lnTo>
                  <a:lnTo>
                    <a:pt x="1808" y="18800"/>
                  </a:lnTo>
                  <a:lnTo>
                    <a:pt x="1676" y="18612"/>
                  </a:lnTo>
                  <a:lnTo>
                    <a:pt x="1676" y="18612"/>
                  </a:lnTo>
                  <a:lnTo>
                    <a:pt x="1588" y="18413"/>
                  </a:lnTo>
                  <a:lnTo>
                    <a:pt x="1500" y="18214"/>
                  </a:lnTo>
                  <a:lnTo>
                    <a:pt x="1417" y="18003"/>
                  </a:lnTo>
                  <a:lnTo>
                    <a:pt x="1333" y="17792"/>
                  </a:lnTo>
                  <a:lnTo>
                    <a:pt x="1254" y="17569"/>
                  </a:lnTo>
                  <a:lnTo>
                    <a:pt x="1175" y="17335"/>
                  </a:lnTo>
                  <a:lnTo>
                    <a:pt x="1100" y="17112"/>
                  </a:lnTo>
                  <a:lnTo>
                    <a:pt x="1030" y="16866"/>
                  </a:lnTo>
                  <a:lnTo>
                    <a:pt x="959" y="16620"/>
                  </a:lnTo>
                  <a:lnTo>
                    <a:pt x="894" y="16374"/>
                  </a:lnTo>
                  <a:lnTo>
                    <a:pt x="832" y="16128"/>
                  </a:lnTo>
                  <a:lnTo>
                    <a:pt x="770" y="15870"/>
                  </a:lnTo>
                  <a:lnTo>
                    <a:pt x="713" y="15612"/>
                  </a:lnTo>
                  <a:lnTo>
                    <a:pt x="660" y="15342"/>
                  </a:lnTo>
                  <a:lnTo>
                    <a:pt x="608" y="15073"/>
                  </a:lnTo>
                  <a:lnTo>
                    <a:pt x="559" y="14803"/>
                  </a:lnTo>
                  <a:lnTo>
                    <a:pt x="511" y="14522"/>
                  </a:lnTo>
                  <a:lnTo>
                    <a:pt x="471" y="14241"/>
                  </a:lnTo>
                  <a:lnTo>
                    <a:pt x="432" y="13959"/>
                  </a:lnTo>
                  <a:lnTo>
                    <a:pt x="392" y="13666"/>
                  </a:lnTo>
                  <a:lnTo>
                    <a:pt x="361" y="13373"/>
                  </a:lnTo>
                  <a:lnTo>
                    <a:pt x="331" y="13092"/>
                  </a:lnTo>
                  <a:lnTo>
                    <a:pt x="304" y="12787"/>
                  </a:lnTo>
                  <a:lnTo>
                    <a:pt x="278" y="12494"/>
                  </a:lnTo>
                  <a:lnTo>
                    <a:pt x="256" y="12190"/>
                  </a:lnTo>
                  <a:lnTo>
                    <a:pt x="243" y="11897"/>
                  </a:lnTo>
                  <a:lnTo>
                    <a:pt x="225" y="11592"/>
                  </a:lnTo>
                  <a:lnTo>
                    <a:pt x="216" y="11287"/>
                  </a:lnTo>
                  <a:lnTo>
                    <a:pt x="208" y="10971"/>
                  </a:lnTo>
                  <a:lnTo>
                    <a:pt x="203" y="10666"/>
                  </a:lnTo>
                  <a:lnTo>
                    <a:pt x="203" y="10361"/>
                  </a:lnTo>
                  <a:lnTo>
                    <a:pt x="208" y="10045"/>
                  </a:lnTo>
                  <a:lnTo>
                    <a:pt x="1" y="8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695;p39">
              <a:extLst>
                <a:ext uri="{FF2B5EF4-FFF2-40B4-BE49-F238E27FC236}">
                  <a16:creationId xmlns:a16="http://schemas.microsoft.com/office/drawing/2014/main" id="{A7AC58F5-525F-94A0-A178-A5CEFAF92011}"/>
                </a:ext>
              </a:extLst>
            </p:cNvPr>
            <p:cNvSpPr/>
            <p:nvPr/>
          </p:nvSpPr>
          <p:spPr>
            <a:xfrm>
              <a:off x="3397700" y="-11225075"/>
              <a:ext cx="381900" cy="142725"/>
            </a:xfrm>
            <a:custGeom>
              <a:avLst/>
              <a:gdLst/>
              <a:ahLst/>
              <a:cxnLst/>
              <a:rect l="l" t="t" r="r" b="b"/>
              <a:pathLst>
                <a:path w="15276" h="5709" extrusionOk="0">
                  <a:moveTo>
                    <a:pt x="6266" y="0"/>
                  </a:moveTo>
                  <a:lnTo>
                    <a:pt x="4890" y="12"/>
                  </a:lnTo>
                  <a:lnTo>
                    <a:pt x="4230" y="24"/>
                  </a:lnTo>
                  <a:lnTo>
                    <a:pt x="3602" y="47"/>
                  </a:lnTo>
                  <a:lnTo>
                    <a:pt x="3004" y="82"/>
                  </a:lnTo>
                  <a:lnTo>
                    <a:pt x="2441" y="118"/>
                  </a:lnTo>
                  <a:lnTo>
                    <a:pt x="1926" y="164"/>
                  </a:lnTo>
                  <a:lnTo>
                    <a:pt x="1460" y="223"/>
                  </a:lnTo>
                  <a:lnTo>
                    <a:pt x="1047" y="293"/>
                  </a:lnTo>
                  <a:lnTo>
                    <a:pt x="695" y="375"/>
                  </a:lnTo>
                  <a:lnTo>
                    <a:pt x="546" y="411"/>
                  </a:lnTo>
                  <a:lnTo>
                    <a:pt x="409" y="458"/>
                  </a:lnTo>
                  <a:lnTo>
                    <a:pt x="291" y="504"/>
                  </a:lnTo>
                  <a:lnTo>
                    <a:pt x="194" y="551"/>
                  </a:lnTo>
                  <a:lnTo>
                    <a:pt x="115" y="610"/>
                  </a:lnTo>
                  <a:lnTo>
                    <a:pt x="58" y="668"/>
                  </a:lnTo>
                  <a:lnTo>
                    <a:pt x="36" y="692"/>
                  </a:lnTo>
                  <a:lnTo>
                    <a:pt x="18" y="727"/>
                  </a:lnTo>
                  <a:lnTo>
                    <a:pt x="9" y="762"/>
                  </a:lnTo>
                  <a:lnTo>
                    <a:pt x="5" y="786"/>
                  </a:lnTo>
                  <a:lnTo>
                    <a:pt x="0" y="856"/>
                  </a:lnTo>
                  <a:lnTo>
                    <a:pt x="9" y="926"/>
                  </a:lnTo>
                  <a:lnTo>
                    <a:pt x="27" y="997"/>
                  </a:lnTo>
                  <a:lnTo>
                    <a:pt x="53" y="1079"/>
                  </a:lnTo>
                  <a:lnTo>
                    <a:pt x="88" y="1149"/>
                  </a:lnTo>
                  <a:lnTo>
                    <a:pt x="132" y="1231"/>
                  </a:lnTo>
                  <a:lnTo>
                    <a:pt x="181" y="1313"/>
                  </a:lnTo>
                  <a:lnTo>
                    <a:pt x="238" y="1395"/>
                  </a:lnTo>
                  <a:lnTo>
                    <a:pt x="374" y="1571"/>
                  </a:lnTo>
                  <a:lnTo>
                    <a:pt x="541" y="1758"/>
                  </a:lnTo>
                  <a:lnTo>
                    <a:pt x="730" y="1946"/>
                  </a:lnTo>
                  <a:lnTo>
                    <a:pt x="937" y="2145"/>
                  </a:lnTo>
                  <a:lnTo>
                    <a:pt x="1170" y="2344"/>
                  </a:lnTo>
                  <a:lnTo>
                    <a:pt x="1416" y="2544"/>
                  </a:lnTo>
                  <a:lnTo>
                    <a:pt x="1676" y="2743"/>
                  </a:lnTo>
                  <a:lnTo>
                    <a:pt x="1948" y="2954"/>
                  </a:lnTo>
                  <a:lnTo>
                    <a:pt x="2524" y="3364"/>
                  </a:lnTo>
                  <a:lnTo>
                    <a:pt x="3118" y="3763"/>
                  </a:lnTo>
                  <a:lnTo>
                    <a:pt x="3716" y="4149"/>
                  </a:lnTo>
                  <a:lnTo>
                    <a:pt x="4296" y="4513"/>
                  </a:lnTo>
                  <a:lnTo>
                    <a:pt x="4837" y="4841"/>
                  </a:lnTo>
                  <a:lnTo>
                    <a:pt x="5325" y="5134"/>
                  </a:lnTo>
                  <a:lnTo>
                    <a:pt x="6055" y="5556"/>
                  </a:lnTo>
                  <a:lnTo>
                    <a:pt x="6332" y="5708"/>
                  </a:lnTo>
                  <a:lnTo>
                    <a:pt x="15060" y="5486"/>
                  </a:lnTo>
                  <a:lnTo>
                    <a:pt x="15276" y="247"/>
                  </a:lnTo>
                  <a:lnTo>
                    <a:pt x="14625" y="223"/>
                  </a:lnTo>
                  <a:lnTo>
                    <a:pt x="12906" y="141"/>
                  </a:lnTo>
                  <a:lnTo>
                    <a:pt x="11758" y="94"/>
                  </a:lnTo>
                  <a:lnTo>
                    <a:pt x="10474" y="59"/>
                  </a:lnTo>
                  <a:lnTo>
                    <a:pt x="9102" y="24"/>
                  </a:lnTo>
                  <a:lnTo>
                    <a:pt x="76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696;p39">
              <a:extLst>
                <a:ext uri="{FF2B5EF4-FFF2-40B4-BE49-F238E27FC236}">
                  <a16:creationId xmlns:a16="http://schemas.microsoft.com/office/drawing/2014/main" id="{E6D9363C-19AF-47F5-5421-D336405E861E}"/>
                </a:ext>
              </a:extLst>
            </p:cNvPr>
            <p:cNvSpPr/>
            <p:nvPr/>
          </p:nvSpPr>
          <p:spPr>
            <a:xfrm>
              <a:off x="3579400" y="-10968975"/>
              <a:ext cx="196700" cy="58900"/>
            </a:xfrm>
            <a:custGeom>
              <a:avLst/>
              <a:gdLst/>
              <a:ahLst/>
              <a:cxnLst/>
              <a:rect l="l" t="t" r="r" b="b"/>
              <a:pathLst>
                <a:path w="7868" h="2356" extrusionOk="0">
                  <a:moveTo>
                    <a:pt x="4257" y="0"/>
                  </a:moveTo>
                  <a:lnTo>
                    <a:pt x="3901" y="35"/>
                  </a:lnTo>
                  <a:lnTo>
                    <a:pt x="3549" y="94"/>
                  </a:lnTo>
                  <a:lnTo>
                    <a:pt x="3193" y="176"/>
                  </a:lnTo>
                  <a:lnTo>
                    <a:pt x="2841" y="293"/>
                  </a:lnTo>
                  <a:lnTo>
                    <a:pt x="2489" y="422"/>
                  </a:lnTo>
                  <a:lnTo>
                    <a:pt x="2138" y="586"/>
                  </a:lnTo>
                  <a:lnTo>
                    <a:pt x="1790" y="785"/>
                  </a:lnTo>
                  <a:lnTo>
                    <a:pt x="1443" y="996"/>
                  </a:lnTo>
                  <a:lnTo>
                    <a:pt x="1100" y="1242"/>
                  </a:lnTo>
                  <a:lnTo>
                    <a:pt x="955" y="1324"/>
                  </a:lnTo>
                  <a:lnTo>
                    <a:pt x="814" y="1430"/>
                  </a:lnTo>
                  <a:lnTo>
                    <a:pt x="674" y="1559"/>
                  </a:lnTo>
                  <a:lnTo>
                    <a:pt x="533" y="1688"/>
                  </a:lnTo>
                  <a:lnTo>
                    <a:pt x="396" y="1828"/>
                  </a:lnTo>
                  <a:lnTo>
                    <a:pt x="260" y="1993"/>
                  </a:lnTo>
                  <a:lnTo>
                    <a:pt x="128" y="2168"/>
                  </a:lnTo>
                  <a:lnTo>
                    <a:pt x="1" y="2356"/>
                  </a:lnTo>
                  <a:lnTo>
                    <a:pt x="484" y="2063"/>
                  </a:lnTo>
                  <a:lnTo>
                    <a:pt x="968" y="1805"/>
                  </a:lnTo>
                  <a:lnTo>
                    <a:pt x="1456" y="1571"/>
                  </a:lnTo>
                  <a:lnTo>
                    <a:pt x="1944" y="1348"/>
                  </a:lnTo>
                  <a:lnTo>
                    <a:pt x="2437" y="1160"/>
                  </a:lnTo>
                  <a:lnTo>
                    <a:pt x="2929" y="996"/>
                  </a:lnTo>
                  <a:lnTo>
                    <a:pt x="3422" y="844"/>
                  </a:lnTo>
                  <a:lnTo>
                    <a:pt x="3914" y="727"/>
                  </a:lnTo>
                  <a:lnTo>
                    <a:pt x="4411" y="727"/>
                  </a:lnTo>
                  <a:lnTo>
                    <a:pt x="4903" y="738"/>
                  </a:lnTo>
                  <a:lnTo>
                    <a:pt x="5400" y="785"/>
                  </a:lnTo>
                  <a:lnTo>
                    <a:pt x="5897" y="856"/>
                  </a:lnTo>
                  <a:lnTo>
                    <a:pt x="6390" y="938"/>
                  </a:lnTo>
                  <a:lnTo>
                    <a:pt x="6882" y="1055"/>
                  </a:lnTo>
                  <a:lnTo>
                    <a:pt x="7375" y="1196"/>
                  </a:lnTo>
                  <a:lnTo>
                    <a:pt x="7867" y="1360"/>
                  </a:lnTo>
                  <a:lnTo>
                    <a:pt x="7731" y="1196"/>
                  </a:lnTo>
                  <a:lnTo>
                    <a:pt x="7594" y="1055"/>
                  </a:lnTo>
                  <a:lnTo>
                    <a:pt x="7454" y="938"/>
                  </a:lnTo>
                  <a:lnTo>
                    <a:pt x="7313" y="821"/>
                  </a:lnTo>
                  <a:lnTo>
                    <a:pt x="7172" y="727"/>
                  </a:lnTo>
                  <a:lnTo>
                    <a:pt x="7027" y="645"/>
                  </a:lnTo>
                  <a:lnTo>
                    <a:pt x="6882" y="574"/>
                  </a:lnTo>
                  <a:lnTo>
                    <a:pt x="6733" y="528"/>
                  </a:lnTo>
                  <a:lnTo>
                    <a:pt x="6381" y="363"/>
                  </a:lnTo>
                  <a:lnTo>
                    <a:pt x="6029" y="246"/>
                  </a:lnTo>
                  <a:lnTo>
                    <a:pt x="5677" y="141"/>
                  </a:lnTo>
                  <a:lnTo>
                    <a:pt x="5321" y="70"/>
                  </a:lnTo>
                  <a:lnTo>
                    <a:pt x="4965" y="24"/>
                  </a:lnTo>
                  <a:lnTo>
                    <a:pt x="461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697;p39">
              <a:extLst>
                <a:ext uri="{FF2B5EF4-FFF2-40B4-BE49-F238E27FC236}">
                  <a16:creationId xmlns:a16="http://schemas.microsoft.com/office/drawing/2014/main" id="{E4F03217-5151-327A-944B-20EE87565F10}"/>
                </a:ext>
              </a:extLst>
            </p:cNvPr>
            <p:cNvSpPr/>
            <p:nvPr/>
          </p:nvSpPr>
          <p:spPr>
            <a:xfrm>
              <a:off x="3839050" y="-10718450"/>
              <a:ext cx="334100" cy="2846025"/>
            </a:xfrm>
            <a:custGeom>
              <a:avLst/>
              <a:gdLst/>
              <a:ahLst/>
              <a:cxnLst/>
              <a:rect l="l" t="t" r="r" b="b"/>
              <a:pathLst>
                <a:path w="13364" h="113841" extrusionOk="0">
                  <a:moveTo>
                    <a:pt x="1" y="0"/>
                  </a:moveTo>
                  <a:lnTo>
                    <a:pt x="1" y="110899"/>
                  </a:lnTo>
                  <a:lnTo>
                    <a:pt x="3844" y="113841"/>
                  </a:lnTo>
                  <a:lnTo>
                    <a:pt x="9199" y="113817"/>
                  </a:lnTo>
                  <a:lnTo>
                    <a:pt x="13183" y="105414"/>
                  </a:lnTo>
                  <a:lnTo>
                    <a:pt x="13196" y="105027"/>
                  </a:lnTo>
                  <a:lnTo>
                    <a:pt x="13227" y="103937"/>
                  </a:lnTo>
                  <a:lnTo>
                    <a:pt x="13249" y="103128"/>
                  </a:lnTo>
                  <a:lnTo>
                    <a:pt x="13271" y="102156"/>
                  </a:lnTo>
                  <a:lnTo>
                    <a:pt x="13293" y="101042"/>
                  </a:lnTo>
                  <a:lnTo>
                    <a:pt x="13315" y="99765"/>
                  </a:lnTo>
                  <a:lnTo>
                    <a:pt x="13332" y="98358"/>
                  </a:lnTo>
                  <a:lnTo>
                    <a:pt x="13345" y="96811"/>
                  </a:lnTo>
                  <a:lnTo>
                    <a:pt x="13359" y="95123"/>
                  </a:lnTo>
                  <a:lnTo>
                    <a:pt x="13363" y="93318"/>
                  </a:lnTo>
                  <a:lnTo>
                    <a:pt x="13363" y="91408"/>
                  </a:lnTo>
                  <a:lnTo>
                    <a:pt x="13350" y="89369"/>
                  </a:lnTo>
                  <a:lnTo>
                    <a:pt x="13332" y="87235"/>
                  </a:lnTo>
                  <a:lnTo>
                    <a:pt x="13302" y="84997"/>
                  </a:lnTo>
                  <a:lnTo>
                    <a:pt x="13284" y="83848"/>
                  </a:lnTo>
                  <a:lnTo>
                    <a:pt x="13262" y="82676"/>
                  </a:lnTo>
                  <a:lnTo>
                    <a:pt x="13236" y="81481"/>
                  </a:lnTo>
                  <a:lnTo>
                    <a:pt x="13205" y="80262"/>
                  </a:lnTo>
                  <a:lnTo>
                    <a:pt x="13174" y="79019"/>
                  </a:lnTo>
                  <a:lnTo>
                    <a:pt x="13139" y="77765"/>
                  </a:lnTo>
                  <a:lnTo>
                    <a:pt x="13099" y="76488"/>
                  </a:lnTo>
                  <a:lnTo>
                    <a:pt x="13055" y="75199"/>
                  </a:lnTo>
                  <a:lnTo>
                    <a:pt x="13007" y="73886"/>
                  </a:lnTo>
                  <a:lnTo>
                    <a:pt x="12954" y="72561"/>
                  </a:lnTo>
                  <a:lnTo>
                    <a:pt x="12897" y="71225"/>
                  </a:lnTo>
                  <a:lnTo>
                    <a:pt x="12835" y="69877"/>
                  </a:lnTo>
                  <a:lnTo>
                    <a:pt x="12769" y="68506"/>
                  </a:lnTo>
                  <a:lnTo>
                    <a:pt x="12699" y="67123"/>
                  </a:lnTo>
                  <a:lnTo>
                    <a:pt x="12624" y="65728"/>
                  </a:lnTo>
                  <a:lnTo>
                    <a:pt x="12545" y="64334"/>
                  </a:lnTo>
                  <a:lnTo>
                    <a:pt x="12457" y="62915"/>
                  </a:lnTo>
                  <a:lnTo>
                    <a:pt x="12365" y="61486"/>
                  </a:lnTo>
                  <a:lnTo>
                    <a:pt x="12268" y="60056"/>
                  </a:lnTo>
                  <a:lnTo>
                    <a:pt x="12167" y="58614"/>
                  </a:lnTo>
                  <a:lnTo>
                    <a:pt x="12057" y="57172"/>
                  </a:lnTo>
                  <a:lnTo>
                    <a:pt x="11943" y="55719"/>
                  </a:lnTo>
                  <a:lnTo>
                    <a:pt x="11824" y="54254"/>
                  </a:lnTo>
                  <a:lnTo>
                    <a:pt x="11697" y="52789"/>
                  </a:lnTo>
                  <a:lnTo>
                    <a:pt x="11565" y="51324"/>
                  </a:lnTo>
                  <a:lnTo>
                    <a:pt x="11424" y="49847"/>
                  </a:lnTo>
                  <a:lnTo>
                    <a:pt x="11274" y="48370"/>
                  </a:lnTo>
                  <a:lnTo>
                    <a:pt x="11121" y="46894"/>
                  </a:lnTo>
                  <a:lnTo>
                    <a:pt x="10962" y="45417"/>
                  </a:lnTo>
                  <a:lnTo>
                    <a:pt x="10791" y="43940"/>
                  </a:lnTo>
                  <a:lnTo>
                    <a:pt x="10619" y="42463"/>
                  </a:lnTo>
                  <a:lnTo>
                    <a:pt x="10435" y="40987"/>
                  </a:lnTo>
                  <a:lnTo>
                    <a:pt x="10065" y="38092"/>
                  </a:lnTo>
                  <a:lnTo>
                    <a:pt x="9700" y="35337"/>
                  </a:lnTo>
                  <a:lnTo>
                    <a:pt x="9344" y="32700"/>
                  </a:lnTo>
                  <a:lnTo>
                    <a:pt x="8997" y="30180"/>
                  </a:lnTo>
                  <a:lnTo>
                    <a:pt x="8654" y="27789"/>
                  </a:lnTo>
                  <a:lnTo>
                    <a:pt x="8324" y="25516"/>
                  </a:lnTo>
                  <a:lnTo>
                    <a:pt x="7999" y="23347"/>
                  </a:lnTo>
                  <a:lnTo>
                    <a:pt x="7682" y="21296"/>
                  </a:lnTo>
                  <a:lnTo>
                    <a:pt x="7374" y="19362"/>
                  </a:lnTo>
                  <a:lnTo>
                    <a:pt x="7075" y="17534"/>
                  </a:lnTo>
                  <a:lnTo>
                    <a:pt x="6790" y="15799"/>
                  </a:lnTo>
                  <a:lnTo>
                    <a:pt x="6513" y="14182"/>
                  </a:lnTo>
                  <a:lnTo>
                    <a:pt x="6244" y="12658"/>
                  </a:lnTo>
                  <a:lnTo>
                    <a:pt x="5989" y="11240"/>
                  </a:lnTo>
                  <a:lnTo>
                    <a:pt x="5743" y="9916"/>
                  </a:lnTo>
                  <a:lnTo>
                    <a:pt x="5510" y="8685"/>
                  </a:lnTo>
                  <a:lnTo>
                    <a:pt x="5286" y="7548"/>
                  </a:lnTo>
                  <a:lnTo>
                    <a:pt x="5075" y="6505"/>
                  </a:lnTo>
                  <a:lnTo>
                    <a:pt x="4877" y="5544"/>
                  </a:lnTo>
                  <a:lnTo>
                    <a:pt x="4692" y="4665"/>
                  </a:lnTo>
                  <a:lnTo>
                    <a:pt x="4521" y="3880"/>
                  </a:lnTo>
                  <a:lnTo>
                    <a:pt x="4358" y="3165"/>
                  </a:lnTo>
                  <a:lnTo>
                    <a:pt x="4213" y="2532"/>
                  </a:lnTo>
                  <a:lnTo>
                    <a:pt x="4081" y="1981"/>
                  </a:lnTo>
                  <a:lnTo>
                    <a:pt x="3962" y="1500"/>
                  </a:lnTo>
                  <a:lnTo>
                    <a:pt x="3861" y="1090"/>
                  </a:lnTo>
                  <a:lnTo>
                    <a:pt x="3703" y="469"/>
                  </a:lnTo>
                  <a:lnTo>
                    <a:pt x="3602" y="117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698;p39">
              <a:extLst>
                <a:ext uri="{FF2B5EF4-FFF2-40B4-BE49-F238E27FC236}">
                  <a16:creationId xmlns:a16="http://schemas.microsoft.com/office/drawing/2014/main" id="{6C3A394E-EDD1-71A9-1257-8F8E412BC387}"/>
                </a:ext>
              </a:extLst>
            </p:cNvPr>
            <p:cNvSpPr/>
            <p:nvPr/>
          </p:nvSpPr>
          <p:spPr>
            <a:xfrm>
              <a:off x="3839050" y="-10718450"/>
              <a:ext cx="334100" cy="2846025"/>
            </a:xfrm>
            <a:custGeom>
              <a:avLst/>
              <a:gdLst/>
              <a:ahLst/>
              <a:cxnLst/>
              <a:rect l="l" t="t" r="r" b="b"/>
              <a:pathLst>
                <a:path w="13364" h="113841" fill="none" extrusionOk="0">
                  <a:moveTo>
                    <a:pt x="9199" y="113817"/>
                  </a:moveTo>
                  <a:lnTo>
                    <a:pt x="13183" y="105414"/>
                  </a:lnTo>
                  <a:lnTo>
                    <a:pt x="13183" y="105414"/>
                  </a:lnTo>
                  <a:lnTo>
                    <a:pt x="13196" y="105027"/>
                  </a:lnTo>
                  <a:lnTo>
                    <a:pt x="13227" y="103937"/>
                  </a:lnTo>
                  <a:lnTo>
                    <a:pt x="13249" y="103128"/>
                  </a:lnTo>
                  <a:lnTo>
                    <a:pt x="13271" y="102156"/>
                  </a:lnTo>
                  <a:lnTo>
                    <a:pt x="13293" y="101042"/>
                  </a:lnTo>
                  <a:lnTo>
                    <a:pt x="13315" y="99765"/>
                  </a:lnTo>
                  <a:lnTo>
                    <a:pt x="13332" y="98358"/>
                  </a:lnTo>
                  <a:lnTo>
                    <a:pt x="13345" y="96811"/>
                  </a:lnTo>
                  <a:lnTo>
                    <a:pt x="13359" y="95123"/>
                  </a:lnTo>
                  <a:lnTo>
                    <a:pt x="13363" y="93318"/>
                  </a:lnTo>
                  <a:lnTo>
                    <a:pt x="13363" y="91408"/>
                  </a:lnTo>
                  <a:lnTo>
                    <a:pt x="13350" y="89369"/>
                  </a:lnTo>
                  <a:lnTo>
                    <a:pt x="13332" y="87235"/>
                  </a:lnTo>
                  <a:lnTo>
                    <a:pt x="13302" y="84997"/>
                  </a:lnTo>
                  <a:lnTo>
                    <a:pt x="13284" y="83848"/>
                  </a:lnTo>
                  <a:lnTo>
                    <a:pt x="13262" y="82676"/>
                  </a:lnTo>
                  <a:lnTo>
                    <a:pt x="13236" y="81481"/>
                  </a:lnTo>
                  <a:lnTo>
                    <a:pt x="13205" y="80262"/>
                  </a:lnTo>
                  <a:lnTo>
                    <a:pt x="13174" y="79019"/>
                  </a:lnTo>
                  <a:lnTo>
                    <a:pt x="13139" y="77765"/>
                  </a:lnTo>
                  <a:lnTo>
                    <a:pt x="13099" y="76488"/>
                  </a:lnTo>
                  <a:lnTo>
                    <a:pt x="13055" y="75199"/>
                  </a:lnTo>
                  <a:lnTo>
                    <a:pt x="13007" y="73886"/>
                  </a:lnTo>
                  <a:lnTo>
                    <a:pt x="12954" y="72561"/>
                  </a:lnTo>
                  <a:lnTo>
                    <a:pt x="12897" y="71225"/>
                  </a:lnTo>
                  <a:lnTo>
                    <a:pt x="12835" y="69877"/>
                  </a:lnTo>
                  <a:lnTo>
                    <a:pt x="12769" y="68506"/>
                  </a:lnTo>
                  <a:lnTo>
                    <a:pt x="12699" y="67123"/>
                  </a:lnTo>
                  <a:lnTo>
                    <a:pt x="12624" y="65728"/>
                  </a:lnTo>
                  <a:lnTo>
                    <a:pt x="12545" y="64334"/>
                  </a:lnTo>
                  <a:lnTo>
                    <a:pt x="12457" y="62915"/>
                  </a:lnTo>
                  <a:lnTo>
                    <a:pt x="12365" y="61486"/>
                  </a:lnTo>
                  <a:lnTo>
                    <a:pt x="12268" y="60056"/>
                  </a:lnTo>
                  <a:lnTo>
                    <a:pt x="12167" y="58614"/>
                  </a:lnTo>
                  <a:lnTo>
                    <a:pt x="12057" y="57172"/>
                  </a:lnTo>
                  <a:lnTo>
                    <a:pt x="11943" y="55719"/>
                  </a:lnTo>
                  <a:lnTo>
                    <a:pt x="11824" y="54254"/>
                  </a:lnTo>
                  <a:lnTo>
                    <a:pt x="11697" y="52789"/>
                  </a:lnTo>
                  <a:lnTo>
                    <a:pt x="11565" y="51324"/>
                  </a:lnTo>
                  <a:lnTo>
                    <a:pt x="11424" y="49847"/>
                  </a:lnTo>
                  <a:lnTo>
                    <a:pt x="11274" y="48370"/>
                  </a:lnTo>
                  <a:lnTo>
                    <a:pt x="11121" y="46894"/>
                  </a:lnTo>
                  <a:lnTo>
                    <a:pt x="10962" y="45417"/>
                  </a:lnTo>
                  <a:lnTo>
                    <a:pt x="10791" y="43940"/>
                  </a:lnTo>
                  <a:lnTo>
                    <a:pt x="10619" y="42463"/>
                  </a:lnTo>
                  <a:lnTo>
                    <a:pt x="10435" y="40987"/>
                  </a:lnTo>
                  <a:lnTo>
                    <a:pt x="10435" y="40987"/>
                  </a:lnTo>
                  <a:lnTo>
                    <a:pt x="10065" y="38092"/>
                  </a:lnTo>
                  <a:lnTo>
                    <a:pt x="9700" y="35337"/>
                  </a:lnTo>
                  <a:lnTo>
                    <a:pt x="9344" y="32700"/>
                  </a:lnTo>
                  <a:lnTo>
                    <a:pt x="8997" y="30180"/>
                  </a:lnTo>
                  <a:lnTo>
                    <a:pt x="8654" y="27789"/>
                  </a:lnTo>
                  <a:lnTo>
                    <a:pt x="8324" y="25516"/>
                  </a:lnTo>
                  <a:lnTo>
                    <a:pt x="7999" y="23347"/>
                  </a:lnTo>
                  <a:lnTo>
                    <a:pt x="7682" y="21296"/>
                  </a:lnTo>
                  <a:lnTo>
                    <a:pt x="7374" y="19362"/>
                  </a:lnTo>
                  <a:lnTo>
                    <a:pt x="7075" y="17534"/>
                  </a:lnTo>
                  <a:lnTo>
                    <a:pt x="6790" y="15799"/>
                  </a:lnTo>
                  <a:lnTo>
                    <a:pt x="6513" y="14182"/>
                  </a:lnTo>
                  <a:lnTo>
                    <a:pt x="6244" y="12658"/>
                  </a:lnTo>
                  <a:lnTo>
                    <a:pt x="5989" y="11240"/>
                  </a:lnTo>
                  <a:lnTo>
                    <a:pt x="5743" y="9916"/>
                  </a:lnTo>
                  <a:lnTo>
                    <a:pt x="5510" y="8685"/>
                  </a:lnTo>
                  <a:lnTo>
                    <a:pt x="5286" y="7548"/>
                  </a:lnTo>
                  <a:lnTo>
                    <a:pt x="5075" y="6505"/>
                  </a:lnTo>
                  <a:lnTo>
                    <a:pt x="4877" y="5544"/>
                  </a:lnTo>
                  <a:lnTo>
                    <a:pt x="4692" y="4665"/>
                  </a:lnTo>
                  <a:lnTo>
                    <a:pt x="4521" y="3880"/>
                  </a:lnTo>
                  <a:lnTo>
                    <a:pt x="4358" y="3165"/>
                  </a:lnTo>
                  <a:lnTo>
                    <a:pt x="4213" y="2532"/>
                  </a:lnTo>
                  <a:lnTo>
                    <a:pt x="4081" y="1981"/>
                  </a:lnTo>
                  <a:lnTo>
                    <a:pt x="3962" y="1500"/>
                  </a:lnTo>
                  <a:lnTo>
                    <a:pt x="3861" y="1090"/>
                  </a:lnTo>
                  <a:lnTo>
                    <a:pt x="3703" y="469"/>
                  </a:lnTo>
                  <a:lnTo>
                    <a:pt x="3602" y="117"/>
                  </a:lnTo>
                  <a:lnTo>
                    <a:pt x="3571" y="0"/>
                  </a:lnTo>
                  <a:lnTo>
                    <a:pt x="1" y="0"/>
                  </a:lnTo>
                  <a:lnTo>
                    <a:pt x="1" y="110899"/>
                  </a:lnTo>
                  <a:lnTo>
                    <a:pt x="3844" y="113841"/>
                  </a:lnTo>
                  <a:lnTo>
                    <a:pt x="9199" y="1138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699;p39">
              <a:extLst>
                <a:ext uri="{FF2B5EF4-FFF2-40B4-BE49-F238E27FC236}">
                  <a16:creationId xmlns:a16="http://schemas.microsoft.com/office/drawing/2014/main" id="{0EEEE4FF-9A82-41AD-5334-83199E90773E}"/>
                </a:ext>
              </a:extLst>
            </p:cNvPr>
            <p:cNvSpPr/>
            <p:nvPr/>
          </p:nvSpPr>
          <p:spPr>
            <a:xfrm>
              <a:off x="3839055" y="-10679503"/>
              <a:ext cx="136986" cy="2808374"/>
            </a:xfrm>
            <a:custGeom>
              <a:avLst/>
              <a:gdLst/>
              <a:ahLst/>
              <a:cxnLst/>
              <a:rect l="l" t="t" r="r" b="b"/>
              <a:pathLst>
                <a:path w="5480" h="111932" extrusionOk="0">
                  <a:moveTo>
                    <a:pt x="1" y="1"/>
                  </a:moveTo>
                  <a:lnTo>
                    <a:pt x="80" y="109001"/>
                  </a:lnTo>
                  <a:lnTo>
                    <a:pt x="3931" y="111931"/>
                  </a:lnTo>
                  <a:lnTo>
                    <a:pt x="5479" y="111861"/>
                  </a:lnTo>
                  <a:lnTo>
                    <a:pt x="2291" y="11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700;p39">
              <a:extLst>
                <a:ext uri="{FF2B5EF4-FFF2-40B4-BE49-F238E27FC236}">
                  <a16:creationId xmlns:a16="http://schemas.microsoft.com/office/drawing/2014/main" id="{663C2FB3-7F2B-1075-6A11-EA401F4F2764}"/>
                </a:ext>
              </a:extLst>
            </p:cNvPr>
            <p:cNvSpPr/>
            <p:nvPr/>
          </p:nvSpPr>
          <p:spPr>
            <a:xfrm>
              <a:off x="3839050" y="-10681550"/>
              <a:ext cx="137000" cy="2798300"/>
            </a:xfrm>
            <a:custGeom>
              <a:avLst/>
              <a:gdLst/>
              <a:ahLst/>
              <a:cxnLst/>
              <a:rect l="l" t="t" r="r" b="b"/>
              <a:pathLst>
                <a:path w="5480" h="111932" fill="none" extrusionOk="0">
                  <a:moveTo>
                    <a:pt x="3931" y="111931"/>
                  </a:moveTo>
                  <a:lnTo>
                    <a:pt x="80" y="109001"/>
                  </a:lnTo>
                  <a:lnTo>
                    <a:pt x="1" y="1"/>
                  </a:lnTo>
                  <a:lnTo>
                    <a:pt x="2291" y="1138"/>
                  </a:lnTo>
                  <a:lnTo>
                    <a:pt x="5479" y="111861"/>
                  </a:lnTo>
                  <a:lnTo>
                    <a:pt x="3931" y="1119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701;p39">
              <a:extLst>
                <a:ext uri="{FF2B5EF4-FFF2-40B4-BE49-F238E27FC236}">
                  <a16:creationId xmlns:a16="http://schemas.microsoft.com/office/drawing/2014/main" id="{16376333-E0AA-A69B-193D-184AC9577155}"/>
                </a:ext>
              </a:extLst>
            </p:cNvPr>
            <p:cNvSpPr/>
            <p:nvPr/>
          </p:nvSpPr>
          <p:spPr>
            <a:xfrm>
              <a:off x="3897100" y="-10653125"/>
              <a:ext cx="78400" cy="2766925"/>
            </a:xfrm>
            <a:custGeom>
              <a:avLst/>
              <a:gdLst/>
              <a:ahLst/>
              <a:cxnLst/>
              <a:rect l="l" t="t" r="r" b="b"/>
              <a:pathLst>
                <a:path w="3136" h="110677" extrusionOk="0">
                  <a:moveTo>
                    <a:pt x="5" y="1"/>
                  </a:moveTo>
                  <a:lnTo>
                    <a:pt x="0" y="24"/>
                  </a:lnTo>
                  <a:lnTo>
                    <a:pt x="0" y="71"/>
                  </a:lnTo>
                  <a:lnTo>
                    <a:pt x="0" y="294"/>
                  </a:lnTo>
                  <a:lnTo>
                    <a:pt x="9" y="1126"/>
                  </a:lnTo>
                  <a:lnTo>
                    <a:pt x="35" y="2497"/>
                  </a:lnTo>
                  <a:lnTo>
                    <a:pt x="79" y="4349"/>
                  </a:lnTo>
                  <a:lnTo>
                    <a:pt x="202" y="9459"/>
                  </a:lnTo>
                  <a:lnTo>
                    <a:pt x="374" y="16222"/>
                  </a:lnTo>
                  <a:lnTo>
                    <a:pt x="589" y="24414"/>
                  </a:lnTo>
                  <a:lnTo>
                    <a:pt x="844" y="33814"/>
                  </a:lnTo>
                  <a:lnTo>
                    <a:pt x="1130" y="44210"/>
                  </a:lnTo>
                  <a:lnTo>
                    <a:pt x="1442" y="55368"/>
                  </a:lnTo>
                  <a:lnTo>
                    <a:pt x="1763" y="66514"/>
                  </a:lnTo>
                  <a:lnTo>
                    <a:pt x="2062" y="76899"/>
                  </a:lnTo>
                  <a:lnTo>
                    <a:pt x="2339" y="86298"/>
                  </a:lnTo>
                  <a:lnTo>
                    <a:pt x="2586" y="94479"/>
                  </a:lnTo>
                  <a:lnTo>
                    <a:pt x="2797" y="101242"/>
                  </a:lnTo>
                  <a:lnTo>
                    <a:pt x="2959" y="106329"/>
                  </a:lnTo>
                  <a:lnTo>
                    <a:pt x="3025" y="108192"/>
                  </a:lnTo>
                  <a:lnTo>
                    <a:pt x="3074" y="109552"/>
                  </a:lnTo>
                  <a:lnTo>
                    <a:pt x="3109" y="110384"/>
                  </a:lnTo>
                  <a:lnTo>
                    <a:pt x="3122" y="110595"/>
                  </a:lnTo>
                  <a:lnTo>
                    <a:pt x="3126" y="110654"/>
                  </a:lnTo>
                  <a:lnTo>
                    <a:pt x="3131" y="110677"/>
                  </a:lnTo>
                  <a:lnTo>
                    <a:pt x="3135" y="110654"/>
                  </a:lnTo>
                  <a:lnTo>
                    <a:pt x="3135" y="110595"/>
                  </a:lnTo>
                  <a:lnTo>
                    <a:pt x="3135" y="110384"/>
                  </a:lnTo>
                  <a:lnTo>
                    <a:pt x="3122" y="109540"/>
                  </a:lnTo>
                  <a:lnTo>
                    <a:pt x="3096" y="108181"/>
                  </a:lnTo>
                  <a:lnTo>
                    <a:pt x="3056" y="106317"/>
                  </a:lnTo>
                  <a:lnTo>
                    <a:pt x="2933" y="101207"/>
                  </a:lnTo>
                  <a:lnTo>
                    <a:pt x="2761" y="94444"/>
                  </a:lnTo>
                  <a:lnTo>
                    <a:pt x="2546" y="86252"/>
                  </a:lnTo>
                  <a:lnTo>
                    <a:pt x="2291" y="76852"/>
                  </a:lnTo>
                  <a:lnTo>
                    <a:pt x="2005" y="66467"/>
                  </a:lnTo>
                  <a:lnTo>
                    <a:pt x="1689" y="55310"/>
                  </a:lnTo>
                  <a:lnTo>
                    <a:pt x="1372" y="44163"/>
                  </a:lnTo>
                  <a:lnTo>
                    <a:pt x="1069" y="33767"/>
                  </a:lnTo>
                  <a:lnTo>
                    <a:pt x="792" y="24379"/>
                  </a:lnTo>
                  <a:lnTo>
                    <a:pt x="545" y="16187"/>
                  </a:lnTo>
                  <a:lnTo>
                    <a:pt x="339" y="9436"/>
                  </a:lnTo>
                  <a:lnTo>
                    <a:pt x="176" y="4337"/>
                  </a:lnTo>
                  <a:lnTo>
                    <a:pt x="110" y="2485"/>
                  </a:lnTo>
                  <a:lnTo>
                    <a:pt x="62" y="1126"/>
                  </a:lnTo>
                  <a:lnTo>
                    <a:pt x="22" y="282"/>
                  </a:lnTo>
                  <a:lnTo>
                    <a:pt x="13" y="71"/>
                  </a:lnTo>
                  <a:lnTo>
                    <a:pt x="9" y="24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702;p39">
              <a:extLst>
                <a:ext uri="{FF2B5EF4-FFF2-40B4-BE49-F238E27FC236}">
                  <a16:creationId xmlns:a16="http://schemas.microsoft.com/office/drawing/2014/main" id="{C387A1B8-01DA-DC6C-BE1A-6AF2F807A522}"/>
                </a:ext>
              </a:extLst>
            </p:cNvPr>
            <p:cNvSpPr/>
            <p:nvPr/>
          </p:nvSpPr>
          <p:spPr>
            <a:xfrm>
              <a:off x="3917650" y="-8620800"/>
              <a:ext cx="11350" cy="30200"/>
            </a:xfrm>
            <a:custGeom>
              <a:avLst/>
              <a:gdLst/>
              <a:ahLst/>
              <a:cxnLst/>
              <a:rect l="l" t="t" r="r" b="b"/>
              <a:pathLst>
                <a:path w="454" h="1208" extrusionOk="0">
                  <a:moveTo>
                    <a:pt x="229" y="1"/>
                  </a:moveTo>
                  <a:lnTo>
                    <a:pt x="181" y="13"/>
                  </a:lnTo>
                  <a:lnTo>
                    <a:pt x="141" y="48"/>
                  </a:lnTo>
                  <a:lnTo>
                    <a:pt x="102" y="106"/>
                  </a:lnTo>
                  <a:lnTo>
                    <a:pt x="71" y="177"/>
                  </a:lnTo>
                  <a:lnTo>
                    <a:pt x="40" y="270"/>
                  </a:lnTo>
                  <a:lnTo>
                    <a:pt x="22" y="364"/>
                  </a:lnTo>
                  <a:lnTo>
                    <a:pt x="9" y="481"/>
                  </a:lnTo>
                  <a:lnTo>
                    <a:pt x="0" y="599"/>
                  </a:lnTo>
                  <a:lnTo>
                    <a:pt x="9" y="727"/>
                  </a:lnTo>
                  <a:lnTo>
                    <a:pt x="22" y="833"/>
                  </a:lnTo>
                  <a:lnTo>
                    <a:pt x="40" y="938"/>
                  </a:lnTo>
                  <a:lnTo>
                    <a:pt x="71" y="1032"/>
                  </a:lnTo>
                  <a:lnTo>
                    <a:pt x="102" y="1103"/>
                  </a:lnTo>
                  <a:lnTo>
                    <a:pt x="141" y="1161"/>
                  </a:lnTo>
                  <a:lnTo>
                    <a:pt x="181" y="1196"/>
                  </a:lnTo>
                  <a:lnTo>
                    <a:pt x="229" y="1208"/>
                  </a:lnTo>
                  <a:lnTo>
                    <a:pt x="273" y="1196"/>
                  </a:lnTo>
                  <a:lnTo>
                    <a:pt x="317" y="1161"/>
                  </a:lnTo>
                  <a:lnTo>
                    <a:pt x="357" y="1103"/>
                  </a:lnTo>
                  <a:lnTo>
                    <a:pt x="387" y="1032"/>
                  </a:lnTo>
                  <a:lnTo>
                    <a:pt x="414" y="938"/>
                  </a:lnTo>
                  <a:lnTo>
                    <a:pt x="436" y="833"/>
                  </a:lnTo>
                  <a:lnTo>
                    <a:pt x="449" y="727"/>
                  </a:lnTo>
                  <a:lnTo>
                    <a:pt x="453" y="599"/>
                  </a:lnTo>
                  <a:lnTo>
                    <a:pt x="449" y="481"/>
                  </a:lnTo>
                  <a:lnTo>
                    <a:pt x="436" y="364"/>
                  </a:lnTo>
                  <a:lnTo>
                    <a:pt x="414" y="270"/>
                  </a:lnTo>
                  <a:lnTo>
                    <a:pt x="387" y="177"/>
                  </a:lnTo>
                  <a:lnTo>
                    <a:pt x="357" y="106"/>
                  </a:lnTo>
                  <a:lnTo>
                    <a:pt x="317" y="48"/>
                  </a:lnTo>
                  <a:lnTo>
                    <a:pt x="273" y="13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703;p39">
              <a:extLst>
                <a:ext uri="{FF2B5EF4-FFF2-40B4-BE49-F238E27FC236}">
                  <a16:creationId xmlns:a16="http://schemas.microsoft.com/office/drawing/2014/main" id="{767CB3CB-700B-1D3C-322B-06CD6A6C8CDE}"/>
                </a:ext>
              </a:extLst>
            </p:cNvPr>
            <p:cNvSpPr/>
            <p:nvPr/>
          </p:nvSpPr>
          <p:spPr>
            <a:xfrm>
              <a:off x="3895225" y="-9309950"/>
              <a:ext cx="11350" cy="29900"/>
            </a:xfrm>
            <a:custGeom>
              <a:avLst/>
              <a:gdLst/>
              <a:ahLst/>
              <a:cxnLst/>
              <a:rect l="l" t="t" r="r" b="b"/>
              <a:pathLst>
                <a:path w="454" h="1196" extrusionOk="0">
                  <a:moveTo>
                    <a:pt x="220" y="0"/>
                  </a:moveTo>
                  <a:lnTo>
                    <a:pt x="176" y="12"/>
                  </a:lnTo>
                  <a:lnTo>
                    <a:pt x="137" y="47"/>
                  </a:lnTo>
                  <a:lnTo>
                    <a:pt x="97" y="106"/>
                  </a:lnTo>
                  <a:lnTo>
                    <a:pt x="62" y="176"/>
                  </a:lnTo>
                  <a:lnTo>
                    <a:pt x="36" y="270"/>
                  </a:lnTo>
                  <a:lnTo>
                    <a:pt x="18" y="375"/>
                  </a:lnTo>
                  <a:lnTo>
                    <a:pt x="5" y="493"/>
                  </a:lnTo>
                  <a:lnTo>
                    <a:pt x="0" y="610"/>
                  </a:lnTo>
                  <a:lnTo>
                    <a:pt x="5" y="727"/>
                  </a:lnTo>
                  <a:lnTo>
                    <a:pt x="22" y="844"/>
                  </a:lnTo>
                  <a:lnTo>
                    <a:pt x="40" y="938"/>
                  </a:lnTo>
                  <a:lnTo>
                    <a:pt x="71" y="1032"/>
                  </a:lnTo>
                  <a:lnTo>
                    <a:pt x="102" y="1102"/>
                  </a:lnTo>
                  <a:lnTo>
                    <a:pt x="141" y="1149"/>
                  </a:lnTo>
                  <a:lnTo>
                    <a:pt x="181" y="1184"/>
                  </a:lnTo>
                  <a:lnTo>
                    <a:pt x="229" y="1196"/>
                  </a:lnTo>
                  <a:lnTo>
                    <a:pt x="233" y="1196"/>
                  </a:lnTo>
                  <a:lnTo>
                    <a:pt x="277" y="1184"/>
                  </a:lnTo>
                  <a:lnTo>
                    <a:pt x="317" y="1149"/>
                  </a:lnTo>
                  <a:lnTo>
                    <a:pt x="357" y="1090"/>
                  </a:lnTo>
                  <a:lnTo>
                    <a:pt x="392" y="1020"/>
                  </a:lnTo>
                  <a:lnTo>
                    <a:pt x="418" y="926"/>
                  </a:lnTo>
                  <a:lnTo>
                    <a:pt x="436" y="821"/>
                  </a:lnTo>
                  <a:lnTo>
                    <a:pt x="449" y="704"/>
                  </a:lnTo>
                  <a:lnTo>
                    <a:pt x="453" y="586"/>
                  </a:lnTo>
                  <a:lnTo>
                    <a:pt x="449" y="469"/>
                  </a:lnTo>
                  <a:lnTo>
                    <a:pt x="431" y="352"/>
                  </a:lnTo>
                  <a:lnTo>
                    <a:pt x="409" y="246"/>
                  </a:lnTo>
                  <a:lnTo>
                    <a:pt x="383" y="164"/>
                  </a:lnTo>
                  <a:lnTo>
                    <a:pt x="348" y="94"/>
                  </a:lnTo>
                  <a:lnTo>
                    <a:pt x="308" y="35"/>
                  </a:lnTo>
                  <a:lnTo>
                    <a:pt x="269" y="12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704;p39">
              <a:extLst>
                <a:ext uri="{FF2B5EF4-FFF2-40B4-BE49-F238E27FC236}">
                  <a16:creationId xmlns:a16="http://schemas.microsoft.com/office/drawing/2014/main" id="{BAB08BE3-993C-31A7-4878-2E5178DFF5C3}"/>
                </a:ext>
              </a:extLst>
            </p:cNvPr>
            <p:cNvSpPr/>
            <p:nvPr/>
          </p:nvSpPr>
          <p:spPr>
            <a:xfrm>
              <a:off x="3883900" y="-10088775"/>
              <a:ext cx="11350" cy="30200"/>
            </a:xfrm>
            <a:custGeom>
              <a:avLst/>
              <a:gdLst/>
              <a:ahLst/>
              <a:cxnLst/>
              <a:rect l="l" t="t" r="r" b="b"/>
              <a:pathLst>
                <a:path w="454" h="1208" extrusionOk="0">
                  <a:moveTo>
                    <a:pt x="229" y="0"/>
                  </a:moveTo>
                  <a:lnTo>
                    <a:pt x="181" y="12"/>
                  </a:lnTo>
                  <a:lnTo>
                    <a:pt x="141" y="47"/>
                  </a:lnTo>
                  <a:lnTo>
                    <a:pt x="102" y="106"/>
                  </a:lnTo>
                  <a:lnTo>
                    <a:pt x="66" y="176"/>
                  </a:lnTo>
                  <a:lnTo>
                    <a:pt x="40" y="270"/>
                  </a:lnTo>
                  <a:lnTo>
                    <a:pt x="18" y="375"/>
                  </a:lnTo>
                  <a:lnTo>
                    <a:pt x="5" y="481"/>
                  </a:lnTo>
                  <a:lnTo>
                    <a:pt x="1" y="610"/>
                  </a:lnTo>
                  <a:lnTo>
                    <a:pt x="5" y="727"/>
                  </a:lnTo>
                  <a:lnTo>
                    <a:pt x="18" y="844"/>
                  </a:lnTo>
                  <a:lnTo>
                    <a:pt x="40" y="938"/>
                  </a:lnTo>
                  <a:lnTo>
                    <a:pt x="66" y="1032"/>
                  </a:lnTo>
                  <a:lnTo>
                    <a:pt x="102" y="1102"/>
                  </a:lnTo>
                  <a:lnTo>
                    <a:pt x="141" y="1161"/>
                  </a:lnTo>
                  <a:lnTo>
                    <a:pt x="181" y="1196"/>
                  </a:lnTo>
                  <a:lnTo>
                    <a:pt x="229" y="1208"/>
                  </a:lnTo>
                  <a:lnTo>
                    <a:pt x="273" y="1196"/>
                  </a:lnTo>
                  <a:lnTo>
                    <a:pt x="317" y="1161"/>
                  </a:lnTo>
                  <a:lnTo>
                    <a:pt x="357" y="1102"/>
                  </a:lnTo>
                  <a:lnTo>
                    <a:pt x="387" y="1032"/>
                  </a:lnTo>
                  <a:lnTo>
                    <a:pt x="414" y="938"/>
                  </a:lnTo>
                  <a:lnTo>
                    <a:pt x="436" y="844"/>
                  </a:lnTo>
                  <a:lnTo>
                    <a:pt x="449" y="727"/>
                  </a:lnTo>
                  <a:lnTo>
                    <a:pt x="453" y="610"/>
                  </a:lnTo>
                  <a:lnTo>
                    <a:pt x="449" y="481"/>
                  </a:lnTo>
                  <a:lnTo>
                    <a:pt x="436" y="375"/>
                  </a:lnTo>
                  <a:lnTo>
                    <a:pt x="414" y="270"/>
                  </a:lnTo>
                  <a:lnTo>
                    <a:pt x="387" y="176"/>
                  </a:lnTo>
                  <a:lnTo>
                    <a:pt x="357" y="106"/>
                  </a:lnTo>
                  <a:lnTo>
                    <a:pt x="317" y="47"/>
                  </a:lnTo>
                  <a:lnTo>
                    <a:pt x="273" y="12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705;p39">
              <a:extLst>
                <a:ext uri="{FF2B5EF4-FFF2-40B4-BE49-F238E27FC236}">
                  <a16:creationId xmlns:a16="http://schemas.microsoft.com/office/drawing/2014/main" id="{0FAF0CEB-324F-60CA-C8B1-FDF3CDC3C4F7}"/>
                </a:ext>
              </a:extLst>
            </p:cNvPr>
            <p:cNvSpPr/>
            <p:nvPr/>
          </p:nvSpPr>
          <p:spPr>
            <a:xfrm>
              <a:off x="3940175" y="-8051775"/>
              <a:ext cx="11250" cy="29925"/>
            </a:xfrm>
            <a:custGeom>
              <a:avLst/>
              <a:gdLst/>
              <a:ahLst/>
              <a:cxnLst/>
              <a:rect l="l" t="t" r="r" b="b"/>
              <a:pathLst>
                <a:path w="450" h="1197" extrusionOk="0">
                  <a:moveTo>
                    <a:pt x="221" y="1"/>
                  </a:moveTo>
                  <a:lnTo>
                    <a:pt x="177" y="13"/>
                  </a:lnTo>
                  <a:lnTo>
                    <a:pt x="133" y="48"/>
                  </a:lnTo>
                  <a:lnTo>
                    <a:pt x="98" y="106"/>
                  </a:lnTo>
                  <a:lnTo>
                    <a:pt x="62" y="177"/>
                  </a:lnTo>
                  <a:lnTo>
                    <a:pt x="36" y="270"/>
                  </a:lnTo>
                  <a:lnTo>
                    <a:pt x="14" y="376"/>
                  </a:lnTo>
                  <a:lnTo>
                    <a:pt x="5" y="493"/>
                  </a:lnTo>
                  <a:lnTo>
                    <a:pt x="1" y="610"/>
                  </a:lnTo>
                  <a:lnTo>
                    <a:pt x="5" y="728"/>
                  </a:lnTo>
                  <a:lnTo>
                    <a:pt x="18" y="845"/>
                  </a:lnTo>
                  <a:lnTo>
                    <a:pt x="40" y="939"/>
                  </a:lnTo>
                  <a:lnTo>
                    <a:pt x="67" y="1032"/>
                  </a:lnTo>
                  <a:lnTo>
                    <a:pt x="102" y="1103"/>
                  </a:lnTo>
                  <a:lnTo>
                    <a:pt x="137" y="1150"/>
                  </a:lnTo>
                  <a:lnTo>
                    <a:pt x="181" y="1185"/>
                  </a:lnTo>
                  <a:lnTo>
                    <a:pt x="225" y="1196"/>
                  </a:lnTo>
                  <a:lnTo>
                    <a:pt x="229" y="1196"/>
                  </a:lnTo>
                  <a:lnTo>
                    <a:pt x="278" y="1185"/>
                  </a:lnTo>
                  <a:lnTo>
                    <a:pt x="317" y="1150"/>
                  </a:lnTo>
                  <a:lnTo>
                    <a:pt x="357" y="1091"/>
                  </a:lnTo>
                  <a:lnTo>
                    <a:pt x="388" y="1021"/>
                  </a:lnTo>
                  <a:lnTo>
                    <a:pt x="414" y="927"/>
                  </a:lnTo>
                  <a:lnTo>
                    <a:pt x="436" y="821"/>
                  </a:lnTo>
                  <a:lnTo>
                    <a:pt x="449" y="704"/>
                  </a:lnTo>
                  <a:lnTo>
                    <a:pt x="449" y="587"/>
                  </a:lnTo>
                  <a:lnTo>
                    <a:pt x="445" y="470"/>
                  </a:lnTo>
                  <a:lnTo>
                    <a:pt x="432" y="353"/>
                  </a:lnTo>
                  <a:lnTo>
                    <a:pt x="410" y="247"/>
                  </a:lnTo>
                  <a:lnTo>
                    <a:pt x="383" y="165"/>
                  </a:lnTo>
                  <a:lnTo>
                    <a:pt x="348" y="95"/>
                  </a:lnTo>
                  <a:lnTo>
                    <a:pt x="309" y="36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706;p39">
              <a:extLst>
                <a:ext uri="{FF2B5EF4-FFF2-40B4-BE49-F238E27FC236}">
                  <a16:creationId xmlns:a16="http://schemas.microsoft.com/office/drawing/2014/main" id="{1712FCCF-6BF6-DCCE-CBC8-DB965191A447}"/>
                </a:ext>
              </a:extLst>
            </p:cNvPr>
            <p:cNvSpPr/>
            <p:nvPr/>
          </p:nvSpPr>
          <p:spPr>
            <a:xfrm>
              <a:off x="3872800" y="-7452550"/>
              <a:ext cx="333100" cy="2097100"/>
            </a:xfrm>
            <a:custGeom>
              <a:avLst/>
              <a:gdLst/>
              <a:ahLst/>
              <a:cxnLst/>
              <a:rect l="l" t="t" r="r" b="b"/>
              <a:pathLst>
                <a:path w="13324" h="83884" extrusionOk="0">
                  <a:moveTo>
                    <a:pt x="2599" y="0"/>
                  </a:moveTo>
                  <a:lnTo>
                    <a:pt x="2489" y="575"/>
                  </a:lnTo>
                  <a:lnTo>
                    <a:pt x="2357" y="1254"/>
                  </a:lnTo>
                  <a:lnTo>
                    <a:pt x="2195" y="2157"/>
                  </a:lnTo>
                  <a:lnTo>
                    <a:pt x="1997" y="3247"/>
                  </a:lnTo>
                  <a:lnTo>
                    <a:pt x="1777" y="4501"/>
                  </a:lnTo>
                  <a:lnTo>
                    <a:pt x="1544" y="5907"/>
                  </a:lnTo>
                  <a:lnTo>
                    <a:pt x="1421" y="6646"/>
                  </a:lnTo>
                  <a:lnTo>
                    <a:pt x="1298" y="7408"/>
                  </a:lnTo>
                  <a:lnTo>
                    <a:pt x="1179" y="8193"/>
                  </a:lnTo>
                  <a:lnTo>
                    <a:pt x="1056" y="8990"/>
                  </a:lnTo>
                  <a:lnTo>
                    <a:pt x="937" y="9810"/>
                  </a:lnTo>
                  <a:lnTo>
                    <a:pt x="823" y="10631"/>
                  </a:lnTo>
                  <a:lnTo>
                    <a:pt x="708" y="11463"/>
                  </a:lnTo>
                  <a:lnTo>
                    <a:pt x="603" y="12295"/>
                  </a:lnTo>
                  <a:lnTo>
                    <a:pt x="502" y="13127"/>
                  </a:lnTo>
                  <a:lnTo>
                    <a:pt x="405" y="13959"/>
                  </a:lnTo>
                  <a:lnTo>
                    <a:pt x="317" y="14780"/>
                  </a:lnTo>
                  <a:lnTo>
                    <a:pt x="238" y="15588"/>
                  </a:lnTo>
                  <a:lnTo>
                    <a:pt x="172" y="16385"/>
                  </a:lnTo>
                  <a:lnTo>
                    <a:pt x="110" y="17159"/>
                  </a:lnTo>
                  <a:lnTo>
                    <a:pt x="62" y="17909"/>
                  </a:lnTo>
                  <a:lnTo>
                    <a:pt x="44" y="18284"/>
                  </a:lnTo>
                  <a:lnTo>
                    <a:pt x="27" y="18636"/>
                  </a:lnTo>
                  <a:lnTo>
                    <a:pt x="18" y="18987"/>
                  </a:lnTo>
                  <a:lnTo>
                    <a:pt x="9" y="19339"/>
                  </a:lnTo>
                  <a:lnTo>
                    <a:pt x="0" y="19679"/>
                  </a:lnTo>
                  <a:lnTo>
                    <a:pt x="0" y="20007"/>
                  </a:lnTo>
                  <a:lnTo>
                    <a:pt x="0" y="64650"/>
                  </a:lnTo>
                  <a:lnTo>
                    <a:pt x="8658" y="83884"/>
                  </a:lnTo>
                  <a:lnTo>
                    <a:pt x="12127" y="83884"/>
                  </a:lnTo>
                  <a:lnTo>
                    <a:pt x="12171" y="83227"/>
                  </a:lnTo>
                  <a:lnTo>
                    <a:pt x="12224" y="82430"/>
                  </a:lnTo>
                  <a:lnTo>
                    <a:pt x="12294" y="81352"/>
                  </a:lnTo>
                  <a:lnTo>
                    <a:pt x="12378" y="79992"/>
                  </a:lnTo>
                  <a:lnTo>
                    <a:pt x="12475" y="78375"/>
                  </a:lnTo>
                  <a:lnTo>
                    <a:pt x="12576" y="76523"/>
                  </a:lnTo>
                  <a:lnTo>
                    <a:pt x="12681" y="74449"/>
                  </a:lnTo>
                  <a:lnTo>
                    <a:pt x="12787" y="72175"/>
                  </a:lnTo>
                  <a:lnTo>
                    <a:pt x="12840" y="70956"/>
                  </a:lnTo>
                  <a:lnTo>
                    <a:pt x="12892" y="69690"/>
                  </a:lnTo>
                  <a:lnTo>
                    <a:pt x="12941" y="68389"/>
                  </a:lnTo>
                  <a:lnTo>
                    <a:pt x="12989" y="67041"/>
                  </a:lnTo>
                  <a:lnTo>
                    <a:pt x="13038" y="65658"/>
                  </a:lnTo>
                  <a:lnTo>
                    <a:pt x="13082" y="64240"/>
                  </a:lnTo>
                  <a:lnTo>
                    <a:pt x="13126" y="62775"/>
                  </a:lnTo>
                  <a:lnTo>
                    <a:pt x="13165" y="61287"/>
                  </a:lnTo>
                  <a:lnTo>
                    <a:pt x="13200" y="59763"/>
                  </a:lnTo>
                  <a:lnTo>
                    <a:pt x="13231" y="58216"/>
                  </a:lnTo>
                  <a:lnTo>
                    <a:pt x="13257" y="56633"/>
                  </a:lnTo>
                  <a:lnTo>
                    <a:pt x="13284" y="55028"/>
                  </a:lnTo>
                  <a:lnTo>
                    <a:pt x="13301" y="53399"/>
                  </a:lnTo>
                  <a:lnTo>
                    <a:pt x="13315" y="51746"/>
                  </a:lnTo>
                  <a:lnTo>
                    <a:pt x="13319" y="50082"/>
                  </a:lnTo>
                  <a:lnTo>
                    <a:pt x="13323" y="48394"/>
                  </a:lnTo>
                  <a:lnTo>
                    <a:pt x="13315" y="46695"/>
                  </a:lnTo>
                  <a:lnTo>
                    <a:pt x="13306" y="44983"/>
                  </a:lnTo>
                  <a:lnTo>
                    <a:pt x="13284" y="43260"/>
                  </a:lnTo>
                  <a:lnTo>
                    <a:pt x="13257" y="41526"/>
                  </a:lnTo>
                  <a:lnTo>
                    <a:pt x="13222" y="39779"/>
                  </a:lnTo>
                  <a:lnTo>
                    <a:pt x="13178" y="38033"/>
                  </a:lnTo>
                  <a:lnTo>
                    <a:pt x="13126" y="36287"/>
                  </a:lnTo>
                  <a:lnTo>
                    <a:pt x="13064" y="34540"/>
                  </a:lnTo>
                  <a:lnTo>
                    <a:pt x="12994" y="32794"/>
                  </a:lnTo>
                  <a:lnTo>
                    <a:pt x="12914" y="31048"/>
                  </a:lnTo>
                  <a:lnTo>
                    <a:pt x="12870" y="30180"/>
                  </a:lnTo>
                  <a:lnTo>
                    <a:pt x="12822" y="29313"/>
                  </a:lnTo>
                  <a:lnTo>
                    <a:pt x="12774" y="28446"/>
                  </a:lnTo>
                  <a:lnTo>
                    <a:pt x="12721" y="27578"/>
                  </a:lnTo>
                  <a:lnTo>
                    <a:pt x="12668" y="26711"/>
                  </a:lnTo>
                  <a:lnTo>
                    <a:pt x="12611" y="25856"/>
                  </a:lnTo>
                  <a:lnTo>
                    <a:pt x="12549" y="25000"/>
                  </a:lnTo>
                  <a:lnTo>
                    <a:pt x="12488" y="24144"/>
                  </a:lnTo>
                  <a:lnTo>
                    <a:pt x="12422" y="23289"/>
                  </a:lnTo>
                  <a:lnTo>
                    <a:pt x="12352" y="22445"/>
                  </a:lnTo>
                  <a:lnTo>
                    <a:pt x="12277" y="21601"/>
                  </a:lnTo>
                  <a:lnTo>
                    <a:pt x="12202" y="20769"/>
                  </a:lnTo>
                  <a:lnTo>
                    <a:pt x="12123" y="19925"/>
                  </a:lnTo>
                  <a:lnTo>
                    <a:pt x="12044" y="19105"/>
                  </a:lnTo>
                  <a:lnTo>
                    <a:pt x="11960" y="18272"/>
                  </a:lnTo>
                  <a:lnTo>
                    <a:pt x="11872" y="17452"/>
                  </a:lnTo>
                  <a:lnTo>
                    <a:pt x="11780" y="16643"/>
                  </a:lnTo>
                  <a:lnTo>
                    <a:pt x="11683" y="15835"/>
                  </a:lnTo>
                  <a:lnTo>
                    <a:pt x="11587" y="15026"/>
                  </a:lnTo>
                  <a:lnTo>
                    <a:pt x="11485" y="14229"/>
                  </a:lnTo>
                  <a:lnTo>
                    <a:pt x="11380" y="13444"/>
                  </a:lnTo>
                  <a:lnTo>
                    <a:pt x="11270" y="12658"/>
                  </a:lnTo>
                  <a:lnTo>
                    <a:pt x="11160" y="11885"/>
                  </a:lnTo>
                  <a:lnTo>
                    <a:pt x="11041" y="11111"/>
                  </a:lnTo>
                  <a:lnTo>
                    <a:pt x="10923" y="10349"/>
                  </a:lnTo>
                  <a:lnTo>
                    <a:pt x="10799" y="9599"/>
                  </a:lnTo>
                  <a:lnTo>
                    <a:pt x="10672" y="8849"/>
                  </a:lnTo>
                  <a:lnTo>
                    <a:pt x="10544" y="8123"/>
                  </a:lnTo>
                  <a:lnTo>
                    <a:pt x="10408" y="7384"/>
                  </a:lnTo>
                  <a:lnTo>
                    <a:pt x="10267" y="6669"/>
                  </a:lnTo>
                  <a:lnTo>
                    <a:pt x="10127" y="5954"/>
                  </a:lnTo>
                  <a:lnTo>
                    <a:pt x="9982" y="5251"/>
                  </a:lnTo>
                  <a:lnTo>
                    <a:pt x="9828" y="4560"/>
                  </a:lnTo>
                  <a:lnTo>
                    <a:pt x="9674" y="3880"/>
                  </a:lnTo>
                  <a:lnTo>
                    <a:pt x="9516" y="3200"/>
                  </a:lnTo>
                  <a:lnTo>
                    <a:pt x="9353" y="2544"/>
                  </a:lnTo>
                  <a:lnTo>
                    <a:pt x="9186" y="1887"/>
                  </a:lnTo>
                  <a:lnTo>
                    <a:pt x="9014" y="1254"/>
                  </a:lnTo>
                  <a:lnTo>
                    <a:pt x="8838" y="621"/>
                  </a:lnTo>
                  <a:lnTo>
                    <a:pt x="86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707;p39">
              <a:extLst>
                <a:ext uri="{FF2B5EF4-FFF2-40B4-BE49-F238E27FC236}">
                  <a16:creationId xmlns:a16="http://schemas.microsoft.com/office/drawing/2014/main" id="{6E3FD930-410A-75DF-EC49-8B5EDD53BF9A}"/>
                </a:ext>
              </a:extLst>
            </p:cNvPr>
            <p:cNvSpPr/>
            <p:nvPr/>
          </p:nvSpPr>
          <p:spPr>
            <a:xfrm>
              <a:off x="3872800" y="-7452550"/>
              <a:ext cx="333100" cy="2097100"/>
            </a:xfrm>
            <a:custGeom>
              <a:avLst/>
              <a:gdLst/>
              <a:ahLst/>
              <a:cxnLst/>
              <a:rect l="l" t="t" r="r" b="b"/>
              <a:pathLst>
                <a:path w="13324" h="83884" fill="none" extrusionOk="0">
                  <a:moveTo>
                    <a:pt x="8658" y="83884"/>
                  </a:moveTo>
                  <a:lnTo>
                    <a:pt x="12127" y="83884"/>
                  </a:lnTo>
                  <a:lnTo>
                    <a:pt x="12127" y="83884"/>
                  </a:lnTo>
                  <a:lnTo>
                    <a:pt x="12171" y="83227"/>
                  </a:lnTo>
                  <a:lnTo>
                    <a:pt x="12224" y="82430"/>
                  </a:lnTo>
                  <a:lnTo>
                    <a:pt x="12294" y="81352"/>
                  </a:lnTo>
                  <a:lnTo>
                    <a:pt x="12378" y="79992"/>
                  </a:lnTo>
                  <a:lnTo>
                    <a:pt x="12475" y="78375"/>
                  </a:lnTo>
                  <a:lnTo>
                    <a:pt x="12576" y="76523"/>
                  </a:lnTo>
                  <a:lnTo>
                    <a:pt x="12681" y="74449"/>
                  </a:lnTo>
                  <a:lnTo>
                    <a:pt x="12787" y="72175"/>
                  </a:lnTo>
                  <a:lnTo>
                    <a:pt x="12840" y="70956"/>
                  </a:lnTo>
                  <a:lnTo>
                    <a:pt x="12892" y="69690"/>
                  </a:lnTo>
                  <a:lnTo>
                    <a:pt x="12941" y="68389"/>
                  </a:lnTo>
                  <a:lnTo>
                    <a:pt x="12989" y="67041"/>
                  </a:lnTo>
                  <a:lnTo>
                    <a:pt x="13038" y="65658"/>
                  </a:lnTo>
                  <a:lnTo>
                    <a:pt x="13082" y="64240"/>
                  </a:lnTo>
                  <a:lnTo>
                    <a:pt x="13126" y="62775"/>
                  </a:lnTo>
                  <a:lnTo>
                    <a:pt x="13165" y="61287"/>
                  </a:lnTo>
                  <a:lnTo>
                    <a:pt x="13200" y="59763"/>
                  </a:lnTo>
                  <a:lnTo>
                    <a:pt x="13231" y="58216"/>
                  </a:lnTo>
                  <a:lnTo>
                    <a:pt x="13257" y="56633"/>
                  </a:lnTo>
                  <a:lnTo>
                    <a:pt x="13284" y="55028"/>
                  </a:lnTo>
                  <a:lnTo>
                    <a:pt x="13301" y="53399"/>
                  </a:lnTo>
                  <a:lnTo>
                    <a:pt x="13315" y="51746"/>
                  </a:lnTo>
                  <a:lnTo>
                    <a:pt x="13319" y="50082"/>
                  </a:lnTo>
                  <a:lnTo>
                    <a:pt x="13323" y="48394"/>
                  </a:lnTo>
                  <a:lnTo>
                    <a:pt x="13315" y="46695"/>
                  </a:lnTo>
                  <a:lnTo>
                    <a:pt x="13306" y="44983"/>
                  </a:lnTo>
                  <a:lnTo>
                    <a:pt x="13284" y="43260"/>
                  </a:lnTo>
                  <a:lnTo>
                    <a:pt x="13257" y="41526"/>
                  </a:lnTo>
                  <a:lnTo>
                    <a:pt x="13222" y="39779"/>
                  </a:lnTo>
                  <a:lnTo>
                    <a:pt x="13178" y="38033"/>
                  </a:lnTo>
                  <a:lnTo>
                    <a:pt x="13126" y="36287"/>
                  </a:lnTo>
                  <a:lnTo>
                    <a:pt x="13064" y="34540"/>
                  </a:lnTo>
                  <a:lnTo>
                    <a:pt x="12994" y="32794"/>
                  </a:lnTo>
                  <a:lnTo>
                    <a:pt x="12914" y="31048"/>
                  </a:lnTo>
                  <a:lnTo>
                    <a:pt x="12870" y="30180"/>
                  </a:lnTo>
                  <a:lnTo>
                    <a:pt x="12822" y="29313"/>
                  </a:lnTo>
                  <a:lnTo>
                    <a:pt x="12774" y="28446"/>
                  </a:lnTo>
                  <a:lnTo>
                    <a:pt x="12721" y="27578"/>
                  </a:lnTo>
                  <a:lnTo>
                    <a:pt x="12668" y="26711"/>
                  </a:lnTo>
                  <a:lnTo>
                    <a:pt x="12611" y="25856"/>
                  </a:lnTo>
                  <a:lnTo>
                    <a:pt x="12549" y="25000"/>
                  </a:lnTo>
                  <a:lnTo>
                    <a:pt x="12488" y="24144"/>
                  </a:lnTo>
                  <a:lnTo>
                    <a:pt x="12422" y="23289"/>
                  </a:lnTo>
                  <a:lnTo>
                    <a:pt x="12352" y="22445"/>
                  </a:lnTo>
                  <a:lnTo>
                    <a:pt x="12277" y="21601"/>
                  </a:lnTo>
                  <a:lnTo>
                    <a:pt x="12202" y="20769"/>
                  </a:lnTo>
                  <a:lnTo>
                    <a:pt x="12123" y="19925"/>
                  </a:lnTo>
                  <a:lnTo>
                    <a:pt x="12044" y="19105"/>
                  </a:lnTo>
                  <a:lnTo>
                    <a:pt x="11960" y="18272"/>
                  </a:lnTo>
                  <a:lnTo>
                    <a:pt x="11872" y="17452"/>
                  </a:lnTo>
                  <a:lnTo>
                    <a:pt x="11780" y="16643"/>
                  </a:lnTo>
                  <a:lnTo>
                    <a:pt x="11683" y="15835"/>
                  </a:lnTo>
                  <a:lnTo>
                    <a:pt x="11587" y="15026"/>
                  </a:lnTo>
                  <a:lnTo>
                    <a:pt x="11485" y="14229"/>
                  </a:lnTo>
                  <a:lnTo>
                    <a:pt x="11380" y="13444"/>
                  </a:lnTo>
                  <a:lnTo>
                    <a:pt x="11270" y="12658"/>
                  </a:lnTo>
                  <a:lnTo>
                    <a:pt x="11160" y="11885"/>
                  </a:lnTo>
                  <a:lnTo>
                    <a:pt x="11041" y="11111"/>
                  </a:lnTo>
                  <a:lnTo>
                    <a:pt x="10923" y="10349"/>
                  </a:lnTo>
                  <a:lnTo>
                    <a:pt x="10799" y="9599"/>
                  </a:lnTo>
                  <a:lnTo>
                    <a:pt x="10672" y="8849"/>
                  </a:lnTo>
                  <a:lnTo>
                    <a:pt x="10544" y="8123"/>
                  </a:lnTo>
                  <a:lnTo>
                    <a:pt x="10408" y="7384"/>
                  </a:lnTo>
                  <a:lnTo>
                    <a:pt x="10267" y="6669"/>
                  </a:lnTo>
                  <a:lnTo>
                    <a:pt x="10127" y="5954"/>
                  </a:lnTo>
                  <a:lnTo>
                    <a:pt x="9982" y="5251"/>
                  </a:lnTo>
                  <a:lnTo>
                    <a:pt x="9828" y="4560"/>
                  </a:lnTo>
                  <a:lnTo>
                    <a:pt x="9674" y="3880"/>
                  </a:lnTo>
                  <a:lnTo>
                    <a:pt x="9516" y="3200"/>
                  </a:lnTo>
                  <a:lnTo>
                    <a:pt x="9353" y="2544"/>
                  </a:lnTo>
                  <a:lnTo>
                    <a:pt x="9186" y="1887"/>
                  </a:lnTo>
                  <a:lnTo>
                    <a:pt x="9014" y="1254"/>
                  </a:lnTo>
                  <a:lnTo>
                    <a:pt x="8838" y="621"/>
                  </a:lnTo>
                  <a:lnTo>
                    <a:pt x="8658" y="0"/>
                  </a:lnTo>
                  <a:lnTo>
                    <a:pt x="2599" y="0"/>
                  </a:lnTo>
                  <a:lnTo>
                    <a:pt x="2599" y="0"/>
                  </a:lnTo>
                  <a:lnTo>
                    <a:pt x="2489" y="575"/>
                  </a:lnTo>
                  <a:lnTo>
                    <a:pt x="2357" y="1254"/>
                  </a:lnTo>
                  <a:lnTo>
                    <a:pt x="2195" y="2157"/>
                  </a:lnTo>
                  <a:lnTo>
                    <a:pt x="1997" y="3247"/>
                  </a:lnTo>
                  <a:lnTo>
                    <a:pt x="1777" y="4501"/>
                  </a:lnTo>
                  <a:lnTo>
                    <a:pt x="1544" y="5907"/>
                  </a:lnTo>
                  <a:lnTo>
                    <a:pt x="1421" y="6646"/>
                  </a:lnTo>
                  <a:lnTo>
                    <a:pt x="1298" y="7408"/>
                  </a:lnTo>
                  <a:lnTo>
                    <a:pt x="1179" y="8193"/>
                  </a:lnTo>
                  <a:lnTo>
                    <a:pt x="1056" y="8990"/>
                  </a:lnTo>
                  <a:lnTo>
                    <a:pt x="937" y="9810"/>
                  </a:lnTo>
                  <a:lnTo>
                    <a:pt x="823" y="10631"/>
                  </a:lnTo>
                  <a:lnTo>
                    <a:pt x="708" y="11463"/>
                  </a:lnTo>
                  <a:lnTo>
                    <a:pt x="603" y="12295"/>
                  </a:lnTo>
                  <a:lnTo>
                    <a:pt x="502" y="13127"/>
                  </a:lnTo>
                  <a:lnTo>
                    <a:pt x="405" y="13959"/>
                  </a:lnTo>
                  <a:lnTo>
                    <a:pt x="317" y="14780"/>
                  </a:lnTo>
                  <a:lnTo>
                    <a:pt x="238" y="15588"/>
                  </a:lnTo>
                  <a:lnTo>
                    <a:pt x="172" y="16385"/>
                  </a:lnTo>
                  <a:lnTo>
                    <a:pt x="110" y="17159"/>
                  </a:lnTo>
                  <a:lnTo>
                    <a:pt x="62" y="17909"/>
                  </a:lnTo>
                  <a:lnTo>
                    <a:pt x="44" y="18284"/>
                  </a:lnTo>
                  <a:lnTo>
                    <a:pt x="27" y="18636"/>
                  </a:lnTo>
                  <a:lnTo>
                    <a:pt x="18" y="18987"/>
                  </a:lnTo>
                  <a:lnTo>
                    <a:pt x="9" y="19339"/>
                  </a:lnTo>
                  <a:lnTo>
                    <a:pt x="0" y="19679"/>
                  </a:lnTo>
                  <a:lnTo>
                    <a:pt x="0" y="20007"/>
                  </a:lnTo>
                  <a:lnTo>
                    <a:pt x="0" y="64650"/>
                  </a:lnTo>
                  <a:lnTo>
                    <a:pt x="8658" y="838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708;p39">
              <a:extLst>
                <a:ext uri="{FF2B5EF4-FFF2-40B4-BE49-F238E27FC236}">
                  <a16:creationId xmlns:a16="http://schemas.microsoft.com/office/drawing/2014/main" id="{6A8F43C6-4DC8-252F-C7A9-BD6691776040}"/>
                </a:ext>
              </a:extLst>
            </p:cNvPr>
            <p:cNvSpPr/>
            <p:nvPr/>
          </p:nvSpPr>
          <p:spPr>
            <a:xfrm>
              <a:off x="3872800" y="-5836300"/>
              <a:ext cx="112250" cy="251125"/>
            </a:xfrm>
            <a:custGeom>
              <a:avLst/>
              <a:gdLst/>
              <a:ahLst/>
              <a:cxnLst/>
              <a:rect l="l" t="t" r="r" b="b"/>
              <a:pathLst>
                <a:path w="4490" h="10045" extrusionOk="0">
                  <a:moveTo>
                    <a:pt x="0" y="0"/>
                  </a:moveTo>
                  <a:lnTo>
                    <a:pt x="0" y="223"/>
                  </a:lnTo>
                  <a:lnTo>
                    <a:pt x="4490" y="10045"/>
                  </a:lnTo>
                  <a:lnTo>
                    <a:pt x="4490" y="99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709;p39">
              <a:extLst>
                <a:ext uri="{FF2B5EF4-FFF2-40B4-BE49-F238E27FC236}">
                  <a16:creationId xmlns:a16="http://schemas.microsoft.com/office/drawing/2014/main" id="{59B06491-B463-8540-AA6F-797809D23A64}"/>
                </a:ext>
              </a:extLst>
            </p:cNvPr>
            <p:cNvSpPr/>
            <p:nvPr/>
          </p:nvSpPr>
          <p:spPr>
            <a:xfrm>
              <a:off x="3872800" y="-5836300"/>
              <a:ext cx="112250" cy="251125"/>
            </a:xfrm>
            <a:custGeom>
              <a:avLst/>
              <a:gdLst/>
              <a:ahLst/>
              <a:cxnLst/>
              <a:rect l="l" t="t" r="r" b="b"/>
              <a:pathLst>
                <a:path w="4490" h="10045" fill="none" extrusionOk="0">
                  <a:moveTo>
                    <a:pt x="4490" y="10045"/>
                  </a:moveTo>
                  <a:lnTo>
                    <a:pt x="0" y="223"/>
                  </a:lnTo>
                  <a:lnTo>
                    <a:pt x="0" y="0"/>
                  </a:lnTo>
                  <a:lnTo>
                    <a:pt x="4490" y="9974"/>
                  </a:lnTo>
                  <a:lnTo>
                    <a:pt x="4490" y="100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710;p39">
              <a:extLst>
                <a:ext uri="{FF2B5EF4-FFF2-40B4-BE49-F238E27FC236}">
                  <a16:creationId xmlns:a16="http://schemas.microsoft.com/office/drawing/2014/main" id="{0BFFCB45-771D-3133-C884-05C74C42C923}"/>
                </a:ext>
              </a:extLst>
            </p:cNvPr>
            <p:cNvSpPr/>
            <p:nvPr/>
          </p:nvSpPr>
          <p:spPr>
            <a:xfrm>
              <a:off x="3884775" y="-7412125"/>
              <a:ext cx="45325" cy="292150"/>
            </a:xfrm>
            <a:custGeom>
              <a:avLst/>
              <a:gdLst/>
              <a:ahLst/>
              <a:cxnLst/>
              <a:rect l="l" t="t" r="r" b="b"/>
              <a:pathLst>
                <a:path w="1813" h="11686" fill="none" extrusionOk="0">
                  <a:moveTo>
                    <a:pt x="1" y="11686"/>
                  </a:moveTo>
                  <a:lnTo>
                    <a:pt x="1" y="11686"/>
                  </a:lnTo>
                  <a:lnTo>
                    <a:pt x="84" y="10924"/>
                  </a:lnTo>
                  <a:lnTo>
                    <a:pt x="172" y="10162"/>
                  </a:lnTo>
                  <a:lnTo>
                    <a:pt x="265" y="9412"/>
                  </a:lnTo>
                  <a:lnTo>
                    <a:pt x="357" y="8662"/>
                  </a:lnTo>
                  <a:lnTo>
                    <a:pt x="458" y="7912"/>
                  </a:lnTo>
                  <a:lnTo>
                    <a:pt x="559" y="7174"/>
                  </a:lnTo>
                  <a:lnTo>
                    <a:pt x="669" y="6435"/>
                  </a:lnTo>
                  <a:lnTo>
                    <a:pt x="779" y="5709"/>
                  </a:lnTo>
                  <a:lnTo>
                    <a:pt x="893" y="4970"/>
                  </a:lnTo>
                  <a:lnTo>
                    <a:pt x="1016" y="4243"/>
                  </a:lnTo>
                  <a:lnTo>
                    <a:pt x="1140" y="3529"/>
                  </a:lnTo>
                  <a:lnTo>
                    <a:pt x="1267" y="2814"/>
                  </a:lnTo>
                  <a:lnTo>
                    <a:pt x="1395" y="2099"/>
                  </a:lnTo>
                  <a:lnTo>
                    <a:pt x="1531" y="1395"/>
                  </a:lnTo>
                  <a:lnTo>
                    <a:pt x="1672" y="692"/>
                  </a:lnTo>
                  <a:lnTo>
                    <a:pt x="1812" y="1"/>
                  </a:lnTo>
                  <a:lnTo>
                    <a:pt x="1812" y="1"/>
                  </a:lnTo>
                  <a:lnTo>
                    <a:pt x="1628" y="1009"/>
                  </a:lnTo>
                  <a:lnTo>
                    <a:pt x="1417" y="2204"/>
                  </a:lnTo>
                  <a:lnTo>
                    <a:pt x="1183" y="3564"/>
                  </a:lnTo>
                  <a:lnTo>
                    <a:pt x="937" y="5052"/>
                  </a:lnTo>
                  <a:lnTo>
                    <a:pt x="814" y="5837"/>
                  </a:lnTo>
                  <a:lnTo>
                    <a:pt x="691" y="6634"/>
                  </a:lnTo>
                  <a:lnTo>
                    <a:pt x="568" y="7455"/>
                  </a:lnTo>
                  <a:lnTo>
                    <a:pt x="445" y="8287"/>
                  </a:lnTo>
                  <a:lnTo>
                    <a:pt x="326" y="9131"/>
                  </a:lnTo>
                  <a:lnTo>
                    <a:pt x="212" y="9987"/>
                  </a:lnTo>
                  <a:lnTo>
                    <a:pt x="106" y="10842"/>
                  </a:lnTo>
                  <a:lnTo>
                    <a:pt x="1" y="1168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711;p39">
              <a:extLst>
                <a:ext uri="{FF2B5EF4-FFF2-40B4-BE49-F238E27FC236}">
                  <a16:creationId xmlns:a16="http://schemas.microsoft.com/office/drawing/2014/main" id="{644ABF04-B13B-EB13-2167-4E879127D4E1}"/>
                </a:ext>
              </a:extLst>
            </p:cNvPr>
            <p:cNvSpPr/>
            <p:nvPr/>
          </p:nvSpPr>
          <p:spPr>
            <a:xfrm>
              <a:off x="3872800" y="-7452550"/>
              <a:ext cx="276700" cy="1865625"/>
            </a:xfrm>
            <a:custGeom>
              <a:avLst/>
              <a:gdLst/>
              <a:ahLst/>
              <a:cxnLst/>
              <a:rect l="l" t="t" r="r" b="b"/>
              <a:pathLst>
                <a:path w="11068" h="74625" extrusionOk="0">
                  <a:moveTo>
                    <a:pt x="2643" y="0"/>
                  </a:moveTo>
                  <a:lnTo>
                    <a:pt x="2463" y="809"/>
                  </a:lnTo>
                  <a:lnTo>
                    <a:pt x="2291" y="1618"/>
                  </a:lnTo>
                  <a:lnTo>
                    <a:pt x="2107" y="2626"/>
                  </a:lnTo>
                  <a:lnTo>
                    <a:pt x="1896" y="3821"/>
                  </a:lnTo>
                  <a:lnTo>
                    <a:pt x="1662" y="5181"/>
                  </a:lnTo>
                  <a:lnTo>
                    <a:pt x="1416" y="6669"/>
                  </a:lnTo>
                  <a:lnTo>
                    <a:pt x="1293" y="7454"/>
                  </a:lnTo>
                  <a:lnTo>
                    <a:pt x="1170" y="8251"/>
                  </a:lnTo>
                  <a:lnTo>
                    <a:pt x="1047" y="9072"/>
                  </a:lnTo>
                  <a:lnTo>
                    <a:pt x="924" y="9904"/>
                  </a:lnTo>
                  <a:lnTo>
                    <a:pt x="805" y="10748"/>
                  </a:lnTo>
                  <a:lnTo>
                    <a:pt x="691" y="11604"/>
                  </a:lnTo>
                  <a:lnTo>
                    <a:pt x="585" y="12459"/>
                  </a:lnTo>
                  <a:lnTo>
                    <a:pt x="480" y="13303"/>
                  </a:lnTo>
                  <a:lnTo>
                    <a:pt x="418" y="13924"/>
                  </a:lnTo>
                  <a:lnTo>
                    <a:pt x="357" y="14545"/>
                  </a:lnTo>
                  <a:lnTo>
                    <a:pt x="295" y="15167"/>
                  </a:lnTo>
                  <a:lnTo>
                    <a:pt x="238" y="15788"/>
                  </a:lnTo>
                  <a:lnTo>
                    <a:pt x="198" y="16339"/>
                  </a:lnTo>
                  <a:lnTo>
                    <a:pt x="159" y="16878"/>
                  </a:lnTo>
                  <a:lnTo>
                    <a:pt x="128" y="17429"/>
                  </a:lnTo>
                  <a:lnTo>
                    <a:pt x="102" y="17979"/>
                  </a:lnTo>
                  <a:lnTo>
                    <a:pt x="80" y="18530"/>
                  </a:lnTo>
                  <a:lnTo>
                    <a:pt x="66" y="19081"/>
                  </a:lnTo>
                  <a:lnTo>
                    <a:pt x="58" y="19644"/>
                  </a:lnTo>
                  <a:lnTo>
                    <a:pt x="53" y="20195"/>
                  </a:lnTo>
                  <a:lnTo>
                    <a:pt x="0" y="64650"/>
                  </a:lnTo>
                  <a:lnTo>
                    <a:pt x="4490" y="74624"/>
                  </a:lnTo>
                  <a:lnTo>
                    <a:pt x="4490" y="18061"/>
                  </a:lnTo>
                  <a:lnTo>
                    <a:pt x="11068" y="11264"/>
                  </a:lnTo>
                  <a:lnTo>
                    <a:pt x="10945" y="10490"/>
                  </a:lnTo>
                  <a:lnTo>
                    <a:pt x="10821" y="9728"/>
                  </a:lnTo>
                  <a:lnTo>
                    <a:pt x="10694" y="8966"/>
                  </a:lnTo>
                  <a:lnTo>
                    <a:pt x="10562" y="8216"/>
                  </a:lnTo>
                  <a:lnTo>
                    <a:pt x="10426" y="7478"/>
                  </a:lnTo>
                  <a:lnTo>
                    <a:pt x="10285" y="6751"/>
                  </a:lnTo>
                  <a:lnTo>
                    <a:pt x="10140" y="6036"/>
                  </a:lnTo>
                  <a:lnTo>
                    <a:pt x="9995" y="5321"/>
                  </a:lnTo>
                  <a:lnTo>
                    <a:pt x="9841" y="4618"/>
                  </a:lnTo>
                  <a:lnTo>
                    <a:pt x="9687" y="3927"/>
                  </a:lnTo>
                  <a:lnTo>
                    <a:pt x="9524" y="3247"/>
                  </a:lnTo>
                  <a:lnTo>
                    <a:pt x="9362" y="2579"/>
                  </a:lnTo>
                  <a:lnTo>
                    <a:pt x="9190" y="1911"/>
                  </a:lnTo>
                  <a:lnTo>
                    <a:pt x="9019" y="1266"/>
                  </a:lnTo>
                  <a:lnTo>
                    <a:pt x="8838" y="621"/>
                  </a:lnTo>
                  <a:lnTo>
                    <a:pt x="86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712;p39">
              <a:extLst>
                <a:ext uri="{FF2B5EF4-FFF2-40B4-BE49-F238E27FC236}">
                  <a16:creationId xmlns:a16="http://schemas.microsoft.com/office/drawing/2014/main" id="{14690B42-ADE0-1FC8-A44B-EF19E13E8351}"/>
                </a:ext>
              </a:extLst>
            </p:cNvPr>
            <p:cNvSpPr/>
            <p:nvPr/>
          </p:nvSpPr>
          <p:spPr>
            <a:xfrm>
              <a:off x="3983375" y="-7186200"/>
              <a:ext cx="168775" cy="1590775"/>
            </a:xfrm>
            <a:custGeom>
              <a:avLst/>
              <a:gdLst/>
              <a:ahLst/>
              <a:cxnLst/>
              <a:rect l="l" t="t" r="r" b="b"/>
              <a:pathLst>
                <a:path w="6751" h="63631" extrusionOk="0">
                  <a:moveTo>
                    <a:pt x="6750" y="0"/>
                  </a:moveTo>
                  <a:lnTo>
                    <a:pt x="6627" y="82"/>
                  </a:lnTo>
                  <a:lnTo>
                    <a:pt x="6508" y="176"/>
                  </a:lnTo>
                  <a:lnTo>
                    <a:pt x="6390" y="281"/>
                  </a:lnTo>
                  <a:lnTo>
                    <a:pt x="6271" y="410"/>
                  </a:lnTo>
                  <a:lnTo>
                    <a:pt x="4908" y="1770"/>
                  </a:lnTo>
                  <a:lnTo>
                    <a:pt x="67" y="6716"/>
                  </a:lnTo>
                  <a:lnTo>
                    <a:pt x="1" y="6786"/>
                  </a:lnTo>
                  <a:lnTo>
                    <a:pt x="1" y="6986"/>
                  </a:lnTo>
                  <a:lnTo>
                    <a:pt x="1" y="25820"/>
                  </a:lnTo>
                  <a:lnTo>
                    <a:pt x="5" y="33415"/>
                  </a:lnTo>
                  <a:lnTo>
                    <a:pt x="18" y="40518"/>
                  </a:lnTo>
                  <a:lnTo>
                    <a:pt x="40" y="52590"/>
                  </a:lnTo>
                  <a:lnTo>
                    <a:pt x="45" y="55004"/>
                  </a:lnTo>
                  <a:lnTo>
                    <a:pt x="54" y="57161"/>
                  </a:lnTo>
                  <a:lnTo>
                    <a:pt x="80" y="60712"/>
                  </a:lnTo>
                  <a:lnTo>
                    <a:pt x="80" y="61357"/>
                  </a:lnTo>
                  <a:lnTo>
                    <a:pt x="80" y="61931"/>
                  </a:lnTo>
                  <a:lnTo>
                    <a:pt x="89" y="62458"/>
                  </a:lnTo>
                  <a:lnTo>
                    <a:pt x="98" y="62763"/>
                  </a:lnTo>
                  <a:lnTo>
                    <a:pt x="98" y="62412"/>
                  </a:lnTo>
                  <a:lnTo>
                    <a:pt x="102" y="61896"/>
                  </a:lnTo>
                  <a:lnTo>
                    <a:pt x="106" y="61310"/>
                  </a:lnTo>
                  <a:lnTo>
                    <a:pt x="120" y="60665"/>
                  </a:lnTo>
                  <a:lnTo>
                    <a:pt x="124" y="59024"/>
                  </a:lnTo>
                  <a:lnTo>
                    <a:pt x="128" y="57114"/>
                  </a:lnTo>
                  <a:lnTo>
                    <a:pt x="137" y="54946"/>
                  </a:lnTo>
                  <a:lnTo>
                    <a:pt x="146" y="53774"/>
                  </a:lnTo>
                  <a:lnTo>
                    <a:pt x="159" y="52543"/>
                  </a:lnTo>
                  <a:lnTo>
                    <a:pt x="159" y="46905"/>
                  </a:lnTo>
                  <a:lnTo>
                    <a:pt x="163" y="40459"/>
                  </a:lnTo>
                  <a:lnTo>
                    <a:pt x="172" y="33368"/>
                  </a:lnTo>
                  <a:lnTo>
                    <a:pt x="194" y="25762"/>
                  </a:lnTo>
                  <a:lnTo>
                    <a:pt x="194" y="7126"/>
                  </a:lnTo>
                  <a:lnTo>
                    <a:pt x="194" y="7126"/>
                  </a:lnTo>
                  <a:lnTo>
                    <a:pt x="4930" y="2075"/>
                  </a:lnTo>
                  <a:lnTo>
                    <a:pt x="6271" y="574"/>
                  </a:lnTo>
                  <a:lnTo>
                    <a:pt x="6394" y="457"/>
                  </a:lnTo>
                  <a:lnTo>
                    <a:pt x="6517" y="317"/>
                  </a:lnTo>
                  <a:lnTo>
                    <a:pt x="6636" y="164"/>
                  </a:lnTo>
                  <a:lnTo>
                    <a:pt x="6750" y="0"/>
                  </a:lnTo>
                  <a:close/>
                  <a:moveTo>
                    <a:pt x="98" y="62763"/>
                  </a:moveTo>
                  <a:lnTo>
                    <a:pt x="98" y="62869"/>
                  </a:lnTo>
                  <a:lnTo>
                    <a:pt x="98" y="62988"/>
                  </a:lnTo>
                  <a:lnTo>
                    <a:pt x="102" y="62916"/>
                  </a:lnTo>
                  <a:lnTo>
                    <a:pt x="98" y="62763"/>
                  </a:lnTo>
                  <a:close/>
                  <a:moveTo>
                    <a:pt x="98" y="62988"/>
                  </a:moveTo>
                  <a:lnTo>
                    <a:pt x="80" y="63279"/>
                  </a:lnTo>
                  <a:lnTo>
                    <a:pt x="67" y="63630"/>
                  </a:lnTo>
                  <a:lnTo>
                    <a:pt x="84" y="63443"/>
                  </a:lnTo>
                  <a:lnTo>
                    <a:pt x="93" y="63255"/>
                  </a:lnTo>
                  <a:lnTo>
                    <a:pt x="98" y="63056"/>
                  </a:lnTo>
                  <a:lnTo>
                    <a:pt x="98" y="629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713;p39">
              <a:extLst>
                <a:ext uri="{FF2B5EF4-FFF2-40B4-BE49-F238E27FC236}">
                  <a16:creationId xmlns:a16="http://schemas.microsoft.com/office/drawing/2014/main" id="{8DE74275-4E39-EC2F-3D4C-30C9968674EE}"/>
                </a:ext>
              </a:extLst>
            </p:cNvPr>
            <p:cNvSpPr/>
            <p:nvPr/>
          </p:nvSpPr>
          <p:spPr>
            <a:xfrm>
              <a:off x="3951400" y="-6703325"/>
              <a:ext cx="11350" cy="29900"/>
            </a:xfrm>
            <a:custGeom>
              <a:avLst/>
              <a:gdLst/>
              <a:ahLst/>
              <a:cxnLst/>
              <a:rect l="l" t="t" r="r" b="b"/>
              <a:pathLst>
                <a:path w="454" h="1196" extrusionOk="0">
                  <a:moveTo>
                    <a:pt x="229" y="0"/>
                  </a:moveTo>
                  <a:lnTo>
                    <a:pt x="185" y="12"/>
                  </a:lnTo>
                  <a:lnTo>
                    <a:pt x="141" y="47"/>
                  </a:lnTo>
                  <a:lnTo>
                    <a:pt x="101" y="106"/>
                  </a:lnTo>
                  <a:lnTo>
                    <a:pt x="71" y="176"/>
                  </a:lnTo>
                  <a:lnTo>
                    <a:pt x="40" y="258"/>
                  </a:lnTo>
                  <a:lnTo>
                    <a:pt x="22" y="364"/>
                  </a:lnTo>
                  <a:lnTo>
                    <a:pt x="9" y="481"/>
                  </a:lnTo>
                  <a:lnTo>
                    <a:pt x="0" y="598"/>
                  </a:lnTo>
                  <a:lnTo>
                    <a:pt x="9" y="715"/>
                  </a:lnTo>
                  <a:lnTo>
                    <a:pt x="18" y="833"/>
                  </a:lnTo>
                  <a:lnTo>
                    <a:pt x="40" y="926"/>
                  </a:lnTo>
                  <a:lnTo>
                    <a:pt x="66" y="1020"/>
                  </a:lnTo>
                  <a:lnTo>
                    <a:pt x="101" y="1090"/>
                  </a:lnTo>
                  <a:lnTo>
                    <a:pt x="137" y="1149"/>
                  </a:lnTo>
                  <a:lnTo>
                    <a:pt x="181" y="1184"/>
                  </a:lnTo>
                  <a:lnTo>
                    <a:pt x="225" y="1196"/>
                  </a:lnTo>
                  <a:lnTo>
                    <a:pt x="229" y="1196"/>
                  </a:lnTo>
                  <a:lnTo>
                    <a:pt x="273" y="1184"/>
                  </a:lnTo>
                  <a:lnTo>
                    <a:pt x="317" y="1149"/>
                  </a:lnTo>
                  <a:lnTo>
                    <a:pt x="356" y="1102"/>
                  </a:lnTo>
                  <a:lnTo>
                    <a:pt x="387" y="1020"/>
                  </a:lnTo>
                  <a:lnTo>
                    <a:pt x="414" y="938"/>
                  </a:lnTo>
                  <a:lnTo>
                    <a:pt x="436" y="833"/>
                  </a:lnTo>
                  <a:lnTo>
                    <a:pt x="449" y="715"/>
                  </a:lnTo>
                  <a:lnTo>
                    <a:pt x="453" y="598"/>
                  </a:lnTo>
                  <a:lnTo>
                    <a:pt x="449" y="481"/>
                  </a:lnTo>
                  <a:lnTo>
                    <a:pt x="436" y="364"/>
                  </a:lnTo>
                  <a:lnTo>
                    <a:pt x="414" y="258"/>
                  </a:lnTo>
                  <a:lnTo>
                    <a:pt x="387" y="176"/>
                  </a:lnTo>
                  <a:lnTo>
                    <a:pt x="356" y="106"/>
                  </a:lnTo>
                  <a:lnTo>
                    <a:pt x="317" y="47"/>
                  </a:lnTo>
                  <a:lnTo>
                    <a:pt x="273" y="12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714;p39">
              <a:extLst>
                <a:ext uri="{FF2B5EF4-FFF2-40B4-BE49-F238E27FC236}">
                  <a16:creationId xmlns:a16="http://schemas.microsoft.com/office/drawing/2014/main" id="{89E62E93-2435-7CDF-ED0A-AB137522E3C4}"/>
                </a:ext>
              </a:extLst>
            </p:cNvPr>
            <p:cNvSpPr/>
            <p:nvPr/>
          </p:nvSpPr>
          <p:spPr>
            <a:xfrm>
              <a:off x="4041325" y="-7213175"/>
              <a:ext cx="11225" cy="30225"/>
            </a:xfrm>
            <a:custGeom>
              <a:avLst/>
              <a:gdLst/>
              <a:ahLst/>
              <a:cxnLst/>
              <a:rect l="l" t="t" r="r" b="b"/>
              <a:pathLst>
                <a:path w="449" h="1209" extrusionOk="0">
                  <a:moveTo>
                    <a:pt x="224" y="1"/>
                  </a:moveTo>
                  <a:lnTo>
                    <a:pt x="180" y="13"/>
                  </a:lnTo>
                  <a:lnTo>
                    <a:pt x="136" y="48"/>
                  </a:lnTo>
                  <a:lnTo>
                    <a:pt x="97" y="106"/>
                  </a:lnTo>
                  <a:lnTo>
                    <a:pt x="66" y="177"/>
                  </a:lnTo>
                  <a:lnTo>
                    <a:pt x="40" y="270"/>
                  </a:lnTo>
                  <a:lnTo>
                    <a:pt x="18" y="376"/>
                  </a:lnTo>
                  <a:lnTo>
                    <a:pt x="4" y="481"/>
                  </a:lnTo>
                  <a:lnTo>
                    <a:pt x="0" y="610"/>
                  </a:lnTo>
                  <a:lnTo>
                    <a:pt x="4" y="728"/>
                  </a:lnTo>
                  <a:lnTo>
                    <a:pt x="18" y="845"/>
                  </a:lnTo>
                  <a:lnTo>
                    <a:pt x="40" y="939"/>
                  </a:lnTo>
                  <a:lnTo>
                    <a:pt x="66" y="1032"/>
                  </a:lnTo>
                  <a:lnTo>
                    <a:pt x="97" y="1103"/>
                  </a:lnTo>
                  <a:lnTo>
                    <a:pt x="136" y="1161"/>
                  </a:lnTo>
                  <a:lnTo>
                    <a:pt x="180" y="1196"/>
                  </a:lnTo>
                  <a:lnTo>
                    <a:pt x="224" y="1208"/>
                  </a:lnTo>
                  <a:lnTo>
                    <a:pt x="268" y="1196"/>
                  </a:lnTo>
                  <a:lnTo>
                    <a:pt x="312" y="1161"/>
                  </a:lnTo>
                  <a:lnTo>
                    <a:pt x="352" y="1103"/>
                  </a:lnTo>
                  <a:lnTo>
                    <a:pt x="383" y="1032"/>
                  </a:lnTo>
                  <a:lnTo>
                    <a:pt x="413" y="939"/>
                  </a:lnTo>
                  <a:lnTo>
                    <a:pt x="431" y="845"/>
                  </a:lnTo>
                  <a:lnTo>
                    <a:pt x="444" y="728"/>
                  </a:lnTo>
                  <a:lnTo>
                    <a:pt x="449" y="610"/>
                  </a:lnTo>
                  <a:lnTo>
                    <a:pt x="444" y="481"/>
                  </a:lnTo>
                  <a:lnTo>
                    <a:pt x="431" y="376"/>
                  </a:lnTo>
                  <a:lnTo>
                    <a:pt x="413" y="270"/>
                  </a:lnTo>
                  <a:lnTo>
                    <a:pt x="383" y="177"/>
                  </a:lnTo>
                  <a:lnTo>
                    <a:pt x="352" y="106"/>
                  </a:lnTo>
                  <a:lnTo>
                    <a:pt x="312" y="48"/>
                  </a:lnTo>
                  <a:lnTo>
                    <a:pt x="268" y="1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715;p39">
              <a:extLst>
                <a:ext uri="{FF2B5EF4-FFF2-40B4-BE49-F238E27FC236}">
                  <a16:creationId xmlns:a16="http://schemas.microsoft.com/office/drawing/2014/main" id="{D4978098-2492-4402-50F4-5BF40A439200}"/>
                </a:ext>
              </a:extLst>
            </p:cNvPr>
            <p:cNvSpPr/>
            <p:nvPr/>
          </p:nvSpPr>
          <p:spPr>
            <a:xfrm>
              <a:off x="3951400" y="-6257375"/>
              <a:ext cx="11350" cy="30225"/>
            </a:xfrm>
            <a:custGeom>
              <a:avLst/>
              <a:gdLst/>
              <a:ahLst/>
              <a:cxnLst/>
              <a:rect l="l" t="t" r="r" b="b"/>
              <a:pathLst>
                <a:path w="454" h="1209" extrusionOk="0">
                  <a:moveTo>
                    <a:pt x="194" y="1"/>
                  </a:moveTo>
                  <a:lnTo>
                    <a:pt x="150" y="36"/>
                  </a:lnTo>
                  <a:lnTo>
                    <a:pt x="110" y="83"/>
                  </a:lnTo>
                  <a:lnTo>
                    <a:pt x="75" y="153"/>
                  </a:lnTo>
                  <a:lnTo>
                    <a:pt x="44" y="247"/>
                  </a:lnTo>
                  <a:lnTo>
                    <a:pt x="22" y="341"/>
                  </a:lnTo>
                  <a:lnTo>
                    <a:pt x="9" y="446"/>
                  </a:lnTo>
                  <a:lnTo>
                    <a:pt x="0" y="564"/>
                  </a:lnTo>
                  <a:lnTo>
                    <a:pt x="0" y="692"/>
                  </a:lnTo>
                  <a:lnTo>
                    <a:pt x="9" y="786"/>
                  </a:lnTo>
                  <a:lnTo>
                    <a:pt x="27" y="880"/>
                  </a:lnTo>
                  <a:lnTo>
                    <a:pt x="44" y="950"/>
                  </a:lnTo>
                  <a:lnTo>
                    <a:pt x="66" y="1032"/>
                  </a:lnTo>
                  <a:lnTo>
                    <a:pt x="93" y="1091"/>
                  </a:lnTo>
                  <a:lnTo>
                    <a:pt x="123" y="1138"/>
                  </a:lnTo>
                  <a:lnTo>
                    <a:pt x="159" y="1173"/>
                  </a:lnTo>
                  <a:lnTo>
                    <a:pt x="194" y="1196"/>
                  </a:lnTo>
                  <a:lnTo>
                    <a:pt x="238" y="1208"/>
                  </a:lnTo>
                  <a:lnTo>
                    <a:pt x="282" y="1185"/>
                  </a:lnTo>
                  <a:lnTo>
                    <a:pt x="326" y="1150"/>
                  </a:lnTo>
                  <a:lnTo>
                    <a:pt x="361" y="1079"/>
                  </a:lnTo>
                  <a:lnTo>
                    <a:pt x="392" y="1009"/>
                  </a:lnTo>
                  <a:lnTo>
                    <a:pt x="418" y="915"/>
                  </a:lnTo>
                  <a:lnTo>
                    <a:pt x="440" y="810"/>
                  </a:lnTo>
                  <a:lnTo>
                    <a:pt x="449" y="692"/>
                  </a:lnTo>
                  <a:lnTo>
                    <a:pt x="453" y="599"/>
                  </a:lnTo>
                  <a:lnTo>
                    <a:pt x="449" y="517"/>
                  </a:lnTo>
                  <a:lnTo>
                    <a:pt x="440" y="399"/>
                  </a:lnTo>
                  <a:lnTo>
                    <a:pt x="418" y="294"/>
                  </a:lnTo>
                  <a:lnTo>
                    <a:pt x="392" y="200"/>
                  </a:lnTo>
                  <a:lnTo>
                    <a:pt x="361" y="118"/>
                  </a:lnTo>
                  <a:lnTo>
                    <a:pt x="326" y="60"/>
                  </a:lnTo>
                  <a:lnTo>
                    <a:pt x="282" y="24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716;p39">
              <a:extLst>
                <a:ext uri="{FF2B5EF4-FFF2-40B4-BE49-F238E27FC236}">
                  <a16:creationId xmlns:a16="http://schemas.microsoft.com/office/drawing/2014/main" id="{7643B6BF-C7AB-4AEC-3240-FD24E746C941}"/>
                </a:ext>
              </a:extLst>
            </p:cNvPr>
            <p:cNvSpPr/>
            <p:nvPr/>
          </p:nvSpPr>
          <p:spPr>
            <a:xfrm>
              <a:off x="3951400" y="-5804950"/>
              <a:ext cx="11350" cy="29900"/>
            </a:xfrm>
            <a:custGeom>
              <a:avLst/>
              <a:gdLst/>
              <a:ahLst/>
              <a:cxnLst/>
              <a:rect l="l" t="t" r="r" b="b"/>
              <a:pathLst>
                <a:path w="454" h="1196" extrusionOk="0">
                  <a:moveTo>
                    <a:pt x="229" y="0"/>
                  </a:moveTo>
                  <a:lnTo>
                    <a:pt x="185" y="12"/>
                  </a:lnTo>
                  <a:lnTo>
                    <a:pt x="141" y="47"/>
                  </a:lnTo>
                  <a:lnTo>
                    <a:pt x="101" y="94"/>
                  </a:lnTo>
                  <a:lnTo>
                    <a:pt x="71" y="176"/>
                  </a:lnTo>
                  <a:lnTo>
                    <a:pt x="40" y="258"/>
                  </a:lnTo>
                  <a:lnTo>
                    <a:pt x="22" y="364"/>
                  </a:lnTo>
                  <a:lnTo>
                    <a:pt x="9" y="481"/>
                  </a:lnTo>
                  <a:lnTo>
                    <a:pt x="0" y="598"/>
                  </a:lnTo>
                  <a:lnTo>
                    <a:pt x="9" y="715"/>
                  </a:lnTo>
                  <a:lnTo>
                    <a:pt x="18" y="833"/>
                  </a:lnTo>
                  <a:lnTo>
                    <a:pt x="40" y="926"/>
                  </a:lnTo>
                  <a:lnTo>
                    <a:pt x="66" y="1020"/>
                  </a:lnTo>
                  <a:lnTo>
                    <a:pt x="101" y="1090"/>
                  </a:lnTo>
                  <a:lnTo>
                    <a:pt x="137" y="1149"/>
                  </a:lnTo>
                  <a:lnTo>
                    <a:pt x="181" y="1184"/>
                  </a:lnTo>
                  <a:lnTo>
                    <a:pt x="225" y="1196"/>
                  </a:lnTo>
                  <a:lnTo>
                    <a:pt x="229" y="1196"/>
                  </a:lnTo>
                  <a:lnTo>
                    <a:pt x="273" y="1184"/>
                  </a:lnTo>
                  <a:lnTo>
                    <a:pt x="317" y="1149"/>
                  </a:lnTo>
                  <a:lnTo>
                    <a:pt x="356" y="1102"/>
                  </a:lnTo>
                  <a:lnTo>
                    <a:pt x="387" y="1020"/>
                  </a:lnTo>
                  <a:lnTo>
                    <a:pt x="414" y="938"/>
                  </a:lnTo>
                  <a:lnTo>
                    <a:pt x="436" y="833"/>
                  </a:lnTo>
                  <a:lnTo>
                    <a:pt x="449" y="715"/>
                  </a:lnTo>
                  <a:lnTo>
                    <a:pt x="453" y="598"/>
                  </a:lnTo>
                  <a:lnTo>
                    <a:pt x="449" y="481"/>
                  </a:lnTo>
                  <a:lnTo>
                    <a:pt x="436" y="364"/>
                  </a:lnTo>
                  <a:lnTo>
                    <a:pt x="414" y="258"/>
                  </a:lnTo>
                  <a:lnTo>
                    <a:pt x="387" y="176"/>
                  </a:lnTo>
                  <a:lnTo>
                    <a:pt x="356" y="94"/>
                  </a:lnTo>
                  <a:lnTo>
                    <a:pt x="317" y="47"/>
                  </a:lnTo>
                  <a:lnTo>
                    <a:pt x="273" y="12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717;p39">
              <a:extLst>
                <a:ext uri="{FF2B5EF4-FFF2-40B4-BE49-F238E27FC236}">
                  <a16:creationId xmlns:a16="http://schemas.microsoft.com/office/drawing/2014/main" id="{9A007239-955C-D86E-0DFE-CE5D4A71A4D6}"/>
                </a:ext>
              </a:extLst>
            </p:cNvPr>
            <p:cNvSpPr/>
            <p:nvPr/>
          </p:nvSpPr>
          <p:spPr>
            <a:xfrm>
              <a:off x="3895225" y="-7829348"/>
              <a:ext cx="236025" cy="449500"/>
            </a:xfrm>
            <a:custGeom>
              <a:avLst/>
              <a:gdLst/>
              <a:ahLst/>
              <a:cxnLst/>
              <a:rect l="l" t="t" r="r" b="b"/>
              <a:pathLst>
                <a:path w="9441" h="17980" extrusionOk="0">
                  <a:moveTo>
                    <a:pt x="3307" y="0"/>
                  </a:moveTo>
                  <a:lnTo>
                    <a:pt x="3135" y="12"/>
                  </a:lnTo>
                  <a:lnTo>
                    <a:pt x="2968" y="47"/>
                  </a:lnTo>
                  <a:lnTo>
                    <a:pt x="2801" y="94"/>
                  </a:lnTo>
                  <a:lnTo>
                    <a:pt x="2639" y="176"/>
                  </a:lnTo>
                  <a:lnTo>
                    <a:pt x="2480" y="270"/>
                  </a:lnTo>
                  <a:lnTo>
                    <a:pt x="2322" y="387"/>
                  </a:lnTo>
                  <a:lnTo>
                    <a:pt x="2168" y="528"/>
                  </a:lnTo>
                  <a:lnTo>
                    <a:pt x="2019" y="692"/>
                  </a:lnTo>
                  <a:lnTo>
                    <a:pt x="1874" y="868"/>
                  </a:lnTo>
                  <a:lnTo>
                    <a:pt x="1733" y="1055"/>
                  </a:lnTo>
                  <a:lnTo>
                    <a:pt x="1592" y="1278"/>
                  </a:lnTo>
                  <a:lnTo>
                    <a:pt x="1460" y="1501"/>
                  </a:lnTo>
                  <a:lnTo>
                    <a:pt x="1328" y="1747"/>
                  </a:lnTo>
                  <a:lnTo>
                    <a:pt x="1205" y="2004"/>
                  </a:lnTo>
                  <a:lnTo>
                    <a:pt x="1082" y="2286"/>
                  </a:lnTo>
                  <a:lnTo>
                    <a:pt x="968" y="2579"/>
                  </a:lnTo>
                  <a:lnTo>
                    <a:pt x="858" y="2884"/>
                  </a:lnTo>
                  <a:lnTo>
                    <a:pt x="757" y="3200"/>
                  </a:lnTo>
                  <a:lnTo>
                    <a:pt x="656" y="3540"/>
                  </a:lnTo>
                  <a:lnTo>
                    <a:pt x="568" y="3880"/>
                  </a:lnTo>
                  <a:lnTo>
                    <a:pt x="480" y="4243"/>
                  </a:lnTo>
                  <a:lnTo>
                    <a:pt x="401" y="4606"/>
                  </a:lnTo>
                  <a:lnTo>
                    <a:pt x="326" y="4993"/>
                  </a:lnTo>
                  <a:lnTo>
                    <a:pt x="260" y="5380"/>
                  </a:lnTo>
                  <a:lnTo>
                    <a:pt x="203" y="5778"/>
                  </a:lnTo>
                  <a:lnTo>
                    <a:pt x="150" y="6189"/>
                  </a:lnTo>
                  <a:lnTo>
                    <a:pt x="106" y="6611"/>
                  </a:lnTo>
                  <a:lnTo>
                    <a:pt x="66" y="7033"/>
                  </a:lnTo>
                  <a:lnTo>
                    <a:pt x="40" y="7466"/>
                  </a:lnTo>
                  <a:lnTo>
                    <a:pt x="18" y="7912"/>
                  </a:lnTo>
                  <a:lnTo>
                    <a:pt x="5" y="8357"/>
                  </a:lnTo>
                  <a:lnTo>
                    <a:pt x="0" y="8802"/>
                  </a:lnTo>
                  <a:lnTo>
                    <a:pt x="0" y="9166"/>
                  </a:lnTo>
                  <a:lnTo>
                    <a:pt x="5" y="9623"/>
                  </a:lnTo>
                  <a:lnTo>
                    <a:pt x="18" y="10068"/>
                  </a:lnTo>
                  <a:lnTo>
                    <a:pt x="40" y="10502"/>
                  </a:lnTo>
                  <a:lnTo>
                    <a:pt x="66" y="10947"/>
                  </a:lnTo>
                  <a:lnTo>
                    <a:pt x="106" y="11369"/>
                  </a:lnTo>
                  <a:lnTo>
                    <a:pt x="150" y="11791"/>
                  </a:lnTo>
                  <a:lnTo>
                    <a:pt x="203" y="12190"/>
                  </a:lnTo>
                  <a:lnTo>
                    <a:pt x="260" y="12600"/>
                  </a:lnTo>
                  <a:lnTo>
                    <a:pt x="326" y="12987"/>
                  </a:lnTo>
                  <a:lnTo>
                    <a:pt x="401" y="13362"/>
                  </a:lnTo>
                  <a:lnTo>
                    <a:pt x="480" y="13737"/>
                  </a:lnTo>
                  <a:lnTo>
                    <a:pt x="568" y="14088"/>
                  </a:lnTo>
                  <a:lnTo>
                    <a:pt x="656" y="14440"/>
                  </a:lnTo>
                  <a:lnTo>
                    <a:pt x="757" y="14768"/>
                  </a:lnTo>
                  <a:lnTo>
                    <a:pt x="858" y="15085"/>
                  </a:lnTo>
                  <a:lnTo>
                    <a:pt x="968" y="15401"/>
                  </a:lnTo>
                  <a:lnTo>
                    <a:pt x="1082" y="15682"/>
                  </a:lnTo>
                  <a:lnTo>
                    <a:pt x="1205" y="15964"/>
                  </a:lnTo>
                  <a:lnTo>
                    <a:pt x="1328" y="16221"/>
                  </a:lnTo>
                  <a:lnTo>
                    <a:pt x="1460" y="16468"/>
                  </a:lnTo>
                  <a:lnTo>
                    <a:pt x="1592" y="16702"/>
                  </a:lnTo>
                  <a:lnTo>
                    <a:pt x="1733" y="16913"/>
                  </a:lnTo>
                  <a:lnTo>
                    <a:pt x="1874" y="17112"/>
                  </a:lnTo>
                  <a:lnTo>
                    <a:pt x="2019" y="17288"/>
                  </a:lnTo>
                  <a:lnTo>
                    <a:pt x="2168" y="17440"/>
                  </a:lnTo>
                  <a:lnTo>
                    <a:pt x="2322" y="17581"/>
                  </a:lnTo>
                  <a:lnTo>
                    <a:pt x="2480" y="17698"/>
                  </a:lnTo>
                  <a:lnTo>
                    <a:pt x="2639" y="17792"/>
                  </a:lnTo>
                  <a:lnTo>
                    <a:pt x="2801" y="17874"/>
                  </a:lnTo>
                  <a:lnTo>
                    <a:pt x="2968" y="17933"/>
                  </a:lnTo>
                  <a:lnTo>
                    <a:pt x="3135" y="17968"/>
                  </a:lnTo>
                  <a:lnTo>
                    <a:pt x="3307" y="17979"/>
                  </a:lnTo>
                  <a:lnTo>
                    <a:pt x="6134" y="17979"/>
                  </a:lnTo>
                  <a:lnTo>
                    <a:pt x="6306" y="17968"/>
                  </a:lnTo>
                  <a:lnTo>
                    <a:pt x="6473" y="17933"/>
                  </a:lnTo>
                  <a:lnTo>
                    <a:pt x="6640" y="17874"/>
                  </a:lnTo>
                  <a:lnTo>
                    <a:pt x="6803" y="17792"/>
                  </a:lnTo>
                  <a:lnTo>
                    <a:pt x="6961" y="17698"/>
                  </a:lnTo>
                  <a:lnTo>
                    <a:pt x="7119" y="17581"/>
                  </a:lnTo>
                  <a:lnTo>
                    <a:pt x="7273" y="17440"/>
                  </a:lnTo>
                  <a:lnTo>
                    <a:pt x="7423" y="17288"/>
                  </a:lnTo>
                  <a:lnTo>
                    <a:pt x="7568" y="17112"/>
                  </a:lnTo>
                  <a:lnTo>
                    <a:pt x="7713" y="16913"/>
                  </a:lnTo>
                  <a:lnTo>
                    <a:pt x="7849" y="16702"/>
                  </a:lnTo>
                  <a:lnTo>
                    <a:pt x="7985" y="16468"/>
                  </a:lnTo>
                  <a:lnTo>
                    <a:pt x="8113" y="16221"/>
                  </a:lnTo>
                  <a:lnTo>
                    <a:pt x="8240" y="15964"/>
                  </a:lnTo>
                  <a:lnTo>
                    <a:pt x="8359" y="15682"/>
                  </a:lnTo>
                  <a:lnTo>
                    <a:pt x="8473" y="15401"/>
                  </a:lnTo>
                  <a:lnTo>
                    <a:pt x="8583" y="15085"/>
                  </a:lnTo>
                  <a:lnTo>
                    <a:pt x="8685" y="14768"/>
                  </a:lnTo>
                  <a:lnTo>
                    <a:pt x="8786" y="14440"/>
                  </a:lnTo>
                  <a:lnTo>
                    <a:pt x="8878" y="14088"/>
                  </a:lnTo>
                  <a:lnTo>
                    <a:pt x="8962" y="13737"/>
                  </a:lnTo>
                  <a:lnTo>
                    <a:pt x="9041" y="13362"/>
                  </a:lnTo>
                  <a:lnTo>
                    <a:pt x="9115" y="12987"/>
                  </a:lnTo>
                  <a:lnTo>
                    <a:pt x="9181" y="12600"/>
                  </a:lnTo>
                  <a:lnTo>
                    <a:pt x="9243" y="12190"/>
                  </a:lnTo>
                  <a:lnTo>
                    <a:pt x="9291" y="11791"/>
                  </a:lnTo>
                  <a:lnTo>
                    <a:pt x="9335" y="11369"/>
                  </a:lnTo>
                  <a:lnTo>
                    <a:pt x="9375" y="10947"/>
                  </a:lnTo>
                  <a:lnTo>
                    <a:pt x="9401" y="10502"/>
                  </a:lnTo>
                  <a:lnTo>
                    <a:pt x="9423" y="10068"/>
                  </a:lnTo>
                  <a:lnTo>
                    <a:pt x="9436" y="9623"/>
                  </a:lnTo>
                  <a:lnTo>
                    <a:pt x="9441" y="9166"/>
                  </a:lnTo>
                  <a:lnTo>
                    <a:pt x="9441" y="8802"/>
                  </a:lnTo>
                  <a:lnTo>
                    <a:pt x="9436" y="8357"/>
                  </a:lnTo>
                  <a:lnTo>
                    <a:pt x="9423" y="7912"/>
                  </a:lnTo>
                  <a:lnTo>
                    <a:pt x="9401" y="7466"/>
                  </a:lnTo>
                  <a:lnTo>
                    <a:pt x="9375" y="7033"/>
                  </a:lnTo>
                  <a:lnTo>
                    <a:pt x="9335" y="6611"/>
                  </a:lnTo>
                  <a:lnTo>
                    <a:pt x="9291" y="6189"/>
                  </a:lnTo>
                  <a:lnTo>
                    <a:pt x="9243" y="5778"/>
                  </a:lnTo>
                  <a:lnTo>
                    <a:pt x="9181" y="5380"/>
                  </a:lnTo>
                  <a:lnTo>
                    <a:pt x="9115" y="4993"/>
                  </a:lnTo>
                  <a:lnTo>
                    <a:pt x="9041" y="4606"/>
                  </a:lnTo>
                  <a:lnTo>
                    <a:pt x="8962" y="4243"/>
                  </a:lnTo>
                  <a:lnTo>
                    <a:pt x="8878" y="3880"/>
                  </a:lnTo>
                  <a:lnTo>
                    <a:pt x="8786" y="3540"/>
                  </a:lnTo>
                  <a:lnTo>
                    <a:pt x="8685" y="3200"/>
                  </a:lnTo>
                  <a:lnTo>
                    <a:pt x="8583" y="2884"/>
                  </a:lnTo>
                  <a:lnTo>
                    <a:pt x="8473" y="2579"/>
                  </a:lnTo>
                  <a:lnTo>
                    <a:pt x="8359" y="2286"/>
                  </a:lnTo>
                  <a:lnTo>
                    <a:pt x="8240" y="2004"/>
                  </a:lnTo>
                  <a:lnTo>
                    <a:pt x="8113" y="1747"/>
                  </a:lnTo>
                  <a:lnTo>
                    <a:pt x="7985" y="1501"/>
                  </a:lnTo>
                  <a:lnTo>
                    <a:pt x="7849" y="1278"/>
                  </a:lnTo>
                  <a:lnTo>
                    <a:pt x="7713" y="1055"/>
                  </a:lnTo>
                  <a:lnTo>
                    <a:pt x="7568" y="868"/>
                  </a:lnTo>
                  <a:lnTo>
                    <a:pt x="7423" y="692"/>
                  </a:lnTo>
                  <a:lnTo>
                    <a:pt x="7273" y="528"/>
                  </a:lnTo>
                  <a:lnTo>
                    <a:pt x="7119" y="387"/>
                  </a:lnTo>
                  <a:lnTo>
                    <a:pt x="6961" y="270"/>
                  </a:lnTo>
                  <a:lnTo>
                    <a:pt x="6803" y="176"/>
                  </a:lnTo>
                  <a:lnTo>
                    <a:pt x="6640" y="94"/>
                  </a:lnTo>
                  <a:lnTo>
                    <a:pt x="6473" y="47"/>
                  </a:lnTo>
                  <a:lnTo>
                    <a:pt x="6306" y="12"/>
                  </a:lnTo>
                  <a:lnTo>
                    <a:pt x="61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718;p39">
              <a:extLst>
                <a:ext uri="{FF2B5EF4-FFF2-40B4-BE49-F238E27FC236}">
                  <a16:creationId xmlns:a16="http://schemas.microsoft.com/office/drawing/2014/main" id="{AC06AF0A-EE4A-E351-5661-861043EB51E5}"/>
                </a:ext>
              </a:extLst>
            </p:cNvPr>
            <p:cNvSpPr/>
            <p:nvPr/>
          </p:nvSpPr>
          <p:spPr>
            <a:xfrm>
              <a:off x="4028452" y="-7821123"/>
              <a:ext cx="32575" cy="413750"/>
            </a:xfrm>
            <a:custGeom>
              <a:avLst/>
              <a:gdLst/>
              <a:ahLst/>
              <a:cxnLst/>
              <a:rect l="l" t="t" r="r" b="b"/>
              <a:pathLst>
                <a:path w="1303" h="16550" extrusionOk="0">
                  <a:moveTo>
                    <a:pt x="5" y="0"/>
                  </a:moveTo>
                  <a:lnTo>
                    <a:pt x="1" y="12"/>
                  </a:lnTo>
                  <a:lnTo>
                    <a:pt x="102" y="188"/>
                  </a:lnTo>
                  <a:lnTo>
                    <a:pt x="194" y="376"/>
                  </a:lnTo>
                  <a:lnTo>
                    <a:pt x="282" y="586"/>
                  </a:lnTo>
                  <a:lnTo>
                    <a:pt x="370" y="809"/>
                  </a:lnTo>
                  <a:lnTo>
                    <a:pt x="445" y="1044"/>
                  </a:lnTo>
                  <a:lnTo>
                    <a:pt x="520" y="1290"/>
                  </a:lnTo>
                  <a:lnTo>
                    <a:pt x="586" y="1548"/>
                  </a:lnTo>
                  <a:lnTo>
                    <a:pt x="643" y="1829"/>
                  </a:lnTo>
                  <a:lnTo>
                    <a:pt x="696" y="2180"/>
                  </a:lnTo>
                  <a:lnTo>
                    <a:pt x="744" y="2544"/>
                  </a:lnTo>
                  <a:lnTo>
                    <a:pt x="788" y="2919"/>
                  </a:lnTo>
                  <a:lnTo>
                    <a:pt x="832" y="3282"/>
                  </a:lnTo>
                  <a:lnTo>
                    <a:pt x="872" y="3657"/>
                  </a:lnTo>
                  <a:lnTo>
                    <a:pt x="902" y="4032"/>
                  </a:lnTo>
                  <a:lnTo>
                    <a:pt x="933" y="4407"/>
                  </a:lnTo>
                  <a:lnTo>
                    <a:pt x="960" y="4782"/>
                  </a:lnTo>
                  <a:lnTo>
                    <a:pt x="986" y="5169"/>
                  </a:lnTo>
                  <a:lnTo>
                    <a:pt x="1004" y="5544"/>
                  </a:lnTo>
                  <a:lnTo>
                    <a:pt x="1021" y="5931"/>
                  </a:lnTo>
                  <a:lnTo>
                    <a:pt x="1034" y="6306"/>
                  </a:lnTo>
                  <a:lnTo>
                    <a:pt x="1043" y="6693"/>
                  </a:lnTo>
                  <a:lnTo>
                    <a:pt x="1047" y="7080"/>
                  </a:lnTo>
                  <a:lnTo>
                    <a:pt x="1052" y="7466"/>
                  </a:lnTo>
                  <a:lnTo>
                    <a:pt x="1047" y="7853"/>
                  </a:lnTo>
                  <a:lnTo>
                    <a:pt x="1039" y="8404"/>
                  </a:lnTo>
                  <a:lnTo>
                    <a:pt x="1030" y="8955"/>
                  </a:lnTo>
                  <a:lnTo>
                    <a:pt x="1017" y="9506"/>
                  </a:lnTo>
                  <a:lnTo>
                    <a:pt x="995" y="10057"/>
                  </a:lnTo>
                  <a:lnTo>
                    <a:pt x="977" y="10607"/>
                  </a:lnTo>
                  <a:lnTo>
                    <a:pt x="951" y="11158"/>
                  </a:lnTo>
                  <a:lnTo>
                    <a:pt x="920" y="11709"/>
                  </a:lnTo>
                  <a:lnTo>
                    <a:pt x="889" y="12248"/>
                  </a:lnTo>
                  <a:lnTo>
                    <a:pt x="854" y="12799"/>
                  </a:lnTo>
                  <a:lnTo>
                    <a:pt x="814" y="13338"/>
                  </a:lnTo>
                  <a:lnTo>
                    <a:pt x="775" y="13877"/>
                  </a:lnTo>
                  <a:lnTo>
                    <a:pt x="726" y="14417"/>
                  </a:lnTo>
                  <a:lnTo>
                    <a:pt x="678" y="14956"/>
                  </a:lnTo>
                  <a:lnTo>
                    <a:pt x="625" y="15483"/>
                  </a:lnTo>
                  <a:lnTo>
                    <a:pt x="568" y="16022"/>
                  </a:lnTo>
                  <a:lnTo>
                    <a:pt x="511" y="16550"/>
                  </a:lnTo>
                  <a:lnTo>
                    <a:pt x="511" y="16550"/>
                  </a:lnTo>
                  <a:lnTo>
                    <a:pt x="581" y="16280"/>
                  </a:lnTo>
                  <a:lnTo>
                    <a:pt x="647" y="15999"/>
                  </a:lnTo>
                  <a:lnTo>
                    <a:pt x="709" y="15706"/>
                  </a:lnTo>
                  <a:lnTo>
                    <a:pt x="766" y="15401"/>
                  </a:lnTo>
                  <a:lnTo>
                    <a:pt x="814" y="15108"/>
                  </a:lnTo>
                  <a:lnTo>
                    <a:pt x="858" y="14792"/>
                  </a:lnTo>
                  <a:lnTo>
                    <a:pt x="898" y="14475"/>
                  </a:lnTo>
                  <a:lnTo>
                    <a:pt x="933" y="14159"/>
                  </a:lnTo>
                  <a:lnTo>
                    <a:pt x="977" y="13772"/>
                  </a:lnTo>
                  <a:lnTo>
                    <a:pt x="1021" y="13385"/>
                  </a:lnTo>
                  <a:lnTo>
                    <a:pt x="1061" y="12998"/>
                  </a:lnTo>
                  <a:lnTo>
                    <a:pt x="1096" y="12612"/>
                  </a:lnTo>
                  <a:lnTo>
                    <a:pt x="1131" y="12225"/>
                  </a:lnTo>
                  <a:lnTo>
                    <a:pt x="1162" y="11838"/>
                  </a:lnTo>
                  <a:lnTo>
                    <a:pt x="1188" y="11440"/>
                  </a:lnTo>
                  <a:lnTo>
                    <a:pt x="1215" y="11041"/>
                  </a:lnTo>
                  <a:lnTo>
                    <a:pt x="1232" y="10654"/>
                  </a:lnTo>
                  <a:lnTo>
                    <a:pt x="1254" y="10256"/>
                  </a:lnTo>
                  <a:lnTo>
                    <a:pt x="1267" y="9857"/>
                  </a:lnTo>
                  <a:lnTo>
                    <a:pt x="1281" y="9459"/>
                  </a:lnTo>
                  <a:lnTo>
                    <a:pt x="1289" y="9060"/>
                  </a:lnTo>
                  <a:lnTo>
                    <a:pt x="1294" y="8662"/>
                  </a:lnTo>
                  <a:lnTo>
                    <a:pt x="1298" y="8252"/>
                  </a:lnTo>
                  <a:lnTo>
                    <a:pt x="1298" y="7853"/>
                  </a:lnTo>
                  <a:lnTo>
                    <a:pt x="1302" y="7455"/>
                  </a:lnTo>
                  <a:lnTo>
                    <a:pt x="1302" y="7044"/>
                  </a:lnTo>
                  <a:lnTo>
                    <a:pt x="1294" y="6646"/>
                  </a:lnTo>
                  <a:lnTo>
                    <a:pt x="1285" y="6236"/>
                  </a:lnTo>
                  <a:lnTo>
                    <a:pt x="1272" y="5837"/>
                  </a:lnTo>
                  <a:lnTo>
                    <a:pt x="1250" y="5439"/>
                  </a:lnTo>
                  <a:lnTo>
                    <a:pt x="1228" y="5040"/>
                  </a:lnTo>
                  <a:lnTo>
                    <a:pt x="1201" y="4642"/>
                  </a:lnTo>
                  <a:lnTo>
                    <a:pt x="1166" y="4255"/>
                  </a:lnTo>
                  <a:lnTo>
                    <a:pt x="1131" y="3868"/>
                  </a:lnTo>
                  <a:lnTo>
                    <a:pt x="1091" y="3470"/>
                  </a:lnTo>
                  <a:lnTo>
                    <a:pt x="1043" y="3095"/>
                  </a:lnTo>
                  <a:lnTo>
                    <a:pt x="995" y="2708"/>
                  </a:lnTo>
                  <a:lnTo>
                    <a:pt x="938" y="2333"/>
                  </a:lnTo>
                  <a:lnTo>
                    <a:pt x="880" y="1958"/>
                  </a:lnTo>
                  <a:lnTo>
                    <a:pt x="819" y="1594"/>
                  </a:lnTo>
                  <a:lnTo>
                    <a:pt x="766" y="1383"/>
                  </a:lnTo>
                  <a:lnTo>
                    <a:pt x="713" y="1173"/>
                  </a:lnTo>
                  <a:lnTo>
                    <a:pt x="652" y="985"/>
                  </a:lnTo>
                  <a:lnTo>
                    <a:pt x="586" y="797"/>
                  </a:lnTo>
                  <a:lnTo>
                    <a:pt x="515" y="633"/>
                  </a:lnTo>
                  <a:lnTo>
                    <a:pt x="445" y="469"/>
                  </a:lnTo>
                  <a:lnTo>
                    <a:pt x="366" y="329"/>
                  </a:lnTo>
                  <a:lnTo>
                    <a:pt x="282" y="200"/>
                  </a:lnTo>
                  <a:lnTo>
                    <a:pt x="221" y="129"/>
                  </a:lnTo>
                  <a:lnTo>
                    <a:pt x="164" y="83"/>
                  </a:lnTo>
                  <a:lnTo>
                    <a:pt x="120" y="36"/>
                  </a:lnTo>
                  <a:lnTo>
                    <a:pt x="76" y="1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719;p39">
              <a:extLst>
                <a:ext uri="{FF2B5EF4-FFF2-40B4-BE49-F238E27FC236}">
                  <a16:creationId xmlns:a16="http://schemas.microsoft.com/office/drawing/2014/main" id="{A6621625-42C0-35A6-3F88-0D5B6E89ED05}"/>
                </a:ext>
              </a:extLst>
            </p:cNvPr>
            <p:cNvSpPr/>
            <p:nvPr/>
          </p:nvSpPr>
          <p:spPr>
            <a:xfrm>
              <a:off x="3766725" y="-11165300"/>
              <a:ext cx="204800" cy="508975"/>
            </a:xfrm>
            <a:custGeom>
              <a:avLst/>
              <a:gdLst/>
              <a:ahLst/>
              <a:cxnLst/>
              <a:rect l="l" t="t" r="r" b="b"/>
              <a:pathLst>
                <a:path w="8192" h="20359" extrusionOk="0">
                  <a:moveTo>
                    <a:pt x="0" y="0"/>
                  </a:moveTo>
                  <a:lnTo>
                    <a:pt x="0" y="1219"/>
                  </a:lnTo>
                  <a:lnTo>
                    <a:pt x="5" y="2766"/>
                  </a:lnTo>
                  <a:lnTo>
                    <a:pt x="18" y="4536"/>
                  </a:lnTo>
                  <a:lnTo>
                    <a:pt x="27" y="5474"/>
                  </a:lnTo>
                  <a:lnTo>
                    <a:pt x="35" y="6423"/>
                  </a:lnTo>
                  <a:lnTo>
                    <a:pt x="53" y="7373"/>
                  </a:lnTo>
                  <a:lnTo>
                    <a:pt x="71" y="8298"/>
                  </a:lnTo>
                  <a:lnTo>
                    <a:pt x="97" y="9213"/>
                  </a:lnTo>
                  <a:lnTo>
                    <a:pt x="123" y="10068"/>
                  </a:lnTo>
                  <a:lnTo>
                    <a:pt x="159" y="10877"/>
                  </a:lnTo>
                  <a:lnTo>
                    <a:pt x="198" y="11604"/>
                  </a:lnTo>
                  <a:lnTo>
                    <a:pt x="220" y="11944"/>
                  </a:lnTo>
                  <a:lnTo>
                    <a:pt x="242" y="12260"/>
                  </a:lnTo>
                  <a:lnTo>
                    <a:pt x="268" y="12541"/>
                  </a:lnTo>
                  <a:lnTo>
                    <a:pt x="295" y="12811"/>
                  </a:lnTo>
                  <a:lnTo>
                    <a:pt x="343" y="13303"/>
                  </a:lnTo>
                  <a:lnTo>
                    <a:pt x="400" y="13784"/>
                  </a:lnTo>
                  <a:lnTo>
                    <a:pt x="466" y="14264"/>
                  </a:lnTo>
                  <a:lnTo>
                    <a:pt x="541" y="14721"/>
                  </a:lnTo>
                  <a:lnTo>
                    <a:pt x="625" y="15178"/>
                  </a:lnTo>
                  <a:lnTo>
                    <a:pt x="717" y="15624"/>
                  </a:lnTo>
                  <a:lnTo>
                    <a:pt x="814" y="16046"/>
                  </a:lnTo>
                  <a:lnTo>
                    <a:pt x="919" y="16468"/>
                  </a:lnTo>
                  <a:lnTo>
                    <a:pt x="1034" y="16866"/>
                  </a:lnTo>
                  <a:lnTo>
                    <a:pt x="1157" y="17253"/>
                  </a:lnTo>
                  <a:lnTo>
                    <a:pt x="1284" y="17616"/>
                  </a:lnTo>
                  <a:lnTo>
                    <a:pt x="1421" y="17980"/>
                  </a:lnTo>
                  <a:lnTo>
                    <a:pt x="1561" y="18308"/>
                  </a:lnTo>
                  <a:lnTo>
                    <a:pt x="1706" y="18624"/>
                  </a:lnTo>
                  <a:lnTo>
                    <a:pt x="1865" y="18929"/>
                  </a:lnTo>
                  <a:lnTo>
                    <a:pt x="2023" y="19210"/>
                  </a:lnTo>
                  <a:lnTo>
                    <a:pt x="2159" y="19363"/>
                  </a:lnTo>
                  <a:lnTo>
                    <a:pt x="2296" y="19503"/>
                  </a:lnTo>
                  <a:lnTo>
                    <a:pt x="2436" y="19644"/>
                  </a:lnTo>
                  <a:lnTo>
                    <a:pt x="2577" y="19761"/>
                  </a:lnTo>
                  <a:lnTo>
                    <a:pt x="2718" y="19878"/>
                  </a:lnTo>
                  <a:lnTo>
                    <a:pt x="2858" y="19972"/>
                  </a:lnTo>
                  <a:lnTo>
                    <a:pt x="2999" y="20054"/>
                  </a:lnTo>
                  <a:lnTo>
                    <a:pt x="3144" y="20136"/>
                  </a:lnTo>
                  <a:lnTo>
                    <a:pt x="3285" y="20195"/>
                  </a:lnTo>
                  <a:lnTo>
                    <a:pt x="3430" y="20253"/>
                  </a:lnTo>
                  <a:lnTo>
                    <a:pt x="3575" y="20300"/>
                  </a:lnTo>
                  <a:lnTo>
                    <a:pt x="3716" y="20324"/>
                  </a:lnTo>
                  <a:lnTo>
                    <a:pt x="3861" y="20347"/>
                  </a:lnTo>
                  <a:lnTo>
                    <a:pt x="4006" y="20359"/>
                  </a:lnTo>
                  <a:lnTo>
                    <a:pt x="4151" y="20347"/>
                  </a:lnTo>
                  <a:lnTo>
                    <a:pt x="4296" y="20335"/>
                  </a:lnTo>
                  <a:lnTo>
                    <a:pt x="4441" y="20312"/>
                  </a:lnTo>
                  <a:lnTo>
                    <a:pt x="4586" y="20277"/>
                  </a:lnTo>
                  <a:lnTo>
                    <a:pt x="4727" y="20230"/>
                  </a:lnTo>
                  <a:lnTo>
                    <a:pt x="4872" y="20171"/>
                  </a:lnTo>
                  <a:lnTo>
                    <a:pt x="5013" y="20101"/>
                  </a:lnTo>
                  <a:lnTo>
                    <a:pt x="5154" y="20019"/>
                  </a:lnTo>
                  <a:lnTo>
                    <a:pt x="5294" y="19925"/>
                  </a:lnTo>
                  <a:lnTo>
                    <a:pt x="5435" y="19831"/>
                  </a:lnTo>
                  <a:lnTo>
                    <a:pt x="5576" y="19714"/>
                  </a:lnTo>
                  <a:lnTo>
                    <a:pt x="5712" y="19585"/>
                  </a:lnTo>
                  <a:lnTo>
                    <a:pt x="5853" y="19456"/>
                  </a:lnTo>
                  <a:lnTo>
                    <a:pt x="5985" y="19304"/>
                  </a:lnTo>
                  <a:lnTo>
                    <a:pt x="6121" y="19152"/>
                  </a:lnTo>
                  <a:lnTo>
                    <a:pt x="6253" y="18976"/>
                  </a:lnTo>
                  <a:lnTo>
                    <a:pt x="6385" y="18800"/>
                  </a:lnTo>
                  <a:lnTo>
                    <a:pt x="6517" y="18612"/>
                  </a:lnTo>
                  <a:lnTo>
                    <a:pt x="6605" y="18413"/>
                  </a:lnTo>
                  <a:lnTo>
                    <a:pt x="6693" y="18202"/>
                  </a:lnTo>
                  <a:lnTo>
                    <a:pt x="6776" y="18003"/>
                  </a:lnTo>
                  <a:lnTo>
                    <a:pt x="6860" y="17780"/>
                  </a:lnTo>
                  <a:lnTo>
                    <a:pt x="6939" y="17558"/>
                  </a:lnTo>
                  <a:lnTo>
                    <a:pt x="7018" y="17335"/>
                  </a:lnTo>
                  <a:lnTo>
                    <a:pt x="7093" y="17101"/>
                  </a:lnTo>
                  <a:lnTo>
                    <a:pt x="7163" y="16866"/>
                  </a:lnTo>
                  <a:lnTo>
                    <a:pt x="7233" y="16620"/>
                  </a:lnTo>
                  <a:lnTo>
                    <a:pt x="7299" y="16374"/>
                  </a:lnTo>
                  <a:lnTo>
                    <a:pt x="7361" y="16128"/>
                  </a:lnTo>
                  <a:lnTo>
                    <a:pt x="7422" y="15870"/>
                  </a:lnTo>
                  <a:lnTo>
                    <a:pt x="7480" y="15612"/>
                  </a:lnTo>
                  <a:lnTo>
                    <a:pt x="7532" y="15342"/>
                  </a:lnTo>
                  <a:lnTo>
                    <a:pt x="7585" y="15073"/>
                  </a:lnTo>
                  <a:lnTo>
                    <a:pt x="7634" y="14803"/>
                  </a:lnTo>
                  <a:lnTo>
                    <a:pt x="7677" y="14522"/>
                  </a:lnTo>
                  <a:lnTo>
                    <a:pt x="7721" y="14241"/>
                  </a:lnTo>
                  <a:lnTo>
                    <a:pt x="7761" y="13959"/>
                  </a:lnTo>
                  <a:lnTo>
                    <a:pt x="7796" y="13666"/>
                  </a:lnTo>
                  <a:lnTo>
                    <a:pt x="7831" y="13385"/>
                  </a:lnTo>
                  <a:lnTo>
                    <a:pt x="7862" y="13092"/>
                  </a:lnTo>
                  <a:lnTo>
                    <a:pt x="7889" y="12799"/>
                  </a:lnTo>
                  <a:lnTo>
                    <a:pt x="7911" y="12494"/>
                  </a:lnTo>
                  <a:lnTo>
                    <a:pt x="7933" y="12201"/>
                  </a:lnTo>
                  <a:lnTo>
                    <a:pt x="7950" y="11897"/>
                  </a:lnTo>
                  <a:lnTo>
                    <a:pt x="7963" y="11592"/>
                  </a:lnTo>
                  <a:lnTo>
                    <a:pt x="7972" y="11287"/>
                  </a:lnTo>
                  <a:lnTo>
                    <a:pt x="7981" y="10982"/>
                  </a:lnTo>
                  <a:lnTo>
                    <a:pt x="7985" y="10678"/>
                  </a:lnTo>
                  <a:lnTo>
                    <a:pt x="7985" y="10361"/>
                  </a:lnTo>
                  <a:lnTo>
                    <a:pt x="7981" y="10057"/>
                  </a:lnTo>
                  <a:lnTo>
                    <a:pt x="8192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720;p39">
              <a:extLst>
                <a:ext uri="{FF2B5EF4-FFF2-40B4-BE49-F238E27FC236}">
                  <a16:creationId xmlns:a16="http://schemas.microsoft.com/office/drawing/2014/main" id="{3C4017A2-3073-B8FC-102F-D032C31B2564}"/>
                </a:ext>
              </a:extLst>
            </p:cNvPr>
            <p:cNvSpPr/>
            <p:nvPr/>
          </p:nvSpPr>
          <p:spPr>
            <a:xfrm>
              <a:off x="3766725" y="-11165300"/>
              <a:ext cx="204800" cy="508975"/>
            </a:xfrm>
            <a:custGeom>
              <a:avLst/>
              <a:gdLst/>
              <a:ahLst/>
              <a:cxnLst/>
              <a:rect l="l" t="t" r="r" b="b"/>
              <a:pathLst>
                <a:path w="8192" h="2035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1219"/>
                  </a:lnTo>
                  <a:lnTo>
                    <a:pt x="5" y="2766"/>
                  </a:lnTo>
                  <a:lnTo>
                    <a:pt x="18" y="4536"/>
                  </a:lnTo>
                  <a:lnTo>
                    <a:pt x="27" y="5474"/>
                  </a:lnTo>
                  <a:lnTo>
                    <a:pt x="35" y="6423"/>
                  </a:lnTo>
                  <a:lnTo>
                    <a:pt x="53" y="7373"/>
                  </a:lnTo>
                  <a:lnTo>
                    <a:pt x="71" y="8298"/>
                  </a:lnTo>
                  <a:lnTo>
                    <a:pt x="97" y="9213"/>
                  </a:lnTo>
                  <a:lnTo>
                    <a:pt x="123" y="10068"/>
                  </a:lnTo>
                  <a:lnTo>
                    <a:pt x="159" y="10877"/>
                  </a:lnTo>
                  <a:lnTo>
                    <a:pt x="198" y="11604"/>
                  </a:lnTo>
                  <a:lnTo>
                    <a:pt x="220" y="11944"/>
                  </a:lnTo>
                  <a:lnTo>
                    <a:pt x="242" y="12260"/>
                  </a:lnTo>
                  <a:lnTo>
                    <a:pt x="268" y="12541"/>
                  </a:lnTo>
                  <a:lnTo>
                    <a:pt x="295" y="12811"/>
                  </a:lnTo>
                  <a:lnTo>
                    <a:pt x="295" y="12811"/>
                  </a:lnTo>
                  <a:lnTo>
                    <a:pt x="343" y="13303"/>
                  </a:lnTo>
                  <a:lnTo>
                    <a:pt x="400" y="13784"/>
                  </a:lnTo>
                  <a:lnTo>
                    <a:pt x="466" y="14264"/>
                  </a:lnTo>
                  <a:lnTo>
                    <a:pt x="541" y="14721"/>
                  </a:lnTo>
                  <a:lnTo>
                    <a:pt x="625" y="15178"/>
                  </a:lnTo>
                  <a:lnTo>
                    <a:pt x="717" y="15624"/>
                  </a:lnTo>
                  <a:lnTo>
                    <a:pt x="814" y="16046"/>
                  </a:lnTo>
                  <a:lnTo>
                    <a:pt x="919" y="16468"/>
                  </a:lnTo>
                  <a:lnTo>
                    <a:pt x="1034" y="16866"/>
                  </a:lnTo>
                  <a:lnTo>
                    <a:pt x="1157" y="17253"/>
                  </a:lnTo>
                  <a:lnTo>
                    <a:pt x="1284" y="17616"/>
                  </a:lnTo>
                  <a:lnTo>
                    <a:pt x="1421" y="17980"/>
                  </a:lnTo>
                  <a:lnTo>
                    <a:pt x="1561" y="18308"/>
                  </a:lnTo>
                  <a:lnTo>
                    <a:pt x="1706" y="18624"/>
                  </a:lnTo>
                  <a:lnTo>
                    <a:pt x="1865" y="18929"/>
                  </a:lnTo>
                  <a:lnTo>
                    <a:pt x="2023" y="19210"/>
                  </a:lnTo>
                  <a:lnTo>
                    <a:pt x="2023" y="19210"/>
                  </a:lnTo>
                  <a:lnTo>
                    <a:pt x="2159" y="19363"/>
                  </a:lnTo>
                  <a:lnTo>
                    <a:pt x="2296" y="19503"/>
                  </a:lnTo>
                  <a:lnTo>
                    <a:pt x="2436" y="19644"/>
                  </a:lnTo>
                  <a:lnTo>
                    <a:pt x="2577" y="19761"/>
                  </a:lnTo>
                  <a:lnTo>
                    <a:pt x="2718" y="19878"/>
                  </a:lnTo>
                  <a:lnTo>
                    <a:pt x="2858" y="19972"/>
                  </a:lnTo>
                  <a:lnTo>
                    <a:pt x="2999" y="20054"/>
                  </a:lnTo>
                  <a:lnTo>
                    <a:pt x="3144" y="20136"/>
                  </a:lnTo>
                  <a:lnTo>
                    <a:pt x="3285" y="20195"/>
                  </a:lnTo>
                  <a:lnTo>
                    <a:pt x="3430" y="20253"/>
                  </a:lnTo>
                  <a:lnTo>
                    <a:pt x="3575" y="20300"/>
                  </a:lnTo>
                  <a:lnTo>
                    <a:pt x="3716" y="20324"/>
                  </a:lnTo>
                  <a:lnTo>
                    <a:pt x="3861" y="20347"/>
                  </a:lnTo>
                  <a:lnTo>
                    <a:pt x="4006" y="20359"/>
                  </a:lnTo>
                  <a:lnTo>
                    <a:pt x="4151" y="20347"/>
                  </a:lnTo>
                  <a:lnTo>
                    <a:pt x="4296" y="20335"/>
                  </a:lnTo>
                  <a:lnTo>
                    <a:pt x="4441" y="20312"/>
                  </a:lnTo>
                  <a:lnTo>
                    <a:pt x="4586" y="20277"/>
                  </a:lnTo>
                  <a:lnTo>
                    <a:pt x="4727" y="20230"/>
                  </a:lnTo>
                  <a:lnTo>
                    <a:pt x="4872" y="20171"/>
                  </a:lnTo>
                  <a:lnTo>
                    <a:pt x="5013" y="20101"/>
                  </a:lnTo>
                  <a:lnTo>
                    <a:pt x="5154" y="20019"/>
                  </a:lnTo>
                  <a:lnTo>
                    <a:pt x="5294" y="19925"/>
                  </a:lnTo>
                  <a:lnTo>
                    <a:pt x="5435" y="19831"/>
                  </a:lnTo>
                  <a:lnTo>
                    <a:pt x="5576" y="19714"/>
                  </a:lnTo>
                  <a:lnTo>
                    <a:pt x="5712" y="19585"/>
                  </a:lnTo>
                  <a:lnTo>
                    <a:pt x="5853" y="19456"/>
                  </a:lnTo>
                  <a:lnTo>
                    <a:pt x="5985" y="19304"/>
                  </a:lnTo>
                  <a:lnTo>
                    <a:pt x="6121" y="19152"/>
                  </a:lnTo>
                  <a:lnTo>
                    <a:pt x="6253" y="18976"/>
                  </a:lnTo>
                  <a:lnTo>
                    <a:pt x="6385" y="18800"/>
                  </a:lnTo>
                  <a:lnTo>
                    <a:pt x="6517" y="18612"/>
                  </a:lnTo>
                  <a:lnTo>
                    <a:pt x="6517" y="18612"/>
                  </a:lnTo>
                  <a:lnTo>
                    <a:pt x="6605" y="18413"/>
                  </a:lnTo>
                  <a:lnTo>
                    <a:pt x="6693" y="18202"/>
                  </a:lnTo>
                  <a:lnTo>
                    <a:pt x="6776" y="18003"/>
                  </a:lnTo>
                  <a:lnTo>
                    <a:pt x="6860" y="17780"/>
                  </a:lnTo>
                  <a:lnTo>
                    <a:pt x="6939" y="17558"/>
                  </a:lnTo>
                  <a:lnTo>
                    <a:pt x="7018" y="17335"/>
                  </a:lnTo>
                  <a:lnTo>
                    <a:pt x="7093" y="17101"/>
                  </a:lnTo>
                  <a:lnTo>
                    <a:pt x="7163" y="16866"/>
                  </a:lnTo>
                  <a:lnTo>
                    <a:pt x="7233" y="16620"/>
                  </a:lnTo>
                  <a:lnTo>
                    <a:pt x="7299" y="16374"/>
                  </a:lnTo>
                  <a:lnTo>
                    <a:pt x="7361" y="16128"/>
                  </a:lnTo>
                  <a:lnTo>
                    <a:pt x="7422" y="15870"/>
                  </a:lnTo>
                  <a:lnTo>
                    <a:pt x="7480" y="15612"/>
                  </a:lnTo>
                  <a:lnTo>
                    <a:pt x="7532" y="15342"/>
                  </a:lnTo>
                  <a:lnTo>
                    <a:pt x="7585" y="15073"/>
                  </a:lnTo>
                  <a:lnTo>
                    <a:pt x="7634" y="14803"/>
                  </a:lnTo>
                  <a:lnTo>
                    <a:pt x="7677" y="14522"/>
                  </a:lnTo>
                  <a:lnTo>
                    <a:pt x="7721" y="14241"/>
                  </a:lnTo>
                  <a:lnTo>
                    <a:pt x="7761" y="13959"/>
                  </a:lnTo>
                  <a:lnTo>
                    <a:pt x="7796" y="13666"/>
                  </a:lnTo>
                  <a:lnTo>
                    <a:pt x="7831" y="13385"/>
                  </a:lnTo>
                  <a:lnTo>
                    <a:pt x="7862" y="13092"/>
                  </a:lnTo>
                  <a:lnTo>
                    <a:pt x="7889" y="12799"/>
                  </a:lnTo>
                  <a:lnTo>
                    <a:pt x="7911" y="12494"/>
                  </a:lnTo>
                  <a:lnTo>
                    <a:pt x="7933" y="12201"/>
                  </a:lnTo>
                  <a:lnTo>
                    <a:pt x="7950" y="11897"/>
                  </a:lnTo>
                  <a:lnTo>
                    <a:pt x="7963" y="11592"/>
                  </a:lnTo>
                  <a:lnTo>
                    <a:pt x="7972" y="11287"/>
                  </a:lnTo>
                  <a:lnTo>
                    <a:pt x="7981" y="10982"/>
                  </a:lnTo>
                  <a:lnTo>
                    <a:pt x="7985" y="10678"/>
                  </a:lnTo>
                  <a:lnTo>
                    <a:pt x="7985" y="10361"/>
                  </a:lnTo>
                  <a:lnTo>
                    <a:pt x="7981" y="10057"/>
                  </a:lnTo>
                  <a:lnTo>
                    <a:pt x="8192" y="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721;p39">
              <a:extLst>
                <a:ext uri="{FF2B5EF4-FFF2-40B4-BE49-F238E27FC236}">
                  <a16:creationId xmlns:a16="http://schemas.microsoft.com/office/drawing/2014/main" id="{18B446AC-26E1-4A0E-AB68-1F28FA7B8D8B}"/>
                </a:ext>
              </a:extLst>
            </p:cNvPr>
            <p:cNvSpPr/>
            <p:nvPr/>
          </p:nvSpPr>
          <p:spPr>
            <a:xfrm>
              <a:off x="3764625" y="-11220400"/>
              <a:ext cx="381900" cy="142725"/>
            </a:xfrm>
            <a:custGeom>
              <a:avLst/>
              <a:gdLst/>
              <a:ahLst/>
              <a:cxnLst/>
              <a:rect l="l" t="t" r="r" b="b"/>
              <a:pathLst>
                <a:path w="15276" h="5709" extrusionOk="0">
                  <a:moveTo>
                    <a:pt x="9010" y="1"/>
                  </a:moveTo>
                  <a:lnTo>
                    <a:pt x="7590" y="13"/>
                  </a:lnTo>
                  <a:lnTo>
                    <a:pt x="6174" y="24"/>
                  </a:lnTo>
                  <a:lnTo>
                    <a:pt x="4802" y="60"/>
                  </a:lnTo>
                  <a:lnTo>
                    <a:pt x="3518" y="106"/>
                  </a:lnTo>
                  <a:lnTo>
                    <a:pt x="2371" y="142"/>
                  </a:lnTo>
                  <a:lnTo>
                    <a:pt x="656" y="224"/>
                  </a:lnTo>
                  <a:lnTo>
                    <a:pt x="1" y="259"/>
                  </a:lnTo>
                  <a:lnTo>
                    <a:pt x="221" y="5498"/>
                  </a:lnTo>
                  <a:lnTo>
                    <a:pt x="8953" y="5709"/>
                  </a:lnTo>
                  <a:lnTo>
                    <a:pt x="9230" y="5556"/>
                  </a:lnTo>
                  <a:lnTo>
                    <a:pt x="9960" y="5134"/>
                  </a:lnTo>
                  <a:lnTo>
                    <a:pt x="10444" y="4853"/>
                  </a:lnTo>
                  <a:lnTo>
                    <a:pt x="10989" y="4525"/>
                  </a:lnTo>
                  <a:lnTo>
                    <a:pt x="11565" y="4162"/>
                  </a:lnTo>
                  <a:lnTo>
                    <a:pt x="12163" y="3775"/>
                  </a:lnTo>
                  <a:lnTo>
                    <a:pt x="12756" y="3365"/>
                  </a:lnTo>
                  <a:lnTo>
                    <a:pt x="13333" y="2954"/>
                  </a:lnTo>
                  <a:lnTo>
                    <a:pt x="13605" y="2755"/>
                  </a:lnTo>
                  <a:lnTo>
                    <a:pt x="13865" y="2544"/>
                  </a:lnTo>
                  <a:lnTo>
                    <a:pt x="14115" y="2345"/>
                  </a:lnTo>
                  <a:lnTo>
                    <a:pt x="14344" y="2146"/>
                  </a:lnTo>
                  <a:lnTo>
                    <a:pt x="14550" y="1947"/>
                  </a:lnTo>
                  <a:lnTo>
                    <a:pt x="14740" y="1759"/>
                  </a:lnTo>
                  <a:lnTo>
                    <a:pt x="14902" y="1583"/>
                  </a:lnTo>
                  <a:lnTo>
                    <a:pt x="15043" y="1407"/>
                  </a:lnTo>
                  <a:lnTo>
                    <a:pt x="15100" y="1314"/>
                  </a:lnTo>
                  <a:lnTo>
                    <a:pt x="15148" y="1232"/>
                  </a:lnTo>
                  <a:lnTo>
                    <a:pt x="15192" y="1161"/>
                  </a:lnTo>
                  <a:lnTo>
                    <a:pt x="15228" y="1079"/>
                  </a:lnTo>
                  <a:lnTo>
                    <a:pt x="15250" y="1009"/>
                  </a:lnTo>
                  <a:lnTo>
                    <a:pt x="15267" y="927"/>
                  </a:lnTo>
                  <a:lnTo>
                    <a:pt x="15276" y="857"/>
                  </a:lnTo>
                  <a:lnTo>
                    <a:pt x="15276" y="798"/>
                  </a:lnTo>
                  <a:lnTo>
                    <a:pt x="15272" y="763"/>
                  </a:lnTo>
                  <a:lnTo>
                    <a:pt x="15258" y="728"/>
                  </a:lnTo>
                  <a:lnTo>
                    <a:pt x="15241" y="704"/>
                  </a:lnTo>
                  <a:lnTo>
                    <a:pt x="15219" y="669"/>
                  </a:lnTo>
                  <a:lnTo>
                    <a:pt x="15162" y="610"/>
                  </a:lnTo>
                  <a:lnTo>
                    <a:pt x="15083" y="564"/>
                  </a:lnTo>
                  <a:lnTo>
                    <a:pt x="14986" y="505"/>
                  </a:lnTo>
                  <a:lnTo>
                    <a:pt x="14867" y="458"/>
                  </a:lnTo>
                  <a:lnTo>
                    <a:pt x="14735" y="423"/>
                  </a:lnTo>
                  <a:lnTo>
                    <a:pt x="14581" y="376"/>
                  </a:lnTo>
                  <a:lnTo>
                    <a:pt x="14229" y="294"/>
                  </a:lnTo>
                  <a:lnTo>
                    <a:pt x="13816" y="235"/>
                  </a:lnTo>
                  <a:lnTo>
                    <a:pt x="13350" y="177"/>
                  </a:lnTo>
                  <a:lnTo>
                    <a:pt x="12836" y="130"/>
                  </a:lnTo>
                  <a:lnTo>
                    <a:pt x="12273" y="83"/>
                  </a:lnTo>
                  <a:lnTo>
                    <a:pt x="11675" y="60"/>
                  </a:lnTo>
                  <a:lnTo>
                    <a:pt x="11046" y="36"/>
                  </a:lnTo>
                  <a:lnTo>
                    <a:pt x="10386" y="13"/>
                  </a:lnTo>
                  <a:lnTo>
                    <a:pt x="90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722;p39">
              <a:extLst>
                <a:ext uri="{FF2B5EF4-FFF2-40B4-BE49-F238E27FC236}">
                  <a16:creationId xmlns:a16="http://schemas.microsoft.com/office/drawing/2014/main" id="{1661485A-A523-2CE6-EEBE-19493545FEFE}"/>
                </a:ext>
              </a:extLst>
            </p:cNvPr>
            <p:cNvSpPr/>
            <p:nvPr/>
          </p:nvSpPr>
          <p:spPr>
            <a:xfrm>
              <a:off x="3790900" y="-10959025"/>
              <a:ext cx="196675" cy="58925"/>
            </a:xfrm>
            <a:custGeom>
              <a:avLst/>
              <a:gdLst/>
              <a:ahLst/>
              <a:cxnLst/>
              <a:rect l="l" t="t" r="r" b="b"/>
              <a:pathLst>
                <a:path w="7867" h="2357" extrusionOk="0">
                  <a:moveTo>
                    <a:pt x="3254" y="1"/>
                  </a:moveTo>
                  <a:lnTo>
                    <a:pt x="2903" y="12"/>
                  </a:lnTo>
                  <a:lnTo>
                    <a:pt x="2546" y="71"/>
                  </a:lnTo>
                  <a:lnTo>
                    <a:pt x="2190" y="141"/>
                  </a:lnTo>
                  <a:lnTo>
                    <a:pt x="1839" y="235"/>
                  </a:lnTo>
                  <a:lnTo>
                    <a:pt x="1487" y="364"/>
                  </a:lnTo>
                  <a:lnTo>
                    <a:pt x="1135" y="516"/>
                  </a:lnTo>
                  <a:lnTo>
                    <a:pt x="986" y="575"/>
                  </a:lnTo>
                  <a:lnTo>
                    <a:pt x="840" y="645"/>
                  </a:lnTo>
                  <a:lnTo>
                    <a:pt x="695" y="727"/>
                  </a:lnTo>
                  <a:lnTo>
                    <a:pt x="555" y="821"/>
                  </a:lnTo>
                  <a:lnTo>
                    <a:pt x="414" y="938"/>
                  </a:lnTo>
                  <a:lnTo>
                    <a:pt x="273" y="1067"/>
                  </a:lnTo>
                  <a:lnTo>
                    <a:pt x="137" y="1196"/>
                  </a:lnTo>
                  <a:lnTo>
                    <a:pt x="1" y="1348"/>
                  </a:lnTo>
                  <a:lnTo>
                    <a:pt x="5" y="1372"/>
                  </a:lnTo>
                  <a:lnTo>
                    <a:pt x="18" y="1384"/>
                  </a:lnTo>
                  <a:lnTo>
                    <a:pt x="80" y="1384"/>
                  </a:lnTo>
                  <a:lnTo>
                    <a:pt x="177" y="1360"/>
                  </a:lnTo>
                  <a:lnTo>
                    <a:pt x="308" y="1313"/>
                  </a:lnTo>
                  <a:lnTo>
                    <a:pt x="673" y="1184"/>
                  </a:lnTo>
                  <a:lnTo>
                    <a:pt x="898" y="1102"/>
                  </a:lnTo>
                  <a:lnTo>
                    <a:pt x="1153" y="1020"/>
                  </a:lnTo>
                  <a:lnTo>
                    <a:pt x="1434" y="938"/>
                  </a:lnTo>
                  <a:lnTo>
                    <a:pt x="1737" y="856"/>
                  </a:lnTo>
                  <a:lnTo>
                    <a:pt x="2067" y="786"/>
                  </a:lnTo>
                  <a:lnTo>
                    <a:pt x="2410" y="739"/>
                  </a:lnTo>
                  <a:lnTo>
                    <a:pt x="2775" y="704"/>
                  </a:lnTo>
                  <a:lnTo>
                    <a:pt x="3153" y="692"/>
                  </a:lnTo>
                  <a:lnTo>
                    <a:pt x="3549" y="692"/>
                  </a:lnTo>
                  <a:lnTo>
                    <a:pt x="3747" y="716"/>
                  </a:lnTo>
                  <a:lnTo>
                    <a:pt x="3954" y="739"/>
                  </a:lnTo>
                  <a:lnTo>
                    <a:pt x="4446" y="856"/>
                  </a:lnTo>
                  <a:lnTo>
                    <a:pt x="4938" y="997"/>
                  </a:lnTo>
                  <a:lnTo>
                    <a:pt x="5431" y="1161"/>
                  </a:lnTo>
                  <a:lnTo>
                    <a:pt x="5923" y="1360"/>
                  </a:lnTo>
                  <a:lnTo>
                    <a:pt x="6411" y="1571"/>
                  </a:lnTo>
                  <a:lnTo>
                    <a:pt x="6900" y="1806"/>
                  </a:lnTo>
                  <a:lnTo>
                    <a:pt x="7383" y="2063"/>
                  </a:lnTo>
                  <a:lnTo>
                    <a:pt x="7867" y="2356"/>
                  </a:lnTo>
                  <a:lnTo>
                    <a:pt x="7739" y="2169"/>
                  </a:lnTo>
                  <a:lnTo>
                    <a:pt x="7607" y="1993"/>
                  </a:lnTo>
                  <a:lnTo>
                    <a:pt x="7471" y="1829"/>
                  </a:lnTo>
                  <a:lnTo>
                    <a:pt x="7335" y="1688"/>
                  </a:lnTo>
                  <a:lnTo>
                    <a:pt x="7194" y="1559"/>
                  </a:lnTo>
                  <a:lnTo>
                    <a:pt x="7053" y="1430"/>
                  </a:lnTo>
                  <a:lnTo>
                    <a:pt x="6913" y="1325"/>
                  </a:lnTo>
                  <a:lnTo>
                    <a:pt x="6768" y="1243"/>
                  </a:lnTo>
                  <a:lnTo>
                    <a:pt x="6425" y="997"/>
                  </a:lnTo>
                  <a:lnTo>
                    <a:pt x="6077" y="774"/>
                  </a:lnTo>
                  <a:lnTo>
                    <a:pt x="5730" y="587"/>
                  </a:lnTo>
                  <a:lnTo>
                    <a:pt x="5378" y="423"/>
                  </a:lnTo>
                  <a:lnTo>
                    <a:pt x="5026" y="294"/>
                  </a:lnTo>
                  <a:lnTo>
                    <a:pt x="4675" y="176"/>
                  </a:lnTo>
                  <a:lnTo>
                    <a:pt x="4318" y="94"/>
                  </a:lnTo>
                  <a:lnTo>
                    <a:pt x="3967" y="36"/>
                  </a:lnTo>
                  <a:lnTo>
                    <a:pt x="361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723;p39">
              <a:extLst>
                <a:ext uri="{FF2B5EF4-FFF2-40B4-BE49-F238E27FC236}">
                  <a16:creationId xmlns:a16="http://schemas.microsoft.com/office/drawing/2014/main" id="{14225B0F-9443-57D3-6FA4-31292E1A7F60}"/>
                </a:ext>
              </a:extLst>
            </p:cNvPr>
            <p:cNvSpPr/>
            <p:nvPr/>
          </p:nvSpPr>
          <p:spPr>
            <a:xfrm>
              <a:off x="3198625" y="-3083475"/>
              <a:ext cx="152700" cy="689775"/>
            </a:xfrm>
            <a:custGeom>
              <a:avLst/>
              <a:gdLst/>
              <a:ahLst/>
              <a:cxnLst/>
              <a:rect l="l" t="t" r="r" b="b"/>
              <a:pathLst>
                <a:path w="6108" h="27591" extrusionOk="0">
                  <a:moveTo>
                    <a:pt x="4191" y="1"/>
                  </a:moveTo>
                  <a:lnTo>
                    <a:pt x="4041" y="24"/>
                  </a:lnTo>
                  <a:lnTo>
                    <a:pt x="3931" y="48"/>
                  </a:lnTo>
                  <a:lnTo>
                    <a:pt x="3804" y="95"/>
                  </a:lnTo>
                  <a:lnTo>
                    <a:pt x="3659" y="142"/>
                  </a:lnTo>
                  <a:lnTo>
                    <a:pt x="3501" y="212"/>
                  </a:lnTo>
                  <a:lnTo>
                    <a:pt x="3325" y="306"/>
                  </a:lnTo>
                  <a:lnTo>
                    <a:pt x="3140" y="423"/>
                  </a:lnTo>
                  <a:lnTo>
                    <a:pt x="2946" y="564"/>
                  </a:lnTo>
                  <a:lnTo>
                    <a:pt x="2744" y="739"/>
                  </a:lnTo>
                  <a:lnTo>
                    <a:pt x="2538" y="939"/>
                  </a:lnTo>
                  <a:lnTo>
                    <a:pt x="2432" y="1056"/>
                  </a:lnTo>
                  <a:lnTo>
                    <a:pt x="2327" y="1185"/>
                  </a:lnTo>
                  <a:lnTo>
                    <a:pt x="2221" y="1314"/>
                  </a:lnTo>
                  <a:lnTo>
                    <a:pt x="2115" y="1454"/>
                  </a:lnTo>
                  <a:lnTo>
                    <a:pt x="2010" y="1607"/>
                  </a:lnTo>
                  <a:lnTo>
                    <a:pt x="1904" y="1771"/>
                  </a:lnTo>
                  <a:lnTo>
                    <a:pt x="1799" y="1935"/>
                  </a:lnTo>
                  <a:lnTo>
                    <a:pt x="1693" y="2122"/>
                  </a:lnTo>
                  <a:lnTo>
                    <a:pt x="1588" y="2322"/>
                  </a:lnTo>
                  <a:lnTo>
                    <a:pt x="1487" y="2521"/>
                  </a:lnTo>
                  <a:lnTo>
                    <a:pt x="1386" y="2744"/>
                  </a:lnTo>
                  <a:lnTo>
                    <a:pt x="1284" y="2966"/>
                  </a:lnTo>
                  <a:lnTo>
                    <a:pt x="1188" y="3212"/>
                  </a:lnTo>
                  <a:lnTo>
                    <a:pt x="1091" y="3470"/>
                  </a:lnTo>
                  <a:lnTo>
                    <a:pt x="999" y="3740"/>
                  </a:lnTo>
                  <a:lnTo>
                    <a:pt x="906" y="4021"/>
                  </a:lnTo>
                  <a:lnTo>
                    <a:pt x="818" y="4314"/>
                  </a:lnTo>
                  <a:lnTo>
                    <a:pt x="735" y="4619"/>
                  </a:lnTo>
                  <a:lnTo>
                    <a:pt x="656" y="4947"/>
                  </a:lnTo>
                  <a:lnTo>
                    <a:pt x="576" y="5287"/>
                  </a:lnTo>
                  <a:lnTo>
                    <a:pt x="502" y="5638"/>
                  </a:lnTo>
                  <a:lnTo>
                    <a:pt x="431" y="6014"/>
                  </a:lnTo>
                  <a:lnTo>
                    <a:pt x="365" y="6389"/>
                  </a:lnTo>
                  <a:lnTo>
                    <a:pt x="308" y="6799"/>
                  </a:lnTo>
                  <a:lnTo>
                    <a:pt x="251" y="7209"/>
                  </a:lnTo>
                  <a:lnTo>
                    <a:pt x="198" y="7643"/>
                  </a:lnTo>
                  <a:lnTo>
                    <a:pt x="154" y="8100"/>
                  </a:lnTo>
                  <a:lnTo>
                    <a:pt x="115" y="8569"/>
                  </a:lnTo>
                  <a:lnTo>
                    <a:pt x="80" y="9049"/>
                  </a:lnTo>
                  <a:lnTo>
                    <a:pt x="49" y="9565"/>
                  </a:lnTo>
                  <a:lnTo>
                    <a:pt x="27" y="10081"/>
                  </a:lnTo>
                  <a:lnTo>
                    <a:pt x="9" y="10620"/>
                  </a:lnTo>
                  <a:lnTo>
                    <a:pt x="0" y="11182"/>
                  </a:lnTo>
                  <a:lnTo>
                    <a:pt x="0" y="11768"/>
                  </a:lnTo>
                  <a:lnTo>
                    <a:pt x="5" y="12366"/>
                  </a:lnTo>
                  <a:lnTo>
                    <a:pt x="14" y="12987"/>
                  </a:lnTo>
                  <a:lnTo>
                    <a:pt x="36" y="13632"/>
                  </a:lnTo>
                  <a:lnTo>
                    <a:pt x="62" y="14288"/>
                  </a:lnTo>
                  <a:lnTo>
                    <a:pt x="97" y="14956"/>
                  </a:lnTo>
                  <a:lnTo>
                    <a:pt x="141" y="15589"/>
                  </a:lnTo>
                  <a:lnTo>
                    <a:pt x="190" y="16210"/>
                  </a:lnTo>
                  <a:lnTo>
                    <a:pt x="242" y="16808"/>
                  </a:lnTo>
                  <a:lnTo>
                    <a:pt x="304" y="17382"/>
                  </a:lnTo>
                  <a:lnTo>
                    <a:pt x="370" y="17933"/>
                  </a:lnTo>
                  <a:lnTo>
                    <a:pt x="440" y="18461"/>
                  </a:lnTo>
                  <a:lnTo>
                    <a:pt x="515" y="18976"/>
                  </a:lnTo>
                  <a:lnTo>
                    <a:pt x="598" y="19469"/>
                  </a:lnTo>
                  <a:lnTo>
                    <a:pt x="682" y="19949"/>
                  </a:lnTo>
                  <a:lnTo>
                    <a:pt x="774" y="20406"/>
                  </a:lnTo>
                  <a:lnTo>
                    <a:pt x="871" y="20840"/>
                  </a:lnTo>
                  <a:lnTo>
                    <a:pt x="968" y="21262"/>
                  </a:lnTo>
                  <a:lnTo>
                    <a:pt x="1073" y="21660"/>
                  </a:lnTo>
                  <a:lnTo>
                    <a:pt x="1179" y="22047"/>
                  </a:lnTo>
                  <a:lnTo>
                    <a:pt x="1289" y="22422"/>
                  </a:lnTo>
                  <a:lnTo>
                    <a:pt x="1403" y="22774"/>
                  </a:lnTo>
                  <a:lnTo>
                    <a:pt x="1522" y="23102"/>
                  </a:lnTo>
                  <a:lnTo>
                    <a:pt x="1641" y="23418"/>
                  </a:lnTo>
                  <a:lnTo>
                    <a:pt x="1764" y="23723"/>
                  </a:lnTo>
                  <a:lnTo>
                    <a:pt x="1887" y="24016"/>
                  </a:lnTo>
                  <a:lnTo>
                    <a:pt x="2014" y="24286"/>
                  </a:lnTo>
                  <a:lnTo>
                    <a:pt x="2142" y="24555"/>
                  </a:lnTo>
                  <a:lnTo>
                    <a:pt x="2269" y="24801"/>
                  </a:lnTo>
                  <a:lnTo>
                    <a:pt x="2401" y="25024"/>
                  </a:lnTo>
                  <a:lnTo>
                    <a:pt x="2533" y="25247"/>
                  </a:lnTo>
                  <a:lnTo>
                    <a:pt x="2665" y="25458"/>
                  </a:lnTo>
                  <a:lnTo>
                    <a:pt x="2801" y="25645"/>
                  </a:lnTo>
                  <a:lnTo>
                    <a:pt x="2933" y="25833"/>
                  </a:lnTo>
                  <a:lnTo>
                    <a:pt x="3070" y="25997"/>
                  </a:lnTo>
                  <a:lnTo>
                    <a:pt x="3202" y="26161"/>
                  </a:lnTo>
                  <a:lnTo>
                    <a:pt x="3338" y="26313"/>
                  </a:lnTo>
                  <a:lnTo>
                    <a:pt x="3470" y="26442"/>
                  </a:lnTo>
                  <a:lnTo>
                    <a:pt x="3602" y="26571"/>
                  </a:lnTo>
                  <a:lnTo>
                    <a:pt x="3734" y="26688"/>
                  </a:lnTo>
                  <a:lnTo>
                    <a:pt x="3865" y="26806"/>
                  </a:lnTo>
                  <a:lnTo>
                    <a:pt x="3993" y="26899"/>
                  </a:lnTo>
                  <a:lnTo>
                    <a:pt x="4120" y="26993"/>
                  </a:lnTo>
                  <a:lnTo>
                    <a:pt x="4371" y="27146"/>
                  </a:lnTo>
                  <a:lnTo>
                    <a:pt x="4613" y="27274"/>
                  </a:lnTo>
                  <a:lnTo>
                    <a:pt x="4842" y="27380"/>
                  </a:lnTo>
                  <a:lnTo>
                    <a:pt x="5057" y="27462"/>
                  </a:lnTo>
                  <a:lnTo>
                    <a:pt x="5255" y="27509"/>
                  </a:lnTo>
                  <a:lnTo>
                    <a:pt x="5440" y="27556"/>
                  </a:lnTo>
                  <a:lnTo>
                    <a:pt x="5607" y="27579"/>
                  </a:lnTo>
                  <a:lnTo>
                    <a:pt x="5752" y="27591"/>
                  </a:lnTo>
                  <a:lnTo>
                    <a:pt x="5875" y="27591"/>
                  </a:lnTo>
                  <a:lnTo>
                    <a:pt x="6046" y="27579"/>
                  </a:lnTo>
                  <a:lnTo>
                    <a:pt x="6108" y="27567"/>
                  </a:lnTo>
                  <a:lnTo>
                    <a:pt x="42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724;p39">
              <a:extLst>
                <a:ext uri="{FF2B5EF4-FFF2-40B4-BE49-F238E27FC236}">
                  <a16:creationId xmlns:a16="http://schemas.microsoft.com/office/drawing/2014/main" id="{8907F3E5-B344-8415-10F6-771E8DED5386}"/>
                </a:ext>
              </a:extLst>
            </p:cNvPr>
            <p:cNvSpPr/>
            <p:nvPr/>
          </p:nvSpPr>
          <p:spPr>
            <a:xfrm>
              <a:off x="3198625" y="-3083475"/>
              <a:ext cx="152700" cy="689775"/>
            </a:xfrm>
            <a:custGeom>
              <a:avLst/>
              <a:gdLst/>
              <a:ahLst/>
              <a:cxnLst/>
              <a:rect l="l" t="t" r="r" b="b"/>
              <a:pathLst>
                <a:path w="6108" h="27591" fill="none" extrusionOk="0">
                  <a:moveTo>
                    <a:pt x="6108" y="27567"/>
                  </a:moveTo>
                  <a:lnTo>
                    <a:pt x="6108" y="27567"/>
                  </a:lnTo>
                  <a:lnTo>
                    <a:pt x="6046" y="27579"/>
                  </a:lnTo>
                  <a:lnTo>
                    <a:pt x="5875" y="27591"/>
                  </a:lnTo>
                  <a:lnTo>
                    <a:pt x="5752" y="27591"/>
                  </a:lnTo>
                  <a:lnTo>
                    <a:pt x="5607" y="27579"/>
                  </a:lnTo>
                  <a:lnTo>
                    <a:pt x="5440" y="27556"/>
                  </a:lnTo>
                  <a:lnTo>
                    <a:pt x="5255" y="27509"/>
                  </a:lnTo>
                  <a:lnTo>
                    <a:pt x="5057" y="27462"/>
                  </a:lnTo>
                  <a:lnTo>
                    <a:pt x="4842" y="27380"/>
                  </a:lnTo>
                  <a:lnTo>
                    <a:pt x="4613" y="27274"/>
                  </a:lnTo>
                  <a:lnTo>
                    <a:pt x="4371" y="27146"/>
                  </a:lnTo>
                  <a:lnTo>
                    <a:pt x="4120" y="26993"/>
                  </a:lnTo>
                  <a:lnTo>
                    <a:pt x="3993" y="26899"/>
                  </a:lnTo>
                  <a:lnTo>
                    <a:pt x="3865" y="26806"/>
                  </a:lnTo>
                  <a:lnTo>
                    <a:pt x="3734" y="26688"/>
                  </a:lnTo>
                  <a:lnTo>
                    <a:pt x="3602" y="26571"/>
                  </a:lnTo>
                  <a:lnTo>
                    <a:pt x="3470" y="26442"/>
                  </a:lnTo>
                  <a:lnTo>
                    <a:pt x="3338" y="26313"/>
                  </a:lnTo>
                  <a:lnTo>
                    <a:pt x="3202" y="26161"/>
                  </a:lnTo>
                  <a:lnTo>
                    <a:pt x="3070" y="25997"/>
                  </a:lnTo>
                  <a:lnTo>
                    <a:pt x="2933" y="25833"/>
                  </a:lnTo>
                  <a:lnTo>
                    <a:pt x="2801" y="25645"/>
                  </a:lnTo>
                  <a:lnTo>
                    <a:pt x="2665" y="25458"/>
                  </a:lnTo>
                  <a:lnTo>
                    <a:pt x="2533" y="25247"/>
                  </a:lnTo>
                  <a:lnTo>
                    <a:pt x="2401" y="25024"/>
                  </a:lnTo>
                  <a:lnTo>
                    <a:pt x="2269" y="24801"/>
                  </a:lnTo>
                  <a:lnTo>
                    <a:pt x="2142" y="24555"/>
                  </a:lnTo>
                  <a:lnTo>
                    <a:pt x="2014" y="24286"/>
                  </a:lnTo>
                  <a:lnTo>
                    <a:pt x="1887" y="24016"/>
                  </a:lnTo>
                  <a:lnTo>
                    <a:pt x="1764" y="23723"/>
                  </a:lnTo>
                  <a:lnTo>
                    <a:pt x="1641" y="23418"/>
                  </a:lnTo>
                  <a:lnTo>
                    <a:pt x="1522" y="23102"/>
                  </a:lnTo>
                  <a:lnTo>
                    <a:pt x="1403" y="22774"/>
                  </a:lnTo>
                  <a:lnTo>
                    <a:pt x="1289" y="22422"/>
                  </a:lnTo>
                  <a:lnTo>
                    <a:pt x="1179" y="22047"/>
                  </a:lnTo>
                  <a:lnTo>
                    <a:pt x="1073" y="21660"/>
                  </a:lnTo>
                  <a:lnTo>
                    <a:pt x="968" y="21262"/>
                  </a:lnTo>
                  <a:lnTo>
                    <a:pt x="871" y="20840"/>
                  </a:lnTo>
                  <a:lnTo>
                    <a:pt x="774" y="20406"/>
                  </a:lnTo>
                  <a:lnTo>
                    <a:pt x="682" y="19949"/>
                  </a:lnTo>
                  <a:lnTo>
                    <a:pt x="598" y="19469"/>
                  </a:lnTo>
                  <a:lnTo>
                    <a:pt x="515" y="18976"/>
                  </a:lnTo>
                  <a:lnTo>
                    <a:pt x="440" y="18461"/>
                  </a:lnTo>
                  <a:lnTo>
                    <a:pt x="370" y="17933"/>
                  </a:lnTo>
                  <a:lnTo>
                    <a:pt x="304" y="17382"/>
                  </a:lnTo>
                  <a:lnTo>
                    <a:pt x="242" y="16808"/>
                  </a:lnTo>
                  <a:lnTo>
                    <a:pt x="190" y="16210"/>
                  </a:lnTo>
                  <a:lnTo>
                    <a:pt x="141" y="15589"/>
                  </a:lnTo>
                  <a:lnTo>
                    <a:pt x="97" y="14956"/>
                  </a:lnTo>
                  <a:lnTo>
                    <a:pt x="62" y="14288"/>
                  </a:lnTo>
                  <a:lnTo>
                    <a:pt x="62" y="14288"/>
                  </a:lnTo>
                  <a:lnTo>
                    <a:pt x="36" y="13632"/>
                  </a:lnTo>
                  <a:lnTo>
                    <a:pt x="14" y="12987"/>
                  </a:lnTo>
                  <a:lnTo>
                    <a:pt x="5" y="12366"/>
                  </a:lnTo>
                  <a:lnTo>
                    <a:pt x="0" y="11768"/>
                  </a:lnTo>
                  <a:lnTo>
                    <a:pt x="0" y="11182"/>
                  </a:lnTo>
                  <a:lnTo>
                    <a:pt x="9" y="10620"/>
                  </a:lnTo>
                  <a:lnTo>
                    <a:pt x="27" y="10081"/>
                  </a:lnTo>
                  <a:lnTo>
                    <a:pt x="49" y="9565"/>
                  </a:lnTo>
                  <a:lnTo>
                    <a:pt x="80" y="9049"/>
                  </a:lnTo>
                  <a:lnTo>
                    <a:pt x="115" y="8569"/>
                  </a:lnTo>
                  <a:lnTo>
                    <a:pt x="154" y="8100"/>
                  </a:lnTo>
                  <a:lnTo>
                    <a:pt x="198" y="7643"/>
                  </a:lnTo>
                  <a:lnTo>
                    <a:pt x="251" y="7209"/>
                  </a:lnTo>
                  <a:lnTo>
                    <a:pt x="308" y="6799"/>
                  </a:lnTo>
                  <a:lnTo>
                    <a:pt x="365" y="6389"/>
                  </a:lnTo>
                  <a:lnTo>
                    <a:pt x="431" y="6014"/>
                  </a:lnTo>
                  <a:lnTo>
                    <a:pt x="502" y="5638"/>
                  </a:lnTo>
                  <a:lnTo>
                    <a:pt x="576" y="5287"/>
                  </a:lnTo>
                  <a:lnTo>
                    <a:pt x="656" y="4947"/>
                  </a:lnTo>
                  <a:lnTo>
                    <a:pt x="735" y="4619"/>
                  </a:lnTo>
                  <a:lnTo>
                    <a:pt x="818" y="4314"/>
                  </a:lnTo>
                  <a:lnTo>
                    <a:pt x="906" y="4021"/>
                  </a:lnTo>
                  <a:lnTo>
                    <a:pt x="999" y="3740"/>
                  </a:lnTo>
                  <a:lnTo>
                    <a:pt x="1091" y="3470"/>
                  </a:lnTo>
                  <a:lnTo>
                    <a:pt x="1188" y="3212"/>
                  </a:lnTo>
                  <a:lnTo>
                    <a:pt x="1284" y="2966"/>
                  </a:lnTo>
                  <a:lnTo>
                    <a:pt x="1386" y="2744"/>
                  </a:lnTo>
                  <a:lnTo>
                    <a:pt x="1487" y="2521"/>
                  </a:lnTo>
                  <a:lnTo>
                    <a:pt x="1588" y="2322"/>
                  </a:lnTo>
                  <a:lnTo>
                    <a:pt x="1693" y="2122"/>
                  </a:lnTo>
                  <a:lnTo>
                    <a:pt x="1799" y="1935"/>
                  </a:lnTo>
                  <a:lnTo>
                    <a:pt x="1904" y="1771"/>
                  </a:lnTo>
                  <a:lnTo>
                    <a:pt x="2010" y="1607"/>
                  </a:lnTo>
                  <a:lnTo>
                    <a:pt x="2115" y="1454"/>
                  </a:lnTo>
                  <a:lnTo>
                    <a:pt x="2221" y="1314"/>
                  </a:lnTo>
                  <a:lnTo>
                    <a:pt x="2327" y="1185"/>
                  </a:lnTo>
                  <a:lnTo>
                    <a:pt x="2432" y="1056"/>
                  </a:lnTo>
                  <a:lnTo>
                    <a:pt x="2538" y="939"/>
                  </a:lnTo>
                  <a:lnTo>
                    <a:pt x="2744" y="739"/>
                  </a:lnTo>
                  <a:lnTo>
                    <a:pt x="2946" y="564"/>
                  </a:lnTo>
                  <a:lnTo>
                    <a:pt x="3140" y="423"/>
                  </a:lnTo>
                  <a:lnTo>
                    <a:pt x="3325" y="306"/>
                  </a:lnTo>
                  <a:lnTo>
                    <a:pt x="3501" y="212"/>
                  </a:lnTo>
                  <a:lnTo>
                    <a:pt x="3659" y="142"/>
                  </a:lnTo>
                  <a:lnTo>
                    <a:pt x="3804" y="95"/>
                  </a:lnTo>
                  <a:lnTo>
                    <a:pt x="3931" y="48"/>
                  </a:lnTo>
                  <a:lnTo>
                    <a:pt x="4041" y="24"/>
                  </a:lnTo>
                  <a:lnTo>
                    <a:pt x="4191" y="1"/>
                  </a:lnTo>
                  <a:lnTo>
                    <a:pt x="4248" y="1"/>
                  </a:lnTo>
                  <a:lnTo>
                    <a:pt x="6108" y="275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725;p39">
              <a:extLst>
                <a:ext uri="{FF2B5EF4-FFF2-40B4-BE49-F238E27FC236}">
                  <a16:creationId xmlns:a16="http://schemas.microsoft.com/office/drawing/2014/main" id="{B3CA8317-A13B-3662-9F80-3BB92E2AD628}"/>
                </a:ext>
              </a:extLst>
            </p:cNvPr>
            <p:cNvSpPr/>
            <p:nvPr/>
          </p:nvSpPr>
          <p:spPr>
            <a:xfrm>
              <a:off x="2810700" y="-3973050"/>
              <a:ext cx="452800" cy="1649400"/>
            </a:xfrm>
            <a:custGeom>
              <a:avLst/>
              <a:gdLst/>
              <a:ahLst/>
              <a:cxnLst/>
              <a:rect l="l" t="t" r="r" b="b"/>
              <a:pathLst>
                <a:path w="18112" h="65976" extrusionOk="0">
                  <a:moveTo>
                    <a:pt x="6095" y="1"/>
                  </a:moveTo>
                  <a:lnTo>
                    <a:pt x="0" y="10526"/>
                  </a:lnTo>
                  <a:lnTo>
                    <a:pt x="12013" y="58310"/>
                  </a:lnTo>
                  <a:lnTo>
                    <a:pt x="18112" y="65975"/>
                  </a:lnTo>
                  <a:lnTo>
                    <a:pt x="17193" y="30450"/>
                  </a:lnTo>
                  <a:lnTo>
                    <a:pt x="60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726;p39">
              <a:extLst>
                <a:ext uri="{FF2B5EF4-FFF2-40B4-BE49-F238E27FC236}">
                  <a16:creationId xmlns:a16="http://schemas.microsoft.com/office/drawing/2014/main" id="{71D34671-6139-0B79-FCFF-DC9AA0B7C39E}"/>
                </a:ext>
              </a:extLst>
            </p:cNvPr>
            <p:cNvSpPr/>
            <p:nvPr/>
          </p:nvSpPr>
          <p:spPr>
            <a:xfrm>
              <a:off x="2810700" y="-3973050"/>
              <a:ext cx="452800" cy="1649400"/>
            </a:xfrm>
            <a:custGeom>
              <a:avLst/>
              <a:gdLst/>
              <a:ahLst/>
              <a:cxnLst/>
              <a:rect l="l" t="t" r="r" b="b"/>
              <a:pathLst>
                <a:path w="18112" h="65976" fill="none" extrusionOk="0">
                  <a:moveTo>
                    <a:pt x="0" y="10526"/>
                  </a:moveTo>
                  <a:lnTo>
                    <a:pt x="6095" y="1"/>
                  </a:lnTo>
                  <a:lnTo>
                    <a:pt x="17193" y="30450"/>
                  </a:lnTo>
                  <a:lnTo>
                    <a:pt x="18112" y="65975"/>
                  </a:lnTo>
                  <a:lnTo>
                    <a:pt x="12013" y="58310"/>
                  </a:lnTo>
                  <a:lnTo>
                    <a:pt x="0" y="105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727;p39">
              <a:extLst>
                <a:ext uri="{FF2B5EF4-FFF2-40B4-BE49-F238E27FC236}">
                  <a16:creationId xmlns:a16="http://schemas.microsoft.com/office/drawing/2014/main" id="{8B6BECC4-E4CC-293C-74EB-0756AF1BDB96}"/>
                </a:ext>
              </a:extLst>
            </p:cNvPr>
            <p:cNvSpPr/>
            <p:nvPr/>
          </p:nvSpPr>
          <p:spPr>
            <a:xfrm>
              <a:off x="3240500" y="-3211800"/>
              <a:ext cx="4550" cy="174375"/>
            </a:xfrm>
            <a:custGeom>
              <a:avLst/>
              <a:gdLst/>
              <a:ahLst/>
              <a:cxnLst/>
              <a:rect l="l" t="t" r="r" b="b"/>
              <a:pathLst>
                <a:path w="182" h="6975" extrusionOk="0">
                  <a:moveTo>
                    <a:pt x="181" y="6974"/>
                  </a:moveTo>
                  <a:lnTo>
                    <a:pt x="1" y="0"/>
                  </a:lnTo>
                  <a:lnTo>
                    <a:pt x="181" y="6974"/>
                  </a:lnTo>
                  <a:lnTo>
                    <a:pt x="181" y="6974"/>
                  </a:lnTo>
                  <a:lnTo>
                    <a:pt x="181" y="697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728;p39">
              <a:extLst>
                <a:ext uri="{FF2B5EF4-FFF2-40B4-BE49-F238E27FC236}">
                  <a16:creationId xmlns:a16="http://schemas.microsoft.com/office/drawing/2014/main" id="{B680E3B3-C85F-90DD-DD0D-3963E1D1FEE8}"/>
                </a:ext>
              </a:extLst>
            </p:cNvPr>
            <p:cNvSpPr/>
            <p:nvPr/>
          </p:nvSpPr>
          <p:spPr>
            <a:xfrm>
              <a:off x="3240500" y="-3211800"/>
              <a:ext cx="4550" cy="174375"/>
            </a:xfrm>
            <a:custGeom>
              <a:avLst/>
              <a:gdLst/>
              <a:ahLst/>
              <a:cxnLst/>
              <a:rect l="l" t="t" r="r" b="b"/>
              <a:pathLst>
                <a:path w="182" h="6975" fill="none" extrusionOk="0">
                  <a:moveTo>
                    <a:pt x="181" y="6974"/>
                  </a:moveTo>
                  <a:lnTo>
                    <a:pt x="1" y="0"/>
                  </a:lnTo>
                  <a:lnTo>
                    <a:pt x="181" y="6974"/>
                  </a:lnTo>
                  <a:lnTo>
                    <a:pt x="181" y="6974"/>
                  </a:lnTo>
                  <a:lnTo>
                    <a:pt x="181" y="69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729;p39">
              <a:extLst>
                <a:ext uri="{FF2B5EF4-FFF2-40B4-BE49-F238E27FC236}">
                  <a16:creationId xmlns:a16="http://schemas.microsoft.com/office/drawing/2014/main" id="{CF3A42DC-AF1E-BC83-5AAE-8818873A3E46}"/>
                </a:ext>
              </a:extLst>
            </p:cNvPr>
            <p:cNvSpPr/>
            <p:nvPr/>
          </p:nvSpPr>
          <p:spPr>
            <a:xfrm>
              <a:off x="3245025" y="-3037450"/>
              <a:ext cx="5400" cy="205125"/>
            </a:xfrm>
            <a:custGeom>
              <a:avLst/>
              <a:gdLst/>
              <a:ahLst/>
              <a:cxnLst/>
              <a:rect l="l" t="t" r="r" b="b"/>
              <a:pathLst>
                <a:path w="216" h="8205" extrusionOk="0">
                  <a:moveTo>
                    <a:pt x="0" y="0"/>
                  </a:moveTo>
                  <a:lnTo>
                    <a:pt x="211" y="8193"/>
                  </a:lnTo>
                  <a:lnTo>
                    <a:pt x="215" y="8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730;p39">
              <a:extLst>
                <a:ext uri="{FF2B5EF4-FFF2-40B4-BE49-F238E27FC236}">
                  <a16:creationId xmlns:a16="http://schemas.microsoft.com/office/drawing/2014/main" id="{2E83C350-E934-17AA-4E8E-62516D5EFE6E}"/>
                </a:ext>
              </a:extLst>
            </p:cNvPr>
            <p:cNvSpPr/>
            <p:nvPr/>
          </p:nvSpPr>
          <p:spPr>
            <a:xfrm>
              <a:off x="3245025" y="-3037450"/>
              <a:ext cx="5400" cy="205125"/>
            </a:xfrm>
            <a:custGeom>
              <a:avLst/>
              <a:gdLst/>
              <a:ahLst/>
              <a:cxnLst/>
              <a:rect l="l" t="t" r="r" b="b"/>
              <a:pathLst>
                <a:path w="216" h="8205" fill="none" extrusionOk="0">
                  <a:moveTo>
                    <a:pt x="215" y="8204"/>
                  </a:moveTo>
                  <a:lnTo>
                    <a:pt x="211" y="819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15" y="82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731;p39">
              <a:extLst>
                <a:ext uri="{FF2B5EF4-FFF2-40B4-BE49-F238E27FC236}">
                  <a16:creationId xmlns:a16="http://schemas.microsoft.com/office/drawing/2014/main" id="{D8A7DFE8-5A2F-D1CE-5418-B89528A13300}"/>
                </a:ext>
              </a:extLst>
            </p:cNvPr>
            <p:cNvSpPr/>
            <p:nvPr/>
          </p:nvSpPr>
          <p:spPr>
            <a:xfrm>
              <a:off x="2940850" y="-3916500"/>
              <a:ext cx="309475" cy="1083875"/>
            </a:xfrm>
            <a:custGeom>
              <a:avLst/>
              <a:gdLst/>
              <a:ahLst/>
              <a:cxnLst/>
              <a:rect l="l" t="t" r="r" b="b"/>
              <a:pathLst>
                <a:path w="12379" h="43355" extrusionOk="0">
                  <a:moveTo>
                    <a:pt x="1720" y="1"/>
                  </a:moveTo>
                  <a:lnTo>
                    <a:pt x="1663" y="516"/>
                  </a:lnTo>
                  <a:lnTo>
                    <a:pt x="1597" y="1032"/>
                  </a:lnTo>
                  <a:lnTo>
                    <a:pt x="1526" y="1524"/>
                  </a:lnTo>
                  <a:lnTo>
                    <a:pt x="1447" y="2017"/>
                  </a:lnTo>
                  <a:lnTo>
                    <a:pt x="1359" y="2485"/>
                  </a:lnTo>
                  <a:lnTo>
                    <a:pt x="1267" y="2954"/>
                  </a:lnTo>
                  <a:lnTo>
                    <a:pt x="1166" y="3411"/>
                  </a:lnTo>
                  <a:lnTo>
                    <a:pt x="1060" y="3857"/>
                  </a:lnTo>
                  <a:lnTo>
                    <a:pt x="950" y="4290"/>
                  </a:lnTo>
                  <a:lnTo>
                    <a:pt x="832" y="4701"/>
                  </a:lnTo>
                  <a:lnTo>
                    <a:pt x="704" y="5111"/>
                  </a:lnTo>
                  <a:lnTo>
                    <a:pt x="576" y="5509"/>
                  </a:lnTo>
                  <a:lnTo>
                    <a:pt x="440" y="5884"/>
                  </a:lnTo>
                  <a:lnTo>
                    <a:pt x="299" y="6248"/>
                  </a:lnTo>
                  <a:lnTo>
                    <a:pt x="150" y="6599"/>
                  </a:lnTo>
                  <a:lnTo>
                    <a:pt x="0" y="6927"/>
                  </a:lnTo>
                  <a:lnTo>
                    <a:pt x="12378" y="43355"/>
                  </a:lnTo>
                  <a:lnTo>
                    <a:pt x="12167" y="35162"/>
                  </a:lnTo>
                  <a:lnTo>
                    <a:pt x="11987" y="28188"/>
                  </a:lnTo>
                  <a:lnTo>
                    <a:pt x="17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732;p39">
              <a:extLst>
                <a:ext uri="{FF2B5EF4-FFF2-40B4-BE49-F238E27FC236}">
                  <a16:creationId xmlns:a16="http://schemas.microsoft.com/office/drawing/2014/main" id="{95A753C6-0086-9F16-2EBC-EBFE526DBF0E}"/>
                </a:ext>
              </a:extLst>
            </p:cNvPr>
            <p:cNvSpPr/>
            <p:nvPr/>
          </p:nvSpPr>
          <p:spPr>
            <a:xfrm>
              <a:off x="2940850" y="-3916500"/>
              <a:ext cx="309475" cy="1083875"/>
            </a:xfrm>
            <a:custGeom>
              <a:avLst/>
              <a:gdLst/>
              <a:ahLst/>
              <a:cxnLst/>
              <a:rect l="l" t="t" r="r" b="b"/>
              <a:pathLst>
                <a:path w="12379" h="43355" fill="none" extrusionOk="0">
                  <a:moveTo>
                    <a:pt x="12378" y="43355"/>
                  </a:moveTo>
                  <a:lnTo>
                    <a:pt x="0" y="6927"/>
                  </a:lnTo>
                  <a:lnTo>
                    <a:pt x="0" y="6927"/>
                  </a:lnTo>
                  <a:lnTo>
                    <a:pt x="150" y="6599"/>
                  </a:lnTo>
                  <a:lnTo>
                    <a:pt x="299" y="6248"/>
                  </a:lnTo>
                  <a:lnTo>
                    <a:pt x="440" y="5884"/>
                  </a:lnTo>
                  <a:lnTo>
                    <a:pt x="576" y="5509"/>
                  </a:lnTo>
                  <a:lnTo>
                    <a:pt x="704" y="5111"/>
                  </a:lnTo>
                  <a:lnTo>
                    <a:pt x="832" y="4701"/>
                  </a:lnTo>
                  <a:lnTo>
                    <a:pt x="950" y="4290"/>
                  </a:lnTo>
                  <a:lnTo>
                    <a:pt x="1060" y="3857"/>
                  </a:lnTo>
                  <a:lnTo>
                    <a:pt x="1166" y="3411"/>
                  </a:lnTo>
                  <a:lnTo>
                    <a:pt x="1267" y="2954"/>
                  </a:lnTo>
                  <a:lnTo>
                    <a:pt x="1359" y="2485"/>
                  </a:lnTo>
                  <a:lnTo>
                    <a:pt x="1447" y="2017"/>
                  </a:lnTo>
                  <a:lnTo>
                    <a:pt x="1526" y="1524"/>
                  </a:lnTo>
                  <a:lnTo>
                    <a:pt x="1597" y="1032"/>
                  </a:lnTo>
                  <a:lnTo>
                    <a:pt x="1663" y="516"/>
                  </a:lnTo>
                  <a:lnTo>
                    <a:pt x="1720" y="1"/>
                  </a:lnTo>
                  <a:lnTo>
                    <a:pt x="11987" y="28188"/>
                  </a:lnTo>
                  <a:lnTo>
                    <a:pt x="12167" y="35162"/>
                  </a:lnTo>
                  <a:lnTo>
                    <a:pt x="12378" y="433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733;p39">
              <a:extLst>
                <a:ext uri="{FF2B5EF4-FFF2-40B4-BE49-F238E27FC236}">
                  <a16:creationId xmlns:a16="http://schemas.microsoft.com/office/drawing/2014/main" id="{FE290CAE-9932-838B-D86D-2ABC5A6D93F6}"/>
                </a:ext>
              </a:extLst>
            </p:cNvPr>
            <p:cNvSpPr/>
            <p:nvPr/>
          </p:nvSpPr>
          <p:spPr>
            <a:xfrm>
              <a:off x="2941625" y="-3736875"/>
              <a:ext cx="306275" cy="901325"/>
            </a:xfrm>
            <a:custGeom>
              <a:avLst/>
              <a:gdLst/>
              <a:ahLst/>
              <a:cxnLst/>
              <a:rect l="l" t="t" r="r" b="b"/>
              <a:pathLst>
                <a:path w="12251" h="36053" extrusionOk="0">
                  <a:moveTo>
                    <a:pt x="0" y="0"/>
                  </a:moveTo>
                  <a:lnTo>
                    <a:pt x="0" y="12"/>
                  </a:lnTo>
                  <a:lnTo>
                    <a:pt x="5" y="35"/>
                  </a:lnTo>
                  <a:lnTo>
                    <a:pt x="22" y="118"/>
                  </a:lnTo>
                  <a:lnTo>
                    <a:pt x="106" y="411"/>
                  </a:lnTo>
                  <a:lnTo>
                    <a:pt x="246" y="879"/>
                  </a:lnTo>
                  <a:lnTo>
                    <a:pt x="444" y="1501"/>
                  </a:lnTo>
                  <a:lnTo>
                    <a:pt x="994" y="3200"/>
                  </a:lnTo>
                  <a:lnTo>
                    <a:pt x="1728" y="5439"/>
                  </a:lnTo>
                  <a:lnTo>
                    <a:pt x="2625" y="8134"/>
                  </a:lnTo>
                  <a:lnTo>
                    <a:pt x="3654" y="11217"/>
                  </a:lnTo>
                  <a:lnTo>
                    <a:pt x="4802" y="14616"/>
                  </a:lnTo>
                  <a:lnTo>
                    <a:pt x="6033" y="18249"/>
                  </a:lnTo>
                  <a:lnTo>
                    <a:pt x="7273" y="21871"/>
                  </a:lnTo>
                  <a:lnTo>
                    <a:pt x="8425" y="25246"/>
                  </a:lnTo>
                  <a:lnTo>
                    <a:pt x="9476" y="28282"/>
                  </a:lnTo>
                  <a:lnTo>
                    <a:pt x="10390" y="30931"/>
                  </a:lnTo>
                  <a:lnTo>
                    <a:pt x="11151" y="33099"/>
                  </a:lnTo>
                  <a:lnTo>
                    <a:pt x="11731" y="34716"/>
                  </a:lnTo>
                  <a:lnTo>
                    <a:pt x="11947" y="35302"/>
                  </a:lnTo>
                  <a:lnTo>
                    <a:pt x="12105" y="35724"/>
                  </a:lnTo>
                  <a:lnTo>
                    <a:pt x="12211" y="35982"/>
                  </a:lnTo>
                  <a:lnTo>
                    <a:pt x="12237" y="36041"/>
                  </a:lnTo>
                  <a:lnTo>
                    <a:pt x="12246" y="36052"/>
                  </a:lnTo>
                  <a:lnTo>
                    <a:pt x="12250" y="36052"/>
                  </a:lnTo>
                  <a:lnTo>
                    <a:pt x="12250" y="36041"/>
                  </a:lnTo>
                  <a:lnTo>
                    <a:pt x="12246" y="36017"/>
                  </a:lnTo>
                  <a:lnTo>
                    <a:pt x="12228" y="35935"/>
                  </a:lnTo>
                  <a:lnTo>
                    <a:pt x="12145" y="35631"/>
                  </a:lnTo>
                  <a:lnTo>
                    <a:pt x="12004" y="35173"/>
                  </a:lnTo>
                  <a:lnTo>
                    <a:pt x="11806" y="34541"/>
                  </a:lnTo>
                  <a:lnTo>
                    <a:pt x="11257" y="32841"/>
                  </a:lnTo>
                  <a:lnTo>
                    <a:pt x="10522" y="30602"/>
                  </a:lnTo>
                  <a:lnTo>
                    <a:pt x="9625" y="27907"/>
                  </a:lnTo>
                  <a:lnTo>
                    <a:pt x="8592" y="24836"/>
                  </a:lnTo>
                  <a:lnTo>
                    <a:pt x="7449" y="21437"/>
                  </a:lnTo>
                  <a:lnTo>
                    <a:pt x="6218" y="17804"/>
                  </a:lnTo>
                  <a:lnTo>
                    <a:pt x="4978" y="14170"/>
                  </a:lnTo>
                  <a:lnTo>
                    <a:pt x="3826" y="10807"/>
                  </a:lnTo>
                  <a:lnTo>
                    <a:pt x="2775" y="7759"/>
                  </a:lnTo>
                  <a:lnTo>
                    <a:pt x="1856" y="5122"/>
                  </a:lnTo>
                  <a:lnTo>
                    <a:pt x="1095" y="2954"/>
                  </a:lnTo>
                  <a:lnTo>
                    <a:pt x="515" y="1325"/>
                  </a:lnTo>
                  <a:lnTo>
                    <a:pt x="299" y="739"/>
                  </a:lnTo>
                  <a:lnTo>
                    <a:pt x="141" y="317"/>
                  </a:lnTo>
                  <a:lnTo>
                    <a:pt x="40" y="71"/>
                  </a:lnTo>
                  <a:lnTo>
                    <a:pt x="13" y="1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734;p39">
              <a:extLst>
                <a:ext uri="{FF2B5EF4-FFF2-40B4-BE49-F238E27FC236}">
                  <a16:creationId xmlns:a16="http://schemas.microsoft.com/office/drawing/2014/main" id="{BA352F05-BB0A-D901-153E-675BD94E7A14}"/>
                </a:ext>
              </a:extLst>
            </p:cNvPr>
            <p:cNvSpPr/>
            <p:nvPr/>
          </p:nvSpPr>
          <p:spPr>
            <a:xfrm>
              <a:off x="3007675" y="-3679750"/>
              <a:ext cx="5975" cy="16150"/>
            </a:xfrm>
            <a:custGeom>
              <a:avLst/>
              <a:gdLst/>
              <a:ahLst/>
              <a:cxnLst/>
              <a:rect l="l" t="t" r="r" b="b"/>
              <a:pathLst>
                <a:path w="239" h="646" extrusionOk="0">
                  <a:moveTo>
                    <a:pt x="120" y="1"/>
                  </a:moveTo>
                  <a:lnTo>
                    <a:pt x="98" y="13"/>
                  </a:lnTo>
                  <a:lnTo>
                    <a:pt x="71" y="36"/>
                  </a:lnTo>
                  <a:lnTo>
                    <a:pt x="54" y="59"/>
                  </a:lnTo>
                  <a:lnTo>
                    <a:pt x="36" y="95"/>
                  </a:lnTo>
                  <a:lnTo>
                    <a:pt x="18" y="153"/>
                  </a:lnTo>
                  <a:lnTo>
                    <a:pt x="10" y="200"/>
                  </a:lnTo>
                  <a:lnTo>
                    <a:pt x="1" y="259"/>
                  </a:lnTo>
                  <a:lnTo>
                    <a:pt x="1" y="329"/>
                  </a:lnTo>
                  <a:lnTo>
                    <a:pt x="1" y="388"/>
                  </a:lnTo>
                  <a:lnTo>
                    <a:pt x="10" y="446"/>
                  </a:lnTo>
                  <a:lnTo>
                    <a:pt x="18" y="505"/>
                  </a:lnTo>
                  <a:lnTo>
                    <a:pt x="36" y="552"/>
                  </a:lnTo>
                  <a:lnTo>
                    <a:pt x="54" y="587"/>
                  </a:lnTo>
                  <a:lnTo>
                    <a:pt x="71" y="622"/>
                  </a:lnTo>
                  <a:lnTo>
                    <a:pt x="98" y="645"/>
                  </a:lnTo>
                  <a:lnTo>
                    <a:pt x="146" y="645"/>
                  </a:lnTo>
                  <a:lnTo>
                    <a:pt x="168" y="622"/>
                  </a:lnTo>
                  <a:lnTo>
                    <a:pt x="186" y="587"/>
                  </a:lnTo>
                  <a:lnTo>
                    <a:pt x="203" y="552"/>
                  </a:lnTo>
                  <a:lnTo>
                    <a:pt x="221" y="505"/>
                  </a:lnTo>
                  <a:lnTo>
                    <a:pt x="229" y="446"/>
                  </a:lnTo>
                  <a:lnTo>
                    <a:pt x="238" y="388"/>
                  </a:lnTo>
                  <a:lnTo>
                    <a:pt x="238" y="329"/>
                  </a:lnTo>
                  <a:lnTo>
                    <a:pt x="238" y="259"/>
                  </a:lnTo>
                  <a:lnTo>
                    <a:pt x="229" y="200"/>
                  </a:lnTo>
                  <a:lnTo>
                    <a:pt x="216" y="153"/>
                  </a:lnTo>
                  <a:lnTo>
                    <a:pt x="203" y="106"/>
                  </a:lnTo>
                  <a:lnTo>
                    <a:pt x="186" y="59"/>
                  </a:lnTo>
                  <a:lnTo>
                    <a:pt x="164" y="36"/>
                  </a:lnTo>
                  <a:lnTo>
                    <a:pt x="142" y="13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735;p39">
              <a:extLst>
                <a:ext uri="{FF2B5EF4-FFF2-40B4-BE49-F238E27FC236}">
                  <a16:creationId xmlns:a16="http://schemas.microsoft.com/office/drawing/2014/main" id="{A0757333-E878-824E-2958-CA223A26C673}"/>
                </a:ext>
              </a:extLst>
            </p:cNvPr>
            <p:cNvSpPr/>
            <p:nvPr/>
          </p:nvSpPr>
          <p:spPr>
            <a:xfrm>
              <a:off x="3088700" y="-3435075"/>
              <a:ext cx="6075" cy="16150"/>
            </a:xfrm>
            <a:custGeom>
              <a:avLst/>
              <a:gdLst/>
              <a:ahLst/>
              <a:cxnLst/>
              <a:rect l="l" t="t" r="r" b="b"/>
              <a:pathLst>
                <a:path w="243" h="646" extrusionOk="0">
                  <a:moveTo>
                    <a:pt x="124" y="0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2" y="141"/>
                  </a:lnTo>
                  <a:lnTo>
                    <a:pt x="9" y="200"/>
                  </a:lnTo>
                  <a:lnTo>
                    <a:pt x="5" y="258"/>
                  </a:lnTo>
                  <a:lnTo>
                    <a:pt x="0" y="329"/>
                  </a:lnTo>
                  <a:lnTo>
                    <a:pt x="5" y="387"/>
                  </a:lnTo>
                  <a:lnTo>
                    <a:pt x="9" y="446"/>
                  </a:lnTo>
                  <a:lnTo>
                    <a:pt x="22" y="504"/>
                  </a:lnTo>
                  <a:lnTo>
                    <a:pt x="36" y="551"/>
                  </a:lnTo>
                  <a:lnTo>
                    <a:pt x="53" y="586"/>
                  </a:lnTo>
                  <a:lnTo>
                    <a:pt x="75" y="622"/>
                  </a:lnTo>
                  <a:lnTo>
                    <a:pt x="97" y="633"/>
                  </a:lnTo>
                  <a:lnTo>
                    <a:pt x="124" y="645"/>
                  </a:lnTo>
                  <a:lnTo>
                    <a:pt x="146" y="633"/>
                  </a:lnTo>
                  <a:lnTo>
                    <a:pt x="168" y="622"/>
                  </a:lnTo>
                  <a:lnTo>
                    <a:pt x="190" y="586"/>
                  </a:lnTo>
                  <a:lnTo>
                    <a:pt x="207" y="551"/>
                  </a:lnTo>
                  <a:lnTo>
                    <a:pt x="220" y="504"/>
                  </a:lnTo>
                  <a:lnTo>
                    <a:pt x="234" y="446"/>
                  </a:lnTo>
                  <a:lnTo>
                    <a:pt x="238" y="387"/>
                  </a:lnTo>
                  <a:lnTo>
                    <a:pt x="242" y="329"/>
                  </a:lnTo>
                  <a:lnTo>
                    <a:pt x="238" y="258"/>
                  </a:lnTo>
                  <a:lnTo>
                    <a:pt x="234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736;p39">
              <a:extLst>
                <a:ext uri="{FF2B5EF4-FFF2-40B4-BE49-F238E27FC236}">
                  <a16:creationId xmlns:a16="http://schemas.microsoft.com/office/drawing/2014/main" id="{97E2B1DF-2D61-F550-B7AA-F9A7B2892818}"/>
                </a:ext>
              </a:extLst>
            </p:cNvPr>
            <p:cNvSpPr/>
            <p:nvPr/>
          </p:nvSpPr>
          <p:spPr>
            <a:xfrm>
              <a:off x="3169825" y="-3190425"/>
              <a:ext cx="5950" cy="16150"/>
            </a:xfrm>
            <a:custGeom>
              <a:avLst/>
              <a:gdLst/>
              <a:ahLst/>
              <a:cxnLst/>
              <a:rect l="l" t="t" r="r" b="b"/>
              <a:pathLst>
                <a:path w="238" h="646" extrusionOk="0">
                  <a:moveTo>
                    <a:pt x="119" y="1"/>
                  </a:moveTo>
                  <a:lnTo>
                    <a:pt x="97" y="13"/>
                  </a:lnTo>
                  <a:lnTo>
                    <a:pt x="71" y="24"/>
                  </a:lnTo>
                  <a:lnTo>
                    <a:pt x="53" y="60"/>
                  </a:lnTo>
                  <a:lnTo>
                    <a:pt x="36" y="95"/>
                  </a:lnTo>
                  <a:lnTo>
                    <a:pt x="18" y="142"/>
                  </a:lnTo>
                  <a:lnTo>
                    <a:pt x="9" y="200"/>
                  </a:lnTo>
                  <a:lnTo>
                    <a:pt x="0" y="259"/>
                  </a:lnTo>
                  <a:lnTo>
                    <a:pt x="0" y="317"/>
                  </a:lnTo>
                  <a:lnTo>
                    <a:pt x="0" y="388"/>
                  </a:lnTo>
                  <a:lnTo>
                    <a:pt x="9" y="446"/>
                  </a:lnTo>
                  <a:lnTo>
                    <a:pt x="18" y="505"/>
                  </a:lnTo>
                  <a:lnTo>
                    <a:pt x="36" y="552"/>
                  </a:lnTo>
                  <a:lnTo>
                    <a:pt x="53" y="587"/>
                  </a:lnTo>
                  <a:lnTo>
                    <a:pt x="71" y="610"/>
                  </a:lnTo>
                  <a:lnTo>
                    <a:pt x="97" y="634"/>
                  </a:lnTo>
                  <a:lnTo>
                    <a:pt x="119" y="646"/>
                  </a:lnTo>
                  <a:lnTo>
                    <a:pt x="146" y="634"/>
                  </a:lnTo>
                  <a:lnTo>
                    <a:pt x="168" y="610"/>
                  </a:lnTo>
                  <a:lnTo>
                    <a:pt x="185" y="587"/>
                  </a:lnTo>
                  <a:lnTo>
                    <a:pt x="203" y="552"/>
                  </a:lnTo>
                  <a:lnTo>
                    <a:pt x="220" y="505"/>
                  </a:lnTo>
                  <a:lnTo>
                    <a:pt x="229" y="446"/>
                  </a:lnTo>
                  <a:lnTo>
                    <a:pt x="238" y="388"/>
                  </a:lnTo>
                  <a:lnTo>
                    <a:pt x="238" y="317"/>
                  </a:lnTo>
                  <a:lnTo>
                    <a:pt x="238" y="259"/>
                  </a:lnTo>
                  <a:lnTo>
                    <a:pt x="229" y="200"/>
                  </a:lnTo>
                  <a:lnTo>
                    <a:pt x="220" y="142"/>
                  </a:lnTo>
                  <a:lnTo>
                    <a:pt x="203" y="95"/>
                  </a:lnTo>
                  <a:lnTo>
                    <a:pt x="185" y="60"/>
                  </a:lnTo>
                  <a:lnTo>
                    <a:pt x="168" y="24"/>
                  </a:lnTo>
                  <a:lnTo>
                    <a:pt x="146" y="13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737;p39">
              <a:extLst>
                <a:ext uri="{FF2B5EF4-FFF2-40B4-BE49-F238E27FC236}">
                  <a16:creationId xmlns:a16="http://schemas.microsoft.com/office/drawing/2014/main" id="{3456DF34-98D0-4D07-824D-DA341EE368FE}"/>
                </a:ext>
              </a:extLst>
            </p:cNvPr>
            <p:cNvSpPr/>
            <p:nvPr/>
          </p:nvSpPr>
          <p:spPr>
            <a:xfrm>
              <a:off x="2738575" y="-4336975"/>
              <a:ext cx="249675" cy="665450"/>
            </a:xfrm>
            <a:custGeom>
              <a:avLst/>
              <a:gdLst/>
              <a:ahLst/>
              <a:cxnLst/>
              <a:rect l="l" t="t" r="r" b="b"/>
              <a:pathLst>
                <a:path w="9987" h="26618" extrusionOk="0">
                  <a:moveTo>
                    <a:pt x="4996" y="1"/>
                  </a:moveTo>
                  <a:lnTo>
                    <a:pt x="4864" y="13"/>
                  </a:lnTo>
                  <a:lnTo>
                    <a:pt x="4737" y="24"/>
                  </a:lnTo>
                  <a:lnTo>
                    <a:pt x="4609" y="48"/>
                  </a:lnTo>
                  <a:lnTo>
                    <a:pt x="4482" y="71"/>
                  </a:lnTo>
                  <a:lnTo>
                    <a:pt x="4358" y="106"/>
                  </a:lnTo>
                  <a:lnTo>
                    <a:pt x="4235" y="153"/>
                  </a:lnTo>
                  <a:lnTo>
                    <a:pt x="4112" y="212"/>
                  </a:lnTo>
                  <a:lnTo>
                    <a:pt x="3989" y="270"/>
                  </a:lnTo>
                  <a:lnTo>
                    <a:pt x="3866" y="341"/>
                  </a:lnTo>
                  <a:lnTo>
                    <a:pt x="3747" y="423"/>
                  </a:lnTo>
                  <a:lnTo>
                    <a:pt x="3628" y="505"/>
                  </a:lnTo>
                  <a:lnTo>
                    <a:pt x="3510" y="599"/>
                  </a:lnTo>
                  <a:lnTo>
                    <a:pt x="3391" y="704"/>
                  </a:lnTo>
                  <a:lnTo>
                    <a:pt x="3277" y="810"/>
                  </a:lnTo>
                  <a:lnTo>
                    <a:pt x="3162" y="927"/>
                  </a:lnTo>
                  <a:lnTo>
                    <a:pt x="3052" y="1056"/>
                  </a:lnTo>
                  <a:lnTo>
                    <a:pt x="2938" y="1185"/>
                  </a:lnTo>
                  <a:lnTo>
                    <a:pt x="2828" y="1314"/>
                  </a:lnTo>
                  <a:lnTo>
                    <a:pt x="2723" y="1466"/>
                  </a:lnTo>
                  <a:lnTo>
                    <a:pt x="2613" y="1607"/>
                  </a:lnTo>
                  <a:lnTo>
                    <a:pt x="2507" y="1771"/>
                  </a:lnTo>
                  <a:lnTo>
                    <a:pt x="2406" y="1935"/>
                  </a:lnTo>
                  <a:lnTo>
                    <a:pt x="2305" y="2099"/>
                  </a:lnTo>
                  <a:lnTo>
                    <a:pt x="2204" y="2275"/>
                  </a:lnTo>
                  <a:lnTo>
                    <a:pt x="2103" y="2462"/>
                  </a:lnTo>
                  <a:lnTo>
                    <a:pt x="2006" y="2650"/>
                  </a:lnTo>
                  <a:lnTo>
                    <a:pt x="1914" y="2837"/>
                  </a:lnTo>
                  <a:lnTo>
                    <a:pt x="1817" y="3048"/>
                  </a:lnTo>
                  <a:lnTo>
                    <a:pt x="1729" y="3247"/>
                  </a:lnTo>
                  <a:lnTo>
                    <a:pt x="1637" y="3458"/>
                  </a:lnTo>
                  <a:lnTo>
                    <a:pt x="1549" y="3681"/>
                  </a:lnTo>
                  <a:lnTo>
                    <a:pt x="1465" y="3904"/>
                  </a:lnTo>
                  <a:lnTo>
                    <a:pt x="1382" y="4126"/>
                  </a:lnTo>
                  <a:lnTo>
                    <a:pt x="1298" y="4361"/>
                  </a:lnTo>
                  <a:lnTo>
                    <a:pt x="1219" y="4607"/>
                  </a:lnTo>
                  <a:lnTo>
                    <a:pt x="1144" y="4841"/>
                  </a:lnTo>
                  <a:lnTo>
                    <a:pt x="1065" y="5099"/>
                  </a:lnTo>
                  <a:lnTo>
                    <a:pt x="995" y="5345"/>
                  </a:lnTo>
                  <a:lnTo>
                    <a:pt x="924" y="5603"/>
                  </a:lnTo>
                  <a:lnTo>
                    <a:pt x="854" y="5873"/>
                  </a:lnTo>
                  <a:lnTo>
                    <a:pt x="788" y="6142"/>
                  </a:lnTo>
                  <a:lnTo>
                    <a:pt x="726" y="6412"/>
                  </a:lnTo>
                  <a:lnTo>
                    <a:pt x="665" y="6693"/>
                  </a:lnTo>
                  <a:lnTo>
                    <a:pt x="603" y="6963"/>
                  </a:lnTo>
                  <a:lnTo>
                    <a:pt x="546" y="7256"/>
                  </a:lnTo>
                  <a:lnTo>
                    <a:pt x="493" y="7537"/>
                  </a:lnTo>
                  <a:lnTo>
                    <a:pt x="445" y="7830"/>
                  </a:lnTo>
                  <a:lnTo>
                    <a:pt x="392" y="8135"/>
                  </a:lnTo>
                  <a:lnTo>
                    <a:pt x="348" y="8428"/>
                  </a:lnTo>
                  <a:lnTo>
                    <a:pt x="304" y="8733"/>
                  </a:lnTo>
                  <a:lnTo>
                    <a:pt x="265" y="9037"/>
                  </a:lnTo>
                  <a:lnTo>
                    <a:pt x="225" y="9354"/>
                  </a:lnTo>
                  <a:lnTo>
                    <a:pt x="190" y="9670"/>
                  </a:lnTo>
                  <a:lnTo>
                    <a:pt x="159" y="9987"/>
                  </a:lnTo>
                  <a:lnTo>
                    <a:pt x="128" y="10303"/>
                  </a:lnTo>
                  <a:lnTo>
                    <a:pt x="102" y="10631"/>
                  </a:lnTo>
                  <a:lnTo>
                    <a:pt x="80" y="10959"/>
                  </a:lnTo>
                  <a:lnTo>
                    <a:pt x="58" y="11288"/>
                  </a:lnTo>
                  <a:lnTo>
                    <a:pt x="41" y="11616"/>
                  </a:lnTo>
                  <a:lnTo>
                    <a:pt x="27" y="11956"/>
                  </a:lnTo>
                  <a:lnTo>
                    <a:pt x="19" y="12284"/>
                  </a:lnTo>
                  <a:lnTo>
                    <a:pt x="10" y="12624"/>
                  </a:lnTo>
                  <a:lnTo>
                    <a:pt x="5" y="12964"/>
                  </a:lnTo>
                  <a:lnTo>
                    <a:pt x="1" y="13315"/>
                  </a:lnTo>
                  <a:lnTo>
                    <a:pt x="5" y="13655"/>
                  </a:lnTo>
                  <a:lnTo>
                    <a:pt x="10" y="13995"/>
                  </a:lnTo>
                  <a:lnTo>
                    <a:pt x="19" y="14335"/>
                  </a:lnTo>
                  <a:lnTo>
                    <a:pt x="27" y="14675"/>
                  </a:lnTo>
                  <a:lnTo>
                    <a:pt x="41" y="15003"/>
                  </a:lnTo>
                  <a:lnTo>
                    <a:pt x="58" y="15331"/>
                  </a:lnTo>
                  <a:lnTo>
                    <a:pt x="80" y="15671"/>
                  </a:lnTo>
                  <a:lnTo>
                    <a:pt x="102" y="15988"/>
                  </a:lnTo>
                  <a:lnTo>
                    <a:pt x="128" y="16316"/>
                  </a:lnTo>
                  <a:lnTo>
                    <a:pt x="159" y="16632"/>
                  </a:lnTo>
                  <a:lnTo>
                    <a:pt x="190" y="16949"/>
                  </a:lnTo>
                  <a:lnTo>
                    <a:pt x="225" y="17265"/>
                  </a:lnTo>
                  <a:lnTo>
                    <a:pt x="265" y="17582"/>
                  </a:lnTo>
                  <a:lnTo>
                    <a:pt x="304" y="17886"/>
                  </a:lnTo>
                  <a:lnTo>
                    <a:pt x="348" y="18191"/>
                  </a:lnTo>
                  <a:lnTo>
                    <a:pt x="392" y="18484"/>
                  </a:lnTo>
                  <a:lnTo>
                    <a:pt x="445" y="18789"/>
                  </a:lnTo>
                  <a:lnTo>
                    <a:pt x="493" y="19082"/>
                  </a:lnTo>
                  <a:lnTo>
                    <a:pt x="546" y="19363"/>
                  </a:lnTo>
                  <a:lnTo>
                    <a:pt x="603" y="19656"/>
                  </a:lnTo>
                  <a:lnTo>
                    <a:pt x="665" y="19937"/>
                  </a:lnTo>
                  <a:lnTo>
                    <a:pt x="726" y="20207"/>
                  </a:lnTo>
                  <a:lnTo>
                    <a:pt x="788" y="20476"/>
                  </a:lnTo>
                  <a:lnTo>
                    <a:pt x="854" y="20746"/>
                  </a:lnTo>
                  <a:lnTo>
                    <a:pt x="924" y="21016"/>
                  </a:lnTo>
                  <a:lnTo>
                    <a:pt x="995" y="21273"/>
                  </a:lnTo>
                  <a:lnTo>
                    <a:pt x="1065" y="21520"/>
                  </a:lnTo>
                  <a:lnTo>
                    <a:pt x="1144" y="21777"/>
                  </a:lnTo>
                  <a:lnTo>
                    <a:pt x="1219" y="22012"/>
                  </a:lnTo>
                  <a:lnTo>
                    <a:pt x="1298" y="22258"/>
                  </a:lnTo>
                  <a:lnTo>
                    <a:pt x="1382" y="22492"/>
                  </a:lnTo>
                  <a:lnTo>
                    <a:pt x="1465" y="22715"/>
                  </a:lnTo>
                  <a:lnTo>
                    <a:pt x="1549" y="22938"/>
                  </a:lnTo>
                  <a:lnTo>
                    <a:pt x="1637" y="23160"/>
                  </a:lnTo>
                  <a:lnTo>
                    <a:pt x="1729" y="23371"/>
                  </a:lnTo>
                  <a:lnTo>
                    <a:pt x="1817" y="23582"/>
                  </a:lnTo>
                  <a:lnTo>
                    <a:pt x="1914" y="23782"/>
                  </a:lnTo>
                  <a:lnTo>
                    <a:pt x="2006" y="23969"/>
                  </a:lnTo>
                  <a:lnTo>
                    <a:pt x="2103" y="24157"/>
                  </a:lnTo>
                  <a:lnTo>
                    <a:pt x="2204" y="24344"/>
                  </a:lnTo>
                  <a:lnTo>
                    <a:pt x="2305" y="24520"/>
                  </a:lnTo>
                  <a:lnTo>
                    <a:pt x="2406" y="24684"/>
                  </a:lnTo>
                  <a:lnTo>
                    <a:pt x="2507" y="24848"/>
                  </a:lnTo>
                  <a:lnTo>
                    <a:pt x="2613" y="25012"/>
                  </a:lnTo>
                  <a:lnTo>
                    <a:pt x="2723" y="25165"/>
                  </a:lnTo>
                  <a:lnTo>
                    <a:pt x="2828" y="25305"/>
                  </a:lnTo>
                  <a:lnTo>
                    <a:pt x="2938" y="25446"/>
                  </a:lnTo>
                  <a:lnTo>
                    <a:pt x="3052" y="25575"/>
                  </a:lnTo>
                  <a:lnTo>
                    <a:pt x="3162" y="25692"/>
                  </a:lnTo>
                  <a:lnTo>
                    <a:pt x="3277" y="25809"/>
                  </a:lnTo>
                  <a:lnTo>
                    <a:pt x="3391" y="25915"/>
                  </a:lnTo>
                  <a:lnTo>
                    <a:pt x="3510" y="26020"/>
                  </a:lnTo>
                  <a:lnTo>
                    <a:pt x="3628" y="26114"/>
                  </a:lnTo>
                  <a:lnTo>
                    <a:pt x="3747" y="26196"/>
                  </a:lnTo>
                  <a:lnTo>
                    <a:pt x="3866" y="26278"/>
                  </a:lnTo>
                  <a:lnTo>
                    <a:pt x="3989" y="26348"/>
                  </a:lnTo>
                  <a:lnTo>
                    <a:pt x="4112" y="26407"/>
                  </a:lnTo>
                  <a:lnTo>
                    <a:pt x="4235" y="26466"/>
                  </a:lnTo>
                  <a:lnTo>
                    <a:pt x="4358" y="26513"/>
                  </a:lnTo>
                  <a:lnTo>
                    <a:pt x="4482" y="26548"/>
                  </a:lnTo>
                  <a:lnTo>
                    <a:pt x="4609" y="26571"/>
                  </a:lnTo>
                  <a:lnTo>
                    <a:pt x="4737" y="26595"/>
                  </a:lnTo>
                  <a:lnTo>
                    <a:pt x="4864" y="26606"/>
                  </a:lnTo>
                  <a:lnTo>
                    <a:pt x="4996" y="26618"/>
                  </a:lnTo>
                  <a:lnTo>
                    <a:pt x="5123" y="26606"/>
                  </a:lnTo>
                  <a:lnTo>
                    <a:pt x="5251" y="26595"/>
                  </a:lnTo>
                  <a:lnTo>
                    <a:pt x="5379" y="26571"/>
                  </a:lnTo>
                  <a:lnTo>
                    <a:pt x="5506" y="26548"/>
                  </a:lnTo>
                  <a:lnTo>
                    <a:pt x="5629" y="26513"/>
                  </a:lnTo>
                  <a:lnTo>
                    <a:pt x="5752" y="26466"/>
                  </a:lnTo>
                  <a:lnTo>
                    <a:pt x="5875" y="26407"/>
                  </a:lnTo>
                  <a:lnTo>
                    <a:pt x="5998" y="26348"/>
                  </a:lnTo>
                  <a:lnTo>
                    <a:pt x="6122" y="26278"/>
                  </a:lnTo>
                  <a:lnTo>
                    <a:pt x="6240" y="26196"/>
                  </a:lnTo>
                  <a:lnTo>
                    <a:pt x="6359" y="26114"/>
                  </a:lnTo>
                  <a:lnTo>
                    <a:pt x="6478" y="26020"/>
                  </a:lnTo>
                  <a:lnTo>
                    <a:pt x="6596" y="25915"/>
                  </a:lnTo>
                  <a:lnTo>
                    <a:pt x="6711" y="25809"/>
                  </a:lnTo>
                  <a:lnTo>
                    <a:pt x="6825" y="25692"/>
                  </a:lnTo>
                  <a:lnTo>
                    <a:pt x="6935" y="25575"/>
                  </a:lnTo>
                  <a:lnTo>
                    <a:pt x="7049" y="25446"/>
                  </a:lnTo>
                  <a:lnTo>
                    <a:pt x="7159" y="25305"/>
                  </a:lnTo>
                  <a:lnTo>
                    <a:pt x="7265" y="25165"/>
                  </a:lnTo>
                  <a:lnTo>
                    <a:pt x="7375" y="25012"/>
                  </a:lnTo>
                  <a:lnTo>
                    <a:pt x="7480" y="24848"/>
                  </a:lnTo>
                  <a:lnTo>
                    <a:pt x="7581" y="24684"/>
                  </a:lnTo>
                  <a:lnTo>
                    <a:pt x="7683" y="24520"/>
                  </a:lnTo>
                  <a:lnTo>
                    <a:pt x="7784" y="24344"/>
                  </a:lnTo>
                  <a:lnTo>
                    <a:pt x="7885" y="24157"/>
                  </a:lnTo>
                  <a:lnTo>
                    <a:pt x="7982" y="23969"/>
                  </a:lnTo>
                  <a:lnTo>
                    <a:pt x="8074" y="23782"/>
                  </a:lnTo>
                  <a:lnTo>
                    <a:pt x="8171" y="23582"/>
                  </a:lnTo>
                  <a:lnTo>
                    <a:pt x="8259" y="23371"/>
                  </a:lnTo>
                  <a:lnTo>
                    <a:pt x="8351" y="23160"/>
                  </a:lnTo>
                  <a:lnTo>
                    <a:pt x="8439" y="22938"/>
                  </a:lnTo>
                  <a:lnTo>
                    <a:pt x="8522" y="22715"/>
                  </a:lnTo>
                  <a:lnTo>
                    <a:pt x="8606" y="22492"/>
                  </a:lnTo>
                  <a:lnTo>
                    <a:pt x="8689" y="22258"/>
                  </a:lnTo>
                  <a:lnTo>
                    <a:pt x="8769" y="22012"/>
                  </a:lnTo>
                  <a:lnTo>
                    <a:pt x="8843" y="21777"/>
                  </a:lnTo>
                  <a:lnTo>
                    <a:pt x="8923" y="21520"/>
                  </a:lnTo>
                  <a:lnTo>
                    <a:pt x="8993" y="21273"/>
                  </a:lnTo>
                  <a:lnTo>
                    <a:pt x="9063" y="21016"/>
                  </a:lnTo>
                  <a:lnTo>
                    <a:pt x="9134" y="20746"/>
                  </a:lnTo>
                  <a:lnTo>
                    <a:pt x="9200" y="20476"/>
                  </a:lnTo>
                  <a:lnTo>
                    <a:pt x="9261" y="20207"/>
                  </a:lnTo>
                  <a:lnTo>
                    <a:pt x="9323" y="19937"/>
                  </a:lnTo>
                  <a:lnTo>
                    <a:pt x="9384" y="19656"/>
                  </a:lnTo>
                  <a:lnTo>
                    <a:pt x="9441" y="19363"/>
                  </a:lnTo>
                  <a:lnTo>
                    <a:pt x="9494" y="19082"/>
                  </a:lnTo>
                  <a:lnTo>
                    <a:pt x="9542" y="18789"/>
                  </a:lnTo>
                  <a:lnTo>
                    <a:pt x="9595" y="18484"/>
                  </a:lnTo>
                  <a:lnTo>
                    <a:pt x="9639" y="18191"/>
                  </a:lnTo>
                  <a:lnTo>
                    <a:pt x="9683" y="17886"/>
                  </a:lnTo>
                  <a:lnTo>
                    <a:pt x="9723" y="17582"/>
                  </a:lnTo>
                  <a:lnTo>
                    <a:pt x="9762" y="17265"/>
                  </a:lnTo>
                  <a:lnTo>
                    <a:pt x="9798" y="16949"/>
                  </a:lnTo>
                  <a:lnTo>
                    <a:pt x="9828" y="16632"/>
                  </a:lnTo>
                  <a:lnTo>
                    <a:pt x="9859" y="16316"/>
                  </a:lnTo>
                  <a:lnTo>
                    <a:pt x="9885" y="15988"/>
                  </a:lnTo>
                  <a:lnTo>
                    <a:pt x="9907" y="15671"/>
                  </a:lnTo>
                  <a:lnTo>
                    <a:pt x="9929" y="15331"/>
                  </a:lnTo>
                  <a:lnTo>
                    <a:pt x="9947" y="15003"/>
                  </a:lnTo>
                  <a:lnTo>
                    <a:pt x="9960" y="14675"/>
                  </a:lnTo>
                  <a:lnTo>
                    <a:pt x="9969" y="14335"/>
                  </a:lnTo>
                  <a:lnTo>
                    <a:pt x="9978" y="13995"/>
                  </a:lnTo>
                  <a:lnTo>
                    <a:pt x="9982" y="13655"/>
                  </a:lnTo>
                  <a:lnTo>
                    <a:pt x="9987" y="13315"/>
                  </a:lnTo>
                  <a:lnTo>
                    <a:pt x="9982" y="12964"/>
                  </a:lnTo>
                  <a:lnTo>
                    <a:pt x="9978" y="12624"/>
                  </a:lnTo>
                  <a:lnTo>
                    <a:pt x="9969" y="12284"/>
                  </a:lnTo>
                  <a:lnTo>
                    <a:pt x="9960" y="11956"/>
                  </a:lnTo>
                  <a:lnTo>
                    <a:pt x="9947" y="11616"/>
                  </a:lnTo>
                  <a:lnTo>
                    <a:pt x="9929" y="11288"/>
                  </a:lnTo>
                  <a:lnTo>
                    <a:pt x="9907" y="10959"/>
                  </a:lnTo>
                  <a:lnTo>
                    <a:pt x="9885" y="10631"/>
                  </a:lnTo>
                  <a:lnTo>
                    <a:pt x="9859" y="10303"/>
                  </a:lnTo>
                  <a:lnTo>
                    <a:pt x="9828" y="9987"/>
                  </a:lnTo>
                  <a:lnTo>
                    <a:pt x="9798" y="9670"/>
                  </a:lnTo>
                  <a:lnTo>
                    <a:pt x="9762" y="9354"/>
                  </a:lnTo>
                  <a:lnTo>
                    <a:pt x="9723" y="9037"/>
                  </a:lnTo>
                  <a:lnTo>
                    <a:pt x="9683" y="8733"/>
                  </a:lnTo>
                  <a:lnTo>
                    <a:pt x="9639" y="8428"/>
                  </a:lnTo>
                  <a:lnTo>
                    <a:pt x="9595" y="8135"/>
                  </a:lnTo>
                  <a:lnTo>
                    <a:pt x="9542" y="7830"/>
                  </a:lnTo>
                  <a:lnTo>
                    <a:pt x="9494" y="7537"/>
                  </a:lnTo>
                  <a:lnTo>
                    <a:pt x="9441" y="7256"/>
                  </a:lnTo>
                  <a:lnTo>
                    <a:pt x="9384" y="6963"/>
                  </a:lnTo>
                  <a:lnTo>
                    <a:pt x="9323" y="6693"/>
                  </a:lnTo>
                  <a:lnTo>
                    <a:pt x="9261" y="6412"/>
                  </a:lnTo>
                  <a:lnTo>
                    <a:pt x="9200" y="6142"/>
                  </a:lnTo>
                  <a:lnTo>
                    <a:pt x="9134" y="5873"/>
                  </a:lnTo>
                  <a:lnTo>
                    <a:pt x="9063" y="5603"/>
                  </a:lnTo>
                  <a:lnTo>
                    <a:pt x="8993" y="5345"/>
                  </a:lnTo>
                  <a:lnTo>
                    <a:pt x="8923" y="5099"/>
                  </a:lnTo>
                  <a:lnTo>
                    <a:pt x="8843" y="4841"/>
                  </a:lnTo>
                  <a:lnTo>
                    <a:pt x="8769" y="4607"/>
                  </a:lnTo>
                  <a:lnTo>
                    <a:pt x="8689" y="4361"/>
                  </a:lnTo>
                  <a:lnTo>
                    <a:pt x="8606" y="4126"/>
                  </a:lnTo>
                  <a:lnTo>
                    <a:pt x="8522" y="3904"/>
                  </a:lnTo>
                  <a:lnTo>
                    <a:pt x="8439" y="3681"/>
                  </a:lnTo>
                  <a:lnTo>
                    <a:pt x="8351" y="3458"/>
                  </a:lnTo>
                  <a:lnTo>
                    <a:pt x="8259" y="3247"/>
                  </a:lnTo>
                  <a:lnTo>
                    <a:pt x="8171" y="3048"/>
                  </a:lnTo>
                  <a:lnTo>
                    <a:pt x="8074" y="2837"/>
                  </a:lnTo>
                  <a:lnTo>
                    <a:pt x="7982" y="2650"/>
                  </a:lnTo>
                  <a:lnTo>
                    <a:pt x="7885" y="2462"/>
                  </a:lnTo>
                  <a:lnTo>
                    <a:pt x="7784" y="2275"/>
                  </a:lnTo>
                  <a:lnTo>
                    <a:pt x="7683" y="2099"/>
                  </a:lnTo>
                  <a:lnTo>
                    <a:pt x="7581" y="1935"/>
                  </a:lnTo>
                  <a:lnTo>
                    <a:pt x="7480" y="1771"/>
                  </a:lnTo>
                  <a:lnTo>
                    <a:pt x="7375" y="1607"/>
                  </a:lnTo>
                  <a:lnTo>
                    <a:pt x="7265" y="1466"/>
                  </a:lnTo>
                  <a:lnTo>
                    <a:pt x="7159" y="1314"/>
                  </a:lnTo>
                  <a:lnTo>
                    <a:pt x="7049" y="1185"/>
                  </a:lnTo>
                  <a:lnTo>
                    <a:pt x="6935" y="1056"/>
                  </a:lnTo>
                  <a:lnTo>
                    <a:pt x="6825" y="927"/>
                  </a:lnTo>
                  <a:lnTo>
                    <a:pt x="6711" y="810"/>
                  </a:lnTo>
                  <a:lnTo>
                    <a:pt x="6596" y="704"/>
                  </a:lnTo>
                  <a:lnTo>
                    <a:pt x="6478" y="599"/>
                  </a:lnTo>
                  <a:lnTo>
                    <a:pt x="6359" y="505"/>
                  </a:lnTo>
                  <a:lnTo>
                    <a:pt x="6240" y="423"/>
                  </a:lnTo>
                  <a:lnTo>
                    <a:pt x="6122" y="341"/>
                  </a:lnTo>
                  <a:lnTo>
                    <a:pt x="5998" y="270"/>
                  </a:lnTo>
                  <a:lnTo>
                    <a:pt x="5875" y="212"/>
                  </a:lnTo>
                  <a:lnTo>
                    <a:pt x="5752" y="153"/>
                  </a:lnTo>
                  <a:lnTo>
                    <a:pt x="5629" y="106"/>
                  </a:lnTo>
                  <a:lnTo>
                    <a:pt x="5506" y="71"/>
                  </a:lnTo>
                  <a:lnTo>
                    <a:pt x="5379" y="48"/>
                  </a:lnTo>
                  <a:lnTo>
                    <a:pt x="5251" y="24"/>
                  </a:lnTo>
                  <a:lnTo>
                    <a:pt x="5123" y="13"/>
                  </a:lnTo>
                  <a:lnTo>
                    <a:pt x="499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738;p39">
              <a:extLst>
                <a:ext uri="{FF2B5EF4-FFF2-40B4-BE49-F238E27FC236}">
                  <a16:creationId xmlns:a16="http://schemas.microsoft.com/office/drawing/2014/main" id="{AB88DFF8-E9CD-CC16-E786-85EB35CE39F1}"/>
                </a:ext>
              </a:extLst>
            </p:cNvPr>
            <p:cNvSpPr/>
            <p:nvPr/>
          </p:nvSpPr>
          <p:spPr>
            <a:xfrm>
              <a:off x="2738575" y="-4336975"/>
              <a:ext cx="249675" cy="665450"/>
            </a:xfrm>
            <a:custGeom>
              <a:avLst/>
              <a:gdLst/>
              <a:ahLst/>
              <a:cxnLst/>
              <a:rect l="l" t="t" r="r" b="b"/>
              <a:pathLst>
                <a:path w="9987" h="26618" fill="none" extrusionOk="0">
                  <a:moveTo>
                    <a:pt x="4996" y="26618"/>
                  </a:moveTo>
                  <a:lnTo>
                    <a:pt x="4996" y="26618"/>
                  </a:lnTo>
                  <a:lnTo>
                    <a:pt x="5123" y="26606"/>
                  </a:lnTo>
                  <a:lnTo>
                    <a:pt x="5251" y="26595"/>
                  </a:lnTo>
                  <a:lnTo>
                    <a:pt x="5379" y="26571"/>
                  </a:lnTo>
                  <a:lnTo>
                    <a:pt x="5506" y="26548"/>
                  </a:lnTo>
                  <a:lnTo>
                    <a:pt x="5629" y="26513"/>
                  </a:lnTo>
                  <a:lnTo>
                    <a:pt x="5752" y="26466"/>
                  </a:lnTo>
                  <a:lnTo>
                    <a:pt x="5875" y="26407"/>
                  </a:lnTo>
                  <a:lnTo>
                    <a:pt x="5998" y="26348"/>
                  </a:lnTo>
                  <a:lnTo>
                    <a:pt x="6122" y="26278"/>
                  </a:lnTo>
                  <a:lnTo>
                    <a:pt x="6240" y="26196"/>
                  </a:lnTo>
                  <a:lnTo>
                    <a:pt x="6359" y="26114"/>
                  </a:lnTo>
                  <a:lnTo>
                    <a:pt x="6478" y="26020"/>
                  </a:lnTo>
                  <a:lnTo>
                    <a:pt x="6596" y="25915"/>
                  </a:lnTo>
                  <a:lnTo>
                    <a:pt x="6711" y="25809"/>
                  </a:lnTo>
                  <a:lnTo>
                    <a:pt x="6825" y="25692"/>
                  </a:lnTo>
                  <a:lnTo>
                    <a:pt x="6935" y="25575"/>
                  </a:lnTo>
                  <a:lnTo>
                    <a:pt x="7049" y="25446"/>
                  </a:lnTo>
                  <a:lnTo>
                    <a:pt x="7159" y="25305"/>
                  </a:lnTo>
                  <a:lnTo>
                    <a:pt x="7265" y="25165"/>
                  </a:lnTo>
                  <a:lnTo>
                    <a:pt x="7375" y="25012"/>
                  </a:lnTo>
                  <a:lnTo>
                    <a:pt x="7480" y="24848"/>
                  </a:lnTo>
                  <a:lnTo>
                    <a:pt x="7581" y="24684"/>
                  </a:lnTo>
                  <a:lnTo>
                    <a:pt x="7683" y="24520"/>
                  </a:lnTo>
                  <a:lnTo>
                    <a:pt x="7784" y="24344"/>
                  </a:lnTo>
                  <a:lnTo>
                    <a:pt x="7885" y="24157"/>
                  </a:lnTo>
                  <a:lnTo>
                    <a:pt x="7982" y="23969"/>
                  </a:lnTo>
                  <a:lnTo>
                    <a:pt x="8074" y="23782"/>
                  </a:lnTo>
                  <a:lnTo>
                    <a:pt x="8171" y="23582"/>
                  </a:lnTo>
                  <a:lnTo>
                    <a:pt x="8259" y="23371"/>
                  </a:lnTo>
                  <a:lnTo>
                    <a:pt x="8351" y="23160"/>
                  </a:lnTo>
                  <a:lnTo>
                    <a:pt x="8439" y="22938"/>
                  </a:lnTo>
                  <a:lnTo>
                    <a:pt x="8522" y="22715"/>
                  </a:lnTo>
                  <a:lnTo>
                    <a:pt x="8606" y="22492"/>
                  </a:lnTo>
                  <a:lnTo>
                    <a:pt x="8689" y="22258"/>
                  </a:lnTo>
                  <a:lnTo>
                    <a:pt x="8769" y="22012"/>
                  </a:lnTo>
                  <a:lnTo>
                    <a:pt x="8843" y="21777"/>
                  </a:lnTo>
                  <a:lnTo>
                    <a:pt x="8923" y="21520"/>
                  </a:lnTo>
                  <a:lnTo>
                    <a:pt x="8993" y="21273"/>
                  </a:lnTo>
                  <a:lnTo>
                    <a:pt x="9063" y="21016"/>
                  </a:lnTo>
                  <a:lnTo>
                    <a:pt x="9134" y="20746"/>
                  </a:lnTo>
                  <a:lnTo>
                    <a:pt x="9200" y="20476"/>
                  </a:lnTo>
                  <a:lnTo>
                    <a:pt x="9261" y="20207"/>
                  </a:lnTo>
                  <a:lnTo>
                    <a:pt x="9323" y="19937"/>
                  </a:lnTo>
                  <a:lnTo>
                    <a:pt x="9384" y="19656"/>
                  </a:lnTo>
                  <a:lnTo>
                    <a:pt x="9441" y="19363"/>
                  </a:lnTo>
                  <a:lnTo>
                    <a:pt x="9494" y="19082"/>
                  </a:lnTo>
                  <a:lnTo>
                    <a:pt x="9542" y="18789"/>
                  </a:lnTo>
                  <a:lnTo>
                    <a:pt x="9595" y="18484"/>
                  </a:lnTo>
                  <a:lnTo>
                    <a:pt x="9639" y="18191"/>
                  </a:lnTo>
                  <a:lnTo>
                    <a:pt x="9683" y="17886"/>
                  </a:lnTo>
                  <a:lnTo>
                    <a:pt x="9723" y="17582"/>
                  </a:lnTo>
                  <a:lnTo>
                    <a:pt x="9762" y="17265"/>
                  </a:lnTo>
                  <a:lnTo>
                    <a:pt x="9798" y="16949"/>
                  </a:lnTo>
                  <a:lnTo>
                    <a:pt x="9828" y="16632"/>
                  </a:lnTo>
                  <a:lnTo>
                    <a:pt x="9859" y="16316"/>
                  </a:lnTo>
                  <a:lnTo>
                    <a:pt x="9885" y="15988"/>
                  </a:lnTo>
                  <a:lnTo>
                    <a:pt x="9907" y="15671"/>
                  </a:lnTo>
                  <a:lnTo>
                    <a:pt x="9929" y="15331"/>
                  </a:lnTo>
                  <a:lnTo>
                    <a:pt x="9947" y="15003"/>
                  </a:lnTo>
                  <a:lnTo>
                    <a:pt x="9960" y="14675"/>
                  </a:lnTo>
                  <a:lnTo>
                    <a:pt x="9969" y="14335"/>
                  </a:lnTo>
                  <a:lnTo>
                    <a:pt x="9978" y="13995"/>
                  </a:lnTo>
                  <a:lnTo>
                    <a:pt x="9982" y="13655"/>
                  </a:lnTo>
                  <a:lnTo>
                    <a:pt x="9987" y="13315"/>
                  </a:lnTo>
                  <a:lnTo>
                    <a:pt x="9987" y="13315"/>
                  </a:lnTo>
                  <a:lnTo>
                    <a:pt x="9982" y="12964"/>
                  </a:lnTo>
                  <a:lnTo>
                    <a:pt x="9978" y="12624"/>
                  </a:lnTo>
                  <a:lnTo>
                    <a:pt x="9969" y="12284"/>
                  </a:lnTo>
                  <a:lnTo>
                    <a:pt x="9960" y="11956"/>
                  </a:lnTo>
                  <a:lnTo>
                    <a:pt x="9947" y="11616"/>
                  </a:lnTo>
                  <a:lnTo>
                    <a:pt x="9929" y="11288"/>
                  </a:lnTo>
                  <a:lnTo>
                    <a:pt x="9907" y="10959"/>
                  </a:lnTo>
                  <a:lnTo>
                    <a:pt x="9885" y="10631"/>
                  </a:lnTo>
                  <a:lnTo>
                    <a:pt x="9859" y="10303"/>
                  </a:lnTo>
                  <a:lnTo>
                    <a:pt x="9828" y="9987"/>
                  </a:lnTo>
                  <a:lnTo>
                    <a:pt x="9798" y="9670"/>
                  </a:lnTo>
                  <a:lnTo>
                    <a:pt x="9762" y="9354"/>
                  </a:lnTo>
                  <a:lnTo>
                    <a:pt x="9723" y="9037"/>
                  </a:lnTo>
                  <a:lnTo>
                    <a:pt x="9683" y="8733"/>
                  </a:lnTo>
                  <a:lnTo>
                    <a:pt x="9639" y="8428"/>
                  </a:lnTo>
                  <a:lnTo>
                    <a:pt x="9595" y="8135"/>
                  </a:lnTo>
                  <a:lnTo>
                    <a:pt x="9542" y="7830"/>
                  </a:lnTo>
                  <a:lnTo>
                    <a:pt x="9494" y="7537"/>
                  </a:lnTo>
                  <a:lnTo>
                    <a:pt x="9441" y="7256"/>
                  </a:lnTo>
                  <a:lnTo>
                    <a:pt x="9384" y="6963"/>
                  </a:lnTo>
                  <a:lnTo>
                    <a:pt x="9323" y="6693"/>
                  </a:lnTo>
                  <a:lnTo>
                    <a:pt x="9261" y="6412"/>
                  </a:lnTo>
                  <a:lnTo>
                    <a:pt x="9200" y="6142"/>
                  </a:lnTo>
                  <a:lnTo>
                    <a:pt x="9134" y="5873"/>
                  </a:lnTo>
                  <a:lnTo>
                    <a:pt x="9063" y="5603"/>
                  </a:lnTo>
                  <a:lnTo>
                    <a:pt x="8993" y="5345"/>
                  </a:lnTo>
                  <a:lnTo>
                    <a:pt x="8923" y="5099"/>
                  </a:lnTo>
                  <a:lnTo>
                    <a:pt x="8843" y="4841"/>
                  </a:lnTo>
                  <a:lnTo>
                    <a:pt x="8769" y="4607"/>
                  </a:lnTo>
                  <a:lnTo>
                    <a:pt x="8689" y="4361"/>
                  </a:lnTo>
                  <a:lnTo>
                    <a:pt x="8606" y="4126"/>
                  </a:lnTo>
                  <a:lnTo>
                    <a:pt x="8522" y="3904"/>
                  </a:lnTo>
                  <a:lnTo>
                    <a:pt x="8439" y="3681"/>
                  </a:lnTo>
                  <a:lnTo>
                    <a:pt x="8351" y="3458"/>
                  </a:lnTo>
                  <a:lnTo>
                    <a:pt x="8259" y="3247"/>
                  </a:lnTo>
                  <a:lnTo>
                    <a:pt x="8171" y="3048"/>
                  </a:lnTo>
                  <a:lnTo>
                    <a:pt x="8074" y="2837"/>
                  </a:lnTo>
                  <a:lnTo>
                    <a:pt x="7982" y="2650"/>
                  </a:lnTo>
                  <a:lnTo>
                    <a:pt x="7885" y="2462"/>
                  </a:lnTo>
                  <a:lnTo>
                    <a:pt x="7784" y="2275"/>
                  </a:lnTo>
                  <a:lnTo>
                    <a:pt x="7683" y="2099"/>
                  </a:lnTo>
                  <a:lnTo>
                    <a:pt x="7581" y="1935"/>
                  </a:lnTo>
                  <a:lnTo>
                    <a:pt x="7480" y="1771"/>
                  </a:lnTo>
                  <a:lnTo>
                    <a:pt x="7375" y="1607"/>
                  </a:lnTo>
                  <a:lnTo>
                    <a:pt x="7265" y="1466"/>
                  </a:lnTo>
                  <a:lnTo>
                    <a:pt x="7159" y="1314"/>
                  </a:lnTo>
                  <a:lnTo>
                    <a:pt x="7049" y="1185"/>
                  </a:lnTo>
                  <a:lnTo>
                    <a:pt x="6935" y="1056"/>
                  </a:lnTo>
                  <a:lnTo>
                    <a:pt x="6825" y="927"/>
                  </a:lnTo>
                  <a:lnTo>
                    <a:pt x="6711" y="810"/>
                  </a:lnTo>
                  <a:lnTo>
                    <a:pt x="6596" y="704"/>
                  </a:lnTo>
                  <a:lnTo>
                    <a:pt x="6478" y="599"/>
                  </a:lnTo>
                  <a:lnTo>
                    <a:pt x="6359" y="505"/>
                  </a:lnTo>
                  <a:lnTo>
                    <a:pt x="6240" y="423"/>
                  </a:lnTo>
                  <a:lnTo>
                    <a:pt x="6122" y="341"/>
                  </a:lnTo>
                  <a:lnTo>
                    <a:pt x="5998" y="270"/>
                  </a:lnTo>
                  <a:lnTo>
                    <a:pt x="5875" y="212"/>
                  </a:lnTo>
                  <a:lnTo>
                    <a:pt x="5752" y="153"/>
                  </a:lnTo>
                  <a:lnTo>
                    <a:pt x="5629" y="106"/>
                  </a:lnTo>
                  <a:lnTo>
                    <a:pt x="5506" y="71"/>
                  </a:lnTo>
                  <a:lnTo>
                    <a:pt x="5379" y="48"/>
                  </a:lnTo>
                  <a:lnTo>
                    <a:pt x="5251" y="24"/>
                  </a:lnTo>
                  <a:lnTo>
                    <a:pt x="5123" y="13"/>
                  </a:lnTo>
                  <a:lnTo>
                    <a:pt x="4996" y="1"/>
                  </a:lnTo>
                  <a:lnTo>
                    <a:pt x="4996" y="1"/>
                  </a:lnTo>
                  <a:lnTo>
                    <a:pt x="4864" y="13"/>
                  </a:lnTo>
                  <a:lnTo>
                    <a:pt x="4737" y="24"/>
                  </a:lnTo>
                  <a:lnTo>
                    <a:pt x="4609" y="48"/>
                  </a:lnTo>
                  <a:lnTo>
                    <a:pt x="4482" y="71"/>
                  </a:lnTo>
                  <a:lnTo>
                    <a:pt x="4358" y="106"/>
                  </a:lnTo>
                  <a:lnTo>
                    <a:pt x="4235" y="153"/>
                  </a:lnTo>
                  <a:lnTo>
                    <a:pt x="4112" y="212"/>
                  </a:lnTo>
                  <a:lnTo>
                    <a:pt x="3989" y="270"/>
                  </a:lnTo>
                  <a:lnTo>
                    <a:pt x="3866" y="341"/>
                  </a:lnTo>
                  <a:lnTo>
                    <a:pt x="3747" y="423"/>
                  </a:lnTo>
                  <a:lnTo>
                    <a:pt x="3628" y="505"/>
                  </a:lnTo>
                  <a:lnTo>
                    <a:pt x="3510" y="599"/>
                  </a:lnTo>
                  <a:lnTo>
                    <a:pt x="3391" y="704"/>
                  </a:lnTo>
                  <a:lnTo>
                    <a:pt x="3277" y="810"/>
                  </a:lnTo>
                  <a:lnTo>
                    <a:pt x="3162" y="927"/>
                  </a:lnTo>
                  <a:lnTo>
                    <a:pt x="3052" y="1056"/>
                  </a:lnTo>
                  <a:lnTo>
                    <a:pt x="2938" y="1185"/>
                  </a:lnTo>
                  <a:lnTo>
                    <a:pt x="2828" y="1314"/>
                  </a:lnTo>
                  <a:lnTo>
                    <a:pt x="2723" y="1466"/>
                  </a:lnTo>
                  <a:lnTo>
                    <a:pt x="2613" y="1607"/>
                  </a:lnTo>
                  <a:lnTo>
                    <a:pt x="2507" y="1771"/>
                  </a:lnTo>
                  <a:lnTo>
                    <a:pt x="2406" y="1935"/>
                  </a:lnTo>
                  <a:lnTo>
                    <a:pt x="2305" y="2099"/>
                  </a:lnTo>
                  <a:lnTo>
                    <a:pt x="2204" y="2275"/>
                  </a:lnTo>
                  <a:lnTo>
                    <a:pt x="2103" y="2462"/>
                  </a:lnTo>
                  <a:lnTo>
                    <a:pt x="2006" y="2650"/>
                  </a:lnTo>
                  <a:lnTo>
                    <a:pt x="1914" y="2837"/>
                  </a:lnTo>
                  <a:lnTo>
                    <a:pt x="1817" y="3048"/>
                  </a:lnTo>
                  <a:lnTo>
                    <a:pt x="1729" y="3247"/>
                  </a:lnTo>
                  <a:lnTo>
                    <a:pt x="1637" y="3458"/>
                  </a:lnTo>
                  <a:lnTo>
                    <a:pt x="1549" y="3681"/>
                  </a:lnTo>
                  <a:lnTo>
                    <a:pt x="1465" y="3904"/>
                  </a:lnTo>
                  <a:lnTo>
                    <a:pt x="1382" y="4126"/>
                  </a:lnTo>
                  <a:lnTo>
                    <a:pt x="1298" y="4361"/>
                  </a:lnTo>
                  <a:lnTo>
                    <a:pt x="1219" y="4607"/>
                  </a:lnTo>
                  <a:lnTo>
                    <a:pt x="1144" y="4841"/>
                  </a:lnTo>
                  <a:lnTo>
                    <a:pt x="1065" y="5099"/>
                  </a:lnTo>
                  <a:lnTo>
                    <a:pt x="995" y="5345"/>
                  </a:lnTo>
                  <a:lnTo>
                    <a:pt x="924" y="5603"/>
                  </a:lnTo>
                  <a:lnTo>
                    <a:pt x="854" y="5873"/>
                  </a:lnTo>
                  <a:lnTo>
                    <a:pt x="788" y="6142"/>
                  </a:lnTo>
                  <a:lnTo>
                    <a:pt x="726" y="6412"/>
                  </a:lnTo>
                  <a:lnTo>
                    <a:pt x="665" y="6693"/>
                  </a:lnTo>
                  <a:lnTo>
                    <a:pt x="603" y="6963"/>
                  </a:lnTo>
                  <a:lnTo>
                    <a:pt x="546" y="7256"/>
                  </a:lnTo>
                  <a:lnTo>
                    <a:pt x="493" y="7537"/>
                  </a:lnTo>
                  <a:lnTo>
                    <a:pt x="445" y="7830"/>
                  </a:lnTo>
                  <a:lnTo>
                    <a:pt x="392" y="8135"/>
                  </a:lnTo>
                  <a:lnTo>
                    <a:pt x="348" y="8428"/>
                  </a:lnTo>
                  <a:lnTo>
                    <a:pt x="304" y="8733"/>
                  </a:lnTo>
                  <a:lnTo>
                    <a:pt x="265" y="9037"/>
                  </a:lnTo>
                  <a:lnTo>
                    <a:pt x="225" y="9354"/>
                  </a:lnTo>
                  <a:lnTo>
                    <a:pt x="190" y="9670"/>
                  </a:lnTo>
                  <a:lnTo>
                    <a:pt x="159" y="9987"/>
                  </a:lnTo>
                  <a:lnTo>
                    <a:pt x="128" y="10303"/>
                  </a:lnTo>
                  <a:lnTo>
                    <a:pt x="102" y="10631"/>
                  </a:lnTo>
                  <a:lnTo>
                    <a:pt x="80" y="10959"/>
                  </a:lnTo>
                  <a:lnTo>
                    <a:pt x="58" y="11288"/>
                  </a:lnTo>
                  <a:lnTo>
                    <a:pt x="41" y="11616"/>
                  </a:lnTo>
                  <a:lnTo>
                    <a:pt x="27" y="11956"/>
                  </a:lnTo>
                  <a:lnTo>
                    <a:pt x="19" y="12284"/>
                  </a:lnTo>
                  <a:lnTo>
                    <a:pt x="10" y="12624"/>
                  </a:lnTo>
                  <a:lnTo>
                    <a:pt x="5" y="12964"/>
                  </a:lnTo>
                  <a:lnTo>
                    <a:pt x="1" y="13315"/>
                  </a:lnTo>
                  <a:lnTo>
                    <a:pt x="1" y="13315"/>
                  </a:lnTo>
                  <a:lnTo>
                    <a:pt x="5" y="13655"/>
                  </a:lnTo>
                  <a:lnTo>
                    <a:pt x="10" y="13995"/>
                  </a:lnTo>
                  <a:lnTo>
                    <a:pt x="19" y="14335"/>
                  </a:lnTo>
                  <a:lnTo>
                    <a:pt x="27" y="14675"/>
                  </a:lnTo>
                  <a:lnTo>
                    <a:pt x="41" y="15003"/>
                  </a:lnTo>
                  <a:lnTo>
                    <a:pt x="58" y="15331"/>
                  </a:lnTo>
                  <a:lnTo>
                    <a:pt x="80" y="15671"/>
                  </a:lnTo>
                  <a:lnTo>
                    <a:pt x="102" y="15988"/>
                  </a:lnTo>
                  <a:lnTo>
                    <a:pt x="128" y="16316"/>
                  </a:lnTo>
                  <a:lnTo>
                    <a:pt x="159" y="16632"/>
                  </a:lnTo>
                  <a:lnTo>
                    <a:pt x="190" y="16949"/>
                  </a:lnTo>
                  <a:lnTo>
                    <a:pt x="225" y="17265"/>
                  </a:lnTo>
                  <a:lnTo>
                    <a:pt x="265" y="17582"/>
                  </a:lnTo>
                  <a:lnTo>
                    <a:pt x="304" y="17886"/>
                  </a:lnTo>
                  <a:lnTo>
                    <a:pt x="348" y="18191"/>
                  </a:lnTo>
                  <a:lnTo>
                    <a:pt x="392" y="18484"/>
                  </a:lnTo>
                  <a:lnTo>
                    <a:pt x="445" y="18789"/>
                  </a:lnTo>
                  <a:lnTo>
                    <a:pt x="493" y="19082"/>
                  </a:lnTo>
                  <a:lnTo>
                    <a:pt x="546" y="19363"/>
                  </a:lnTo>
                  <a:lnTo>
                    <a:pt x="603" y="19656"/>
                  </a:lnTo>
                  <a:lnTo>
                    <a:pt x="665" y="19937"/>
                  </a:lnTo>
                  <a:lnTo>
                    <a:pt x="726" y="20207"/>
                  </a:lnTo>
                  <a:lnTo>
                    <a:pt x="788" y="20476"/>
                  </a:lnTo>
                  <a:lnTo>
                    <a:pt x="854" y="20746"/>
                  </a:lnTo>
                  <a:lnTo>
                    <a:pt x="924" y="21016"/>
                  </a:lnTo>
                  <a:lnTo>
                    <a:pt x="995" y="21273"/>
                  </a:lnTo>
                  <a:lnTo>
                    <a:pt x="1065" y="21520"/>
                  </a:lnTo>
                  <a:lnTo>
                    <a:pt x="1144" y="21777"/>
                  </a:lnTo>
                  <a:lnTo>
                    <a:pt x="1219" y="22012"/>
                  </a:lnTo>
                  <a:lnTo>
                    <a:pt x="1298" y="22258"/>
                  </a:lnTo>
                  <a:lnTo>
                    <a:pt x="1382" y="22492"/>
                  </a:lnTo>
                  <a:lnTo>
                    <a:pt x="1465" y="22715"/>
                  </a:lnTo>
                  <a:lnTo>
                    <a:pt x="1549" y="22938"/>
                  </a:lnTo>
                  <a:lnTo>
                    <a:pt x="1637" y="23160"/>
                  </a:lnTo>
                  <a:lnTo>
                    <a:pt x="1729" y="23371"/>
                  </a:lnTo>
                  <a:lnTo>
                    <a:pt x="1817" y="23582"/>
                  </a:lnTo>
                  <a:lnTo>
                    <a:pt x="1914" y="23782"/>
                  </a:lnTo>
                  <a:lnTo>
                    <a:pt x="2006" y="23969"/>
                  </a:lnTo>
                  <a:lnTo>
                    <a:pt x="2103" y="24157"/>
                  </a:lnTo>
                  <a:lnTo>
                    <a:pt x="2204" y="24344"/>
                  </a:lnTo>
                  <a:lnTo>
                    <a:pt x="2305" y="24520"/>
                  </a:lnTo>
                  <a:lnTo>
                    <a:pt x="2406" y="24684"/>
                  </a:lnTo>
                  <a:lnTo>
                    <a:pt x="2507" y="24848"/>
                  </a:lnTo>
                  <a:lnTo>
                    <a:pt x="2613" y="25012"/>
                  </a:lnTo>
                  <a:lnTo>
                    <a:pt x="2723" y="25165"/>
                  </a:lnTo>
                  <a:lnTo>
                    <a:pt x="2828" y="25305"/>
                  </a:lnTo>
                  <a:lnTo>
                    <a:pt x="2938" y="25446"/>
                  </a:lnTo>
                  <a:lnTo>
                    <a:pt x="3052" y="25575"/>
                  </a:lnTo>
                  <a:lnTo>
                    <a:pt x="3162" y="25692"/>
                  </a:lnTo>
                  <a:lnTo>
                    <a:pt x="3277" y="25809"/>
                  </a:lnTo>
                  <a:lnTo>
                    <a:pt x="3391" y="25915"/>
                  </a:lnTo>
                  <a:lnTo>
                    <a:pt x="3510" y="26020"/>
                  </a:lnTo>
                  <a:lnTo>
                    <a:pt x="3628" y="26114"/>
                  </a:lnTo>
                  <a:lnTo>
                    <a:pt x="3747" y="26196"/>
                  </a:lnTo>
                  <a:lnTo>
                    <a:pt x="3866" y="26278"/>
                  </a:lnTo>
                  <a:lnTo>
                    <a:pt x="3989" y="26348"/>
                  </a:lnTo>
                  <a:lnTo>
                    <a:pt x="4112" y="26407"/>
                  </a:lnTo>
                  <a:lnTo>
                    <a:pt x="4235" y="26466"/>
                  </a:lnTo>
                  <a:lnTo>
                    <a:pt x="4358" y="26513"/>
                  </a:lnTo>
                  <a:lnTo>
                    <a:pt x="4482" y="26548"/>
                  </a:lnTo>
                  <a:lnTo>
                    <a:pt x="4609" y="26571"/>
                  </a:lnTo>
                  <a:lnTo>
                    <a:pt x="4737" y="26595"/>
                  </a:lnTo>
                  <a:lnTo>
                    <a:pt x="4864" y="26606"/>
                  </a:lnTo>
                  <a:lnTo>
                    <a:pt x="4996" y="266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739;p39">
              <a:extLst>
                <a:ext uri="{FF2B5EF4-FFF2-40B4-BE49-F238E27FC236}">
                  <a16:creationId xmlns:a16="http://schemas.microsoft.com/office/drawing/2014/main" id="{E8434B87-0A8B-5EFE-C1F0-FFB9BB77D04F}"/>
                </a:ext>
              </a:extLst>
            </p:cNvPr>
            <p:cNvSpPr/>
            <p:nvPr/>
          </p:nvSpPr>
          <p:spPr>
            <a:xfrm>
              <a:off x="2734400" y="-5324425"/>
              <a:ext cx="577800" cy="1337925"/>
            </a:xfrm>
            <a:custGeom>
              <a:avLst/>
              <a:gdLst/>
              <a:ahLst/>
              <a:cxnLst/>
              <a:rect l="l" t="t" r="r" b="b"/>
              <a:pathLst>
                <a:path w="23112" h="53517" extrusionOk="0">
                  <a:moveTo>
                    <a:pt x="20781" y="1"/>
                  </a:moveTo>
                  <a:lnTo>
                    <a:pt x="819" y="35502"/>
                  </a:lnTo>
                  <a:lnTo>
                    <a:pt x="1" y="53516"/>
                  </a:lnTo>
                  <a:lnTo>
                    <a:pt x="9965" y="51641"/>
                  </a:lnTo>
                  <a:lnTo>
                    <a:pt x="23112" y="8111"/>
                  </a:lnTo>
                  <a:lnTo>
                    <a:pt x="207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740;p39">
              <a:extLst>
                <a:ext uri="{FF2B5EF4-FFF2-40B4-BE49-F238E27FC236}">
                  <a16:creationId xmlns:a16="http://schemas.microsoft.com/office/drawing/2014/main" id="{84DBF300-2C2E-B5A1-1021-DB2B2D76A90D}"/>
                </a:ext>
              </a:extLst>
            </p:cNvPr>
            <p:cNvSpPr/>
            <p:nvPr/>
          </p:nvSpPr>
          <p:spPr>
            <a:xfrm>
              <a:off x="2734400" y="-5324425"/>
              <a:ext cx="577800" cy="1337925"/>
            </a:xfrm>
            <a:custGeom>
              <a:avLst/>
              <a:gdLst/>
              <a:ahLst/>
              <a:cxnLst/>
              <a:rect l="l" t="t" r="r" b="b"/>
              <a:pathLst>
                <a:path w="23112" h="53517" fill="none" extrusionOk="0">
                  <a:moveTo>
                    <a:pt x="9965" y="51641"/>
                  </a:moveTo>
                  <a:lnTo>
                    <a:pt x="23112" y="8111"/>
                  </a:lnTo>
                  <a:lnTo>
                    <a:pt x="20781" y="1"/>
                  </a:lnTo>
                  <a:lnTo>
                    <a:pt x="819" y="35502"/>
                  </a:lnTo>
                  <a:lnTo>
                    <a:pt x="1" y="53516"/>
                  </a:lnTo>
                  <a:lnTo>
                    <a:pt x="9965" y="516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741;p39">
              <a:extLst>
                <a:ext uri="{FF2B5EF4-FFF2-40B4-BE49-F238E27FC236}">
                  <a16:creationId xmlns:a16="http://schemas.microsoft.com/office/drawing/2014/main" id="{3C39E595-30CD-0A0E-F60B-7C2DA4F6CA00}"/>
                </a:ext>
              </a:extLst>
            </p:cNvPr>
            <p:cNvSpPr/>
            <p:nvPr/>
          </p:nvSpPr>
          <p:spPr>
            <a:xfrm>
              <a:off x="2905775" y="-4033400"/>
              <a:ext cx="77750" cy="14675"/>
            </a:xfrm>
            <a:custGeom>
              <a:avLst/>
              <a:gdLst/>
              <a:ahLst/>
              <a:cxnLst/>
              <a:rect l="l" t="t" r="r" b="b"/>
              <a:pathLst>
                <a:path w="3110" h="587" extrusionOk="0">
                  <a:moveTo>
                    <a:pt x="3110" y="0"/>
                  </a:moveTo>
                  <a:lnTo>
                    <a:pt x="1" y="586"/>
                  </a:lnTo>
                  <a:lnTo>
                    <a:pt x="5" y="586"/>
                  </a:lnTo>
                  <a:lnTo>
                    <a:pt x="3110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742;p39">
              <a:extLst>
                <a:ext uri="{FF2B5EF4-FFF2-40B4-BE49-F238E27FC236}">
                  <a16:creationId xmlns:a16="http://schemas.microsoft.com/office/drawing/2014/main" id="{8EF23854-BA12-9CD1-C990-2E75FDC4962A}"/>
                </a:ext>
              </a:extLst>
            </p:cNvPr>
            <p:cNvSpPr/>
            <p:nvPr/>
          </p:nvSpPr>
          <p:spPr>
            <a:xfrm>
              <a:off x="2905775" y="-4045725"/>
              <a:ext cx="81500" cy="27000"/>
            </a:xfrm>
            <a:custGeom>
              <a:avLst/>
              <a:gdLst/>
              <a:ahLst/>
              <a:cxnLst/>
              <a:rect l="l" t="t" r="r" b="b"/>
              <a:pathLst>
                <a:path w="3260" h="1080" fill="none" extrusionOk="0">
                  <a:moveTo>
                    <a:pt x="1" y="1079"/>
                  </a:moveTo>
                  <a:lnTo>
                    <a:pt x="5" y="1079"/>
                  </a:lnTo>
                  <a:lnTo>
                    <a:pt x="3110" y="493"/>
                  </a:lnTo>
                  <a:lnTo>
                    <a:pt x="3259" y="1"/>
                  </a:lnTo>
                  <a:lnTo>
                    <a:pt x="3259" y="1"/>
                  </a:lnTo>
                  <a:lnTo>
                    <a:pt x="3110" y="493"/>
                  </a:lnTo>
                  <a:lnTo>
                    <a:pt x="1" y="107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743;p39">
              <a:extLst>
                <a:ext uri="{FF2B5EF4-FFF2-40B4-BE49-F238E27FC236}">
                  <a16:creationId xmlns:a16="http://schemas.microsoft.com/office/drawing/2014/main" id="{079487C3-4E6D-C3EB-08E9-CE101635F1AC}"/>
                </a:ext>
              </a:extLst>
            </p:cNvPr>
            <p:cNvSpPr/>
            <p:nvPr/>
          </p:nvSpPr>
          <p:spPr>
            <a:xfrm>
              <a:off x="3198525" y="-5324425"/>
              <a:ext cx="55425" cy="98475"/>
            </a:xfrm>
            <a:custGeom>
              <a:avLst/>
              <a:gdLst/>
              <a:ahLst/>
              <a:cxnLst/>
              <a:rect l="l" t="t" r="r" b="b"/>
              <a:pathLst>
                <a:path w="2217" h="3939" extrusionOk="0">
                  <a:moveTo>
                    <a:pt x="2216" y="1"/>
                  </a:moveTo>
                  <a:lnTo>
                    <a:pt x="0" y="3927"/>
                  </a:lnTo>
                  <a:lnTo>
                    <a:pt x="0" y="3939"/>
                  </a:lnTo>
                  <a:lnTo>
                    <a:pt x="2216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744;p39">
              <a:extLst>
                <a:ext uri="{FF2B5EF4-FFF2-40B4-BE49-F238E27FC236}">
                  <a16:creationId xmlns:a16="http://schemas.microsoft.com/office/drawing/2014/main" id="{A89B6B2D-862C-BD16-F84C-2712AA6B9AA0}"/>
                </a:ext>
              </a:extLst>
            </p:cNvPr>
            <p:cNvSpPr/>
            <p:nvPr/>
          </p:nvSpPr>
          <p:spPr>
            <a:xfrm>
              <a:off x="3198525" y="-5324425"/>
              <a:ext cx="55425" cy="98475"/>
            </a:xfrm>
            <a:custGeom>
              <a:avLst/>
              <a:gdLst/>
              <a:ahLst/>
              <a:cxnLst/>
              <a:rect l="l" t="t" r="r" b="b"/>
              <a:pathLst>
                <a:path w="2217" h="3939" fill="none" extrusionOk="0">
                  <a:moveTo>
                    <a:pt x="0" y="3939"/>
                  </a:moveTo>
                  <a:lnTo>
                    <a:pt x="0" y="3927"/>
                  </a:lnTo>
                  <a:lnTo>
                    <a:pt x="2216" y="1"/>
                  </a:lnTo>
                  <a:lnTo>
                    <a:pt x="0" y="393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745;p39">
              <a:extLst>
                <a:ext uri="{FF2B5EF4-FFF2-40B4-BE49-F238E27FC236}">
                  <a16:creationId xmlns:a16="http://schemas.microsoft.com/office/drawing/2014/main" id="{5C367F21-835E-9D5F-21E3-3A79F2DA5134}"/>
                </a:ext>
              </a:extLst>
            </p:cNvPr>
            <p:cNvSpPr/>
            <p:nvPr/>
          </p:nvSpPr>
          <p:spPr>
            <a:xfrm>
              <a:off x="2905900" y="-5324425"/>
              <a:ext cx="406300" cy="1305700"/>
            </a:xfrm>
            <a:custGeom>
              <a:avLst/>
              <a:gdLst/>
              <a:ahLst/>
              <a:cxnLst/>
              <a:rect l="l" t="t" r="r" b="b"/>
              <a:pathLst>
                <a:path w="16252" h="52228" extrusionOk="0">
                  <a:moveTo>
                    <a:pt x="13921" y="1"/>
                  </a:moveTo>
                  <a:lnTo>
                    <a:pt x="11705" y="3939"/>
                  </a:lnTo>
                  <a:lnTo>
                    <a:pt x="12105" y="14159"/>
                  </a:lnTo>
                  <a:lnTo>
                    <a:pt x="0" y="52227"/>
                  </a:lnTo>
                  <a:lnTo>
                    <a:pt x="3105" y="51641"/>
                  </a:lnTo>
                  <a:lnTo>
                    <a:pt x="3254" y="51149"/>
                  </a:lnTo>
                  <a:lnTo>
                    <a:pt x="16252" y="8111"/>
                  </a:lnTo>
                  <a:lnTo>
                    <a:pt x="139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746;p39">
              <a:extLst>
                <a:ext uri="{FF2B5EF4-FFF2-40B4-BE49-F238E27FC236}">
                  <a16:creationId xmlns:a16="http://schemas.microsoft.com/office/drawing/2014/main" id="{9E669003-C58C-F48A-B855-913BA73A0389}"/>
                </a:ext>
              </a:extLst>
            </p:cNvPr>
            <p:cNvSpPr/>
            <p:nvPr/>
          </p:nvSpPr>
          <p:spPr>
            <a:xfrm>
              <a:off x="2905900" y="-5324425"/>
              <a:ext cx="406300" cy="1305700"/>
            </a:xfrm>
            <a:custGeom>
              <a:avLst/>
              <a:gdLst/>
              <a:ahLst/>
              <a:cxnLst/>
              <a:rect l="l" t="t" r="r" b="b"/>
              <a:pathLst>
                <a:path w="16252" h="52228" fill="none" extrusionOk="0">
                  <a:moveTo>
                    <a:pt x="0" y="52227"/>
                  </a:moveTo>
                  <a:lnTo>
                    <a:pt x="12105" y="14159"/>
                  </a:lnTo>
                  <a:lnTo>
                    <a:pt x="11705" y="3939"/>
                  </a:lnTo>
                  <a:lnTo>
                    <a:pt x="13921" y="1"/>
                  </a:lnTo>
                  <a:lnTo>
                    <a:pt x="16252" y="8111"/>
                  </a:lnTo>
                  <a:lnTo>
                    <a:pt x="3254" y="51149"/>
                  </a:lnTo>
                  <a:lnTo>
                    <a:pt x="3105" y="51641"/>
                  </a:lnTo>
                  <a:lnTo>
                    <a:pt x="0" y="522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747;p39">
              <a:extLst>
                <a:ext uri="{FF2B5EF4-FFF2-40B4-BE49-F238E27FC236}">
                  <a16:creationId xmlns:a16="http://schemas.microsoft.com/office/drawing/2014/main" id="{95595DC7-E5F3-6FE5-37C6-E51C472EE1BC}"/>
                </a:ext>
              </a:extLst>
            </p:cNvPr>
            <p:cNvSpPr/>
            <p:nvPr/>
          </p:nvSpPr>
          <p:spPr>
            <a:xfrm>
              <a:off x="2905775" y="-5226250"/>
              <a:ext cx="305625" cy="1207525"/>
            </a:xfrm>
            <a:custGeom>
              <a:avLst/>
              <a:gdLst/>
              <a:ahLst/>
              <a:cxnLst/>
              <a:rect l="l" t="t" r="r" b="b"/>
              <a:pathLst>
                <a:path w="12225" h="48301" extrusionOk="0">
                  <a:moveTo>
                    <a:pt x="11710" y="0"/>
                  </a:moveTo>
                  <a:lnTo>
                    <a:pt x="11701" y="176"/>
                  </a:lnTo>
                  <a:lnTo>
                    <a:pt x="11701" y="364"/>
                  </a:lnTo>
                  <a:lnTo>
                    <a:pt x="11701" y="539"/>
                  </a:lnTo>
                  <a:lnTo>
                    <a:pt x="11710" y="715"/>
                  </a:lnTo>
                  <a:lnTo>
                    <a:pt x="11714" y="1161"/>
                  </a:lnTo>
                  <a:lnTo>
                    <a:pt x="11728" y="1665"/>
                  </a:lnTo>
                  <a:lnTo>
                    <a:pt x="11767" y="2766"/>
                  </a:lnTo>
                  <a:lnTo>
                    <a:pt x="11873" y="6071"/>
                  </a:lnTo>
                  <a:lnTo>
                    <a:pt x="12010" y="10148"/>
                  </a:lnTo>
                  <a:lnTo>
                    <a:pt x="12010" y="10148"/>
                  </a:lnTo>
                  <a:lnTo>
                    <a:pt x="7208" y="25129"/>
                  </a:lnTo>
                  <a:lnTo>
                    <a:pt x="5735" y="29782"/>
                  </a:lnTo>
                  <a:lnTo>
                    <a:pt x="4367" y="34107"/>
                  </a:lnTo>
                  <a:lnTo>
                    <a:pt x="3136" y="38010"/>
                  </a:lnTo>
                  <a:lnTo>
                    <a:pt x="2582" y="39779"/>
                  </a:lnTo>
                  <a:lnTo>
                    <a:pt x="2072" y="41432"/>
                  </a:lnTo>
                  <a:lnTo>
                    <a:pt x="542" y="46413"/>
                  </a:lnTo>
                  <a:lnTo>
                    <a:pt x="133" y="47796"/>
                  </a:lnTo>
                  <a:lnTo>
                    <a:pt x="93" y="47913"/>
                  </a:lnTo>
                  <a:lnTo>
                    <a:pt x="62" y="48042"/>
                  </a:lnTo>
                  <a:lnTo>
                    <a:pt x="32" y="48171"/>
                  </a:lnTo>
                  <a:lnTo>
                    <a:pt x="1" y="48300"/>
                  </a:lnTo>
                  <a:lnTo>
                    <a:pt x="49" y="48195"/>
                  </a:lnTo>
                  <a:lnTo>
                    <a:pt x="102" y="48066"/>
                  </a:lnTo>
                  <a:lnTo>
                    <a:pt x="168" y="47878"/>
                  </a:lnTo>
                  <a:lnTo>
                    <a:pt x="366" y="47327"/>
                  </a:lnTo>
                  <a:lnTo>
                    <a:pt x="612" y="46601"/>
                  </a:lnTo>
                  <a:lnTo>
                    <a:pt x="2208" y="41760"/>
                  </a:lnTo>
                  <a:lnTo>
                    <a:pt x="3299" y="38385"/>
                  </a:lnTo>
                  <a:lnTo>
                    <a:pt x="4547" y="34505"/>
                  </a:lnTo>
                  <a:lnTo>
                    <a:pt x="5924" y="30204"/>
                  </a:lnTo>
                  <a:lnTo>
                    <a:pt x="7397" y="25586"/>
                  </a:lnTo>
                  <a:lnTo>
                    <a:pt x="10000" y="17347"/>
                  </a:lnTo>
                  <a:lnTo>
                    <a:pt x="11156" y="13678"/>
                  </a:lnTo>
                  <a:lnTo>
                    <a:pt x="12198" y="10420"/>
                  </a:lnTo>
                  <a:lnTo>
                    <a:pt x="12225" y="10338"/>
                  </a:lnTo>
                  <a:lnTo>
                    <a:pt x="12225" y="10232"/>
                  </a:lnTo>
                  <a:lnTo>
                    <a:pt x="12040" y="6048"/>
                  </a:lnTo>
                  <a:lnTo>
                    <a:pt x="11890" y="2766"/>
                  </a:lnTo>
                  <a:lnTo>
                    <a:pt x="11838" y="1653"/>
                  </a:lnTo>
                  <a:lnTo>
                    <a:pt x="11789" y="727"/>
                  </a:lnTo>
                  <a:lnTo>
                    <a:pt x="11776" y="539"/>
                  </a:lnTo>
                  <a:lnTo>
                    <a:pt x="11758" y="364"/>
                  </a:lnTo>
                  <a:lnTo>
                    <a:pt x="11736" y="176"/>
                  </a:lnTo>
                  <a:lnTo>
                    <a:pt x="117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748;p39">
              <a:extLst>
                <a:ext uri="{FF2B5EF4-FFF2-40B4-BE49-F238E27FC236}">
                  <a16:creationId xmlns:a16="http://schemas.microsoft.com/office/drawing/2014/main" id="{E2518982-DA77-30EC-A81D-52DBC8EF635D}"/>
                </a:ext>
              </a:extLst>
            </p:cNvPr>
            <p:cNvSpPr/>
            <p:nvPr/>
          </p:nvSpPr>
          <p:spPr>
            <a:xfrm>
              <a:off x="3116400" y="-4622350"/>
              <a:ext cx="5950" cy="15850"/>
            </a:xfrm>
            <a:custGeom>
              <a:avLst/>
              <a:gdLst/>
              <a:ahLst/>
              <a:cxnLst/>
              <a:rect l="l" t="t" r="r" b="b"/>
              <a:pathLst>
                <a:path w="238" h="634" extrusionOk="0">
                  <a:moveTo>
                    <a:pt x="93" y="0"/>
                  </a:moveTo>
                  <a:lnTo>
                    <a:pt x="71" y="24"/>
                  </a:lnTo>
                  <a:lnTo>
                    <a:pt x="53" y="47"/>
                  </a:lnTo>
                  <a:lnTo>
                    <a:pt x="36" y="94"/>
                  </a:lnTo>
                  <a:lnTo>
                    <a:pt x="18" y="141"/>
                  </a:lnTo>
                  <a:lnTo>
                    <a:pt x="9" y="188"/>
                  </a:lnTo>
                  <a:lnTo>
                    <a:pt x="1" y="258"/>
                  </a:lnTo>
                  <a:lnTo>
                    <a:pt x="1" y="317"/>
                  </a:lnTo>
                  <a:lnTo>
                    <a:pt x="1" y="387"/>
                  </a:lnTo>
                  <a:lnTo>
                    <a:pt x="9" y="445"/>
                  </a:lnTo>
                  <a:lnTo>
                    <a:pt x="18" y="492"/>
                  </a:lnTo>
                  <a:lnTo>
                    <a:pt x="36" y="539"/>
                  </a:lnTo>
                  <a:lnTo>
                    <a:pt x="53" y="586"/>
                  </a:lnTo>
                  <a:lnTo>
                    <a:pt x="71" y="610"/>
                  </a:lnTo>
                  <a:lnTo>
                    <a:pt x="93" y="633"/>
                  </a:lnTo>
                  <a:lnTo>
                    <a:pt x="141" y="633"/>
                  </a:lnTo>
                  <a:lnTo>
                    <a:pt x="163" y="610"/>
                  </a:lnTo>
                  <a:lnTo>
                    <a:pt x="185" y="586"/>
                  </a:lnTo>
                  <a:lnTo>
                    <a:pt x="203" y="539"/>
                  </a:lnTo>
                  <a:lnTo>
                    <a:pt x="220" y="492"/>
                  </a:lnTo>
                  <a:lnTo>
                    <a:pt x="229" y="445"/>
                  </a:lnTo>
                  <a:lnTo>
                    <a:pt x="238" y="387"/>
                  </a:lnTo>
                  <a:lnTo>
                    <a:pt x="238" y="317"/>
                  </a:lnTo>
                  <a:lnTo>
                    <a:pt x="238" y="258"/>
                  </a:lnTo>
                  <a:lnTo>
                    <a:pt x="229" y="188"/>
                  </a:lnTo>
                  <a:lnTo>
                    <a:pt x="220" y="141"/>
                  </a:lnTo>
                  <a:lnTo>
                    <a:pt x="203" y="94"/>
                  </a:lnTo>
                  <a:lnTo>
                    <a:pt x="185" y="47"/>
                  </a:lnTo>
                  <a:lnTo>
                    <a:pt x="163" y="24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749;p39">
              <a:extLst>
                <a:ext uri="{FF2B5EF4-FFF2-40B4-BE49-F238E27FC236}">
                  <a16:creationId xmlns:a16="http://schemas.microsoft.com/office/drawing/2014/main" id="{1747E2D1-64DE-3093-A036-C1B68BA3A191}"/>
                </a:ext>
              </a:extLst>
            </p:cNvPr>
            <p:cNvSpPr/>
            <p:nvPr/>
          </p:nvSpPr>
          <p:spPr>
            <a:xfrm>
              <a:off x="3195550" y="-4857350"/>
              <a:ext cx="5950" cy="15850"/>
            </a:xfrm>
            <a:custGeom>
              <a:avLst/>
              <a:gdLst/>
              <a:ahLst/>
              <a:cxnLst/>
              <a:rect l="l" t="t" r="r" b="b"/>
              <a:pathLst>
                <a:path w="238" h="634" extrusionOk="0">
                  <a:moveTo>
                    <a:pt x="93" y="0"/>
                  </a:moveTo>
                  <a:lnTo>
                    <a:pt x="71" y="24"/>
                  </a:lnTo>
                  <a:lnTo>
                    <a:pt x="53" y="47"/>
                  </a:lnTo>
                  <a:lnTo>
                    <a:pt x="36" y="94"/>
                  </a:lnTo>
                  <a:lnTo>
                    <a:pt x="18" y="141"/>
                  </a:lnTo>
                  <a:lnTo>
                    <a:pt x="9" y="188"/>
                  </a:lnTo>
                  <a:lnTo>
                    <a:pt x="0" y="258"/>
                  </a:lnTo>
                  <a:lnTo>
                    <a:pt x="0" y="317"/>
                  </a:lnTo>
                  <a:lnTo>
                    <a:pt x="0" y="387"/>
                  </a:lnTo>
                  <a:lnTo>
                    <a:pt x="9" y="446"/>
                  </a:lnTo>
                  <a:lnTo>
                    <a:pt x="18" y="493"/>
                  </a:lnTo>
                  <a:lnTo>
                    <a:pt x="36" y="539"/>
                  </a:lnTo>
                  <a:lnTo>
                    <a:pt x="53" y="586"/>
                  </a:lnTo>
                  <a:lnTo>
                    <a:pt x="71" y="610"/>
                  </a:lnTo>
                  <a:lnTo>
                    <a:pt x="93" y="633"/>
                  </a:lnTo>
                  <a:lnTo>
                    <a:pt x="141" y="633"/>
                  </a:lnTo>
                  <a:lnTo>
                    <a:pt x="167" y="610"/>
                  </a:lnTo>
                  <a:lnTo>
                    <a:pt x="185" y="586"/>
                  </a:lnTo>
                  <a:lnTo>
                    <a:pt x="203" y="539"/>
                  </a:lnTo>
                  <a:lnTo>
                    <a:pt x="220" y="493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38" y="317"/>
                  </a:lnTo>
                  <a:lnTo>
                    <a:pt x="238" y="258"/>
                  </a:lnTo>
                  <a:lnTo>
                    <a:pt x="229" y="188"/>
                  </a:lnTo>
                  <a:lnTo>
                    <a:pt x="220" y="141"/>
                  </a:lnTo>
                  <a:lnTo>
                    <a:pt x="203" y="94"/>
                  </a:lnTo>
                  <a:lnTo>
                    <a:pt x="185" y="47"/>
                  </a:lnTo>
                  <a:lnTo>
                    <a:pt x="167" y="24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750;p39">
              <a:extLst>
                <a:ext uri="{FF2B5EF4-FFF2-40B4-BE49-F238E27FC236}">
                  <a16:creationId xmlns:a16="http://schemas.microsoft.com/office/drawing/2014/main" id="{35F79E06-A66A-2CD2-46A3-5F71B3AB2161}"/>
                </a:ext>
              </a:extLst>
            </p:cNvPr>
            <p:cNvSpPr/>
            <p:nvPr/>
          </p:nvSpPr>
          <p:spPr>
            <a:xfrm>
              <a:off x="3048125" y="-4400250"/>
              <a:ext cx="6075" cy="16125"/>
            </a:xfrm>
            <a:custGeom>
              <a:avLst/>
              <a:gdLst/>
              <a:ahLst/>
              <a:cxnLst/>
              <a:rect l="l" t="t" r="r" b="b"/>
              <a:pathLst>
                <a:path w="243" h="645" extrusionOk="0">
                  <a:moveTo>
                    <a:pt x="120" y="0"/>
                  </a:moveTo>
                  <a:lnTo>
                    <a:pt x="98" y="12"/>
                  </a:lnTo>
                  <a:lnTo>
                    <a:pt x="76" y="24"/>
                  </a:lnTo>
                  <a:lnTo>
                    <a:pt x="54" y="59"/>
                  </a:lnTo>
                  <a:lnTo>
                    <a:pt x="36" y="94"/>
                  </a:lnTo>
                  <a:lnTo>
                    <a:pt x="23" y="141"/>
                  </a:lnTo>
                  <a:lnTo>
                    <a:pt x="10" y="199"/>
                  </a:lnTo>
                  <a:lnTo>
                    <a:pt x="1" y="258"/>
                  </a:lnTo>
                  <a:lnTo>
                    <a:pt x="1" y="317"/>
                  </a:lnTo>
                  <a:lnTo>
                    <a:pt x="1" y="387"/>
                  </a:lnTo>
                  <a:lnTo>
                    <a:pt x="10" y="446"/>
                  </a:lnTo>
                  <a:lnTo>
                    <a:pt x="23" y="504"/>
                  </a:lnTo>
                  <a:lnTo>
                    <a:pt x="36" y="551"/>
                  </a:lnTo>
                  <a:lnTo>
                    <a:pt x="54" y="586"/>
                  </a:lnTo>
                  <a:lnTo>
                    <a:pt x="76" y="610"/>
                  </a:lnTo>
                  <a:lnTo>
                    <a:pt x="98" y="633"/>
                  </a:lnTo>
                  <a:lnTo>
                    <a:pt x="120" y="645"/>
                  </a:lnTo>
                  <a:lnTo>
                    <a:pt x="146" y="633"/>
                  </a:lnTo>
                  <a:lnTo>
                    <a:pt x="168" y="610"/>
                  </a:lnTo>
                  <a:lnTo>
                    <a:pt x="190" y="586"/>
                  </a:lnTo>
                  <a:lnTo>
                    <a:pt x="208" y="551"/>
                  </a:lnTo>
                  <a:lnTo>
                    <a:pt x="221" y="504"/>
                  </a:lnTo>
                  <a:lnTo>
                    <a:pt x="230" y="446"/>
                  </a:lnTo>
                  <a:lnTo>
                    <a:pt x="238" y="387"/>
                  </a:lnTo>
                  <a:lnTo>
                    <a:pt x="243" y="317"/>
                  </a:lnTo>
                  <a:lnTo>
                    <a:pt x="238" y="258"/>
                  </a:lnTo>
                  <a:lnTo>
                    <a:pt x="230" y="199"/>
                  </a:lnTo>
                  <a:lnTo>
                    <a:pt x="221" y="141"/>
                  </a:lnTo>
                  <a:lnTo>
                    <a:pt x="208" y="94"/>
                  </a:lnTo>
                  <a:lnTo>
                    <a:pt x="190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751;p39">
              <a:extLst>
                <a:ext uri="{FF2B5EF4-FFF2-40B4-BE49-F238E27FC236}">
                  <a16:creationId xmlns:a16="http://schemas.microsoft.com/office/drawing/2014/main" id="{4A2FB3A8-E0C0-51EC-AD4A-D559080E8F16}"/>
                </a:ext>
              </a:extLst>
            </p:cNvPr>
            <p:cNvSpPr/>
            <p:nvPr/>
          </p:nvSpPr>
          <p:spPr>
            <a:xfrm>
              <a:off x="2979325" y="-4199250"/>
              <a:ext cx="6075" cy="16150"/>
            </a:xfrm>
            <a:custGeom>
              <a:avLst/>
              <a:gdLst/>
              <a:ahLst/>
              <a:cxnLst/>
              <a:rect l="l" t="t" r="r" b="b"/>
              <a:pathLst>
                <a:path w="243" h="646" extrusionOk="0">
                  <a:moveTo>
                    <a:pt x="119" y="0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6" y="94"/>
                  </a:lnTo>
                  <a:lnTo>
                    <a:pt x="22" y="141"/>
                  </a:lnTo>
                  <a:lnTo>
                    <a:pt x="9" y="200"/>
                  </a:lnTo>
                  <a:lnTo>
                    <a:pt x="0" y="258"/>
                  </a:lnTo>
                  <a:lnTo>
                    <a:pt x="0" y="317"/>
                  </a:lnTo>
                  <a:lnTo>
                    <a:pt x="0" y="387"/>
                  </a:lnTo>
                  <a:lnTo>
                    <a:pt x="9" y="446"/>
                  </a:lnTo>
                  <a:lnTo>
                    <a:pt x="22" y="504"/>
                  </a:lnTo>
                  <a:lnTo>
                    <a:pt x="36" y="551"/>
                  </a:lnTo>
                  <a:lnTo>
                    <a:pt x="53" y="586"/>
                  </a:lnTo>
                  <a:lnTo>
                    <a:pt x="75" y="622"/>
                  </a:lnTo>
                  <a:lnTo>
                    <a:pt x="97" y="633"/>
                  </a:lnTo>
                  <a:lnTo>
                    <a:pt x="119" y="645"/>
                  </a:lnTo>
                  <a:lnTo>
                    <a:pt x="146" y="633"/>
                  </a:lnTo>
                  <a:lnTo>
                    <a:pt x="168" y="622"/>
                  </a:lnTo>
                  <a:lnTo>
                    <a:pt x="185" y="586"/>
                  </a:lnTo>
                  <a:lnTo>
                    <a:pt x="207" y="551"/>
                  </a:lnTo>
                  <a:lnTo>
                    <a:pt x="220" y="504"/>
                  </a:lnTo>
                  <a:lnTo>
                    <a:pt x="229" y="446"/>
                  </a:lnTo>
                  <a:lnTo>
                    <a:pt x="238" y="387"/>
                  </a:lnTo>
                  <a:lnTo>
                    <a:pt x="242" y="317"/>
                  </a:lnTo>
                  <a:lnTo>
                    <a:pt x="238" y="258"/>
                  </a:lnTo>
                  <a:lnTo>
                    <a:pt x="229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5" y="59"/>
                  </a:lnTo>
                  <a:lnTo>
                    <a:pt x="168" y="24"/>
                  </a:lnTo>
                  <a:lnTo>
                    <a:pt x="146" y="1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752;p39">
              <a:extLst>
                <a:ext uri="{FF2B5EF4-FFF2-40B4-BE49-F238E27FC236}">
                  <a16:creationId xmlns:a16="http://schemas.microsoft.com/office/drawing/2014/main" id="{13B2A230-8AFE-6391-185E-829E08FF681B}"/>
                </a:ext>
              </a:extLst>
            </p:cNvPr>
            <p:cNvSpPr/>
            <p:nvPr/>
          </p:nvSpPr>
          <p:spPr>
            <a:xfrm>
              <a:off x="4217750" y="-2959225"/>
              <a:ext cx="566025" cy="939425"/>
            </a:xfrm>
            <a:custGeom>
              <a:avLst/>
              <a:gdLst/>
              <a:ahLst/>
              <a:cxnLst/>
              <a:rect l="l" t="t" r="r" b="b"/>
              <a:pathLst>
                <a:path w="22641" h="37577" extrusionOk="0">
                  <a:moveTo>
                    <a:pt x="8372" y="0"/>
                  </a:moveTo>
                  <a:lnTo>
                    <a:pt x="2507" y="3856"/>
                  </a:lnTo>
                  <a:lnTo>
                    <a:pt x="0" y="21672"/>
                  </a:lnTo>
                  <a:lnTo>
                    <a:pt x="20745" y="37576"/>
                  </a:lnTo>
                  <a:lnTo>
                    <a:pt x="22641" y="18870"/>
                  </a:lnTo>
                  <a:lnTo>
                    <a:pt x="83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753;p39">
              <a:extLst>
                <a:ext uri="{FF2B5EF4-FFF2-40B4-BE49-F238E27FC236}">
                  <a16:creationId xmlns:a16="http://schemas.microsoft.com/office/drawing/2014/main" id="{0BB7FC01-CFF9-A027-576A-6C2C0CE599E6}"/>
                </a:ext>
              </a:extLst>
            </p:cNvPr>
            <p:cNvSpPr/>
            <p:nvPr/>
          </p:nvSpPr>
          <p:spPr>
            <a:xfrm>
              <a:off x="4217750" y="-2959225"/>
              <a:ext cx="566025" cy="939425"/>
            </a:xfrm>
            <a:custGeom>
              <a:avLst/>
              <a:gdLst/>
              <a:ahLst/>
              <a:cxnLst/>
              <a:rect l="l" t="t" r="r" b="b"/>
              <a:pathLst>
                <a:path w="22641" h="37577" fill="none" extrusionOk="0">
                  <a:moveTo>
                    <a:pt x="20745" y="37576"/>
                  </a:moveTo>
                  <a:lnTo>
                    <a:pt x="22641" y="18870"/>
                  </a:lnTo>
                  <a:lnTo>
                    <a:pt x="8372" y="0"/>
                  </a:lnTo>
                  <a:lnTo>
                    <a:pt x="2507" y="3856"/>
                  </a:lnTo>
                  <a:lnTo>
                    <a:pt x="0" y="21672"/>
                  </a:lnTo>
                  <a:lnTo>
                    <a:pt x="20745" y="375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754;p39">
              <a:extLst>
                <a:ext uri="{FF2B5EF4-FFF2-40B4-BE49-F238E27FC236}">
                  <a16:creationId xmlns:a16="http://schemas.microsoft.com/office/drawing/2014/main" id="{6056C0DF-BA9D-0A0E-0DDE-868C20CA2EA6}"/>
                </a:ext>
              </a:extLst>
            </p:cNvPr>
            <p:cNvSpPr/>
            <p:nvPr/>
          </p:nvSpPr>
          <p:spPr>
            <a:xfrm>
              <a:off x="4288525" y="-2959225"/>
              <a:ext cx="138550" cy="90850"/>
            </a:xfrm>
            <a:custGeom>
              <a:avLst/>
              <a:gdLst/>
              <a:ahLst/>
              <a:cxnLst/>
              <a:rect l="l" t="t" r="r" b="b"/>
              <a:pathLst>
                <a:path w="5542" h="3634" extrusionOk="0">
                  <a:moveTo>
                    <a:pt x="5541" y="0"/>
                  </a:moveTo>
                  <a:lnTo>
                    <a:pt x="1" y="3634"/>
                  </a:lnTo>
                  <a:lnTo>
                    <a:pt x="5" y="3634"/>
                  </a:lnTo>
                  <a:lnTo>
                    <a:pt x="5541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755;p39">
              <a:extLst>
                <a:ext uri="{FF2B5EF4-FFF2-40B4-BE49-F238E27FC236}">
                  <a16:creationId xmlns:a16="http://schemas.microsoft.com/office/drawing/2014/main" id="{80942C97-4EF5-3212-CB39-A1F7CB98C560}"/>
                </a:ext>
              </a:extLst>
            </p:cNvPr>
            <p:cNvSpPr/>
            <p:nvPr/>
          </p:nvSpPr>
          <p:spPr>
            <a:xfrm>
              <a:off x="4288525" y="-2959225"/>
              <a:ext cx="138550" cy="90850"/>
            </a:xfrm>
            <a:custGeom>
              <a:avLst/>
              <a:gdLst/>
              <a:ahLst/>
              <a:cxnLst/>
              <a:rect l="l" t="t" r="r" b="b"/>
              <a:pathLst>
                <a:path w="5542" h="3634" fill="none" extrusionOk="0">
                  <a:moveTo>
                    <a:pt x="5" y="3634"/>
                  </a:moveTo>
                  <a:lnTo>
                    <a:pt x="1" y="3634"/>
                  </a:lnTo>
                  <a:lnTo>
                    <a:pt x="5541" y="0"/>
                  </a:lnTo>
                  <a:lnTo>
                    <a:pt x="5" y="363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756;p39">
              <a:extLst>
                <a:ext uri="{FF2B5EF4-FFF2-40B4-BE49-F238E27FC236}">
                  <a16:creationId xmlns:a16="http://schemas.microsoft.com/office/drawing/2014/main" id="{9F25BF8D-068C-B0D0-90C1-228CBB9E549A}"/>
                </a:ext>
              </a:extLst>
            </p:cNvPr>
            <p:cNvSpPr/>
            <p:nvPr/>
          </p:nvSpPr>
          <p:spPr>
            <a:xfrm>
              <a:off x="4288650" y="-2959225"/>
              <a:ext cx="468525" cy="598650"/>
            </a:xfrm>
            <a:custGeom>
              <a:avLst/>
              <a:gdLst/>
              <a:ahLst/>
              <a:cxnLst/>
              <a:rect l="l" t="t" r="r" b="b"/>
              <a:pathLst>
                <a:path w="18741" h="23946" extrusionOk="0">
                  <a:moveTo>
                    <a:pt x="5536" y="0"/>
                  </a:moveTo>
                  <a:lnTo>
                    <a:pt x="0" y="3634"/>
                  </a:lnTo>
                  <a:lnTo>
                    <a:pt x="16793" y="23945"/>
                  </a:lnTo>
                  <a:lnTo>
                    <a:pt x="16854" y="23547"/>
                  </a:lnTo>
                  <a:lnTo>
                    <a:pt x="16916" y="23160"/>
                  </a:lnTo>
                  <a:lnTo>
                    <a:pt x="16986" y="22762"/>
                  </a:lnTo>
                  <a:lnTo>
                    <a:pt x="17061" y="22375"/>
                  </a:lnTo>
                  <a:lnTo>
                    <a:pt x="17140" y="22000"/>
                  </a:lnTo>
                  <a:lnTo>
                    <a:pt x="17219" y="21625"/>
                  </a:lnTo>
                  <a:lnTo>
                    <a:pt x="17307" y="21261"/>
                  </a:lnTo>
                  <a:lnTo>
                    <a:pt x="17399" y="20910"/>
                  </a:lnTo>
                  <a:lnTo>
                    <a:pt x="17492" y="20558"/>
                  </a:lnTo>
                  <a:lnTo>
                    <a:pt x="17588" y="20230"/>
                  </a:lnTo>
                  <a:lnTo>
                    <a:pt x="17690" y="19902"/>
                  </a:lnTo>
                  <a:lnTo>
                    <a:pt x="17795" y="19597"/>
                  </a:lnTo>
                  <a:lnTo>
                    <a:pt x="17905" y="19292"/>
                  </a:lnTo>
                  <a:lnTo>
                    <a:pt x="18015" y="18999"/>
                  </a:lnTo>
                  <a:lnTo>
                    <a:pt x="18129" y="18718"/>
                  </a:lnTo>
                  <a:lnTo>
                    <a:pt x="18244" y="18448"/>
                  </a:lnTo>
                  <a:lnTo>
                    <a:pt x="18362" y="18179"/>
                  </a:lnTo>
                  <a:lnTo>
                    <a:pt x="18485" y="17933"/>
                  </a:lnTo>
                  <a:lnTo>
                    <a:pt x="18613" y="17687"/>
                  </a:lnTo>
                  <a:lnTo>
                    <a:pt x="18740" y="17464"/>
                  </a:lnTo>
                  <a:lnTo>
                    <a:pt x="55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757;p39">
              <a:extLst>
                <a:ext uri="{FF2B5EF4-FFF2-40B4-BE49-F238E27FC236}">
                  <a16:creationId xmlns:a16="http://schemas.microsoft.com/office/drawing/2014/main" id="{7CAB8A73-A86F-66DD-E8C7-DD69D7E932F6}"/>
                </a:ext>
              </a:extLst>
            </p:cNvPr>
            <p:cNvSpPr/>
            <p:nvPr/>
          </p:nvSpPr>
          <p:spPr>
            <a:xfrm>
              <a:off x="4288650" y="-2959225"/>
              <a:ext cx="468525" cy="598650"/>
            </a:xfrm>
            <a:custGeom>
              <a:avLst/>
              <a:gdLst/>
              <a:ahLst/>
              <a:cxnLst/>
              <a:rect l="l" t="t" r="r" b="b"/>
              <a:pathLst>
                <a:path w="18741" h="23946" fill="none" extrusionOk="0">
                  <a:moveTo>
                    <a:pt x="16793" y="23945"/>
                  </a:moveTo>
                  <a:lnTo>
                    <a:pt x="0" y="3634"/>
                  </a:lnTo>
                  <a:lnTo>
                    <a:pt x="5536" y="0"/>
                  </a:lnTo>
                  <a:lnTo>
                    <a:pt x="18740" y="17464"/>
                  </a:lnTo>
                  <a:lnTo>
                    <a:pt x="18740" y="17464"/>
                  </a:lnTo>
                  <a:lnTo>
                    <a:pt x="18613" y="17687"/>
                  </a:lnTo>
                  <a:lnTo>
                    <a:pt x="18485" y="17933"/>
                  </a:lnTo>
                  <a:lnTo>
                    <a:pt x="18362" y="18179"/>
                  </a:lnTo>
                  <a:lnTo>
                    <a:pt x="18244" y="18448"/>
                  </a:lnTo>
                  <a:lnTo>
                    <a:pt x="18129" y="18718"/>
                  </a:lnTo>
                  <a:lnTo>
                    <a:pt x="18015" y="18999"/>
                  </a:lnTo>
                  <a:lnTo>
                    <a:pt x="17905" y="19292"/>
                  </a:lnTo>
                  <a:lnTo>
                    <a:pt x="17795" y="19597"/>
                  </a:lnTo>
                  <a:lnTo>
                    <a:pt x="17690" y="19902"/>
                  </a:lnTo>
                  <a:lnTo>
                    <a:pt x="17588" y="20230"/>
                  </a:lnTo>
                  <a:lnTo>
                    <a:pt x="17492" y="20558"/>
                  </a:lnTo>
                  <a:lnTo>
                    <a:pt x="17399" y="20910"/>
                  </a:lnTo>
                  <a:lnTo>
                    <a:pt x="17307" y="21261"/>
                  </a:lnTo>
                  <a:lnTo>
                    <a:pt x="17219" y="21625"/>
                  </a:lnTo>
                  <a:lnTo>
                    <a:pt x="17140" y="22000"/>
                  </a:lnTo>
                  <a:lnTo>
                    <a:pt x="17061" y="22375"/>
                  </a:lnTo>
                  <a:lnTo>
                    <a:pt x="17061" y="22375"/>
                  </a:lnTo>
                  <a:lnTo>
                    <a:pt x="16986" y="22762"/>
                  </a:lnTo>
                  <a:lnTo>
                    <a:pt x="16916" y="23160"/>
                  </a:lnTo>
                  <a:lnTo>
                    <a:pt x="16854" y="23547"/>
                  </a:lnTo>
                  <a:lnTo>
                    <a:pt x="16793" y="239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758;p39">
              <a:extLst>
                <a:ext uri="{FF2B5EF4-FFF2-40B4-BE49-F238E27FC236}">
                  <a16:creationId xmlns:a16="http://schemas.microsoft.com/office/drawing/2014/main" id="{670287BE-05E8-B7AD-DF1C-E1E57082521D}"/>
                </a:ext>
              </a:extLst>
            </p:cNvPr>
            <p:cNvSpPr/>
            <p:nvPr/>
          </p:nvSpPr>
          <p:spPr>
            <a:xfrm>
              <a:off x="4290525" y="-2863125"/>
              <a:ext cx="415425" cy="502550"/>
            </a:xfrm>
            <a:custGeom>
              <a:avLst/>
              <a:gdLst/>
              <a:ahLst/>
              <a:cxnLst/>
              <a:rect l="l" t="t" r="r" b="b"/>
              <a:pathLst>
                <a:path w="16617" h="20102" extrusionOk="0">
                  <a:moveTo>
                    <a:pt x="4" y="1"/>
                  </a:moveTo>
                  <a:lnTo>
                    <a:pt x="0" y="12"/>
                  </a:lnTo>
                  <a:lnTo>
                    <a:pt x="0" y="24"/>
                  </a:lnTo>
                  <a:lnTo>
                    <a:pt x="9" y="36"/>
                  </a:lnTo>
                  <a:lnTo>
                    <a:pt x="35" y="94"/>
                  </a:lnTo>
                  <a:lnTo>
                    <a:pt x="158" y="270"/>
                  </a:lnTo>
                  <a:lnTo>
                    <a:pt x="356" y="552"/>
                  </a:lnTo>
                  <a:lnTo>
                    <a:pt x="633" y="915"/>
                  </a:lnTo>
                  <a:lnTo>
                    <a:pt x="1390" y="1899"/>
                  </a:lnTo>
                  <a:lnTo>
                    <a:pt x="2396" y="3165"/>
                  </a:lnTo>
                  <a:lnTo>
                    <a:pt x="3623" y="4689"/>
                  </a:lnTo>
                  <a:lnTo>
                    <a:pt x="5030" y="6435"/>
                  </a:lnTo>
                  <a:lnTo>
                    <a:pt x="6587" y="8334"/>
                  </a:lnTo>
                  <a:lnTo>
                    <a:pt x="8258" y="10373"/>
                  </a:lnTo>
                  <a:lnTo>
                    <a:pt x="9933" y="12389"/>
                  </a:lnTo>
                  <a:lnTo>
                    <a:pt x="11494" y="14253"/>
                  </a:lnTo>
                  <a:lnTo>
                    <a:pt x="12914" y="15941"/>
                  </a:lnTo>
                  <a:lnTo>
                    <a:pt x="14150" y="17382"/>
                  </a:lnTo>
                  <a:lnTo>
                    <a:pt x="15170" y="18566"/>
                  </a:lnTo>
                  <a:lnTo>
                    <a:pt x="15944" y="19433"/>
                  </a:lnTo>
                  <a:lnTo>
                    <a:pt x="16229" y="19738"/>
                  </a:lnTo>
                  <a:lnTo>
                    <a:pt x="16441" y="19961"/>
                  </a:lnTo>
                  <a:lnTo>
                    <a:pt x="16568" y="20078"/>
                  </a:lnTo>
                  <a:lnTo>
                    <a:pt x="16603" y="20101"/>
                  </a:lnTo>
                  <a:lnTo>
                    <a:pt x="16616" y="20101"/>
                  </a:lnTo>
                  <a:lnTo>
                    <a:pt x="16616" y="20090"/>
                  </a:lnTo>
                  <a:lnTo>
                    <a:pt x="16608" y="20078"/>
                  </a:lnTo>
                  <a:lnTo>
                    <a:pt x="16581" y="20019"/>
                  </a:lnTo>
                  <a:lnTo>
                    <a:pt x="16458" y="19832"/>
                  </a:lnTo>
                  <a:lnTo>
                    <a:pt x="16260" y="19562"/>
                  </a:lnTo>
                  <a:lnTo>
                    <a:pt x="15983" y="19199"/>
                  </a:lnTo>
                  <a:lnTo>
                    <a:pt x="15227" y="18214"/>
                  </a:lnTo>
                  <a:lnTo>
                    <a:pt x="14220" y="16948"/>
                  </a:lnTo>
                  <a:lnTo>
                    <a:pt x="12998" y="15425"/>
                  </a:lnTo>
                  <a:lnTo>
                    <a:pt x="11591" y="13690"/>
                  </a:lnTo>
                  <a:lnTo>
                    <a:pt x="10034" y="11780"/>
                  </a:lnTo>
                  <a:lnTo>
                    <a:pt x="8359" y="9752"/>
                  </a:lnTo>
                  <a:lnTo>
                    <a:pt x="6684" y="7736"/>
                  </a:lnTo>
                  <a:lnTo>
                    <a:pt x="5118" y="5873"/>
                  </a:lnTo>
                  <a:lnTo>
                    <a:pt x="3702" y="4185"/>
                  </a:lnTo>
                  <a:lnTo>
                    <a:pt x="2467" y="2743"/>
                  </a:lnTo>
                  <a:lnTo>
                    <a:pt x="1447" y="1560"/>
                  </a:lnTo>
                  <a:lnTo>
                    <a:pt x="673" y="681"/>
                  </a:lnTo>
                  <a:lnTo>
                    <a:pt x="387" y="376"/>
                  </a:lnTo>
                  <a:lnTo>
                    <a:pt x="180" y="153"/>
                  </a:lnTo>
                  <a:lnTo>
                    <a:pt x="48" y="36"/>
                  </a:lnTo>
                  <a:lnTo>
                    <a:pt x="13" y="12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759;p39">
              <a:extLst>
                <a:ext uri="{FF2B5EF4-FFF2-40B4-BE49-F238E27FC236}">
                  <a16:creationId xmlns:a16="http://schemas.microsoft.com/office/drawing/2014/main" id="{E5EB5471-3167-B3C4-1287-FFB424C83C7A}"/>
                </a:ext>
              </a:extLst>
            </p:cNvPr>
            <p:cNvSpPr/>
            <p:nvPr/>
          </p:nvSpPr>
          <p:spPr>
            <a:xfrm>
              <a:off x="4658550" y="-2523800"/>
              <a:ext cx="6075" cy="15825"/>
            </a:xfrm>
            <a:custGeom>
              <a:avLst/>
              <a:gdLst/>
              <a:ahLst/>
              <a:cxnLst/>
              <a:rect l="l" t="t" r="r" b="b"/>
              <a:pathLst>
                <a:path w="243" h="633" extrusionOk="0">
                  <a:moveTo>
                    <a:pt x="110" y="0"/>
                  </a:moveTo>
                  <a:lnTo>
                    <a:pt x="84" y="12"/>
                  </a:lnTo>
                  <a:lnTo>
                    <a:pt x="62" y="35"/>
                  </a:lnTo>
                  <a:lnTo>
                    <a:pt x="44" y="70"/>
                  </a:lnTo>
                  <a:lnTo>
                    <a:pt x="27" y="117"/>
                  </a:lnTo>
                  <a:lnTo>
                    <a:pt x="13" y="176"/>
                  </a:lnTo>
                  <a:lnTo>
                    <a:pt x="5" y="234"/>
                  </a:lnTo>
                  <a:lnTo>
                    <a:pt x="0" y="293"/>
                  </a:lnTo>
                  <a:lnTo>
                    <a:pt x="0" y="352"/>
                  </a:lnTo>
                  <a:lnTo>
                    <a:pt x="5" y="422"/>
                  </a:lnTo>
                  <a:lnTo>
                    <a:pt x="13" y="481"/>
                  </a:lnTo>
                  <a:lnTo>
                    <a:pt x="27" y="527"/>
                  </a:lnTo>
                  <a:lnTo>
                    <a:pt x="44" y="574"/>
                  </a:lnTo>
                  <a:lnTo>
                    <a:pt x="66" y="609"/>
                  </a:lnTo>
                  <a:lnTo>
                    <a:pt x="88" y="633"/>
                  </a:lnTo>
                  <a:lnTo>
                    <a:pt x="132" y="633"/>
                  </a:lnTo>
                  <a:lnTo>
                    <a:pt x="159" y="621"/>
                  </a:lnTo>
                  <a:lnTo>
                    <a:pt x="181" y="598"/>
                  </a:lnTo>
                  <a:lnTo>
                    <a:pt x="198" y="563"/>
                  </a:lnTo>
                  <a:lnTo>
                    <a:pt x="216" y="516"/>
                  </a:lnTo>
                  <a:lnTo>
                    <a:pt x="229" y="469"/>
                  </a:lnTo>
                  <a:lnTo>
                    <a:pt x="238" y="410"/>
                  </a:lnTo>
                  <a:lnTo>
                    <a:pt x="242" y="352"/>
                  </a:lnTo>
                  <a:lnTo>
                    <a:pt x="242" y="281"/>
                  </a:lnTo>
                  <a:lnTo>
                    <a:pt x="238" y="223"/>
                  </a:lnTo>
                  <a:lnTo>
                    <a:pt x="229" y="164"/>
                  </a:lnTo>
                  <a:lnTo>
                    <a:pt x="216" y="105"/>
                  </a:lnTo>
                  <a:lnTo>
                    <a:pt x="198" y="70"/>
                  </a:lnTo>
                  <a:lnTo>
                    <a:pt x="176" y="35"/>
                  </a:lnTo>
                  <a:lnTo>
                    <a:pt x="154" y="12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760;p39">
              <a:extLst>
                <a:ext uri="{FF2B5EF4-FFF2-40B4-BE49-F238E27FC236}">
                  <a16:creationId xmlns:a16="http://schemas.microsoft.com/office/drawing/2014/main" id="{2804DC03-5099-96F0-7C1E-6E7A0B7CD3C2}"/>
                </a:ext>
              </a:extLst>
            </p:cNvPr>
            <p:cNvSpPr/>
            <p:nvPr/>
          </p:nvSpPr>
          <p:spPr>
            <a:xfrm>
              <a:off x="4546425" y="-2654800"/>
              <a:ext cx="6075" cy="15850"/>
            </a:xfrm>
            <a:custGeom>
              <a:avLst/>
              <a:gdLst/>
              <a:ahLst/>
              <a:cxnLst/>
              <a:rect l="l" t="t" r="r" b="b"/>
              <a:pathLst>
                <a:path w="243" h="634" extrusionOk="0">
                  <a:moveTo>
                    <a:pt x="106" y="1"/>
                  </a:moveTo>
                  <a:lnTo>
                    <a:pt x="84" y="13"/>
                  </a:lnTo>
                  <a:lnTo>
                    <a:pt x="62" y="36"/>
                  </a:lnTo>
                  <a:lnTo>
                    <a:pt x="44" y="71"/>
                  </a:lnTo>
                  <a:lnTo>
                    <a:pt x="27" y="118"/>
                  </a:lnTo>
                  <a:lnTo>
                    <a:pt x="14" y="165"/>
                  </a:lnTo>
                  <a:lnTo>
                    <a:pt x="5" y="224"/>
                  </a:lnTo>
                  <a:lnTo>
                    <a:pt x="0" y="282"/>
                  </a:lnTo>
                  <a:lnTo>
                    <a:pt x="0" y="353"/>
                  </a:lnTo>
                  <a:lnTo>
                    <a:pt x="5" y="411"/>
                  </a:lnTo>
                  <a:lnTo>
                    <a:pt x="9" y="423"/>
                  </a:lnTo>
                  <a:lnTo>
                    <a:pt x="18" y="481"/>
                  </a:lnTo>
                  <a:lnTo>
                    <a:pt x="31" y="528"/>
                  </a:lnTo>
                  <a:lnTo>
                    <a:pt x="49" y="575"/>
                  </a:lnTo>
                  <a:lnTo>
                    <a:pt x="66" y="599"/>
                  </a:lnTo>
                  <a:lnTo>
                    <a:pt x="88" y="622"/>
                  </a:lnTo>
                  <a:lnTo>
                    <a:pt x="110" y="634"/>
                  </a:lnTo>
                  <a:lnTo>
                    <a:pt x="137" y="634"/>
                  </a:lnTo>
                  <a:lnTo>
                    <a:pt x="159" y="622"/>
                  </a:lnTo>
                  <a:lnTo>
                    <a:pt x="181" y="599"/>
                  </a:lnTo>
                  <a:lnTo>
                    <a:pt x="203" y="552"/>
                  </a:lnTo>
                  <a:lnTo>
                    <a:pt x="216" y="517"/>
                  </a:lnTo>
                  <a:lnTo>
                    <a:pt x="229" y="458"/>
                  </a:lnTo>
                  <a:lnTo>
                    <a:pt x="238" y="399"/>
                  </a:lnTo>
                  <a:lnTo>
                    <a:pt x="242" y="341"/>
                  </a:lnTo>
                  <a:lnTo>
                    <a:pt x="242" y="282"/>
                  </a:lnTo>
                  <a:lnTo>
                    <a:pt x="233" y="212"/>
                  </a:lnTo>
                  <a:lnTo>
                    <a:pt x="225" y="153"/>
                  </a:lnTo>
                  <a:lnTo>
                    <a:pt x="211" y="106"/>
                  </a:lnTo>
                  <a:lnTo>
                    <a:pt x="194" y="60"/>
                  </a:lnTo>
                  <a:lnTo>
                    <a:pt x="176" y="36"/>
                  </a:lnTo>
                  <a:lnTo>
                    <a:pt x="154" y="13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761;p39">
              <a:extLst>
                <a:ext uri="{FF2B5EF4-FFF2-40B4-BE49-F238E27FC236}">
                  <a16:creationId xmlns:a16="http://schemas.microsoft.com/office/drawing/2014/main" id="{9628D7FC-8AE3-3E8A-1FD0-6E49791F9EF5}"/>
                </a:ext>
              </a:extLst>
            </p:cNvPr>
            <p:cNvSpPr/>
            <p:nvPr/>
          </p:nvSpPr>
          <p:spPr>
            <a:xfrm>
              <a:off x="4434300" y="-2786050"/>
              <a:ext cx="5950" cy="16125"/>
            </a:xfrm>
            <a:custGeom>
              <a:avLst/>
              <a:gdLst/>
              <a:ahLst/>
              <a:cxnLst/>
              <a:rect l="l" t="t" r="r" b="b"/>
              <a:pathLst>
                <a:path w="238" h="645" extrusionOk="0">
                  <a:moveTo>
                    <a:pt x="106" y="0"/>
                  </a:moveTo>
                  <a:lnTo>
                    <a:pt x="80" y="12"/>
                  </a:lnTo>
                  <a:lnTo>
                    <a:pt x="58" y="35"/>
                  </a:lnTo>
                  <a:lnTo>
                    <a:pt x="40" y="71"/>
                  </a:lnTo>
                  <a:lnTo>
                    <a:pt x="27" y="117"/>
                  </a:lnTo>
                  <a:lnTo>
                    <a:pt x="14" y="164"/>
                  </a:lnTo>
                  <a:lnTo>
                    <a:pt x="5" y="223"/>
                  </a:lnTo>
                  <a:lnTo>
                    <a:pt x="0" y="281"/>
                  </a:lnTo>
                  <a:lnTo>
                    <a:pt x="0" y="352"/>
                  </a:lnTo>
                  <a:lnTo>
                    <a:pt x="5" y="410"/>
                  </a:lnTo>
                  <a:lnTo>
                    <a:pt x="5" y="422"/>
                  </a:lnTo>
                  <a:lnTo>
                    <a:pt x="18" y="481"/>
                  </a:lnTo>
                  <a:lnTo>
                    <a:pt x="31" y="539"/>
                  </a:lnTo>
                  <a:lnTo>
                    <a:pt x="49" y="574"/>
                  </a:lnTo>
                  <a:lnTo>
                    <a:pt x="66" y="610"/>
                  </a:lnTo>
                  <a:lnTo>
                    <a:pt x="88" y="633"/>
                  </a:lnTo>
                  <a:lnTo>
                    <a:pt x="110" y="645"/>
                  </a:lnTo>
                  <a:lnTo>
                    <a:pt x="132" y="645"/>
                  </a:lnTo>
                  <a:lnTo>
                    <a:pt x="159" y="633"/>
                  </a:lnTo>
                  <a:lnTo>
                    <a:pt x="181" y="598"/>
                  </a:lnTo>
                  <a:lnTo>
                    <a:pt x="198" y="563"/>
                  </a:lnTo>
                  <a:lnTo>
                    <a:pt x="216" y="516"/>
                  </a:lnTo>
                  <a:lnTo>
                    <a:pt x="229" y="469"/>
                  </a:lnTo>
                  <a:lnTo>
                    <a:pt x="233" y="410"/>
                  </a:lnTo>
                  <a:lnTo>
                    <a:pt x="238" y="340"/>
                  </a:lnTo>
                  <a:lnTo>
                    <a:pt x="238" y="281"/>
                  </a:lnTo>
                  <a:lnTo>
                    <a:pt x="233" y="223"/>
                  </a:lnTo>
                  <a:lnTo>
                    <a:pt x="233" y="211"/>
                  </a:lnTo>
                  <a:lnTo>
                    <a:pt x="225" y="153"/>
                  </a:lnTo>
                  <a:lnTo>
                    <a:pt x="211" y="106"/>
                  </a:lnTo>
                  <a:lnTo>
                    <a:pt x="194" y="59"/>
                  </a:lnTo>
                  <a:lnTo>
                    <a:pt x="172" y="24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762;p39">
              <a:extLst>
                <a:ext uri="{FF2B5EF4-FFF2-40B4-BE49-F238E27FC236}">
                  <a16:creationId xmlns:a16="http://schemas.microsoft.com/office/drawing/2014/main" id="{3CA21C47-0112-1825-E3E0-21699E161F6C}"/>
                </a:ext>
              </a:extLst>
            </p:cNvPr>
            <p:cNvSpPr/>
            <p:nvPr/>
          </p:nvSpPr>
          <p:spPr>
            <a:xfrm>
              <a:off x="4127175" y="-3124475"/>
              <a:ext cx="152700" cy="689475"/>
            </a:xfrm>
            <a:custGeom>
              <a:avLst/>
              <a:gdLst/>
              <a:ahLst/>
              <a:cxnLst/>
              <a:rect l="l" t="t" r="r" b="b"/>
              <a:pathLst>
                <a:path w="6108" h="27579" extrusionOk="0">
                  <a:moveTo>
                    <a:pt x="1860" y="0"/>
                  </a:moveTo>
                  <a:lnTo>
                    <a:pt x="0" y="27555"/>
                  </a:lnTo>
                  <a:lnTo>
                    <a:pt x="62" y="27567"/>
                  </a:lnTo>
                  <a:lnTo>
                    <a:pt x="233" y="27578"/>
                  </a:lnTo>
                  <a:lnTo>
                    <a:pt x="356" y="27578"/>
                  </a:lnTo>
                  <a:lnTo>
                    <a:pt x="501" y="27567"/>
                  </a:lnTo>
                  <a:lnTo>
                    <a:pt x="664" y="27543"/>
                  </a:lnTo>
                  <a:lnTo>
                    <a:pt x="849" y="27496"/>
                  </a:lnTo>
                  <a:lnTo>
                    <a:pt x="1051" y="27449"/>
                  </a:lnTo>
                  <a:lnTo>
                    <a:pt x="1266" y="27367"/>
                  </a:lnTo>
                  <a:lnTo>
                    <a:pt x="1495" y="27274"/>
                  </a:lnTo>
                  <a:lnTo>
                    <a:pt x="1737" y="27145"/>
                  </a:lnTo>
                  <a:lnTo>
                    <a:pt x="1983" y="26981"/>
                  </a:lnTo>
                  <a:lnTo>
                    <a:pt x="2111" y="26887"/>
                  </a:lnTo>
                  <a:lnTo>
                    <a:pt x="2243" y="26793"/>
                  </a:lnTo>
                  <a:lnTo>
                    <a:pt x="2370" y="26688"/>
                  </a:lnTo>
                  <a:lnTo>
                    <a:pt x="2502" y="26570"/>
                  </a:lnTo>
                  <a:lnTo>
                    <a:pt x="2638" y="26441"/>
                  </a:lnTo>
                  <a:lnTo>
                    <a:pt x="2770" y="26301"/>
                  </a:lnTo>
                  <a:lnTo>
                    <a:pt x="2902" y="26148"/>
                  </a:lnTo>
                  <a:lnTo>
                    <a:pt x="3038" y="25996"/>
                  </a:lnTo>
                  <a:lnTo>
                    <a:pt x="3170" y="25820"/>
                  </a:lnTo>
                  <a:lnTo>
                    <a:pt x="3307" y="25644"/>
                  </a:lnTo>
                  <a:lnTo>
                    <a:pt x="3439" y="25445"/>
                  </a:lnTo>
                  <a:lnTo>
                    <a:pt x="3575" y="25234"/>
                  </a:lnTo>
                  <a:lnTo>
                    <a:pt x="3707" y="25023"/>
                  </a:lnTo>
                  <a:lnTo>
                    <a:pt x="3834" y="24789"/>
                  </a:lnTo>
                  <a:lnTo>
                    <a:pt x="3966" y="24543"/>
                  </a:lnTo>
                  <a:lnTo>
                    <a:pt x="4094" y="24285"/>
                  </a:lnTo>
                  <a:lnTo>
                    <a:pt x="4221" y="24004"/>
                  </a:lnTo>
                  <a:lnTo>
                    <a:pt x="4344" y="23722"/>
                  </a:lnTo>
                  <a:lnTo>
                    <a:pt x="4467" y="23418"/>
                  </a:lnTo>
                  <a:lnTo>
                    <a:pt x="4586" y="23101"/>
                  </a:lnTo>
                  <a:lnTo>
                    <a:pt x="4701" y="22761"/>
                  </a:lnTo>
                  <a:lnTo>
                    <a:pt x="4815" y="22410"/>
                  </a:lnTo>
                  <a:lnTo>
                    <a:pt x="4925" y="22046"/>
                  </a:lnTo>
                  <a:lnTo>
                    <a:pt x="5035" y="21659"/>
                  </a:lnTo>
                  <a:lnTo>
                    <a:pt x="5136" y="21261"/>
                  </a:lnTo>
                  <a:lnTo>
                    <a:pt x="5237" y="20839"/>
                  </a:lnTo>
                  <a:lnTo>
                    <a:pt x="5334" y="20405"/>
                  </a:lnTo>
                  <a:lnTo>
                    <a:pt x="5422" y="19948"/>
                  </a:lnTo>
                  <a:lnTo>
                    <a:pt x="5510" y="19468"/>
                  </a:lnTo>
                  <a:lnTo>
                    <a:pt x="5593" y="18975"/>
                  </a:lnTo>
                  <a:lnTo>
                    <a:pt x="5668" y="18460"/>
                  </a:lnTo>
                  <a:lnTo>
                    <a:pt x="5738" y="17932"/>
                  </a:lnTo>
                  <a:lnTo>
                    <a:pt x="5804" y="17382"/>
                  </a:lnTo>
                  <a:lnTo>
                    <a:pt x="5866" y="16807"/>
                  </a:lnTo>
                  <a:lnTo>
                    <a:pt x="5918" y="16209"/>
                  </a:lnTo>
                  <a:lnTo>
                    <a:pt x="5967" y="15588"/>
                  </a:lnTo>
                  <a:lnTo>
                    <a:pt x="6011" y="14955"/>
                  </a:lnTo>
                  <a:lnTo>
                    <a:pt x="6046" y="14287"/>
                  </a:lnTo>
                  <a:lnTo>
                    <a:pt x="6072" y="13631"/>
                  </a:lnTo>
                  <a:lnTo>
                    <a:pt x="6090" y="12986"/>
                  </a:lnTo>
                  <a:lnTo>
                    <a:pt x="6103" y="12365"/>
                  </a:lnTo>
                  <a:lnTo>
                    <a:pt x="6108" y="11767"/>
                  </a:lnTo>
                  <a:lnTo>
                    <a:pt x="6103" y="11193"/>
                  </a:lnTo>
                  <a:lnTo>
                    <a:pt x="6094" y="10631"/>
                  </a:lnTo>
                  <a:lnTo>
                    <a:pt x="6081" y="10091"/>
                  </a:lnTo>
                  <a:lnTo>
                    <a:pt x="6059" y="9564"/>
                  </a:lnTo>
                  <a:lnTo>
                    <a:pt x="6028" y="9060"/>
                  </a:lnTo>
                  <a:lnTo>
                    <a:pt x="5993" y="8568"/>
                  </a:lnTo>
                  <a:lnTo>
                    <a:pt x="5954" y="8099"/>
                  </a:lnTo>
                  <a:lnTo>
                    <a:pt x="5905" y="7654"/>
                  </a:lnTo>
                  <a:lnTo>
                    <a:pt x="5857" y="7220"/>
                  </a:lnTo>
                  <a:lnTo>
                    <a:pt x="5800" y="6798"/>
                  </a:lnTo>
                  <a:lnTo>
                    <a:pt x="5738" y="6399"/>
                  </a:lnTo>
                  <a:lnTo>
                    <a:pt x="5672" y="6013"/>
                  </a:lnTo>
                  <a:lnTo>
                    <a:pt x="5602" y="5649"/>
                  </a:lnTo>
                  <a:lnTo>
                    <a:pt x="5532" y="5286"/>
                  </a:lnTo>
                  <a:lnTo>
                    <a:pt x="5452" y="4946"/>
                  </a:lnTo>
                  <a:lnTo>
                    <a:pt x="5373" y="4630"/>
                  </a:lnTo>
                  <a:lnTo>
                    <a:pt x="5285" y="4313"/>
                  </a:lnTo>
                  <a:lnTo>
                    <a:pt x="5197" y="4020"/>
                  </a:lnTo>
                  <a:lnTo>
                    <a:pt x="5109" y="3739"/>
                  </a:lnTo>
                  <a:lnTo>
                    <a:pt x="5017" y="3469"/>
                  </a:lnTo>
                  <a:lnTo>
                    <a:pt x="4920" y="3223"/>
                  </a:lnTo>
                  <a:lnTo>
                    <a:pt x="4824" y="2977"/>
                  </a:lnTo>
                  <a:lnTo>
                    <a:pt x="4723" y="2743"/>
                  </a:lnTo>
                  <a:lnTo>
                    <a:pt x="4621" y="2532"/>
                  </a:lnTo>
                  <a:lnTo>
                    <a:pt x="4520" y="2321"/>
                  </a:lnTo>
                  <a:lnTo>
                    <a:pt x="4415" y="2133"/>
                  </a:lnTo>
                  <a:lnTo>
                    <a:pt x="4309" y="1946"/>
                  </a:lnTo>
                  <a:lnTo>
                    <a:pt x="4204" y="1770"/>
                  </a:lnTo>
                  <a:lnTo>
                    <a:pt x="4098" y="1606"/>
                  </a:lnTo>
                  <a:lnTo>
                    <a:pt x="3993" y="1465"/>
                  </a:lnTo>
                  <a:lnTo>
                    <a:pt x="3883" y="1313"/>
                  </a:lnTo>
                  <a:lnTo>
                    <a:pt x="3777" y="1184"/>
                  </a:lnTo>
                  <a:lnTo>
                    <a:pt x="3672" y="1067"/>
                  </a:lnTo>
                  <a:lnTo>
                    <a:pt x="3566" y="949"/>
                  </a:lnTo>
                  <a:lnTo>
                    <a:pt x="3359" y="750"/>
                  </a:lnTo>
                  <a:lnTo>
                    <a:pt x="3157" y="574"/>
                  </a:lnTo>
                  <a:lnTo>
                    <a:pt x="2964" y="434"/>
                  </a:lnTo>
                  <a:lnTo>
                    <a:pt x="2779" y="317"/>
                  </a:lnTo>
                  <a:lnTo>
                    <a:pt x="2608" y="223"/>
                  </a:lnTo>
                  <a:lnTo>
                    <a:pt x="2449" y="141"/>
                  </a:lnTo>
                  <a:lnTo>
                    <a:pt x="2304" y="94"/>
                  </a:lnTo>
                  <a:lnTo>
                    <a:pt x="2177" y="59"/>
                  </a:lnTo>
                  <a:lnTo>
                    <a:pt x="2067" y="24"/>
                  </a:lnTo>
                  <a:lnTo>
                    <a:pt x="19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763;p39">
              <a:extLst>
                <a:ext uri="{FF2B5EF4-FFF2-40B4-BE49-F238E27FC236}">
                  <a16:creationId xmlns:a16="http://schemas.microsoft.com/office/drawing/2014/main" id="{6FC8F3DA-3D63-8A65-AD1C-1C79E701DA9F}"/>
                </a:ext>
              </a:extLst>
            </p:cNvPr>
            <p:cNvSpPr/>
            <p:nvPr/>
          </p:nvSpPr>
          <p:spPr>
            <a:xfrm>
              <a:off x="4700650" y="-2576850"/>
              <a:ext cx="249550" cy="665450"/>
            </a:xfrm>
            <a:custGeom>
              <a:avLst/>
              <a:gdLst/>
              <a:ahLst/>
              <a:cxnLst/>
              <a:rect l="l" t="t" r="r" b="b"/>
              <a:pathLst>
                <a:path w="9982" h="26618" extrusionOk="0">
                  <a:moveTo>
                    <a:pt x="4819" y="1"/>
                  </a:moveTo>
                  <a:lnTo>
                    <a:pt x="4701" y="24"/>
                  </a:lnTo>
                  <a:lnTo>
                    <a:pt x="4578" y="47"/>
                  </a:lnTo>
                  <a:lnTo>
                    <a:pt x="4459" y="71"/>
                  </a:lnTo>
                  <a:lnTo>
                    <a:pt x="4340" y="118"/>
                  </a:lnTo>
                  <a:lnTo>
                    <a:pt x="4222" y="153"/>
                  </a:lnTo>
                  <a:lnTo>
                    <a:pt x="4103" y="212"/>
                  </a:lnTo>
                  <a:lnTo>
                    <a:pt x="3984" y="270"/>
                  </a:lnTo>
                  <a:lnTo>
                    <a:pt x="3870" y="340"/>
                  </a:lnTo>
                  <a:lnTo>
                    <a:pt x="3751" y="411"/>
                  </a:lnTo>
                  <a:lnTo>
                    <a:pt x="3637" y="505"/>
                  </a:lnTo>
                  <a:lnTo>
                    <a:pt x="3522" y="587"/>
                  </a:lnTo>
                  <a:lnTo>
                    <a:pt x="3408" y="692"/>
                  </a:lnTo>
                  <a:lnTo>
                    <a:pt x="3294" y="798"/>
                  </a:lnTo>
                  <a:lnTo>
                    <a:pt x="3184" y="903"/>
                  </a:lnTo>
                  <a:lnTo>
                    <a:pt x="3069" y="1020"/>
                  </a:lnTo>
                  <a:lnTo>
                    <a:pt x="2960" y="1149"/>
                  </a:lnTo>
                  <a:lnTo>
                    <a:pt x="2854" y="1278"/>
                  </a:lnTo>
                  <a:lnTo>
                    <a:pt x="2744" y="1419"/>
                  </a:lnTo>
                  <a:lnTo>
                    <a:pt x="2639" y="1571"/>
                  </a:lnTo>
                  <a:lnTo>
                    <a:pt x="2533" y="1724"/>
                  </a:lnTo>
                  <a:lnTo>
                    <a:pt x="2428" y="1888"/>
                  </a:lnTo>
                  <a:lnTo>
                    <a:pt x="2326" y="2052"/>
                  </a:lnTo>
                  <a:lnTo>
                    <a:pt x="2225" y="2227"/>
                  </a:lnTo>
                  <a:lnTo>
                    <a:pt x="2124" y="2415"/>
                  </a:lnTo>
                  <a:lnTo>
                    <a:pt x="2027" y="2603"/>
                  </a:lnTo>
                  <a:lnTo>
                    <a:pt x="1931" y="2790"/>
                  </a:lnTo>
                  <a:lnTo>
                    <a:pt x="1834" y="2989"/>
                  </a:lnTo>
                  <a:lnTo>
                    <a:pt x="1742" y="3200"/>
                  </a:lnTo>
                  <a:lnTo>
                    <a:pt x="1649" y="3423"/>
                  </a:lnTo>
                  <a:lnTo>
                    <a:pt x="1561" y="3634"/>
                  </a:lnTo>
                  <a:lnTo>
                    <a:pt x="1473" y="3868"/>
                  </a:lnTo>
                  <a:lnTo>
                    <a:pt x="1385" y="4103"/>
                  </a:lnTo>
                  <a:lnTo>
                    <a:pt x="1302" y="4337"/>
                  </a:lnTo>
                  <a:lnTo>
                    <a:pt x="1218" y="4583"/>
                  </a:lnTo>
                  <a:lnTo>
                    <a:pt x="1139" y="4841"/>
                  </a:lnTo>
                  <a:lnTo>
                    <a:pt x="1060" y="5099"/>
                  </a:lnTo>
                  <a:lnTo>
                    <a:pt x="985" y="5369"/>
                  </a:lnTo>
                  <a:lnTo>
                    <a:pt x="911" y="5638"/>
                  </a:lnTo>
                  <a:lnTo>
                    <a:pt x="840" y="5908"/>
                  </a:lnTo>
                  <a:lnTo>
                    <a:pt x="770" y="6201"/>
                  </a:lnTo>
                  <a:lnTo>
                    <a:pt x="704" y="6482"/>
                  </a:lnTo>
                  <a:lnTo>
                    <a:pt x="642" y="6787"/>
                  </a:lnTo>
                  <a:lnTo>
                    <a:pt x="581" y="7080"/>
                  </a:lnTo>
                  <a:lnTo>
                    <a:pt x="519" y="7384"/>
                  </a:lnTo>
                  <a:lnTo>
                    <a:pt x="466" y="7701"/>
                  </a:lnTo>
                  <a:lnTo>
                    <a:pt x="414" y="8006"/>
                  </a:lnTo>
                  <a:lnTo>
                    <a:pt x="361" y="8322"/>
                  </a:lnTo>
                  <a:lnTo>
                    <a:pt x="317" y="8627"/>
                  </a:lnTo>
                  <a:lnTo>
                    <a:pt x="273" y="8943"/>
                  </a:lnTo>
                  <a:lnTo>
                    <a:pt x="233" y="9260"/>
                  </a:lnTo>
                  <a:lnTo>
                    <a:pt x="198" y="9576"/>
                  </a:lnTo>
                  <a:lnTo>
                    <a:pt x="163" y="9904"/>
                  </a:lnTo>
                  <a:lnTo>
                    <a:pt x="137" y="10221"/>
                  </a:lnTo>
                  <a:lnTo>
                    <a:pt x="106" y="10537"/>
                  </a:lnTo>
                  <a:lnTo>
                    <a:pt x="84" y="10865"/>
                  </a:lnTo>
                  <a:lnTo>
                    <a:pt x="62" y="11182"/>
                  </a:lnTo>
                  <a:lnTo>
                    <a:pt x="44" y="11510"/>
                  </a:lnTo>
                  <a:lnTo>
                    <a:pt x="31" y="11827"/>
                  </a:lnTo>
                  <a:lnTo>
                    <a:pt x="18" y="12155"/>
                  </a:lnTo>
                  <a:lnTo>
                    <a:pt x="9" y="12471"/>
                  </a:lnTo>
                  <a:lnTo>
                    <a:pt x="0" y="12799"/>
                  </a:lnTo>
                  <a:lnTo>
                    <a:pt x="0" y="13116"/>
                  </a:lnTo>
                  <a:lnTo>
                    <a:pt x="0" y="13444"/>
                  </a:lnTo>
                  <a:lnTo>
                    <a:pt x="0" y="13760"/>
                  </a:lnTo>
                  <a:lnTo>
                    <a:pt x="9" y="14089"/>
                  </a:lnTo>
                  <a:lnTo>
                    <a:pt x="18" y="14405"/>
                  </a:lnTo>
                  <a:lnTo>
                    <a:pt x="27" y="14721"/>
                  </a:lnTo>
                  <a:lnTo>
                    <a:pt x="40" y="15038"/>
                  </a:lnTo>
                  <a:lnTo>
                    <a:pt x="58" y="15354"/>
                  </a:lnTo>
                  <a:lnTo>
                    <a:pt x="80" y="15671"/>
                  </a:lnTo>
                  <a:lnTo>
                    <a:pt x="101" y="15987"/>
                  </a:lnTo>
                  <a:lnTo>
                    <a:pt x="128" y="16292"/>
                  </a:lnTo>
                  <a:lnTo>
                    <a:pt x="154" y="16608"/>
                  </a:lnTo>
                  <a:lnTo>
                    <a:pt x="185" y="16913"/>
                  </a:lnTo>
                  <a:lnTo>
                    <a:pt x="220" y="17218"/>
                  </a:lnTo>
                  <a:lnTo>
                    <a:pt x="255" y="17523"/>
                  </a:lnTo>
                  <a:lnTo>
                    <a:pt x="295" y="17827"/>
                  </a:lnTo>
                  <a:lnTo>
                    <a:pt x="339" y="18132"/>
                  </a:lnTo>
                  <a:lnTo>
                    <a:pt x="383" y="18425"/>
                  </a:lnTo>
                  <a:lnTo>
                    <a:pt x="431" y="18718"/>
                  </a:lnTo>
                  <a:lnTo>
                    <a:pt x="480" y="19011"/>
                  </a:lnTo>
                  <a:lnTo>
                    <a:pt x="532" y="19292"/>
                  </a:lnTo>
                  <a:lnTo>
                    <a:pt x="590" y="19574"/>
                  </a:lnTo>
                  <a:lnTo>
                    <a:pt x="647" y="19855"/>
                  </a:lnTo>
                  <a:lnTo>
                    <a:pt x="708" y="20136"/>
                  </a:lnTo>
                  <a:lnTo>
                    <a:pt x="770" y="20406"/>
                  </a:lnTo>
                  <a:lnTo>
                    <a:pt x="836" y="20675"/>
                  </a:lnTo>
                  <a:lnTo>
                    <a:pt x="902" y="20945"/>
                  </a:lnTo>
                  <a:lnTo>
                    <a:pt x="972" y="21215"/>
                  </a:lnTo>
                  <a:lnTo>
                    <a:pt x="1047" y="21472"/>
                  </a:lnTo>
                  <a:lnTo>
                    <a:pt x="1122" y="21719"/>
                  </a:lnTo>
                  <a:lnTo>
                    <a:pt x="1201" y="21965"/>
                  </a:lnTo>
                  <a:lnTo>
                    <a:pt x="1280" y="22211"/>
                  </a:lnTo>
                  <a:lnTo>
                    <a:pt x="1363" y="22457"/>
                  </a:lnTo>
                  <a:lnTo>
                    <a:pt x="1451" y="22691"/>
                  </a:lnTo>
                  <a:lnTo>
                    <a:pt x="1539" y="22914"/>
                  </a:lnTo>
                  <a:lnTo>
                    <a:pt x="1627" y="23137"/>
                  </a:lnTo>
                  <a:lnTo>
                    <a:pt x="1720" y="23359"/>
                  </a:lnTo>
                  <a:lnTo>
                    <a:pt x="1816" y="23570"/>
                  </a:lnTo>
                  <a:lnTo>
                    <a:pt x="1913" y="23781"/>
                  </a:lnTo>
                  <a:lnTo>
                    <a:pt x="2010" y="23981"/>
                  </a:lnTo>
                  <a:lnTo>
                    <a:pt x="2115" y="24180"/>
                  </a:lnTo>
                  <a:lnTo>
                    <a:pt x="2216" y="24367"/>
                  </a:lnTo>
                  <a:lnTo>
                    <a:pt x="2326" y="24555"/>
                  </a:lnTo>
                  <a:lnTo>
                    <a:pt x="2432" y="24731"/>
                  </a:lnTo>
                  <a:lnTo>
                    <a:pt x="2542" y="24907"/>
                  </a:lnTo>
                  <a:lnTo>
                    <a:pt x="2656" y="25071"/>
                  </a:lnTo>
                  <a:lnTo>
                    <a:pt x="2770" y="25223"/>
                  </a:lnTo>
                  <a:lnTo>
                    <a:pt x="2889" y="25375"/>
                  </a:lnTo>
                  <a:lnTo>
                    <a:pt x="3004" y="25516"/>
                  </a:lnTo>
                  <a:lnTo>
                    <a:pt x="3122" y="25645"/>
                  </a:lnTo>
                  <a:lnTo>
                    <a:pt x="3237" y="25762"/>
                  </a:lnTo>
                  <a:lnTo>
                    <a:pt x="3355" y="25879"/>
                  </a:lnTo>
                  <a:lnTo>
                    <a:pt x="3474" y="25985"/>
                  </a:lnTo>
                  <a:lnTo>
                    <a:pt x="3593" y="26079"/>
                  </a:lnTo>
                  <a:lnTo>
                    <a:pt x="3711" y="26172"/>
                  </a:lnTo>
                  <a:lnTo>
                    <a:pt x="3835" y="26254"/>
                  </a:lnTo>
                  <a:lnTo>
                    <a:pt x="3953" y="26325"/>
                  </a:lnTo>
                  <a:lnTo>
                    <a:pt x="4072" y="26383"/>
                  </a:lnTo>
                  <a:lnTo>
                    <a:pt x="4195" y="26442"/>
                  </a:lnTo>
                  <a:lnTo>
                    <a:pt x="4314" y="26489"/>
                  </a:lnTo>
                  <a:lnTo>
                    <a:pt x="4437" y="26536"/>
                  </a:lnTo>
                  <a:lnTo>
                    <a:pt x="4556" y="26559"/>
                  </a:lnTo>
                  <a:lnTo>
                    <a:pt x="4679" y="26583"/>
                  </a:lnTo>
                  <a:lnTo>
                    <a:pt x="4802" y="26606"/>
                  </a:lnTo>
                  <a:lnTo>
                    <a:pt x="4921" y="26618"/>
                  </a:lnTo>
                  <a:lnTo>
                    <a:pt x="5044" y="26618"/>
                  </a:lnTo>
                  <a:lnTo>
                    <a:pt x="5162" y="26606"/>
                  </a:lnTo>
                  <a:lnTo>
                    <a:pt x="5281" y="26594"/>
                  </a:lnTo>
                  <a:lnTo>
                    <a:pt x="5404" y="26571"/>
                  </a:lnTo>
                  <a:lnTo>
                    <a:pt x="5523" y="26536"/>
                  </a:lnTo>
                  <a:lnTo>
                    <a:pt x="5642" y="26501"/>
                  </a:lnTo>
                  <a:lnTo>
                    <a:pt x="5760" y="26454"/>
                  </a:lnTo>
                  <a:lnTo>
                    <a:pt x="5879" y="26395"/>
                  </a:lnTo>
                  <a:lnTo>
                    <a:pt x="5998" y="26336"/>
                  </a:lnTo>
                  <a:lnTo>
                    <a:pt x="6112" y="26266"/>
                  </a:lnTo>
                  <a:lnTo>
                    <a:pt x="6231" y="26196"/>
                  </a:lnTo>
                  <a:lnTo>
                    <a:pt x="6345" y="26114"/>
                  </a:lnTo>
                  <a:lnTo>
                    <a:pt x="6460" y="26020"/>
                  </a:lnTo>
                  <a:lnTo>
                    <a:pt x="6574" y="25926"/>
                  </a:lnTo>
                  <a:lnTo>
                    <a:pt x="6688" y="25821"/>
                  </a:lnTo>
                  <a:lnTo>
                    <a:pt x="6798" y="25704"/>
                  </a:lnTo>
                  <a:lnTo>
                    <a:pt x="6912" y="25586"/>
                  </a:lnTo>
                  <a:lnTo>
                    <a:pt x="7022" y="25457"/>
                  </a:lnTo>
                  <a:lnTo>
                    <a:pt x="7132" y="25329"/>
                  </a:lnTo>
                  <a:lnTo>
                    <a:pt x="7238" y="25188"/>
                  </a:lnTo>
                  <a:lnTo>
                    <a:pt x="7343" y="25035"/>
                  </a:lnTo>
                  <a:lnTo>
                    <a:pt x="7449" y="24883"/>
                  </a:lnTo>
                  <a:lnTo>
                    <a:pt x="7554" y="24731"/>
                  </a:lnTo>
                  <a:lnTo>
                    <a:pt x="7656" y="24555"/>
                  </a:lnTo>
                  <a:lnTo>
                    <a:pt x="7757" y="24379"/>
                  </a:lnTo>
                  <a:lnTo>
                    <a:pt x="7858" y="24203"/>
                  </a:lnTo>
                  <a:lnTo>
                    <a:pt x="7955" y="24016"/>
                  </a:lnTo>
                  <a:lnTo>
                    <a:pt x="8051" y="23817"/>
                  </a:lnTo>
                  <a:lnTo>
                    <a:pt x="8148" y="23617"/>
                  </a:lnTo>
                  <a:lnTo>
                    <a:pt x="8240" y="23406"/>
                  </a:lnTo>
                  <a:lnTo>
                    <a:pt x="8333" y="23195"/>
                  </a:lnTo>
                  <a:lnTo>
                    <a:pt x="8425" y="22973"/>
                  </a:lnTo>
                  <a:lnTo>
                    <a:pt x="8513" y="22750"/>
                  </a:lnTo>
                  <a:lnTo>
                    <a:pt x="8597" y="22516"/>
                  </a:lnTo>
                  <a:lnTo>
                    <a:pt x="8680" y="22269"/>
                  </a:lnTo>
                  <a:lnTo>
                    <a:pt x="8764" y="22023"/>
                  </a:lnTo>
                  <a:lnTo>
                    <a:pt x="8843" y="21765"/>
                  </a:lnTo>
                  <a:lnTo>
                    <a:pt x="8922" y="21508"/>
                  </a:lnTo>
                  <a:lnTo>
                    <a:pt x="8997" y="21250"/>
                  </a:lnTo>
                  <a:lnTo>
                    <a:pt x="9071" y="20980"/>
                  </a:lnTo>
                  <a:lnTo>
                    <a:pt x="9142" y="20699"/>
                  </a:lnTo>
                  <a:lnTo>
                    <a:pt x="9212" y="20418"/>
                  </a:lnTo>
                  <a:lnTo>
                    <a:pt x="9278" y="20125"/>
                  </a:lnTo>
                  <a:lnTo>
                    <a:pt x="9340" y="19832"/>
                  </a:lnTo>
                  <a:lnTo>
                    <a:pt x="9401" y="19527"/>
                  </a:lnTo>
                  <a:lnTo>
                    <a:pt x="9463" y="19222"/>
                  </a:lnTo>
                  <a:lnTo>
                    <a:pt x="9520" y="18917"/>
                  </a:lnTo>
                  <a:lnTo>
                    <a:pt x="9568" y="18601"/>
                  </a:lnTo>
                  <a:lnTo>
                    <a:pt x="9621" y="18296"/>
                  </a:lnTo>
                  <a:lnTo>
                    <a:pt x="9665" y="17980"/>
                  </a:lnTo>
                  <a:lnTo>
                    <a:pt x="9709" y="17663"/>
                  </a:lnTo>
                  <a:lnTo>
                    <a:pt x="9749" y="17347"/>
                  </a:lnTo>
                  <a:lnTo>
                    <a:pt x="9784" y="17030"/>
                  </a:lnTo>
                  <a:lnTo>
                    <a:pt x="9819" y="16714"/>
                  </a:lnTo>
                  <a:lnTo>
                    <a:pt x="9850" y="16398"/>
                  </a:lnTo>
                  <a:lnTo>
                    <a:pt x="9876" y="16069"/>
                  </a:lnTo>
                  <a:lnTo>
                    <a:pt x="9898" y="15753"/>
                  </a:lnTo>
                  <a:lnTo>
                    <a:pt x="9920" y="15425"/>
                  </a:lnTo>
                  <a:lnTo>
                    <a:pt x="9938" y="15108"/>
                  </a:lnTo>
                  <a:lnTo>
                    <a:pt x="9955" y="14780"/>
                  </a:lnTo>
                  <a:lnTo>
                    <a:pt x="9964" y="14464"/>
                  </a:lnTo>
                  <a:lnTo>
                    <a:pt x="9973" y="14135"/>
                  </a:lnTo>
                  <a:lnTo>
                    <a:pt x="9982" y="13819"/>
                  </a:lnTo>
                  <a:lnTo>
                    <a:pt x="9982" y="13491"/>
                  </a:lnTo>
                  <a:lnTo>
                    <a:pt x="9982" y="13174"/>
                  </a:lnTo>
                  <a:lnTo>
                    <a:pt x="9982" y="12846"/>
                  </a:lnTo>
                  <a:lnTo>
                    <a:pt x="9973" y="12530"/>
                  </a:lnTo>
                  <a:lnTo>
                    <a:pt x="9968" y="12213"/>
                  </a:lnTo>
                  <a:lnTo>
                    <a:pt x="9955" y="11885"/>
                  </a:lnTo>
                  <a:lnTo>
                    <a:pt x="9942" y="11569"/>
                  </a:lnTo>
                  <a:lnTo>
                    <a:pt x="9924" y="11252"/>
                  </a:lnTo>
                  <a:lnTo>
                    <a:pt x="9902" y="10936"/>
                  </a:lnTo>
                  <a:lnTo>
                    <a:pt x="9880" y="10631"/>
                  </a:lnTo>
                  <a:lnTo>
                    <a:pt x="9854" y="10315"/>
                  </a:lnTo>
                  <a:lnTo>
                    <a:pt x="9828" y="9998"/>
                  </a:lnTo>
                  <a:lnTo>
                    <a:pt x="9797" y="9693"/>
                  </a:lnTo>
                  <a:lnTo>
                    <a:pt x="9762" y="9389"/>
                  </a:lnTo>
                  <a:lnTo>
                    <a:pt x="9727" y="9084"/>
                  </a:lnTo>
                  <a:lnTo>
                    <a:pt x="9687" y="8779"/>
                  </a:lnTo>
                  <a:lnTo>
                    <a:pt x="9643" y="8486"/>
                  </a:lnTo>
                  <a:lnTo>
                    <a:pt x="9599" y="8193"/>
                  </a:lnTo>
                  <a:lnTo>
                    <a:pt x="9551" y="7888"/>
                  </a:lnTo>
                  <a:lnTo>
                    <a:pt x="9502" y="7607"/>
                  </a:lnTo>
                  <a:lnTo>
                    <a:pt x="9450" y="7314"/>
                  </a:lnTo>
                  <a:lnTo>
                    <a:pt x="9392" y="7033"/>
                  </a:lnTo>
                  <a:lnTo>
                    <a:pt x="9335" y="6752"/>
                  </a:lnTo>
                  <a:lnTo>
                    <a:pt x="9274" y="6470"/>
                  </a:lnTo>
                  <a:lnTo>
                    <a:pt x="9212" y="6201"/>
                  </a:lnTo>
                  <a:lnTo>
                    <a:pt x="9146" y="5931"/>
                  </a:lnTo>
                  <a:lnTo>
                    <a:pt x="9080" y="5662"/>
                  </a:lnTo>
                  <a:lnTo>
                    <a:pt x="9010" y="5404"/>
                  </a:lnTo>
                  <a:lnTo>
                    <a:pt x="8935" y="5146"/>
                  </a:lnTo>
                  <a:lnTo>
                    <a:pt x="8860" y="4888"/>
                  </a:lnTo>
                  <a:lnTo>
                    <a:pt x="8781" y="4642"/>
                  </a:lnTo>
                  <a:lnTo>
                    <a:pt x="8702" y="4396"/>
                  </a:lnTo>
                  <a:lnTo>
                    <a:pt x="8619" y="4161"/>
                  </a:lnTo>
                  <a:lnTo>
                    <a:pt x="8531" y="3927"/>
                  </a:lnTo>
                  <a:lnTo>
                    <a:pt x="8443" y="3693"/>
                  </a:lnTo>
                  <a:lnTo>
                    <a:pt x="8355" y="3470"/>
                  </a:lnTo>
                  <a:lnTo>
                    <a:pt x="8262" y="3247"/>
                  </a:lnTo>
                  <a:lnTo>
                    <a:pt x="8166" y="3036"/>
                  </a:lnTo>
                  <a:lnTo>
                    <a:pt x="8069" y="2825"/>
                  </a:lnTo>
                  <a:lnTo>
                    <a:pt x="7972" y="2626"/>
                  </a:lnTo>
                  <a:lnTo>
                    <a:pt x="7867" y="2427"/>
                  </a:lnTo>
                  <a:lnTo>
                    <a:pt x="7765" y="2239"/>
                  </a:lnTo>
                  <a:lnTo>
                    <a:pt x="7660" y="2052"/>
                  </a:lnTo>
                  <a:lnTo>
                    <a:pt x="7550" y="1876"/>
                  </a:lnTo>
                  <a:lnTo>
                    <a:pt x="7440" y="1712"/>
                  </a:lnTo>
                  <a:lnTo>
                    <a:pt x="7326" y="1548"/>
                  </a:lnTo>
                  <a:lnTo>
                    <a:pt x="7211" y="1384"/>
                  </a:lnTo>
                  <a:lnTo>
                    <a:pt x="7097" y="1243"/>
                  </a:lnTo>
                  <a:lnTo>
                    <a:pt x="6978" y="1102"/>
                  </a:lnTo>
                  <a:lnTo>
                    <a:pt x="6864" y="973"/>
                  </a:lnTo>
                  <a:lnTo>
                    <a:pt x="6745" y="844"/>
                  </a:lnTo>
                  <a:lnTo>
                    <a:pt x="6627" y="727"/>
                  </a:lnTo>
                  <a:lnTo>
                    <a:pt x="6508" y="622"/>
                  </a:lnTo>
                  <a:lnTo>
                    <a:pt x="6389" y="528"/>
                  </a:lnTo>
                  <a:lnTo>
                    <a:pt x="6271" y="446"/>
                  </a:lnTo>
                  <a:lnTo>
                    <a:pt x="6147" y="364"/>
                  </a:lnTo>
                  <a:lnTo>
                    <a:pt x="6029" y="282"/>
                  </a:lnTo>
                  <a:lnTo>
                    <a:pt x="5910" y="223"/>
                  </a:lnTo>
                  <a:lnTo>
                    <a:pt x="5787" y="165"/>
                  </a:lnTo>
                  <a:lnTo>
                    <a:pt x="5668" y="118"/>
                  </a:lnTo>
                  <a:lnTo>
                    <a:pt x="5545" y="83"/>
                  </a:lnTo>
                  <a:lnTo>
                    <a:pt x="5426" y="47"/>
                  </a:lnTo>
                  <a:lnTo>
                    <a:pt x="5303" y="24"/>
                  </a:lnTo>
                  <a:lnTo>
                    <a:pt x="5184" y="12"/>
                  </a:lnTo>
                  <a:lnTo>
                    <a:pt x="506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764;p39">
              <a:extLst>
                <a:ext uri="{FF2B5EF4-FFF2-40B4-BE49-F238E27FC236}">
                  <a16:creationId xmlns:a16="http://schemas.microsoft.com/office/drawing/2014/main" id="{69037CD7-7B92-084F-ED6A-034BC5D96719}"/>
                </a:ext>
              </a:extLst>
            </p:cNvPr>
            <p:cNvSpPr/>
            <p:nvPr/>
          </p:nvSpPr>
          <p:spPr>
            <a:xfrm>
              <a:off x="4700650" y="-2576850"/>
              <a:ext cx="249550" cy="665450"/>
            </a:xfrm>
            <a:custGeom>
              <a:avLst/>
              <a:gdLst/>
              <a:ahLst/>
              <a:cxnLst/>
              <a:rect l="l" t="t" r="r" b="b"/>
              <a:pathLst>
                <a:path w="9982" h="26618" fill="none" extrusionOk="0">
                  <a:moveTo>
                    <a:pt x="2656" y="25071"/>
                  </a:moveTo>
                  <a:lnTo>
                    <a:pt x="2656" y="25071"/>
                  </a:lnTo>
                  <a:lnTo>
                    <a:pt x="2770" y="25223"/>
                  </a:lnTo>
                  <a:lnTo>
                    <a:pt x="2889" y="25375"/>
                  </a:lnTo>
                  <a:lnTo>
                    <a:pt x="3004" y="25516"/>
                  </a:lnTo>
                  <a:lnTo>
                    <a:pt x="3122" y="25645"/>
                  </a:lnTo>
                  <a:lnTo>
                    <a:pt x="3237" y="25762"/>
                  </a:lnTo>
                  <a:lnTo>
                    <a:pt x="3355" y="25879"/>
                  </a:lnTo>
                  <a:lnTo>
                    <a:pt x="3474" y="25985"/>
                  </a:lnTo>
                  <a:lnTo>
                    <a:pt x="3593" y="26079"/>
                  </a:lnTo>
                  <a:lnTo>
                    <a:pt x="3711" y="26172"/>
                  </a:lnTo>
                  <a:lnTo>
                    <a:pt x="3835" y="26254"/>
                  </a:lnTo>
                  <a:lnTo>
                    <a:pt x="3953" y="26325"/>
                  </a:lnTo>
                  <a:lnTo>
                    <a:pt x="4072" y="26383"/>
                  </a:lnTo>
                  <a:lnTo>
                    <a:pt x="4195" y="26442"/>
                  </a:lnTo>
                  <a:lnTo>
                    <a:pt x="4314" y="26489"/>
                  </a:lnTo>
                  <a:lnTo>
                    <a:pt x="4437" y="26536"/>
                  </a:lnTo>
                  <a:lnTo>
                    <a:pt x="4556" y="26559"/>
                  </a:lnTo>
                  <a:lnTo>
                    <a:pt x="4679" y="26583"/>
                  </a:lnTo>
                  <a:lnTo>
                    <a:pt x="4802" y="26606"/>
                  </a:lnTo>
                  <a:lnTo>
                    <a:pt x="4921" y="26618"/>
                  </a:lnTo>
                  <a:lnTo>
                    <a:pt x="5044" y="26618"/>
                  </a:lnTo>
                  <a:lnTo>
                    <a:pt x="5162" y="26606"/>
                  </a:lnTo>
                  <a:lnTo>
                    <a:pt x="5281" y="26594"/>
                  </a:lnTo>
                  <a:lnTo>
                    <a:pt x="5404" y="26571"/>
                  </a:lnTo>
                  <a:lnTo>
                    <a:pt x="5523" y="26536"/>
                  </a:lnTo>
                  <a:lnTo>
                    <a:pt x="5642" y="26501"/>
                  </a:lnTo>
                  <a:lnTo>
                    <a:pt x="5760" y="26454"/>
                  </a:lnTo>
                  <a:lnTo>
                    <a:pt x="5879" y="26395"/>
                  </a:lnTo>
                  <a:lnTo>
                    <a:pt x="5998" y="26336"/>
                  </a:lnTo>
                  <a:lnTo>
                    <a:pt x="6112" y="26266"/>
                  </a:lnTo>
                  <a:lnTo>
                    <a:pt x="6231" y="26196"/>
                  </a:lnTo>
                  <a:lnTo>
                    <a:pt x="6345" y="26114"/>
                  </a:lnTo>
                  <a:lnTo>
                    <a:pt x="6460" y="26020"/>
                  </a:lnTo>
                  <a:lnTo>
                    <a:pt x="6574" y="25926"/>
                  </a:lnTo>
                  <a:lnTo>
                    <a:pt x="6688" y="25821"/>
                  </a:lnTo>
                  <a:lnTo>
                    <a:pt x="6798" y="25704"/>
                  </a:lnTo>
                  <a:lnTo>
                    <a:pt x="6912" y="25586"/>
                  </a:lnTo>
                  <a:lnTo>
                    <a:pt x="7022" y="25457"/>
                  </a:lnTo>
                  <a:lnTo>
                    <a:pt x="7132" y="25329"/>
                  </a:lnTo>
                  <a:lnTo>
                    <a:pt x="7238" y="25188"/>
                  </a:lnTo>
                  <a:lnTo>
                    <a:pt x="7343" y="25035"/>
                  </a:lnTo>
                  <a:lnTo>
                    <a:pt x="7449" y="24883"/>
                  </a:lnTo>
                  <a:lnTo>
                    <a:pt x="7554" y="24731"/>
                  </a:lnTo>
                  <a:lnTo>
                    <a:pt x="7656" y="24555"/>
                  </a:lnTo>
                  <a:lnTo>
                    <a:pt x="7757" y="24379"/>
                  </a:lnTo>
                  <a:lnTo>
                    <a:pt x="7858" y="24203"/>
                  </a:lnTo>
                  <a:lnTo>
                    <a:pt x="7955" y="24016"/>
                  </a:lnTo>
                  <a:lnTo>
                    <a:pt x="8051" y="23817"/>
                  </a:lnTo>
                  <a:lnTo>
                    <a:pt x="8148" y="23617"/>
                  </a:lnTo>
                  <a:lnTo>
                    <a:pt x="8240" y="23406"/>
                  </a:lnTo>
                  <a:lnTo>
                    <a:pt x="8333" y="23195"/>
                  </a:lnTo>
                  <a:lnTo>
                    <a:pt x="8425" y="22973"/>
                  </a:lnTo>
                  <a:lnTo>
                    <a:pt x="8513" y="22750"/>
                  </a:lnTo>
                  <a:lnTo>
                    <a:pt x="8597" y="22516"/>
                  </a:lnTo>
                  <a:lnTo>
                    <a:pt x="8680" y="22269"/>
                  </a:lnTo>
                  <a:lnTo>
                    <a:pt x="8764" y="22023"/>
                  </a:lnTo>
                  <a:lnTo>
                    <a:pt x="8843" y="21765"/>
                  </a:lnTo>
                  <a:lnTo>
                    <a:pt x="8922" y="21508"/>
                  </a:lnTo>
                  <a:lnTo>
                    <a:pt x="8997" y="21250"/>
                  </a:lnTo>
                  <a:lnTo>
                    <a:pt x="9071" y="20980"/>
                  </a:lnTo>
                  <a:lnTo>
                    <a:pt x="9142" y="20699"/>
                  </a:lnTo>
                  <a:lnTo>
                    <a:pt x="9212" y="20418"/>
                  </a:lnTo>
                  <a:lnTo>
                    <a:pt x="9278" y="20125"/>
                  </a:lnTo>
                  <a:lnTo>
                    <a:pt x="9340" y="19832"/>
                  </a:lnTo>
                  <a:lnTo>
                    <a:pt x="9401" y="19527"/>
                  </a:lnTo>
                  <a:lnTo>
                    <a:pt x="9401" y="19527"/>
                  </a:lnTo>
                  <a:lnTo>
                    <a:pt x="9463" y="19222"/>
                  </a:lnTo>
                  <a:lnTo>
                    <a:pt x="9520" y="18917"/>
                  </a:lnTo>
                  <a:lnTo>
                    <a:pt x="9568" y="18601"/>
                  </a:lnTo>
                  <a:lnTo>
                    <a:pt x="9621" y="18296"/>
                  </a:lnTo>
                  <a:lnTo>
                    <a:pt x="9665" y="17980"/>
                  </a:lnTo>
                  <a:lnTo>
                    <a:pt x="9709" y="17663"/>
                  </a:lnTo>
                  <a:lnTo>
                    <a:pt x="9749" y="17347"/>
                  </a:lnTo>
                  <a:lnTo>
                    <a:pt x="9784" y="17030"/>
                  </a:lnTo>
                  <a:lnTo>
                    <a:pt x="9819" y="16714"/>
                  </a:lnTo>
                  <a:lnTo>
                    <a:pt x="9850" y="16398"/>
                  </a:lnTo>
                  <a:lnTo>
                    <a:pt x="9876" y="16069"/>
                  </a:lnTo>
                  <a:lnTo>
                    <a:pt x="9898" y="15753"/>
                  </a:lnTo>
                  <a:lnTo>
                    <a:pt x="9920" y="15425"/>
                  </a:lnTo>
                  <a:lnTo>
                    <a:pt x="9938" y="15108"/>
                  </a:lnTo>
                  <a:lnTo>
                    <a:pt x="9955" y="14780"/>
                  </a:lnTo>
                  <a:lnTo>
                    <a:pt x="9964" y="14464"/>
                  </a:lnTo>
                  <a:lnTo>
                    <a:pt x="9973" y="14135"/>
                  </a:lnTo>
                  <a:lnTo>
                    <a:pt x="9982" y="13819"/>
                  </a:lnTo>
                  <a:lnTo>
                    <a:pt x="9982" y="13491"/>
                  </a:lnTo>
                  <a:lnTo>
                    <a:pt x="9982" y="13174"/>
                  </a:lnTo>
                  <a:lnTo>
                    <a:pt x="9982" y="12846"/>
                  </a:lnTo>
                  <a:lnTo>
                    <a:pt x="9973" y="12530"/>
                  </a:lnTo>
                  <a:lnTo>
                    <a:pt x="9968" y="12213"/>
                  </a:lnTo>
                  <a:lnTo>
                    <a:pt x="9955" y="11885"/>
                  </a:lnTo>
                  <a:lnTo>
                    <a:pt x="9942" y="11569"/>
                  </a:lnTo>
                  <a:lnTo>
                    <a:pt x="9924" y="11252"/>
                  </a:lnTo>
                  <a:lnTo>
                    <a:pt x="9902" y="10936"/>
                  </a:lnTo>
                  <a:lnTo>
                    <a:pt x="9880" y="10631"/>
                  </a:lnTo>
                  <a:lnTo>
                    <a:pt x="9854" y="10315"/>
                  </a:lnTo>
                  <a:lnTo>
                    <a:pt x="9828" y="9998"/>
                  </a:lnTo>
                  <a:lnTo>
                    <a:pt x="9797" y="9693"/>
                  </a:lnTo>
                  <a:lnTo>
                    <a:pt x="9762" y="9389"/>
                  </a:lnTo>
                  <a:lnTo>
                    <a:pt x="9727" y="9084"/>
                  </a:lnTo>
                  <a:lnTo>
                    <a:pt x="9687" y="8779"/>
                  </a:lnTo>
                  <a:lnTo>
                    <a:pt x="9643" y="8486"/>
                  </a:lnTo>
                  <a:lnTo>
                    <a:pt x="9599" y="8193"/>
                  </a:lnTo>
                  <a:lnTo>
                    <a:pt x="9551" y="7888"/>
                  </a:lnTo>
                  <a:lnTo>
                    <a:pt x="9502" y="7607"/>
                  </a:lnTo>
                  <a:lnTo>
                    <a:pt x="9450" y="7314"/>
                  </a:lnTo>
                  <a:lnTo>
                    <a:pt x="9392" y="7033"/>
                  </a:lnTo>
                  <a:lnTo>
                    <a:pt x="9335" y="6752"/>
                  </a:lnTo>
                  <a:lnTo>
                    <a:pt x="9274" y="6470"/>
                  </a:lnTo>
                  <a:lnTo>
                    <a:pt x="9212" y="6201"/>
                  </a:lnTo>
                  <a:lnTo>
                    <a:pt x="9146" y="5931"/>
                  </a:lnTo>
                  <a:lnTo>
                    <a:pt x="9080" y="5662"/>
                  </a:lnTo>
                  <a:lnTo>
                    <a:pt x="9010" y="5404"/>
                  </a:lnTo>
                  <a:lnTo>
                    <a:pt x="8935" y="5146"/>
                  </a:lnTo>
                  <a:lnTo>
                    <a:pt x="8860" y="4888"/>
                  </a:lnTo>
                  <a:lnTo>
                    <a:pt x="8781" y="4642"/>
                  </a:lnTo>
                  <a:lnTo>
                    <a:pt x="8702" y="4396"/>
                  </a:lnTo>
                  <a:lnTo>
                    <a:pt x="8619" y="4161"/>
                  </a:lnTo>
                  <a:lnTo>
                    <a:pt x="8531" y="3927"/>
                  </a:lnTo>
                  <a:lnTo>
                    <a:pt x="8443" y="3693"/>
                  </a:lnTo>
                  <a:lnTo>
                    <a:pt x="8355" y="3470"/>
                  </a:lnTo>
                  <a:lnTo>
                    <a:pt x="8262" y="3247"/>
                  </a:lnTo>
                  <a:lnTo>
                    <a:pt x="8166" y="3036"/>
                  </a:lnTo>
                  <a:lnTo>
                    <a:pt x="8069" y="2825"/>
                  </a:lnTo>
                  <a:lnTo>
                    <a:pt x="7972" y="2626"/>
                  </a:lnTo>
                  <a:lnTo>
                    <a:pt x="7867" y="2427"/>
                  </a:lnTo>
                  <a:lnTo>
                    <a:pt x="7765" y="2239"/>
                  </a:lnTo>
                  <a:lnTo>
                    <a:pt x="7660" y="2052"/>
                  </a:lnTo>
                  <a:lnTo>
                    <a:pt x="7550" y="1876"/>
                  </a:lnTo>
                  <a:lnTo>
                    <a:pt x="7440" y="1712"/>
                  </a:lnTo>
                  <a:lnTo>
                    <a:pt x="7326" y="1548"/>
                  </a:lnTo>
                  <a:lnTo>
                    <a:pt x="7326" y="1548"/>
                  </a:lnTo>
                  <a:lnTo>
                    <a:pt x="7211" y="1384"/>
                  </a:lnTo>
                  <a:lnTo>
                    <a:pt x="7097" y="1243"/>
                  </a:lnTo>
                  <a:lnTo>
                    <a:pt x="6978" y="1102"/>
                  </a:lnTo>
                  <a:lnTo>
                    <a:pt x="6864" y="973"/>
                  </a:lnTo>
                  <a:lnTo>
                    <a:pt x="6745" y="844"/>
                  </a:lnTo>
                  <a:lnTo>
                    <a:pt x="6627" y="727"/>
                  </a:lnTo>
                  <a:lnTo>
                    <a:pt x="6508" y="622"/>
                  </a:lnTo>
                  <a:lnTo>
                    <a:pt x="6389" y="528"/>
                  </a:lnTo>
                  <a:lnTo>
                    <a:pt x="6271" y="446"/>
                  </a:lnTo>
                  <a:lnTo>
                    <a:pt x="6147" y="364"/>
                  </a:lnTo>
                  <a:lnTo>
                    <a:pt x="6029" y="282"/>
                  </a:lnTo>
                  <a:lnTo>
                    <a:pt x="5910" y="223"/>
                  </a:lnTo>
                  <a:lnTo>
                    <a:pt x="5787" y="165"/>
                  </a:lnTo>
                  <a:lnTo>
                    <a:pt x="5668" y="118"/>
                  </a:lnTo>
                  <a:lnTo>
                    <a:pt x="5545" y="83"/>
                  </a:lnTo>
                  <a:lnTo>
                    <a:pt x="5426" y="47"/>
                  </a:lnTo>
                  <a:lnTo>
                    <a:pt x="5303" y="24"/>
                  </a:lnTo>
                  <a:lnTo>
                    <a:pt x="5184" y="12"/>
                  </a:lnTo>
                  <a:lnTo>
                    <a:pt x="5061" y="1"/>
                  </a:lnTo>
                  <a:lnTo>
                    <a:pt x="4943" y="1"/>
                  </a:lnTo>
                  <a:lnTo>
                    <a:pt x="4819" y="1"/>
                  </a:lnTo>
                  <a:lnTo>
                    <a:pt x="4701" y="24"/>
                  </a:lnTo>
                  <a:lnTo>
                    <a:pt x="4578" y="47"/>
                  </a:lnTo>
                  <a:lnTo>
                    <a:pt x="4459" y="71"/>
                  </a:lnTo>
                  <a:lnTo>
                    <a:pt x="4340" y="118"/>
                  </a:lnTo>
                  <a:lnTo>
                    <a:pt x="4222" y="153"/>
                  </a:lnTo>
                  <a:lnTo>
                    <a:pt x="4103" y="212"/>
                  </a:lnTo>
                  <a:lnTo>
                    <a:pt x="3984" y="270"/>
                  </a:lnTo>
                  <a:lnTo>
                    <a:pt x="3870" y="340"/>
                  </a:lnTo>
                  <a:lnTo>
                    <a:pt x="3751" y="411"/>
                  </a:lnTo>
                  <a:lnTo>
                    <a:pt x="3637" y="505"/>
                  </a:lnTo>
                  <a:lnTo>
                    <a:pt x="3522" y="587"/>
                  </a:lnTo>
                  <a:lnTo>
                    <a:pt x="3408" y="692"/>
                  </a:lnTo>
                  <a:lnTo>
                    <a:pt x="3294" y="798"/>
                  </a:lnTo>
                  <a:lnTo>
                    <a:pt x="3184" y="903"/>
                  </a:lnTo>
                  <a:lnTo>
                    <a:pt x="3069" y="1020"/>
                  </a:lnTo>
                  <a:lnTo>
                    <a:pt x="2960" y="1149"/>
                  </a:lnTo>
                  <a:lnTo>
                    <a:pt x="2854" y="1278"/>
                  </a:lnTo>
                  <a:lnTo>
                    <a:pt x="2744" y="1419"/>
                  </a:lnTo>
                  <a:lnTo>
                    <a:pt x="2639" y="1571"/>
                  </a:lnTo>
                  <a:lnTo>
                    <a:pt x="2533" y="1724"/>
                  </a:lnTo>
                  <a:lnTo>
                    <a:pt x="2428" y="1888"/>
                  </a:lnTo>
                  <a:lnTo>
                    <a:pt x="2326" y="2052"/>
                  </a:lnTo>
                  <a:lnTo>
                    <a:pt x="2225" y="2227"/>
                  </a:lnTo>
                  <a:lnTo>
                    <a:pt x="2124" y="2415"/>
                  </a:lnTo>
                  <a:lnTo>
                    <a:pt x="2027" y="2603"/>
                  </a:lnTo>
                  <a:lnTo>
                    <a:pt x="1931" y="2790"/>
                  </a:lnTo>
                  <a:lnTo>
                    <a:pt x="1834" y="2989"/>
                  </a:lnTo>
                  <a:lnTo>
                    <a:pt x="1742" y="3200"/>
                  </a:lnTo>
                  <a:lnTo>
                    <a:pt x="1649" y="3423"/>
                  </a:lnTo>
                  <a:lnTo>
                    <a:pt x="1561" y="3634"/>
                  </a:lnTo>
                  <a:lnTo>
                    <a:pt x="1473" y="3868"/>
                  </a:lnTo>
                  <a:lnTo>
                    <a:pt x="1385" y="4103"/>
                  </a:lnTo>
                  <a:lnTo>
                    <a:pt x="1302" y="4337"/>
                  </a:lnTo>
                  <a:lnTo>
                    <a:pt x="1218" y="4583"/>
                  </a:lnTo>
                  <a:lnTo>
                    <a:pt x="1139" y="4841"/>
                  </a:lnTo>
                  <a:lnTo>
                    <a:pt x="1060" y="5099"/>
                  </a:lnTo>
                  <a:lnTo>
                    <a:pt x="985" y="5369"/>
                  </a:lnTo>
                  <a:lnTo>
                    <a:pt x="911" y="5638"/>
                  </a:lnTo>
                  <a:lnTo>
                    <a:pt x="840" y="5908"/>
                  </a:lnTo>
                  <a:lnTo>
                    <a:pt x="770" y="6201"/>
                  </a:lnTo>
                  <a:lnTo>
                    <a:pt x="704" y="6482"/>
                  </a:lnTo>
                  <a:lnTo>
                    <a:pt x="642" y="6787"/>
                  </a:lnTo>
                  <a:lnTo>
                    <a:pt x="581" y="7080"/>
                  </a:lnTo>
                  <a:lnTo>
                    <a:pt x="581" y="7080"/>
                  </a:lnTo>
                  <a:lnTo>
                    <a:pt x="519" y="7384"/>
                  </a:lnTo>
                  <a:lnTo>
                    <a:pt x="466" y="7701"/>
                  </a:lnTo>
                  <a:lnTo>
                    <a:pt x="414" y="8006"/>
                  </a:lnTo>
                  <a:lnTo>
                    <a:pt x="361" y="8322"/>
                  </a:lnTo>
                  <a:lnTo>
                    <a:pt x="317" y="8627"/>
                  </a:lnTo>
                  <a:lnTo>
                    <a:pt x="273" y="8943"/>
                  </a:lnTo>
                  <a:lnTo>
                    <a:pt x="233" y="9260"/>
                  </a:lnTo>
                  <a:lnTo>
                    <a:pt x="198" y="9576"/>
                  </a:lnTo>
                  <a:lnTo>
                    <a:pt x="163" y="9904"/>
                  </a:lnTo>
                  <a:lnTo>
                    <a:pt x="137" y="10221"/>
                  </a:lnTo>
                  <a:lnTo>
                    <a:pt x="106" y="10537"/>
                  </a:lnTo>
                  <a:lnTo>
                    <a:pt x="84" y="10865"/>
                  </a:lnTo>
                  <a:lnTo>
                    <a:pt x="62" y="11182"/>
                  </a:lnTo>
                  <a:lnTo>
                    <a:pt x="44" y="11510"/>
                  </a:lnTo>
                  <a:lnTo>
                    <a:pt x="31" y="11827"/>
                  </a:lnTo>
                  <a:lnTo>
                    <a:pt x="18" y="12155"/>
                  </a:lnTo>
                  <a:lnTo>
                    <a:pt x="9" y="12471"/>
                  </a:lnTo>
                  <a:lnTo>
                    <a:pt x="0" y="12799"/>
                  </a:lnTo>
                  <a:lnTo>
                    <a:pt x="0" y="13116"/>
                  </a:lnTo>
                  <a:lnTo>
                    <a:pt x="0" y="13444"/>
                  </a:lnTo>
                  <a:lnTo>
                    <a:pt x="0" y="13760"/>
                  </a:lnTo>
                  <a:lnTo>
                    <a:pt x="9" y="14089"/>
                  </a:lnTo>
                  <a:lnTo>
                    <a:pt x="18" y="14405"/>
                  </a:lnTo>
                  <a:lnTo>
                    <a:pt x="27" y="14721"/>
                  </a:lnTo>
                  <a:lnTo>
                    <a:pt x="40" y="15038"/>
                  </a:lnTo>
                  <a:lnTo>
                    <a:pt x="58" y="15354"/>
                  </a:lnTo>
                  <a:lnTo>
                    <a:pt x="80" y="15671"/>
                  </a:lnTo>
                  <a:lnTo>
                    <a:pt x="101" y="15987"/>
                  </a:lnTo>
                  <a:lnTo>
                    <a:pt x="128" y="16292"/>
                  </a:lnTo>
                  <a:lnTo>
                    <a:pt x="154" y="16608"/>
                  </a:lnTo>
                  <a:lnTo>
                    <a:pt x="185" y="16913"/>
                  </a:lnTo>
                  <a:lnTo>
                    <a:pt x="220" y="17218"/>
                  </a:lnTo>
                  <a:lnTo>
                    <a:pt x="255" y="17523"/>
                  </a:lnTo>
                  <a:lnTo>
                    <a:pt x="295" y="17827"/>
                  </a:lnTo>
                  <a:lnTo>
                    <a:pt x="339" y="18132"/>
                  </a:lnTo>
                  <a:lnTo>
                    <a:pt x="383" y="18425"/>
                  </a:lnTo>
                  <a:lnTo>
                    <a:pt x="431" y="18718"/>
                  </a:lnTo>
                  <a:lnTo>
                    <a:pt x="480" y="19011"/>
                  </a:lnTo>
                  <a:lnTo>
                    <a:pt x="532" y="19292"/>
                  </a:lnTo>
                  <a:lnTo>
                    <a:pt x="590" y="19574"/>
                  </a:lnTo>
                  <a:lnTo>
                    <a:pt x="647" y="19855"/>
                  </a:lnTo>
                  <a:lnTo>
                    <a:pt x="708" y="20136"/>
                  </a:lnTo>
                  <a:lnTo>
                    <a:pt x="770" y="20406"/>
                  </a:lnTo>
                  <a:lnTo>
                    <a:pt x="836" y="20675"/>
                  </a:lnTo>
                  <a:lnTo>
                    <a:pt x="902" y="20945"/>
                  </a:lnTo>
                  <a:lnTo>
                    <a:pt x="972" y="21215"/>
                  </a:lnTo>
                  <a:lnTo>
                    <a:pt x="1047" y="21472"/>
                  </a:lnTo>
                  <a:lnTo>
                    <a:pt x="1122" y="21719"/>
                  </a:lnTo>
                  <a:lnTo>
                    <a:pt x="1201" y="21965"/>
                  </a:lnTo>
                  <a:lnTo>
                    <a:pt x="1280" y="22211"/>
                  </a:lnTo>
                  <a:lnTo>
                    <a:pt x="1363" y="22457"/>
                  </a:lnTo>
                  <a:lnTo>
                    <a:pt x="1451" y="22691"/>
                  </a:lnTo>
                  <a:lnTo>
                    <a:pt x="1539" y="22914"/>
                  </a:lnTo>
                  <a:lnTo>
                    <a:pt x="1627" y="23137"/>
                  </a:lnTo>
                  <a:lnTo>
                    <a:pt x="1720" y="23359"/>
                  </a:lnTo>
                  <a:lnTo>
                    <a:pt x="1816" y="23570"/>
                  </a:lnTo>
                  <a:lnTo>
                    <a:pt x="1913" y="23781"/>
                  </a:lnTo>
                  <a:lnTo>
                    <a:pt x="2010" y="23981"/>
                  </a:lnTo>
                  <a:lnTo>
                    <a:pt x="2115" y="24180"/>
                  </a:lnTo>
                  <a:lnTo>
                    <a:pt x="2216" y="24367"/>
                  </a:lnTo>
                  <a:lnTo>
                    <a:pt x="2326" y="24555"/>
                  </a:lnTo>
                  <a:lnTo>
                    <a:pt x="2432" y="24731"/>
                  </a:lnTo>
                  <a:lnTo>
                    <a:pt x="2542" y="24907"/>
                  </a:lnTo>
                  <a:lnTo>
                    <a:pt x="2656" y="250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765;p39">
              <a:extLst>
                <a:ext uri="{FF2B5EF4-FFF2-40B4-BE49-F238E27FC236}">
                  <a16:creationId xmlns:a16="http://schemas.microsoft.com/office/drawing/2014/main" id="{1220F934-2C4C-50DA-3196-C86E0670BC88}"/>
                </a:ext>
              </a:extLst>
            </p:cNvPr>
            <p:cNvSpPr/>
            <p:nvPr/>
          </p:nvSpPr>
          <p:spPr>
            <a:xfrm>
              <a:off x="4689000" y="-2031250"/>
              <a:ext cx="272625" cy="1590175"/>
            </a:xfrm>
            <a:custGeom>
              <a:avLst/>
              <a:gdLst/>
              <a:ahLst/>
              <a:cxnLst/>
              <a:rect l="l" t="t" r="r" b="b"/>
              <a:pathLst>
                <a:path w="10905" h="63607" extrusionOk="0">
                  <a:moveTo>
                    <a:pt x="8693" y="0"/>
                  </a:moveTo>
                  <a:lnTo>
                    <a:pt x="0" y="2262"/>
                  </a:lnTo>
                  <a:lnTo>
                    <a:pt x="6807" y="63607"/>
                  </a:lnTo>
                  <a:lnTo>
                    <a:pt x="10553" y="61345"/>
                  </a:lnTo>
                  <a:lnTo>
                    <a:pt x="10905" y="5474"/>
                  </a:lnTo>
                  <a:lnTo>
                    <a:pt x="86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766;p39">
              <a:extLst>
                <a:ext uri="{FF2B5EF4-FFF2-40B4-BE49-F238E27FC236}">
                  <a16:creationId xmlns:a16="http://schemas.microsoft.com/office/drawing/2014/main" id="{312FF4EE-69D4-9445-17D4-90C967CCC6DC}"/>
                </a:ext>
              </a:extLst>
            </p:cNvPr>
            <p:cNvSpPr/>
            <p:nvPr/>
          </p:nvSpPr>
          <p:spPr>
            <a:xfrm>
              <a:off x="4689000" y="-2031250"/>
              <a:ext cx="272625" cy="1590175"/>
            </a:xfrm>
            <a:custGeom>
              <a:avLst/>
              <a:gdLst/>
              <a:ahLst/>
              <a:cxnLst/>
              <a:rect l="l" t="t" r="r" b="b"/>
              <a:pathLst>
                <a:path w="10905" h="63607" fill="none" extrusionOk="0">
                  <a:moveTo>
                    <a:pt x="10905" y="5474"/>
                  </a:moveTo>
                  <a:lnTo>
                    <a:pt x="10553" y="61345"/>
                  </a:lnTo>
                  <a:lnTo>
                    <a:pt x="6807" y="63607"/>
                  </a:lnTo>
                  <a:lnTo>
                    <a:pt x="0" y="2262"/>
                  </a:lnTo>
                  <a:lnTo>
                    <a:pt x="8693" y="0"/>
                  </a:lnTo>
                  <a:lnTo>
                    <a:pt x="10905" y="54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767;p39">
              <a:extLst>
                <a:ext uri="{FF2B5EF4-FFF2-40B4-BE49-F238E27FC236}">
                  <a16:creationId xmlns:a16="http://schemas.microsoft.com/office/drawing/2014/main" id="{1EB4B703-F362-F68F-3CF2-C28154BB6F25}"/>
                </a:ext>
              </a:extLst>
            </p:cNvPr>
            <p:cNvSpPr/>
            <p:nvPr/>
          </p:nvSpPr>
          <p:spPr>
            <a:xfrm>
              <a:off x="4914450" y="-2013100"/>
              <a:ext cx="47175" cy="118700"/>
            </a:xfrm>
            <a:custGeom>
              <a:avLst/>
              <a:gdLst/>
              <a:ahLst/>
              <a:cxnLst/>
              <a:rect l="l" t="t" r="r" b="b"/>
              <a:pathLst>
                <a:path w="1887" h="4748" extrusionOk="0">
                  <a:moveTo>
                    <a:pt x="31" y="1"/>
                  </a:moveTo>
                  <a:lnTo>
                    <a:pt x="1" y="83"/>
                  </a:lnTo>
                  <a:lnTo>
                    <a:pt x="1887" y="4748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768;p39">
              <a:extLst>
                <a:ext uri="{FF2B5EF4-FFF2-40B4-BE49-F238E27FC236}">
                  <a16:creationId xmlns:a16="http://schemas.microsoft.com/office/drawing/2014/main" id="{6E0789C3-D8F9-10D1-53EF-CC33FD4CFD29}"/>
                </a:ext>
              </a:extLst>
            </p:cNvPr>
            <p:cNvSpPr/>
            <p:nvPr/>
          </p:nvSpPr>
          <p:spPr>
            <a:xfrm>
              <a:off x="4914450" y="-2013100"/>
              <a:ext cx="47175" cy="118700"/>
            </a:xfrm>
            <a:custGeom>
              <a:avLst/>
              <a:gdLst/>
              <a:ahLst/>
              <a:cxnLst/>
              <a:rect l="l" t="t" r="r" b="b"/>
              <a:pathLst>
                <a:path w="1887" h="4748" fill="none" extrusionOk="0">
                  <a:moveTo>
                    <a:pt x="1887" y="4748"/>
                  </a:moveTo>
                  <a:lnTo>
                    <a:pt x="1" y="83"/>
                  </a:lnTo>
                  <a:lnTo>
                    <a:pt x="1" y="83"/>
                  </a:lnTo>
                  <a:lnTo>
                    <a:pt x="31" y="1"/>
                  </a:lnTo>
                  <a:lnTo>
                    <a:pt x="1887" y="47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769;p39">
              <a:extLst>
                <a:ext uri="{FF2B5EF4-FFF2-40B4-BE49-F238E27FC236}">
                  <a16:creationId xmlns:a16="http://schemas.microsoft.com/office/drawing/2014/main" id="{E7D3B521-8713-4000-1E83-A721973B8400}"/>
                </a:ext>
              </a:extLst>
            </p:cNvPr>
            <p:cNvSpPr/>
            <p:nvPr/>
          </p:nvSpPr>
          <p:spPr>
            <a:xfrm>
              <a:off x="4905450" y="-2038300"/>
              <a:ext cx="9800" cy="27275"/>
            </a:xfrm>
            <a:custGeom>
              <a:avLst/>
              <a:gdLst/>
              <a:ahLst/>
              <a:cxnLst/>
              <a:rect l="l" t="t" r="r" b="b"/>
              <a:pathLst>
                <a:path w="392" h="1091" extrusionOk="0">
                  <a:moveTo>
                    <a:pt x="0" y="1"/>
                  </a:moveTo>
                  <a:lnTo>
                    <a:pt x="0" y="294"/>
                  </a:lnTo>
                  <a:lnTo>
                    <a:pt x="35" y="282"/>
                  </a:lnTo>
                  <a:lnTo>
                    <a:pt x="361" y="1091"/>
                  </a:lnTo>
                  <a:lnTo>
                    <a:pt x="391" y="10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770;p39">
              <a:extLst>
                <a:ext uri="{FF2B5EF4-FFF2-40B4-BE49-F238E27FC236}">
                  <a16:creationId xmlns:a16="http://schemas.microsoft.com/office/drawing/2014/main" id="{60408278-9234-5CB7-6CCC-AA4D643A1513}"/>
                </a:ext>
              </a:extLst>
            </p:cNvPr>
            <p:cNvSpPr/>
            <p:nvPr/>
          </p:nvSpPr>
          <p:spPr>
            <a:xfrm>
              <a:off x="4905450" y="-2038300"/>
              <a:ext cx="9800" cy="27275"/>
            </a:xfrm>
            <a:custGeom>
              <a:avLst/>
              <a:gdLst/>
              <a:ahLst/>
              <a:cxnLst/>
              <a:rect l="l" t="t" r="r" b="b"/>
              <a:pathLst>
                <a:path w="392" h="1091" fill="none" extrusionOk="0">
                  <a:moveTo>
                    <a:pt x="361" y="1091"/>
                  </a:moveTo>
                  <a:lnTo>
                    <a:pt x="35" y="282"/>
                  </a:lnTo>
                  <a:lnTo>
                    <a:pt x="0" y="294"/>
                  </a:lnTo>
                  <a:lnTo>
                    <a:pt x="0" y="1"/>
                  </a:lnTo>
                  <a:lnTo>
                    <a:pt x="391" y="1009"/>
                  </a:lnTo>
                  <a:lnTo>
                    <a:pt x="391" y="1009"/>
                  </a:lnTo>
                  <a:lnTo>
                    <a:pt x="361" y="10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771;p39">
              <a:extLst>
                <a:ext uri="{FF2B5EF4-FFF2-40B4-BE49-F238E27FC236}">
                  <a16:creationId xmlns:a16="http://schemas.microsoft.com/office/drawing/2014/main" id="{4A3B0257-A00B-BA7D-8A99-746B59C28A96}"/>
                </a:ext>
              </a:extLst>
            </p:cNvPr>
            <p:cNvSpPr/>
            <p:nvPr/>
          </p:nvSpPr>
          <p:spPr>
            <a:xfrm>
              <a:off x="4840350" y="-2031250"/>
              <a:ext cx="121275" cy="1590175"/>
            </a:xfrm>
            <a:custGeom>
              <a:avLst/>
              <a:gdLst/>
              <a:ahLst/>
              <a:cxnLst/>
              <a:rect l="l" t="t" r="r" b="b"/>
              <a:pathLst>
                <a:path w="4851" h="63607" extrusionOk="0">
                  <a:moveTo>
                    <a:pt x="2639" y="0"/>
                  </a:moveTo>
                  <a:lnTo>
                    <a:pt x="2604" y="12"/>
                  </a:lnTo>
                  <a:lnTo>
                    <a:pt x="2758" y="49613"/>
                  </a:lnTo>
                  <a:lnTo>
                    <a:pt x="1" y="56797"/>
                  </a:lnTo>
                  <a:lnTo>
                    <a:pt x="753" y="63607"/>
                  </a:lnTo>
                  <a:lnTo>
                    <a:pt x="4499" y="61345"/>
                  </a:lnTo>
                  <a:lnTo>
                    <a:pt x="4851" y="5474"/>
                  </a:lnTo>
                  <a:lnTo>
                    <a:pt x="2965" y="809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772;p39">
              <a:extLst>
                <a:ext uri="{FF2B5EF4-FFF2-40B4-BE49-F238E27FC236}">
                  <a16:creationId xmlns:a16="http://schemas.microsoft.com/office/drawing/2014/main" id="{446196EF-7444-9661-F406-A109D4614C04}"/>
                </a:ext>
              </a:extLst>
            </p:cNvPr>
            <p:cNvSpPr/>
            <p:nvPr/>
          </p:nvSpPr>
          <p:spPr>
            <a:xfrm>
              <a:off x="4840350" y="-2031250"/>
              <a:ext cx="121275" cy="1590175"/>
            </a:xfrm>
            <a:custGeom>
              <a:avLst/>
              <a:gdLst/>
              <a:ahLst/>
              <a:cxnLst/>
              <a:rect l="l" t="t" r="r" b="b"/>
              <a:pathLst>
                <a:path w="4851" h="63607" fill="none" extrusionOk="0">
                  <a:moveTo>
                    <a:pt x="753" y="63607"/>
                  </a:moveTo>
                  <a:lnTo>
                    <a:pt x="753" y="63607"/>
                  </a:lnTo>
                  <a:lnTo>
                    <a:pt x="1" y="56797"/>
                  </a:lnTo>
                  <a:lnTo>
                    <a:pt x="2758" y="49613"/>
                  </a:lnTo>
                  <a:lnTo>
                    <a:pt x="2604" y="12"/>
                  </a:lnTo>
                  <a:lnTo>
                    <a:pt x="2639" y="0"/>
                  </a:lnTo>
                  <a:lnTo>
                    <a:pt x="2965" y="809"/>
                  </a:lnTo>
                  <a:lnTo>
                    <a:pt x="4851" y="5474"/>
                  </a:lnTo>
                  <a:lnTo>
                    <a:pt x="4499" y="61345"/>
                  </a:lnTo>
                  <a:lnTo>
                    <a:pt x="753" y="636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773;p39">
              <a:extLst>
                <a:ext uri="{FF2B5EF4-FFF2-40B4-BE49-F238E27FC236}">
                  <a16:creationId xmlns:a16="http://schemas.microsoft.com/office/drawing/2014/main" id="{DE77C4AE-3A45-CC69-6815-752C0101038E}"/>
                </a:ext>
              </a:extLst>
            </p:cNvPr>
            <p:cNvSpPr/>
            <p:nvPr/>
          </p:nvSpPr>
          <p:spPr>
            <a:xfrm>
              <a:off x="4840350" y="-2033900"/>
              <a:ext cx="71375" cy="1422600"/>
            </a:xfrm>
            <a:custGeom>
              <a:avLst/>
              <a:gdLst/>
              <a:ahLst/>
              <a:cxnLst/>
              <a:rect l="l" t="t" r="r" b="b"/>
              <a:pathLst>
                <a:path w="2855" h="56904" extrusionOk="0">
                  <a:moveTo>
                    <a:pt x="2604" y="1"/>
                  </a:moveTo>
                  <a:lnTo>
                    <a:pt x="2591" y="141"/>
                  </a:lnTo>
                  <a:lnTo>
                    <a:pt x="2586" y="294"/>
                  </a:lnTo>
                  <a:lnTo>
                    <a:pt x="2582" y="446"/>
                  </a:lnTo>
                  <a:lnTo>
                    <a:pt x="2582" y="598"/>
                  </a:lnTo>
                  <a:lnTo>
                    <a:pt x="2582" y="2356"/>
                  </a:lnTo>
                  <a:lnTo>
                    <a:pt x="2582" y="8756"/>
                  </a:lnTo>
                  <a:lnTo>
                    <a:pt x="2582" y="13210"/>
                  </a:lnTo>
                  <a:lnTo>
                    <a:pt x="2582" y="18320"/>
                  </a:lnTo>
                  <a:lnTo>
                    <a:pt x="2591" y="23969"/>
                  </a:lnTo>
                  <a:lnTo>
                    <a:pt x="2608" y="30040"/>
                  </a:lnTo>
                  <a:lnTo>
                    <a:pt x="2705" y="49744"/>
                  </a:lnTo>
                  <a:lnTo>
                    <a:pt x="744" y="54981"/>
                  </a:lnTo>
                  <a:lnTo>
                    <a:pt x="245" y="56379"/>
                  </a:lnTo>
                  <a:lnTo>
                    <a:pt x="779" y="55075"/>
                  </a:lnTo>
                  <a:lnTo>
                    <a:pt x="2824" y="49953"/>
                  </a:lnTo>
                  <a:lnTo>
                    <a:pt x="2855" y="49953"/>
                  </a:lnTo>
                  <a:lnTo>
                    <a:pt x="2855" y="49836"/>
                  </a:lnTo>
                  <a:lnTo>
                    <a:pt x="2855" y="45570"/>
                  </a:lnTo>
                  <a:lnTo>
                    <a:pt x="2850" y="40788"/>
                  </a:lnTo>
                  <a:lnTo>
                    <a:pt x="2841" y="35584"/>
                  </a:lnTo>
                  <a:lnTo>
                    <a:pt x="2824" y="30028"/>
                  </a:lnTo>
                  <a:lnTo>
                    <a:pt x="2802" y="23957"/>
                  </a:lnTo>
                  <a:lnTo>
                    <a:pt x="2775" y="18320"/>
                  </a:lnTo>
                  <a:lnTo>
                    <a:pt x="2749" y="13210"/>
                  </a:lnTo>
                  <a:lnTo>
                    <a:pt x="2718" y="8756"/>
                  </a:lnTo>
                  <a:lnTo>
                    <a:pt x="2661" y="2356"/>
                  </a:lnTo>
                  <a:lnTo>
                    <a:pt x="2657" y="1852"/>
                  </a:lnTo>
                  <a:lnTo>
                    <a:pt x="2648" y="1395"/>
                  </a:lnTo>
                  <a:lnTo>
                    <a:pt x="2639" y="973"/>
                  </a:lnTo>
                  <a:lnTo>
                    <a:pt x="2635" y="598"/>
                  </a:lnTo>
                  <a:lnTo>
                    <a:pt x="2635" y="446"/>
                  </a:lnTo>
                  <a:lnTo>
                    <a:pt x="2626" y="294"/>
                  </a:lnTo>
                  <a:lnTo>
                    <a:pt x="2617" y="141"/>
                  </a:lnTo>
                  <a:lnTo>
                    <a:pt x="2604" y="1"/>
                  </a:lnTo>
                  <a:close/>
                  <a:moveTo>
                    <a:pt x="245" y="56379"/>
                  </a:moveTo>
                  <a:lnTo>
                    <a:pt x="212" y="56458"/>
                  </a:lnTo>
                  <a:lnTo>
                    <a:pt x="196" y="56495"/>
                  </a:lnTo>
                  <a:lnTo>
                    <a:pt x="212" y="56470"/>
                  </a:lnTo>
                  <a:lnTo>
                    <a:pt x="245" y="56379"/>
                  </a:lnTo>
                  <a:close/>
                  <a:moveTo>
                    <a:pt x="196" y="56495"/>
                  </a:moveTo>
                  <a:lnTo>
                    <a:pt x="159" y="56552"/>
                  </a:lnTo>
                  <a:lnTo>
                    <a:pt x="111" y="56634"/>
                  </a:lnTo>
                  <a:lnTo>
                    <a:pt x="45" y="56763"/>
                  </a:lnTo>
                  <a:lnTo>
                    <a:pt x="5" y="56868"/>
                  </a:lnTo>
                  <a:lnTo>
                    <a:pt x="1" y="56892"/>
                  </a:lnTo>
                  <a:lnTo>
                    <a:pt x="1" y="56903"/>
                  </a:lnTo>
                  <a:lnTo>
                    <a:pt x="58" y="56798"/>
                  </a:lnTo>
                  <a:lnTo>
                    <a:pt x="124" y="56657"/>
                  </a:lnTo>
                  <a:lnTo>
                    <a:pt x="196" y="564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774;p39">
              <a:extLst>
                <a:ext uri="{FF2B5EF4-FFF2-40B4-BE49-F238E27FC236}">
                  <a16:creationId xmlns:a16="http://schemas.microsoft.com/office/drawing/2014/main" id="{7BC9D8EE-6951-48EB-6DE6-5281C3872795}"/>
                </a:ext>
              </a:extLst>
            </p:cNvPr>
            <p:cNvSpPr/>
            <p:nvPr/>
          </p:nvSpPr>
          <p:spPr>
            <a:xfrm>
              <a:off x="4923575" y="-1224900"/>
              <a:ext cx="5950" cy="16150"/>
            </a:xfrm>
            <a:custGeom>
              <a:avLst/>
              <a:gdLst/>
              <a:ahLst/>
              <a:cxnLst/>
              <a:rect l="l" t="t" r="r" b="b"/>
              <a:pathLst>
                <a:path w="238" h="646" extrusionOk="0">
                  <a:moveTo>
                    <a:pt x="115" y="1"/>
                  </a:moveTo>
                  <a:lnTo>
                    <a:pt x="93" y="12"/>
                  </a:lnTo>
                  <a:lnTo>
                    <a:pt x="71" y="24"/>
                  </a:lnTo>
                  <a:lnTo>
                    <a:pt x="53" y="59"/>
                  </a:lnTo>
                  <a:lnTo>
                    <a:pt x="36" y="95"/>
                  </a:lnTo>
                  <a:lnTo>
                    <a:pt x="18" y="153"/>
                  </a:lnTo>
                  <a:lnTo>
                    <a:pt x="9" y="200"/>
                  </a:lnTo>
                  <a:lnTo>
                    <a:pt x="1" y="259"/>
                  </a:lnTo>
                  <a:lnTo>
                    <a:pt x="1" y="317"/>
                  </a:lnTo>
                  <a:lnTo>
                    <a:pt x="1" y="388"/>
                  </a:lnTo>
                  <a:lnTo>
                    <a:pt x="9" y="446"/>
                  </a:lnTo>
                  <a:lnTo>
                    <a:pt x="18" y="493"/>
                  </a:lnTo>
                  <a:lnTo>
                    <a:pt x="36" y="552"/>
                  </a:lnTo>
                  <a:lnTo>
                    <a:pt x="58" y="599"/>
                  </a:lnTo>
                  <a:lnTo>
                    <a:pt x="80" y="622"/>
                  </a:lnTo>
                  <a:lnTo>
                    <a:pt x="102" y="634"/>
                  </a:lnTo>
                  <a:lnTo>
                    <a:pt x="124" y="645"/>
                  </a:lnTo>
                  <a:lnTo>
                    <a:pt x="146" y="634"/>
                  </a:lnTo>
                  <a:lnTo>
                    <a:pt x="168" y="622"/>
                  </a:lnTo>
                  <a:lnTo>
                    <a:pt x="190" y="587"/>
                  </a:lnTo>
                  <a:lnTo>
                    <a:pt x="207" y="552"/>
                  </a:lnTo>
                  <a:lnTo>
                    <a:pt x="220" y="493"/>
                  </a:lnTo>
                  <a:lnTo>
                    <a:pt x="234" y="434"/>
                  </a:lnTo>
                  <a:lnTo>
                    <a:pt x="238" y="376"/>
                  </a:lnTo>
                  <a:lnTo>
                    <a:pt x="238" y="317"/>
                  </a:lnTo>
                  <a:lnTo>
                    <a:pt x="238" y="259"/>
                  </a:lnTo>
                  <a:lnTo>
                    <a:pt x="229" y="200"/>
                  </a:lnTo>
                  <a:lnTo>
                    <a:pt x="220" y="141"/>
                  </a:lnTo>
                  <a:lnTo>
                    <a:pt x="203" y="95"/>
                  </a:lnTo>
                  <a:lnTo>
                    <a:pt x="198" y="83"/>
                  </a:lnTo>
                  <a:lnTo>
                    <a:pt x="181" y="48"/>
                  </a:lnTo>
                  <a:lnTo>
                    <a:pt x="159" y="24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775;p39">
              <a:extLst>
                <a:ext uri="{FF2B5EF4-FFF2-40B4-BE49-F238E27FC236}">
                  <a16:creationId xmlns:a16="http://schemas.microsoft.com/office/drawing/2014/main" id="{E5410E89-461F-9815-3CBB-102CE3E284C2}"/>
                </a:ext>
              </a:extLst>
            </p:cNvPr>
            <p:cNvSpPr/>
            <p:nvPr/>
          </p:nvSpPr>
          <p:spPr>
            <a:xfrm>
              <a:off x="4925675" y="-908725"/>
              <a:ext cx="5950" cy="16125"/>
            </a:xfrm>
            <a:custGeom>
              <a:avLst/>
              <a:gdLst/>
              <a:ahLst/>
              <a:cxnLst/>
              <a:rect l="l" t="t" r="r" b="b"/>
              <a:pathLst>
                <a:path w="238" h="645" extrusionOk="0">
                  <a:moveTo>
                    <a:pt x="106" y="0"/>
                  </a:moveTo>
                  <a:lnTo>
                    <a:pt x="84" y="12"/>
                  </a:lnTo>
                  <a:lnTo>
                    <a:pt x="62" y="35"/>
                  </a:lnTo>
                  <a:lnTo>
                    <a:pt x="44" y="70"/>
                  </a:lnTo>
                  <a:lnTo>
                    <a:pt x="26" y="117"/>
                  </a:lnTo>
                  <a:lnTo>
                    <a:pt x="13" y="164"/>
                  </a:lnTo>
                  <a:lnTo>
                    <a:pt x="4" y="223"/>
                  </a:lnTo>
                  <a:lnTo>
                    <a:pt x="0" y="293"/>
                  </a:lnTo>
                  <a:lnTo>
                    <a:pt x="0" y="352"/>
                  </a:lnTo>
                  <a:lnTo>
                    <a:pt x="4" y="410"/>
                  </a:lnTo>
                  <a:lnTo>
                    <a:pt x="13" y="469"/>
                  </a:lnTo>
                  <a:lnTo>
                    <a:pt x="26" y="516"/>
                  </a:lnTo>
                  <a:lnTo>
                    <a:pt x="40" y="563"/>
                  </a:lnTo>
                  <a:lnTo>
                    <a:pt x="62" y="598"/>
                  </a:lnTo>
                  <a:lnTo>
                    <a:pt x="84" y="633"/>
                  </a:lnTo>
                  <a:lnTo>
                    <a:pt x="106" y="645"/>
                  </a:lnTo>
                  <a:lnTo>
                    <a:pt x="128" y="645"/>
                  </a:lnTo>
                  <a:lnTo>
                    <a:pt x="150" y="633"/>
                  </a:lnTo>
                  <a:lnTo>
                    <a:pt x="167" y="621"/>
                  </a:lnTo>
                  <a:lnTo>
                    <a:pt x="189" y="586"/>
                  </a:lnTo>
                  <a:lnTo>
                    <a:pt x="207" y="551"/>
                  </a:lnTo>
                  <a:lnTo>
                    <a:pt x="220" y="504"/>
                  </a:lnTo>
                  <a:lnTo>
                    <a:pt x="224" y="469"/>
                  </a:lnTo>
                  <a:lnTo>
                    <a:pt x="233" y="410"/>
                  </a:lnTo>
                  <a:lnTo>
                    <a:pt x="237" y="352"/>
                  </a:lnTo>
                  <a:lnTo>
                    <a:pt x="237" y="293"/>
                  </a:lnTo>
                  <a:lnTo>
                    <a:pt x="233" y="235"/>
                  </a:lnTo>
                  <a:lnTo>
                    <a:pt x="224" y="176"/>
                  </a:lnTo>
                  <a:lnTo>
                    <a:pt x="211" y="117"/>
                  </a:lnTo>
                  <a:lnTo>
                    <a:pt x="198" y="70"/>
                  </a:lnTo>
                  <a:lnTo>
                    <a:pt x="176" y="35"/>
                  </a:lnTo>
                  <a:lnTo>
                    <a:pt x="154" y="12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776;p39">
              <a:extLst>
                <a:ext uri="{FF2B5EF4-FFF2-40B4-BE49-F238E27FC236}">
                  <a16:creationId xmlns:a16="http://schemas.microsoft.com/office/drawing/2014/main" id="{642B2687-4BA2-3002-8010-662F4C8D4768}"/>
                </a:ext>
              </a:extLst>
            </p:cNvPr>
            <p:cNvSpPr/>
            <p:nvPr/>
          </p:nvSpPr>
          <p:spPr>
            <a:xfrm>
              <a:off x="4924575" y="-1512050"/>
              <a:ext cx="6050" cy="16150"/>
            </a:xfrm>
            <a:custGeom>
              <a:avLst/>
              <a:gdLst/>
              <a:ahLst/>
              <a:cxnLst/>
              <a:rect l="l" t="t" r="r" b="b"/>
              <a:pathLst>
                <a:path w="242" h="646" extrusionOk="0">
                  <a:moveTo>
                    <a:pt x="119" y="1"/>
                  </a:moveTo>
                  <a:lnTo>
                    <a:pt x="97" y="12"/>
                  </a:lnTo>
                  <a:lnTo>
                    <a:pt x="75" y="24"/>
                  </a:lnTo>
                  <a:lnTo>
                    <a:pt x="53" y="59"/>
                  </a:lnTo>
                  <a:lnTo>
                    <a:pt x="35" y="94"/>
                  </a:lnTo>
                  <a:lnTo>
                    <a:pt x="18" y="141"/>
                  </a:lnTo>
                  <a:lnTo>
                    <a:pt x="9" y="200"/>
                  </a:lnTo>
                  <a:lnTo>
                    <a:pt x="0" y="259"/>
                  </a:lnTo>
                  <a:lnTo>
                    <a:pt x="0" y="317"/>
                  </a:lnTo>
                  <a:lnTo>
                    <a:pt x="0" y="388"/>
                  </a:lnTo>
                  <a:lnTo>
                    <a:pt x="9" y="446"/>
                  </a:lnTo>
                  <a:lnTo>
                    <a:pt x="18" y="493"/>
                  </a:lnTo>
                  <a:lnTo>
                    <a:pt x="35" y="540"/>
                  </a:lnTo>
                  <a:lnTo>
                    <a:pt x="35" y="552"/>
                  </a:lnTo>
                  <a:lnTo>
                    <a:pt x="57" y="598"/>
                  </a:lnTo>
                  <a:lnTo>
                    <a:pt x="75" y="622"/>
                  </a:lnTo>
                  <a:lnTo>
                    <a:pt x="97" y="634"/>
                  </a:lnTo>
                  <a:lnTo>
                    <a:pt x="123" y="645"/>
                  </a:lnTo>
                  <a:lnTo>
                    <a:pt x="145" y="634"/>
                  </a:lnTo>
                  <a:lnTo>
                    <a:pt x="167" y="622"/>
                  </a:lnTo>
                  <a:lnTo>
                    <a:pt x="189" y="587"/>
                  </a:lnTo>
                  <a:lnTo>
                    <a:pt x="207" y="540"/>
                  </a:lnTo>
                  <a:lnTo>
                    <a:pt x="220" y="493"/>
                  </a:lnTo>
                  <a:lnTo>
                    <a:pt x="233" y="446"/>
                  </a:lnTo>
                  <a:lnTo>
                    <a:pt x="238" y="388"/>
                  </a:lnTo>
                  <a:lnTo>
                    <a:pt x="242" y="317"/>
                  </a:lnTo>
                  <a:lnTo>
                    <a:pt x="238" y="259"/>
                  </a:lnTo>
                  <a:lnTo>
                    <a:pt x="233" y="200"/>
                  </a:lnTo>
                  <a:lnTo>
                    <a:pt x="220" y="141"/>
                  </a:lnTo>
                  <a:lnTo>
                    <a:pt x="207" y="94"/>
                  </a:lnTo>
                  <a:lnTo>
                    <a:pt x="185" y="59"/>
                  </a:lnTo>
                  <a:lnTo>
                    <a:pt x="167" y="24"/>
                  </a:lnTo>
                  <a:lnTo>
                    <a:pt x="141" y="12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777;p39">
              <a:extLst>
                <a:ext uri="{FF2B5EF4-FFF2-40B4-BE49-F238E27FC236}">
                  <a16:creationId xmlns:a16="http://schemas.microsoft.com/office/drawing/2014/main" id="{FF7A8E24-A6D8-3ED8-C89D-AA77C3AB2F26}"/>
                </a:ext>
              </a:extLst>
            </p:cNvPr>
            <p:cNvSpPr/>
            <p:nvPr/>
          </p:nvSpPr>
          <p:spPr>
            <a:xfrm>
              <a:off x="3177525" y="-5526000"/>
              <a:ext cx="209750" cy="569050"/>
            </a:xfrm>
            <a:custGeom>
              <a:avLst/>
              <a:gdLst/>
              <a:ahLst/>
              <a:cxnLst/>
              <a:rect l="l" t="t" r="r" b="b"/>
              <a:pathLst>
                <a:path w="8390" h="22762" extrusionOk="0">
                  <a:moveTo>
                    <a:pt x="4604" y="0"/>
                  </a:moveTo>
                  <a:lnTo>
                    <a:pt x="4564" y="12"/>
                  </a:lnTo>
                  <a:lnTo>
                    <a:pt x="4520" y="24"/>
                  </a:lnTo>
                  <a:lnTo>
                    <a:pt x="4481" y="59"/>
                  </a:lnTo>
                  <a:lnTo>
                    <a:pt x="4437" y="94"/>
                  </a:lnTo>
                  <a:lnTo>
                    <a:pt x="4397" y="153"/>
                  </a:lnTo>
                  <a:lnTo>
                    <a:pt x="4353" y="223"/>
                  </a:lnTo>
                  <a:lnTo>
                    <a:pt x="4314" y="317"/>
                  </a:lnTo>
                  <a:lnTo>
                    <a:pt x="4230" y="481"/>
                  </a:lnTo>
                  <a:lnTo>
                    <a:pt x="4151" y="633"/>
                  </a:lnTo>
                  <a:lnTo>
                    <a:pt x="4076" y="739"/>
                  </a:lnTo>
                  <a:lnTo>
                    <a:pt x="4006" y="832"/>
                  </a:lnTo>
                  <a:lnTo>
                    <a:pt x="3940" y="903"/>
                  </a:lnTo>
                  <a:lnTo>
                    <a:pt x="3878" y="938"/>
                  </a:lnTo>
                  <a:lnTo>
                    <a:pt x="3817" y="973"/>
                  </a:lnTo>
                  <a:lnTo>
                    <a:pt x="3764" y="985"/>
                  </a:lnTo>
                  <a:lnTo>
                    <a:pt x="3676" y="985"/>
                  </a:lnTo>
                  <a:lnTo>
                    <a:pt x="3641" y="973"/>
                  </a:lnTo>
                  <a:lnTo>
                    <a:pt x="3610" y="950"/>
                  </a:lnTo>
                  <a:lnTo>
                    <a:pt x="3566" y="914"/>
                  </a:lnTo>
                  <a:lnTo>
                    <a:pt x="3553" y="903"/>
                  </a:lnTo>
                  <a:lnTo>
                    <a:pt x="3527" y="856"/>
                  </a:lnTo>
                  <a:lnTo>
                    <a:pt x="3443" y="750"/>
                  </a:lnTo>
                  <a:lnTo>
                    <a:pt x="3329" y="610"/>
                  </a:lnTo>
                  <a:lnTo>
                    <a:pt x="3258" y="539"/>
                  </a:lnTo>
                  <a:lnTo>
                    <a:pt x="3179" y="469"/>
                  </a:lnTo>
                  <a:lnTo>
                    <a:pt x="3100" y="399"/>
                  </a:lnTo>
                  <a:lnTo>
                    <a:pt x="3021" y="340"/>
                  </a:lnTo>
                  <a:lnTo>
                    <a:pt x="2937" y="305"/>
                  </a:lnTo>
                  <a:lnTo>
                    <a:pt x="2854" y="282"/>
                  </a:lnTo>
                  <a:lnTo>
                    <a:pt x="2735" y="282"/>
                  </a:lnTo>
                  <a:lnTo>
                    <a:pt x="2696" y="305"/>
                  </a:lnTo>
                  <a:lnTo>
                    <a:pt x="2660" y="328"/>
                  </a:lnTo>
                  <a:lnTo>
                    <a:pt x="2625" y="352"/>
                  </a:lnTo>
                  <a:lnTo>
                    <a:pt x="2590" y="399"/>
                  </a:lnTo>
                  <a:lnTo>
                    <a:pt x="2559" y="446"/>
                  </a:lnTo>
                  <a:lnTo>
                    <a:pt x="2524" y="516"/>
                  </a:lnTo>
                  <a:lnTo>
                    <a:pt x="2485" y="633"/>
                  </a:lnTo>
                  <a:lnTo>
                    <a:pt x="2436" y="797"/>
                  </a:lnTo>
                  <a:lnTo>
                    <a:pt x="2383" y="1008"/>
                  </a:lnTo>
                  <a:lnTo>
                    <a:pt x="2326" y="1243"/>
                  </a:lnTo>
                  <a:lnTo>
                    <a:pt x="2265" y="1524"/>
                  </a:lnTo>
                  <a:lnTo>
                    <a:pt x="2128" y="2157"/>
                  </a:lnTo>
                  <a:lnTo>
                    <a:pt x="1979" y="2883"/>
                  </a:lnTo>
                  <a:lnTo>
                    <a:pt x="1821" y="3692"/>
                  </a:lnTo>
                  <a:lnTo>
                    <a:pt x="1658" y="4536"/>
                  </a:lnTo>
                  <a:lnTo>
                    <a:pt x="1500" y="5403"/>
                  </a:lnTo>
                  <a:lnTo>
                    <a:pt x="1192" y="7079"/>
                  </a:lnTo>
                  <a:lnTo>
                    <a:pt x="932" y="8533"/>
                  </a:lnTo>
                  <a:lnTo>
                    <a:pt x="686" y="9939"/>
                  </a:lnTo>
                  <a:lnTo>
                    <a:pt x="0" y="11381"/>
                  </a:lnTo>
                  <a:lnTo>
                    <a:pt x="3817" y="22761"/>
                  </a:lnTo>
                  <a:lnTo>
                    <a:pt x="4459" y="21402"/>
                  </a:lnTo>
                  <a:lnTo>
                    <a:pt x="5189" y="21906"/>
                  </a:lnTo>
                  <a:lnTo>
                    <a:pt x="6706" y="21156"/>
                  </a:lnTo>
                  <a:lnTo>
                    <a:pt x="8003" y="17511"/>
                  </a:lnTo>
                  <a:lnTo>
                    <a:pt x="7524" y="14791"/>
                  </a:lnTo>
                  <a:lnTo>
                    <a:pt x="8385" y="7841"/>
                  </a:lnTo>
                  <a:lnTo>
                    <a:pt x="8390" y="7747"/>
                  </a:lnTo>
                  <a:lnTo>
                    <a:pt x="8390" y="7490"/>
                  </a:lnTo>
                  <a:lnTo>
                    <a:pt x="8385" y="7326"/>
                  </a:lnTo>
                  <a:lnTo>
                    <a:pt x="8377" y="7126"/>
                  </a:lnTo>
                  <a:lnTo>
                    <a:pt x="8363" y="6915"/>
                  </a:lnTo>
                  <a:lnTo>
                    <a:pt x="8346" y="6704"/>
                  </a:lnTo>
                  <a:lnTo>
                    <a:pt x="8319" y="6482"/>
                  </a:lnTo>
                  <a:lnTo>
                    <a:pt x="8289" y="6259"/>
                  </a:lnTo>
                  <a:lnTo>
                    <a:pt x="8245" y="6036"/>
                  </a:lnTo>
                  <a:lnTo>
                    <a:pt x="8218" y="5931"/>
                  </a:lnTo>
                  <a:lnTo>
                    <a:pt x="8192" y="5837"/>
                  </a:lnTo>
                  <a:lnTo>
                    <a:pt x="8161" y="5743"/>
                  </a:lnTo>
                  <a:lnTo>
                    <a:pt x="8130" y="5649"/>
                  </a:lnTo>
                  <a:lnTo>
                    <a:pt x="8095" y="5567"/>
                  </a:lnTo>
                  <a:lnTo>
                    <a:pt x="8056" y="5497"/>
                  </a:lnTo>
                  <a:lnTo>
                    <a:pt x="8012" y="5427"/>
                  </a:lnTo>
                  <a:lnTo>
                    <a:pt x="7968" y="5368"/>
                  </a:lnTo>
                  <a:lnTo>
                    <a:pt x="7915" y="5321"/>
                  </a:lnTo>
                  <a:lnTo>
                    <a:pt x="7862" y="5286"/>
                  </a:lnTo>
                  <a:lnTo>
                    <a:pt x="7277" y="4911"/>
                  </a:lnTo>
                  <a:lnTo>
                    <a:pt x="7282" y="4829"/>
                  </a:lnTo>
                  <a:lnTo>
                    <a:pt x="7282" y="4735"/>
                  </a:lnTo>
                  <a:lnTo>
                    <a:pt x="7282" y="4606"/>
                  </a:lnTo>
                  <a:lnTo>
                    <a:pt x="7277" y="4454"/>
                  </a:lnTo>
                  <a:lnTo>
                    <a:pt x="7269" y="4278"/>
                  </a:lnTo>
                  <a:lnTo>
                    <a:pt x="7251" y="4091"/>
                  </a:lnTo>
                  <a:lnTo>
                    <a:pt x="7229" y="3880"/>
                  </a:lnTo>
                  <a:lnTo>
                    <a:pt x="7189" y="3669"/>
                  </a:lnTo>
                  <a:lnTo>
                    <a:pt x="7167" y="3552"/>
                  </a:lnTo>
                  <a:lnTo>
                    <a:pt x="7141" y="3446"/>
                  </a:lnTo>
                  <a:lnTo>
                    <a:pt x="7115" y="3329"/>
                  </a:lnTo>
                  <a:lnTo>
                    <a:pt x="7079" y="3223"/>
                  </a:lnTo>
                  <a:lnTo>
                    <a:pt x="7044" y="3106"/>
                  </a:lnTo>
                  <a:lnTo>
                    <a:pt x="7000" y="3001"/>
                  </a:lnTo>
                  <a:lnTo>
                    <a:pt x="6956" y="2895"/>
                  </a:lnTo>
                  <a:lnTo>
                    <a:pt x="6908" y="2790"/>
                  </a:lnTo>
                  <a:lnTo>
                    <a:pt x="6851" y="2684"/>
                  </a:lnTo>
                  <a:lnTo>
                    <a:pt x="6794" y="2590"/>
                  </a:lnTo>
                  <a:lnTo>
                    <a:pt x="6728" y="2497"/>
                  </a:lnTo>
                  <a:lnTo>
                    <a:pt x="6657" y="2403"/>
                  </a:lnTo>
                  <a:lnTo>
                    <a:pt x="6583" y="2321"/>
                  </a:lnTo>
                  <a:lnTo>
                    <a:pt x="6499" y="2251"/>
                  </a:lnTo>
                  <a:lnTo>
                    <a:pt x="5215" y="1102"/>
                  </a:lnTo>
                  <a:lnTo>
                    <a:pt x="5198" y="1032"/>
                  </a:lnTo>
                  <a:lnTo>
                    <a:pt x="5136" y="844"/>
                  </a:lnTo>
                  <a:lnTo>
                    <a:pt x="5096" y="715"/>
                  </a:lnTo>
                  <a:lnTo>
                    <a:pt x="5048" y="586"/>
                  </a:lnTo>
                  <a:lnTo>
                    <a:pt x="4995" y="457"/>
                  </a:lnTo>
                  <a:lnTo>
                    <a:pt x="4934" y="328"/>
                  </a:lnTo>
                  <a:lnTo>
                    <a:pt x="4868" y="211"/>
                  </a:lnTo>
                  <a:lnTo>
                    <a:pt x="4797" y="117"/>
                  </a:lnTo>
                  <a:lnTo>
                    <a:pt x="4758" y="82"/>
                  </a:lnTo>
                  <a:lnTo>
                    <a:pt x="4723" y="47"/>
                  </a:lnTo>
                  <a:lnTo>
                    <a:pt x="4683" y="24"/>
                  </a:lnTo>
                  <a:lnTo>
                    <a:pt x="4644" y="12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778;p39">
              <a:extLst>
                <a:ext uri="{FF2B5EF4-FFF2-40B4-BE49-F238E27FC236}">
                  <a16:creationId xmlns:a16="http://schemas.microsoft.com/office/drawing/2014/main" id="{A39A0A19-58B1-D962-03B9-19D8CB5FCB8B}"/>
                </a:ext>
              </a:extLst>
            </p:cNvPr>
            <p:cNvSpPr/>
            <p:nvPr/>
          </p:nvSpPr>
          <p:spPr>
            <a:xfrm>
              <a:off x="3158950" y="-5275475"/>
              <a:ext cx="131600" cy="350750"/>
            </a:xfrm>
            <a:custGeom>
              <a:avLst/>
              <a:gdLst/>
              <a:ahLst/>
              <a:cxnLst/>
              <a:rect l="l" t="t" r="r" b="b"/>
              <a:pathLst>
                <a:path w="5264" h="14030" extrusionOk="0">
                  <a:moveTo>
                    <a:pt x="598" y="0"/>
                  </a:moveTo>
                  <a:lnTo>
                    <a:pt x="537" y="24"/>
                  </a:lnTo>
                  <a:lnTo>
                    <a:pt x="475" y="71"/>
                  </a:lnTo>
                  <a:lnTo>
                    <a:pt x="418" y="117"/>
                  </a:lnTo>
                  <a:lnTo>
                    <a:pt x="361" y="188"/>
                  </a:lnTo>
                  <a:lnTo>
                    <a:pt x="304" y="282"/>
                  </a:lnTo>
                  <a:lnTo>
                    <a:pt x="251" y="375"/>
                  </a:lnTo>
                  <a:lnTo>
                    <a:pt x="202" y="504"/>
                  </a:lnTo>
                  <a:lnTo>
                    <a:pt x="185" y="539"/>
                  </a:lnTo>
                  <a:lnTo>
                    <a:pt x="141" y="668"/>
                  </a:lnTo>
                  <a:lnTo>
                    <a:pt x="106" y="809"/>
                  </a:lnTo>
                  <a:lnTo>
                    <a:pt x="71" y="961"/>
                  </a:lnTo>
                  <a:lnTo>
                    <a:pt x="44" y="1114"/>
                  </a:lnTo>
                  <a:lnTo>
                    <a:pt x="27" y="1266"/>
                  </a:lnTo>
                  <a:lnTo>
                    <a:pt x="9" y="1430"/>
                  </a:lnTo>
                  <a:lnTo>
                    <a:pt x="0" y="1594"/>
                  </a:lnTo>
                  <a:lnTo>
                    <a:pt x="0" y="1758"/>
                  </a:lnTo>
                  <a:lnTo>
                    <a:pt x="0" y="1922"/>
                  </a:lnTo>
                  <a:lnTo>
                    <a:pt x="9" y="2086"/>
                  </a:lnTo>
                  <a:lnTo>
                    <a:pt x="27" y="2251"/>
                  </a:lnTo>
                  <a:lnTo>
                    <a:pt x="44" y="2403"/>
                  </a:lnTo>
                  <a:lnTo>
                    <a:pt x="71" y="2555"/>
                  </a:lnTo>
                  <a:lnTo>
                    <a:pt x="106" y="2696"/>
                  </a:lnTo>
                  <a:lnTo>
                    <a:pt x="141" y="2837"/>
                  </a:lnTo>
                  <a:lnTo>
                    <a:pt x="185" y="2965"/>
                  </a:lnTo>
                  <a:lnTo>
                    <a:pt x="4147" y="13526"/>
                  </a:lnTo>
                  <a:lnTo>
                    <a:pt x="4195" y="13643"/>
                  </a:lnTo>
                  <a:lnTo>
                    <a:pt x="4248" y="13748"/>
                  </a:lnTo>
                  <a:lnTo>
                    <a:pt x="4305" y="13830"/>
                  </a:lnTo>
                  <a:lnTo>
                    <a:pt x="4362" y="13901"/>
                  </a:lnTo>
                  <a:lnTo>
                    <a:pt x="4419" y="13959"/>
                  </a:lnTo>
                  <a:lnTo>
                    <a:pt x="4481" y="13994"/>
                  </a:lnTo>
                  <a:lnTo>
                    <a:pt x="4542" y="14018"/>
                  </a:lnTo>
                  <a:lnTo>
                    <a:pt x="4604" y="14030"/>
                  </a:lnTo>
                  <a:lnTo>
                    <a:pt x="4665" y="14018"/>
                  </a:lnTo>
                  <a:lnTo>
                    <a:pt x="4727" y="13994"/>
                  </a:lnTo>
                  <a:lnTo>
                    <a:pt x="4784" y="13959"/>
                  </a:lnTo>
                  <a:lnTo>
                    <a:pt x="4846" y="13901"/>
                  </a:lnTo>
                  <a:lnTo>
                    <a:pt x="4903" y="13830"/>
                  </a:lnTo>
                  <a:lnTo>
                    <a:pt x="4956" y="13748"/>
                  </a:lnTo>
                  <a:lnTo>
                    <a:pt x="5008" y="13643"/>
                  </a:lnTo>
                  <a:lnTo>
                    <a:pt x="5057" y="13526"/>
                  </a:lnTo>
                  <a:lnTo>
                    <a:pt x="5074" y="13479"/>
                  </a:lnTo>
                  <a:lnTo>
                    <a:pt x="5118" y="13350"/>
                  </a:lnTo>
                  <a:lnTo>
                    <a:pt x="5158" y="13209"/>
                  </a:lnTo>
                  <a:lnTo>
                    <a:pt x="5189" y="13069"/>
                  </a:lnTo>
                  <a:lnTo>
                    <a:pt x="5215" y="12916"/>
                  </a:lnTo>
                  <a:lnTo>
                    <a:pt x="5237" y="12764"/>
                  </a:lnTo>
                  <a:lnTo>
                    <a:pt x="5250" y="12600"/>
                  </a:lnTo>
                  <a:lnTo>
                    <a:pt x="5259" y="12436"/>
                  </a:lnTo>
                  <a:lnTo>
                    <a:pt x="5263" y="12272"/>
                  </a:lnTo>
                  <a:lnTo>
                    <a:pt x="5259" y="12107"/>
                  </a:lnTo>
                  <a:lnTo>
                    <a:pt x="5250" y="11943"/>
                  </a:lnTo>
                  <a:lnTo>
                    <a:pt x="5237" y="11779"/>
                  </a:lnTo>
                  <a:lnTo>
                    <a:pt x="5215" y="11627"/>
                  </a:lnTo>
                  <a:lnTo>
                    <a:pt x="5189" y="11475"/>
                  </a:lnTo>
                  <a:lnTo>
                    <a:pt x="5158" y="11322"/>
                  </a:lnTo>
                  <a:lnTo>
                    <a:pt x="5118" y="11182"/>
                  </a:lnTo>
                  <a:lnTo>
                    <a:pt x="5074" y="11053"/>
                  </a:lnTo>
                  <a:lnTo>
                    <a:pt x="1113" y="504"/>
                  </a:lnTo>
                  <a:lnTo>
                    <a:pt x="1064" y="375"/>
                  </a:lnTo>
                  <a:lnTo>
                    <a:pt x="1011" y="282"/>
                  </a:lnTo>
                  <a:lnTo>
                    <a:pt x="959" y="188"/>
                  </a:lnTo>
                  <a:lnTo>
                    <a:pt x="902" y="117"/>
                  </a:lnTo>
                  <a:lnTo>
                    <a:pt x="840" y="71"/>
                  </a:lnTo>
                  <a:lnTo>
                    <a:pt x="783" y="24"/>
                  </a:lnTo>
                  <a:lnTo>
                    <a:pt x="72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779;p39">
              <a:extLst>
                <a:ext uri="{FF2B5EF4-FFF2-40B4-BE49-F238E27FC236}">
                  <a16:creationId xmlns:a16="http://schemas.microsoft.com/office/drawing/2014/main" id="{15CCF66A-21E9-9940-5128-69FE84A16364}"/>
                </a:ext>
              </a:extLst>
            </p:cNvPr>
            <p:cNvSpPr/>
            <p:nvPr/>
          </p:nvSpPr>
          <p:spPr>
            <a:xfrm>
              <a:off x="3185550" y="-5264350"/>
              <a:ext cx="102025" cy="268125"/>
            </a:xfrm>
            <a:custGeom>
              <a:avLst/>
              <a:gdLst/>
              <a:ahLst/>
              <a:cxnLst/>
              <a:rect l="l" t="t" r="r" b="b"/>
              <a:pathLst>
                <a:path w="4081" h="10725" extrusionOk="0">
                  <a:moveTo>
                    <a:pt x="0" y="1"/>
                  </a:moveTo>
                  <a:lnTo>
                    <a:pt x="224" y="751"/>
                  </a:lnTo>
                  <a:lnTo>
                    <a:pt x="453" y="1477"/>
                  </a:lnTo>
                  <a:lnTo>
                    <a:pt x="691" y="2204"/>
                  </a:lnTo>
                  <a:lnTo>
                    <a:pt x="928" y="2907"/>
                  </a:lnTo>
                  <a:lnTo>
                    <a:pt x="1179" y="3599"/>
                  </a:lnTo>
                  <a:lnTo>
                    <a:pt x="1429" y="4279"/>
                  </a:lnTo>
                  <a:lnTo>
                    <a:pt x="1689" y="4947"/>
                  </a:lnTo>
                  <a:lnTo>
                    <a:pt x="1948" y="5603"/>
                  </a:lnTo>
                  <a:lnTo>
                    <a:pt x="2199" y="6294"/>
                  </a:lnTo>
                  <a:lnTo>
                    <a:pt x="2449" y="6974"/>
                  </a:lnTo>
                  <a:lnTo>
                    <a:pt x="2709" y="7631"/>
                  </a:lnTo>
                  <a:lnTo>
                    <a:pt x="2973" y="8287"/>
                  </a:lnTo>
                  <a:lnTo>
                    <a:pt x="3241" y="8920"/>
                  </a:lnTo>
                  <a:lnTo>
                    <a:pt x="3513" y="9529"/>
                  </a:lnTo>
                  <a:lnTo>
                    <a:pt x="3795" y="10139"/>
                  </a:lnTo>
                  <a:lnTo>
                    <a:pt x="4081" y="10725"/>
                  </a:lnTo>
                  <a:lnTo>
                    <a:pt x="3856" y="9975"/>
                  </a:lnTo>
                  <a:lnTo>
                    <a:pt x="3623" y="9236"/>
                  </a:lnTo>
                  <a:lnTo>
                    <a:pt x="3390" y="8521"/>
                  </a:lnTo>
                  <a:lnTo>
                    <a:pt x="3148" y="7818"/>
                  </a:lnTo>
                  <a:lnTo>
                    <a:pt x="2902" y="7115"/>
                  </a:lnTo>
                  <a:lnTo>
                    <a:pt x="2647" y="6435"/>
                  </a:lnTo>
                  <a:lnTo>
                    <a:pt x="2392" y="5779"/>
                  </a:lnTo>
                  <a:lnTo>
                    <a:pt x="2128" y="5122"/>
                  </a:lnTo>
                  <a:lnTo>
                    <a:pt x="1882" y="4431"/>
                  </a:lnTo>
                  <a:lnTo>
                    <a:pt x="1627" y="3751"/>
                  </a:lnTo>
                  <a:lnTo>
                    <a:pt x="1368" y="3083"/>
                  </a:lnTo>
                  <a:lnTo>
                    <a:pt x="1104" y="2438"/>
                  </a:lnTo>
                  <a:lnTo>
                    <a:pt x="836" y="1806"/>
                  </a:lnTo>
                  <a:lnTo>
                    <a:pt x="563" y="1184"/>
                  </a:lnTo>
                  <a:lnTo>
                    <a:pt x="282" y="587"/>
                  </a:lnTo>
                  <a:lnTo>
                    <a:pt x="0" y="1"/>
                  </a:lnTo>
                  <a:close/>
                  <a:moveTo>
                    <a:pt x="4081" y="10725"/>
                  </a:moveTo>
                  <a:lnTo>
                    <a:pt x="4081" y="10725"/>
                  </a:lnTo>
                  <a:lnTo>
                    <a:pt x="4081" y="10725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780;p39">
              <a:extLst>
                <a:ext uri="{FF2B5EF4-FFF2-40B4-BE49-F238E27FC236}">
                  <a16:creationId xmlns:a16="http://schemas.microsoft.com/office/drawing/2014/main" id="{2E8EA053-8C6F-FBC9-243A-08BB18C2B24F}"/>
                </a:ext>
              </a:extLst>
            </p:cNvPr>
            <p:cNvSpPr/>
            <p:nvPr/>
          </p:nvSpPr>
          <p:spPr>
            <a:xfrm>
              <a:off x="4785500" y="-488550"/>
              <a:ext cx="231200" cy="726675"/>
            </a:xfrm>
            <a:custGeom>
              <a:avLst/>
              <a:gdLst/>
              <a:ahLst/>
              <a:cxnLst/>
              <a:rect l="l" t="t" r="r" b="b"/>
              <a:pathLst>
                <a:path w="9248" h="29067" extrusionOk="0">
                  <a:moveTo>
                    <a:pt x="7432" y="0"/>
                  </a:moveTo>
                  <a:lnTo>
                    <a:pt x="1452" y="1125"/>
                  </a:lnTo>
                  <a:lnTo>
                    <a:pt x="1399" y="2004"/>
                  </a:lnTo>
                  <a:lnTo>
                    <a:pt x="1342" y="2907"/>
                  </a:lnTo>
                  <a:lnTo>
                    <a:pt x="1276" y="3821"/>
                  </a:lnTo>
                  <a:lnTo>
                    <a:pt x="1210" y="4747"/>
                  </a:lnTo>
                  <a:lnTo>
                    <a:pt x="1135" y="5650"/>
                  </a:lnTo>
                  <a:lnTo>
                    <a:pt x="1065" y="6540"/>
                  </a:lnTo>
                  <a:lnTo>
                    <a:pt x="920" y="8205"/>
                  </a:lnTo>
                  <a:lnTo>
                    <a:pt x="788" y="9670"/>
                  </a:lnTo>
                  <a:lnTo>
                    <a:pt x="678" y="10818"/>
                  </a:lnTo>
                  <a:lnTo>
                    <a:pt x="577" y="11838"/>
                  </a:lnTo>
                  <a:lnTo>
                    <a:pt x="577" y="11885"/>
                  </a:lnTo>
                  <a:lnTo>
                    <a:pt x="581" y="12049"/>
                  </a:lnTo>
                  <a:lnTo>
                    <a:pt x="581" y="12342"/>
                  </a:lnTo>
                  <a:lnTo>
                    <a:pt x="577" y="12553"/>
                  </a:lnTo>
                  <a:lnTo>
                    <a:pt x="564" y="12799"/>
                  </a:lnTo>
                  <a:lnTo>
                    <a:pt x="550" y="13092"/>
                  </a:lnTo>
                  <a:lnTo>
                    <a:pt x="529" y="13432"/>
                  </a:lnTo>
                  <a:lnTo>
                    <a:pt x="502" y="13830"/>
                  </a:lnTo>
                  <a:lnTo>
                    <a:pt x="463" y="14288"/>
                  </a:lnTo>
                  <a:lnTo>
                    <a:pt x="419" y="14803"/>
                  </a:lnTo>
                  <a:lnTo>
                    <a:pt x="366" y="15378"/>
                  </a:lnTo>
                  <a:lnTo>
                    <a:pt x="300" y="16010"/>
                  </a:lnTo>
                  <a:lnTo>
                    <a:pt x="221" y="16725"/>
                  </a:lnTo>
                  <a:lnTo>
                    <a:pt x="155" y="17311"/>
                  </a:lnTo>
                  <a:lnTo>
                    <a:pt x="102" y="17851"/>
                  </a:lnTo>
                  <a:lnTo>
                    <a:pt x="58" y="18331"/>
                  </a:lnTo>
                  <a:lnTo>
                    <a:pt x="27" y="18765"/>
                  </a:lnTo>
                  <a:lnTo>
                    <a:pt x="10" y="19151"/>
                  </a:lnTo>
                  <a:lnTo>
                    <a:pt x="5" y="19327"/>
                  </a:lnTo>
                  <a:lnTo>
                    <a:pt x="1" y="19480"/>
                  </a:lnTo>
                  <a:lnTo>
                    <a:pt x="1" y="19632"/>
                  </a:lnTo>
                  <a:lnTo>
                    <a:pt x="5" y="19761"/>
                  </a:lnTo>
                  <a:lnTo>
                    <a:pt x="14" y="19890"/>
                  </a:lnTo>
                  <a:lnTo>
                    <a:pt x="23" y="20007"/>
                  </a:lnTo>
                  <a:lnTo>
                    <a:pt x="36" y="20101"/>
                  </a:lnTo>
                  <a:lnTo>
                    <a:pt x="54" y="20195"/>
                  </a:lnTo>
                  <a:lnTo>
                    <a:pt x="76" y="20277"/>
                  </a:lnTo>
                  <a:lnTo>
                    <a:pt x="98" y="20347"/>
                  </a:lnTo>
                  <a:lnTo>
                    <a:pt x="124" y="20406"/>
                  </a:lnTo>
                  <a:lnTo>
                    <a:pt x="155" y="20452"/>
                  </a:lnTo>
                  <a:lnTo>
                    <a:pt x="186" y="20488"/>
                  </a:lnTo>
                  <a:lnTo>
                    <a:pt x="225" y="20511"/>
                  </a:lnTo>
                  <a:lnTo>
                    <a:pt x="265" y="20523"/>
                  </a:lnTo>
                  <a:lnTo>
                    <a:pt x="309" y="20535"/>
                  </a:lnTo>
                  <a:lnTo>
                    <a:pt x="353" y="20535"/>
                  </a:lnTo>
                  <a:lnTo>
                    <a:pt x="405" y="20523"/>
                  </a:lnTo>
                  <a:lnTo>
                    <a:pt x="458" y="20499"/>
                  </a:lnTo>
                  <a:lnTo>
                    <a:pt x="515" y="20464"/>
                  </a:lnTo>
                  <a:lnTo>
                    <a:pt x="643" y="20370"/>
                  </a:lnTo>
                  <a:lnTo>
                    <a:pt x="700" y="20312"/>
                  </a:lnTo>
                  <a:lnTo>
                    <a:pt x="757" y="20218"/>
                  </a:lnTo>
                  <a:lnTo>
                    <a:pt x="819" y="20101"/>
                  </a:lnTo>
                  <a:lnTo>
                    <a:pt x="876" y="19960"/>
                  </a:lnTo>
                  <a:lnTo>
                    <a:pt x="937" y="19796"/>
                  </a:lnTo>
                  <a:lnTo>
                    <a:pt x="999" y="19597"/>
                  </a:lnTo>
                  <a:lnTo>
                    <a:pt x="1061" y="19398"/>
                  </a:lnTo>
                  <a:lnTo>
                    <a:pt x="1122" y="19175"/>
                  </a:lnTo>
                  <a:lnTo>
                    <a:pt x="1184" y="18929"/>
                  </a:lnTo>
                  <a:lnTo>
                    <a:pt x="1245" y="18671"/>
                  </a:lnTo>
                  <a:lnTo>
                    <a:pt x="1364" y="18132"/>
                  </a:lnTo>
                  <a:lnTo>
                    <a:pt x="1478" y="17569"/>
                  </a:lnTo>
                  <a:lnTo>
                    <a:pt x="1588" y="16995"/>
                  </a:lnTo>
                  <a:lnTo>
                    <a:pt x="1694" y="16421"/>
                  </a:lnTo>
                  <a:lnTo>
                    <a:pt x="1786" y="15870"/>
                  </a:lnTo>
                  <a:lnTo>
                    <a:pt x="1870" y="15354"/>
                  </a:lnTo>
                  <a:lnTo>
                    <a:pt x="1944" y="14897"/>
                  </a:lnTo>
                  <a:lnTo>
                    <a:pt x="2045" y="14217"/>
                  </a:lnTo>
                  <a:lnTo>
                    <a:pt x="2085" y="13971"/>
                  </a:lnTo>
                  <a:lnTo>
                    <a:pt x="2116" y="15225"/>
                  </a:lnTo>
                  <a:lnTo>
                    <a:pt x="2147" y="16573"/>
                  </a:lnTo>
                  <a:lnTo>
                    <a:pt x="2177" y="18202"/>
                  </a:lnTo>
                  <a:lnTo>
                    <a:pt x="2208" y="19948"/>
                  </a:lnTo>
                  <a:lnTo>
                    <a:pt x="2230" y="21660"/>
                  </a:lnTo>
                  <a:lnTo>
                    <a:pt x="2235" y="22468"/>
                  </a:lnTo>
                  <a:lnTo>
                    <a:pt x="2235" y="23207"/>
                  </a:lnTo>
                  <a:lnTo>
                    <a:pt x="2230" y="23863"/>
                  </a:lnTo>
                  <a:lnTo>
                    <a:pt x="2226" y="24414"/>
                  </a:lnTo>
                  <a:lnTo>
                    <a:pt x="2217" y="24883"/>
                  </a:lnTo>
                  <a:lnTo>
                    <a:pt x="2217" y="25094"/>
                  </a:lnTo>
                  <a:lnTo>
                    <a:pt x="2221" y="25281"/>
                  </a:lnTo>
                  <a:lnTo>
                    <a:pt x="2226" y="25457"/>
                  </a:lnTo>
                  <a:lnTo>
                    <a:pt x="2235" y="25621"/>
                  </a:lnTo>
                  <a:lnTo>
                    <a:pt x="2248" y="25774"/>
                  </a:lnTo>
                  <a:lnTo>
                    <a:pt x="2257" y="25914"/>
                  </a:lnTo>
                  <a:lnTo>
                    <a:pt x="2274" y="26031"/>
                  </a:lnTo>
                  <a:lnTo>
                    <a:pt x="2292" y="26149"/>
                  </a:lnTo>
                  <a:lnTo>
                    <a:pt x="2309" y="26242"/>
                  </a:lnTo>
                  <a:lnTo>
                    <a:pt x="2331" y="26336"/>
                  </a:lnTo>
                  <a:lnTo>
                    <a:pt x="2353" y="26418"/>
                  </a:lnTo>
                  <a:lnTo>
                    <a:pt x="2375" y="26489"/>
                  </a:lnTo>
                  <a:lnTo>
                    <a:pt x="2402" y="26547"/>
                  </a:lnTo>
                  <a:lnTo>
                    <a:pt x="2428" y="26594"/>
                  </a:lnTo>
                  <a:lnTo>
                    <a:pt x="2459" y="26641"/>
                  </a:lnTo>
                  <a:lnTo>
                    <a:pt x="2490" y="26676"/>
                  </a:lnTo>
                  <a:lnTo>
                    <a:pt x="2520" y="26699"/>
                  </a:lnTo>
                  <a:lnTo>
                    <a:pt x="2556" y="26723"/>
                  </a:lnTo>
                  <a:lnTo>
                    <a:pt x="2626" y="26746"/>
                  </a:lnTo>
                  <a:lnTo>
                    <a:pt x="2701" y="26746"/>
                  </a:lnTo>
                  <a:lnTo>
                    <a:pt x="2775" y="26735"/>
                  </a:lnTo>
                  <a:lnTo>
                    <a:pt x="2859" y="26711"/>
                  </a:lnTo>
                  <a:lnTo>
                    <a:pt x="3026" y="26641"/>
                  </a:lnTo>
                  <a:lnTo>
                    <a:pt x="3048" y="26629"/>
                  </a:lnTo>
                  <a:lnTo>
                    <a:pt x="3070" y="26606"/>
                  </a:lnTo>
                  <a:lnTo>
                    <a:pt x="3092" y="26571"/>
                  </a:lnTo>
                  <a:lnTo>
                    <a:pt x="3110" y="26524"/>
                  </a:lnTo>
                  <a:lnTo>
                    <a:pt x="3154" y="26406"/>
                  </a:lnTo>
                  <a:lnTo>
                    <a:pt x="3193" y="26242"/>
                  </a:lnTo>
                  <a:lnTo>
                    <a:pt x="3237" y="26055"/>
                  </a:lnTo>
                  <a:lnTo>
                    <a:pt x="3277" y="25832"/>
                  </a:lnTo>
                  <a:lnTo>
                    <a:pt x="3316" y="25586"/>
                  </a:lnTo>
                  <a:lnTo>
                    <a:pt x="3360" y="25305"/>
                  </a:lnTo>
                  <a:lnTo>
                    <a:pt x="3395" y="25012"/>
                  </a:lnTo>
                  <a:lnTo>
                    <a:pt x="3435" y="24695"/>
                  </a:lnTo>
                  <a:lnTo>
                    <a:pt x="3510" y="24027"/>
                  </a:lnTo>
                  <a:lnTo>
                    <a:pt x="3580" y="23312"/>
                  </a:lnTo>
                  <a:lnTo>
                    <a:pt x="3646" y="22586"/>
                  </a:lnTo>
                  <a:lnTo>
                    <a:pt x="3708" y="21859"/>
                  </a:lnTo>
                  <a:lnTo>
                    <a:pt x="3765" y="21167"/>
                  </a:lnTo>
                  <a:lnTo>
                    <a:pt x="3861" y="19972"/>
                  </a:lnTo>
                  <a:lnTo>
                    <a:pt x="3897" y="19515"/>
                  </a:lnTo>
                  <a:lnTo>
                    <a:pt x="3927" y="19175"/>
                  </a:lnTo>
                  <a:lnTo>
                    <a:pt x="3949" y="18987"/>
                  </a:lnTo>
                  <a:lnTo>
                    <a:pt x="3958" y="18952"/>
                  </a:lnTo>
                  <a:lnTo>
                    <a:pt x="3963" y="18964"/>
                  </a:lnTo>
                  <a:lnTo>
                    <a:pt x="3976" y="19116"/>
                  </a:lnTo>
                  <a:lnTo>
                    <a:pt x="3993" y="19433"/>
                  </a:lnTo>
                  <a:lnTo>
                    <a:pt x="4055" y="20452"/>
                  </a:lnTo>
                  <a:lnTo>
                    <a:pt x="4218" y="23418"/>
                  </a:lnTo>
                  <a:lnTo>
                    <a:pt x="4314" y="25023"/>
                  </a:lnTo>
                  <a:lnTo>
                    <a:pt x="4363" y="25785"/>
                  </a:lnTo>
                  <a:lnTo>
                    <a:pt x="4411" y="26489"/>
                  </a:lnTo>
                  <a:lnTo>
                    <a:pt x="4455" y="27121"/>
                  </a:lnTo>
                  <a:lnTo>
                    <a:pt x="4499" y="27649"/>
                  </a:lnTo>
                  <a:lnTo>
                    <a:pt x="4539" y="28047"/>
                  </a:lnTo>
                  <a:lnTo>
                    <a:pt x="4556" y="28200"/>
                  </a:lnTo>
                  <a:lnTo>
                    <a:pt x="4574" y="28305"/>
                  </a:lnTo>
                  <a:lnTo>
                    <a:pt x="4609" y="28481"/>
                  </a:lnTo>
                  <a:lnTo>
                    <a:pt x="4649" y="28633"/>
                  </a:lnTo>
                  <a:lnTo>
                    <a:pt x="4688" y="28762"/>
                  </a:lnTo>
                  <a:lnTo>
                    <a:pt x="4736" y="28868"/>
                  </a:lnTo>
                  <a:lnTo>
                    <a:pt x="4785" y="28950"/>
                  </a:lnTo>
                  <a:lnTo>
                    <a:pt x="4838" y="29008"/>
                  </a:lnTo>
                  <a:lnTo>
                    <a:pt x="4890" y="29055"/>
                  </a:lnTo>
                  <a:lnTo>
                    <a:pt x="4948" y="29067"/>
                  </a:lnTo>
                  <a:lnTo>
                    <a:pt x="5009" y="29067"/>
                  </a:lnTo>
                  <a:lnTo>
                    <a:pt x="5071" y="29044"/>
                  </a:lnTo>
                  <a:lnTo>
                    <a:pt x="5132" y="28997"/>
                  </a:lnTo>
                  <a:lnTo>
                    <a:pt x="5198" y="28926"/>
                  </a:lnTo>
                  <a:lnTo>
                    <a:pt x="5264" y="28833"/>
                  </a:lnTo>
                  <a:lnTo>
                    <a:pt x="5330" y="28715"/>
                  </a:lnTo>
                  <a:lnTo>
                    <a:pt x="5396" y="28586"/>
                  </a:lnTo>
                  <a:lnTo>
                    <a:pt x="5466" y="28422"/>
                  </a:lnTo>
                  <a:lnTo>
                    <a:pt x="5484" y="28375"/>
                  </a:lnTo>
                  <a:lnTo>
                    <a:pt x="5497" y="28317"/>
                  </a:lnTo>
                  <a:lnTo>
                    <a:pt x="5515" y="28247"/>
                  </a:lnTo>
                  <a:lnTo>
                    <a:pt x="5528" y="28165"/>
                  </a:lnTo>
                  <a:lnTo>
                    <a:pt x="5550" y="27977"/>
                  </a:lnTo>
                  <a:lnTo>
                    <a:pt x="5572" y="27754"/>
                  </a:lnTo>
                  <a:lnTo>
                    <a:pt x="5589" y="27485"/>
                  </a:lnTo>
                  <a:lnTo>
                    <a:pt x="5603" y="27192"/>
                  </a:lnTo>
                  <a:lnTo>
                    <a:pt x="5611" y="26875"/>
                  </a:lnTo>
                  <a:lnTo>
                    <a:pt x="5620" y="26524"/>
                  </a:lnTo>
                  <a:lnTo>
                    <a:pt x="5625" y="26160"/>
                  </a:lnTo>
                  <a:lnTo>
                    <a:pt x="5629" y="25774"/>
                  </a:lnTo>
                  <a:lnTo>
                    <a:pt x="5629" y="24953"/>
                  </a:lnTo>
                  <a:lnTo>
                    <a:pt x="5616" y="24098"/>
                  </a:lnTo>
                  <a:lnTo>
                    <a:pt x="5603" y="23218"/>
                  </a:lnTo>
                  <a:lnTo>
                    <a:pt x="5585" y="22363"/>
                  </a:lnTo>
                  <a:lnTo>
                    <a:pt x="5563" y="21531"/>
                  </a:lnTo>
                  <a:lnTo>
                    <a:pt x="5519" y="20089"/>
                  </a:lnTo>
                  <a:lnTo>
                    <a:pt x="5480" y="19069"/>
                  </a:lnTo>
                  <a:lnTo>
                    <a:pt x="5466" y="18694"/>
                  </a:lnTo>
                  <a:lnTo>
                    <a:pt x="5633" y="19738"/>
                  </a:lnTo>
                  <a:lnTo>
                    <a:pt x="5809" y="20828"/>
                  </a:lnTo>
                  <a:lnTo>
                    <a:pt x="6025" y="22117"/>
                  </a:lnTo>
                  <a:lnTo>
                    <a:pt x="6143" y="22797"/>
                  </a:lnTo>
                  <a:lnTo>
                    <a:pt x="6262" y="23465"/>
                  </a:lnTo>
                  <a:lnTo>
                    <a:pt x="6385" y="24109"/>
                  </a:lnTo>
                  <a:lnTo>
                    <a:pt x="6504" y="24707"/>
                  </a:lnTo>
                  <a:lnTo>
                    <a:pt x="6614" y="25258"/>
                  </a:lnTo>
                  <a:lnTo>
                    <a:pt x="6724" y="25727"/>
                  </a:lnTo>
                  <a:lnTo>
                    <a:pt x="6772" y="25926"/>
                  </a:lnTo>
                  <a:lnTo>
                    <a:pt x="6821" y="26113"/>
                  </a:lnTo>
                  <a:lnTo>
                    <a:pt x="6865" y="26254"/>
                  </a:lnTo>
                  <a:lnTo>
                    <a:pt x="6909" y="26371"/>
                  </a:lnTo>
                  <a:lnTo>
                    <a:pt x="6988" y="26571"/>
                  </a:lnTo>
                  <a:lnTo>
                    <a:pt x="7062" y="26735"/>
                  </a:lnTo>
                  <a:lnTo>
                    <a:pt x="7137" y="26875"/>
                  </a:lnTo>
                  <a:lnTo>
                    <a:pt x="7208" y="26992"/>
                  </a:lnTo>
                  <a:lnTo>
                    <a:pt x="7278" y="27063"/>
                  </a:lnTo>
                  <a:lnTo>
                    <a:pt x="7313" y="27098"/>
                  </a:lnTo>
                  <a:lnTo>
                    <a:pt x="7344" y="27121"/>
                  </a:lnTo>
                  <a:lnTo>
                    <a:pt x="7375" y="27133"/>
                  </a:lnTo>
                  <a:lnTo>
                    <a:pt x="7436" y="27133"/>
                  </a:lnTo>
                  <a:lnTo>
                    <a:pt x="7463" y="27121"/>
                  </a:lnTo>
                  <a:lnTo>
                    <a:pt x="7493" y="27098"/>
                  </a:lnTo>
                  <a:lnTo>
                    <a:pt x="7520" y="27075"/>
                  </a:lnTo>
                  <a:lnTo>
                    <a:pt x="7546" y="27028"/>
                  </a:lnTo>
                  <a:lnTo>
                    <a:pt x="7573" y="26981"/>
                  </a:lnTo>
                  <a:lnTo>
                    <a:pt x="7595" y="26922"/>
                  </a:lnTo>
                  <a:lnTo>
                    <a:pt x="7616" y="26864"/>
                  </a:lnTo>
                  <a:lnTo>
                    <a:pt x="7638" y="26782"/>
                  </a:lnTo>
                  <a:lnTo>
                    <a:pt x="7660" y="26699"/>
                  </a:lnTo>
                  <a:lnTo>
                    <a:pt x="7682" y="26606"/>
                  </a:lnTo>
                  <a:lnTo>
                    <a:pt x="7700" y="26500"/>
                  </a:lnTo>
                  <a:lnTo>
                    <a:pt x="7735" y="26254"/>
                  </a:lnTo>
                  <a:lnTo>
                    <a:pt x="7762" y="25973"/>
                  </a:lnTo>
                  <a:lnTo>
                    <a:pt x="7788" y="25645"/>
                  </a:lnTo>
                  <a:lnTo>
                    <a:pt x="7792" y="25445"/>
                  </a:lnTo>
                  <a:lnTo>
                    <a:pt x="7797" y="25223"/>
                  </a:lnTo>
                  <a:lnTo>
                    <a:pt x="7788" y="24953"/>
                  </a:lnTo>
                  <a:lnTo>
                    <a:pt x="7779" y="24648"/>
                  </a:lnTo>
                  <a:lnTo>
                    <a:pt x="7762" y="24320"/>
                  </a:lnTo>
                  <a:lnTo>
                    <a:pt x="7740" y="23957"/>
                  </a:lnTo>
                  <a:lnTo>
                    <a:pt x="7687" y="23172"/>
                  </a:lnTo>
                  <a:lnTo>
                    <a:pt x="7616" y="22316"/>
                  </a:lnTo>
                  <a:lnTo>
                    <a:pt x="7533" y="21402"/>
                  </a:lnTo>
                  <a:lnTo>
                    <a:pt x="7445" y="20476"/>
                  </a:lnTo>
                  <a:lnTo>
                    <a:pt x="7348" y="19538"/>
                  </a:lnTo>
                  <a:lnTo>
                    <a:pt x="7256" y="18624"/>
                  </a:lnTo>
                  <a:lnTo>
                    <a:pt x="7159" y="17757"/>
                  </a:lnTo>
                  <a:lnTo>
                    <a:pt x="6992" y="16257"/>
                  </a:lnTo>
                  <a:lnTo>
                    <a:pt x="6873" y="15213"/>
                  </a:lnTo>
                  <a:lnTo>
                    <a:pt x="6825" y="14827"/>
                  </a:lnTo>
                  <a:lnTo>
                    <a:pt x="6887" y="15155"/>
                  </a:lnTo>
                  <a:lnTo>
                    <a:pt x="7058" y="16022"/>
                  </a:lnTo>
                  <a:lnTo>
                    <a:pt x="7177" y="16608"/>
                  </a:lnTo>
                  <a:lnTo>
                    <a:pt x="7313" y="17253"/>
                  </a:lnTo>
                  <a:lnTo>
                    <a:pt x="7458" y="17944"/>
                  </a:lnTo>
                  <a:lnTo>
                    <a:pt x="7616" y="18671"/>
                  </a:lnTo>
                  <a:lnTo>
                    <a:pt x="7784" y="19386"/>
                  </a:lnTo>
                  <a:lnTo>
                    <a:pt x="7951" y="20077"/>
                  </a:lnTo>
                  <a:lnTo>
                    <a:pt x="8039" y="20406"/>
                  </a:lnTo>
                  <a:lnTo>
                    <a:pt x="8122" y="20722"/>
                  </a:lnTo>
                  <a:lnTo>
                    <a:pt x="8206" y="21027"/>
                  </a:lnTo>
                  <a:lnTo>
                    <a:pt x="8289" y="21308"/>
                  </a:lnTo>
                  <a:lnTo>
                    <a:pt x="8373" y="21566"/>
                  </a:lnTo>
                  <a:lnTo>
                    <a:pt x="8452" y="21800"/>
                  </a:lnTo>
                  <a:lnTo>
                    <a:pt x="8527" y="22000"/>
                  </a:lnTo>
                  <a:lnTo>
                    <a:pt x="8601" y="22175"/>
                  </a:lnTo>
                  <a:lnTo>
                    <a:pt x="8672" y="22316"/>
                  </a:lnTo>
                  <a:lnTo>
                    <a:pt x="8742" y="22422"/>
                  </a:lnTo>
                  <a:lnTo>
                    <a:pt x="8773" y="22457"/>
                  </a:lnTo>
                  <a:lnTo>
                    <a:pt x="8804" y="22492"/>
                  </a:lnTo>
                  <a:lnTo>
                    <a:pt x="8834" y="22504"/>
                  </a:lnTo>
                  <a:lnTo>
                    <a:pt x="8918" y="22504"/>
                  </a:lnTo>
                  <a:lnTo>
                    <a:pt x="8966" y="22480"/>
                  </a:lnTo>
                  <a:lnTo>
                    <a:pt x="9010" y="22445"/>
                  </a:lnTo>
                  <a:lnTo>
                    <a:pt x="9050" y="22398"/>
                  </a:lnTo>
                  <a:lnTo>
                    <a:pt x="9085" y="22339"/>
                  </a:lnTo>
                  <a:lnTo>
                    <a:pt x="9116" y="22269"/>
                  </a:lnTo>
                  <a:lnTo>
                    <a:pt x="9142" y="22199"/>
                  </a:lnTo>
                  <a:lnTo>
                    <a:pt x="9169" y="22105"/>
                  </a:lnTo>
                  <a:lnTo>
                    <a:pt x="9186" y="22011"/>
                  </a:lnTo>
                  <a:lnTo>
                    <a:pt x="9204" y="21918"/>
                  </a:lnTo>
                  <a:lnTo>
                    <a:pt x="9217" y="21812"/>
                  </a:lnTo>
                  <a:lnTo>
                    <a:pt x="9230" y="21695"/>
                  </a:lnTo>
                  <a:lnTo>
                    <a:pt x="9239" y="21589"/>
                  </a:lnTo>
                  <a:lnTo>
                    <a:pt x="9243" y="21472"/>
                  </a:lnTo>
                  <a:lnTo>
                    <a:pt x="9248" y="21226"/>
                  </a:lnTo>
                  <a:lnTo>
                    <a:pt x="9248" y="20992"/>
                  </a:lnTo>
                  <a:lnTo>
                    <a:pt x="9239" y="20757"/>
                  </a:lnTo>
                  <a:lnTo>
                    <a:pt x="9230" y="20546"/>
                  </a:lnTo>
                  <a:lnTo>
                    <a:pt x="9217" y="20347"/>
                  </a:lnTo>
                  <a:lnTo>
                    <a:pt x="9191" y="20054"/>
                  </a:lnTo>
                  <a:lnTo>
                    <a:pt x="9182" y="19948"/>
                  </a:lnTo>
                  <a:lnTo>
                    <a:pt x="8030" y="10092"/>
                  </a:lnTo>
                  <a:lnTo>
                    <a:pt x="743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781;p39">
              <a:extLst>
                <a:ext uri="{FF2B5EF4-FFF2-40B4-BE49-F238E27FC236}">
                  <a16:creationId xmlns:a16="http://schemas.microsoft.com/office/drawing/2014/main" id="{E087A54A-8395-C9B2-3E61-189DF2C45527}"/>
                </a:ext>
              </a:extLst>
            </p:cNvPr>
            <p:cNvSpPr/>
            <p:nvPr/>
          </p:nvSpPr>
          <p:spPr>
            <a:xfrm>
              <a:off x="4836850" y="-311275"/>
              <a:ext cx="67075" cy="110475"/>
            </a:xfrm>
            <a:custGeom>
              <a:avLst/>
              <a:gdLst/>
              <a:ahLst/>
              <a:cxnLst/>
              <a:rect l="l" t="t" r="r" b="b"/>
              <a:pathLst>
                <a:path w="2683" h="4419" extrusionOk="0">
                  <a:moveTo>
                    <a:pt x="2678" y="0"/>
                  </a:moveTo>
                  <a:lnTo>
                    <a:pt x="2674" y="12"/>
                  </a:lnTo>
                  <a:lnTo>
                    <a:pt x="2656" y="82"/>
                  </a:lnTo>
                  <a:lnTo>
                    <a:pt x="2616" y="328"/>
                  </a:lnTo>
                  <a:lnTo>
                    <a:pt x="2551" y="703"/>
                  </a:lnTo>
                  <a:lnTo>
                    <a:pt x="2507" y="938"/>
                  </a:lnTo>
                  <a:lnTo>
                    <a:pt x="2449" y="1184"/>
                  </a:lnTo>
                  <a:lnTo>
                    <a:pt x="2375" y="1524"/>
                  </a:lnTo>
                  <a:lnTo>
                    <a:pt x="2287" y="1840"/>
                  </a:lnTo>
                  <a:lnTo>
                    <a:pt x="2190" y="2145"/>
                  </a:lnTo>
                  <a:lnTo>
                    <a:pt x="2089" y="2438"/>
                  </a:lnTo>
                  <a:lnTo>
                    <a:pt x="1983" y="2708"/>
                  </a:lnTo>
                  <a:lnTo>
                    <a:pt x="1869" y="2954"/>
                  </a:lnTo>
                  <a:lnTo>
                    <a:pt x="1746" y="3188"/>
                  </a:lnTo>
                  <a:lnTo>
                    <a:pt x="1618" y="3387"/>
                  </a:lnTo>
                  <a:lnTo>
                    <a:pt x="1486" y="3575"/>
                  </a:lnTo>
                  <a:lnTo>
                    <a:pt x="1350" y="3739"/>
                  </a:lnTo>
                  <a:lnTo>
                    <a:pt x="1214" y="3868"/>
                  </a:lnTo>
                  <a:lnTo>
                    <a:pt x="1069" y="3973"/>
                  </a:lnTo>
                  <a:lnTo>
                    <a:pt x="924" y="4055"/>
                  </a:lnTo>
                  <a:lnTo>
                    <a:pt x="779" y="4114"/>
                  </a:lnTo>
                  <a:lnTo>
                    <a:pt x="629" y="4149"/>
                  </a:lnTo>
                  <a:lnTo>
                    <a:pt x="484" y="4149"/>
                  </a:lnTo>
                  <a:lnTo>
                    <a:pt x="286" y="4126"/>
                  </a:lnTo>
                  <a:lnTo>
                    <a:pt x="137" y="4102"/>
                  </a:lnTo>
                  <a:lnTo>
                    <a:pt x="0" y="4055"/>
                  </a:lnTo>
                  <a:lnTo>
                    <a:pt x="57" y="4137"/>
                  </a:lnTo>
                  <a:lnTo>
                    <a:pt x="115" y="4196"/>
                  </a:lnTo>
                  <a:lnTo>
                    <a:pt x="172" y="4255"/>
                  </a:lnTo>
                  <a:lnTo>
                    <a:pt x="229" y="4302"/>
                  </a:lnTo>
                  <a:lnTo>
                    <a:pt x="290" y="4337"/>
                  </a:lnTo>
                  <a:lnTo>
                    <a:pt x="348" y="4360"/>
                  </a:lnTo>
                  <a:lnTo>
                    <a:pt x="409" y="4384"/>
                  </a:lnTo>
                  <a:lnTo>
                    <a:pt x="471" y="4395"/>
                  </a:lnTo>
                  <a:lnTo>
                    <a:pt x="554" y="4407"/>
                  </a:lnTo>
                  <a:lnTo>
                    <a:pt x="633" y="4419"/>
                  </a:lnTo>
                  <a:lnTo>
                    <a:pt x="713" y="4419"/>
                  </a:lnTo>
                  <a:lnTo>
                    <a:pt x="796" y="4407"/>
                  </a:lnTo>
                  <a:lnTo>
                    <a:pt x="875" y="4384"/>
                  </a:lnTo>
                  <a:lnTo>
                    <a:pt x="954" y="4360"/>
                  </a:lnTo>
                  <a:lnTo>
                    <a:pt x="1029" y="4337"/>
                  </a:lnTo>
                  <a:lnTo>
                    <a:pt x="1108" y="4290"/>
                  </a:lnTo>
                  <a:lnTo>
                    <a:pt x="1183" y="4243"/>
                  </a:lnTo>
                  <a:lnTo>
                    <a:pt x="1262" y="4184"/>
                  </a:lnTo>
                  <a:lnTo>
                    <a:pt x="1337" y="4126"/>
                  </a:lnTo>
                  <a:lnTo>
                    <a:pt x="1407" y="4055"/>
                  </a:lnTo>
                  <a:lnTo>
                    <a:pt x="1482" y="3973"/>
                  </a:lnTo>
                  <a:lnTo>
                    <a:pt x="1552" y="3891"/>
                  </a:lnTo>
                  <a:lnTo>
                    <a:pt x="1623" y="3798"/>
                  </a:lnTo>
                  <a:lnTo>
                    <a:pt x="1689" y="3704"/>
                  </a:lnTo>
                  <a:lnTo>
                    <a:pt x="1759" y="3598"/>
                  </a:lnTo>
                  <a:lnTo>
                    <a:pt x="1825" y="3481"/>
                  </a:lnTo>
                  <a:lnTo>
                    <a:pt x="1887" y="3364"/>
                  </a:lnTo>
                  <a:lnTo>
                    <a:pt x="1948" y="3235"/>
                  </a:lnTo>
                  <a:lnTo>
                    <a:pt x="2010" y="3106"/>
                  </a:lnTo>
                  <a:lnTo>
                    <a:pt x="2071" y="2977"/>
                  </a:lnTo>
                  <a:lnTo>
                    <a:pt x="2128" y="2825"/>
                  </a:lnTo>
                  <a:lnTo>
                    <a:pt x="2181" y="2672"/>
                  </a:lnTo>
                  <a:lnTo>
                    <a:pt x="2234" y="2520"/>
                  </a:lnTo>
                  <a:lnTo>
                    <a:pt x="2287" y="2356"/>
                  </a:lnTo>
                  <a:lnTo>
                    <a:pt x="2335" y="2192"/>
                  </a:lnTo>
                  <a:lnTo>
                    <a:pt x="2379" y="2028"/>
                  </a:lnTo>
                  <a:lnTo>
                    <a:pt x="2423" y="1840"/>
                  </a:lnTo>
                  <a:lnTo>
                    <a:pt x="2467" y="1664"/>
                  </a:lnTo>
                  <a:lnTo>
                    <a:pt x="2507" y="1477"/>
                  </a:lnTo>
                  <a:lnTo>
                    <a:pt x="2542" y="1278"/>
                  </a:lnTo>
                  <a:lnTo>
                    <a:pt x="2573" y="1125"/>
                  </a:lnTo>
                  <a:lnTo>
                    <a:pt x="2599" y="973"/>
                  </a:lnTo>
                  <a:lnTo>
                    <a:pt x="2621" y="821"/>
                  </a:lnTo>
                  <a:lnTo>
                    <a:pt x="2643" y="656"/>
                  </a:lnTo>
                  <a:lnTo>
                    <a:pt x="2656" y="504"/>
                  </a:lnTo>
                  <a:lnTo>
                    <a:pt x="2669" y="340"/>
                  </a:lnTo>
                  <a:lnTo>
                    <a:pt x="2678" y="164"/>
                  </a:lnTo>
                  <a:lnTo>
                    <a:pt x="268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782;p39">
              <a:extLst>
                <a:ext uri="{FF2B5EF4-FFF2-40B4-BE49-F238E27FC236}">
                  <a16:creationId xmlns:a16="http://schemas.microsoft.com/office/drawing/2014/main" id="{74DC1FB1-8635-1312-2109-EFAA752450FB}"/>
                </a:ext>
              </a:extLst>
            </p:cNvPr>
            <p:cNvSpPr/>
            <p:nvPr/>
          </p:nvSpPr>
          <p:spPr>
            <a:xfrm>
              <a:off x="4919075" y="-308050"/>
              <a:ext cx="36725" cy="67400"/>
            </a:xfrm>
            <a:custGeom>
              <a:avLst/>
              <a:gdLst/>
              <a:ahLst/>
              <a:cxnLst/>
              <a:rect l="l" t="t" r="r" b="b"/>
              <a:pathLst>
                <a:path w="1469" h="2696" extrusionOk="0">
                  <a:moveTo>
                    <a:pt x="9" y="0"/>
                  </a:moveTo>
                  <a:lnTo>
                    <a:pt x="0" y="12"/>
                  </a:lnTo>
                  <a:lnTo>
                    <a:pt x="57" y="270"/>
                  </a:lnTo>
                  <a:lnTo>
                    <a:pt x="123" y="527"/>
                  </a:lnTo>
                  <a:lnTo>
                    <a:pt x="194" y="762"/>
                  </a:lnTo>
                  <a:lnTo>
                    <a:pt x="273" y="996"/>
                  </a:lnTo>
                  <a:lnTo>
                    <a:pt x="352" y="1207"/>
                  </a:lnTo>
                  <a:lnTo>
                    <a:pt x="440" y="1395"/>
                  </a:lnTo>
                  <a:lnTo>
                    <a:pt x="537" y="1582"/>
                  </a:lnTo>
                  <a:lnTo>
                    <a:pt x="633" y="1735"/>
                  </a:lnTo>
                  <a:lnTo>
                    <a:pt x="726" y="1922"/>
                  </a:lnTo>
                  <a:lnTo>
                    <a:pt x="822" y="2086"/>
                  </a:lnTo>
                  <a:lnTo>
                    <a:pt x="924" y="2239"/>
                  </a:lnTo>
                  <a:lnTo>
                    <a:pt x="1029" y="2368"/>
                  </a:lnTo>
                  <a:lnTo>
                    <a:pt x="1135" y="2473"/>
                  </a:lnTo>
                  <a:lnTo>
                    <a:pt x="1245" y="2567"/>
                  </a:lnTo>
                  <a:lnTo>
                    <a:pt x="1355" y="2649"/>
                  </a:lnTo>
                  <a:lnTo>
                    <a:pt x="1469" y="2696"/>
                  </a:lnTo>
                  <a:lnTo>
                    <a:pt x="1284" y="2356"/>
                  </a:lnTo>
                  <a:lnTo>
                    <a:pt x="1099" y="2028"/>
                  </a:lnTo>
                  <a:lnTo>
                    <a:pt x="906" y="1711"/>
                  </a:lnTo>
                  <a:lnTo>
                    <a:pt x="713" y="1418"/>
                  </a:lnTo>
                  <a:lnTo>
                    <a:pt x="567" y="1149"/>
                  </a:lnTo>
                  <a:lnTo>
                    <a:pt x="436" y="879"/>
                  </a:lnTo>
                  <a:lnTo>
                    <a:pt x="216" y="410"/>
                  </a:lnTo>
                  <a:lnTo>
                    <a:pt x="132" y="234"/>
                  </a:lnTo>
                  <a:lnTo>
                    <a:pt x="66" y="94"/>
                  </a:lnTo>
                  <a:lnTo>
                    <a:pt x="22" y="2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783;p39">
              <a:extLst>
                <a:ext uri="{FF2B5EF4-FFF2-40B4-BE49-F238E27FC236}">
                  <a16:creationId xmlns:a16="http://schemas.microsoft.com/office/drawing/2014/main" id="{FA505DE1-5D09-D4A4-915D-A17A3DFA8A10}"/>
                </a:ext>
              </a:extLst>
            </p:cNvPr>
            <p:cNvSpPr/>
            <p:nvPr/>
          </p:nvSpPr>
          <p:spPr>
            <a:xfrm>
              <a:off x="4808925" y="-532500"/>
              <a:ext cx="172175" cy="87325"/>
            </a:xfrm>
            <a:custGeom>
              <a:avLst/>
              <a:gdLst/>
              <a:ahLst/>
              <a:cxnLst/>
              <a:rect l="l" t="t" r="r" b="b"/>
              <a:pathLst>
                <a:path w="6887" h="3493" extrusionOk="0">
                  <a:moveTo>
                    <a:pt x="642" y="0"/>
                  </a:moveTo>
                  <a:lnTo>
                    <a:pt x="576" y="12"/>
                  </a:lnTo>
                  <a:lnTo>
                    <a:pt x="515" y="35"/>
                  </a:lnTo>
                  <a:lnTo>
                    <a:pt x="453" y="71"/>
                  </a:lnTo>
                  <a:lnTo>
                    <a:pt x="392" y="129"/>
                  </a:lnTo>
                  <a:lnTo>
                    <a:pt x="335" y="211"/>
                  </a:lnTo>
                  <a:lnTo>
                    <a:pt x="282" y="293"/>
                  </a:lnTo>
                  <a:lnTo>
                    <a:pt x="233" y="387"/>
                  </a:lnTo>
                  <a:lnTo>
                    <a:pt x="189" y="504"/>
                  </a:lnTo>
                  <a:lnTo>
                    <a:pt x="146" y="621"/>
                  </a:lnTo>
                  <a:lnTo>
                    <a:pt x="110" y="750"/>
                  </a:lnTo>
                  <a:lnTo>
                    <a:pt x="75" y="903"/>
                  </a:lnTo>
                  <a:lnTo>
                    <a:pt x="49" y="1043"/>
                  </a:lnTo>
                  <a:lnTo>
                    <a:pt x="27" y="1207"/>
                  </a:lnTo>
                  <a:lnTo>
                    <a:pt x="14" y="1371"/>
                  </a:lnTo>
                  <a:lnTo>
                    <a:pt x="0" y="1536"/>
                  </a:lnTo>
                  <a:lnTo>
                    <a:pt x="0" y="1711"/>
                  </a:lnTo>
                  <a:lnTo>
                    <a:pt x="0" y="1782"/>
                  </a:lnTo>
                  <a:lnTo>
                    <a:pt x="0" y="1958"/>
                  </a:lnTo>
                  <a:lnTo>
                    <a:pt x="14" y="2122"/>
                  </a:lnTo>
                  <a:lnTo>
                    <a:pt x="27" y="2286"/>
                  </a:lnTo>
                  <a:lnTo>
                    <a:pt x="49" y="2450"/>
                  </a:lnTo>
                  <a:lnTo>
                    <a:pt x="75" y="2602"/>
                  </a:lnTo>
                  <a:lnTo>
                    <a:pt x="110" y="2743"/>
                  </a:lnTo>
                  <a:lnTo>
                    <a:pt x="146" y="2872"/>
                  </a:lnTo>
                  <a:lnTo>
                    <a:pt x="189" y="2989"/>
                  </a:lnTo>
                  <a:lnTo>
                    <a:pt x="233" y="3106"/>
                  </a:lnTo>
                  <a:lnTo>
                    <a:pt x="282" y="3200"/>
                  </a:lnTo>
                  <a:lnTo>
                    <a:pt x="335" y="3294"/>
                  </a:lnTo>
                  <a:lnTo>
                    <a:pt x="392" y="3364"/>
                  </a:lnTo>
                  <a:lnTo>
                    <a:pt x="453" y="3423"/>
                  </a:lnTo>
                  <a:lnTo>
                    <a:pt x="515" y="3458"/>
                  </a:lnTo>
                  <a:lnTo>
                    <a:pt x="576" y="3481"/>
                  </a:lnTo>
                  <a:lnTo>
                    <a:pt x="642" y="3493"/>
                  </a:lnTo>
                  <a:lnTo>
                    <a:pt x="6244" y="3493"/>
                  </a:lnTo>
                  <a:lnTo>
                    <a:pt x="6310" y="3481"/>
                  </a:lnTo>
                  <a:lnTo>
                    <a:pt x="6376" y="3458"/>
                  </a:lnTo>
                  <a:lnTo>
                    <a:pt x="6438" y="3423"/>
                  </a:lnTo>
                  <a:lnTo>
                    <a:pt x="6495" y="3364"/>
                  </a:lnTo>
                  <a:lnTo>
                    <a:pt x="6552" y="3294"/>
                  </a:lnTo>
                  <a:lnTo>
                    <a:pt x="6605" y="3200"/>
                  </a:lnTo>
                  <a:lnTo>
                    <a:pt x="6653" y="3106"/>
                  </a:lnTo>
                  <a:lnTo>
                    <a:pt x="6701" y="2989"/>
                  </a:lnTo>
                  <a:lnTo>
                    <a:pt x="6741" y="2872"/>
                  </a:lnTo>
                  <a:lnTo>
                    <a:pt x="6776" y="2743"/>
                  </a:lnTo>
                  <a:lnTo>
                    <a:pt x="6811" y="2602"/>
                  </a:lnTo>
                  <a:lnTo>
                    <a:pt x="6838" y="2450"/>
                  </a:lnTo>
                  <a:lnTo>
                    <a:pt x="6860" y="2286"/>
                  </a:lnTo>
                  <a:lnTo>
                    <a:pt x="6877" y="2122"/>
                  </a:lnTo>
                  <a:lnTo>
                    <a:pt x="6886" y="1958"/>
                  </a:lnTo>
                  <a:lnTo>
                    <a:pt x="6886" y="1782"/>
                  </a:lnTo>
                  <a:lnTo>
                    <a:pt x="6886" y="1711"/>
                  </a:lnTo>
                  <a:lnTo>
                    <a:pt x="6886" y="1536"/>
                  </a:lnTo>
                  <a:lnTo>
                    <a:pt x="6877" y="1371"/>
                  </a:lnTo>
                  <a:lnTo>
                    <a:pt x="6860" y="1207"/>
                  </a:lnTo>
                  <a:lnTo>
                    <a:pt x="6838" y="1043"/>
                  </a:lnTo>
                  <a:lnTo>
                    <a:pt x="6811" y="903"/>
                  </a:lnTo>
                  <a:lnTo>
                    <a:pt x="6776" y="750"/>
                  </a:lnTo>
                  <a:lnTo>
                    <a:pt x="6741" y="621"/>
                  </a:lnTo>
                  <a:lnTo>
                    <a:pt x="6701" y="504"/>
                  </a:lnTo>
                  <a:lnTo>
                    <a:pt x="6653" y="387"/>
                  </a:lnTo>
                  <a:lnTo>
                    <a:pt x="6605" y="293"/>
                  </a:lnTo>
                  <a:lnTo>
                    <a:pt x="6552" y="211"/>
                  </a:lnTo>
                  <a:lnTo>
                    <a:pt x="6495" y="129"/>
                  </a:lnTo>
                  <a:lnTo>
                    <a:pt x="6438" y="71"/>
                  </a:lnTo>
                  <a:lnTo>
                    <a:pt x="6376" y="35"/>
                  </a:lnTo>
                  <a:lnTo>
                    <a:pt x="6310" y="12"/>
                  </a:lnTo>
                  <a:lnTo>
                    <a:pt x="624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784;p39">
              <a:extLst>
                <a:ext uri="{FF2B5EF4-FFF2-40B4-BE49-F238E27FC236}">
                  <a16:creationId xmlns:a16="http://schemas.microsoft.com/office/drawing/2014/main" id="{3BB305F8-BEDE-7849-7AE7-197FD724542A}"/>
                </a:ext>
              </a:extLst>
            </p:cNvPr>
            <p:cNvSpPr/>
            <p:nvPr/>
          </p:nvSpPr>
          <p:spPr>
            <a:xfrm>
              <a:off x="4823000" y="-456325"/>
              <a:ext cx="144125" cy="19375"/>
            </a:xfrm>
            <a:custGeom>
              <a:avLst/>
              <a:gdLst/>
              <a:ahLst/>
              <a:cxnLst/>
              <a:rect l="l" t="t" r="r" b="b"/>
              <a:pathLst>
                <a:path w="5765" h="775" extrusionOk="0">
                  <a:moveTo>
                    <a:pt x="3601" y="1"/>
                  </a:moveTo>
                  <a:lnTo>
                    <a:pt x="3241" y="12"/>
                  </a:lnTo>
                  <a:lnTo>
                    <a:pt x="2880" y="47"/>
                  </a:lnTo>
                  <a:lnTo>
                    <a:pt x="2520" y="24"/>
                  </a:lnTo>
                  <a:lnTo>
                    <a:pt x="2159" y="24"/>
                  </a:lnTo>
                  <a:lnTo>
                    <a:pt x="1799" y="47"/>
                  </a:lnTo>
                  <a:lnTo>
                    <a:pt x="1438" y="83"/>
                  </a:lnTo>
                  <a:lnTo>
                    <a:pt x="1078" y="141"/>
                  </a:lnTo>
                  <a:lnTo>
                    <a:pt x="717" y="223"/>
                  </a:lnTo>
                  <a:lnTo>
                    <a:pt x="356" y="317"/>
                  </a:lnTo>
                  <a:lnTo>
                    <a:pt x="0" y="434"/>
                  </a:lnTo>
                  <a:lnTo>
                    <a:pt x="356" y="551"/>
                  </a:lnTo>
                  <a:lnTo>
                    <a:pt x="717" y="633"/>
                  </a:lnTo>
                  <a:lnTo>
                    <a:pt x="1078" y="704"/>
                  </a:lnTo>
                  <a:lnTo>
                    <a:pt x="1438" y="751"/>
                  </a:lnTo>
                  <a:lnTo>
                    <a:pt x="1799" y="774"/>
                  </a:lnTo>
                  <a:lnTo>
                    <a:pt x="2159" y="774"/>
                  </a:lnTo>
                  <a:lnTo>
                    <a:pt x="2520" y="762"/>
                  </a:lnTo>
                  <a:lnTo>
                    <a:pt x="2880" y="715"/>
                  </a:lnTo>
                  <a:lnTo>
                    <a:pt x="3241" y="739"/>
                  </a:lnTo>
                  <a:lnTo>
                    <a:pt x="3601" y="751"/>
                  </a:lnTo>
                  <a:lnTo>
                    <a:pt x="3966" y="739"/>
                  </a:lnTo>
                  <a:lnTo>
                    <a:pt x="4327" y="692"/>
                  </a:lnTo>
                  <a:lnTo>
                    <a:pt x="4687" y="633"/>
                  </a:lnTo>
                  <a:lnTo>
                    <a:pt x="5044" y="563"/>
                  </a:lnTo>
                  <a:lnTo>
                    <a:pt x="5404" y="458"/>
                  </a:lnTo>
                  <a:lnTo>
                    <a:pt x="5765" y="329"/>
                  </a:lnTo>
                  <a:lnTo>
                    <a:pt x="5404" y="223"/>
                  </a:lnTo>
                  <a:lnTo>
                    <a:pt x="5044" y="141"/>
                  </a:lnTo>
                  <a:lnTo>
                    <a:pt x="4683" y="71"/>
                  </a:lnTo>
                  <a:lnTo>
                    <a:pt x="4323" y="24"/>
                  </a:lnTo>
                  <a:lnTo>
                    <a:pt x="396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785;p39">
            <a:extLst>
              <a:ext uri="{FF2B5EF4-FFF2-40B4-BE49-F238E27FC236}">
                <a16:creationId xmlns:a16="http://schemas.microsoft.com/office/drawing/2014/main" id="{DBDA208A-AFAA-4C3E-D04F-2A5DC29580D8}"/>
              </a:ext>
            </a:extLst>
          </p:cNvPr>
          <p:cNvSpPr txBox="1">
            <a:spLocks/>
          </p:cNvSpPr>
          <p:nvPr/>
        </p:nvSpPr>
        <p:spPr>
          <a:xfrm>
            <a:off x="2071589" y="-98496"/>
            <a:ext cx="4563019" cy="72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dvent Pro"/>
              <a:buNone/>
              <a:defRPr sz="2400" b="1" i="0" u="none" strike="noStrike" cap="none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3600" dirty="0"/>
              <a:t> </a:t>
            </a:r>
            <a:r>
              <a:rPr lang="en-US" altLang="ko-KR" sz="4400" dirty="0"/>
              <a:t>PROJECT</a:t>
            </a:r>
            <a:r>
              <a:rPr lang="en-US" altLang="ko-KR" sz="3600" dirty="0"/>
              <a:t> </a:t>
            </a:r>
            <a:r>
              <a:rPr lang="ko-KR" altLang="en-US" sz="3600" dirty="0"/>
              <a:t>방법</a:t>
            </a:r>
          </a:p>
        </p:txBody>
      </p:sp>
      <p:grpSp>
        <p:nvGrpSpPr>
          <p:cNvPr id="678" name="Google Shape;6757;p67">
            <a:extLst>
              <a:ext uri="{FF2B5EF4-FFF2-40B4-BE49-F238E27FC236}">
                <a16:creationId xmlns:a16="http://schemas.microsoft.com/office/drawing/2014/main" id="{817C19FD-DAC9-699C-0991-C7BC8BDBE275}"/>
              </a:ext>
            </a:extLst>
          </p:cNvPr>
          <p:cNvGrpSpPr/>
          <p:nvPr/>
        </p:nvGrpSpPr>
        <p:grpSpPr>
          <a:xfrm>
            <a:off x="3611690" y="1048942"/>
            <a:ext cx="421060" cy="487957"/>
            <a:chOff x="-3894900" y="-9679700"/>
            <a:chExt cx="5489700" cy="9917825"/>
          </a:xfrm>
        </p:grpSpPr>
        <p:sp>
          <p:nvSpPr>
            <p:cNvPr id="679" name="Google Shape;6758;p67">
              <a:extLst>
                <a:ext uri="{FF2B5EF4-FFF2-40B4-BE49-F238E27FC236}">
                  <a16:creationId xmlns:a16="http://schemas.microsoft.com/office/drawing/2014/main" id="{43DF7323-A8C6-391F-1432-709416B58037}"/>
                </a:ext>
              </a:extLst>
            </p:cNvPr>
            <p:cNvSpPr/>
            <p:nvPr/>
          </p:nvSpPr>
          <p:spPr>
            <a:xfrm>
              <a:off x="-3799825" y="-9534475"/>
              <a:ext cx="3107000" cy="6947400"/>
            </a:xfrm>
            <a:custGeom>
              <a:avLst/>
              <a:gdLst/>
              <a:ahLst/>
              <a:cxnLst/>
              <a:rect l="l" t="t" r="r" b="b"/>
              <a:pathLst>
                <a:path w="124280" h="277896" extrusionOk="0">
                  <a:moveTo>
                    <a:pt x="105995" y="1"/>
                  </a:moveTo>
                  <a:lnTo>
                    <a:pt x="105020" y="56"/>
                  </a:lnTo>
                  <a:lnTo>
                    <a:pt x="104057" y="121"/>
                  </a:lnTo>
                  <a:lnTo>
                    <a:pt x="103100" y="186"/>
                  </a:lnTo>
                  <a:lnTo>
                    <a:pt x="102150" y="260"/>
                  </a:lnTo>
                  <a:lnTo>
                    <a:pt x="101205" y="343"/>
                  </a:lnTo>
                  <a:lnTo>
                    <a:pt x="100267" y="426"/>
                  </a:lnTo>
                  <a:lnTo>
                    <a:pt x="99340" y="519"/>
                  </a:lnTo>
                  <a:lnTo>
                    <a:pt x="98414" y="611"/>
                  </a:lnTo>
                  <a:lnTo>
                    <a:pt x="97494" y="713"/>
                  </a:lnTo>
                  <a:lnTo>
                    <a:pt x="96585" y="824"/>
                  </a:lnTo>
                  <a:lnTo>
                    <a:pt x="95677" y="935"/>
                  </a:lnTo>
                  <a:lnTo>
                    <a:pt x="94775" y="1055"/>
                  </a:lnTo>
                  <a:lnTo>
                    <a:pt x="93885" y="1175"/>
                  </a:lnTo>
                  <a:lnTo>
                    <a:pt x="92995" y="1305"/>
                  </a:lnTo>
                  <a:lnTo>
                    <a:pt x="92117" y="1434"/>
                  </a:lnTo>
                  <a:lnTo>
                    <a:pt x="91239" y="1582"/>
                  </a:lnTo>
                  <a:lnTo>
                    <a:pt x="90373" y="1721"/>
                  </a:lnTo>
                  <a:lnTo>
                    <a:pt x="89514" y="1878"/>
                  </a:lnTo>
                  <a:lnTo>
                    <a:pt x="88654" y="2036"/>
                  </a:lnTo>
                  <a:lnTo>
                    <a:pt x="87806" y="2193"/>
                  </a:lnTo>
                  <a:lnTo>
                    <a:pt x="86964" y="2360"/>
                  </a:lnTo>
                  <a:lnTo>
                    <a:pt x="86123" y="2535"/>
                  </a:lnTo>
                  <a:lnTo>
                    <a:pt x="85293" y="2711"/>
                  </a:lnTo>
                  <a:lnTo>
                    <a:pt x="84470" y="2896"/>
                  </a:lnTo>
                  <a:lnTo>
                    <a:pt x="83646" y="3081"/>
                  </a:lnTo>
                  <a:lnTo>
                    <a:pt x="82835" y="3275"/>
                  </a:lnTo>
                  <a:lnTo>
                    <a:pt x="82024" y="3479"/>
                  </a:lnTo>
                  <a:lnTo>
                    <a:pt x="81225" y="3682"/>
                  </a:lnTo>
                  <a:lnTo>
                    <a:pt x="80431" y="3886"/>
                  </a:lnTo>
                  <a:lnTo>
                    <a:pt x="79638" y="4099"/>
                  </a:lnTo>
                  <a:lnTo>
                    <a:pt x="78857" y="4321"/>
                  </a:lnTo>
                  <a:lnTo>
                    <a:pt x="78076" y="4543"/>
                  </a:lnTo>
                  <a:lnTo>
                    <a:pt x="77307" y="4774"/>
                  </a:lnTo>
                  <a:lnTo>
                    <a:pt x="76538" y="5005"/>
                  </a:lnTo>
                  <a:lnTo>
                    <a:pt x="75781" y="5246"/>
                  </a:lnTo>
                  <a:lnTo>
                    <a:pt x="75025" y="5496"/>
                  </a:lnTo>
                  <a:lnTo>
                    <a:pt x="74274" y="5745"/>
                  </a:lnTo>
                  <a:lnTo>
                    <a:pt x="73535" y="5995"/>
                  </a:lnTo>
                  <a:lnTo>
                    <a:pt x="72796" y="6254"/>
                  </a:lnTo>
                  <a:lnTo>
                    <a:pt x="72064" y="6522"/>
                  </a:lnTo>
                  <a:lnTo>
                    <a:pt x="71337" y="6791"/>
                  </a:lnTo>
                  <a:lnTo>
                    <a:pt x="70617" y="7059"/>
                  </a:lnTo>
                  <a:lnTo>
                    <a:pt x="69902" y="7336"/>
                  </a:lnTo>
                  <a:lnTo>
                    <a:pt x="69194" y="7623"/>
                  </a:lnTo>
                  <a:lnTo>
                    <a:pt x="68491" y="7910"/>
                  </a:lnTo>
                  <a:lnTo>
                    <a:pt x="67795" y="8206"/>
                  </a:lnTo>
                  <a:lnTo>
                    <a:pt x="67105" y="8502"/>
                  </a:lnTo>
                  <a:lnTo>
                    <a:pt x="66415" y="8807"/>
                  </a:lnTo>
                  <a:lnTo>
                    <a:pt x="65737" y="9113"/>
                  </a:lnTo>
                  <a:lnTo>
                    <a:pt x="65058" y="9427"/>
                  </a:lnTo>
                  <a:lnTo>
                    <a:pt x="64392" y="9742"/>
                  </a:lnTo>
                  <a:lnTo>
                    <a:pt x="63726" y="10065"/>
                  </a:lnTo>
                  <a:lnTo>
                    <a:pt x="63066" y="10389"/>
                  </a:lnTo>
                  <a:lnTo>
                    <a:pt x="62413" y="10722"/>
                  </a:lnTo>
                  <a:lnTo>
                    <a:pt x="61765" y="11055"/>
                  </a:lnTo>
                  <a:lnTo>
                    <a:pt x="61123" y="11388"/>
                  </a:lnTo>
                  <a:lnTo>
                    <a:pt x="60481" y="11740"/>
                  </a:lnTo>
                  <a:lnTo>
                    <a:pt x="59851" y="12082"/>
                  </a:lnTo>
                  <a:lnTo>
                    <a:pt x="59228" y="12434"/>
                  </a:lnTo>
                  <a:lnTo>
                    <a:pt x="58604" y="12794"/>
                  </a:lnTo>
                  <a:lnTo>
                    <a:pt x="57987" y="13155"/>
                  </a:lnTo>
                  <a:lnTo>
                    <a:pt x="57375" y="13525"/>
                  </a:lnTo>
                  <a:lnTo>
                    <a:pt x="56770" y="13895"/>
                  </a:lnTo>
                  <a:lnTo>
                    <a:pt x="56170" y="14265"/>
                  </a:lnTo>
                  <a:lnTo>
                    <a:pt x="55577" y="14645"/>
                  </a:lnTo>
                  <a:lnTo>
                    <a:pt x="54983" y="15033"/>
                  </a:lnTo>
                  <a:lnTo>
                    <a:pt x="54402" y="15422"/>
                  </a:lnTo>
                  <a:lnTo>
                    <a:pt x="53821" y="15810"/>
                  </a:lnTo>
                  <a:lnTo>
                    <a:pt x="53246" y="16208"/>
                  </a:lnTo>
                  <a:lnTo>
                    <a:pt x="52677" y="16606"/>
                  </a:lnTo>
                  <a:lnTo>
                    <a:pt x="52113" y="17013"/>
                  </a:lnTo>
                  <a:lnTo>
                    <a:pt x="51550" y="17420"/>
                  </a:lnTo>
                  <a:lnTo>
                    <a:pt x="50999" y="17836"/>
                  </a:lnTo>
                  <a:lnTo>
                    <a:pt x="50448" y="18252"/>
                  </a:lnTo>
                  <a:lnTo>
                    <a:pt x="49903" y="18669"/>
                  </a:lnTo>
                  <a:lnTo>
                    <a:pt x="49365" y="19094"/>
                  </a:lnTo>
                  <a:lnTo>
                    <a:pt x="48832" y="19520"/>
                  </a:lnTo>
                  <a:lnTo>
                    <a:pt x="48299" y="19955"/>
                  </a:lnTo>
                  <a:lnTo>
                    <a:pt x="47778" y="20389"/>
                  </a:lnTo>
                  <a:lnTo>
                    <a:pt x="47258" y="20833"/>
                  </a:lnTo>
                  <a:lnTo>
                    <a:pt x="46743" y="21278"/>
                  </a:lnTo>
                  <a:lnTo>
                    <a:pt x="46234" y="21731"/>
                  </a:lnTo>
                  <a:lnTo>
                    <a:pt x="45726" y="22184"/>
                  </a:lnTo>
                  <a:lnTo>
                    <a:pt x="45229" y="22637"/>
                  </a:lnTo>
                  <a:lnTo>
                    <a:pt x="44733" y="23100"/>
                  </a:lnTo>
                  <a:lnTo>
                    <a:pt x="44242" y="23562"/>
                  </a:lnTo>
                  <a:lnTo>
                    <a:pt x="43752" y="24034"/>
                  </a:lnTo>
                  <a:lnTo>
                    <a:pt x="43274" y="24506"/>
                  </a:lnTo>
                  <a:lnTo>
                    <a:pt x="42795" y="24978"/>
                  </a:lnTo>
                  <a:lnTo>
                    <a:pt x="42323" y="25459"/>
                  </a:lnTo>
                  <a:lnTo>
                    <a:pt x="41857" y="25940"/>
                  </a:lnTo>
                  <a:lnTo>
                    <a:pt x="41397" y="26430"/>
                  </a:lnTo>
                  <a:lnTo>
                    <a:pt x="40936" y="26921"/>
                  </a:lnTo>
                  <a:lnTo>
                    <a:pt x="40482" y="27411"/>
                  </a:lnTo>
                  <a:lnTo>
                    <a:pt x="40034" y="27910"/>
                  </a:lnTo>
                  <a:lnTo>
                    <a:pt x="39592" y="28410"/>
                  </a:lnTo>
                  <a:lnTo>
                    <a:pt x="39150" y="28919"/>
                  </a:lnTo>
                  <a:lnTo>
                    <a:pt x="38714" y="29427"/>
                  </a:lnTo>
                  <a:lnTo>
                    <a:pt x="38284" y="29936"/>
                  </a:lnTo>
                  <a:lnTo>
                    <a:pt x="37861" y="30454"/>
                  </a:lnTo>
                  <a:lnTo>
                    <a:pt x="37437" y="30972"/>
                  </a:lnTo>
                  <a:lnTo>
                    <a:pt x="37019" y="31500"/>
                  </a:lnTo>
                  <a:lnTo>
                    <a:pt x="36607" y="32027"/>
                  </a:lnTo>
                  <a:lnTo>
                    <a:pt x="36196" y="32554"/>
                  </a:lnTo>
                  <a:lnTo>
                    <a:pt x="35796" y="33091"/>
                  </a:lnTo>
                  <a:lnTo>
                    <a:pt x="35396" y="33627"/>
                  </a:lnTo>
                  <a:lnTo>
                    <a:pt x="34997" y="34164"/>
                  </a:lnTo>
                  <a:lnTo>
                    <a:pt x="34609" y="34710"/>
                  </a:lnTo>
                  <a:lnTo>
                    <a:pt x="34222" y="35256"/>
                  </a:lnTo>
                  <a:lnTo>
                    <a:pt x="33840" y="35801"/>
                  </a:lnTo>
                  <a:lnTo>
                    <a:pt x="33459" y="36356"/>
                  </a:lnTo>
                  <a:lnTo>
                    <a:pt x="33083" y="36911"/>
                  </a:lnTo>
                  <a:lnTo>
                    <a:pt x="32714" y="37466"/>
                  </a:lnTo>
                  <a:lnTo>
                    <a:pt x="32351" y="38031"/>
                  </a:lnTo>
                  <a:lnTo>
                    <a:pt x="31988" y="38595"/>
                  </a:lnTo>
                  <a:lnTo>
                    <a:pt x="31630" y="39169"/>
                  </a:lnTo>
                  <a:lnTo>
                    <a:pt x="31279" y="39742"/>
                  </a:lnTo>
                  <a:lnTo>
                    <a:pt x="30928" y="40316"/>
                  </a:lnTo>
                  <a:lnTo>
                    <a:pt x="30583" y="40889"/>
                  </a:lnTo>
                  <a:lnTo>
                    <a:pt x="30244" y="41472"/>
                  </a:lnTo>
                  <a:lnTo>
                    <a:pt x="29905" y="42055"/>
                  </a:lnTo>
                  <a:lnTo>
                    <a:pt x="29572" y="42647"/>
                  </a:lnTo>
                  <a:lnTo>
                    <a:pt x="29245" y="43239"/>
                  </a:lnTo>
                  <a:lnTo>
                    <a:pt x="28918" y="43831"/>
                  </a:lnTo>
                  <a:lnTo>
                    <a:pt x="28597" y="44423"/>
                  </a:lnTo>
                  <a:lnTo>
                    <a:pt x="28282" y="45024"/>
                  </a:lnTo>
                  <a:lnTo>
                    <a:pt x="27967" y="45626"/>
                  </a:lnTo>
                  <a:lnTo>
                    <a:pt x="27658" y="46227"/>
                  </a:lnTo>
                  <a:lnTo>
                    <a:pt x="27356" y="46838"/>
                  </a:lnTo>
                  <a:lnTo>
                    <a:pt x="27053" y="47448"/>
                  </a:lnTo>
                  <a:lnTo>
                    <a:pt x="26756" y="48059"/>
                  </a:lnTo>
                  <a:lnTo>
                    <a:pt x="26460" y="48678"/>
                  </a:lnTo>
                  <a:lnTo>
                    <a:pt x="26169" y="49298"/>
                  </a:lnTo>
                  <a:lnTo>
                    <a:pt x="25884" y="49918"/>
                  </a:lnTo>
                  <a:lnTo>
                    <a:pt x="25600" y="50547"/>
                  </a:lnTo>
                  <a:lnTo>
                    <a:pt x="25321" y="51167"/>
                  </a:lnTo>
                  <a:lnTo>
                    <a:pt x="25049" y="51796"/>
                  </a:lnTo>
                  <a:lnTo>
                    <a:pt x="24776" y="52434"/>
                  </a:lnTo>
                  <a:lnTo>
                    <a:pt x="24510" y="53063"/>
                  </a:lnTo>
                  <a:lnTo>
                    <a:pt x="24244" y="53702"/>
                  </a:lnTo>
                  <a:lnTo>
                    <a:pt x="23983" y="54340"/>
                  </a:lnTo>
                  <a:lnTo>
                    <a:pt x="23729" y="54988"/>
                  </a:lnTo>
                  <a:lnTo>
                    <a:pt x="23475" y="55635"/>
                  </a:lnTo>
                  <a:lnTo>
                    <a:pt x="23226" y="56283"/>
                  </a:lnTo>
                  <a:lnTo>
                    <a:pt x="22978" y="56930"/>
                  </a:lnTo>
                  <a:lnTo>
                    <a:pt x="22736" y="57578"/>
                  </a:lnTo>
                  <a:lnTo>
                    <a:pt x="22500" y="58235"/>
                  </a:lnTo>
                  <a:lnTo>
                    <a:pt x="22264" y="58891"/>
                  </a:lnTo>
                  <a:lnTo>
                    <a:pt x="22027" y="59557"/>
                  </a:lnTo>
                  <a:lnTo>
                    <a:pt x="21797" y="60214"/>
                  </a:lnTo>
                  <a:lnTo>
                    <a:pt x="21573" y="60880"/>
                  </a:lnTo>
                  <a:lnTo>
                    <a:pt x="21355" y="61546"/>
                  </a:lnTo>
                  <a:lnTo>
                    <a:pt x="21137" y="62212"/>
                  </a:lnTo>
                  <a:lnTo>
                    <a:pt x="20919" y="62888"/>
                  </a:lnTo>
                  <a:lnTo>
                    <a:pt x="20502" y="64238"/>
                  </a:lnTo>
                  <a:lnTo>
                    <a:pt x="20090" y="65598"/>
                  </a:lnTo>
                  <a:lnTo>
                    <a:pt x="19696" y="66958"/>
                  </a:lnTo>
                  <a:lnTo>
                    <a:pt x="19315" y="68337"/>
                  </a:lnTo>
                  <a:lnTo>
                    <a:pt x="18946" y="69724"/>
                  </a:lnTo>
                  <a:lnTo>
                    <a:pt x="18594" y="71112"/>
                  </a:lnTo>
                  <a:lnTo>
                    <a:pt x="18249" y="72509"/>
                  </a:lnTo>
                  <a:lnTo>
                    <a:pt x="17916" y="73915"/>
                  </a:lnTo>
                  <a:lnTo>
                    <a:pt x="17595" y="75330"/>
                  </a:lnTo>
                  <a:lnTo>
                    <a:pt x="17287" y="76755"/>
                  </a:lnTo>
                  <a:lnTo>
                    <a:pt x="16996" y="78189"/>
                  </a:lnTo>
                  <a:lnTo>
                    <a:pt x="16711" y="79623"/>
                  </a:lnTo>
                  <a:lnTo>
                    <a:pt x="16439" y="81066"/>
                  </a:lnTo>
                  <a:lnTo>
                    <a:pt x="16173" y="82509"/>
                  </a:lnTo>
                  <a:lnTo>
                    <a:pt x="15924" y="83970"/>
                  </a:lnTo>
                  <a:lnTo>
                    <a:pt x="15682" y="85432"/>
                  </a:lnTo>
                  <a:lnTo>
                    <a:pt x="15452" y="86903"/>
                  </a:lnTo>
                  <a:lnTo>
                    <a:pt x="15234" y="88374"/>
                  </a:lnTo>
                  <a:lnTo>
                    <a:pt x="15028" y="89854"/>
                  </a:lnTo>
                  <a:lnTo>
                    <a:pt x="14828" y="91334"/>
                  </a:lnTo>
                  <a:lnTo>
                    <a:pt x="14641" y="92823"/>
                  </a:lnTo>
                  <a:lnTo>
                    <a:pt x="14465" y="94322"/>
                  </a:lnTo>
                  <a:lnTo>
                    <a:pt x="14296" y="95821"/>
                  </a:lnTo>
                  <a:lnTo>
                    <a:pt x="14138" y="97329"/>
                  </a:lnTo>
                  <a:lnTo>
                    <a:pt x="13987" y="98837"/>
                  </a:lnTo>
                  <a:lnTo>
                    <a:pt x="13848" y="100354"/>
                  </a:lnTo>
                  <a:lnTo>
                    <a:pt x="13714" y="101871"/>
                  </a:lnTo>
                  <a:lnTo>
                    <a:pt x="13593" y="103397"/>
                  </a:lnTo>
                  <a:lnTo>
                    <a:pt x="13478" y="104924"/>
                  </a:lnTo>
                  <a:lnTo>
                    <a:pt x="13375" y="106450"/>
                  </a:lnTo>
                  <a:lnTo>
                    <a:pt x="13278" y="107986"/>
                  </a:lnTo>
                  <a:lnTo>
                    <a:pt x="13188" y="109521"/>
                  </a:lnTo>
                  <a:lnTo>
                    <a:pt x="13109" y="111057"/>
                  </a:lnTo>
                  <a:lnTo>
                    <a:pt x="13036" y="112602"/>
                  </a:lnTo>
                  <a:lnTo>
                    <a:pt x="12970" y="114147"/>
                  </a:lnTo>
                  <a:lnTo>
                    <a:pt x="12915" y="115692"/>
                  </a:lnTo>
                  <a:lnTo>
                    <a:pt x="12861" y="117246"/>
                  </a:lnTo>
                  <a:lnTo>
                    <a:pt x="12818" y="118800"/>
                  </a:lnTo>
                  <a:lnTo>
                    <a:pt x="12782" y="120354"/>
                  </a:lnTo>
                  <a:lnTo>
                    <a:pt x="12758" y="121908"/>
                  </a:lnTo>
                  <a:lnTo>
                    <a:pt x="12733" y="123462"/>
                  </a:lnTo>
                  <a:lnTo>
                    <a:pt x="12715" y="125026"/>
                  </a:lnTo>
                  <a:lnTo>
                    <a:pt x="12709" y="126580"/>
                  </a:lnTo>
                  <a:lnTo>
                    <a:pt x="12703" y="128143"/>
                  </a:lnTo>
                  <a:lnTo>
                    <a:pt x="12709" y="129707"/>
                  </a:lnTo>
                  <a:lnTo>
                    <a:pt x="12715" y="131270"/>
                  </a:lnTo>
                  <a:lnTo>
                    <a:pt x="12733" y="132833"/>
                  </a:lnTo>
                  <a:lnTo>
                    <a:pt x="12752" y="134397"/>
                  </a:lnTo>
                  <a:lnTo>
                    <a:pt x="12776" y="135960"/>
                  </a:lnTo>
                  <a:lnTo>
                    <a:pt x="12806" y="137524"/>
                  </a:lnTo>
                  <a:lnTo>
                    <a:pt x="12842" y="139087"/>
                  </a:lnTo>
                  <a:lnTo>
                    <a:pt x="12885" y="140650"/>
                  </a:lnTo>
                  <a:lnTo>
                    <a:pt x="12933" y="142214"/>
                  </a:lnTo>
                  <a:lnTo>
                    <a:pt x="12982" y="143777"/>
                  </a:lnTo>
                  <a:lnTo>
                    <a:pt x="13036" y="145340"/>
                  </a:lnTo>
                  <a:lnTo>
                    <a:pt x="13097" y="146895"/>
                  </a:lnTo>
                  <a:lnTo>
                    <a:pt x="13157" y="148458"/>
                  </a:lnTo>
                  <a:lnTo>
                    <a:pt x="13224" y="150012"/>
                  </a:lnTo>
                  <a:lnTo>
                    <a:pt x="13297" y="151566"/>
                  </a:lnTo>
                  <a:lnTo>
                    <a:pt x="13448" y="154675"/>
                  </a:lnTo>
                  <a:lnTo>
                    <a:pt x="13611" y="157764"/>
                  </a:lnTo>
                  <a:lnTo>
                    <a:pt x="13787" y="160854"/>
                  </a:lnTo>
                  <a:lnTo>
                    <a:pt x="13975" y="163925"/>
                  </a:lnTo>
                  <a:lnTo>
                    <a:pt x="14168" y="166987"/>
                  </a:lnTo>
                  <a:lnTo>
                    <a:pt x="14374" y="170031"/>
                  </a:lnTo>
                  <a:lnTo>
                    <a:pt x="14586" y="173056"/>
                  </a:lnTo>
                  <a:lnTo>
                    <a:pt x="14798" y="176072"/>
                  </a:lnTo>
                  <a:lnTo>
                    <a:pt x="15016" y="179060"/>
                  </a:lnTo>
                  <a:lnTo>
                    <a:pt x="15240" y="182029"/>
                  </a:lnTo>
                  <a:lnTo>
                    <a:pt x="15682" y="187904"/>
                  </a:lnTo>
                  <a:lnTo>
                    <a:pt x="16118" y="193667"/>
                  </a:lnTo>
                  <a:lnTo>
                    <a:pt x="16330" y="196516"/>
                  </a:lnTo>
                  <a:lnTo>
                    <a:pt x="16536" y="199328"/>
                  </a:lnTo>
                  <a:lnTo>
                    <a:pt x="16742" y="202113"/>
                  </a:lnTo>
                  <a:lnTo>
                    <a:pt x="16929" y="204860"/>
                  </a:lnTo>
                  <a:lnTo>
                    <a:pt x="17111" y="207580"/>
                  </a:lnTo>
                  <a:lnTo>
                    <a:pt x="17287" y="210263"/>
                  </a:lnTo>
                  <a:lnTo>
                    <a:pt x="17444" y="212899"/>
                  </a:lnTo>
                  <a:lnTo>
                    <a:pt x="17589" y="215508"/>
                  </a:lnTo>
                  <a:lnTo>
                    <a:pt x="17723" y="218071"/>
                  </a:lnTo>
                  <a:lnTo>
                    <a:pt x="17783" y="219338"/>
                  </a:lnTo>
                  <a:lnTo>
                    <a:pt x="17838" y="220596"/>
                  </a:lnTo>
                  <a:lnTo>
                    <a:pt x="17886" y="221845"/>
                  </a:lnTo>
                  <a:lnTo>
                    <a:pt x="17934" y="223075"/>
                  </a:lnTo>
                  <a:lnTo>
                    <a:pt x="17977" y="224296"/>
                  </a:lnTo>
                  <a:lnTo>
                    <a:pt x="18013" y="225518"/>
                  </a:lnTo>
                  <a:lnTo>
                    <a:pt x="18043" y="226711"/>
                  </a:lnTo>
                  <a:lnTo>
                    <a:pt x="18068" y="227904"/>
                  </a:lnTo>
                  <a:lnTo>
                    <a:pt x="18092" y="229079"/>
                  </a:lnTo>
                  <a:lnTo>
                    <a:pt x="18110" y="230245"/>
                  </a:lnTo>
                  <a:lnTo>
                    <a:pt x="18116" y="231401"/>
                  </a:lnTo>
                  <a:lnTo>
                    <a:pt x="18122" y="232539"/>
                  </a:lnTo>
                  <a:lnTo>
                    <a:pt x="18116" y="233668"/>
                  </a:lnTo>
                  <a:lnTo>
                    <a:pt x="18110" y="234787"/>
                  </a:lnTo>
                  <a:lnTo>
                    <a:pt x="18098" y="235888"/>
                  </a:lnTo>
                  <a:lnTo>
                    <a:pt x="18074" y="236979"/>
                  </a:lnTo>
                  <a:lnTo>
                    <a:pt x="18050" y="238052"/>
                  </a:lnTo>
                  <a:lnTo>
                    <a:pt x="18013" y="239116"/>
                  </a:lnTo>
                  <a:lnTo>
                    <a:pt x="17971" y="240162"/>
                  </a:lnTo>
                  <a:lnTo>
                    <a:pt x="17922" y="241198"/>
                  </a:lnTo>
                  <a:lnTo>
                    <a:pt x="17868" y="242215"/>
                  </a:lnTo>
                  <a:lnTo>
                    <a:pt x="17801" y="243224"/>
                  </a:lnTo>
                  <a:lnTo>
                    <a:pt x="17729" y="244213"/>
                  </a:lnTo>
                  <a:lnTo>
                    <a:pt x="17650" y="245194"/>
                  </a:lnTo>
                  <a:lnTo>
                    <a:pt x="17565" y="246156"/>
                  </a:lnTo>
                  <a:lnTo>
                    <a:pt x="17468" y="247109"/>
                  </a:lnTo>
                  <a:lnTo>
                    <a:pt x="17365" y="248034"/>
                  </a:lnTo>
                  <a:lnTo>
                    <a:pt x="17250" y="248959"/>
                  </a:lnTo>
                  <a:lnTo>
                    <a:pt x="17129" y="249856"/>
                  </a:lnTo>
                  <a:lnTo>
                    <a:pt x="17002" y="250745"/>
                  </a:lnTo>
                  <a:lnTo>
                    <a:pt x="16863" y="251614"/>
                  </a:lnTo>
                  <a:lnTo>
                    <a:pt x="16711" y="252465"/>
                  </a:lnTo>
                  <a:lnTo>
                    <a:pt x="16554" y="253307"/>
                  </a:lnTo>
                  <a:lnTo>
                    <a:pt x="16391" y="254130"/>
                  </a:lnTo>
                  <a:lnTo>
                    <a:pt x="16215" y="254935"/>
                  </a:lnTo>
                  <a:lnTo>
                    <a:pt x="16027" y="255722"/>
                  </a:lnTo>
                  <a:lnTo>
                    <a:pt x="15827" y="256489"/>
                  </a:lnTo>
                  <a:lnTo>
                    <a:pt x="15622" y="257248"/>
                  </a:lnTo>
                  <a:lnTo>
                    <a:pt x="15404" y="257979"/>
                  </a:lnTo>
                  <a:lnTo>
                    <a:pt x="15295" y="258339"/>
                  </a:lnTo>
                  <a:lnTo>
                    <a:pt x="15180" y="258700"/>
                  </a:lnTo>
                  <a:lnTo>
                    <a:pt x="15058" y="259052"/>
                  </a:lnTo>
                  <a:lnTo>
                    <a:pt x="14937" y="259403"/>
                  </a:lnTo>
                  <a:lnTo>
                    <a:pt x="14816" y="259746"/>
                  </a:lnTo>
                  <a:lnTo>
                    <a:pt x="14689" y="260088"/>
                  </a:lnTo>
                  <a:lnTo>
                    <a:pt x="14562" y="260421"/>
                  </a:lnTo>
                  <a:lnTo>
                    <a:pt x="14429" y="260745"/>
                  </a:lnTo>
                  <a:lnTo>
                    <a:pt x="14296" y="261078"/>
                  </a:lnTo>
                  <a:lnTo>
                    <a:pt x="14162" y="261392"/>
                  </a:lnTo>
                  <a:lnTo>
                    <a:pt x="14017" y="261716"/>
                  </a:lnTo>
                  <a:lnTo>
                    <a:pt x="13878" y="262021"/>
                  </a:lnTo>
                  <a:lnTo>
                    <a:pt x="13732" y="262327"/>
                  </a:lnTo>
                  <a:lnTo>
                    <a:pt x="13581" y="262632"/>
                  </a:lnTo>
                  <a:lnTo>
                    <a:pt x="13430" y="262928"/>
                  </a:lnTo>
                  <a:lnTo>
                    <a:pt x="13278" y="263224"/>
                  </a:lnTo>
                  <a:lnTo>
                    <a:pt x="13121" y="263511"/>
                  </a:lnTo>
                  <a:lnTo>
                    <a:pt x="12957" y="263797"/>
                  </a:lnTo>
                  <a:lnTo>
                    <a:pt x="12794" y="264075"/>
                  </a:lnTo>
                  <a:lnTo>
                    <a:pt x="12631" y="264343"/>
                  </a:lnTo>
                  <a:lnTo>
                    <a:pt x="12461" y="264621"/>
                  </a:lnTo>
                  <a:lnTo>
                    <a:pt x="12285" y="264880"/>
                  </a:lnTo>
                  <a:lnTo>
                    <a:pt x="12110" y="265139"/>
                  </a:lnTo>
                  <a:lnTo>
                    <a:pt x="11934" y="265398"/>
                  </a:lnTo>
                  <a:lnTo>
                    <a:pt x="11753" y="265648"/>
                  </a:lnTo>
                  <a:lnTo>
                    <a:pt x="11565" y="265888"/>
                  </a:lnTo>
                  <a:lnTo>
                    <a:pt x="11377" y="266129"/>
                  </a:lnTo>
                  <a:lnTo>
                    <a:pt x="11190" y="266360"/>
                  </a:lnTo>
                  <a:lnTo>
                    <a:pt x="10996" y="266591"/>
                  </a:lnTo>
                  <a:lnTo>
                    <a:pt x="10796" y="266813"/>
                  </a:lnTo>
                  <a:lnTo>
                    <a:pt x="10596" y="267035"/>
                  </a:lnTo>
                  <a:lnTo>
                    <a:pt x="10390" y="267248"/>
                  </a:lnTo>
                  <a:lnTo>
                    <a:pt x="10184" y="267461"/>
                  </a:lnTo>
                  <a:lnTo>
                    <a:pt x="9973" y="267664"/>
                  </a:lnTo>
                  <a:lnTo>
                    <a:pt x="9761" y="267859"/>
                  </a:lnTo>
                  <a:lnTo>
                    <a:pt x="9543" y="268053"/>
                  </a:lnTo>
                  <a:lnTo>
                    <a:pt x="9319" y="268238"/>
                  </a:lnTo>
                  <a:lnTo>
                    <a:pt x="9095" y="268423"/>
                  </a:lnTo>
                  <a:lnTo>
                    <a:pt x="8864" y="268599"/>
                  </a:lnTo>
                  <a:lnTo>
                    <a:pt x="8634" y="268774"/>
                  </a:lnTo>
                  <a:lnTo>
                    <a:pt x="8404" y="268941"/>
                  </a:lnTo>
                  <a:lnTo>
                    <a:pt x="8162" y="269098"/>
                  </a:lnTo>
                  <a:lnTo>
                    <a:pt x="7920" y="269255"/>
                  </a:lnTo>
                  <a:lnTo>
                    <a:pt x="7678" y="269413"/>
                  </a:lnTo>
                  <a:lnTo>
                    <a:pt x="7430" y="269552"/>
                  </a:lnTo>
                  <a:lnTo>
                    <a:pt x="7175" y="269700"/>
                  </a:lnTo>
                  <a:lnTo>
                    <a:pt x="6921" y="269829"/>
                  </a:lnTo>
                  <a:lnTo>
                    <a:pt x="6661" y="269959"/>
                  </a:lnTo>
                  <a:lnTo>
                    <a:pt x="6400" y="270088"/>
                  </a:lnTo>
                  <a:lnTo>
                    <a:pt x="6134" y="270199"/>
                  </a:lnTo>
                  <a:lnTo>
                    <a:pt x="5861" y="270310"/>
                  </a:lnTo>
                  <a:lnTo>
                    <a:pt x="5589" y="270421"/>
                  </a:lnTo>
                  <a:lnTo>
                    <a:pt x="5310" y="270523"/>
                  </a:lnTo>
                  <a:lnTo>
                    <a:pt x="5026" y="270615"/>
                  </a:lnTo>
                  <a:lnTo>
                    <a:pt x="4741" y="270708"/>
                  </a:lnTo>
                  <a:lnTo>
                    <a:pt x="4457" y="270791"/>
                  </a:lnTo>
                  <a:lnTo>
                    <a:pt x="4160" y="270874"/>
                  </a:lnTo>
                  <a:lnTo>
                    <a:pt x="3863" y="270948"/>
                  </a:lnTo>
                  <a:lnTo>
                    <a:pt x="3567" y="271013"/>
                  </a:lnTo>
                  <a:lnTo>
                    <a:pt x="3258" y="271078"/>
                  </a:lnTo>
                  <a:lnTo>
                    <a:pt x="2955" y="271133"/>
                  </a:lnTo>
                  <a:lnTo>
                    <a:pt x="2640" y="271180"/>
                  </a:lnTo>
                  <a:lnTo>
                    <a:pt x="2325" y="271226"/>
                  </a:lnTo>
                  <a:lnTo>
                    <a:pt x="2004" y="271263"/>
                  </a:lnTo>
                  <a:lnTo>
                    <a:pt x="1684" y="271300"/>
                  </a:lnTo>
                  <a:lnTo>
                    <a:pt x="1357" y="271328"/>
                  </a:lnTo>
                  <a:lnTo>
                    <a:pt x="1024" y="271346"/>
                  </a:lnTo>
                  <a:lnTo>
                    <a:pt x="685" y="271355"/>
                  </a:lnTo>
                  <a:lnTo>
                    <a:pt x="345" y="271365"/>
                  </a:lnTo>
                  <a:lnTo>
                    <a:pt x="0" y="271374"/>
                  </a:lnTo>
                  <a:lnTo>
                    <a:pt x="146" y="271429"/>
                  </a:lnTo>
                  <a:lnTo>
                    <a:pt x="557" y="271596"/>
                  </a:lnTo>
                  <a:lnTo>
                    <a:pt x="1229" y="271855"/>
                  </a:lnTo>
                  <a:lnTo>
                    <a:pt x="2156" y="272197"/>
                  </a:lnTo>
                  <a:lnTo>
                    <a:pt x="2707" y="272392"/>
                  </a:lnTo>
                  <a:lnTo>
                    <a:pt x="3318" y="272604"/>
                  </a:lnTo>
                  <a:lnTo>
                    <a:pt x="3990" y="272826"/>
                  </a:lnTo>
                  <a:lnTo>
                    <a:pt x="4711" y="273067"/>
                  </a:lnTo>
                  <a:lnTo>
                    <a:pt x="5492" y="273307"/>
                  </a:lnTo>
                  <a:lnTo>
                    <a:pt x="6321" y="273566"/>
                  </a:lnTo>
                  <a:lnTo>
                    <a:pt x="7205" y="273825"/>
                  </a:lnTo>
                  <a:lnTo>
                    <a:pt x="8138" y="274094"/>
                  </a:lnTo>
                  <a:lnTo>
                    <a:pt x="9119" y="274362"/>
                  </a:lnTo>
                  <a:lnTo>
                    <a:pt x="10148" y="274630"/>
                  </a:lnTo>
                  <a:lnTo>
                    <a:pt x="11226" y="274908"/>
                  </a:lnTo>
                  <a:lnTo>
                    <a:pt x="12346" y="275176"/>
                  </a:lnTo>
                  <a:lnTo>
                    <a:pt x="13508" y="275444"/>
                  </a:lnTo>
                  <a:lnTo>
                    <a:pt x="14713" y="275703"/>
                  </a:lnTo>
                  <a:lnTo>
                    <a:pt x="15961" y="275962"/>
                  </a:lnTo>
                  <a:lnTo>
                    <a:pt x="17244" y="276203"/>
                  </a:lnTo>
                  <a:lnTo>
                    <a:pt x="18564" y="276443"/>
                  </a:lnTo>
                  <a:lnTo>
                    <a:pt x="19920" y="276665"/>
                  </a:lnTo>
                  <a:lnTo>
                    <a:pt x="21313" y="276878"/>
                  </a:lnTo>
                  <a:lnTo>
                    <a:pt x="22742" y="277072"/>
                  </a:lnTo>
                  <a:lnTo>
                    <a:pt x="24201" y="277248"/>
                  </a:lnTo>
                  <a:lnTo>
                    <a:pt x="24940" y="277331"/>
                  </a:lnTo>
                  <a:lnTo>
                    <a:pt x="25691" y="277415"/>
                  </a:lnTo>
                  <a:lnTo>
                    <a:pt x="26447" y="277489"/>
                  </a:lnTo>
                  <a:lnTo>
                    <a:pt x="27210" y="277553"/>
                  </a:lnTo>
                  <a:lnTo>
                    <a:pt x="27979" y="277618"/>
                  </a:lnTo>
                  <a:lnTo>
                    <a:pt x="28754" y="277674"/>
                  </a:lnTo>
                  <a:lnTo>
                    <a:pt x="29541" y="277720"/>
                  </a:lnTo>
                  <a:lnTo>
                    <a:pt x="30329" y="277766"/>
                  </a:lnTo>
                  <a:lnTo>
                    <a:pt x="31128" y="277803"/>
                  </a:lnTo>
                  <a:lnTo>
                    <a:pt x="31927" y="277840"/>
                  </a:lnTo>
                  <a:lnTo>
                    <a:pt x="32732" y="277859"/>
                  </a:lnTo>
                  <a:lnTo>
                    <a:pt x="33550" y="277877"/>
                  </a:lnTo>
                  <a:lnTo>
                    <a:pt x="34367" y="277887"/>
                  </a:lnTo>
                  <a:lnTo>
                    <a:pt x="35197" y="277896"/>
                  </a:lnTo>
                  <a:lnTo>
                    <a:pt x="36026" y="277887"/>
                  </a:lnTo>
                  <a:lnTo>
                    <a:pt x="36862" y="277877"/>
                  </a:lnTo>
                  <a:lnTo>
                    <a:pt x="37697" y="277859"/>
                  </a:lnTo>
                  <a:lnTo>
                    <a:pt x="38545" y="277831"/>
                  </a:lnTo>
                  <a:lnTo>
                    <a:pt x="39392" y="277794"/>
                  </a:lnTo>
                  <a:lnTo>
                    <a:pt x="40246" y="277748"/>
                  </a:lnTo>
                  <a:lnTo>
                    <a:pt x="41106" y="277692"/>
                  </a:lnTo>
                  <a:lnTo>
                    <a:pt x="41966" y="277637"/>
                  </a:lnTo>
                  <a:lnTo>
                    <a:pt x="42832" y="277563"/>
                  </a:lnTo>
                  <a:lnTo>
                    <a:pt x="43703" y="277479"/>
                  </a:lnTo>
                  <a:lnTo>
                    <a:pt x="44575" y="277387"/>
                  </a:lnTo>
                  <a:lnTo>
                    <a:pt x="45453" y="277285"/>
                  </a:lnTo>
                  <a:lnTo>
                    <a:pt x="46331" y="277174"/>
                  </a:lnTo>
                  <a:lnTo>
                    <a:pt x="47215" y="277054"/>
                  </a:lnTo>
                  <a:lnTo>
                    <a:pt x="48099" y="276924"/>
                  </a:lnTo>
                  <a:lnTo>
                    <a:pt x="48989" y="276786"/>
                  </a:lnTo>
                  <a:lnTo>
                    <a:pt x="49879" y="276628"/>
                  </a:lnTo>
                  <a:lnTo>
                    <a:pt x="50775" y="276462"/>
                  </a:lnTo>
                  <a:lnTo>
                    <a:pt x="51665" y="276286"/>
                  </a:lnTo>
                  <a:lnTo>
                    <a:pt x="52568" y="276101"/>
                  </a:lnTo>
                  <a:lnTo>
                    <a:pt x="53464" y="275898"/>
                  </a:lnTo>
                  <a:lnTo>
                    <a:pt x="54366" y="275694"/>
                  </a:lnTo>
                  <a:lnTo>
                    <a:pt x="55268" y="275463"/>
                  </a:lnTo>
                  <a:lnTo>
                    <a:pt x="56170" y="275232"/>
                  </a:lnTo>
                  <a:lnTo>
                    <a:pt x="57072" y="274982"/>
                  </a:lnTo>
                  <a:lnTo>
                    <a:pt x="57980" y="274723"/>
                  </a:lnTo>
                  <a:lnTo>
                    <a:pt x="58883" y="274445"/>
                  </a:lnTo>
                  <a:lnTo>
                    <a:pt x="59791" y="274158"/>
                  </a:lnTo>
                  <a:lnTo>
                    <a:pt x="60699" y="273862"/>
                  </a:lnTo>
                  <a:lnTo>
                    <a:pt x="61601" y="273548"/>
                  </a:lnTo>
                  <a:lnTo>
                    <a:pt x="62509" y="273215"/>
                  </a:lnTo>
                  <a:lnTo>
                    <a:pt x="63418" y="272873"/>
                  </a:lnTo>
                  <a:lnTo>
                    <a:pt x="64326" y="272521"/>
                  </a:lnTo>
                  <a:lnTo>
                    <a:pt x="65228" y="272151"/>
                  </a:lnTo>
                  <a:lnTo>
                    <a:pt x="66136" y="271762"/>
                  </a:lnTo>
                  <a:lnTo>
                    <a:pt x="67038" y="271365"/>
                  </a:lnTo>
                  <a:lnTo>
                    <a:pt x="67947" y="270948"/>
                  </a:lnTo>
                  <a:lnTo>
                    <a:pt x="68849" y="270514"/>
                  </a:lnTo>
                  <a:lnTo>
                    <a:pt x="69745" y="270070"/>
                  </a:lnTo>
                  <a:lnTo>
                    <a:pt x="70647" y="269607"/>
                  </a:lnTo>
                  <a:lnTo>
                    <a:pt x="71543" y="269126"/>
                  </a:lnTo>
                  <a:lnTo>
                    <a:pt x="72439" y="268636"/>
                  </a:lnTo>
                  <a:lnTo>
                    <a:pt x="73335" y="268118"/>
                  </a:lnTo>
                  <a:lnTo>
                    <a:pt x="74225" y="267590"/>
                  </a:lnTo>
                  <a:lnTo>
                    <a:pt x="75115" y="267045"/>
                  </a:lnTo>
                  <a:lnTo>
                    <a:pt x="76005" y="266489"/>
                  </a:lnTo>
                  <a:lnTo>
                    <a:pt x="76889" y="265907"/>
                  </a:lnTo>
                  <a:lnTo>
                    <a:pt x="77767" y="265315"/>
                  </a:lnTo>
                  <a:lnTo>
                    <a:pt x="78645" y="264704"/>
                  </a:lnTo>
                  <a:lnTo>
                    <a:pt x="79523" y="264066"/>
                  </a:lnTo>
                  <a:lnTo>
                    <a:pt x="80395" y="263418"/>
                  </a:lnTo>
                  <a:lnTo>
                    <a:pt x="81261" y="262752"/>
                  </a:lnTo>
                  <a:lnTo>
                    <a:pt x="82127" y="262068"/>
                  </a:lnTo>
                  <a:lnTo>
                    <a:pt x="82987" y="261365"/>
                  </a:lnTo>
                  <a:lnTo>
                    <a:pt x="83840" y="260634"/>
                  </a:lnTo>
                  <a:lnTo>
                    <a:pt x="84694" y="259894"/>
                  </a:lnTo>
                  <a:lnTo>
                    <a:pt x="124280" y="141446"/>
                  </a:lnTo>
                  <a:lnTo>
                    <a:pt x="105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759;p67">
              <a:extLst>
                <a:ext uri="{FF2B5EF4-FFF2-40B4-BE49-F238E27FC236}">
                  <a16:creationId xmlns:a16="http://schemas.microsoft.com/office/drawing/2014/main" id="{17E1B15F-CAE5-FFD0-B8B9-CD764BB04D87}"/>
                </a:ext>
              </a:extLst>
            </p:cNvPr>
            <p:cNvSpPr/>
            <p:nvPr/>
          </p:nvSpPr>
          <p:spPr>
            <a:xfrm>
              <a:off x="-3799825" y="-9534475"/>
              <a:ext cx="3107000" cy="6947400"/>
            </a:xfrm>
            <a:custGeom>
              <a:avLst/>
              <a:gdLst/>
              <a:ahLst/>
              <a:cxnLst/>
              <a:rect l="l" t="t" r="r" b="b"/>
              <a:pathLst>
                <a:path w="124280" h="277896" fill="none" extrusionOk="0">
                  <a:moveTo>
                    <a:pt x="0" y="271374"/>
                  </a:moveTo>
                  <a:lnTo>
                    <a:pt x="0" y="271374"/>
                  </a:lnTo>
                  <a:lnTo>
                    <a:pt x="146" y="271429"/>
                  </a:lnTo>
                  <a:lnTo>
                    <a:pt x="557" y="271596"/>
                  </a:lnTo>
                  <a:lnTo>
                    <a:pt x="1229" y="271855"/>
                  </a:lnTo>
                  <a:lnTo>
                    <a:pt x="2156" y="272197"/>
                  </a:lnTo>
                  <a:lnTo>
                    <a:pt x="2707" y="272392"/>
                  </a:lnTo>
                  <a:lnTo>
                    <a:pt x="3318" y="272604"/>
                  </a:lnTo>
                  <a:lnTo>
                    <a:pt x="3990" y="272826"/>
                  </a:lnTo>
                  <a:lnTo>
                    <a:pt x="4711" y="273067"/>
                  </a:lnTo>
                  <a:lnTo>
                    <a:pt x="5492" y="273307"/>
                  </a:lnTo>
                  <a:lnTo>
                    <a:pt x="6321" y="273566"/>
                  </a:lnTo>
                  <a:lnTo>
                    <a:pt x="7205" y="273825"/>
                  </a:lnTo>
                  <a:lnTo>
                    <a:pt x="8138" y="274094"/>
                  </a:lnTo>
                  <a:lnTo>
                    <a:pt x="9119" y="274362"/>
                  </a:lnTo>
                  <a:lnTo>
                    <a:pt x="10148" y="274630"/>
                  </a:lnTo>
                  <a:lnTo>
                    <a:pt x="11226" y="274908"/>
                  </a:lnTo>
                  <a:lnTo>
                    <a:pt x="12346" y="275176"/>
                  </a:lnTo>
                  <a:lnTo>
                    <a:pt x="13508" y="275444"/>
                  </a:lnTo>
                  <a:lnTo>
                    <a:pt x="14713" y="275703"/>
                  </a:lnTo>
                  <a:lnTo>
                    <a:pt x="15961" y="275962"/>
                  </a:lnTo>
                  <a:lnTo>
                    <a:pt x="17244" y="276203"/>
                  </a:lnTo>
                  <a:lnTo>
                    <a:pt x="18564" y="276443"/>
                  </a:lnTo>
                  <a:lnTo>
                    <a:pt x="19920" y="276665"/>
                  </a:lnTo>
                  <a:lnTo>
                    <a:pt x="21313" y="276878"/>
                  </a:lnTo>
                  <a:lnTo>
                    <a:pt x="22742" y="277072"/>
                  </a:lnTo>
                  <a:lnTo>
                    <a:pt x="24201" y="277248"/>
                  </a:lnTo>
                  <a:lnTo>
                    <a:pt x="24940" y="277331"/>
                  </a:lnTo>
                  <a:lnTo>
                    <a:pt x="25691" y="277415"/>
                  </a:lnTo>
                  <a:lnTo>
                    <a:pt x="26447" y="277489"/>
                  </a:lnTo>
                  <a:lnTo>
                    <a:pt x="27210" y="277553"/>
                  </a:lnTo>
                  <a:lnTo>
                    <a:pt x="27979" y="277618"/>
                  </a:lnTo>
                  <a:lnTo>
                    <a:pt x="28754" y="277674"/>
                  </a:lnTo>
                  <a:lnTo>
                    <a:pt x="29541" y="277720"/>
                  </a:lnTo>
                  <a:lnTo>
                    <a:pt x="30329" y="277766"/>
                  </a:lnTo>
                  <a:lnTo>
                    <a:pt x="31128" y="277803"/>
                  </a:lnTo>
                  <a:lnTo>
                    <a:pt x="31927" y="277840"/>
                  </a:lnTo>
                  <a:lnTo>
                    <a:pt x="32732" y="277859"/>
                  </a:lnTo>
                  <a:lnTo>
                    <a:pt x="33550" y="277877"/>
                  </a:lnTo>
                  <a:lnTo>
                    <a:pt x="34367" y="277887"/>
                  </a:lnTo>
                  <a:lnTo>
                    <a:pt x="35197" y="277896"/>
                  </a:lnTo>
                  <a:lnTo>
                    <a:pt x="36026" y="277887"/>
                  </a:lnTo>
                  <a:lnTo>
                    <a:pt x="36862" y="277877"/>
                  </a:lnTo>
                  <a:lnTo>
                    <a:pt x="37697" y="277859"/>
                  </a:lnTo>
                  <a:lnTo>
                    <a:pt x="38545" y="277831"/>
                  </a:lnTo>
                  <a:lnTo>
                    <a:pt x="39392" y="277794"/>
                  </a:lnTo>
                  <a:lnTo>
                    <a:pt x="40246" y="277748"/>
                  </a:lnTo>
                  <a:lnTo>
                    <a:pt x="41106" y="277692"/>
                  </a:lnTo>
                  <a:lnTo>
                    <a:pt x="41966" y="277637"/>
                  </a:lnTo>
                  <a:lnTo>
                    <a:pt x="42832" y="277563"/>
                  </a:lnTo>
                  <a:lnTo>
                    <a:pt x="43703" y="277479"/>
                  </a:lnTo>
                  <a:lnTo>
                    <a:pt x="44575" y="277387"/>
                  </a:lnTo>
                  <a:lnTo>
                    <a:pt x="45453" y="277285"/>
                  </a:lnTo>
                  <a:lnTo>
                    <a:pt x="46331" y="277174"/>
                  </a:lnTo>
                  <a:lnTo>
                    <a:pt x="47215" y="277054"/>
                  </a:lnTo>
                  <a:lnTo>
                    <a:pt x="48099" y="276924"/>
                  </a:lnTo>
                  <a:lnTo>
                    <a:pt x="48989" y="276786"/>
                  </a:lnTo>
                  <a:lnTo>
                    <a:pt x="49879" y="276628"/>
                  </a:lnTo>
                  <a:lnTo>
                    <a:pt x="50775" y="276462"/>
                  </a:lnTo>
                  <a:lnTo>
                    <a:pt x="51665" y="276286"/>
                  </a:lnTo>
                  <a:lnTo>
                    <a:pt x="52568" y="276101"/>
                  </a:lnTo>
                  <a:lnTo>
                    <a:pt x="53464" y="275898"/>
                  </a:lnTo>
                  <a:lnTo>
                    <a:pt x="54366" y="275694"/>
                  </a:lnTo>
                  <a:lnTo>
                    <a:pt x="55268" y="275463"/>
                  </a:lnTo>
                  <a:lnTo>
                    <a:pt x="56170" y="275232"/>
                  </a:lnTo>
                  <a:lnTo>
                    <a:pt x="57072" y="274982"/>
                  </a:lnTo>
                  <a:lnTo>
                    <a:pt x="57980" y="274723"/>
                  </a:lnTo>
                  <a:lnTo>
                    <a:pt x="58883" y="274445"/>
                  </a:lnTo>
                  <a:lnTo>
                    <a:pt x="59791" y="274158"/>
                  </a:lnTo>
                  <a:lnTo>
                    <a:pt x="60699" y="273862"/>
                  </a:lnTo>
                  <a:lnTo>
                    <a:pt x="61601" y="273548"/>
                  </a:lnTo>
                  <a:lnTo>
                    <a:pt x="62509" y="273215"/>
                  </a:lnTo>
                  <a:lnTo>
                    <a:pt x="63418" y="272873"/>
                  </a:lnTo>
                  <a:lnTo>
                    <a:pt x="64326" y="272521"/>
                  </a:lnTo>
                  <a:lnTo>
                    <a:pt x="65228" y="272151"/>
                  </a:lnTo>
                  <a:lnTo>
                    <a:pt x="66136" y="271762"/>
                  </a:lnTo>
                  <a:lnTo>
                    <a:pt x="67038" y="271365"/>
                  </a:lnTo>
                  <a:lnTo>
                    <a:pt x="67947" y="270948"/>
                  </a:lnTo>
                  <a:lnTo>
                    <a:pt x="68849" y="270514"/>
                  </a:lnTo>
                  <a:lnTo>
                    <a:pt x="69745" y="270070"/>
                  </a:lnTo>
                  <a:lnTo>
                    <a:pt x="70647" y="269607"/>
                  </a:lnTo>
                  <a:lnTo>
                    <a:pt x="71543" y="269126"/>
                  </a:lnTo>
                  <a:lnTo>
                    <a:pt x="72439" y="268636"/>
                  </a:lnTo>
                  <a:lnTo>
                    <a:pt x="73335" y="268118"/>
                  </a:lnTo>
                  <a:lnTo>
                    <a:pt x="74225" y="267590"/>
                  </a:lnTo>
                  <a:lnTo>
                    <a:pt x="75115" y="267045"/>
                  </a:lnTo>
                  <a:lnTo>
                    <a:pt x="76005" y="266489"/>
                  </a:lnTo>
                  <a:lnTo>
                    <a:pt x="76889" y="265907"/>
                  </a:lnTo>
                  <a:lnTo>
                    <a:pt x="77767" y="265315"/>
                  </a:lnTo>
                  <a:lnTo>
                    <a:pt x="78645" y="264704"/>
                  </a:lnTo>
                  <a:lnTo>
                    <a:pt x="79523" y="264066"/>
                  </a:lnTo>
                  <a:lnTo>
                    <a:pt x="80395" y="263418"/>
                  </a:lnTo>
                  <a:lnTo>
                    <a:pt x="81261" y="262752"/>
                  </a:lnTo>
                  <a:lnTo>
                    <a:pt x="82127" y="262068"/>
                  </a:lnTo>
                  <a:lnTo>
                    <a:pt x="82987" y="261365"/>
                  </a:lnTo>
                  <a:lnTo>
                    <a:pt x="83840" y="260634"/>
                  </a:lnTo>
                  <a:lnTo>
                    <a:pt x="84694" y="259894"/>
                  </a:lnTo>
                  <a:lnTo>
                    <a:pt x="124280" y="141446"/>
                  </a:lnTo>
                  <a:lnTo>
                    <a:pt x="105995" y="1"/>
                  </a:lnTo>
                  <a:lnTo>
                    <a:pt x="105995" y="1"/>
                  </a:lnTo>
                  <a:lnTo>
                    <a:pt x="105020" y="56"/>
                  </a:lnTo>
                  <a:lnTo>
                    <a:pt x="104057" y="121"/>
                  </a:lnTo>
                  <a:lnTo>
                    <a:pt x="103100" y="186"/>
                  </a:lnTo>
                  <a:lnTo>
                    <a:pt x="102150" y="260"/>
                  </a:lnTo>
                  <a:lnTo>
                    <a:pt x="101205" y="343"/>
                  </a:lnTo>
                  <a:lnTo>
                    <a:pt x="100267" y="426"/>
                  </a:lnTo>
                  <a:lnTo>
                    <a:pt x="99340" y="519"/>
                  </a:lnTo>
                  <a:lnTo>
                    <a:pt x="98414" y="611"/>
                  </a:lnTo>
                  <a:lnTo>
                    <a:pt x="97494" y="713"/>
                  </a:lnTo>
                  <a:lnTo>
                    <a:pt x="96585" y="824"/>
                  </a:lnTo>
                  <a:lnTo>
                    <a:pt x="95677" y="935"/>
                  </a:lnTo>
                  <a:lnTo>
                    <a:pt x="94775" y="1055"/>
                  </a:lnTo>
                  <a:lnTo>
                    <a:pt x="93885" y="1175"/>
                  </a:lnTo>
                  <a:lnTo>
                    <a:pt x="92995" y="1305"/>
                  </a:lnTo>
                  <a:lnTo>
                    <a:pt x="92117" y="1434"/>
                  </a:lnTo>
                  <a:lnTo>
                    <a:pt x="91239" y="1582"/>
                  </a:lnTo>
                  <a:lnTo>
                    <a:pt x="90373" y="1721"/>
                  </a:lnTo>
                  <a:lnTo>
                    <a:pt x="89514" y="1878"/>
                  </a:lnTo>
                  <a:lnTo>
                    <a:pt x="88654" y="2036"/>
                  </a:lnTo>
                  <a:lnTo>
                    <a:pt x="87806" y="2193"/>
                  </a:lnTo>
                  <a:lnTo>
                    <a:pt x="86964" y="2360"/>
                  </a:lnTo>
                  <a:lnTo>
                    <a:pt x="86123" y="2535"/>
                  </a:lnTo>
                  <a:lnTo>
                    <a:pt x="85293" y="2711"/>
                  </a:lnTo>
                  <a:lnTo>
                    <a:pt x="84470" y="2896"/>
                  </a:lnTo>
                  <a:lnTo>
                    <a:pt x="83646" y="3081"/>
                  </a:lnTo>
                  <a:lnTo>
                    <a:pt x="82835" y="3275"/>
                  </a:lnTo>
                  <a:lnTo>
                    <a:pt x="82024" y="3479"/>
                  </a:lnTo>
                  <a:lnTo>
                    <a:pt x="81225" y="3682"/>
                  </a:lnTo>
                  <a:lnTo>
                    <a:pt x="80431" y="3886"/>
                  </a:lnTo>
                  <a:lnTo>
                    <a:pt x="79638" y="4099"/>
                  </a:lnTo>
                  <a:lnTo>
                    <a:pt x="78857" y="4321"/>
                  </a:lnTo>
                  <a:lnTo>
                    <a:pt x="78076" y="4543"/>
                  </a:lnTo>
                  <a:lnTo>
                    <a:pt x="77307" y="4774"/>
                  </a:lnTo>
                  <a:lnTo>
                    <a:pt x="76538" y="5005"/>
                  </a:lnTo>
                  <a:lnTo>
                    <a:pt x="75781" y="5246"/>
                  </a:lnTo>
                  <a:lnTo>
                    <a:pt x="75025" y="5496"/>
                  </a:lnTo>
                  <a:lnTo>
                    <a:pt x="74274" y="5745"/>
                  </a:lnTo>
                  <a:lnTo>
                    <a:pt x="73535" y="5995"/>
                  </a:lnTo>
                  <a:lnTo>
                    <a:pt x="72796" y="6254"/>
                  </a:lnTo>
                  <a:lnTo>
                    <a:pt x="72064" y="6522"/>
                  </a:lnTo>
                  <a:lnTo>
                    <a:pt x="71337" y="6791"/>
                  </a:lnTo>
                  <a:lnTo>
                    <a:pt x="70617" y="7059"/>
                  </a:lnTo>
                  <a:lnTo>
                    <a:pt x="69902" y="7336"/>
                  </a:lnTo>
                  <a:lnTo>
                    <a:pt x="69194" y="7623"/>
                  </a:lnTo>
                  <a:lnTo>
                    <a:pt x="68491" y="7910"/>
                  </a:lnTo>
                  <a:lnTo>
                    <a:pt x="67795" y="8206"/>
                  </a:lnTo>
                  <a:lnTo>
                    <a:pt x="67105" y="8502"/>
                  </a:lnTo>
                  <a:lnTo>
                    <a:pt x="66415" y="8807"/>
                  </a:lnTo>
                  <a:lnTo>
                    <a:pt x="65737" y="9113"/>
                  </a:lnTo>
                  <a:lnTo>
                    <a:pt x="65058" y="9427"/>
                  </a:lnTo>
                  <a:lnTo>
                    <a:pt x="64392" y="9742"/>
                  </a:lnTo>
                  <a:lnTo>
                    <a:pt x="63726" y="10065"/>
                  </a:lnTo>
                  <a:lnTo>
                    <a:pt x="63066" y="10389"/>
                  </a:lnTo>
                  <a:lnTo>
                    <a:pt x="62413" y="10722"/>
                  </a:lnTo>
                  <a:lnTo>
                    <a:pt x="61765" y="11055"/>
                  </a:lnTo>
                  <a:lnTo>
                    <a:pt x="61123" y="11388"/>
                  </a:lnTo>
                  <a:lnTo>
                    <a:pt x="60481" y="11740"/>
                  </a:lnTo>
                  <a:lnTo>
                    <a:pt x="59851" y="12082"/>
                  </a:lnTo>
                  <a:lnTo>
                    <a:pt x="59228" y="12434"/>
                  </a:lnTo>
                  <a:lnTo>
                    <a:pt x="58604" y="12794"/>
                  </a:lnTo>
                  <a:lnTo>
                    <a:pt x="57987" y="13155"/>
                  </a:lnTo>
                  <a:lnTo>
                    <a:pt x="57375" y="13525"/>
                  </a:lnTo>
                  <a:lnTo>
                    <a:pt x="56770" y="13895"/>
                  </a:lnTo>
                  <a:lnTo>
                    <a:pt x="56170" y="14265"/>
                  </a:lnTo>
                  <a:lnTo>
                    <a:pt x="55577" y="14645"/>
                  </a:lnTo>
                  <a:lnTo>
                    <a:pt x="54983" y="15033"/>
                  </a:lnTo>
                  <a:lnTo>
                    <a:pt x="54402" y="15422"/>
                  </a:lnTo>
                  <a:lnTo>
                    <a:pt x="53821" y="15810"/>
                  </a:lnTo>
                  <a:lnTo>
                    <a:pt x="53246" y="16208"/>
                  </a:lnTo>
                  <a:lnTo>
                    <a:pt x="52677" y="16606"/>
                  </a:lnTo>
                  <a:lnTo>
                    <a:pt x="52113" y="17013"/>
                  </a:lnTo>
                  <a:lnTo>
                    <a:pt x="51550" y="17420"/>
                  </a:lnTo>
                  <a:lnTo>
                    <a:pt x="50999" y="17836"/>
                  </a:lnTo>
                  <a:lnTo>
                    <a:pt x="50448" y="18252"/>
                  </a:lnTo>
                  <a:lnTo>
                    <a:pt x="49903" y="18669"/>
                  </a:lnTo>
                  <a:lnTo>
                    <a:pt x="49365" y="19094"/>
                  </a:lnTo>
                  <a:lnTo>
                    <a:pt x="48832" y="19520"/>
                  </a:lnTo>
                  <a:lnTo>
                    <a:pt x="48299" y="19955"/>
                  </a:lnTo>
                  <a:lnTo>
                    <a:pt x="47778" y="20389"/>
                  </a:lnTo>
                  <a:lnTo>
                    <a:pt x="47258" y="20833"/>
                  </a:lnTo>
                  <a:lnTo>
                    <a:pt x="46743" y="21278"/>
                  </a:lnTo>
                  <a:lnTo>
                    <a:pt x="46234" y="21731"/>
                  </a:lnTo>
                  <a:lnTo>
                    <a:pt x="45726" y="22184"/>
                  </a:lnTo>
                  <a:lnTo>
                    <a:pt x="45229" y="22637"/>
                  </a:lnTo>
                  <a:lnTo>
                    <a:pt x="44733" y="23100"/>
                  </a:lnTo>
                  <a:lnTo>
                    <a:pt x="44242" y="23562"/>
                  </a:lnTo>
                  <a:lnTo>
                    <a:pt x="43752" y="24034"/>
                  </a:lnTo>
                  <a:lnTo>
                    <a:pt x="43274" y="24506"/>
                  </a:lnTo>
                  <a:lnTo>
                    <a:pt x="42795" y="24978"/>
                  </a:lnTo>
                  <a:lnTo>
                    <a:pt x="42323" y="25459"/>
                  </a:lnTo>
                  <a:lnTo>
                    <a:pt x="41857" y="25940"/>
                  </a:lnTo>
                  <a:lnTo>
                    <a:pt x="41397" y="26430"/>
                  </a:lnTo>
                  <a:lnTo>
                    <a:pt x="40936" y="26921"/>
                  </a:lnTo>
                  <a:lnTo>
                    <a:pt x="40482" y="27411"/>
                  </a:lnTo>
                  <a:lnTo>
                    <a:pt x="40034" y="27910"/>
                  </a:lnTo>
                  <a:lnTo>
                    <a:pt x="39592" y="28410"/>
                  </a:lnTo>
                  <a:lnTo>
                    <a:pt x="39150" y="28919"/>
                  </a:lnTo>
                  <a:lnTo>
                    <a:pt x="38714" y="29427"/>
                  </a:lnTo>
                  <a:lnTo>
                    <a:pt x="38284" y="29936"/>
                  </a:lnTo>
                  <a:lnTo>
                    <a:pt x="37861" y="30454"/>
                  </a:lnTo>
                  <a:lnTo>
                    <a:pt x="37437" y="30972"/>
                  </a:lnTo>
                  <a:lnTo>
                    <a:pt x="37019" y="31500"/>
                  </a:lnTo>
                  <a:lnTo>
                    <a:pt x="36607" y="32027"/>
                  </a:lnTo>
                  <a:lnTo>
                    <a:pt x="36196" y="32554"/>
                  </a:lnTo>
                  <a:lnTo>
                    <a:pt x="35796" y="33091"/>
                  </a:lnTo>
                  <a:lnTo>
                    <a:pt x="35396" y="33627"/>
                  </a:lnTo>
                  <a:lnTo>
                    <a:pt x="34997" y="34164"/>
                  </a:lnTo>
                  <a:lnTo>
                    <a:pt x="34609" y="34710"/>
                  </a:lnTo>
                  <a:lnTo>
                    <a:pt x="34222" y="35256"/>
                  </a:lnTo>
                  <a:lnTo>
                    <a:pt x="33840" y="35801"/>
                  </a:lnTo>
                  <a:lnTo>
                    <a:pt x="33459" y="36356"/>
                  </a:lnTo>
                  <a:lnTo>
                    <a:pt x="33083" y="36911"/>
                  </a:lnTo>
                  <a:lnTo>
                    <a:pt x="32714" y="37466"/>
                  </a:lnTo>
                  <a:lnTo>
                    <a:pt x="32351" y="38031"/>
                  </a:lnTo>
                  <a:lnTo>
                    <a:pt x="31988" y="38595"/>
                  </a:lnTo>
                  <a:lnTo>
                    <a:pt x="31630" y="39169"/>
                  </a:lnTo>
                  <a:lnTo>
                    <a:pt x="31279" y="39742"/>
                  </a:lnTo>
                  <a:lnTo>
                    <a:pt x="30928" y="40316"/>
                  </a:lnTo>
                  <a:lnTo>
                    <a:pt x="30583" y="40889"/>
                  </a:lnTo>
                  <a:lnTo>
                    <a:pt x="30244" y="41472"/>
                  </a:lnTo>
                  <a:lnTo>
                    <a:pt x="29905" y="42055"/>
                  </a:lnTo>
                  <a:lnTo>
                    <a:pt x="29572" y="42647"/>
                  </a:lnTo>
                  <a:lnTo>
                    <a:pt x="29245" y="43239"/>
                  </a:lnTo>
                  <a:lnTo>
                    <a:pt x="28918" y="43831"/>
                  </a:lnTo>
                  <a:lnTo>
                    <a:pt x="28597" y="44423"/>
                  </a:lnTo>
                  <a:lnTo>
                    <a:pt x="28282" y="45024"/>
                  </a:lnTo>
                  <a:lnTo>
                    <a:pt x="27967" y="45626"/>
                  </a:lnTo>
                  <a:lnTo>
                    <a:pt x="27658" y="46227"/>
                  </a:lnTo>
                  <a:lnTo>
                    <a:pt x="27356" y="46838"/>
                  </a:lnTo>
                  <a:lnTo>
                    <a:pt x="27053" y="47448"/>
                  </a:lnTo>
                  <a:lnTo>
                    <a:pt x="26756" y="48059"/>
                  </a:lnTo>
                  <a:lnTo>
                    <a:pt x="26460" y="48678"/>
                  </a:lnTo>
                  <a:lnTo>
                    <a:pt x="26169" y="49298"/>
                  </a:lnTo>
                  <a:lnTo>
                    <a:pt x="25884" y="49918"/>
                  </a:lnTo>
                  <a:lnTo>
                    <a:pt x="25600" y="50547"/>
                  </a:lnTo>
                  <a:lnTo>
                    <a:pt x="25321" y="51167"/>
                  </a:lnTo>
                  <a:lnTo>
                    <a:pt x="25049" y="51796"/>
                  </a:lnTo>
                  <a:lnTo>
                    <a:pt x="24776" y="52434"/>
                  </a:lnTo>
                  <a:lnTo>
                    <a:pt x="24510" y="53063"/>
                  </a:lnTo>
                  <a:lnTo>
                    <a:pt x="24244" y="53702"/>
                  </a:lnTo>
                  <a:lnTo>
                    <a:pt x="23983" y="54340"/>
                  </a:lnTo>
                  <a:lnTo>
                    <a:pt x="23729" y="54988"/>
                  </a:lnTo>
                  <a:lnTo>
                    <a:pt x="23475" y="55635"/>
                  </a:lnTo>
                  <a:lnTo>
                    <a:pt x="23226" y="56283"/>
                  </a:lnTo>
                  <a:lnTo>
                    <a:pt x="22978" y="56930"/>
                  </a:lnTo>
                  <a:lnTo>
                    <a:pt x="22736" y="57578"/>
                  </a:lnTo>
                  <a:lnTo>
                    <a:pt x="22500" y="58235"/>
                  </a:lnTo>
                  <a:lnTo>
                    <a:pt x="22264" y="58891"/>
                  </a:lnTo>
                  <a:lnTo>
                    <a:pt x="22027" y="59557"/>
                  </a:lnTo>
                  <a:lnTo>
                    <a:pt x="21797" y="60214"/>
                  </a:lnTo>
                  <a:lnTo>
                    <a:pt x="21573" y="60880"/>
                  </a:lnTo>
                  <a:lnTo>
                    <a:pt x="21355" y="61546"/>
                  </a:lnTo>
                  <a:lnTo>
                    <a:pt x="21137" y="62212"/>
                  </a:lnTo>
                  <a:lnTo>
                    <a:pt x="20919" y="62888"/>
                  </a:lnTo>
                  <a:lnTo>
                    <a:pt x="20502" y="64238"/>
                  </a:lnTo>
                  <a:lnTo>
                    <a:pt x="20090" y="65598"/>
                  </a:lnTo>
                  <a:lnTo>
                    <a:pt x="19696" y="66958"/>
                  </a:lnTo>
                  <a:lnTo>
                    <a:pt x="19315" y="68337"/>
                  </a:lnTo>
                  <a:lnTo>
                    <a:pt x="18946" y="69724"/>
                  </a:lnTo>
                  <a:lnTo>
                    <a:pt x="18594" y="71112"/>
                  </a:lnTo>
                  <a:lnTo>
                    <a:pt x="18249" y="72509"/>
                  </a:lnTo>
                  <a:lnTo>
                    <a:pt x="17916" y="73915"/>
                  </a:lnTo>
                  <a:lnTo>
                    <a:pt x="17595" y="75330"/>
                  </a:lnTo>
                  <a:lnTo>
                    <a:pt x="17287" y="76755"/>
                  </a:lnTo>
                  <a:lnTo>
                    <a:pt x="16996" y="78189"/>
                  </a:lnTo>
                  <a:lnTo>
                    <a:pt x="16711" y="79623"/>
                  </a:lnTo>
                  <a:lnTo>
                    <a:pt x="16439" y="81066"/>
                  </a:lnTo>
                  <a:lnTo>
                    <a:pt x="16173" y="82509"/>
                  </a:lnTo>
                  <a:lnTo>
                    <a:pt x="15924" y="83970"/>
                  </a:lnTo>
                  <a:lnTo>
                    <a:pt x="15682" y="85432"/>
                  </a:lnTo>
                  <a:lnTo>
                    <a:pt x="15452" y="86903"/>
                  </a:lnTo>
                  <a:lnTo>
                    <a:pt x="15234" y="88374"/>
                  </a:lnTo>
                  <a:lnTo>
                    <a:pt x="15028" y="89854"/>
                  </a:lnTo>
                  <a:lnTo>
                    <a:pt x="14828" y="91334"/>
                  </a:lnTo>
                  <a:lnTo>
                    <a:pt x="14641" y="92823"/>
                  </a:lnTo>
                  <a:lnTo>
                    <a:pt x="14465" y="94322"/>
                  </a:lnTo>
                  <a:lnTo>
                    <a:pt x="14296" y="95821"/>
                  </a:lnTo>
                  <a:lnTo>
                    <a:pt x="14138" y="97329"/>
                  </a:lnTo>
                  <a:lnTo>
                    <a:pt x="13987" y="98837"/>
                  </a:lnTo>
                  <a:lnTo>
                    <a:pt x="13848" y="100354"/>
                  </a:lnTo>
                  <a:lnTo>
                    <a:pt x="13714" y="101871"/>
                  </a:lnTo>
                  <a:lnTo>
                    <a:pt x="13593" y="103397"/>
                  </a:lnTo>
                  <a:lnTo>
                    <a:pt x="13478" y="104924"/>
                  </a:lnTo>
                  <a:lnTo>
                    <a:pt x="13375" y="106450"/>
                  </a:lnTo>
                  <a:lnTo>
                    <a:pt x="13278" y="107986"/>
                  </a:lnTo>
                  <a:lnTo>
                    <a:pt x="13188" y="109521"/>
                  </a:lnTo>
                  <a:lnTo>
                    <a:pt x="13109" y="111057"/>
                  </a:lnTo>
                  <a:lnTo>
                    <a:pt x="13036" y="112602"/>
                  </a:lnTo>
                  <a:lnTo>
                    <a:pt x="12970" y="114147"/>
                  </a:lnTo>
                  <a:lnTo>
                    <a:pt x="12915" y="115692"/>
                  </a:lnTo>
                  <a:lnTo>
                    <a:pt x="12861" y="117246"/>
                  </a:lnTo>
                  <a:lnTo>
                    <a:pt x="12818" y="118800"/>
                  </a:lnTo>
                  <a:lnTo>
                    <a:pt x="12782" y="120354"/>
                  </a:lnTo>
                  <a:lnTo>
                    <a:pt x="12758" y="121908"/>
                  </a:lnTo>
                  <a:lnTo>
                    <a:pt x="12733" y="123462"/>
                  </a:lnTo>
                  <a:lnTo>
                    <a:pt x="12715" y="125026"/>
                  </a:lnTo>
                  <a:lnTo>
                    <a:pt x="12709" y="126580"/>
                  </a:lnTo>
                  <a:lnTo>
                    <a:pt x="12703" y="128143"/>
                  </a:lnTo>
                  <a:lnTo>
                    <a:pt x="12709" y="129707"/>
                  </a:lnTo>
                  <a:lnTo>
                    <a:pt x="12715" y="131270"/>
                  </a:lnTo>
                  <a:lnTo>
                    <a:pt x="12733" y="132833"/>
                  </a:lnTo>
                  <a:lnTo>
                    <a:pt x="12752" y="134397"/>
                  </a:lnTo>
                  <a:lnTo>
                    <a:pt x="12776" y="135960"/>
                  </a:lnTo>
                  <a:lnTo>
                    <a:pt x="12806" y="137524"/>
                  </a:lnTo>
                  <a:lnTo>
                    <a:pt x="12842" y="139087"/>
                  </a:lnTo>
                  <a:lnTo>
                    <a:pt x="12885" y="140650"/>
                  </a:lnTo>
                  <a:lnTo>
                    <a:pt x="12933" y="142214"/>
                  </a:lnTo>
                  <a:lnTo>
                    <a:pt x="12982" y="143777"/>
                  </a:lnTo>
                  <a:lnTo>
                    <a:pt x="13036" y="145340"/>
                  </a:lnTo>
                  <a:lnTo>
                    <a:pt x="13097" y="146895"/>
                  </a:lnTo>
                  <a:lnTo>
                    <a:pt x="13157" y="148458"/>
                  </a:lnTo>
                  <a:lnTo>
                    <a:pt x="13224" y="150012"/>
                  </a:lnTo>
                  <a:lnTo>
                    <a:pt x="13297" y="151566"/>
                  </a:lnTo>
                  <a:lnTo>
                    <a:pt x="13448" y="154675"/>
                  </a:lnTo>
                  <a:lnTo>
                    <a:pt x="13611" y="157764"/>
                  </a:lnTo>
                  <a:lnTo>
                    <a:pt x="13787" y="160854"/>
                  </a:lnTo>
                  <a:lnTo>
                    <a:pt x="13975" y="163925"/>
                  </a:lnTo>
                  <a:lnTo>
                    <a:pt x="14168" y="166987"/>
                  </a:lnTo>
                  <a:lnTo>
                    <a:pt x="14374" y="170031"/>
                  </a:lnTo>
                  <a:lnTo>
                    <a:pt x="14586" y="173056"/>
                  </a:lnTo>
                  <a:lnTo>
                    <a:pt x="14798" y="176072"/>
                  </a:lnTo>
                  <a:lnTo>
                    <a:pt x="15016" y="179060"/>
                  </a:lnTo>
                  <a:lnTo>
                    <a:pt x="15240" y="182029"/>
                  </a:lnTo>
                  <a:lnTo>
                    <a:pt x="15682" y="187904"/>
                  </a:lnTo>
                  <a:lnTo>
                    <a:pt x="16118" y="193667"/>
                  </a:lnTo>
                  <a:lnTo>
                    <a:pt x="16330" y="196516"/>
                  </a:lnTo>
                  <a:lnTo>
                    <a:pt x="16536" y="199328"/>
                  </a:lnTo>
                  <a:lnTo>
                    <a:pt x="16742" y="202113"/>
                  </a:lnTo>
                  <a:lnTo>
                    <a:pt x="16929" y="204860"/>
                  </a:lnTo>
                  <a:lnTo>
                    <a:pt x="17111" y="207580"/>
                  </a:lnTo>
                  <a:lnTo>
                    <a:pt x="17287" y="210263"/>
                  </a:lnTo>
                  <a:lnTo>
                    <a:pt x="17444" y="212899"/>
                  </a:lnTo>
                  <a:lnTo>
                    <a:pt x="17589" y="215508"/>
                  </a:lnTo>
                  <a:lnTo>
                    <a:pt x="17723" y="218071"/>
                  </a:lnTo>
                  <a:lnTo>
                    <a:pt x="17783" y="219338"/>
                  </a:lnTo>
                  <a:lnTo>
                    <a:pt x="17838" y="220596"/>
                  </a:lnTo>
                  <a:lnTo>
                    <a:pt x="17886" y="221845"/>
                  </a:lnTo>
                  <a:lnTo>
                    <a:pt x="17934" y="223075"/>
                  </a:lnTo>
                  <a:lnTo>
                    <a:pt x="17977" y="224296"/>
                  </a:lnTo>
                  <a:lnTo>
                    <a:pt x="18013" y="225518"/>
                  </a:lnTo>
                  <a:lnTo>
                    <a:pt x="18043" y="226711"/>
                  </a:lnTo>
                  <a:lnTo>
                    <a:pt x="18068" y="227904"/>
                  </a:lnTo>
                  <a:lnTo>
                    <a:pt x="18092" y="229079"/>
                  </a:lnTo>
                  <a:lnTo>
                    <a:pt x="18110" y="230245"/>
                  </a:lnTo>
                  <a:lnTo>
                    <a:pt x="18116" y="231401"/>
                  </a:lnTo>
                  <a:lnTo>
                    <a:pt x="18122" y="232539"/>
                  </a:lnTo>
                  <a:lnTo>
                    <a:pt x="18116" y="233668"/>
                  </a:lnTo>
                  <a:lnTo>
                    <a:pt x="18110" y="234787"/>
                  </a:lnTo>
                  <a:lnTo>
                    <a:pt x="18098" y="235888"/>
                  </a:lnTo>
                  <a:lnTo>
                    <a:pt x="18074" y="236979"/>
                  </a:lnTo>
                  <a:lnTo>
                    <a:pt x="18050" y="238052"/>
                  </a:lnTo>
                  <a:lnTo>
                    <a:pt x="18013" y="239116"/>
                  </a:lnTo>
                  <a:lnTo>
                    <a:pt x="17971" y="240162"/>
                  </a:lnTo>
                  <a:lnTo>
                    <a:pt x="17922" y="241198"/>
                  </a:lnTo>
                  <a:lnTo>
                    <a:pt x="17868" y="242215"/>
                  </a:lnTo>
                  <a:lnTo>
                    <a:pt x="17801" y="243224"/>
                  </a:lnTo>
                  <a:lnTo>
                    <a:pt x="17729" y="244213"/>
                  </a:lnTo>
                  <a:lnTo>
                    <a:pt x="17650" y="245194"/>
                  </a:lnTo>
                  <a:lnTo>
                    <a:pt x="17565" y="246156"/>
                  </a:lnTo>
                  <a:lnTo>
                    <a:pt x="17468" y="247109"/>
                  </a:lnTo>
                  <a:lnTo>
                    <a:pt x="17365" y="248034"/>
                  </a:lnTo>
                  <a:lnTo>
                    <a:pt x="17250" y="248959"/>
                  </a:lnTo>
                  <a:lnTo>
                    <a:pt x="17129" y="249856"/>
                  </a:lnTo>
                  <a:lnTo>
                    <a:pt x="17002" y="250745"/>
                  </a:lnTo>
                  <a:lnTo>
                    <a:pt x="16863" y="251614"/>
                  </a:lnTo>
                  <a:lnTo>
                    <a:pt x="16711" y="252465"/>
                  </a:lnTo>
                  <a:lnTo>
                    <a:pt x="16554" y="253307"/>
                  </a:lnTo>
                  <a:lnTo>
                    <a:pt x="16391" y="254130"/>
                  </a:lnTo>
                  <a:lnTo>
                    <a:pt x="16215" y="254935"/>
                  </a:lnTo>
                  <a:lnTo>
                    <a:pt x="16027" y="255722"/>
                  </a:lnTo>
                  <a:lnTo>
                    <a:pt x="15827" y="256489"/>
                  </a:lnTo>
                  <a:lnTo>
                    <a:pt x="15622" y="257248"/>
                  </a:lnTo>
                  <a:lnTo>
                    <a:pt x="15404" y="257979"/>
                  </a:lnTo>
                  <a:lnTo>
                    <a:pt x="15295" y="258339"/>
                  </a:lnTo>
                  <a:lnTo>
                    <a:pt x="15180" y="258700"/>
                  </a:lnTo>
                  <a:lnTo>
                    <a:pt x="15058" y="259052"/>
                  </a:lnTo>
                  <a:lnTo>
                    <a:pt x="14937" y="259403"/>
                  </a:lnTo>
                  <a:lnTo>
                    <a:pt x="14816" y="259746"/>
                  </a:lnTo>
                  <a:lnTo>
                    <a:pt x="14689" y="260088"/>
                  </a:lnTo>
                  <a:lnTo>
                    <a:pt x="14562" y="260421"/>
                  </a:lnTo>
                  <a:lnTo>
                    <a:pt x="14429" y="260745"/>
                  </a:lnTo>
                  <a:lnTo>
                    <a:pt x="14296" y="261078"/>
                  </a:lnTo>
                  <a:lnTo>
                    <a:pt x="14162" y="261392"/>
                  </a:lnTo>
                  <a:lnTo>
                    <a:pt x="14017" y="261716"/>
                  </a:lnTo>
                  <a:lnTo>
                    <a:pt x="13878" y="262021"/>
                  </a:lnTo>
                  <a:lnTo>
                    <a:pt x="13732" y="262327"/>
                  </a:lnTo>
                  <a:lnTo>
                    <a:pt x="13581" y="262632"/>
                  </a:lnTo>
                  <a:lnTo>
                    <a:pt x="13430" y="262928"/>
                  </a:lnTo>
                  <a:lnTo>
                    <a:pt x="13278" y="263224"/>
                  </a:lnTo>
                  <a:lnTo>
                    <a:pt x="13121" y="263511"/>
                  </a:lnTo>
                  <a:lnTo>
                    <a:pt x="12957" y="263797"/>
                  </a:lnTo>
                  <a:lnTo>
                    <a:pt x="12794" y="264075"/>
                  </a:lnTo>
                  <a:lnTo>
                    <a:pt x="12631" y="264343"/>
                  </a:lnTo>
                  <a:lnTo>
                    <a:pt x="12461" y="264621"/>
                  </a:lnTo>
                  <a:lnTo>
                    <a:pt x="12285" y="264880"/>
                  </a:lnTo>
                  <a:lnTo>
                    <a:pt x="12110" y="265139"/>
                  </a:lnTo>
                  <a:lnTo>
                    <a:pt x="11934" y="265398"/>
                  </a:lnTo>
                  <a:lnTo>
                    <a:pt x="11753" y="265648"/>
                  </a:lnTo>
                  <a:lnTo>
                    <a:pt x="11565" y="265888"/>
                  </a:lnTo>
                  <a:lnTo>
                    <a:pt x="11377" y="266129"/>
                  </a:lnTo>
                  <a:lnTo>
                    <a:pt x="11190" y="266360"/>
                  </a:lnTo>
                  <a:lnTo>
                    <a:pt x="10996" y="266591"/>
                  </a:lnTo>
                  <a:lnTo>
                    <a:pt x="10796" y="266813"/>
                  </a:lnTo>
                  <a:lnTo>
                    <a:pt x="10596" y="267035"/>
                  </a:lnTo>
                  <a:lnTo>
                    <a:pt x="10390" y="267248"/>
                  </a:lnTo>
                  <a:lnTo>
                    <a:pt x="10184" y="267461"/>
                  </a:lnTo>
                  <a:lnTo>
                    <a:pt x="9973" y="267664"/>
                  </a:lnTo>
                  <a:lnTo>
                    <a:pt x="9761" y="267859"/>
                  </a:lnTo>
                  <a:lnTo>
                    <a:pt x="9543" y="268053"/>
                  </a:lnTo>
                  <a:lnTo>
                    <a:pt x="9319" y="268238"/>
                  </a:lnTo>
                  <a:lnTo>
                    <a:pt x="9095" y="268423"/>
                  </a:lnTo>
                  <a:lnTo>
                    <a:pt x="8864" y="268599"/>
                  </a:lnTo>
                  <a:lnTo>
                    <a:pt x="8634" y="268774"/>
                  </a:lnTo>
                  <a:lnTo>
                    <a:pt x="8404" y="268941"/>
                  </a:lnTo>
                  <a:lnTo>
                    <a:pt x="8162" y="269098"/>
                  </a:lnTo>
                  <a:lnTo>
                    <a:pt x="7920" y="269255"/>
                  </a:lnTo>
                  <a:lnTo>
                    <a:pt x="7678" y="269413"/>
                  </a:lnTo>
                  <a:lnTo>
                    <a:pt x="7430" y="269552"/>
                  </a:lnTo>
                  <a:lnTo>
                    <a:pt x="7175" y="269700"/>
                  </a:lnTo>
                  <a:lnTo>
                    <a:pt x="6921" y="269829"/>
                  </a:lnTo>
                  <a:lnTo>
                    <a:pt x="6661" y="269959"/>
                  </a:lnTo>
                  <a:lnTo>
                    <a:pt x="6400" y="270088"/>
                  </a:lnTo>
                  <a:lnTo>
                    <a:pt x="6134" y="270199"/>
                  </a:lnTo>
                  <a:lnTo>
                    <a:pt x="5861" y="270310"/>
                  </a:lnTo>
                  <a:lnTo>
                    <a:pt x="5589" y="270421"/>
                  </a:lnTo>
                  <a:lnTo>
                    <a:pt x="5310" y="270523"/>
                  </a:lnTo>
                  <a:lnTo>
                    <a:pt x="5026" y="270615"/>
                  </a:lnTo>
                  <a:lnTo>
                    <a:pt x="4741" y="270708"/>
                  </a:lnTo>
                  <a:lnTo>
                    <a:pt x="4457" y="270791"/>
                  </a:lnTo>
                  <a:lnTo>
                    <a:pt x="4160" y="270874"/>
                  </a:lnTo>
                  <a:lnTo>
                    <a:pt x="3863" y="270948"/>
                  </a:lnTo>
                  <a:lnTo>
                    <a:pt x="3567" y="271013"/>
                  </a:lnTo>
                  <a:lnTo>
                    <a:pt x="3258" y="271078"/>
                  </a:lnTo>
                  <a:lnTo>
                    <a:pt x="2955" y="271133"/>
                  </a:lnTo>
                  <a:lnTo>
                    <a:pt x="2640" y="271180"/>
                  </a:lnTo>
                  <a:lnTo>
                    <a:pt x="2325" y="271226"/>
                  </a:lnTo>
                  <a:lnTo>
                    <a:pt x="2004" y="271263"/>
                  </a:lnTo>
                  <a:lnTo>
                    <a:pt x="1684" y="271300"/>
                  </a:lnTo>
                  <a:lnTo>
                    <a:pt x="1357" y="271328"/>
                  </a:lnTo>
                  <a:lnTo>
                    <a:pt x="1024" y="271346"/>
                  </a:lnTo>
                  <a:lnTo>
                    <a:pt x="685" y="271355"/>
                  </a:lnTo>
                  <a:lnTo>
                    <a:pt x="345" y="271365"/>
                  </a:lnTo>
                  <a:lnTo>
                    <a:pt x="0" y="271374"/>
                  </a:lnTo>
                  <a:lnTo>
                    <a:pt x="0" y="2713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760;p67">
              <a:extLst>
                <a:ext uri="{FF2B5EF4-FFF2-40B4-BE49-F238E27FC236}">
                  <a16:creationId xmlns:a16="http://schemas.microsoft.com/office/drawing/2014/main" id="{33909824-124C-70A8-790F-FBFADDE6FCC8}"/>
                </a:ext>
              </a:extLst>
            </p:cNvPr>
            <p:cNvSpPr/>
            <p:nvPr/>
          </p:nvSpPr>
          <p:spPr>
            <a:xfrm>
              <a:off x="-3799825" y="-2750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761;p67">
              <a:extLst>
                <a:ext uri="{FF2B5EF4-FFF2-40B4-BE49-F238E27FC236}">
                  <a16:creationId xmlns:a16="http://schemas.microsoft.com/office/drawing/2014/main" id="{37D94D0A-7B5A-23E8-C0EB-8D3C45BC6290}"/>
                </a:ext>
              </a:extLst>
            </p:cNvPr>
            <p:cNvSpPr/>
            <p:nvPr/>
          </p:nvSpPr>
          <p:spPr>
            <a:xfrm>
              <a:off x="-2865425" y="-6485400"/>
              <a:ext cx="391750" cy="974150"/>
            </a:xfrm>
            <a:custGeom>
              <a:avLst/>
              <a:gdLst/>
              <a:ahLst/>
              <a:cxnLst/>
              <a:rect l="l" t="t" r="r" b="b"/>
              <a:pathLst>
                <a:path w="15670" h="38966" extrusionOk="0">
                  <a:moveTo>
                    <a:pt x="12782" y="1"/>
                  </a:moveTo>
                  <a:lnTo>
                    <a:pt x="12449" y="10"/>
                  </a:lnTo>
                  <a:lnTo>
                    <a:pt x="12122" y="28"/>
                  </a:lnTo>
                  <a:lnTo>
                    <a:pt x="11795" y="56"/>
                  </a:lnTo>
                  <a:lnTo>
                    <a:pt x="11474" y="102"/>
                  </a:lnTo>
                  <a:lnTo>
                    <a:pt x="11153" y="158"/>
                  </a:lnTo>
                  <a:lnTo>
                    <a:pt x="10832" y="223"/>
                  </a:lnTo>
                  <a:lnTo>
                    <a:pt x="10517" y="306"/>
                  </a:lnTo>
                  <a:lnTo>
                    <a:pt x="10202" y="398"/>
                  </a:lnTo>
                  <a:lnTo>
                    <a:pt x="9894" y="500"/>
                  </a:lnTo>
                  <a:lnTo>
                    <a:pt x="9585" y="611"/>
                  </a:lnTo>
                  <a:lnTo>
                    <a:pt x="9282" y="741"/>
                  </a:lnTo>
                  <a:lnTo>
                    <a:pt x="8979" y="879"/>
                  </a:lnTo>
                  <a:lnTo>
                    <a:pt x="8683" y="1027"/>
                  </a:lnTo>
                  <a:lnTo>
                    <a:pt x="8386" y="1185"/>
                  </a:lnTo>
                  <a:lnTo>
                    <a:pt x="8095" y="1351"/>
                  </a:lnTo>
                  <a:lnTo>
                    <a:pt x="7805" y="1536"/>
                  </a:lnTo>
                  <a:lnTo>
                    <a:pt x="7520" y="1721"/>
                  </a:lnTo>
                  <a:lnTo>
                    <a:pt x="7242" y="1925"/>
                  </a:lnTo>
                  <a:lnTo>
                    <a:pt x="6963" y="2128"/>
                  </a:lnTo>
                  <a:lnTo>
                    <a:pt x="6691" y="2350"/>
                  </a:lnTo>
                  <a:lnTo>
                    <a:pt x="6418" y="2582"/>
                  </a:lnTo>
                  <a:lnTo>
                    <a:pt x="6152" y="2822"/>
                  </a:lnTo>
                  <a:lnTo>
                    <a:pt x="5891" y="3072"/>
                  </a:lnTo>
                  <a:lnTo>
                    <a:pt x="5637" y="3331"/>
                  </a:lnTo>
                  <a:lnTo>
                    <a:pt x="5383" y="3599"/>
                  </a:lnTo>
                  <a:lnTo>
                    <a:pt x="5135" y="3867"/>
                  </a:lnTo>
                  <a:lnTo>
                    <a:pt x="4892" y="4154"/>
                  </a:lnTo>
                  <a:lnTo>
                    <a:pt x="4650" y="4450"/>
                  </a:lnTo>
                  <a:lnTo>
                    <a:pt x="4420" y="4756"/>
                  </a:lnTo>
                  <a:lnTo>
                    <a:pt x="4190" y="5061"/>
                  </a:lnTo>
                  <a:lnTo>
                    <a:pt x="3966" y="5385"/>
                  </a:lnTo>
                  <a:lnTo>
                    <a:pt x="3748" y="5708"/>
                  </a:lnTo>
                  <a:lnTo>
                    <a:pt x="3530" y="6041"/>
                  </a:lnTo>
                  <a:lnTo>
                    <a:pt x="3324" y="6384"/>
                  </a:lnTo>
                  <a:lnTo>
                    <a:pt x="3118" y="6735"/>
                  </a:lnTo>
                  <a:lnTo>
                    <a:pt x="2919" y="7087"/>
                  </a:lnTo>
                  <a:lnTo>
                    <a:pt x="2731" y="7457"/>
                  </a:lnTo>
                  <a:lnTo>
                    <a:pt x="2543" y="7827"/>
                  </a:lnTo>
                  <a:lnTo>
                    <a:pt x="2362" y="8206"/>
                  </a:lnTo>
                  <a:lnTo>
                    <a:pt x="2186" y="8585"/>
                  </a:lnTo>
                  <a:lnTo>
                    <a:pt x="2016" y="8983"/>
                  </a:lnTo>
                  <a:lnTo>
                    <a:pt x="1853" y="9381"/>
                  </a:lnTo>
                  <a:lnTo>
                    <a:pt x="1696" y="9788"/>
                  </a:lnTo>
                  <a:lnTo>
                    <a:pt x="1544" y="10195"/>
                  </a:lnTo>
                  <a:lnTo>
                    <a:pt x="1399" y="10611"/>
                  </a:lnTo>
                  <a:lnTo>
                    <a:pt x="1266" y="11037"/>
                  </a:lnTo>
                  <a:lnTo>
                    <a:pt x="1132" y="11462"/>
                  </a:lnTo>
                  <a:lnTo>
                    <a:pt x="1005" y="11897"/>
                  </a:lnTo>
                  <a:lnTo>
                    <a:pt x="890" y="12341"/>
                  </a:lnTo>
                  <a:lnTo>
                    <a:pt x="781" y="12785"/>
                  </a:lnTo>
                  <a:lnTo>
                    <a:pt x="672" y="13229"/>
                  </a:lnTo>
                  <a:lnTo>
                    <a:pt x="575" y="13692"/>
                  </a:lnTo>
                  <a:lnTo>
                    <a:pt x="491" y="14145"/>
                  </a:lnTo>
                  <a:lnTo>
                    <a:pt x="406" y="14608"/>
                  </a:lnTo>
                  <a:lnTo>
                    <a:pt x="333" y="15079"/>
                  </a:lnTo>
                  <a:lnTo>
                    <a:pt x="261" y="15551"/>
                  </a:lnTo>
                  <a:lnTo>
                    <a:pt x="200" y="16032"/>
                  </a:lnTo>
                  <a:lnTo>
                    <a:pt x="152" y="16513"/>
                  </a:lnTo>
                  <a:lnTo>
                    <a:pt x="103" y="17004"/>
                  </a:lnTo>
                  <a:lnTo>
                    <a:pt x="67" y="17485"/>
                  </a:lnTo>
                  <a:lnTo>
                    <a:pt x="43" y="17984"/>
                  </a:lnTo>
                  <a:lnTo>
                    <a:pt x="18" y="18475"/>
                  </a:lnTo>
                  <a:lnTo>
                    <a:pt x="6" y="18974"/>
                  </a:lnTo>
                  <a:lnTo>
                    <a:pt x="0" y="19483"/>
                  </a:lnTo>
                  <a:lnTo>
                    <a:pt x="6" y="19982"/>
                  </a:lnTo>
                  <a:lnTo>
                    <a:pt x="18" y="20482"/>
                  </a:lnTo>
                  <a:lnTo>
                    <a:pt x="43" y="20982"/>
                  </a:lnTo>
                  <a:lnTo>
                    <a:pt x="67" y="21472"/>
                  </a:lnTo>
                  <a:lnTo>
                    <a:pt x="103" y="21962"/>
                  </a:lnTo>
                  <a:lnTo>
                    <a:pt x="152" y="22443"/>
                  </a:lnTo>
                  <a:lnTo>
                    <a:pt x="200" y="22933"/>
                  </a:lnTo>
                  <a:lnTo>
                    <a:pt x="261" y="23405"/>
                  </a:lnTo>
                  <a:lnTo>
                    <a:pt x="333" y="23877"/>
                  </a:lnTo>
                  <a:lnTo>
                    <a:pt x="406" y="24349"/>
                  </a:lnTo>
                  <a:lnTo>
                    <a:pt x="491" y="24811"/>
                  </a:lnTo>
                  <a:lnTo>
                    <a:pt x="575" y="25274"/>
                  </a:lnTo>
                  <a:lnTo>
                    <a:pt x="672" y="25727"/>
                  </a:lnTo>
                  <a:lnTo>
                    <a:pt x="781" y="26180"/>
                  </a:lnTo>
                  <a:lnTo>
                    <a:pt x="890" y="26625"/>
                  </a:lnTo>
                  <a:lnTo>
                    <a:pt x="1005" y="27059"/>
                  </a:lnTo>
                  <a:lnTo>
                    <a:pt x="1132" y="27494"/>
                  </a:lnTo>
                  <a:lnTo>
                    <a:pt x="1266" y="27929"/>
                  </a:lnTo>
                  <a:lnTo>
                    <a:pt x="1399" y="28345"/>
                  </a:lnTo>
                  <a:lnTo>
                    <a:pt x="1544" y="28761"/>
                  </a:lnTo>
                  <a:lnTo>
                    <a:pt x="1696" y="29178"/>
                  </a:lnTo>
                  <a:lnTo>
                    <a:pt x="1853" y="29585"/>
                  </a:lnTo>
                  <a:lnTo>
                    <a:pt x="2016" y="29983"/>
                  </a:lnTo>
                  <a:lnTo>
                    <a:pt x="2186" y="30371"/>
                  </a:lnTo>
                  <a:lnTo>
                    <a:pt x="2362" y="30760"/>
                  </a:lnTo>
                  <a:lnTo>
                    <a:pt x="2543" y="31139"/>
                  </a:lnTo>
                  <a:lnTo>
                    <a:pt x="2731" y="31509"/>
                  </a:lnTo>
                  <a:lnTo>
                    <a:pt x="2919" y="31870"/>
                  </a:lnTo>
                  <a:lnTo>
                    <a:pt x="3118" y="32231"/>
                  </a:lnTo>
                  <a:lnTo>
                    <a:pt x="3324" y="32582"/>
                  </a:lnTo>
                  <a:lnTo>
                    <a:pt x="3530" y="32924"/>
                  </a:lnTo>
                  <a:lnTo>
                    <a:pt x="3748" y="33257"/>
                  </a:lnTo>
                  <a:lnTo>
                    <a:pt x="3966" y="33581"/>
                  </a:lnTo>
                  <a:lnTo>
                    <a:pt x="4190" y="33896"/>
                  </a:lnTo>
                  <a:lnTo>
                    <a:pt x="4420" y="34210"/>
                  </a:lnTo>
                  <a:lnTo>
                    <a:pt x="4650" y="34516"/>
                  </a:lnTo>
                  <a:lnTo>
                    <a:pt x="4892" y="34802"/>
                  </a:lnTo>
                  <a:lnTo>
                    <a:pt x="5135" y="35089"/>
                  </a:lnTo>
                  <a:lnTo>
                    <a:pt x="5383" y="35367"/>
                  </a:lnTo>
                  <a:lnTo>
                    <a:pt x="5637" y="35635"/>
                  </a:lnTo>
                  <a:lnTo>
                    <a:pt x="5891" y="35894"/>
                  </a:lnTo>
                  <a:lnTo>
                    <a:pt x="6152" y="36144"/>
                  </a:lnTo>
                  <a:lnTo>
                    <a:pt x="6418" y="36384"/>
                  </a:lnTo>
                  <a:lnTo>
                    <a:pt x="6691" y="36606"/>
                  </a:lnTo>
                  <a:lnTo>
                    <a:pt x="6963" y="36828"/>
                  </a:lnTo>
                  <a:lnTo>
                    <a:pt x="7242" y="37041"/>
                  </a:lnTo>
                  <a:lnTo>
                    <a:pt x="7520" y="37235"/>
                  </a:lnTo>
                  <a:lnTo>
                    <a:pt x="7805" y="37430"/>
                  </a:lnTo>
                  <a:lnTo>
                    <a:pt x="8095" y="37605"/>
                  </a:lnTo>
                  <a:lnTo>
                    <a:pt x="8386" y="37781"/>
                  </a:lnTo>
                  <a:lnTo>
                    <a:pt x="8683" y="37938"/>
                  </a:lnTo>
                  <a:lnTo>
                    <a:pt x="8979" y="38086"/>
                  </a:lnTo>
                  <a:lnTo>
                    <a:pt x="9282" y="38225"/>
                  </a:lnTo>
                  <a:lnTo>
                    <a:pt x="9585" y="38345"/>
                  </a:lnTo>
                  <a:lnTo>
                    <a:pt x="9894" y="38466"/>
                  </a:lnTo>
                  <a:lnTo>
                    <a:pt x="10202" y="38567"/>
                  </a:lnTo>
                  <a:lnTo>
                    <a:pt x="10517" y="38660"/>
                  </a:lnTo>
                  <a:lnTo>
                    <a:pt x="10832" y="38734"/>
                  </a:lnTo>
                  <a:lnTo>
                    <a:pt x="11153" y="38808"/>
                  </a:lnTo>
                  <a:lnTo>
                    <a:pt x="11474" y="38863"/>
                  </a:lnTo>
                  <a:lnTo>
                    <a:pt x="11795" y="38900"/>
                  </a:lnTo>
                  <a:lnTo>
                    <a:pt x="12122" y="38937"/>
                  </a:lnTo>
                  <a:lnTo>
                    <a:pt x="12449" y="38956"/>
                  </a:lnTo>
                  <a:lnTo>
                    <a:pt x="12782" y="38965"/>
                  </a:lnTo>
                  <a:lnTo>
                    <a:pt x="13151" y="38956"/>
                  </a:lnTo>
                  <a:lnTo>
                    <a:pt x="13520" y="38928"/>
                  </a:lnTo>
                  <a:lnTo>
                    <a:pt x="13890" y="38891"/>
                  </a:lnTo>
                  <a:lnTo>
                    <a:pt x="14253" y="38836"/>
                  </a:lnTo>
                  <a:lnTo>
                    <a:pt x="14610" y="38762"/>
                  </a:lnTo>
                  <a:lnTo>
                    <a:pt x="14968" y="38678"/>
                  </a:lnTo>
                  <a:lnTo>
                    <a:pt x="15319" y="38577"/>
                  </a:lnTo>
                  <a:lnTo>
                    <a:pt x="15670" y="38456"/>
                  </a:lnTo>
                  <a:lnTo>
                    <a:pt x="15355" y="398"/>
                  </a:lnTo>
                  <a:lnTo>
                    <a:pt x="15040" y="306"/>
                  </a:lnTo>
                  <a:lnTo>
                    <a:pt x="14725" y="223"/>
                  </a:lnTo>
                  <a:lnTo>
                    <a:pt x="14404" y="158"/>
                  </a:lnTo>
                  <a:lnTo>
                    <a:pt x="14084" y="102"/>
                  </a:lnTo>
                  <a:lnTo>
                    <a:pt x="13763" y="56"/>
                  </a:lnTo>
                  <a:lnTo>
                    <a:pt x="13436" y="28"/>
                  </a:lnTo>
                  <a:lnTo>
                    <a:pt x="13109" y="10"/>
                  </a:lnTo>
                  <a:lnTo>
                    <a:pt x="127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762;p67">
              <a:extLst>
                <a:ext uri="{FF2B5EF4-FFF2-40B4-BE49-F238E27FC236}">
                  <a16:creationId xmlns:a16="http://schemas.microsoft.com/office/drawing/2014/main" id="{8D026C8C-1397-CC5B-F866-2ECF561165DF}"/>
                </a:ext>
              </a:extLst>
            </p:cNvPr>
            <p:cNvSpPr/>
            <p:nvPr/>
          </p:nvSpPr>
          <p:spPr>
            <a:xfrm>
              <a:off x="-2865425" y="-6485400"/>
              <a:ext cx="391750" cy="974150"/>
            </a:xfrm>
            <a:custGeom>
              <a:avLst/>
              <a:gdLst/>
              <a:ahLst/>
              <a:cxnLst/>
              <a:rect l="l" t="t" r="r" b="b"/>
              <a:pathLst>
                <a:path w="15670" h="38966" fill="none" extrusionOk="0">
                  <a:moveTo>
                    <a:pt x="15355" y="398"/>
                  </a:moveTo>
                  <a:lnTo>
                    <a:pt x="15355" y="398"/>
                  </a:lnTo>
                  <a:lnTo>
                    <a:pt x="15040" y="306"/>
                  </a:lnTo>
                  <a:lnTo>
                    <a:pt x="14725" y="223"/>
                  </a:lnTo>
                  <a:lnTo>
                    <a:pt x="14404" y="158"/>
                  </a:lnTo>
                  <a:lnTo>
                    <a:pt x="14084" y="102"/>
                  </a:lnTo>
                  <a:lnTo>
                    <a:pt x="13763" y="56"/>
                  </a:lnTo>
                  <a:lnTo>
                    <a:pt x="13436" y="28"/>
                  </a:lnTo>
                  <a:lnTo>
                    <a:pt x="13109" y="10"/>
                  </a:lnTo>
                  <a:lnTo>
                    <a:pt x="12782" y="1"/>
                  </a:lnTo>
                  <a:lnTo>
                    <a:pt x="12782" y="1"/>
                  </a:lnTo>
                  <a:lnTo>
                    <a:pt x="12449" y="10"/>
                  </a:lnTo>
                  <a:lnTo>
                    <a:pt x="12122" y="28"/>
                  </a:lnTo>
                  <a:lnTo>
                    <a:pt x="11795" y="56"/>
                  </a:lnTo>
                  <a:lnTo>
                    <a:pt x="11474" y="102"/>
                  </a:lnTo>
                  <a:lnTo>
                    <a:pt x="11153" y="158"/>
                  </a:lnTo>
                  <a:lnTo>
                    <a:pt x="10832" y="223"/>
                  </a:lnTo>
                  <a:lnTo>
                    <a:pt x="10517" y="306"/>
                  </a:lnTo>
                  <a:lnTo>
                    <a:pt x="10202" y="398"/>
                  </a:lnTo>
                  <a:lnTo>
                    <a:pt x="9894" y="500"/>
                  </a:lnTo>
                  <a:lnTo>
                    <a:pt x="9585" y="611"/>
                  </a:lnTo>
                  <a:lnTo>
                    <a:pt x="9282" y="741"/>
                  </a:lnTo>
                  <a:lnTo>
                    <a:pt x="8979" y="879"/>
                  </a:lnTo>
                  <a:lnTo>
                    <a:pt x="8683" y="1027"/>
                  </a:lnTo>
                  <a:lnTo>
                    <a:pt x="8386" y="1185"/>
                  </a:lnTo>
                  <a:lnTo>
                    <a:pt x="8095" y="1351"/>
                  </a:lnTo>
                  <a:lnTo>
                    <a:pt x="7805" y="1536"/>
                  </a:lnTo>
                  <a:lnTo>
                    <a:pt x="7520" y="1721"/>
                  </a:lnTo>
                  <a:lnTo>
                    <a:pt x="7242" y="1925"/>
                  </a:lnTo>
                  <a:lnTo>
                    <a:pt x="6963" y="2128"/>
                  </a:lnTo>
                  <a:lnTo>
                    <a:pt x="6691" y="2350"/>
                  </a:lnTo>
                  <a:lnTo>
                    <a:pt x="6418" y="2582"/>
                  </a:lnTo>
                  <a:lnTo>
                    <a:pt x="6152" y="2822"/>
                  </a:lnTo>
                  <a:lnTo>
                    <a:pt x="5891" y="3072"/>
                  </a:lnTo>
                  <a:lnTo>
                    <a:pt x="5637" y="3331"/>
                  </a:lnTo>
                  <a:lnTo>
                    <a:pt x="5383" y="3599"/>
                  </a:lnTo>
                  <a:lnTo>
                    <a:pt x="5135" y="3867"/>
                  </a:lnTo>
                  <a:lnTo>
                    <a:pt x="4892" y="4154"/>
                  </a:lnTo>
                  <a:lnTo>
                    <a:pt x="4650" y="4450"/>
                  </a:lnTo>
                  <a:lnTo>
                    <a:pt x="4420" y="4756"/>
                  </a:lnTo>
                  <a:lnTo>
                    <a:pt x="4190" y="5061"/>
                  </a:lnTo>
                  <a:lnTo>
                    <a:pt x="3966" y="5385"/>
                  </a:lnTo>
                  <a:lnTo>
                    <a:pt x="3748" y="5708"/>
                  </a:lnTo>
                  <a:lnTo>
                    <a:pt x="3530" y="6041"/>
                  </a:lnTo>
                  <a:lnTo>
                    <a:pt x="3324" y="6384"/>
                  </a:lnTo>
                  <a:lnTo>
                    <a:pt x="3118" y="6735"/>
                  </a:lnTo>
                  <a:lnTo>
                    <a:pt x="2919" y="7087"/>
                  </a:lnTo>
                  <a:lnTo>
                    <a:pt x="2731" y="7457"/>
                  </a:lnTo>
                  <a:lnTo>
                    <a:pt x="2543" y="7827"/>
                  </a:lnTo>
                  <a:lnTo>
                    <a:pt x="2362" y="8206"/>
                  </a:lnTo>
                  <a:lnTo>
                    <a:pt x="2186" y="8585"/>
                  </a:lnTo>
                  <a:lnTo>
                    <a:pt x="2016" y="8983"/>
                  </a:lnTo>
                  <a:lnTo>
                    <a:pt x="1853" y="9381"/>
                  </a:lnTo>
                  <a:lnTo>
                    <a:pt x="1696" y="9788"/>
                  </a:lnTo>
                  <a:lnTo>
                    <a:pt x="1544" y="10195"/>
                  </a:lnTo>
                  <a:lnTo>
                    <a:pt x="1399" y="10611"/>
                  </a:lnTo>
                  <a:lnTo>
                    <a:pt x="1266" y="11037"/>
                  </a:lnTo>
                  <a:lnTo>
                    <a:pt x="1132" y="11462"/>
                  </a:lnTo>
                  <a:lnTo>
                    <a:pt x="1005" y="11897"/>
                  </a:lnTo>
                  <a:lnTo>
                    <a:pt x="890" y="12341"/>
                  </a:lnTo>
                  <a:lnTo>
                    <a:pt x="781" y="12785"/>
                  </a:lnTo>
                  <a:lnTo>
                    <a:pt x="672" y="13229"/>
                  </a:lnTo>
                  <a:lnTo>
                    <a:pt x="575" y="13692"/>
                  </a:lnTo>
                  <a:lnTo>
                    <a:pt x="491" y="14145"/>
                  </a:lnTo>
                  <a:lnTo>
                    <a:pt x="406" y="14608"/>
                  </a:lnTo>
                  <a:lnTo>
                    <a:pt x="333" y="15079"/>
                  </a:lnTo>
                  <a:lnTo>
                    <a:pt x="261" y="15551"/>
                  </a:lnTo>
                  <a:lnTo>
                    <a:pt x="200" y="16032"/>
                  </a:lnTo>
                  <a:lnTo>
                    <a:pt x="152" y="16513"/>
                  </a:lnTo>
                  <a:lnTo>
                    <a:pt x="103" y="17004"/>
                  </a:lnTo>
                  <a:lnTo>
                    <a:pt x="67" y="17485"/>
                  </a:lnTo>
                  <a:lnTo>
                    <a:pt x="43" y="17984"/>
                  </a:lnTo>
                  <a:lnTo>
                    <a:pt x="18" y="18475"/>
                  </a:lnTo>
                  <a:lnTo>
                    <a:pt x="6" y="18974"/>
                  </a:lnTo>
                  <a:lnTo>
                    <a:pt x="0" y="19483"/>
                  </a:lnTo>
                  <a:lnTo>
                    <a:pt x="0" y="19483"/>
                  </a:lnTo>
                  <a:lnTo>
                    <a:pt x="6" y="19982"/>
                  </a:lnTo>
                  <a:lnTo>
                    <a:pt x="18" y="20482"/>
                  </a:lnTo>
                  <a:lnTo>
                    <a:pt x="43" y="20982"/>
                  </a:lnTo>
                  <a:lnTo>
                    <a:pt x="67" y="21472"/>
                  </a:lnTo>
                  <a:lnTo>
                    <a:pt x="103" y="21962"/>
                  </a:lnTo>
                  <a:lnTo>
                    <a:pt x="152" y="22443"/>
                  </a:lnTo>
                  <a:lnTo>
                    <a:pt x="200" y="22933"/>
                  </a:lnTo>
                  <a:lnTo>
                    <a:pt x="261" y="23405"/>
                  </a:lnTo>
                  <a:lnTo>
                    <a:pt x="333" y="23877"/>
                  </a:lnTo>
                  <a:lnTo>
                    <a:pt x="406" y="24349"/>
                  </a:lnTo>
                  <a:lnTo>
                    <a:pt x="491" y="24811"/>
                  </a:lnTo>
                  <a:lnTo>
                    <a:pt x="575" y="25274"/>
                  </a:lnTo>
                  <a:lnTo>
                    <a:pt x="672" y="25727"/>
                  </a:lnTo>
                  <a:lnTo>
                    <a:pt x="781" y="26180"/>
                  </a:lnTo>
                  <a:lnTo>
                    <a:pt x="890" y="26625"/>
                  </a:lnTo>
                  <a:lnTo>
                    <a:pt x="1005" y="27059"/>
                  </a:lnTo>
                  <a:lnTo>
                    <a:pt x="1132" y="27494"/>
                  </a:lnTo>
                  <a:lnTo>
                    <a:pt x="1266" y="27929"/>
                  </a:lnTo>
                  <a:lnTo>
                    <a:pt x="1399" y="28345"/>
                  </a:lnTo>
                  <a:lnTo>
                    <a:pt x="1544" y="28761"/>
                  </a:lnTo>
                  <a:lnTo>
                    <a:pt x="1696" y="29178"/>
                  </a:lnTo>
                  <a:lnTo>
                    <a:pt x="1853" y="29585"/>
                  </a:lnTo>
                  <a:lnTo>
                    <a:pt x="2016" y="29983"/>
                  </a:lnTo>
                  <a:lnTo>
                    <a:pt x="2186" y="30371"/>
                  </a:lnTo>
                  <a:lnTo>
                    <a:pt x="2362" y="30760"/>
                  </a:lnTo>
                  <a:lnTo>
                    <a:pt x="2543" y="31139"/>
                  </a:lnTo>
                  <a:lnTo>
                    <a:pt x="2731" y="31509"/>
                  </a:lnTo>
                  <a:lnTo>
                    <a:pt x="2919" y="31870"/>
                  </a:lnTo>
                  <a:lnTo>
                    <a:pt x="3118" y="32231"/>
                  </a:lnTo>
                  <a:lnTo>
                    <a:pt x="3324" y="32582"/>
                  </a:lnTo>
                  <a:lnTo>
                    <a:pt x="3530" y="32924"/>
                  </a:lnTo>
                  <a:lnTo>
                    <a:pt x="3748" y="33257"/>
                  </a:lnTo>
                  <a:lnTo>
                    <a:pt x="3966" y="33581"/>
                  </a:lnTo>
                  <a:lnTo>
                    <a:pt x="4190" y="33896"/>
                  </a:lnTo>
                  <a:lnTo>
                    <a:pt x="4420" y="34210"/>
                  </a:lnTo>
                  <a:lnTo>
                    <a:pt x="4650" y="34516"/>
                  </a:lnTo>
                  <a:lnTo>
                    <a:pt x="4892" y="34802"/>
                  </a:lnTo>
                  <a:lnTo>
                    <a:pt x="5135" y="35089"/>
                  </a:lnTo>
                  <a:lnTo>
                    <a:pt x="5383" y="35367"/>
                  </a:lnTo>
                  <a:lnTo>
                    <a:pt x="5637" y="35635"/>
                  </a:lnTo>
                  <a:lnTo>
                    <a:pt x="5891" y="35894"/>
                  </a:lnTo>
                  <a:lnTo>
                    <a:pt x="6152" y="36144"/>
                  </a:lnTo>
                  <a:lnTo>
                    <a:pt x="6418" y="36384"/>
                  </a:lnTo>
                  <a:lnTo>
                    <a:pt x="6691" y="36606"/>
                  </a:lnTo>
                  <a:lnTo>
                    <a:pt x="6963" y="36828"/>
                  </a:lnTo>
                  <a:lnTo>
                    <a:pt x="7242" y="37041"/>
                  </a:lnTo>
                  <a:lnTo>
                    <a:pt x="7520" y="37235"/>
                  </a:lnTo>
                  <a:lnTo>
                    <a:pt x="7805" y="37430"/>
                  </a:lnTo>
                  <a:lnTo>
                    <a:pt x="8095" y="37605"/>
                  </a:lnTo>
                  <a:lnTo>
                    <a:pt x="8386" y="37781"/>
                  </a:lnTo>
                  <a:lnTo>
                    <a:pt x="8683" y="37938"/>
                  </a:lnTo>
                  <a:lnTo>
                    <a:pt x="8979" y="38086"/>
                  </a:lnTo>
                  <a:lnTo>
                    <a:pt x="9282" y="38225"/>
                  </a:lnTo>
                  <a:lnTo>
                    <a:pt x="9585" y="38345"/>
                  </a:lnTo>
                  <a:lnTo>
                    <a:pt x="9894" y="38466"/>
                  </a:lnTo>
                  <a:lnTo>
                    <a:pt x="10202" y="38567"/>
                  </a:lnTo>
                  <a:lnTo>
                    <a:pt x="10517" y="38660"/>
                  </a:lnTo>
                  <a:lnTo>
                    <a:pt x="10832" y="38734"/>
                  </a:lnTo>
                  <a:lnTo>
                    <a:pt x="11153" y="38808"/>
                  </a:lnTo>
                  <a:lnTo>
                    <a:pt x="11474" y="38863"/>
                  </a:lnTo>
                  <a:lnTo>
                    <a:pt x="11795" y="38900"/>
                  </a:lnTo>
                  <a:lnTo>
                    <a:pt x="12122" y="38937"/>
                  </a:lnTo>
                  <a:lnTo>
                    <a:pt x="12449" y="38956"/>
                  </a:lnTo>
                  <a:lnTo>
                    <a:pt x="12782" y="38965"/>
                  </a:lnTo>
                  <a:lnTo>
                    <a:pt x="12782" y="38965"/>
                  </a:lnTo>
                  <a:lnTo>
                    <a:pt x="13151" y="38956"/>
                  </a:lnTo>
                  <a:lnTo>
                    <a:pt x="13520" y="38928"/>
                  </a:lnTo>
                  <a:lnTo>
                    <a:pt x="13890" y="38891"/>
                  </a:lnTo>
                  <a:lnTo>
                    <a:pt x="14253" y="38836"/>
                  </a:lnTo>
                  <a:lnTo>
                    <a:pt x="14610" y="38762"/>
                  </a:lnTo>
                  <a:lnTo>
                    <a:pt x="14968" y="38678"/>
                  </a:lnTo>
                  <a:lnTo>
                    <a:pt x="15319" y="38577"/>
                  </a:lnTo>
                  <a:lnTo>
                    <a:pt x="15670" y="38456"/>
                  </a:lnTo>
                  <a:lnTo>
                    <a:pt x="15355" y="3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763;p67">
              <a:extLst>
                <a:ext uri="{FF2B5EF4-FFF2-40B4-BE49-F238E27FC236}">
                  <a16:creationId xmlns:a16="http://schemas.microsoft.com/office/drawing/2014/main" id="{1C9FC2D1-50E2-397C-BABE-65386F97F9C0}"/>
                </a:ext>
              </a:extLst>
            </p:cNvPr>
            <p:cNvSpPr/>
            <p:nvPr/>
          </p:nvSpPr>
          <p:spPr>
            <a:xfrm>
              <a:off x="-2481550" y="-6475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764;p67">
              <a:extLst>
                <a:ext uri="{FF2B5EF4-FFF2-40B4-BE49-F238E27FC236}">
                  <a16:creationId xmlns:a16="http://schemas.microsoft.com/office/drawing/2014/main" id="{6B05113A-E4F1-7F4A-6EF7-B2E4959DF418}"/>
                </a:ext>
              </a:extLst>
            </p:cNvPr>
            <p:cNvSpPr/>
            <p:nvPr/>
          </p:nvSpPr>
          <p:spPr>
            <a:xfrm>
              <a:off x="-3799825" y="-2033425"/>
              <a:ext cx="5299575" cy="2126100"/>
            </a:xfrm>
            <a:custGeom>
              <a:avLst/>
              <a:gdLst/>
              <a:ahLst/>
              <a:cxnLst/>
              <a:rect l="l" t="t" r="r" b="b"/>
              <a:pathLst>
                <a:path w="211983" h="85044" extrusionOk="0">
                  <a:moveTo>
                    <a:pt x="90749" y="0"/>
                  </a:moveTo>
                  <a:lnTo>
                    <a:pt x="88938" y="139"/>
                  </a:lnTo>
                  <a:lnTo>
                    <a:pt x="87158" y="296"/>
                  </a:lnTo>
                  <a:lnTo>
                    <a:pt x="85396" y="463"/>
                  </a:lnTo>
                  <a:lnTo>
                    <a:pt x="83659" y="648"/>
                  </a:lnTo>
                  <a:lnTo>
                    <a:pt x="81951" y="851"/>
                  </a:lnTo>
                  <a:lnTo>
                    <a:pt x="80262" y="1064"/>
                  </a:lnTo>
                  <a:lnTo>
                    <a:pt x="78597" y="1295"/>
                  </a:lnTo>
                  <a:lnTo>
                    <a:pt x="76956" y="1545"/>
                  </a:lnTo>
                  <a:lnTo>
                    <a:pt x="75333" y="1795"/>
                  </a:lnTo>
                  <a:lnTo>
                    <a:pt x="73741" y="2072"/>
                  </a:lnTo>
                  <a:lnTo>
                    <a:pt x="72167" y="2359"/>
                  </a:lnTo>
                  <a:lnTo>
                    <a:pt x="70617" y="2655"/>
                  </a:lnTo>
                  <a:lnTo>
                    <a:pt x="69085" y="2970"/>
                  </a:lnTo>
                  <a:lnTo>
                    <a:pt x="67583" y="3294"/>
                  </a:lnTo>
                  <a:lnTo>
                    <a:pt x="66094" y="3636"/>
                  </a:lnTo>
                  <a:lnTo>
                    <a:pt x="64635" y="3987"/>
                  </a:lnTo>
                  <a:lnTo>
                    <a:pt x="63133" y="4367"/>
                  </a:lnTo>
                  <a:lnTo>
                    <a:pt x="61650" y="4755"/>
                  </a:lnTo>
                  <a:lnTo>
                    <a:pt x="60197" y="5162"/>
                  </a:lnTo>
                  <a:lnTo>
                    <a:pt x="58762" y="5588"/>
                  </a:lnTo>
                  <a:lnTo>
                    <a:pt x="57351" y="6023"/>
                  </a:lnTo>
                  <a:lnTo>
                    <a:pt x="55964" y="6467"/>
                  </a:lnTo>
                  <a:lnTo>
                    <a:pt x="54602" y="6920"/>
                  </a:lnTo>
                  <a:lnTo>
                    <a:pt x="53258" y="7392"/>
                  </a:lnTo>
                  <a:lnTo>
                    <a:pt x="51938" y="7873"/>
                  </a:lnTo>
                  <a:lnTo>
                    <a:pt x="50642" y="8372"/>
                  </a:lnTo>
                  <a:lnTo>
                    <a:pt x="49365" y="8872"/>
                  </a:lnTo>
                  <a:lnTo>
                    <a:pt x="48105" y="9390"/>
                  </a:lnTo>
                  <a:lnTo>
                    <a:pt x="46876" y="9917"/>
                  </a:lnTo>
                  <a:lnTo>
                    <a:pt x="45665" y="10454"/>
                  </a:lnTo>
                  <a:lnTo>
                    <a:pt x="44472" y="11000"/>
                  </a:lnTo>
                  <a:lnTo>
                    <a:pt x="43304" y="11564"/>
                  </a:lnTo>
                  <a:lnTo>
                    <a:pt x="42153" y="12128"/>
                  </a:lnTo>
                  <a:lnTo>
                    <a:pt x="41021" y="12711"/>
                  </a:lnTo>
                  <a:lnTo>
                    <a:pt x="39913" y="13294"/>
                  </a:lnTo>
                  <a:lnTo>
                    <a:pt x="38823" y="13895"/>
                  </a:lnTo>
                  <a:lnTo>
                    <a:pt x="37758" y="14496"/>
                  </a:lnTo>
                  <a:lnTo>
                    <a:pt x="36710" y="15116"/>
                  </a:lnTo>
                  <a:lnTo>
                    <a:pt x="35681" y="15736"/>
                  </a:lnTo>
                  <a:lnTo>
                    <a:pt x="34670" y="16374"/>
                  </a:lnTo>
                  <a:lnTo>
                    <a:pt x="33677" y="17013"/>
                  </a:lnTo>
                  <a:lnTo>
                    <a:pt x="32708" y="17660"/>
                  </a:lnTo>
                  <a:lnTo>
                    <a:pt x="31757" y="18317"/>
                  </a:lnTo>
                  <a:lnTo>
                    <a:pt x="30819" y="18983"/>
                  </a:lnTo>
                  <a:lnTo>
                    <a:pt x="29905" y="19658"/>
                  </a:lnTo>
                  <a:lnTo>
                    <a:pt x="29009" y="20334"/>
                  </a:lnTo>
                  <a:lnTo>
                    <a:pt x="28131" y="21018"/>
                  </a:lnTo>
                  <a:lnTo>
                    <a:pt x="27271" y="21712"/>
                  </a:lnTo>
                  <a:lnTo>
                    <a:pt x="26423" y="22415"/>
                  </a:lnTo>
                  <a:lnTo>
                    <a:pt x="25600" y="23118"/>
                  </a:lnTo>
                  <a:lnTo>
                    <a:pt x="24794" y="23830"/>
                  </a:lnTo>
                  <a:lnTo>
                    <a:pt x="24001" y="24552"/>
                  </a:lnTo>
                  <a:lnTo>
                    <a:pt x="23226" y="25274"/>
                  </a:lnTo>
                  <a:lnTo>
                    <a:pt x="22469" y="25995"/>
                  </a:lnTo>
                  <a:lnTo>
                    <a:pt x="21731" y="26735"/>
                  </a:lnTo>
                  <a:lnTo>
                    <a:pt x="21004" y="27475"/>
                  </a:lnTo>
                  <a:lnTo>
                    <a:pt x="20296" y="28215"/>
                  </a:lnTo>
                  <a:lnTo>
                    <a:pt x="19606" y="28965"/>
                  </a:lnTo>
                  <a:lnTo>
                    <a:pt x="18927" y="29714"/>
                  </a:lnTo>
                  <a:lnTo>
                    <a:pt x="18267" y="30463"/>
                  </a:lnTo>
                  <a:lnTo>
                    <a:pt x="17626" y="31231"/>
                  </a:lnTo>
                  <a:lnTo>
                    <a:pt x="16996" y="31990"/>
                  </a:lnTo>
                  <a:lnTo>
                    <a:pt x="16378" y="32757"/>
                  </a:lnTo>
                  <a:lnTo>
                    <a:pt x="15779" y="33525"/>
                  </a:lnTo>
                  <a:lnTo>
                    <a:pt x="15198" y="34293"/>
                  </a:lnTo>
                  <a:lnTo>
                    <a:pt x="14629" y="35070"/>
                  </a:lnTo>
                  <a:lnTo>
                    <a:pt x="14072" y="35847"/>
                  </a:lnTo>
                  <a:lnTo>
                    <a:pt x="13533" y="36624"/>
                  </a:lnTo>
                  <a:lnTo>
                    <a:pt x="13006" y="37411"/>
                  </a:lnTo>
                  <a:lnTo>
                    <a:pt x="12491" y="38188"/>
                  </a:lnTo>
                  <a:lnTo>
                    <a:pt x="11989" y="38974"/>
                  </a:lnTo>
                  <a:lnTo>
                    <a:pt x="11504" y="39760"/>
                  </a:lnTo>
                  <a:lnTo>
                    <a:pt x="11032" y="40547"/>
                  </a:lnTo>
                  <a:lnTo>
                    <a:pt x="10572" y="41333"/>
                  </a:lnTo>
                  <a:lnTo>
                    <a:pt x="10130" y="42119"/>
                  </a:lnTo>
                  <a:lnTo>
                    <a:pt x="9694" y="42915"/>
                  </a:lnTo>
                  <a:lnTo>
                    <a:pt x="9270" y="43701"/>
                  </a:lnTo>
                  <a:lnTo>
                    <a:pt x="8864" y="44488"/>
                  </a:lnTo>
                  <a:lnTo>
                    <a:pt x="8465" y="45274"/>
                  </a:lnTo>
                  <a:lnTo>
                    <a:pt x="8083" y="46069"/>
                  </a:lnTo>
                  <a:lnTo>
                    <a:pt x="7708" y="46856"/>
                  </a:lnTo>
                  <a:lnTo>
                    <a:pt x="7345" y="47642"/>
                  </a:lnTo>
                  <a:lnTo>
                    <a:pt x="7000" y="48419"/>
                  </a:lnTo>
                  <a:lnTo>
                    <a:pt x="6661" y="49205"/>
                  </a:lnTo>
                  <a:lnTo>
                    <a:pt x="6334" y="49992"/>
                  </a:lnTo>
                  <a:lnTo>
                    <a:pt x="6019" y="50769"/>
                  </a:lnTo>
                  <a:lnTo>
                    <a:pt x="5710" y="51546"/>
                  </a:lnTo>
                  <a:lnTo>
                    <a:pt x="5413" y="52323"/>
                  </a:lnTo>
                  <a:lnTo>
                    <a:pt x="5129" y="53091"/>
                  </a:lnTo>
                  <a:lnTo>
                    <a:pt x="4856" y="53859"/>
                  </a:lnTo>
                  <a:lnTo>
                    <a:pt x="4590" y="54626"/>
                  </a:lnTo>
                  <a:lnTo>
                    <a:pt x="4336" y="55394"/>
                  </a:lnTo>
                  <a:lnTo>
                    <a:pt x="4093" y="56153"/>
                  </a:lnTo>
                  <a:lnTo>
                    <a:pt x="3857" y="56911"/>
                  </a:lnTo>
                  <a:lnTo>
                    <a:pt x="3627" y="57661"/>
                  </a:lnTo>
                  <a:lnTo>
                    <a:pt x="3409" y="58410"/>
                  </a:lnTo>
                  <a:lnTo>
                    <a:pt x="3203" y="59159"/>
                  </a:lnTo>
                  <a:lnTo>
                    <a:pt x="3004" y="59899"/>
                  </a:lnTo>
                  <a:lnTo>
                    <a:pt x="2810" y="60630"/>
                  </a:lnTo>
                  <a:lnTo>
                    <a:pt x="2628" y="61361"/>
                  </a:lnTo>
                  <a:lnTo>
                    <a:pt x="2453" y="62083"/>
                  </a:lnTo>
                  <a:lnTo>
                    <a:pt x="2283" y="62804"/>
                  </a:lnTo>
                  <a:lnTo>
                    <a:pt x="2126" y="63517"/>
                  </a:lnTo>
                  <a:lnTo>
                    <a:pt x="1974" y="64220"/>
                  </a:lnTo>
                  <a:lnTo>
                    <a:pt x="1829" y="64923"/>
                  </a:lnTo>
                  <a:lnTo>
                    <a:pt x="1696" y="65616"/>
                  </a:lnTo>
                  <a:lnTo>
                    <a:pt x="1562" y="66310"/>
                  </a:lnTo>
                  <a:lnTo>
                    <a:pt x="1441" y="66986"/>
                  </a:lnTo>
                  <a:lnTo>
                    <a:pt x="1326" y="67661"/>
                  </a:lnTo>
                  <a:lnTo>
                    <a:pt x="1211" y="68327"/>
                  </a:lnTo>
                  <a:lnTo>
                    <a:pt x="1108" y="68984"/>
                  </a:lnTo>
                  <a:lnTo>
                    <a:pt x="1011" y="69641"/>
                  </a:lnTo>
                  <a:lnTo>
                    <a:pt x="921" y="70279"/>
                  </a:lnTo>
                  <a:lnTo>
                    <a:pt x="836" y="70917"/>
                  </a:lnTo>
                  <a:lnTo>
                    <a:pt x="757" y="71546"/>
                  </a:lnTo>
                  <a:lnTo>
                    <a:pt x="678" y="72166"/>
                  </a:lnTo>
                  <a:lnTo>
                    <a:pt x="612" y="72777"/>
                  </a:lnTo>
                  <a:lnTo>
                    <a:pt x="545" y="73369"/>
                  </a:lnTo>
                  <a:lnTo>
                    <a:pt x="485" y="73961"/>
                  </a:lnTo>
                  <a:lnTo>
                    <a:pt x="430" y="74544"/>
                  </a:lnTo>
                  <a:lnTo>
                    <a:pt x="333" y="75681"/>
                  </a:lnTo>
                  <a:lnTo>
                    <a:pt x="249" y="76773"/>
                  </a:lnTo>
                  <a:lnTo>
                    <a:pt x="182" y="77818"/>
                  </a:lnTo>
                  <a:lnTo>
                    <a:pt x="128" y="78827"/>
                  </a:lnTo>
                  <a:lnTo>
                    <a:pt x="85" y="79779"/>
                  </a:lnTo>
                  <a:lnTo>
                    <a:pt x="55" y="80695"/>
                  </a:lnTo>
                  <a:lnTo>
                    <a:pt x="31" y="81556"/>
                  </a:lnTo>
                  <a:lnTo>
                    <a:pt x="19" y="82360"/>
                  </a:lnTo>
                  <a:lnTo>
                    <a:pt x="6" y="83119"/>
                  </a:lnTo>
                  <a:lnTo>
                    <a:pt x="6" y="83813"/>
                  </a:lnTo>
                  <a:lnTo>
                    <a:pt x="0" y="85043"/>
                  </a:lnTo>
                  <a:lnTo>
                    <a:pt x="211983" y="85043"/>
                  </a:lnTo>
                  <a:lnTo>
                    <a:pt x="211977" y="83813"/>
                  </a:lnTo>
                  <a:lnTo>
                    <a:pt x="211977" y="83119"/>
                  </a:lnTo>
                  <a:lnTo>
                    <a:pt x="211964" y="82360"/>
                  </a:lnTo>
                  <a:lnTo>
                    <a:pt x="211952" y="81556"/>
                  </a:lnTo>
                  <a:lnTo>
                    <a:pt x="211928" y="80695"/>
                  </a:lnTo>
                  <a:lnTo>
                    <a:pt x="211898" y="79779"/>
                  </a:lnTo>
                  <a:lnTo>
                    <a:pt x="211855" y="78827"/>
                  </a:lnTo>
                  <a:lnTo>
                    <a:pt x="211801" y="77818"/>
                  </a:lnTo>
                  <a:lnTo>
                    <a:pt x="211734" y="76773"/>
                  </a:lnTo>
                  <a:lnTo>
                    <a:pt x="211656" y="75681"/>
                  </a:lnTo>
                  <a:lnTo>
                    <a:pt x="211553" y="74544"/>
                  </a:lnTo>
                  <a:lnTo>
                    <a:pt x="211498" y="73961"/>
                  </a:lnTo>
                  <a:lnTo>
                    <a:pt x="211438" y="73369"/>
                  </a:lnTo>
                  <a:lnTo>
                    <a:pt x="211377" y="72777"/>
                  </a:lnTo>
                  <a:lnTo>
                    <a:pt x="211305" y="72166"/>
                  </a:lnTo>
                  <a:lnTo>
                    <a:pt x="211232" y="71546"/>
                  </a:lnTo>
                  <a:lnTo>
                    <a:pt x="211147" y="70917"/>
                  </a:lnTo>
                  <a:lnTo>
                    <a:pt x="211062" y="70279"/>
                  </a:lnTo>
                  <a:lnTo>
                    <a:pt x="210971" y="69641"/>
                  </a:lnTo>
                  <a:lnTo>
                    <a:pt x="210875" y="68984"/>
                  </a:lnTo>
                  <a:lnTo>
                    <a:pt x="210772" y="68327"/>
                  </a:lnTo>
                  <a:lnTo>
                    <a:pt x="210663" y="67661"/>
                  </a:lnTo>
                  <a:lnTo>
                    <a:pt x="210542" y="66986"/>
                  </a:lnTo>
                  <a:lnTo>
                    <a:pt x="210421" y="66310"/>
                  </a:lnTo>
                  <a:lnTo>
                    <a:pt x="210287" y="65616"/>
                  </a:lnTo>
                  <a:lnTo>
                    <a:pt x="210154" y="64923"/>
                  </a:lnTo>
                  <a:lnTo>
                    <a:pt x="210009" y="64220"/>
                  </a:lnTo>
                  <a:lnTo>
                    <a:pt x="209857" y="63517"/>
                  </a:lnTo>
                  <a:lnTo>
                    <a:pt x="209700" y="62804"/>
                  </a:lnTo>
                  <a:lnTo>
                    <a:pt x="209530" y="62083"/>
                  </a:lnTo>
                  <a:lnTo>
                    <a:pt x="209355" y="61361"/>
                  </a:lnTo>
                  <a:lnTo>
                    <a:pt x="209173" y="60630"/>
                  </a:lnTo>
                  <a:lnTo>
                    <a:pt x="208979" y="59899"/>
                  </a:lnTo>
                  <a:lnTo>
                    <a:pt x="208780" y="59159"/>
                  </a:lnTo>
                  <a:lnTo>
                    <a:pt x="208574" y="58410"/>
                  </a:lnTo>
                  <a:lnTo>
                    <a:pt x="208356" y="57661"/>
                  </a:lnTo>
                  <a:lnTo>
                    <a:pt x="208132" y="56911"/>
                  </a:lnTo>
                  <a:lnTo>
                    <a:pt x="207896" y="56153"/>
                  </a:lnTo>
                  <a:lnTo>
                    <a:pt x="207647" y="55394"/>
                  </a:lnTo>
                  <a:lnTo>
                    <a:pt x="207393" y="54626"/>
                  </a:lnTo>
                  <a:lnTo>
                    <a:pt x="207127" y="53859"/>
                  </a:lnTo>
                  <a:lnTo>
                    <a:pt x="206854" y="53091"/>
                  </a:lnTo>
                  <a:lnTo>
                    <a:pt x="206570" y="52323"/>
                  </a:lnTo>
                  <a:lnTo>
                    <a:pt x="206273" y="51546"/>
                  </a:lnTo>
                  <a:lnTo>
                    <a:pt x="205970" y="50769"/>
                  </a:lnTo>
                  <a:lnTo>
                    <a:pt x="205649" y="49992"/>
                  </a:lnTo>
                  <a:lnTo>
                    <a:pt x="205322" y="49205"/>
                  </a:lnTo>
                  <a:lnTo>
                    <a:pt x="204983" y="48419"/>
                  </a:lnTo>
                  <a:lnTo>
                    <a:pt x="204638" y="47642"/>
                  </a:lnTo>
                  <a:lnTo>
                    <a:pt x="204275" y="46856"/>
                  </a:lnTo>
                  <a:lnTo>
                    <a:pt x="203900" y="46069"/>
                  </a:lnTo>
                  <a:lnTo>
                    <a:pt x="203518" y="45274"/>
                  </a:lnTo>
                  <a:lnTo>
                    <a:pt x="203119" y="44488"/>
                  </a:lnTo>
                  <a:lnTo>
                    <a:pt x="202713" y="43701"/>
                  </a:lnTo>
                  <a:lnTo>
                    <a:pt x="202289" y="42915"/>
                  </a:lnTo>
                  <a:lnTo>
                    <a:pt x="201859" y="42119"/>
                  </a:lnTo>
                  <a:lnTo>
                    <a:pt x="201411" y="41333"/>
                  </a:lnTo>
                  <a:lnTo>
                    <a:pt x="200951" y="40547"/>
                  </a:lnTo>
                  <a:lnTo>
                    <a:pt x="200479" y="39760"/>
                  </a:lnTo>
                  <a:lnTo>
                    <a:pt x="199994" y="38974"/>
                  </a:lnTo>
                  <a:lnTo>
                    <a:pt x="199492" y="38188"/>
                  </a:lnTo>
                  <a:lnTo>
                    <a:pt x="198977" y="37411"/>
                  </a:lnTo>
                  <a:lnTo>
                    <a:pt x="198450" y="36624"/>
                  </a:lnTo>
                  <a:lnTo>
                    <a:pt x="197911" y="35847"/>
                  </a:lnTo>
                  <a:lnTo>
                    <a:pt x="197354" y="35070"/>
                  </a:lnTo>
                  <a:lnTo>
                    <a:pt x="196785" y="34293"/>
                  </a:lnTo>
                  <a:lnTo>
                    <a:pt x="196204" y="33525"/>
                  </a:lnTo>
                  <a:lnTo>
                    <a:pt x="195605" y="32757"/>
                  </a:lnTo>
                  <a:lnTo>
                    <a:pt x="194987" y="31990"/>
                  </a:lnTo>
                  <a:lnTo>
                    <a:pt x="194357" y="31231"/>
                  </a:lnTo>
                  <a:lnTo>
                    <a:pt x="193716" y="30463"/>
                  </a:lnTo>
                  <a:lnTo>
                    <a:pt x="193056" y="29714"/>
                  </a:lnTo>
                  <a:lnTo>
                    <a:pt x="192377" y="28965"/>
                  </a:lnTo>
                  <a:lnTo>
                    <a:pt x="191687" y="28215"/>
                  </a:lnTo>
                  <a:lnTo>
                    <a:pt x="190979" y="27475"/>
                  </a:lnTo>
                  <a:lnTo>
                    <a:pt x="190252" y="26735"/>
                  </a:lnTo>
                  <a:lnTo>
                    <a:pt x="189514" y="25995"/>
                  </a:lnTo>
                  <a:lnTo>
                    <a:pt x="188757" y="25274"/>
                  </a:lnTo>
                  <a:lnTo>
                    <a:pt x="187982" y="24552"/>
                  </a:lnTo>
                  <a:lnTo>
                    <a:pt x="187195" y="23830"/>
                  </a:lnTo>
                  <a:lnTo>
                    <a:pt x="186383" y="23118"/>
                  </a:lnTo>
                  <a:lnTo>
                    <a:pt x="185560" y="22415"/>
                  </a:lnTo>
                  <a:lnTo>
                    <a:pt x="184712" y="21712"/>
                  </a:lnTo>
                  <a:lnTo>
                    <a:pt x="183852" y="21018"/>
                  </a:lnTo>
                  <a:lnTo>
                    <a:pt x="182974" y="20334"/>
                  </a:lnTo>
                  <a:lnTo>
                    <a:pt x="182078" y="19658"/>
                  </a:lnTo>
                  <a:lnTo>
                    <a:pt x="181164" y="18983"/>
                  </a:lnTo>
                  <a:lnTo>
                    <a:pt x="180226" y="18317"/>
                  </a:lnTo>
                  <a:lnTo>
                    <a:pt x="179275" y="17660"/>
                  </a:lnTo>
                  <a:lnTo>
                    <a:pt x="178306" y="17013"/>
                  </a:lnTo>
                  <a:lnTo>
                    <a:pt x="177313" y="16374"/>
                  </a:lnTo>
                  <a:lnTo>
                    <a:pt x="176302" y="15736"/>
                  </a:lnTo>
                  <a:lnTo>
                    <a:pt x="175273" y="15116"/>
                  </a:lnTo>
                  <a:lnTo>
                    <a:pt x="174225" y="14496"/>
                  </a:lnTo>
                  <a:lnTo>
                    <a:pt x="173160" y="13895"/>
                  </a:lnTo>
                  <a:lnTo>
                    <a:pt x="172070" y="13294"/>
                  </a:lnTo>
                  <a:lnTo>
                    <a:pt x="170962" y="12711"/>
                  </a:lnTo>
                  <a:lnTo>
                    <a:pt x="169830" y="12128"/>
                  </a:lnTo>
                  <a:lnTo>
                    <a:pt x="168685" y="11564"/>
                  </a:lnTo>
                  <a:lnTo>
                    <a:pt x="167511" y="11000"/>
                  </a:lnTo>
                  <a:lnTo>
                    <a:pt x="166324" y="10454"/>
                  </a:lnTo>
                  <a:lnTo>
                    <a:pt x="165107" y="9917"/>
                  </a:lnTo>
                  <a:lnTo>
                    <a:pt x="163878" y="9390"/>
                  </a:lnTo>
                  <a:lnTo>
                    <a:pt x="162618" y="8872"/>
                  </a:lnTo>
                  <a:lnTo>
                    <a:pt x="161347" y="8372"/>
                  </a:lnTo>
                  <a:lnTo>
                    <a:pt x="160045" y="7873"/>
                  </a:lnTo>
                  <a:lnTo>
                    <a:pt x="158725" y="7392"/>
                  </a:lnTo>
                  <a:lnTo>
                    <a:pt x="157381" y="6920"/>
                  </a:lnTo>
                  <a:lnTo>
                    <a:pt x="156019" y="6467"/>
                  </a:lnTo>
                  <a:lnTo>
                    <a:pt x="154632" y="6023"/>
                  </a:lnTo>
                  <a:lnTo>
                    <a:pt x="153221" y="5588"/>
                  </a:lnTo>
                  <a:lnTo>
                    <a:pt x="151786" y="5162"/>
                  </a:lnTo>
                  <a:lnTo>
                    <a:pt x="150333" y="4755"/>
                  </a:lnTo>
                  <a:lnTo>
                    <a:pt x="148850" y="4367"/>
                  </a:lnTo>
                  <a:lnTo>
                    <a:pt x="147348" y="3987"/>
                  </a:lnTo>
                  <a:lnTo>
                    <a:pt x="145889" y="3636"/>
                  </a:lnTo>
                  <a:lnTo>
                    <a:pt x="144406" y="3294"/>
                  </a:lnTo>
                  <a:lnTo>
                    <a:pt x="142898" y="2970"/>
                  </a:lnTo>
                  <a:lnTo>
                    <a:pt x="141366" y="2655"/>
                  </a:lnTo>
                  <a:lnTo>
                    <a:pt x="139816" y="2359"/>
                  </a:lnTo>
                  <a:lnTo>
                    <a:pt x="138242" y="2072"/>
                  </a:lnTo>
                  <a:lnTo>
                    <a:pt x="136650" y="1795"/>
                  </a:lnTo>
                  <a:lnTo>
                    <a:pt x="135033" y="1545"/>
                  </a:lnTo>
                  <a:lnTo>
                    <a:pt x="133386" y="1295"/>
                  </a:lnTo>
                  <a:lnTo>
                    <a:pt x="131721" y="1064"/>
                  </a:lnTo>
                  <a:lnTo>
                    <a:pt x="130032" y="851"/>
                  </a:lnTo>
                  <a:lnTo>
                    <a:pt x="128324" y="648"/>
                  </a:lnTo>
                  <a:lnTo>
                    <a:pt x="126587" y="463"/>
                  </a:lnTo>
                  <a:lnTo>
                    <a:pt x="124831" y="296"/>
                  </a:lnTo>
                  <a:lnTo>
                    <a:pt x="123045" y="139"/>
                  </a:lnTo>
                  <a:lnTo>
                    <a:pt x="1212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765;p67">
              <a:extLst>
                <a:ext uri="{FF2B5EF4-FFF2-40B4-BE49-F238E27FC236}">
                  <a16:creationId xmlns:a16="http://schemas.microsoft.com/office/drawing/2014/main" id="{DCAF3DD3-FD9B-A712-6845-03E7DFC8E8A3}"/>
                </a:ext>
              </a:extLst>
            </p:cNvPr>
            <p:cNvSpPr/>
            <p:nvPr/>
          </p:nvSpPr>
          <p:spPr>
            <a:xfrm>
              <a:off x="-3799825" y="-2033425"/>
              <a:ext cx="5299575" cy="2126100"/>
            </a:xfrm>
            <a:custGeom>
              <a:avLst/>
              <a:gdLst/>
              <a:ahLst/>
              <a:cxnLst/>
              <a:rect l="l" t="t" r="r" b="b"/>
              <a:pathLst>
                <a:path w="211983" h="85044" fill="none" extrusionOk="0">
                  <a:moveTo>
                    <a:pt x="211983" y="85043"/>
                  </a:moveTo>
                  <a:lnTo>
                    <a:pt x="0" y="85043"/>
                  </a:lnTo>
                  <a:lnTo>
                    <a:pt x="0" y="85043"/>
                  </a:lnTo>
                  <a:lnTo>
                    <a:pt x="6" y="83813"/>
                  </a:lnTo>
                  <a:lnTo>
                    <a:pt x="6" y="83119"/>
                  </a:lnTo>
                  <a:lnTo>
                    <a:pt x="19" y="82360"/>
                  </a:lnTo>
                  <a:lnTo>
                    <a:pt x="31" y="81556"/>
                  </a:lnTo>
                  <a:lnTo>
                    <a:pt x="55" y="80695"/>
                  </a:lnTo>
                  <a:lnTo>
                    <a:pt x="85" y="79779"/>
                  </a:lnTo>
                  <a:lnTo>
                    <a:pt x="128" y="78827"/>
                  </a:lnTo>
                  <a:lnTo>
                    <a:pt x="182" y="77818"/>
                  </a:lnTo>
                  <a:lnTo>
                    <a:pt x="249" y="76773"/>
                  </a:lnTo>
                  <a:lnTo>
                    <a:pt x="333" y="75681"/>
                  </a:lnTo>
                  <a:lnTo>
                    <a:pt x="430" y="74544"/>
                  </a:lnTo>
                  <a:lnTo>
                    <a:pt x="485" y="73961"/>
                  </a:lnTo>
                  <a:lnTo>
                    <a:pt x="545" y="73369"/>
                  </a:lnTo>
                  <a:lnTo>
                    <a:pt x="612" y="72777"/>
                  </a:lnTo>
                  <a:lnTo>
                    <a:pt x="678" y="72166"/>
                  </a:lnTo>
                  <a:lnTo>
                    <a:pt x="757" y="71546"/>
                  </a:lnTo>
                  <a:lnTo>
                    <a:pt x="836" y="70917"/>
                  </a:lnTo>
                  <a:lnTo>
                    <a:pt x="921" y="70279"/>
                  </a:lnTo>
                  <a:lnTo>
                    <a:pt x="1011" y="69641"/>
                  </a:lnTo>
                  <a:lnTo>
                    <a:pt x="1108" y="68984"/>
                  </a:lnTo>
                  <a:lnTo>
                    <a:pt x="1211" y="68327"/>
                  </a:lnTo>
                  <a:lnTo>
                    <a:pt x="1326" y="67661"/>
                  </a:lnTo>
                  <a:lnTo>
                    <a:pt x="1441" y="66986"/>
                  </a:lnTo>
                  <a:lnTo>
                    <a:pt x="1562" y="66310"/>
                  </a:lnTo>
                  <a:lnTo>
                    <a:pt x="1696" y="65616"/>
                  </a:lnTo>
                  <a:lnTo>
                    <a:pt x="1829" y="64923"/>
                  </a:lnTo>
                  <a:lnTo>
                    <a:pt x="1974" y="64220"/>
                  </a:lnTo>
                  <a:lnTo>
                    <a:pt x="2126" y="63517"/>
                  </a:lnTo>
                  <a:lnTo>
                    <a:pt x="2283" y="62804"/>
                  </a:lnTo>
                  <a:lnTo>
                    <a:pt x="2453" y="62083"/>
                  </a:lnTo>
                  <a:lnTo>
                    <a:pt x="2628" y="61361"/>
                  </a:lnTo>
                  <a:lnTo>
                    <a:pt x="2810" y="60630"/>
                  </a:lnTo>
                  <a:lnTo>
                    <a:pt x="3004" y="59899"/>
                  </a:lnTo>
                  <a:lnTo>
                    <a:pt x="3203" y="59159"/>
                  </a:lnTo>
                  <a:lnTo>
                    <a:pt x="3409" y="58410"/>
                  </a:lnTo>
                  <a:lnTo>
                    <a:pt x="3627" y="57661"/>
                  </a:lnTo>
                  <a:lnTo>
                    <a:pt x="3857" y="56911"/>
                  </a:lnTo>
                  <a:lnTo>
                    <a:pt x="4093" y="56153"/>
                  </a:lnTo>
                  <a:lnTo>
                    <a:pt x="4336" y="55394"/>
                  </a:lnTo>
                  <a:lnTo>
                    <a:pt x="4590" y="54626"/>
                  </a:lnTo>
                  <a:lnTo>
                    <a:pt x="4856" y="53859"/>
                  </a:lnTo>
                  <a:lnTo>
                    <a:pt x="5129" y="53091"/>
                  </a:lnTo>
                  <a:lnTo>
                    <a:pt x="5413" y="52323"/>
                  </a:lnTo>
                  <a:lnTo>
                    <a:pt x="5710" y="51546"/>
                  </a:lnTo>
                  <a:lnTo>
                    <a:pt x="6019" y="50769"/>
                  </a:lnTo>
                  <a:lnTo>
                    <a:pt x="6334" y="49992"/>
                  </a:lnTo>
                  <a:lnTo>
                    <a:pt x="6661" y="49205"/>
                  </a:lnTo>
                  <a:lnTo>
                    <a:pt x="7000" y="48419"/>
                  </a:lnTo>
                  <a:lnTo>
                    <a:pt x="7345" y="47642"/>
                  </a:lnTo>
                  <a:lnTo>
                    <a:pt x="7708" y="46856"/>
                  </a:lnTo>
                  <a:lnTo>
                    <a:pt x="8083" y="46069"/>
                  </a:lnTo>
                  <a:lnTo>
                    <a:pt x="8465" y="45274"/>
                  </a:lnTo>
                  <a:lnTo>
                    <a:pt x="8864" y="44488"/>
                  </a:lnTo>
                  <a:lnTo>
                    <a:pt x="9270" y="43701"/>
                  </a:lnTo>
                  <a:lnTo>
                    <a:pt x="9694" y="42915"/>
                  </a:lnTo>
                  <a:lnTo>
                    <a:pt x="10130" y="42119"/>
                  </a:lnTo>
                  <a:lnTo>
                    <a:pt x="10572" y="41333"/>
                  </a:lnTo>
                  <a:lnTo>
                    <a:pt x="11032" y="40547"/>
                  </a:lnTo>
                  <a:lnTo>
                    <a:pt x="11504" y="39760"/>
                  </a:lnTo>
                  <a:lnTo>
                    <a:pt x="11989" y="38974"/>
                  </a:lnTo>
                  <a:lnTo>
                    <a:pt x="12491" y="38188"/>
                  </a:lnTo>
                  <a:lnTo>
                    <a:pt x="13006" y="37411"/>
                  </a:lnTo>
                  <a:lnTo>
                    <a:pt x="13533" y="36624"/>
                  </a:lnTo>
                  <a:lnTo>
                    <a:pt x="14072" y="35847"/>
                  </a:lnTo>
                  <a:lnTo>
                    <a:pt x="14629" y="35070"/>
                  </a:lnTo>
                  <a:lnTo>
                    <a:pt x="15198" y="34293"/>
                  </a:lnTo>
                  <a:lnTo>
                    <a:pt x="15779" y="33525"/>
                  </a:lnTo>
                  <a:lnTo>
                    <a:pt x="16378" y="32757"/>
                  </a:lnTo>
                  <a:lnTo>
                    <a:pt x="16996" y="31990"/>
                  </a:lnTo>
                  <a:lnTo>
                    <a:pt x="17626" y="31231"/>
                  </a:lnTo>
                  <a:lnTo>
                    <a:pt x="18267" y="30463"/>
                  </a:lnTo>
                  <a:lnTo>
                    <a:pt x="18927" y="29714"/>
                  </a:lnTo>
                  <a:lnTo>
                    <a:pt x="19606" y="28965"/>
                  </a:lnTo>
                  <a:lnTo>
                    <a:pt x="20296" y="28215"/>
                  </a:lnTo>
                  <a:lnTo>
                    <a:pt x="21004" y="27475"/>
                  </a:lnTo>
                  <a:lnTo>
                    <a:pt x="21731" y="26735"/>
                  </a:lnTo>
                  <a:lnTo>
                    <a:pt x="22469" y="25995"/>
                  </a:lnTo>
                  <a:lnTo>
                    <a:pt x="23226" y="25274"/>
                  </a:lnTo>
                  <a:lnTo>
                    <a:pt x="24001" y="24552"/>
                  </a:lnTo>
                  <a:lnTo>
                    <a:pt x="24794" y="23830"/>
                  </a:lnTo>
                  <a:lnTo>
                    <a:pt x="25600" y="23118"/>
                  </a:lnTo>
                  <a:lnTo>
                    <a:pt x="26423" y="22415"/>
                  </a:lnTo>
                  <a:lnTo>
                    <a:pt x="27271" y="21712"/>
                  </a:lnTo>
                  <a:lnTo>
                    <a:pt x="28131" y="21018"/>
                  </a:lnTo>
                  <a:lnTo>
                    <a:pt x="29009" y="20334"/>
                  </a:lnTo>
                  <a:lnTo>
                    <a:pt x="29905" y="19658"/>
                  </a:lnTo>
                  <a:lnTo>
                    <a:pt x="30819" y="18983"/>
                  </a:lnTo>
                  <a:lnTo>
                    <a:pt x="31757" y="18317"/>
                  </a:lnTo>
                  <a:lnTo>
                    <a:pt x="32708" y="17660"/>
                  </a:lnTo>
                  <a:lnTo>
                    <a:pt x="33677" y="17013"/>
                  </a:lnTo>
                  <a:lnTo>
                    <a:pt x="34670" y="16374"/>
                  </a:lnTo>
                  <a:lnTo>
                    <a:pt x="35681" y="15736"/>
                  </a:lnTo>
                  <a:lnTo>
                    <a:pt x="36710" y="15116"/>
                  </a:lnTo>
                  <a:lnTo>
                    <a:pt x="37758" y="14496"/>
                  </a:lnTo>
                  <a:lnTo>
                    <a:pt x="38823" y="13895"/>
                  </a:lnTo>
                  <a:lnTo>
                    <a:pt x="39913" y="13294"/>
                  </a:lnTo>
                  <a:lnTo>
                    <a:pt x="41021" y="12711"/>
                  </a:lnTo>
                  <a:lnTo>
                    <a:pt x="42153" y="12128"/>
                  </a:lnTo>
                  <a:lnTo>
                    <a:pt x="43304" y="11564"/>
                  </a:lnTo>
                  <a:lnTo>
                    <a:pt x="44472" y="11000"/>
                  </a:lnTo>
                  <a:lnTo>
                    <a:pt x="45665" y="10454"/>
                  </a:lnTo>
                  <a:lnTo>
                    <a:pt x="46876" y="9917"/>
                  </a:lnTo>
                  <a:lnTo>
                    <a:pt x="48105" y="9390"/>
                  </a:lnTo>
                  <a:lnTo>
                    <a:pt x="49365" y="8872"/>
                  </a:lnTo>
                  <a:lnTo>
                    <a:pt x="50642" y="8372"/>
                  </a:lnTo>
                  <a:lnTo>
                    <a:pt x="51938" y="7873"/>
                  </a:lnTo>
                  <a:lnTo>
                    <a:pt x="53258" y="7392"/>
                  </a:lnTo>
                  <a:lnTo>
                    <a:pt x="54602" y="6920"/>
                  </a:lnTo>
                  <a:lnTo>
                    <a:pt x="55964" y="6467"/>
                  </a:lnTo>
                  <a:lnTo>
                    <a:pt x="57351" y="6023"/>
                  </a:lnTo>
                  <a:lnTo>
                    <a:pt x="58762" y="5588"/>
                  </a:lnTo>
                  <a:lnTo>
                    <a:pt x="60197" y="5162"/>
                  </a:lnTo>
                  <a:lnTo>
                    <a:pt x="61650" y="4755"/>
                  </a:lnTo>
                  <a:lnTo>
                    <a:pt x="63133" y="4367"/>
                  </a:lnTo>
                  <a:lnTo>
                    <a:pt x="64635" y="3987"/>
                  </a:lnTo>
                  <a:lnTo>
                    <a:pt x="64635" y="3987"/>
                  </a:lnTo>
                  <a:lnTo>
                    <a:pt x="66094" y="3636"/>
                  </a:lnTo>
                  <a:lnTo>
                    <a:pt x="67583" y="3294"/>
                  </a:lnTo>
                  <a:lnTo>
                    <a:pt x="69085" y="2970"/>
                  </a:lnTo>
                  <a:lnTo>
                    <a:pt x="70617" y="2655"/>
                  </a:lnTo>
                  <a:lnTo>
                    <a:pt x="72167" y="2359"/>
                  </a:lnTo>
                  <a:lnTo>
                    <a:pt x="73741" y="2072"/>
                  </a:lnTo>
                  <a:lnTo>
                    <a:pt x="75333" y="1795"/>
                  </a:lnTo>
                  <a:lnTo>
                    <a:pt x="76956" y="1545"/>
                  </a:lnTo>
                  <a:lnTo>
                    <a:pt x="78597" y="1295"/>
                  </a:lnTo>
                  <a:lnTo>
                    <a:pt x="80262" y="1064"/>
                  </a:lnTo>
                  <a:lnTo>
                    <a:pt x="81951" y="851"/>
                  </a:lnTo>
                  <a:lnTo>
                    <a:pt x="83659" y="648"/>
                  </a:lnTo>
                  <a:lnTo>
                    <a:pt x="85396" y="463"/>
                  </a:lnTo>
                  <a:lnTo>
                    <a:pt x="87158" y="296"/>
                  </a:lnTo>
                  <a:lnTo>
                    <a:pt x="88938" y="139"/>
                  </a:lnTo>
                  <a:lnTo>
                    <a:pt x="90749" y="0"/>
                  </a:lnTo>
                  <a:lnTo>
                    <a:pt x="121240" y="0"/>
                  </a:lnTo>
                  <a:lnTo>
                    <a:pt x="121240" y="0"/>
                  </a:lnTo>
                  <a:lnTo>
                    <a:pt x="123045" y="139"/>
                  </a:lnTo>
                  <a:lnTo>
                    <a:pt x="124831" y="296"/>
                  </a:lnTo>
                  <a:lnTo>
                    <a:pt x="126587" y="463"/>
                  </a:lnTo>
                  <a:lnTo>
                    <a:pt x="128324" y="648"/>
                  </a:lnTo>
                  <a:lnTo>
                    <a:pt x="130032" y="851"/>
                  </a:lnTo>
                  <a:lnTo>
                    <a:pt x="131721" y="1064"/>
                  </a:lnTo>
                  <a:lnTo>
                    <a:pt x="133386" y="1295"/>
                  </a:lnTo>
                  <a:lnTo>
                    <a:pt x="135033" y="1545"/>
                  </a:lnTo>
                  <a:lnTo>
                    <a:pt x="136650" y="1795"/>
                  </a:lnTo>
                  <a:lnTo>
                    <a:pt x="138242" y="2072"/>
                  </a:lnTo>
                  <a:lnTo>
                    <a:pt x="139816" y="2359"/>
                  </a:lnTo>
                  <a:lnTo>
                    <a:pt x="141366" y="2655"/>
                  </a:lnTo>
                  <a:lnTo>
                    <a:pt x="142898" y="2970"/>
                  </a:lnTo>
                  <a:lnTo>
                    <a:pt x="144406" y="3294"/>
                  </a:lnTo>
                  <a:lnTo>
                    <a:pt x="145889" y="3636"/>
                  </a:lnTo>
                  <a:lnTo>
                    <a:pt x="147348" y="3987"/>
                  </a:lnTo>
                  <a:lnTo>
                    <a:pt x="147348" y="3987"/>
                  </a:lnTo>
                  <a:lnTo>
                    <a:pt x="148850" y="4367"/>
                  </a:lnTo>
                  <a:lnTo>
                    <a:pt x="150333" y="4755"/>
                  </a:lnTo>
                  <a:lnTo>
                    <a:pt x="151786" y="5162"/>
                  </a:lnTo>
                  <a:lnTo>
                    <a:pt x="153221" y="5588"/>
                  </a:lnTo>
                  <a:lnTo>
                    <a:pt x="154632" y="6023"/>
                  </a:lnTo>
                  <a:lnTo>
                    <a:pt x="156019" y="6467"/>
                  </a:lnTo>
                  <a:lnTo>
                    <a:pt x="157381" y="6920"/>
                  </a:lnTo>
                  <a:lnTo>
                    <a:pt x="158725" y="7392"/>
                  </a:lnTo>
                  <a:lnTo>
                    <a:pt x="160045" y="7873"/>
                  </a:lnTo>
                  <a:lnTo>
                    <a:pt x="161347" y="8372"/>
                  </a:lnTo>
                  <a:lnTo>
                    <a:pt x="162618" y="8872"/>
                  </a:lnTo>
                  <a:lnTo>
                    <a:pt x="163878" y="9390"/>
                  </a:lnTo>
                  <a:lnTo>
                    <a:pt x="165107" y="9917"/>
                  </a:lnTo>
                  <a:lnTo>
                    <a:pt x="166324" y="10454"/>
                  </a:lnTo>
                  <a:lnTo>
                    <a:pt x="167511" y="11000"/>
                  </a:lnTo>
                  <a:lnTo>
                    <a:pt x="168685" y="11564"/>
                  </a:lnTo>
                  <a:lnTo>
                    <a:pt x="169830" y="12128"/>
                  </a:lnTo>
                  <a:lnTo>
                    <a:pt x="170962" y="12711"/>
                  </a:lnTo>
                  <a:lnTo>
                    <a:pt x="172070" y="13294"/>
                  </a:lnTo>
                  <a:lnTo>
                    <a:pt x="173160" y="13895"/>
                  </a:lnTo>
                  <a:lnTo>
                    <a:pt x="174225" y="14496"/>
                  </a:lnTo>
                  <a:lnTo>
                    <a:pt x="175273" y="15116"/>
                  </a:lnTo>
                  <a:lnTo>
                    <a:pt x="176302" y="15736"/>
                  </a:lnTo>
                  <a:lnTo>
                    <a:pt x="177313" y="16374"/>
                  </a:lnTo>
                  <a:lnTo>
                    <a:pt x="178306" y="17013"/>
                  </a:lnTo>
                  <a:lnTo>
                    <a:pt x="179275" y="17660"/>
                  </a:lnTo>
                  <a:lnTo>
                    <a:pt x="180226" y="18317"/>
                  </a:lnTo>
                  <a:lnTo>
                    <a:pt x="181164" y="18983"/>
                  </a:lnTo>
                  <a:lnTo>
                    <a:pt x="182078" y="19658"/>
                  </a:lnTo>
                  <a:lnTo>
                    <a:pt x="182974" y="20334"/>
                  </a:lnTo>
                  <a:lnTo>
                    <a:pt x="183852" y="21018"/>
                  </a:lnTo>
                  <a:lnTo>
                    <a:pt x="184712" y="21712"/>
                  </a:lnTo>
                  <a:lnTo>
                    <a:pt x="185560" y="22415"/>
                  </a:lnTo>
                  <a:lnTo>
                    <a:pt x="186383" y="23118"/>
                  </a:lnTo>
                  <a:lnTo>
                    <a:pt x="187195" y="23830"/>
                  </a:lnTo>
                  <a:lnTo>
                    <a:pt x="187982" y="24552"/>
                  </a:lnTo>
                  <a:lnTo>
                    <a:pt x="188757" y="25274"/>
                  </a:lnTo>
                  <a:lnTo>
                    <a:pt x="189514" y="25995"/>
                  </a:lnTo>
                  <a:lnTo>
                    <a:pt x="190252" y="26735"/>
                  </a:lnTo>
                  <a:lnTo>
                    <a:pt x="190979" y="27475"/>
                  </a:lnTo>
                  <a:lnTo>
                    <a:pt x="191687" y="28215"/>
                  </a:lnTo>
                  <a:lnTo>
                    <a:pt x="192377" y="28965"/>
                  </a:lnTo>
                  <a:lnTo>
                    <a:pt x="193056" y="29714"/>
                  </a:lnTo>
                  <a:lnTo>
                    <a:pt x="193716" y="30463"/>
                  </a:lnTo>
                  <a:lnTo>
                    <a:pt x="194357" y="31231"/>
                  </a:lnTo>
                  <a:lnTo>
                    <a:pt x="194987" y="31990"/>
                  </a:lnTo>
                  <a:lnTo>
                    <a:pt x="195605" y="32757"/>
                  </a:lnTo>
                  <a:lnTo>
                    <a:pt x="196204" y="33525"/>
                  </a:lnTo>
                  <a:lnTo>
                    <a:pt x="196785" y="34293"/>
                  </a:lnTo>
                  <a:lnTo>
                    <a:pt x="197354" y="35070"/>
                  </a:lnTo>
                  <a:lnTo>
                    <a:pt x="197911" y="35847"/>
                  </a:lnTo>
                  <a:lnTo>
                    <a:pt x="198450" y="36624"/>
                  </a:lnTo>
                  <a:lnTo>
                    <a:pt x="198977" y="37411"/>
                  </a:lnTo>
                  <a:lnTo>
                    <a:pt x="199492" y="38188"/>
                  </a:lnTo>
                  <a:lnTo>
                    <a:pt x="199994" y="38974"/>
                  </a:lnTo>
                  <a:lnTo>
                    <a:pt x="200479" y="39760"/>
                  </a:lnTo>
                  <a:lnTo>
                    <a:pt x="200951" y="40547"/>
                  </a:lnTo>
                  <a:lnTo>
                    <a:pt x="201411" y="41333"/>
                  </a:lnTo>
                  <a:lnTo>
                    <a:pt x="201859" y="42119"/>
                  </a:lnTo>
                  <a:lnTo>
                    <a:pt x="202289" y="42915"/>
                  </a:lnTo>
                  <a:lnTo>
                    <a:pt x="202713" y="43701"/>
                  </a:lnTo>
                  <a:lnTo>
                    <a:pt x="203119" y="44488"/>
                  </a:lnTo>
                  <a:lnTo>
                    <a:pt x="203518" y="45274"/>
                  </a:lnTo>
                  <a:lnTo>
                    <a:pt x="203900" y="46069"/>
                  </a:lnTo>
                  <a:lnTo>
                    <a:pt x="204275" y="46856"/>
                  </a:lnTo>
                  <a:lnTo>
                    <a:pt x="204638" y="47642"/>
                  </a:lnTo>
                  <a:lnTo>
                    <a:pt x="204983" y="48419"/>
                  </a:lnTo>
                  <a:lnTo>
                    <a:pt x="205322" y="49205"/>
                  </a:lnTo>
                  <a:lnTo>
                    <a:pt x="205649" y="49992"/>
                  </a:lnTo>
                  <a:lnTo>
                    <a:pt x="205970" y="50769"/>
                  </a:lnTo>
                  <a:lnTo>
                    <a:pt x="206273" y="51546"/>
                  </a:lnTo>
                  <a:lnTo>
                    <a:pt x="206570" y="52323"/>
                  </a:lnTo>
                  <a:lnTo>
                    <a:pt x="206854" y="53091"/>
                  </a:lnTo>
                  <a:lnTo>
                    <a:pt x="207127" y="53859"/>
                  </a:lnTo>
                  <a:lnTo>
                    <a:pt x="207393" y="54626"/>
                  </a:lnTo>
                  <a:lnTo>
                    <a:pt x="207647" y="55394"/>
                  </a:lnTo>
                  <a:lnTo>
                    <a:pt x="207896" y="56153"/>
                  </a:lnTo>
                  <a:lnTo>
                    <a:pt x="208132" y="56911"/>
                  </a:lnTo>
                  <a:lnTo>
                    <a:pt x="208356" y="57661"/>
                  </a:lnTo>
                  <a:lnTo>
                    <a:pt x="208574" y="58410"/>
                  </a:lnTo>
                  <a:lnTo>
                    <a:pt x="208780" y="59159"/>
                  </a:lnTo>
                  <a:lnTo>
                    <a:pt x="208979" y="59899"/>
                  </a:lnTo>
                  <a:lnTo>
                    <a:pt x="209173" y="60630"/>
                  </a:lnTo>
                  <a:lnTo>
                    <a:pt x="209355" y="61361"/>
                  </a:lnTo>
                  <a:lnTo>
                    <a:pt x="209530" y="62083"/>
                  </a:lnTo>
                  <a:lnTo>
                    <a:pt x="209700" y="62804"/>
                  </a:lnTo>
                  <a:lnTo>
                    <a:pt x="209857" y="63517"/>
                  </a:lnTo>
                  <a:lnTo>
                    <a:pt x="210009" y="64220"/>
                  </a:lnTo>
                  <a:lnTo>
                    <a:pt x="210154" y="64923"/>
                  </a:lnTo>
                  <a:lnTo>
                    <a:pt x="210287" y="65616"/>
                  </a:lnTo>
                  <a:lnTo>
                    <a:pt x="210421" y="66310"/>
                  </a:lnTo>
                  <a:lnTo>
                    <a:pt x="210542" y="66986"/>
                  </a:lnTo>
                  <a:lnTo>
                    <a:pt x="210663" y="67661"/>
                  </a:lnTo>
                  <a:lnTo>
                    <a:pt x="210772" y="68327"/>
                  </a:lnTo>
                  <a:lnTo>
                    <a:pt x="210875" y="68984"/>
                  </a:lnTo>
                  <a:lnTo>
                    <a:pt x="210971" y="69641"/>
                  </a:lnTo>
                  <a:lnTo>
                    <a:pt x="211062" y="70279"/>
                  </a:lnTo>
                  <a:lnTo>
                    <a:pt x="211147" y="70917"/>
                  </a:lnTo>
                  <a:lnTo>
                    <a:pt x="211232" y="71546"/>
                  </a:lnTo>
                  <a:lnTo>
                    <a:pt x="211305" y="72166"/>
                  </a:lnTo>
                  <a:lnTo>
                    <a:pt x="211377" y="72777"/>
                  </a:lnTo>
                  <a:lnTo>
                    <a:pt x="211438" y="73369"/>
                  </a:lnTo>
                  <a:lnTo>
                    <a:pt x="211498" y="73961"/>
                  </a:lnTo>
                  <a:lnTo>
                    <a:pt x="211553" y="74544"/>
                  </a:lnTo>
                  <a:lnTo>
                    <a:pt x="211656" y="75681"/>
                  </a:lnTo>
                  <a:lnTo>
                    <a:pt x="211734" y="76773"/>
                  </a:lnTo>
                  <a:lnTo>
                    <a:pt x="211801" y="77818"/>
                  </a:lnTo>
                  <a:lnTo>
                    <a:pt x="211855" y="78827"/>
                  </a:lnTo>
                  <a:lnTo>
                    <a:pt x="211898" y="79779"/>
                  </a:lnTo>
                  <a:lnTo>
                    <a:pt x="211928" y="80695"/>
                  </a:lnTo>
                  <a:lnTo>
                    <a:pt x="211952" y="81556"/>
                  </a:lnTo>
                  <a:lnTo>
                    <a:pt x="211964" y="82360"/>
                  </a:lnTo>
                  <a:lnTo>
                    <a:pt x="211977" y="83119"/>
                  </a:lnTo>
                  <a:lnTo>
                    <a:pt x="211977" y="83813"/>
                  </a:lnTo>
                  <a:lnTo>
                    <a:pt x="211983" y="85043"/>
                  </a:lnTo>
                  <a:lnTo>
                    <a:pt x="211983" y="850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766;p67">
              <a:extLst>
                <a:ext uri="{FF2B5EF4-FFF2-40B4-BE49-F238E27FC236}">
                  <a16:creationId xmlns:a16="http://schemas.microsoft.com/office/drawing/2014/main" id="{FD7C6810-0491-9CB6-CF9D-8C9C458F92CF}"/>
                </a:ext>
              </a:extLst>
            </p:cNvPr>
            <p:cNvSpPr/>
            <p:nvPr/>
          </p:nvSpPr>
          <p:spPr>
            <a:xfrm>
              <a:off x="1499725" y="92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767;p67">
              <a:extLst>
                <a:ext uri="{FF2B5EF4-FFF2-40B4-BE49-F238E27FC236}">
                  <a16:creationId xmlns:a16="http://schemas.microsoft.com/office/drawing/2014/main" id="{AED487ED-17C2-1EC3-D6E3-DEE449C63504}"/>
                </a:ext>
              </a:extLst>
            </p:cNvPr>
            <p:cNvSpPr/>
            <p:nvPr/>
          </p:nvSpPr>
          <p:spPr>
            <a:xfrm>
              <a:off x="-1207950" y="-2033425"/>
              <a:ext cx="2707700" cy="2126100"/>
            </a:xfrm>
            <a:custGeom>
              <a:avLst/>
              <a:gdLst/>
              <a:ahLst/>
              <a:cxnLst/>
              <a:rect l="l" t="t" r="r" b="b"/>
              <a:pathLst>
                <a:path w="108308" h="85044" extrusionOk="0">
                  <a:moveTo>
                    <a:pt x="1" y="0"/>
                  </a:moveTo>
                  <a:lnTo>
                    <a:pt x="243" y="47"/>
                  </a:lnTo>
                  <a:lnTo>
                    <a:pt x="933" y="185"/>
                  </a:lnTo>
                  <a:lnTo>
                    <a:pt x="2053" y="426"/>
                  </a:lnTo>
                  <a:lnTo>
                    <a:pt x="2768" y="592"/>
                  </a:lnTo>
                  <a:lnTo>
                    <a:pt x="3573" y="777"/>
                  </a:lnTo>
                  <a:lnTo>
                    <a:pt x="4469" y="999"/>
                  </a:lnTo>
                  <a:lnTo>
                    <a:pt x="5462" y="1249"/>
                  </a:lnTo>
                  <a:lnTo>
                    <a:pt x="6534" y="1527"/>
                  </a:lnTo>
                  <a:lnTo>
                    <a:pt x="7690" y="1832"/>
                  </a:lnTo>
                  <a:lnTo>
                    <a:pt x="8919" y="2183"/>
                  </a:lnTo>
                  <a:lnTo>
                    <a:pt x="10227" y="2563"/>
                  </a:lnTo>
                  <a:lnTo>
                    <a:pt x="11607" y="2970"/>
                  </a:lnTo>
                  <a:lnTo>
                    <a:pt x="13055" y="3423"/>
                  </a:lnTo>
                  <a:lnTo>
                    <a:pt x="14562" y="3904"/>
                  </a:lnTo>
                  <a:lnTo>
                    <a:pt x="16130" y="4431"/>
                  </a:lnTo>
                  <a:lnTo>
                    <a:pt x="17759" y="4986"/>
                  </a:lnTo>
                  <a:lnTo>
                    <a:pt x="19436" y="5588"/>
                  </a:lnTo>
                  <a:lnTo>
                    <a:pt x="20296" y="5902"/>
                  </a:lnTo>
                  <a:lnTo>
                    <a:pt x="21168" y="6226"/>
                  </a:lnTo>
                  <a:lnTo>
                    <a:pt x="22046" y="6568"/>
                  </a:lnTo>
                  <a:lnTo>
                    <a:pt x="22942" y="6911"/>
                  </a:lnTo>
                  <a:lnTo>
                    <a:pt x="23844" y="7271"/>
                  </a:lnTo>
                  <a:lnTo>
                    <a:pt x="24758" y="7632"/>
                  </a:lnTo>
                  <a:lnTo>
                    <a:pt x="25679" y="8011"/>
                  </a:lnTo>
                  <a:lnTo>
                    <a:pt x="26611" y="8400"/>
                  </a:lnTo>
                  <a:lnTo>
                    <a:pt x="27556" y="8807"/>
                  </a:lnTo>
                  <a:lnTo>
                    <a:pt x="28500" y="9214"/>
                  </a:lnTo>
                  <a:lnTo>
                    <a:pt x="29457" y="9640"/>
                  </a:lnTo>
                  <a:lnTo>
                    <a:pt x="30426" y="10074"/>
                  </a:lnTo>
                  <a:lnTo>
                    <a:pt x="31394" y="10518"/>
                  </a:lnTo>
                  <a:lnTo>
                    <a:pt x="32369" y="10972"/>
                  </a:lnTo>
                  <a:lnTo>
                    <a:pt x="33356" y="11444"/>
                  </a:lnTo>
                  <a:lnTo>
                    <a:pt x="34343" y="11925"/>
                  </a:lnTo>
                  <a:lnTo>
                    <a:pt x="35342" y="12415"/>
                  </a:lnTo>
                  <a:lnTo>
                    <a:pt x="36341" y="12914"/>
                  </a:lnTo>
                  <a:lnTo>
                    <a:pt x="37340" y="13432"/>
                  </a:lnTo>
                  <a:lnTo>
                    <a:pt x="38351" y="13960"/>
                  </a:lnTo>
                  <a:lnTo>
                    <a:pt x="39362" y="14506"/>
                  </a:lnTo>
                  <a:lnTo>
                    <a:pt x="40374" y="15061"/>
                  </a:lnTo>
                  <a:lnTo>
                    <a:pt x="41391" y="15625"/>
                  </a:lnTo>
                  <a:lnTo>
                    <a:pt x="42408" y="16198"/>
                  </a:lnTo>
                  <a:lnTo>
                    <a:pt x="43431" y="16791"/>
                  </a:lnTo>
                  <a:lnTo>
                    <a:pt x="44448" y="17401"/>
                  </a:lnTo>
                  <a:lnTo>
                    <a:pt x="45472" y="18021"/>
                  </a:lnTo>
                  <a:lnTo>
                    <a:pt x="46495" y="18650"/>
                  </a:lnTo>
                  <a:lnTo>
                    <a:pt x="47512" y="19288"/>
                  </a:lnTo>
                  <a:lnTo>
                    <a:pt x="48535" y="19954"/>
                  </a:lnTo>
                  <a:lnTo>
                    <a:pt x="49552" y="20620"/>
                  </a:lnTo>
                  <a:lnTo>
                    <a:pt x="50576" y="21305"/>
                  </a:lnTo>
                  <a:lnTo>
                    <a:pt x="51587" y="22008"/>
                  </a:lnTo>
                  <a:lnTo>
                    <a:pt x="52604" y="22720"/>
                  </a:lnTo>
                  <a:lnTo>
                    <a:pt x="53615" y="23442"/>
                  </a:lnTo>
                  <a:lnTo>
                    <a:pt x="54620" y="24182"/>
                  </a:lnTo>
                  <a:lnTo>
                    <a:pt x="55625" y="24941"/>
                  </a:lnTo>
                  <a:lnTo>
                    <a:pt x="56624" y="25708"/>
                  </a:lnTo>
                  <a:lnTo>
                    <a:pt x="57617" y="26495"/>
                  </a:lnTo>
                  <a:lnTo>
                    <a:pt x="58610" y="27290"/>
                  </a:lnTo>
                  <a:lnTo>
                    <a:pt x="59591" y="28104"/>
                  </a:lnTo>
                  <a:lnTo>
                    <a:pt x="60572" y="28937"/>
                  </a:lnTo>
                  <a:lnTo>
                    <a:pt x="61541" y="29779"/>
                  </a:lnTo>
                  <a:lnTo>
                    <a:pt x="62504" y="30630"/>
                  </a:lnTo>
                  <a:lnTo>
                    <a:pt x="63460" y="31509"/>
                  </a:lnTo>
                  <a:lnTo>
                    <a:pt x="64411" y="32397"/>
                  </a:lnTo>
                  <a:lnTo>
                    <a:pt x="65355" y="33303"/>
                  </a:lnTo>
                  <a:lnTo>
                    <a:pt x="66288" y="34219"/>
                  </a:lnTo>
                  <a:lnTo>
                    <a:pt x="67208" y="35153"/>
                  </a:lnTo>
                  <a:lnTo>
                    <a:pt x="68122" y="36106"/>
                  </a:lnTo>
                  <a:lnTo>
                    <a:pt x="69025" y="37068"/>
                  </a:lnTo>
                  <a:lnTo>
                    <a:pt x="69473" y="37559"/>
                  </a:lnTo>
                  <a:lnTo>
                    <a:pt x="69915" y="38049"/>
                  </a:lnTo>
                  <a:lnTo>
                    <a:pt x="70357" y="38549"/>
                  </a:lnTo>
                  <a:lnTo>
                    <a:pt x="70799" y="39048"/>
                  </a:lnTo>
                  <a:lnTo>
                    <a:pt x="71234" y="39557"/>
                  </a:lnTo>
                  <a:lnTo>
                    <a:pt x="71670" y="40066"/>
                  </a:lnTo>
                  <a:lnTo>
                    <a:pt x="72100" y="40584"/>
                  </a:lnTo>
                  <a:lnTo>
                    <a:pt x="72530" y="41102"/>
                  </a:lnTo>
                  <a:lnTo>
                    <a:pt x="72954" y="41620"/>
                  </a:lnTo>
                  <a:lnTo>
                    <a:pt x="73372" y="42147"/>
                  </a:lnTo>
                  <a:lnTo>
                    <a:pt x="73790" y="42674"/>
                  </a:lnTo>
                  <a:lnTo>
                    <a:pt x="74207" y="43211"/>
                  </a:lnTo>
                  <a:lnTo>
                    <a:pt x="74619" y="43747"/>
                  </a:lnTo>
                  <a:lnTo>
                    <a:pt x="75025" y="44293"/>
                  </a:lnTo>
                  <a:lnTo>
                    <a:pt x="75430" y="44839"/>
                  </a:lnTo>
                  <a:lnTo>
                    <a:pt x="75830" y="45385"/>
                  </a:lnTo>
                  <a:lnTo>
                    <a:pt x="76230" y="45940"/>
                  </a:lnTo>
                  <a:lnTo>
                    <a:pt x="76623" y="46504"/>
                  </a:lnTo>
                  <a:lnTo>
                    <a:pt x="77017" y="47069"/>
                  </a:lnTo>
                  <a:lnTo>
                    <a:pt x="77404" y="47633"/>
                  </a:lnTo>
                  <a:lnTo>
                    <a:pt x="77786" y="48206"/>
                  </a:lnTo>
                  <a:lnTo>
                    <a:pt x="78167" y="48780"/>
                  </a:lnTo>
                  <a:lnTo>
                    <a:pt x="78543" y="49363"/>
                  </a:lnTo>
                  <a:lnTo>
                    <a:pt x="78912" y="49946"/>
                  </a:lnTo>
                  <a:lnTo>
                    <a:pt x="79281" y="50538"/>
                  </a:lnTo>
                  <a:lnTo>
                    <a:pt x="79645" y="51130"/>
                  </a:lnTo>
                  <a:lnTo>
                    <a:pt x="80002" y="51731"/>
                  </a:lnTo>
                  <a:lnTo>
                    <a:pt x="80359" y="52332"/>
                  </a:lnTo>
                  <a:lnTo>
                    <a:pt x="80710" y="52943"/>
                  </a:lnTo>
                  <a:lnTo>
                    <a:pt x="81055" y="53553"/>
                  </a:lnTo>
                  <a:lnTo>
                    <a:pt x="81400" y="54164"/>
                  </a:lnTo>
                  <a:lnTo>
                    <a:pt x="81739" y="54784"/>
                  </a:lnTo>
                  <a:lnTo>
                    <a:pt x="82072" y="55413"/>
                  </a:lnTo>
                  <a:lnTo>
                    <a:pt x="82399" y="56042"/>
                  </a:lnTo>
                  <a:lnTo>
                    <a:pt x="82726" y="56671"/>
                  </a:lnTo>
                  <a:lnTo>
                    <a:pt x="83047" y="57309"/>
                  </a:lnTo>
                  <a:lnTo>
                    <a:pt x="83362" y="57957"/>
                  </a:lnTo>
                  <a:lnTo>
                    <a:pt x="83671" y="58604"/>
                  </a:lnTo>
                  <a:lnTo>
                    <a:pt x="83980" y="59252"/>
                  </a:lnTo>
                  <a:lnTo>
                    <a:pt x="84276" y="59909"/>
                  </a:lnTo>
                  <a:lnTo>
                    <a:pt x="84573" y="60575"/>
                  </a:lnTo>
                  <a:lnTo>
                    <a:pt x="84864" y="61241"/>
                  </a:lnTo>
                  <a:lnTo>
                    <a:pt x="85154" y="61907"/>
                  </a:lnTo>
                  <a:lnTo>
                    <a:pt x="85433" y="62582"/>
                  </a:lnTo>
                  <a:lnTo>
                    <a:pt x="85711" y="63258"/>
                  </a:lnTo>
                  <a:lnTo>
                    <a:pt x="85984" y="63942"/>
                  </a:lnTo>
                  <a:lnTo>
                    <a:pt x="86250" y="64636"/>
                  </a:lnTo>
                  <a:lnTo>
                    <a:pt x="86511" y="65330"/>
                  </a:lnTo>
                  <a:lnTo>
                    <a:pt x="86765" y="66024"/>
                  </a:lnTo>
                  <a:lnTo>
                    <a:pt x="87013" y="66727"/>
                  </a:lnTo>
                  <a:lnTo>
                    <a:pt x="87255" y="67439"/>
                  </a:lnTo>
                  <a:lnTo>
                    <a:pt x="87498" y="68151"/>
                  </a:lnTo>
                  <a:lnTo>
                    <a:pt x="87728" y="68864"/>
                  </a:lnTo>
                  <a:lnTo>
                    <a:pt x="87958" y="69585"/>
                  </a:lnTo>
                  <a:lnTo>
                    <a:pt x="88182" y="70316"/>
                  </a:lnTo>
                  <a:lnTo>
                    <a:pt x="88400" y="71047"/>
                  </a:lnTo>
                  <a:lnTo>
                    <a:pt x="88606" y="71778"/>
                  </a:lnTo>
                  <a:lnTo>
                    <a:pt x="88811" y="72518"/>
                  </a:lnTo>
                  <a:lnTo>
                    <a:pt x="89011" y="73267"/>
                  </a:lnTo>
                  <a:lnTo>
                    <a:pt x="89205" y="74016"/>
                  </a:lnTo>
                  <a:lnTo>
                    <a:pt x="89393" y="74775"/>
                  </a:lnTo>
                  <a:lnTo>
                    <a:pt x="89574" y="75533"/>
                  </a:lnTo>
                  <a:lnTo>
                    <a:pt x="89750" y="76301"/>
                  </a:lnTo>
                  <a:lnTo>
                    <a:pt x="89913" y="77069"/>
                  </a:lnTo>
                  <a:lnTo>
                    <a:pt x="90077" y="77846"/>
                  </a:lnTo>
                  <a:lnTo>
                    <a:pt x="90234" y="78623"/>
                  </a:lnTo>
                  <a:lnTo>
                    <a:pt x="90386" y="79409"/>
                  </a:lnTo>
                  <a:lnTo>
                    <a:pt x="90525" y="80196"/>
                  </a:lnTo>
                  <a:lnTo>
                    <a:pt x="90664" y="80991"/>
                  </a:lnTo>
                  <a:lnTo>
                    <a:pt x="90797" y="81796"/>
                  </a:lnTo>
                  <a:lnTo>
                    <a:pt x="90918" y="82601"/>
                  </a:lnTo>
                  <a:lnTo>
                    <a:pt x="91040" y="83406"/>
                  </a:lnTo>
                  <a:lnTo>
                    <a:pt x="91149" y="84220"/>
                  </a:lnTo>
                  <a:lnTo>
                    <a:pt x="91251" y="85043"/>
                  </a:lnTo>
                  <a:lnTo>
                    <a:pt x="108308" y="85043"/>
                  </a:lnTo>
                  <a:lnTo>
                    <a:pt x="108302" y="83813"/>
                  </a:lnTo>
                  <a:lnTo>
                    <a:pt x="108302" y="83119"/>
                  </a:lnTo>
                  <a:lnTo>
                    <a:pt x="108289" y="82360"/>
                  </a:lnTo>
                  <a:lnTo>
                    <a:pt x="108277" y="81556"/>
                  </a:lnTo>
                  <a:lnTo>
                    <a:pt x="108253" y="80695"/>
                  </a:lnTo>
                  <a:lnTo>
                    <a:pt x="108223" y="79779"/>
                  </a:lnTo>
                  <a:lnTo>
                    <a:pt x="108180" y="78827"/>
                  </a:lnTo>
                  <a:lnTo>
                    <a:pt x="108126" y="77818"/>
                  </a:lnTo>
                  <a:lnTo>
                    <a:pt x="108059" y="76773"/>
                  </a:lnTo>
                  <a:lnTo>
                    <a:pt x="107981" y="75681"/>
                  </a:lnTo>
                  <a:lnTo>
                    <a:pt x="107878" y="74544"/>
                  </a:lnTo>
                  <a:lnTo>
                    <a:pt x="107823" y="73961"/>
                  </a:lnTo>
                  <a:lnTo>
                    <a:pt x="107763" y="73369"/>
                  </a:lnTo>
                  <a:lnTo>
                    <a:pt x="107702" y="72777"/>
                  </a:lnTo>
                  <a:lnTo>
                    <a:pt x="107630" y="72166"/>
                  </a:lnTo>
                  <a:lnTo>
                    <a:pt x="107557" y="71546"/>
                  </a:lnTo>
                  <a:lnTo>
                    <a:pt x="107472" y="70917"/>
                  </a:lnTo>
                  <a:lnTo>
                    <a:pt x="107387" y="70279"/>
                  </a:lnTo>
                  <a:lnTo>
                    <a:pt x="107296" y="69641"/>
                  </a:lnTo>
                  <a:lnTo>
                    <a:pt x="107200" y="68984"/>
                  </a:lnTo>
                  <a:lnTo>
                    <a:pt x="107097" y="68327"/>
                  </a:lnTo>
                  <a:lnTo>
                    <a:pt x="106988" y="67661"/>
                  </a:lnTo>
                  <a:lnTo>
                    <a:pt x="106867" y="66986"/>
                  </a:lnTo>
                  <a:lnTo>
                    <a:pt x="106746" y="66310"/>
                  </a:lnTo>
                  <a:lnTo>
                    <a:pt x="106612" y="65616"/>
                  </a:lnTo>
                  <a:lnTo>
                    <a:pt x="106479" y="64923"/>
                  </a:lnTo>
                  <a:lnTo>
                    <a:pt x="106334" y="64220"/>
                  </a:lnTo>
                  <a:lnTo>
                    <a:pt x="106182" y="63517"/>
                  </a:lnTo>
                  <a:lnTo>
                    <a:pt x="106025" y="62804"/>
                  </a:lnTo>
                  <a:lnTo>
                    <a:pt x="105855" y="62083"/>
                  </a:lnTo>
                  <a:lnTo>
                    <a:pt x="105680" y="61361"/>
                  </a:lnTo>
                  <a:lnTo>
                    <a:pt x="105498" y="60630"/>
                  </a:lnTo>
                  <a:lnTo>
                    <a:pt x="105304" y="59899"/>
                  </a:lnTo>
                  <a:lnTo>
                    <a:pt x="105105" y="59159"/>
                  </a:lnTo>
                  <a:lnTo>
                    <a:pt x="104899" y="58410"/>
                  </a:lnTo>
                  <a:lnTo>
                    <a:pt x="104681" y="57661"/>
                  </a:lnTo>
                  <a:lnTo>
                    <a:pt x="104457" y="56911"/>
                  </a:lnTo>
                  <a:lnTo>
                    <a:pt x="104221" y="56153"/>
                  </a:lnTo>
                  <a:lnTo>
                    <a:pt x="103972" y="55394"/>
                  </a:lnTo>
                  <a:lnTo>
                    <a:pt x="103718" y="54626"/>
                  </a:lnTo>
                  <a:lnTo>
                    <a:pt x="103452" y="53859"/>
                  </a:lnTo>
                  <a:lnTo>
                    <a:pt x="103179" y="53091"/>
                  </a:lnTo>
                  <a:lnTo>
                    <a:pt x="102895" y="52323"/>
                  </a:lnTo>
                  <a:lnTo>
                    <a:pt x="102598" y="51546"/>
                  </a:lnTo>
                  <a:lnTo>
                    <a:pt x="102295" y="50769"/>
                  </a:lnTo>
                  <a:lnTo>
                    <a:pt x="101974" y="49992"/>
                  </a:lnTo>
                  <a:lnTo>
                    <a:pt x="101647" y="49205"/>
                  </a:lnTo>
                  <a:lnTo>
                    <a:pt x="101308" y="48419"/>
                  </a:lnTo>
                  <a:lnTo>
                    <a:pt x="100963" y="47642"/>
                  </a:lnTo>
                  <a:lnTo>
                    <a:pt x="100600" y="46856"/>
                  </a:lnTo>
                  <a:lnTo>
                    <a:pt x="100225" y="46069"/>
                  </a:lnTo>
                  <a:lnTo>
                    <a:pt x="99843" y="45274"/>
                  </a:lnTo>
                  <a:lnTo>
                    <a:pt x="99444" y="44488"/>
                  </a:lnTo>
                  <a:lnTo>
                    <a:pt x="99038" y="43701"/>
                  </a:lnTo>
                  <a:lnTo>
                    <a:pt x="98614" y="42915"/>
                  </a:lnTo>
                  <a:lnTo>
                    <a:pt x="98184" y="42119"/>
                  </a:lnTo>
                  <a:lnTo>
                    <a:pt x="97736" y="41333"/>
                  </a:lnTo>
                  <a:lnTo>
                    <a:pt x="97276" y="40547"/>
                  </a:lnTo>
                  <a:lnTo>
                    <a:pt x="96804" y="39760"/>
                  </a:lnTo>
                  <a:lnTo>
                    <a:pt x="96319" y="38974"/>
                  </a:lnTo>
                  <a:lnTo>
                    <a:pt x="95817" y="38188"/>
                  </a:lnTo>
                  <a:lnTo>
                    <a:pt x="95302" y="37411"/>
                  </a:lnTo>
                  <a:lnTo>
                    <a:pt x="94775" y="36624"/>
                  </a:lnTo>
                  <a:lnTo>
                    <a:pt x="94236" y="35847"/>
                  </a:lnTo>
                  <a:lnTo>
                    <a:pt x="93679" y="35070"/>
                  </a:lnTo>
                  <a:lnTo>
                    <a:pt x="93110" y="34293"/>
                  </a:lnTo>
                  <a:lnTo>
                    <a:pt x="92529" y="33525"/>
                  </a:lnTo>
                  <a:lnTo>
                    <a:pt x="91930" y="32757"/>
                  </a:lnTo>
                  <a:lnTo>
                    <a:pt x="91312" y="31990"/>
                  </a:lnTo>
                  <a:lnTo>
                    <a:pt x="90682" y="31231"/>
                  </a:lnTo>
                  <a:lnTo>
                    <a:pt x="90041" y="30463"/>
                  </a:lnTo>
                  <a:lnTo>
                    <a:pt x="89381" y="29714"/>
                  </a:lnTo>
                  <a:lnTo>
                    <a:pt x="88702" y="28965"/>
                  </a:lnTo>
                  <a:lnTo>
                    <a:pt x="88012" y="28215"/>
                  </a:lnTo>
                  <a:lnTo>
                    <a:pt x="87304" y="27475"/>
                  </a:lnTo>
                  <a:lnTo>
                    <a:pt x="86577" y="26735"/>
                  </a:lnTo>
                  <a:lnTo>
                    <a:pt x="85839" y="25995"/>
                  </a:lnTo>
                  <a:lnTo>
                    <a:pt x="85082" y="25274"/>
                  </a:lnTo>
                  <a:lnTo>
                    <a:pt x="84307" y="24552"/>
                  </a:lnTo>
                  <a:lnTo>
                    <a:pt x="83520" y="23830"/>
                  </a:lnTo>
                  <a:lnTo>
                    <a:pt x="82708" y="23118"/>
                  </a:lnTo>
                  <a:lnTo>
                    <a:pt x="81885" y="22415"/>
                  </a:lnTo>
                  <a:lnTo>
                    <a:pt x="81037" y="21712"/>
                  </a:lnTo>
                  <a:lnTo>
                    <a:pt x="80177" y="21018"/>
                  </a:lnTo>
                  <a:lnTo>
                    <a:pt x="79299" y="20334"/>
                  </a:lnTo>
                  <a:lnTo>
                    <a:pt x="78403" y="19658"/>
                  </a:lnTo>
                  <a:lnTo>
                    <a:pt x="77489" y="18983"/>
                  </a:lnTo>
                  <a:lnTo>
                    <a:pt x="76551" y="18317"/>
                  </a:lnTo>
                  <a:lnTo>
                    <a:pt x="75600" y="17660"/>
                  </a:lnTo>
                  <a:lnTo>
                    <a:pt x="74631" y="17013"/>
                  </a:lnTo>
                  <a:lnTo>
                    <a:pt x="73638" y="16374"/>
                  </a:lnTo>
                  <a:lnTo>
                    <a:pt x="72627" y="15736"/>
                  </a:lnTo>
                  <a:lnTo>
                    <a:pt x="71598" y="15116"/>
                  </a:lnTo>
                  <a:lnTo>
                    <a:pt x="70550" y="14496"/>
                  </a:lnTo>
                  <a:lnTo>
                    <a:pt x="69485" y="13895"/>
                  </a:lnTo>
                  <a:lnTo>
                    <a:pt x="68395" y="13294"/>
                  </a:lnTo>
                  <a:lnTo>
                    <a:pt x="67287" y="12711"/>
                  </a:lnTo>
                  <a:lnTo>
                    <a:pt x="66155" y="12128"/>
                  </a:lnTo>
                  <a:lnTo>
                    <a:pt x="65010" y="11564"/>
                  </a:lnTo>
                  <a:lnTo>
                    <a:pt x="63836" y="11000"/>
                  </a:lnTo>
                  <a:lnTo>
                    <a:pt x="62649" y="10454"/>
                  </a:lnTo>
                  <a:lnTo>
                    <a:pt x="61432" y="9917"/>
                  </a:lnTo>
                  <a:lnTo>
                    <a:pt x="60203" y="9390"/>
                  </a:lnTo>
                  <a:lnTo>
                    <a:pt x="58943" y="8872"/>
                  </a:lnTo>
                  <a:lnTo>
                    <a:pt x="57672" y="8372"/>
                  </a:lnTo>
                  <a:lnTo>
                    <a:pt x="56370" y="7873"/>
                  </a:lnTo>
                  <a:lnTo>
                    <a:pt x="55050" y="7392"/>
                  </a:lnTo>
                  <a:lnTo>
                    <a:pt x="53706" y="6920"/>
                  </a:lnTo>
                  <a:lnTo>
                    <a:pt x="52344" y="6467"/>
                  </a:lnTo>
                  <a:lnTo>
                    <a:pt x="50957" y="6023"/>
                  </a:lnTo>
                  <a:lnTo>
                    <a:pt x="49546" y="5588"/>
                  </a:lnTo>
                  <a:lnTo>
                    <a:pt x="48111" y="5162"/>
                  </a:lnTo>
                  <a:lnTo>
                    <a:pt x="46658" y="4755"/>
                  </a:lnTo>
                  <a:lnTo>
                    <a:pt x="45175" y="4367"/>
                  </a:lnTo>
                  <a:lnTo>
                    <a:pt x="43673" y="3987"/>
                  </a:lnTo>
                  <a:lnTo>
                    <a:pt x="42214" y="3636"/>
                  </a:lnTo>
                  <a:lnTo>
                    <a:pt x="40731" y="3294"/>
                  </a:lnTo>
                  <a:lnTo>
                    <a:pt x="39223" y="2970"/>
                  </a:lnTo>
                  <a:lnTo>
                    <a:pt x="37691" y="2655"/>
                  </a:lnTo>
                  <a:lnTo>
                    <a:pt x="36141" y="2359"/>
                  </a:lnTo>
                  <a:lnTo>
                    <a:pt x="34567" y="2072"/>
                  </a:lnTo>
                  <a:lnTo>
                    <a:pt x="32975" y="1795"/>
                  </a:lnTo>
                  <a:lnTo>
                    <a:pt x="31358" y="1545"/>
                  </a:lnTo>
                  <a:lnTo>
                    <a:pt x="29711" y="1295"/>
                  </a:lnTo>
                  <a:lnTo>
                    <a:pt x="28046" y="1064"/>
                  </a:lnTo>
                  <a:lnTo>
                    <a:pt x="26357" y="851"/>
                  </a:lnTo>
                  <a:lnTo>
                    <a:pt x="24649" y="648"/>
                  </a:lnTo>
                  <a:lnTo>
                    <a:pt x="22912" y="463"/>
                  </a:lnTo>
                  <a:lnTo>
                    <a:pt x="21156" y="296"/>
                  </a:lnTo>
                  <a:lnTo>
                    <a:pt x="19370" y="139"/>
                  </a:lnTo>
                  <a:lnTo>
                    <a:pt x="175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768;p67">
              <a:extLst>
                <a:ext uri="{FF2B5EF4-FFF2-40B4-BE49-F238E27FC236}">
                  <a16:creationId xmlns:a16="http://schemas.microsoft.com/office/drawing/2014/main" id="{79469D07-C681-ED90-1E8A-FAB1313D2C71}"/>
                </a:ext>
              </a:extLst>
            </p:cNvPr>
            <p:cNvSpPr/>
            <p:nvPr/>
          </p:nvSpPr>
          <p:spPr>
            <a:xfrm>
              <a:off x="-1207950" y="-2033425"/>
              <a:ext cx="2707700" cy="2126100"/>
            </a:xfrm>
            <a:custGeom>
              <a:avLst/>
              <a:gdLst/>
              <a:ahLst/>
              <a:cxnLst/>
              <a:rect l="l" t="t" r="r" b="b"/>
              <a:pathLst>
                <a:path w="108308" h="85044" fill="none" extrusionOk="0">
                  <a:moveTo>
                    <a:pt x="43673" y="3987"/>
                  </a:moveTo>
                  <a:lnTo>
                    <a:pt x="43673" y="3987"/>
                  </a:lnTo>
                  <a:lnTo>
                    <a:pt x="42214" y="3636"/>
                  </a:lnTo>
                  <a:lnTo>
                    <a:pt x="40731" y="3294"/>
                  </a:lnTo>
                  <a:lnTo>
                    <a:pt x="39223" y="2970"/>
                  </a:lnTo>
                  <a:lnTo>
                    <a:pt x="37691" y="2655"/>
                  </a:lnTo>
                  <a:lnTo>
                    <a:pt x="36141" y="2359"/>
                  </a:lnTo>
                  <a:lnTo>
                    <a:pt x="34567" y="2072"/>
                  </a:lnTo>
                  <a:lnTo>
                    <a:pt x="32975" y="1795"/>
                  </a:lnTo>
                  <a:lnTo>
                    <a:pt x="31358" y="1545"/>
                  </a:lnTo>
                  <a:lnTo>
                    <a:pt x="29711" y="1295"/>
                  </a:lnTo>
                  <a:lnTo>
                    <a:pt x="28046" y="1064"/>
                  </a:lnTo>
                  <a:lnTo>
                    <a:pt x="26357" y="851"/>
                  </a:lnTo>
                  <a:lnTo>
                    <a:pt x="24649" y="648"/>
                  </a:lnTo>
                  <a:lnTo>
                    <a:pt x="22912" y="463"/>
                  </a:lnTo>
                  <a:lnTo>
                    <a:pt x="21156" y="296"/>
                  </a:lnTo>
                  <a:lnTo>
                    <a:pt x="19370" y="139"/>
                  </a:lnTo>
                  <a:lnTo>
                    <a:pt x="17565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43" y="47"/>
                  </a:lnTo>
                  <a:lnTo>
                    <a:pt x="933" y="185"/>
                  </a:lnTo>
                  <a:lnTo>
                    <a:pt x="2053" y="426"/>
                  </a:lnTo>
                  <a:lnTo>
                    <a:pt x="2768" y="592"/>
                  </a:lnTo>
                  <a:lnTo>
                    <a:pt x="3573" y="777"/>
                  </a:lnTo>
                  <a:lnTo>
                    <a:pt x="4469" y="999"/>
                  </a:lnTo>
                  <a:lnTo>
                    <a:pt x="5462" y="1249"/>
                  </a:lnTo>
                  <a:lnTo>
                    <a:pt x="6534" y="1527"/>
                  </a:lnTo>
                  <a:lnTo>
                    <a:pt x="7690" y="1832"/>
                  </a:lnTo>
                  <a:lnTo>
                    <a:pt x="8919" y="2183"/>
                  </a:lnTo>
                  <a:lnTo>
                    <a:pt x="10227" y="2563"/>
                  </a:lnTo>
                  <a:lnTo>
                    <a:pt x="11607" y="2970"/>
                  </a:lnTo>
                  <a:lnTo>
                    <a:pt x="13055" y="3423"/>
                  </a:lnTo>
                  <a:lnTo>
                    <a:pt x="14562" y="3904"/>
                  </a:lnTo>
                  <a:lnTo>
                    <a:pt x="16130" y="4431"/>
                  </a:lnTo>
                  <a:lnTo>
                    <a:pt x="17759" y="4986"/>
                  </a:lnTo>
                  <a:lnTo>
                    <a:pt x="19436" y="5588"/>
                  </a:lnTo>
                  <a:lnTo>
                    <a:pt x="20296" y="5902"/>
                  </a:lnTo>
                  <a:lnTo>
                    <a:pt x="21168" y="6226"/>
                  </a:lnTo>
                  <a:lnTo>
                    <a:pt x="22046" y="6568"/>
                  </a:lnTo>
                  <a:lnTo>
                    <a:pt x="22942" y="6911"/>
                  </a:lnTo>
                  <a:lnTo>
                    <a:pt x="23844" y="7271"/>
                  </a:lnTo>
                  <a:lnTo>
                    <a:pt x="24758" y="7632"/>
                  </a:lnTo>
                  <a:lnTo>
                    <a:pt x="25679" y="8011"/>
                  </a:lnTo>
                  <a:lnTo>
                    <a:pt x="26611" y="8400"/>
                  </a:lnTo>
                  <a:lnTo>
                    <a:pt x="27556" y="8807"/>
                  </a:lnTo>
                  <a:lnTo>
                    <a:pt x="28500" y="9214"/>
                  </a:lnTo>
                  <a:lnTo>
                    <a:pt x="29457" y="9640"/>
                  </a:lnTo>
                  <a:lnTo>
                    <a:pt x="30426" y="10074"/>
                  </a:lnTo>
                  <a:lnTo>
                    <a:pt x="31394" y="10518"/>
                  </a:lnTo>
                  <a:lnTo>
                    <a:pt x="32369" y="10972"/>
                  </a:lnTo>
                  <a:lnTo>
                    <a:pt x="33356" y="11444"/>
                  </a:lnTo>
                  <a:lnTo>
                    <a:pt x="34343" y="11925"/>
                  </a:lnTo>
                  <a:lnTo>
                    <a:pt x="35342" y="12415"/>
                  </a:lnTo>
                  <a:lnTo>
                    <a:pt x="36341" y="12914"/>
                  </a:lnTo>
                  <a:lnTo>
                    <a:pt x="37340" y="13432"/>
                  </a:lnTo>
                  <a:lnTo>
                    <a:pt x="38351" y="13960"/>
                  </a:lnTo>
                  <a:lnTo>
                    <a:pt x="39362" y="14506"/>
                  </a:lnTo>
                  <a:lnTo>
                    <a:pt x="40374" y="15061"/>
                  </a:lnTo>
                  <a:lnTo>
                    <a:pt x="41391" y="15625"/>
                  </a:lnTo>
                  <a:lnTo>
                    <a:pt x="42408" y="16198"/>
                  </a:lnTo>
                  <a:lnTo>
                    <a:pt x="43431" y="16791"/>
                  </a:lnTo>
                  <a:lnTo>
                    <a:pt x="44448" y="17401"/>
                  </a:lnTo>
                  <a:lnTo>
                    <a:pt x="45472" y="18021"/>
                  </a:lnTo>
                  <a:lnTo>
                    <a:pt x="46495" y="18650"/>
                  </a:lnTo>
                  <a:lnTo>
                    <a:pt x="47512" y="19288"/>
                  </a:lnTo>
                  <a:lnTo>
                    <a:pt x="48535" y="19954"/>
                  </a:lnTo>
                  <a:lnTo>
                    <a:pt x="49552" y="20620"/>
                  </a:lnTo>
                  <a:lnTo>
                    <a:pt x="50576" y="21305"/>
                  </a:lnTo>
                  <a:lnTo>
                    <a:pt x="51587" y="22008"/>
                  </a:lnTo>
                  <a:lnTo>
                    <a:pt x="52604" y="22720"/>
                  </a:lnTo>
                  <a:lnTo>
                    <a:pt x="53615" y="23442"/>
                  </a:lnTo>
                  <a:lnTo>
                    <a:pt x="54620" y="24182"/>
                  </a:lnTo>
                  <a:lnTo>
                    <a:pt x="55625" y="24941"/>
                  </a:lnTo>
                  <a:lnTo>
                    <a:pt x="56624" y="25708"/>
                  </a:lnTo>
                  <a:lnTo>
                    <a:pt x="57617" y="26495"/>
                  </a:lnTo>
                  <a:lnTo>
                    <a:pt x="58610" y="27290"/>
                  </a:lnTo>
                  <a:lnTo>
                    <a:pt x="59591" y="28104"/>
                  </a:lnTo>
                  <a:lnTo>
                    <a:pt x="60572" y="28937"/>
                  </a:lnTo>
                  <a:lnTo>
                    <a:pt x="61541" y="29779"/>
                  </a:lnTo>
                  <a:lnTo>
                    <a:pt x="62504" y="30630"/>
                  </a:lnTo>
                  <a:lnTo>
                    <a:pt x="63460" y="31509"/>
                  </a:lnTo>
                  <a:lnTo>
                    <a:pt x="64411" y="32397"/>
                  </a:lnTo>
                  <a:lnTo>
                    <a:pt x="65355" y="33303"/>
                  </a:lnTo>
                  <a:lnTo>
                    <a:pt x="66288" y="34219"/>
                  </a:lnTo>
                  <a:lnTo>
                    <a:pt x="67208" y="35153"/>
                  </a:lnTo>
                  <a:lnTo>
                    <a:pt x="68122" y="36106"/>
                  </a:lnTo>
                  <a:lnTo>
                    <a:pt x="69025" y="37068"/>
                  </a:lnTo>
                  <a:lnTo>
                    <a:pt x="69473" y="37559"/>
                  </a:lnTo>
                  <a:lnTo>
                    <a:pt x="69915" y="38049"/>
                  </a:lnTo>
                  <a:lnTo>
                    <a:pt x="70357" y="38549"/>
                  </a:lnTo>
                  <a:lnTo>
                    <a:pt x="70799" y="39048"/>
                  </a:lnTo>
                  <a:lnTo>
                    <a:pt x="71234" y="39557"/>
                  </a:lnTo>
                  <a:lnTo>
                    <a:pt x="71670" y="40066"/>
                  </a:lnTo>
                  <a:lnTo>
                    <a:pt x="72100" y="40584"/>
                  </a:lnTo>
                  <a:lnTo>
                    <a:pt x="72530" y="41102"/>
                  </a:lnTo>
                  <a:lnTo>
                    <a:pt x="72954" y="41620"/>
                  </a:lnTo>
                  <a:lnTo>
                    <a:pt x="73372" y="42147"/>
                  </a:lnTo>
                  <a:lnTo>
                    <a:pt x="73790" y="42674"/>
                  </a:lnTo>
                  <a:lnTo>
                    <a:pt x="74207" y="43211"/>
                  </a:lnTo>
                  <a:lnTo>
                    <a:pt x="74619" y="43747"/>
                  </a:lnTo>
                  <a:lnTo>
                    <a:pt x="75025" y="44293"/>
                  </a:lnTo>
                  <a:lnTo>
                    <a:pt x="75430" y="44839"/>
                  </a:lnTo>
                  <a:lnTo>
                    <a:pt x="75830" y="45385"/>
                  </a:lnTo>
                  <a:lnTo>
                    <a:pt x="76230" y="45940"/>
                  </a:lnTo>
                  <a:lnTo>
                    <a:pt x="76623" y="46504"/>
                  </a:lnTo>
                  <a:lnTo>
                    <a:pt x="77017" y="47069"/>
                  </a:lnTo>
                  <a:lnTo>
                    <a:pt x="77404" y="47633"/>
                  </a:lnTo>
                  <a:lnTo>
                    <a:pt x="77786" y="48206"/>
                  </a:lnTo>
                  <a:lnTo>
                    <a:pt x="78167" y="48780"/>
                  </a:lnTo>
                  <a:lnTo>
                    <a:pt x="78543" y="49363"/>
                  </a:lnTo>
                  <a:lnTo>
                    <a:pt x="78912" y="49946"/>
                  </a:lnTo>
                  <a:lnTo>
                    <a:pt x="79281" y="50538"/>
                  </a:lnTo>
                  <a:lnTo>
                    <a:pt x="79645" y="51130"/>
                  </a:lnTo>
                  <a:lnTo>
                    <a:pt x="80002" y="51731"/>
                  </a:lnTo>
                  <a:lnTo>
                    <a:pt x="80359" y="52332"/>
                  </a:lnTo>
                  <a:lnTo>
                    <a:pt x="80710" y="52943"/>
                  </a:lnTo>
                  <a:lnTo>
                    <a:pt x="81055" y="53553"/>
                  </a:lnTo>
                  <a:lnTo>
                    <a:pt x="81400" y="54164"/>
                  </a:lnTo>
                  <a:lnTo>
                    <a:pt x="81739" y="54784"/>
                  </a:lnTo>
                  <a:lnTo>
                    <a:pt x="82072" y="55413"/>
                  </a:lnTo>
                  <a:lnTo>
                    <a:pt x="82399" y="56042"/>
                  </a:lnTo>
                  <a:lnTo>
                    <a:pt x="82726" y="56671"/>
                  </a:lnTo>
                  <a:lnTo>
                    <a:pt x="83047" y="57309"/>
                  </a:lnTo>
                  <a:lnTo>
                    <a:pt x="83362" y="57957"/>
                  </a:lnTo>
                  <a:lnTo>
                    <a:pt x="83671" y="58604"/>
                  </a:lnTo>
                  <a:lnTo>
                    <a:pt x="83980" y="59252"/>
                  </a:lnTo>
                  <a:lnTo>
                    <a:pt x="84276" y="59909"/>
                  </a:lnTo>
                  <a:lnTo>
                    <a:pt x="84573" y="60575"/>
                  </a:lnTo>
                  <a:lnTo>
                    <a:pt x="84864" y="61241"/>
                  </a:lnTo>
                  <a:lnTo>
                    <a:pt x="85154" y="61907"/>
                  </a:lnTo>
                  <a:lnTo>
                    <a:pt x="85433" y="62582"/>
                  </a:lnTo>
                  <a:lnTo>
                    <a:pt x="85711" y="63258"/>
                  </a:lnTo>
                  <a:lnTo>
                    <a:pt x="85984" y="63942"/>
                  </a:lnTo>
                  <a:lnTo>
                    <a:pt x="86250" y="64636"/>
                  </a:lnTo>
                  <a:lnTo>
                    <a:pt x="86511" y="65330"/>
                  </a:lnTo>
                  <a:lnTo>
                    <a:pt x="86765" y="66024"/>
                  </a:lnTo>
                  <a:lnTo>
                    <a:pt x="87013" y="66727"/>
                  </a:lnTo>
                  <a:lnTo>
                    <a:pt x="87255" y="67439"/>
                  </a:lnTo>
                  <a:lnTo>
                    <a:pt x="87498" y="68151"/>
                  </a:lnTo>
                  <a:lnTo>
                    <a:pt x="87728" y="68864"/>
                  </a:lnTo>
                  <a:lnTo>
                    <a:pt x="87958" y="69585"/>
                  </a:lnTo>
                  <a:lnTo>
                    <a:pt x="88182" y="70316"/>
                  </a:lnTo>
                  <a:lnTo>
                    <a:pt x="88400" y="71047"/>
                  </a:lnTo>
                  <a:lnTo>
                    <a:pt x="88606" y="71778"/>
                  </a:lnTo>
                  <a:lnTo>
                    <a:pt x="88811" y="72518"/>
                  </a:lnTo>
                  <a:lnTo>
                    <a:pt x="89011" y="73267"/>
                  </a:lnTo>
                  <a:lnTo>
                    <a:pt x="89205" y="74016"/>
                  </a:lnTo>
                  <a:lnTo>
                    <a:pt x="89393" y="74775"/>
                  </a:lnTo>
                  <a:lnTo>
                    <a:pt x="89574" y="75533"/>
                  </a:lnTo>
                  <a:lnTo>
                    <a:pt x="89750" y="76301"/>
                  </a:lnTo>
                  <a:lnTo>
                    <a:pt x="89913" y="77069"/>
                  </a:lnTo>
                  <a:lnTo>
                    <a:pt x="90077" y="77846"/>
                  </a:lnTo>
                  <a:lnTo>
                    <a:pt x="90234" y="78623"/>
                  </a:lnTo>
                  <a:lnTo>
                    <a:pt x="90386" y="79409"/>
                  </a:lnTo>
                  <a:lnTo>
                    <a:pt x="90525" y="80196"/>
                  </a:lnTo>
                  <a:lnTo>
                    <a:pt x="90664" y="80991"/>
                  </a:lnTo>
                  <a:lnTo>
                    <a:pt x="90797" y="81796"/>
                  </a:lnTo>
                  <a:lnTo>
                    <a:pt x="90918" y="82601"/>
                  </a:lnTo>
                  <a:lnTo>
                    <a:pt x="91040" y="83406"/>
                  </a:lnTo>
                  <a:lnTo>
                    <a:pt x="91149" y="84220"/>
                  </a:lnTo>
                  <a:lnTo>
                    <a:pt x="91251" y="85043"/>
                  </a:lnTo>
                  <a:lnTo>
                    <a:pt x="108308" y="85043"/>
                  </a:lnTo>
                  <a:lnTo>
                    <a:pt x="108308" y="85043"/>
                  </a:lnTo>
                  <a:lnTo>
                    <a:pt x="108302" y="83813"/>
                  </a:lnTo>
                  <a:lnTo>
                    <a:pt x="108302" y="83119"/>
                  </a:lnTo>
                  <a:lnTo>
                    <a:pt x="108289" y="82360"/>
                  </a:lnTo>
                  <a:lnTo>
                    <a:pt x="108277" y="81556"/>
                  </a:lnTo>
                  <a:lnTo>
                    <a:pt x="108253" y="80695"/>
                  </a:lnTo>
                  <a:lnTo>
                    <a:pt x="108223" y="79779"/>
                  </a:lnTo>
                  <a:lnTo>
                    <a:pt x="108180" y="78827"/>
                  </a:lnTo>
                  <a:lnTo>
                    <a:pt x="108126" y="77818"/>
                  </a:lnTo>
                  <a:lnTo>
                    <a:pt x="108059" y="76773"/>
                  </a:lnTo>
                  <a:lnTo>
                    <a:pt x="107981" y="75681"/>
                  </a:lnTo>
                  <a:lnTo>
                    <a:pt x="107878" y="74544"/>
                  </a:lnTo>
                  <a:lnTo>
                    <a:pt x="107823" y="73961"/>
                  </a:lnTo>
                  <a:lnTo>
                    <a:pt x="107763" y="73369"/>
                  </a:lnTo>
                  <a:lnTo>
                    <a:pt x="107702" y="72777"/>
                  </a:lnTo>
                  <a:lnTo>
                    <a:pt x="107630" y="72166"/>
                  </a:lnTo>
                  <a:lnTo>
                    <a:pt x="107557" y="71546"/>
                  </a:lnTo>
                  <a:lnTo>
                    <a:pt x="107472" y="70917"/>
                  </a:lnTo>
                  <a:lnTo>
                    <a:pt x="107387" y="70279"/>
                  </a:lnTo>
                  <a:lnTo>
                    <a:pt x="107296" y="69641"/>
                  </a:lnTo>
                  <a:lnTo>
                    <a:pt x="107200" y="68984"/>
                  </a:lnTo>
                  <a:lnTo>
                    <a:pt x="107097" y="68327"/>
                  </a:lnTo>
                  <a:lnTo>
                    <a:pt x="106988" y="67661"/>
                  </a:lnTo>
                  <a:lnTo>
                    <a:pt x="106867" y="66986"/>
                  </a:lnTo>
                  <a:lnTo>
                    <a:pt x="106746" y="66310"/>
                  </a:lnTo>
                  <a:lnTo>
                    <a:pt x="106612" y="65616"/>
                  </a:lnTo>
                  <a:lnTo>
                    <a:pt x="106479" y="64923"/>
                  </a:lnTo>
                  <a:lnTo>
                    <a:pt x="106334" y="64220"/>
                  </a:lnTo>
                  <a:lnTo>
                    <a:pt x="106182" y="63517"/>
                  </a:lnTo>
                  <a:lnTo>
                    <a:pt x="106025" y="62804"/>
                  </a:lnTo>
                  <a:lnTo>
                    <a:pt x="105855" y="62083"/>
                  </a:lnTo>
                  <a:lnTo>
                    <a:pt x="105680" y="61361"/>
                  </a:lnTo>
                  <a:lnTo>
                    <a:pt x="105498" y="60630"/>
                  </a:lnTo>
                  <a:lnTo>
                    <a:pt x="105304" y="59899"/>
                  </a:lnTo>
                  <a:lnTo>
                    <a:pt x="105105" y="59159"/>
                  </a:lnTo>
                  <a:lnTo>
                    <a:pt x="104899" y="58410"/>
                  </a:lnTo>
                  <a:lnTo>
                    <a:pt x="104681" y="57661"/>
                  </a:lnTo>
                  <a:lnTo>
                    <a:pt x="104457" y="56911"/>
                  </a:lnTo>
                  <a:lnTo>
                    <a:pt x="104221" y="56153"/>
                  </a:lnTo>
                  <a:lnTo>
                    <a:pt x="103972" y="55394"/>
                  </a:lnTo>
                  <a:lnTo>
                    <a:pt x="103718" y="54626"/>
                  </a:lnTo>
                  <a:lnTo>
                    <a:pt x="103452" y="53859"/>
                  </a:lnTo>
                  <a:lnTo>
                    <a:pt x="103179" y="53091"/>
                  </a:lnTo>
                  <a:lnTo>
                    <a:pt x="102895" y="52323"/>
                  </a:lnTo>
                  <a:lnTo>
                    <a:pt x="102598" y="51546"/>
                  </a:lnTo>
                  <a:lnTo>
                    <a:pt x="102295" y="50769"/>
                  </a:lnTo>
                  <a:lnTo>
                    <a:pt x="101974" y="49992"/>
                  </a:lnTo>
                  <a:lnTo>
                    <a:pt x="101647" y="49205"/>
                  </a:lnTo>
                  <a:lnTo>
                    <a:pt x="101308" y="48419"/>
                  </a:lnTo>
                  <a:lnTo>
                    <a:pt x="100963" y="47642"/>
                  </a:lnTo>
                  <a:lnTo>
                    <a:pt x="100600" y="46856"/>
                  </a:lnTo>
                  <a:lnTo>
                    <a:pt x="100225" y="46069"/>
                  </a:lnTo>
                  <a:lnTo>
                    <a:pt x="99843" y="45274"/>
                  </a:lnTo>
                  <a:lnTo>
                    <a:pt x="99444" y="44488"/>
                  </a:lnTo>
                  <a:lnTo>
                    <a:pt x="99038" y="43701"/>
                  </a:lnTo>
                  <a:lnTo>
                    <a:pt x="98614" y="42915"/>
                  </a:lnTo>
                  <a:lnTo>
                    <a:pt x="98184" y="42119"/>
                  </a:lnTo>
                  <a:lnTo>
                    <a:pt x="97736" y="41333"/>
                  </a:lnTo>
                  <a:lnTo>
                    <a:pt x="97276" y="40547"/>
                  </a:lnTo>
                  <a:lnTo>
                    <a:pt x="96804" y="39760"/>
                  </a:lnTo>
                  <a:lnTo>
                    <a:pt x="96319" y="38974"/>
                  </a:lnTo>
                  <a:lnTo>
                    <a:pt x="95817" y="38188"/>
                  </a:lnTo>
                  <a:lnTo>
                    <a:pt x="95302" y="37411"/>
                  </a:lnTo>
                  <a:lnTo>
                    <a:pt x="94775" y="36624"/>
                  </a:lnTo>
                  <a:lnTo>
                    <a:pt x="94236" y="35847"/>
                  </a:lnTo>
                  <a:lnTo>
                    <a:pt x="93679" y="35070"/>
                  </a:lnTo>
                  <a:lnTo>
                    <a:pt x="93110" y="34293"/>
                  </a:lnTo>
                  <a:lnTo>
                    <a:pt x="92529" y="33525"/>
                  </a:lnTo>
                  <a:lnTo>
                    <a:pt x="91930" y="32757"/>
                  </a:lnTo>
                  <a:lnTo>
                    <a:pt x="91312" y="31990"/>
                  </a:lnTo>
                  <a:lnTo>
                    <a:pt x="90682" y="31231"/>
                  </a:lnTo>
                  <a:lnTo>
                    <a:pt x="90041" y="30463"/>
                  </a:lnTo>
                  <a:lnTo>
                    <a:pt x="89381" y="29714"/>
                  </a:lnTo>
                  <a:lnTo>
                    <a:pt x="88702" y="28965"/>
                  </a:lnTo>
                  <a:lnTo>
                    <a:pt x="88012" y="28215"/>
                  </a:lnTo>
                  <a:lnTo>
                    <a:pt x="87304" y="27475"/>
                  </a:lnTo>
                  <a:lnTo>
                    <a:pt x="86577" y="26735"/>
                  </a:lnTo>
                  <a:lnTo>
                    <a:pt x="85839" y="25995"/>
                  </a:lnTo>
                  <a:lnTo>
                    <a:pt x="85082" y="25274"/>
                  </a:lnTo>
                  <a:lnTo>
                    <a:pt x="84307" y="24552"/>
                  </a:lnTo>
                  <a:lnTo>
                    <a:pt x="83520" y="23830"/>
                  </a:lnTo>
                  <a:lnTo>
                    <a:pt x="82708" y="23118"/>
                  </a:lnTo>
                  <a:lnTo>
                    <a:pt x="81885" y="22415"/>
                  </a:lnTo>
                  <a:lnTo>
                    <a:pt x="81037" y="21712"/>
                  </a:lnTo>
                  <a:lnTo>
                    <a:pt x="80177" y="21018"/>
                  </a:lnTo>
                  <a:lnTo>
                    <a:pt x="79299" y="20334"/>
                  </a:lnTo>
                  <a:lnTo>
                    <a:pt x="78403" y="19658"/>
                  </a:lnTo>
                  <a:lnTo>
                    <a:pt x="77489" y="18983"/>
                  </a:lnTo>
                  <a:lnTo>
                    <a:pt x="76551" y="18317"/>
                  </a:lnTo>
                  <a:lnTo>
                    <a:pt x="75600" y="17660"/>
                  </a:lnTo>
                  <a:lnTo>
                    <a:pt x="74631" y="17013"/>
                  </a:lnTo>
                  <a:lnTo>
                    <a:pt x="73638" y="16374"/>
                  </a:lnTo>
                  <a:lnTo>
                    <a:pt x="72627" y="15736"/>
                  </a:lnTo>
                  <a:lnTo>
                    <a:pt x="71598" y="15116"/>
                  </a:lnTo>
                  <a:lnTo>
                    <a:pt x="70550" y="14496"/>
                  </a:lnTo>
                  <a:lnTo>
                    <a:pt x="69485" y="13895"/>
                  </a:lnTo>
                  <a:lnTo>
                    <a:pt x="68395" y="13294"/>
                  </a:lnTo>
                  <a:lnTo>
                    <a:pt x="67287" y="12711"/>
                  </a:lnTo>
                  <a:lnTo>
                    <a:pt x="66155" y="12128"/>
                  </a:lnTo>
                  <a:lnTo>
                    <a:pt x="65010" y="11564"/>
                  </a:lnTo>
                  <a:lnTo>
                    <a:pt x="63836" y="11000"/>
                  </a:lnTo>
                  <a:lnTo>
                    <a:pt x="62649" y="10454"/>
                  </a:lnTo>
                  <a:lnTo>
                    <a:pt x="61432" y="9917"/>
                  </a:lnTo>
                  <a:lnTo>
                    <a:pt x="60203" y="9390"/>
                  </a:lnTo>
                  <a:lnTo>
                    <a:pt x="58943" y="8872"/>
                  </a:lnTo>
                  <a:lnTo>
                    <a:pt x="57672" y="8372"/>
                  </a:lnTo>
                  <a:lnTo>
                    <a:pt x="56370" y="7873"/>
                  </a:lnTo>
                  <a:lnTo>
                    <a:pt x="55050" y="7392"/>
                  </a:lnTo>
                  <a:lnTo>
                    <a:pt x="53706" y="6920"/>
                  </a:lnTo>
                  <a:lnTo>
                    <a:pt x="52344" y="6467"/>
                  </a:lnTo>
                  <a:lnTo>
                    <a:pt x="50957" y="6023"/>
                  </a:lnTo>
                  <a:lnTo>
                    <a:pt x="49546" y="5588"/>
                  </a:lnTo>
                  <a:lnTo>
                    <a:pt x="48111" y="5162"/>
                  </a:lnTo>
                  <a:lnTo>
                    <a:pt x="46658" y="4755"/>
                  </a:lnTo>
                  <a:lnTo>
                    <a:pt x="45175" y="4367"/>
                  </a:lnTo>
                  <a:lnTo>
                    <a:pt x="43673" y="3987"/>
                  </a:lnTo>
                  <a:lnTo>
                    <a:pt x="43673" y="39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769;p67">
              <a:extLst>
                <a:ext uri="{FF2B5EF4-FFF2-40B4-BE49-F238E27FC236}">
                  <a16:creationId xmlns:a16="http://schemas.microsoft.com/office/drawing/2014/main" id="{38C9F7DE-3BB8-D842-08E2-700E0EECE451}"/>
                </a:ext>
              </a:extLst>
            </p:cNvPr>
            <p:cNvSpPr/>
            <p:nvPr/>
          </p:nvSpPr>
          <p:spPr>
            <a:xfrm>
              <a:off x="-116125" y="-1933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770;p67">
              <a:extLst>
                <a:ext uri="{FF2B5EF4-FFF2-40B4-BE49-F238E27FC236}">
                  <a16:creationId xmlns:a16="http://schemas.microsoft.com/office/drawing/2014/main" id="{E55533D3-6A88-4018-BDC5-B0CBFE03D0D4}"/>
                </a:ext>
              </a:extLst>
            </p:cNvPr>
            <p:cNvSpPr/>
            <p:nvPr/>
          </p:nvSpPr>
          <p:spPr>
            <a:xfrm>
              <a:off x="-1149975" y="-2033200"/>
              <a:ext cx="1007975" cy="1133950"/>
            </a:xfrm>
            <a:custGeom>
              <a:avLst/>
              <a:gdLst/>
              <a:ahLst/>
              <a:cxnLst/>
              <a:rect l="l" t="t" r="r" b="b"/>
              <a:pathLst>
                <a:path w="40319" h="45358" extrusionOk="0">
                  <a:moveTo>
                    <a:pt x="15246" y="1"/>
                  </a:moveTo>
                  <a:lnTo>
                    <a:pt x="10245" y="3257"/>
                  </a:lnTo>
                  <a:lnTo>
                    <a:pt x="1" y="9945"/>
                  </a:lnTo>
                  <a:lnTo>
                    <a:pt x="1" y="10593"/>
                  </a:lnTo>
                  <a:lnTo>
                    <a:pt x="7" y="11231"/>
                  </a:lnTo>
                  <a:lnTo>
                    <a:pt x="19" y="11860"/>
                  </a:lnTo>
                  <a:lnTo>
                    <a:pt x="31" y="12480"/>
                  </a:lnTo>
                  <a:lnTo>
                    <a:pt x="49" y="13100"/>
                  </a:lnTo>
                  <a:lnTo>
                    <a:pt x="73" y="13710"/>
                  </a:lnTo>
                  <a:lnTo>
                    <a:pt x="97" y="14312"/>
                  </a:lnTo>
                  <a:lnTo>
                    <a:pt x="128" y="14913"/>
                  </a:lnTo>
                  <a:lnTo>
                    <a:pt x="158" y="15505"/>
                  </a:lnTo>
                  <a:lnTo>
                    <a:pt x="200" y="16088"/>
                  </a:lnTo>
                  <a:lnTo>
                    <a:pt x="243" y="16661"/>
                  </a:lnTo>
                  <a:lnTo>
                    <a:pt x="285" y="17235"/>
                  </a:lnTo>
                  <a:lnTo>
                    <a:pt x="334" y="17799"/>
                  </a:lnTo>
                  <a:lnTo>
                    <a:pt x="388" y="18354"/>
                  </a:lnTo>
                  <a:lnTo>
                    <a:pt x="443" y="18909"/>
                  </a:lnTo>
                  <a:lnTo>
                    <a:pt x="503" y="19455"/>
                  </a:lnTo>
                  <a:lnTo>
                    <a:pt x="564" y="19992"/>
                  </a:lnTo>
                  <a:lnTo>
                    <a:pt x="630" y="20528"/>
                  </a:lnTo>
                  <a:lnTo>
                    <a:pt x="703" y="21055"/>
                  </a:lnTo>
                  <a:lnTo>
                    <a:pt x="776" y="21573"/>
                  </a:lnTo>
                  <a:lnTo>
                    <a:pt x="854" y="22082"/>
                  </a:lnTo>
                  <a:lnTo>
                    <a:pt x="933" y="22591"/>
                  </a:lnTo>
                  <a:lnTo>
                    <a:pt x="1018" y="23091"/>
                  </a:lnTo>
                  <a:lnTo>
                    <a:pt x="1109" y="23590"/>
                  </a:lnTo>
                  <a:lnTo>
                    <a:pt x="1199" y="24080"/>
                  </a:lnTo>
                  <a:lnTo>
                    <a:pt x="1290" y="24561"/>
                  </a:lnTo>
                  <a:lnTo>
                    <a:pt x="1387" y="25033"/>
                  </a:lnTo>
                  <a:lnTo>
                    <a:pt x="1490" y="25505"/>
                  </a:lnTo>
                  <a:lnTo>
                    <a:pt x="1593" y="25968"/>
                  </a:lnTo>
                  <a:lnTo>
                    <a:pt x="1702" y="26430"/>
                  </a:lnTo>
                  <a:lnTo>
                    <a:pt x="1811" y="26874"/>
                  </a:lnTo>
                  <a:lnTo>
                    <a:pt x="1926" y="27327"/>
                  </a:lnTo>
                  <a:lnTo>
                    <a:pt x="2041" y="27762"/>
                  </a:lnTo>
                  <a:lnTo>
                    <a:pt x="2162" y="28197"/>
                  </a:lnTo>
                  <a:lnTo>
                    <a:pt x="2283" y="28623"/>
                  </a:lnTo>
                  <a:lnTo>
                    <a:pt x="2404" y="29048"/>
                  </a:lnTo>
                  <a:lnTo>
                    <a:pt x="2531" y="29464"/>
                  </a:lnTo>
                  <a:lnTo>
                    <a:pt x="2665" y="29871"/>
                  </a:lnTo>
                  <a:lnTo>
                    <a:pt x="2798" y="30279"/>
                  </a:lnTo>
                  <a:lnTo>
                    <a:pt x="2937" y="30676"/>
                  </a:lnTo>
                  <a:lnTo>
                    <a:pt x="3076" y="31065"/>
                  </a:lnTo>
                  <a:lnTo>
                    <a:pt x="3216" y="31453"/>
                  </a:lnTo>
                  <a:lnTo>
                    <a:pt x="3361" y="31833"/>
                  </a:lnTo>
                  <a:lnTo>
                    <a:pt x="3506" y="32203"/>
                  </a:lnTo>
                  <a:lnTo>
                    <a:pt x="3658" y="32573"/>
                  </a:lnTo>
                  <a:lnTo>
                    <a:pt x="3809" y="32934"/>
                  </a:lnTo>
                  <a:lnTo>
                    <a:pt x="3966" y="33294"/>
                  </a:lnTo>
                  <a:lnTo>
                    <a:pt x="4124" y="33646"/>
                  </a:lnTo>
                  <a:lnTo>
                    <a:pt x="4281" y="33988"/>
                  </a:lnTo>
                  <a:lnTo>
                    <a:pt x="4445" y="34330"/>
                  </a:lnTo>
                  <a:lnTo>
                    <a:pt x="4608" y="34663"/>
                  </a:lnTo>
                  <a:lnTo>
                    <a:pt x="4778" y="34996"/>
                  </a:lnTo>
                  <a:lnTo>
                    <a:pt x="4947" y="35320"/>
                  </a:lnTo>
                  <a:lnTo>
                    <a:pt x="5117" y="35635"/>
                  </a:lnTo>
                  <a:lnTo>
                    <a:pt x="5292" y="35949"/>
                  </a:lnTo>
                  <a:lnTo>
                    <a:pt x="5468" y="36255"/>
                  </a:lnTo>
                  <a:lnTo>
                    <a:pt x="5650" y="36551"/>
                  </a:lnTo>
                  <a:lnTo>
                    <a:pt x="5831" y="36847"/>
                  </a:lnTo>
                  <a:lnTo>
                    <a:pt x="6013" y="37143"/>
                  </a:lnTo>
                  <a:lnTo>
                    <a:pt x="6195" y="37429"/>
                  </a:lnTo>
                  <a:lnTo>
                    <a:pt x="6382" y="37707"/>
                  </a:lnTo>
                  <a:lnTo>
                    <a:pt x="6576" y="37975"/>
                  </a:lnTo>
                  <a:lnTo>
                    <a:pt x="6764" y="38243"/>
                  </a:lnTo>
                  <a:lnTo>
                    <a:pt x="6957" y="38512"/>
                  </a:lnTo>
                  <a:lnTo>
                    <a:pt x="7151" y="38771"/>
                  </a:lnTo>
                  <a:lnTo>
                    <a:pt x="7351" y="39021"/>
                  </a:lnTo>
                  <a:lnTo>
                    <a:pt x="7551" y="39270"/>
                  </a:lnTo>
                  <a:lnTo>
                    <a:pt x="7751" y="39511"/>
                  </a:lnTo>
                  <a:lnTo>
                    <a:pt x="7950" y="39742"/>
                  </a:lnTo>
                  <a:lnTo>
                    <a:pt x="8156" y="39973"/>
                  </a:lnTo>
                  <a:lnTo>
                    <a:pt x="8362" y="40205"/>
                  </a:lnTo>
                  <a:lnTo>
                    <a:pt x="8574" y="40427"/>
                  </a:lnTo>
                  <a:lnTo>
                    <a:pt x="8780" y="40639"/>
                  </a:lnTo>
                  <a:lnTo>
                    <a:pt x="8992" y="40852"/>
                  </a:lnTo>
                  <a:lnTo>
                    <a:pt x="9204" y="41056"/>
                  </a:lnTo>
                  <a:lnTo>
                    <a:pt x="9422" y="41259"/>
                  </a:lnTo>
                  <a:lnTo>
                    <a:pt x="9852" y="41639"/>
                  </a:lnTo>
                  <a:lnTo>
                    <a:pt x="10294" y="42009"/>
                  </a:lnTo>
                  <a:lnTo>
                    <a:pt x="10736" y="42351"/>
                  </a:lnTo>
                  <a:lnTo>
                    <a:pt x="11184" y="42675"/>
                  </a:lnTo>
                  <a:lnTo>
                    <a:pt x="11644" y="42980"/>
                  </a:lnTo>
                  <a:lnTo>
                    <a:pt x="12104" y="43267"/>
                  </a:lnTo>
                  <a:lnTo>
                    <a:pt x="12564" y="43535"/>
                  </a:lnTo>
                  <a:lnTo>
                    <a:pt x="13036" y="43785"/>
                  </a:lnTo>
                  <a:lnTo>
                    <a:pt x="13509" y="44016"/>
                  </a:lnTo>
                  <a:lnTo>
                    <a:pt x="13981" y="44229"/>
                  </a:lnTo>
                  <a:lnTo>
                    <a:pt x="14465" y="44414"/>
                  </a:lnTo>
                  <a:lnTo>
                    <a:pt x="14944" y="44590"/>
                  </a:lnTo>
                  <a:lnTo>
                    <a:pt x="15434" y="44747"/>
                  </a:lnTo>
                  <a:lnTo>
                    <a:pt x="15918" y="44886"/>
                  </a:lnTo>
                  <a:lnTo>
                    <a:pt x="16409" y="45006"/>
                  </a:lnTo>
                  <a:lnTo>
                    <a:pt x="16905" y="45108"/>
                  </a:lnTo>
                  <a:lnTo>
                    <a:pt x="17396" y="45191"/>
                  </a:lnTo>
                  <a:lnTo>
                    <a:pt x="17892" y="45256"/>
                  </a:lnTo>
                  <a:lnTo>
                    <a:pt x="18389" y="45311"/>
                  </a:lnTo>
                  <a:lnTo>
                    <a:pt x="18891" y="45339"/>
                  </a:lnTo>
                  <a:lnTo>
                    <a:pt x="19388" y="45357"/>
                  </a:lnTo>
                  <a:lnTo>
                    <a:pt x="19890" y="45357"/>
                  </a:lnTo>
                  <a:lnTo>
                    <a:pt x="20387" y="45339"/>
                  </a:lnTo>
                  <a:lnTo>
                    <a:pt x="20889" y="45311"/>
                  </a:lnTo>
                  <a:lnTo>
                    <a:pt x="21386" y="45256"/>
                  </a:lnTo>
                  <a:lnTo>
                    <a:pt x="21882" y="45191"/>
                  </a:lnTo>
                  <a:lnTo>
                    <a:pt x="22379" y="45117"/>
                  </a:lnTo>
                  <a:lnTo>
                    <a:pt x="22875" y="45015"/>
                  </a:lnTo>
                  <a:lnTo>
                    <a:pt x="23372" y="44904"/>
                  </a:lnTo>
                  <a:lnTo>
                    <a:pt x="23862" y="44784"/>
                  </a:lnTo>
                  <a:lnTo>
                    <a:pt x="24359" y="44636"/>
                  </a:lnTo>
                  <a:lnTo>
                    <a:pt x="24843" y="44479"/>
                  </a:lnTo>
                  <a:lnTo>
                    <a:pt x="25327" y="44312"/>
                  </a:lnTo>
                  <a:lnTo>
                    <a:pt x="25812" y="44127"/>
                  </a:lnTo>
                  <a:lnTo>
                    <a:pt x="26296" y="43923"/>
                  </a:lnTo>
                  <a:lnTo>
                    <a:pt x="26768" y="43711"/>
                  </a:lnTo>
                  <a:lnTo>
                    <a:pt x="27241" y="43489"/>
                  </a:lnTo>
                  <a:lnTo>
                    <a:pt x="27713" y="43239"/>
                  </a:lnTo>
                  <a:lnTo>
                    <a:pt x="28179" y="42989"/>
                  </a:lnTo>
                  <a:lnTo>
                    <a:pt x="28639" y="42721"/>
                  </a:lnTo>
                  <a:lnTo>
                    <a:pt x="29094" y="42434"/>
                  </a:lnTo>
                  <a:lnTo>
                    <a:pt x="29542" y="42138"/>
                  </a:lnTo>
                  <a:lnTo>
                    <a:pt x="29990" y="41833"/>
                  </a:lnTo>
                  <a:lnTo>
                    <a:pt x="30426" y="41518"/>
                  </a:lnTo>
                  <a:lnTo>
                    <a:pt x="30861" y="41185"/>
                  </a:lnTo>
                  <a:lnTo>
                    <a:pt x="31291" y="40834"/>
                  </a:lnTo>
                  <a:lnTo>
                    <a:pt x="31709" y="40482"/>
                  </a:lnTo>
                  <a:lnTo>
                    <a:pt x="32127" y="40112"/>
                  </a:lnTo>
                  <a:lnTo>
                    <a:pt x="32533" y="39724"/>
                  </a:lnTo>
                  <a:lnTo>
                    <a:pt x="32932" y="39335"/>
                  </a:lnTo>
                  <a:lnTo>
                    <a:pt x="33326" y="38928"/>
                  </a:lnTo>
                  <a:lnTo>
                    <a:pt x="33713" y="38512"/>
                  </a:lnTo>
                  <a:lnTo>
                    <a:pt x="34089" y="38086"/>
                  </a:lnTo>
                  <a:lnTo>
                    <a:pt x="34458" y="37651"/>
                  </a:lnTo>
                  <a:lnTo>
                    <a:pt x="34821" y="37198"/>
                  </a:lnTo>
                  <a:lnTo>
                    <a:pt x="35172" y="36745"/>
                  </a:lnTo>
                  <a:lnTo>
                    <a:pt x="35512" y="36273"/>
                  </a:lnTo>
                  <a:lnTo>
                    <a:pt x="35845" y="35792"/>
                  </a:lnTo>
                  <a:lnTo>
                    <a:pt x="36171" y="35302"/>
                  </a:lnTo>
                  <a:lnTo>
                    <a:pt x="36480" y="34802"/>
                  </a:lnTo>
                  <a:lnTo>
                    <a:pt x="36783" y="34293"/>
                  </a:lnTo>
                  <a:lnTo>
                    <a:pt x="37080" y="33775"/>
                  </a:lnTo>
                  <a:lnTo>
                    <a:pt x="37358" y="33248"/>
                  </a:lnTo>
                  <a:lnTo>
                    <a:pt x="37631" y="32711"/>
                  </a:lnTo>
                  <a:lnTo>
                    <a:pt x="37891" y="32166"/>
                  </a:lnTo>
                  <a:lnTo>
                    <a:pt x="38139" y="31611"/>
                  </a:lnTo>
                  <a:lnTo>
                    <a:pt x="38375" y="31046"/>
                  </a:lnTo>
                  <a:lnTo>
                    <a:pt x="38599" y="30473"/>
                  </a:lnTo>
                  <a:lnTo>
                    <a:pt x="38811" y="29890"/>
                  </a:lnTo>
                  <a:lnTo>
                    <a:pt x="39011" y="29298"/>
                  </a:lnTo>
                  <a:lnTo>
                    <a:pt x="39199" y="28706"/>
                  </a:lnTo>
                  <a:lnTo>
                    <a:pt x="39368" y="28105"/>
                  </a:lnTo>
                  <a:lnTo>
                    <a:pt x="39526" y="27485"/>
                  </a:lnTo>
                  <a:lnTo>
                    <a:pt x="39605" y="27179"/>
                  </a:lnTo>
                  <a:lnTo>
                    <a:pt x="39677" y="26865"/>
                  </a:lnTo>
                  <a:lnTo>
                    <a:pt x="39744" y="26560"/>
                  </a:lnTo>
                  <a:lnTo>
                    <a:pt x="39804" y="26245"/>
                  </a:lnTo>
                  <a:lnTo>
                    <a:pt x="39865" y="25931"/>
                  </a:lnTo>
                  <a:lnTo>
                    <a:pt x="39925" y="25607"/>
                  </a:lnTo>
                  <a:lnTo>
                    <a:pt x="39974" y="25292"/>
                  </a:lnTo>
                  <a:lnTo>
                    <a:pt x="40028" y="24969"/>
                  </a:lnTo>
                  <a:lnTo>
                    <a:pt x="40071" y="24645"/>
                  </a:lnTo>
                  <a:lnTo>
                    <a:pt x="40113" y="24321"/>
                  </a:lnTo>
                  <a:lnTo>
                    <a:pt x="40149" y="23997"/>
                  </a:lnTo>
                  <a:lnTo>
                    <a:pt x="40186" y="23664"/>
                  </a:lnTo>
                  <a:lnTo>
                    <a:pt x="40216" y="23340"/>
                  </a:lnTo>
                  <a:lnTo>
                    <a:pt x="40246" y="23007"/>
                  </a:lnTo>
                  <a:lnTo>
                    <a:pt x="40264" y="22674"/>
                  </a:lnTo>
                  <a:lnTo>
                    <a:pt x="40289" y="22341"/>
                  </a:lnTo>
                  <a:lnTo>
                    <a:pt x="40301" y="22008"/>
                  </a:lnTo>
                  <a:lnTo>
                    <a:pt x="40313" y="21666"/>
                  </a:lnTo>
                  <a:lnTo>
                    <a:pt x="40319" y="21333"/>
                  </a:lnTo>
                  <a:lnTo>
                    <a:pt x="40319" y="20991"/>
                  </a:lnTo>
                  <a:lnTo>
                    <a:pt x="40319" y="20648"/>
                  </a:lnTo>
                  <a:lnTo>
                    <a:pt x="40313" y="20306"/>
                  </a:lnTo>
                  <a:lnTo>
                    <a:pt x="40307" y="19964"/>
                  </a:lnTo>
                  <a:lnTo>
                    <a:pt x="40289" y="19622"/>
                  </a:lnTo>
                  <a:lnTo>
                    <a:pt x="40271" y="19270"/>
                  </a:lnTo>
                  <a:lnTo>
                    <a:pt x="40252" y="18918"/>
                  </a:lnTo>
                  <a:lnTo>
                    <a:pt x="40222" y="18576"/>
                  </a:lnTo>
                  <a:lnTo>
                    <a:pt x="40192" y="18225"/>
                  </a:lnTo>
                  <a:lnTo>
                    <a:pt x="40156" y="17873"/>
                  </a:lnTo>
                  <a:lnTo>
                    <a:pt x="40119" y="17522"/>
                  </a:lnTo>
                  <a:lnTo>
                    <a:pt x="40071" y="17161"/>
                  </a:lnTo>
                  <a:lnTo>
                    <a:pt x="40022" y="16809"/>
                  </a:lnTo>
                  <a:lnTo>
                    <a:pt x="39968" y="16449"/>
                  </a:lnTo>
                  <a:lnTo>
                    <a:pt x="39913" y="16097"/>
                  </a:lnTo>
                  <a:lnTo>
                    <a:pt x="39841" y="15690"/>
                  </a:lnTo>
                  <a:lnTo>
                    <a:pt x="39762" y="15274"/>
                  </a:lnTo>
                  <a:lnTo>
                    <a:pt x="39677" y="14857"/>
                  </a:lnTo>
                  <a:lnTo>
                    <a:pt x="39586" y="14450"/>
                  </a:lnTo>
                  <a:lnTo>
                    <a:pt x="39489" y="14034"/>
                  </a:lnTo>
                  <a:lnTo>
                    <a:pt x="39393" y="13618"/>
                  </a:lnTo>
                  <a:lnTo>
                    <a:pt x="39284" y="13201"/>
                  </a:lnTo>
                  <a:lnTo>
                    <a:pt x="39169" y="12776"/>
                  </a:lnTo>
                  <a:lnTo>
                    <a:pt x="39041" y="12360"/>
                  </a:lnTo>
                  <a:lnTo>
                    <a:pt x="38914" y="11934"/>
                  </a:lnTo>
                  <a:lnTo>
                    <a:pt x="38781" y="11518"/>
                  </a:lnTo>
                  <a:lnTo>
                    <a:pt x="38642" y="11092"/>
                  </a:lnTo>
                  <a:lnTo>
                    <a:pt x="38490" y="10667"/>
                  </a:lnTo>
                  <a:lnTo>
                    <a:pt x="38339" y="10241"/>
                  </a:lnTo>
                  <a:lnTo>
                    <a:pt x="38176" y="9816"/>
                  </a:lnTo>
                  <a:lnTo>
                    <a:pt x="38006" y="9390"/>
                  </a:lnTo>
                  <a:lnTo>
                    <a:pt x="37837" y="8965"/>
                  </a:lnTo>
                  <a:lnTo>
                    <a:pt x="37655" y="8530"/>
                  </a:lnTo>
                  <a:lnTo>
                    <a:pt x="37461" y="8104"/>
                  </a:lnTo>
                  <a:lnTo>
                    <a:pt x="37267" y="7669"/>
                  </a:lnTo>
                  <a:lnTo>
                    <a:pt x="37068" y="7244"/>
                  </a:lnTo>
                  <a:lnTo>
                    <a:pt x="36856" y="6809"/>
                  </a:lnTo>
                  <a:lnTo>
                    <a:pt x="36638" y="6374"/>
                  </a:lnTo>
                  <a:lnTo>
                    <a:pt x="36414" y="5940"/>
                  </a:lnTo>
                  <a:lnTo>
                    <a:pt x="36184" y="5505"/>
                  </a:lnTo>
                  <a:lnTo>
                    <a:pt x="35947" y="5070"/>
                  </a:lnTo>
                  <a:lnTo>
                    <a:pt x="35699" y="4635"/>
                  </a:lnTo>
                  <a:lnTo>
                    <a:pt x="35445" y="4200"/>
                  </a:lnTo>
                  <a:lnTo>
                    <a:pt x="35185" y="3766"/>
                  </a:lnTo>
                  <a:lnTo>
                    <a:pt x="34918" y="3331"/>
                  </a:lnTo>
                  <a:lnTo>
                    <a:pt x="34646" y="2887"/>
                  </a:lnTo>
                  <a:lnTo>
                    <a:pt x="34361" y="2452"/>
                  </a:lnTo>
                  <a:lnTo>
                    <a:pt x="15246" y="1"/>
                  </a:lnTo>
                  <a:close/>
                </a:path>
              </a:pathLst>
            </a:custGeom>
            <a:solidFill>
              <a:srgbClr val="EDF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771;p67">
              <a:extLst>
                <a:ext uri="{FF2B5EF4-FFF2-40B4-BE49-F238E27FC236}">
                  <a16:creationId xmlns:a16="http://schemas.microsoft.com/office/drawing/2014/main" id="{AE9BF9A4-1DEF-1F46-9BAC-21FB2F371D0A}"/>
                </a:ext>
              </a:extLst>
            </p:cNvPr>
            <p:cNvSpPr/>
            <p:nvPr/>
          </p:nvSpPr>
          <p:spPr>
            <a:xfrm>
              <a:off x="-1149975" y="-2033200"/>
              <a:ext cx="1007975" cy="1133950"/>
            </a:xfrm>
            <a:custGeom>
              <a:avLst/>
              <a:gdLst/>
              <a:ahLst/>
              <a:cxnLst/>
              <a:rect l="l" t="t" r="r" b="b"/>
              <a:pathLst>
                <a:path w="40319" h="45358" fill="none" extrusionOk="0">
                  <a:moveTo>
                    <a:pt x="1" y="9945"/>
                  </a:moveTo>
                  <a:lnTo>
                    <a:pt x="10245" y="3257"/>
                  </a:lnTo>
                  <a:lnTo>
                    <a:pt x="15246" y="1"/>
                  </a:lnTo>
                  <a:lnTo>
                    <a:pt x="34361" y="2452"/>
                  </a:lnTo>
                  <a:lnTo>
                    <a:pt x="34361" y="2452"/>
                  </a:lnTo>
                  <a:lnTo>
                    <a:pt x="34646" y="2887"/>
                  </a:lnTo>
                  <a:lnTo>
                    <a:pt x="34918" y="3331"/>
                  </a:lnTo>
                  <a:lnTo>
                    <a:pt x="35185" y="3766"/>
                  </a:lnTo>
                  <a:lnTo>
                    <a:pt x="35445" y="4200"/>
                  </a:lnTo>
                  <a:lnTo>
                    <a:pt x="35699" y="4635"/>
                  </a:lnTo>
                  <a:lnTo>
                    <a:pt x="35947" y="5070"/>
                  </a:lnTo>
                  <a:lnTo>
                    <a:pt x="36184" y="5505"/>
                  </a:lnTo>
                  <a:lnTo>
                    <a:pt x="36414" y="5940"/>
                  </a:lnTo>
                  <a:lnTo>
                    <a:pt x="36638" y="6374"/>
                  </a:lnTo>
                  <a:lnTo>
                    <a:pt x="36856" y="6809"/>
                  </a:lnTo>
                  <a:lnTo>
                    <a:pt x="37068" y="7244"/>
                  </a:lnTo>
                  <a:lnTo>
                    <a:pt x="37267" y="7669"/>
                  </a:lnTo>
                  <a:lnTo>
                    <a:pt x="37461" y="8104"/>
                  </a:lnTo>
                  <a:lnTo>
                    <a:pt x="37655" y="8530"/>
                  </a:lnTo>
                  <a:lnTo>
                    <a:pt x="37837" y="8965"/>
                  </a:lnTo>
                  <a:lnTo>
                    <a:pt x="38006" y="9390"/>
                  </a:lnTo>
                  <a:lnTo>
                    <a:pt x="38176" y="9816"/>
                  </a:lnTo>
                  <a:lnTo>
                    <a:pt x="38339" y="10241"/>
                  </a:lnTo>
                  <a:lnTo>
                    <a:pt x="38490" y="10667"/>
                  </a:lnTo>
                  <a:lnTo>
                    <a:pt x="38642" y="11092"/>
                  </a:lnTo>
                  <a:lnTo>
                    <a:pt x="38781" y="11518"/>
                  </a:lnTo>
                  <a:lnTo>
                    <a:pt x="38914" y="11934"/>
                  </a:lnTo>
                  <a:lnTo>
                    <a:pt x="39041" y="12360"/>
                  </a:lnTo>
                  <a:lnTo>
                    <a:pt x="39169" y="12776"/>
                  </a:lnTo>
                  <a:lnTo>
                    <a:pt x="39284" y="13201"/>
                  </a:lnTo>
                  <a:lnTo>
                    <a:pt x="39393" y="13618"/>
                  </a:lnTo>
                  <a:lnTo>
                    <a:pt x="39489" y="14034"/>
                  </a:lnTo>
                  <a:lnTo>
                    <a:pt x="39586" y="14450"/>
                  </a:lnTo>
                  <a:lnTo>
                    <a:pt x="39677" y="14857"/>
                  </a:lnTo>
                  <a:lnTo>
                    <a:pt x="39762" y="15274"/>
                  </a:lnTo>
                  <a:lnTo>
                    <a:pt x="39841" y="15690"/>
                  </a:lnTo>
                  <a:lnTo>
                    <a:pt x="39913" y="16097"/>
                  </a:lnTo>
                  <a:lnTo>
                    <a:pt x="39913" y="16097"/>
                  </a:lnTo>
                  <a:lnTo>
                    <a:pt x="39968" y="16449"/>
                  </a:lnTo>
                  <a:lnTo>
                    <a:pt x="40022" y="16809"/>
                  </a:lnTo>
                  <a:lnTo>
                    <a:pt x="40071" y="17161"/>
                  </a:lnTo>
                  <a:lnTo>
                    <a:pt x="40119" y="17522"/>
                  </a:lnTo>
                  <a:lnTo>
                    <a:pt x="40156" y="17873"/>
                  </a:lnTo>
                  <a:lnTo>
                    <a:pt x="40192" y="18225"/>
                  </a:lnTo>
                  <a:lnTo>
                    <a:pt x="40222" y="18576"/>
                  </a:lnTo>
                  <a:lnTo>
                    <a:pt x="40252" y="18918"/>
                  </a:lnTo>
                  <a:lnTo>
                    <a:pt x="40271" y="19270"/>
                  </a:lnTo>
                  <a:lnTo>
                    <a:pt x="40289" y="19622"/>
                  </a:lnTo>
                  <a:lnTo>
                    <a:pt x="40307" y="19964"/>
                  </a:lnTo>
                  <a:lnTo>
                    <a:pt x="40313" y="20306"/>
                  </a:lnTo>
                  <a:lnTo>
                    <a:pt x="40319" y="20648"/>
                  </a:lnTo>
                  <a:lnTo>
                    <a:pt x="40319" y="20991"/>
                  </a:lnTo>
                  <a:lnTo>
                    <a:pt x="40319" y="21333"/>
                  </a:lnTo>
                  <a:lnTo>
                    <a:pt x="40313" y="21666"/>
                  </a:lnTo>
                  <a:lnTo>
                    <a:pt x="40301" y="22008"/>
                  </a:lnTo>
                  <a:lnTo>
                    <a:pt x="40289" y="22341"/>
                  </a:lnTo>
                  <a:lnTo>
                    <a:pt x="40264" y="22674"/>
                  </a:lnTo>
                  <a:lnTo>
                    <a:pt x="40246" y="23007"/>
                  </a:lnTo>
                  <a:lnTo>
                    <a:pt x="40216" y="23340"/>
                  </a:lnTo>
                  <a:lnTo>
                    <a:pt x="40186" y="23664"/>
                  </a:lnTo>
                  <a:lnTo>
                    <a:pt x="40149" y="23997"/>
                  </a:lnTo>
                  <a:lnTo>
                    <a:pt x="40113" y="24321"/>
                  </a:lnTo>
                  <a:lnTo>
                    <a:pt x="40071" y="24645"/>
                  </a:lnTo>
                  <a:lnTo>
                    <a:pt x="40028" y="24969"/>
                  </a:lnTo>
                  <a:lnTo>
                    <a:pt x="39974" y="25292"/>
                  </a:lnTo>
                  <a:lnTo>
                    <a:pt x="39925" y="25607"/>
                  </a:lnTo>
                  <a:lnTo>
                    <a:pt x="39865" y="25931"/>
                  </a:lnTo>
                  <a:lnTo>
                    <a:pt x="39804" y="26245"/>
                  </a:lnTo>
                  <a:lnTo>
                    <a:pt x="39744" y="26560"/>
                  </a:lnTo>
                  <a:lnTo>
                    <a:pt x="39677" y="26865"/>
                  </a:lnTo>
                  <a:lnTo>
                    <a:pt x="39605" y="27179"/>
                  </a:lnTo>
                  <a:lnTo>
                    <a:pt x="39526" y="27485"/>
                  </a:lnTo>
                  <a:lnTo>
                    <a:pt x="39368" y="28105"/>
                  </a:lnTo>
                  <a:lnTo>
                    <a:pt x="39199" y="28706"/>
                  </a:lnTo>
                  <a:lnTo>
                    <a:pt x="39011" y="29298"/>
                  </a:lnTo>
                  <a:lnTo>
                    <a:pt x="38811" y="29890"/>
                  </a:lnTo>
                  <a:lnTo>
                    <a:pt x="38599" y="30473"/>
                  </a:lnTo>
                  <a:lnTo>
                    <a:pt x="38375" y="31046"/>
                  </a:lnTo>
                  <a:lnTo>
                    <a:pt x="38139" y="31611"/>
                  </a:lnTo>
                  <a:lnTo>
                    <a:pt x="37891" y="32166"/>
                  </a:lnTo>
                  <a:lnTo>
                    <a:pt x="37631" y="32711"/>
                  </a:lnTo>
                  <a:lnTo>
                    <a:pt x="37358" y="33248"/>
                  </a:lnTo>
                  <a:lnTo>
                    <a:pt x="37080" y="33775"/>
                  </a:lnTo>
                  <a:lnTo>
                    <a:pt x="36783" y="34293"/>
                  </a:lnTo>
                  <a:lnTo>
                    <a:pt x="36480" y="34802"/>
                  </a:lnTo>
                  <a:lnTo>
                    <a:pt x="36171" y="35302"/>
                  </a:lnTo>
                  <a:lnTo>
                    <a:pt x="35845" y="35792"/>
                  </a:lnTo>
                  <a:lnTo>
                    <a:pt x="35512" y="36273"/>
                  </a:lnTo>
                  <a:lnTo>
                    <a:pt x="35172" y="36745"/>
                  </a:lnTo>
                  <a:lnTo>
                    <a:pt x="34821" y="37198"/>
                  </a:lnTo>
                  <a:lnTo>
                    <a:pt x="34458" y="37651"/>
                  </a:lnTo>
                  <a:lnTo>
                    <a:pt x="34089" y="38086"/>
                  </a:lnTo>
                  <a:lnTo>
                    <a:pt x="33713" y="38512"/>
                  </a:lnTo>
                  <a:lnTo>
                    <a:pt x="33326" y="38928"/>
                  </a:lnTo>
                  <a:lnTo>
                    <a:pt x="32932" y="39335"/>
                  </a:lnTo>
                  <a:lnTo>
                    <a:pt x="32533" y="39724"/>
                  </a:lnTo>
                  <a:lnTo>
                    <a:pt x="32127" y="40112"/>
                  </a:lnTo>
                  <a:lnTo>
                    <a:pt x="31709" y="40482"/>
                  </a:lnTo>
                  <a:lnTo>
                    <a:pt x="31291" y="40834"/>
                  </a:lnTo>
                  <a:lnTo>
                    <a:pt x="30861" y="41185"/>
                  </a:lnTo>
                  <a:lnTo>
                    <a:pt x="30426" y="41518"/>
                  </a:lnTo>
                  <a:lnTo>
                    <a:pt x="29990" y="41833"/>
                  </a:lnTo>
                  <a:lnTo>
                    <a:pt x="29542" y="42138"/>
                  </a:lnTo>
                  <a:lnTo>
                    <a:pt x="29094" y="42434"/>
                  </a:lnTo>
                  <a:lnTo>
                    <a:pt x="28639" y="42721"/>
                  </a:lnTo>
                  <a:lnTo>
                    <a:pt x="28179" y="42989"/>
                  </a:lnTo>
                  <a:lnTo>
                    <a:pt x="27713" y="43239"/>
                  </a:lnTo>
                  <a:lnTo>
                    <a:pt x="27241" y="43489"/>
                  </a:lnTo>
                  <a:lnTo>
                    <a:pt x="26768" y="43711"/>
                  </a:lnTo>
                  <a:lnTo>
                    <a:pt x="26296" y="43923"/>
                  </a:lnTo>
                  <a:lnTo>
                    <a:pt x="25812" y="44127"/>
                  </a:lnTo>
                  <a:lnTo>
                    <a:pt x="25327" y="44312"/>
                  </a:lnTo>
                  <a:lnTo>
                    <a:pt x="24843" y="44479"/>
                  </a:lnTo>
                  <a:lnTo>
                    <a:pt x="24359" y="44636"/>
                  </a:lnTo>
                  <a:lnTo>
                    <a:pt x="23862" y="44784"/>
                  </a:lnTo>
                  <a:lnTo>
                    <a:pt x="23372" y="44904"/>
                  </a:lnTo>
                  <a:lnTo>
                    <a:pt x="22875" y="45015"/>
                  </a:lnTo>
                  <a:lnTo>
                    <a:pt x="22379" y="45117"/>
                  </a:lnTo>
                  <a:lnTo>
                    <a:pt x="21882" y="45191"/>
                  </a:lnTo>
                  <a:lnTo>
                    <a:pt x="21386" y="45256"/>
                  </a:lnTo>
                  <a:lnTo>
                    <a:pt x="20889" y="45311"/>
                  </a:lnTo>
                  <a:lnTo>
                    <a:pt x="20387" y="45339"/>
                  </a:lnTo>
                  <a:lnTo>
                    <a:pt x="19890" y="45357"/>
                  </a:lnTo>
                  <a:lnTo>
                    <a:pt x="19388" y="45357"/>
                  </a:lnTo>
                  <a:lnTo>
                    <a:pt x="18891" y="45339"/>
                  </a:lnTo>
                  <a:lnTo>
                    <a:pt x="18389" y="45311"/>
                  </a:lnTo>
                  <a:lnTo>
                    <a:pt x="17892" y="45256"/>
                  </a:lnTo>
                  <a:lnTo>
                    <a:pt x="17396" y="45191"/>
                  </a:lnTo>
                  <a:lnTo>
                    <a:pt x="16905" y="45108"/>
                  </a:lnTo>
                  <a:lnTo>
                    <a:pt x="16409" y="45006"/>
                  </a:lnTo>
                  <a:lnTo>
                    <a:pt x="15918" y="44886"/>
                  </a:lnTo>
                  <a:lnTo>
                    <a:pt x="15434" y="44747"/>
                  </a:lnTo>
                  <a:lnTo>
                    <a:pt x="14944" y="44590"/>
                  </a:lnTo>
                  <a:lnTo>
                    <a:pt x="14465" y="44414"/>
                  </a:lnTo>
                  <a:lnTo>
                    <a:pt x="13981" y="44229"/>
                  </a:lnTo>
                  <a:lnTo>
                    <a:pt x="13509" y="44016"/>
                  </a:lnTo>
                  <a:lnTo>
                    <a:pt x="13036" y="43785"/>
                  </a:lnTo>
                  <a:lnTo>
                    <a:pt x="12564" y="43535"/>
                  </a:lnTo>
                  <a:lnTo>
                    <a:pt x="12104" y="43267"/>
                  </a:lnTo>
                  <a:lnTo>
                    <a:pt x="11644" y="42980"/>
                  </a:lnTo>
                  <a:lnTo>
                    <a:pt x="11184" y="42675"/>
                  </a:lnTo>
                  <a:lnTo>
                    <a:pt x="10736" y="42351"/>
                  </a:lnTo>
                  <a:lnTo>
                    <a:pt x="10294" y="42009"/>
                  </a:lnTo>
                  <a:lnTo>
                    <a:pt x="9852" y="41639"/>
                  </a:lnTo>
                  <a:lnTo>
                    <a:pt x="9422" y="41259"/>
                  </a:lnTo>
                  <a:lnTo>
                    <a:pt x="9204" y="41056"/>
                  </a:lnTo>
                  <a:lnTo>
                    <a:pt x="8992" y="40852"/>
                  </a:lnTo>
                  <a:lnTo>
                    <a:pt x="8780" y="40639"/>
                  </a:lnTo>
                  <a:lnTo>
                    <a:pt x="8574" y="40427"/>
                  </a:lnTo>
                  <a:lnTo>
                    <a:pt x="8362" y="40205"/>
                  </a:lnTo>
                  <a:lnTo>
                    <a:pt x="8156" y="39973"/>
                  </a:lnTo>
                  <a:lnTo>
                    <a:pt x="7950" y="39742"/>
                  </a:lnTo>
                  <a:lnTo>
                    <a:pt x="7751" y="39511"/>
                  </a:lnTo>
                  <a:lnTo>
                    <a:pt x="7551" y="39270"/>
                  </a:lnTo>
                  <a:lnTo>
                    <a:pt x="7351" y="39021"/>
                  </a:lnTo>
                  <a:lnTo>
                    <a:pt x="7151" y="38771"/>
                  </a:lnTo>
                  <a:lnTo>
                    <a:pt x="6957" y="38512"/>
                  </a:lnTo>
                  <a:lnTo>
                    <a:pt x="6764" y="38243"/>
                  </a:lnTo>
                  <a:lnTo>
                    <a:pt x="6576" y="37975"/>
                  </a:lnTo>
                  <a:lnTo>
                    <a:pt x="6382" y="37707"/>
                  </a:lnTo>
                  <a:lnTo>
                    <a:pt x="6195" y="37429"/>
                  </a:lnTo>
                  <a:lnTo>
                    <a:pt x="6013" y="37143"/>
                  </a:lnTo>
                  <a:lnTo>
                    <a:pt x="5831" y="36847"/>
                  </a:lnTo>
                  <a:lnTo>
                    <a:pt x="5650" y="36551"/>
                  </a:lnTo>
                  <a:lnTo>
                    <a:pt x="5468" y="36255"/>
                  </a:lnTo>
                  <a:lnTo>
                    <a:pt x="5292" y="35949"/>
                  </a:lnTo>
                  <a:lnTo>
                    <a:pt x="5117" y="35635"/>
                  </a:lnTo>
                  <a:lnTo>
                    <a:pt x="4947" y="35320"/>
                  </a:lnTo>
                  <a:lnTo>
                    <a:pt x="4778" y="34996"/>
                  </a:lnTo>
                  <a:lnTo>
                    <a:pt x="4608" y="34663"/>
                  </a:lnTo>
                  <a:lnTo>
                    <a:pt x="4445" y="34330"/>
                  </a:lnTo>
                  <a:lnTo>
                    <a:pt x="4281" y="33988"/>
                  </a:lnTo>
                  <a:lnTo>
                    <a:pt x="4124" y="33646"/>
                  </a:lnTo>
                  <a:lnTo>
                    <a:pt x="3966" y="33294"/>
                  </a:lnTo>
                  <a:lnTo>
                    <a:pt x="3809" y="32934"/>
                  </a:lnTo>
                  <a:lnTo>
                    <a:pt x="3658" y="32573"/>
                  </a:lnTo>
                  <a:lnTo>
                    <a:pt x="3506" y="32203"/>
                  </a:lnTo>
                  <a:lnTo>
                    <a:pt x="3361" y="31833"/>
                  </a:lnTo>
                  <a:lnTo>
                    <a:pt x="3216" y="31453"/>
                  </a:lnTo>
                  <a:lnTo>
                    <a:pt x="3076" y="31065"/>
                  </a:lnTo>
                  <a:lnTo>
                    <a:pt x="2937" y="30676"/>
                  </a:lnTo>
                  <a:lnTo>
                    <a:pt x="2798" y="30279"/>
                  </a:lnTo>
                  <a:lnTo>
                    <a:pt x="2665" y="29871"/>
                  </a:lnTo>
                  <a:lnTo>
                    <a:pt x="2531" y="29464"/>
                  </a:lnTo>
                  <a:lnTo>
                    <a:pt x="2404" y="29048"/>
                  </a:lnTo>
                  <a:lnTo>
                    <a:pt x="2283" y="28623"/>
                  </a:lnTo>
                  <a:lnTo>
                    <a:pt x="2162" y="28197"/>
                  </a:lnTo>
                  <a:lnTo>
                    <a:pt x="2041" y="27762"/>
                  </a:lnTo>
                  <a:lnTo>
                    <a:pt x="1926" y="27327"/>
                  </a:lnTo>
                  <a:lnTo>
                    <a:pt x="1811" y="26874"/>
                  </a:lnTo>
                  <a:lnTo>
                    <a:pt x="1702" y="26430"/>
                  </a:lnTo>
                  <a:lnTo>
                    <a:pt x="1593" y="25968"/>
                  </a:lnTo>
                  <a:lnTo>
                    <a:pt x="1490" y="25505"/>
                  </a:lnTo>
                  <a:lnTo>
                    <a:pt x="1387" y="25033"/>
                  </a:lnTo>
                  <a:lnTo>
                    <a:pt x="1290" y="24561"/>
                  </a:lnTo>
                  <a:lnTo>
                    <a:pt x="1199" y="24080"/>
                  </a:lnTo>
                  <a:lnTo>
                    <a:pt x="1109" y="23590"/>
                  </a:lnTo>
                  <a:lnTo>
                    <a:pt x="1018" y="23091"/>
                  </a:lnTo>
                  <a:lnTo>
                    <a:pt x="933" y="22591"/>
                  </a:lnTo>
                  <a:lnTo>
                    <a:pt x="854" y="22082"/>
                  </a:lnTo>
                  <a:lnTo>
                    <a:pt x="776" y="21573"/>
                  </a:lnTo>
                  <a:lnTo>
                    <a:pt x="703" y="21055"/>
                  </a:lnTo>
                  <a:lnTo>
                    <a:pt x="630" y="20528"/>
                  </a:lnTo>
                  <a:lnTo>
                    <a:pt x="564" y="19992"/>
                  </a:lnTo>
                  <a:lnTo>
                    <a:pt x="503" y="19455"/>
                  </a:lnTo>
                  <a:lnTo>
                    <a:pt x="443" y="18909"/>
                  </a:lnTo>
                  <a:lnTo>
                    <a:pt x="388" y="18354"/>
                  </a:lnTo>
                  <a:lnTo>
                    <a:pt x="334" y="17799"/>
                  </a:lnTo>
                  <a:lnTo>
                    <a:pt x="285" y="17235"/>
                  </a:lnTo>
                  <a:lnTo>
                    <a:pt x="243" y="16661"/>
                  </a:lnTo>
                  <a:lnTo>
                    <a:pt x="200" y="16088"/>
                  </a:lnTo>
                  <a:lnTo>
                    <a:pt x="158" y="15505"/>
                  </a:lnTo>
                  <a:lnTo>
                    <a:pt x="128" y="14913"/>
                  </a:lnTo>
                  <a:lnTo>
                    <a:pt x="97" y="14312"/>
                  </a:lnTo>
                  <a:lnTo>
                    <a:pt x="73" y="13710"/>
                  </a:lnTo>
                  <a:lnTo>
                    <a:pt x="49" y="13100"/>
                  </a:lnTo>
                  <a:lnTo>
                    <a:pt x="31" y="12480"/>
                  </a:lnTo>
                  <a:lnTo>
                    <a:pt x="19" y="11860"/>
                  </a:lnTo>
                  <a:lnTo>
                    <a:pt x="7" y="11231"/>
                  </a:lnTo>
                  <a:lnTo>
                    <a:pt x="1" y="10593"/>
                  </a:lnTo>
                  <a:lnTo>
                    <a:pt x="1" y="9945"/>
                  </a:lnTo>
                  <a:lnTo>
                    <a:pt x="1" y="99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772;p67">
              <a:extLst>
                <a:ext uri="{FF2B5EF4-FFF2-40B4-BE49-F238E27FC236}">
                  <a16:creationId xmlns:a16="http://schemas.microsoft.com/office/drawing/2014/main" id="{36BCCAFE-807A-02B4-89AC-6F6DBE397BC4}"/>
                </a:ext>
              </a:extLst>
            </p:cNvPr>
            <p:cNvSpPr/>
            <p:nvPr/>
          </p:nvSpPr>
          <p:spPr>
            <a:xfrm>
              <a:off x="-1149975" y="-1784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773;p67">
              <a:extLst>
                <a:ext uri="{FF2B5EF4-FFF2-40B4-BE49-F238E27FC236}">
                  <a16:creationId xmlns:a16="http://schemas.microsoft.com/office/drawing/2014/main" id="{7D7BBCBD-109C-BA20-FCE3-A0EC73A23CAC}"/>
                </a:ext>
              </a:extLst>
            </p:cNvPr>
            <p:cNvSpPr/>
            <p:nvPr/>
          </p:nvSpPr>
          <p:spPr>
            <a:xfrm>
              <a:off x="-2158100" y="-2033200"/>
              <a:ext cx="1008150" cy="1133950"/>
            </a:xfrm>
            <a:custGeom>
              <a:avLst/>
              <a:gdLst/>
              <a:ahLst/>
              <a:cxnLst/>
              <a:rect l="l" t="t" r="r" b="b"/>
              <a:pathLst>
                <a:path w="40326" h="45358" extrusionOk="0">
                  <a:moveTo>
                    <a:pt x="25080" y="1"/>
                  </a:moveTo>
                  <a:lnTo>
                    <a:pt x="5959" y="2452"/>
                  </a:lnTo>
                  <a:lnTo>
                    <a:pt x="5674" y="2887"/>
                  </a:lnTo>
                  <a:lnTo>
                    <a:pt x="5402" y="3331"/>
                  </a:lnTo>
                  <a:lnTo>
                    <a:pt x="5135" y="3766"/>
                  </a:lnTo>
                  <a:lnTo>
                    <a:pt x="4875" y="4200"/>
                  </a:lnTo>
                  <a:lnTo>
                    <a:pt x="4621" y="4635"/>
                  </a:lnTo>
                  <a:lnTo>
                    <a:pt x="4373" y="5070"/>
                  </a:lnTo>
                  <a:lnTo>
                    <a:pt x="4136" y="5505"/>
                  </a:lnTo>
                  <a:lnTo>
                    <a:pt x="3906" y="5940"/>
                  </a:lnTo>
                  <a:lnTo>
                    <a:pt x="3682" y="6374"/>
                  </a:lnTo>
                  <a:lnTo>
                    <a:pt x="3464" y="6809"/>
                  </a:lnTo>
                  <a:lnTo>
                    <a:pt x="3252" y="7244"/>
                  </a:lnTo>
                  <a:lnTo>
                    <a:pt x="3053" y="7679"/>
                  </a:lnTo>
                  <a:lnTo>
                    <a:pt x="2859" y="8104"/>
                  </a:lnTo>
                  <a:lnTo>
                    <a:pt x="2665" y="8539"/>
                  </a:lnTo>
                  <a:lnTo>
                    <a:pt x="2483" y="8965"/>
                  </a:lnTo>
                  <a:lnTo>
                    <a:pt x="2314" y="9390"/>
                  </a:lnTo>
                  <a:lnTo>
                    <a:pt x="2144" y="9825"/>
                  </a:lnTo>
                  <a:lnTo>
                    <a:pt x="1981" y="10250"/>
                  </a:lnTo>
                  <a:lnTo>
                    <a:pt x="1830" y="10676"/>
                  </a:lnTo>
                  <a:lnTo>
                    <a:pt x="1678" y="11102"/>
                  </a:lnTo>
                  <a:lnTo>
                    <a:pt x="1539" y="11518"/>
                  </a:lnTo>
                  <a:lnTo>
                    <a:pt x="1406" y="11943"/>
                  </a:lnTo>
                  <a:lnTo>
                    <a:pt x="1279" y="12369"/>
                  </a:lnTo>
                  <a:lnTo>
                    <a:pt x="1157" y="12785"/>
                  </a:lnTo>
                  <a:lnTo>
                    <a:pt x="1036" y="13201"/>
                  </a:lnTo>
                  <a:lnTo>
                    <a:pt x="927" y="13618"/>
                  </a:lnTo>
                  <a:lnTo>
                    <a:pt x="830" y="14034"/>
                  </a:lnTo>
                  <a:lnTo>
                    <a:pt x="734" y="14450"/>
                  </a:lnTo>
                  <a:lnTo>
                    <a:pt x="643" y="14867"/>
                  </a:lnTo>
                  <a:lnTo>
                    <a:pt x="558" y="15283"/>
                  </a:lnTo>
                  <a:lnTo>
                    <a:pt x="479" y="15690"/>
                  </a:lnTo>
                  <a:lnTo>
                    <a:pt x="407" y="16106"/>
                  </a:lnTo>
                  <a:lnTo>
                    <a:pt x="340" y="16513"/>
                  </a:lnTo>
                  <a:lnTo>
                    <a:pt x="280" y="16920"/>
                  </a:lnTo>
                  <a:lnTo>
                    <a:pt x="225" y="17327"/>
                  </a:lnTo>
                  <a:lnTo>
                    <a:pt x="183" y="17725"/>
                  </a:lnTo>
                  <a:lnTo>
                    <a:pt x="140" y="18132"/>
                  </a:lnTo>
                  <a:lnTo>
                    <a:pt x="104" y="18530"/>
                  </a:lnTo>
                  <a:lnTo>
                    <a:pt x="68" y="18928"/>
                  </a:lnTo>
                  <a:lnTo>
                    <a:pt x="43" y="19326"/>
                  </a:lnTo>
                  <a:lnTo>
                    <a:pt x="25" y="19723"/>
                  </a:lnTo>
                  <a:lnTo>
                    <a:pt x="13" y="20121"/>
                  </a:lnTo>
                  <a:lnTo>
                    <a:pt x="1" y="20510"/>
                  </a:lnTo>
                  <a:lnTo>
                    <a:pt x="1" y="20898"/>
                  </a:lnTo>
                  <a:lnTo>
                    <a:pt x="1" y="21287"/>
                  </a:lnTo>
                  <a:lnTo>
                    <a:pt x="7" y="21675"/>
                  </a:lnTo>
                  <a:lnTo>
                    <a:pt x="19" y="22064"/>
                  </a:lnTo>
                  <a:lnTo>
                    <a:pt x="37" y="22443"/>
                  </a:lnTo>
                  <a:lnTo>
                    <a:pt x="62" y="22822"/>
                  </a:lnTo>
                  <a:lnTo>
                    <a:pt x="92" y="23202"/>
                  </a:lnTo>
                  <a:lnTo>
                    <a:pt x="128" y="23581"/>
                  </a:lnTo>
                  <a:lnTo>
                    <a:pt x="164" y="23951"/>
                  </a:lnTo>
                  <a:lnTo>
                    <a:pt x="207" y="24330"/>
                  </a:lnTo>
                  <a:lnTo>
                    <a:pt x="255" y="24700"/>
                  </a:lnTo>
                  <a:lnTo>
                    <a:pt x="310" y="25070"/>
                  </a:lnTo>
                  <a:lnTo>
                    <a:pt x="370" y="25431"/>
                  </a:lnTo>
                  <a:lnTo>
                    <a:pt x="431" y="25801"/>
                  </a:lnTo>
                  <a:lnTo>
                    <a:pt x="497" y="26162"/>
                  </a:lnTo>
                  <a:lnTo>
                    <a:pt x="570" y="26523"/>
                  </a:lnTo>
                  <a:lnTo>
                    <a:pt x="649" y="26874"/>
                  </a:lnTo>
                  <a:lnTo>
                    <a:pt x="728" y="27226"/>
                  </a:lnTo>
                  <a:lnTo>
                    <a:pt x="812" y="27587"/>
                  </a:lnTo>
                  <a:lnTo>
                    <a:pt x="903" y="27929"/>
                  </a:lnTo>
                  <a:lnTo>
                    <a:pt x="1000" y="28280"/>
                  </a:lnTo>
                  <a:lnTo>
                    <a:pt x="1103" y="28623"/>
                  </a:lnTo>
                  <a:lnTo>
                    <a:pt x="1206" y="28965"/>
                  </a:lnTo>
                  <a:lnTo>
                    <a:pt x="1315" y="29307"/>
                  </a:lnTo>
                  <a:lnTo>
                    <a:pt x="1424" y="29649"/>
                  </a:lnTo>
                  <a:lnTo>
                    <a:pt x="1539" y="29982"/>
                  </a:lnTo>
                  <a:lnTo>
                    <a:pt x="1660" y="30316"/>
                  </a:lnTo>
                  <a:lnTo>
                    <a:pt x="1787" y="30639"/>
                  </a:lnTo>
                  <a:lnTo>
                    <a:pt x="1914" y="30972"/>
                  </a:lnTo>
                  <a:lnTo>
                    <a:pt x="2047" y="31296"/>
                  </a:lnTo>
                  <a:lnTo>
                    <a:pt x="2181" y="31611"/>
                  </a:lnTo>
                  <a:lnTo>
                    <a:pt x="2326" y="31934"/>
                  </a:lnTo>
                  <a:lnTo>
                    <a:pt x="2465" y="32249"/>
                  </a:lnTo>
                  <a:lnTo>
                    <a:pt x="2617" y="32563"/>
                  </a:lnTo>
                  <a:lnTo>
                    <a:pt x="2768" y="32869"/>
                  </a:lnTo>
                  <a:lnTo>
                    <a:pt x="2925" y="33174"/>
                  </a:lnTo>
                  <a:lnTo>
                    <a:pt x="3083" y="33479"/>
                  </a:lnTo>
                  <a:lnTo>
                    <a:pt x="3246" y="33785"/>
                  </a:lnTo>
                  <a:lnTo>
                    <a:pt x="3410" y="34081"/>
                  </a:lnTo>
                  <a:lnTo>
                    <a:pt x="3579" y="34377"/>
                  </a:lnTo>
                  <a:lnTo>
                    <a:pt x="3755" y="34663"/>
                  </a:lnTo>
                  <a:lnTo>
                    <a:pt x="3931" y="34950"/>
                  </a:lnTo>
                  <a:lnTo>
                    <a:pt x="4106" y="35237"/>
                  </a:lnTo>
                  <a:lnTo>
                    <a:pt x="4294" y="35524"/>
                  </a:lnTo>
                  <a:lnTo>
                    <a:pt x="4475" y="35801"/>
                  </a:lnTo>
                  <a:lnTo>
                    <a:pt x="4663" y="36070"/>
                  </a:lnTo>
                  <a:lnTo>
                    <a:pt x="4857" y="36347"/>
                  </a:lnTo>
                  <a:lnTo>
                    <a:pt x="5051" y="36615"/>
                  </a:lnTo>
                  <a:lnTo>
                    <a:pt x="5250" y="36884"/>
                  </a:lnTo>
                  <a:lnTo>
                    <a:pt x="5656" y="37402"/>
                  </a:lnTo>
                  <a:lnTo>
                    <a:pt x="6074" y="37910"/>
                  </a:lnTo>
                  <a:lnTo>
                    <a:pt x="6504" y="38401"/>
                  </a:lnTo>
                  <a:lnTo>
                    <a:pt x="6940" y="38873"/>
                  </a:lnTo>
                  <a:lnTo>
                    <a:pt x="7388" y="39335"/>
                  </a:lnTo>
                  <a:lnTo>
                    <a:pt x="7848" y="39788"/>
                  </a:lnTo>
                  <a:lnTo>
                    <a:pt x="8314" y="40223"/>
                  </a:lnTo>
                  <a:lnTo>
                    <a:pt x="8792" y="40639"/>
                  </a:lnTo>
                  <a:lnTo>
                    <a:pt x="9277" y="41037"/>
                  </a:lnTo>
                  <a:lnTo>
                    <a:pt x="9767" y="41426"/>
                  </a:lnTo>
                  <a:lnTo>
                    <a:pt x="10270" y="41796"/>
                  </a:lnTo>
                  <a:lnTo>
                    <a:pt x="10778" y="42147"/>
                  </a:lnTo>
                  <a:lnTo>
                    <a:pt x="11293" y="42480"/>
                  </a:lnTo>
                  <a:lnTo>
                    <a:pt x="11814" y="42804"/>
                  </a:lnTo>
                  <a:lnTo>
                    <a:pt x="12347" y="43100"/>
                  </a:lnTo>
                  <a:lnTo>
                    <a:pt x="12879" y="43387"/>
                  </a:lnTo>
                  <a:lnTo>
                    <a:pt x="13418" y="43655"/>
                  </a:lnTo>
                  <a:lnTo>
                    <a:pt x="13963" y="43896"/>
                  </a:lnTo>
                  <a:lnTo>
                    <a:pt x="14508" y="44127"/>
                  </a:lnTo>
                  <a:lnTo>
                    <a:pt x="15059" y="44340"/>
                  </a:lnTo>
                  <a:lnTo>
                    <a:pt x="15616" y="44534"/>
                  </a:lnTo>
                  <a:lnTo>
                    <a:pt x="16179" y="44701"/>
                  </a:lnTo>
                  <a:lnTo>
                    <a:pt x="16736" y="44858"/>
                  </a:lnTo>
                  <a:lnTo>
                    <a:pt x="17305" y="44987"/>
                  </a:lnTo>
                  <a:lnTo>
                    <a:pt x="17869" y="45098"/>
                  </a:lnTo>
                  <a:lnTo>
                    <a:pt x="18438" y="45200"/>
                  </a:lnTo>
                  <a:lnTo>
                    <a:pt x="19007" y="45265"/>
                  </a:lnTo>
                  <a:lnTo>
                    <a:pt x="19576" y="45320"/>
                  </a:lnTo>
                  <a:lnTo>
                    <a:pt x="20151" y="45348"/>
                  </a:lnTo>
                  <a:lnTo>
                    <a:pt x="20720" y="45357"/>
                  </a:lnTo>
                  <a:lnTo>
                    <a:pt x="21289" y="45348"/>
                  </a:lnTo>
                  <a:lnTo>
                    <a:pt x="21859" y="45311"/>
                  </a:lnTo>
                  <a:lnTo>
                    <a:pt x="22143" y="45293"/>
                  </a:lnTo>
                  <a:lnTo>
                    <a:pt x="22428" y="45256"/>
                  </a:lnTo>
                  <a:lnTo>
                    <a:pt x="22712" y="45219"/>
                  </a:lnTo>
                  <a:lnTo>
                    <a:pt x="22997" y="45182"/>
                  </a:lnTo>
                  <a:lnTo>
                    <a:pt x="23275" y="45135"/>
                  </a:lnTo>
                  <a:lnTo>
                    <a:pt x="23560" y="45080"/>
                  </a:lnTo>
                  <a:lnTo>
                    <a:pt x="23838" y="45015"/>
                  </a:lnTo>
                  <a:lnTo>
                    <a:pt x="24123" y="44950"/>
                  </a:lnTo>
                  <a:lnTo>
                    <a:pt x="24402" y="44886"/>
                  </a:lnTo>
                  <a:lnTo>
                    <a:pt x="24680" y="44802"/>
                  </a:lnTo>
                  <a:lnTo>
                    <a:pt x="24959" y="44728"/>
                  </a:lnTo>
                  <a:lnTo>
                    <a:pt x="25237" y="44636"/>
                  </a:lnTo>
                  <a:lnTo>
                    <a:pt x="25516" y="44543"/>
                  </a:lnTo>
                  <a:lnTo>
                    <a:pt x="25788" y="44442"/>
                  </a:lnTo>
                  <a:lnTo>
                    <a:pt x="26067" y="44340"/>
                  </a:lnTo>
                  <a:lnTo>
                    <a:pt x="26339" y="44220"/>
                  </a:lnTo>
                  <a:lnTo>
                    <a:pt x="26612" y="44109"/>
                  </a:lnTo>
                  <a:lnTo>
                    <a:pt x="26884" y="43979"/>
                  </a:lnTo>
                  <a:lnTo>
                    <a:pt x="27150" y="43849"/>
                  </a:lnTo>
                  <a:lnTo>
                    <a:pt x="27423" y="43711"/>
                  </a:lnTo>
                  <a:lnTo>
                    <a:pt x="27689" y="43572"/>
                  </a:lnTo>
                  <a:lnTo>
                    <a:pt x="27956" y="43424"/>
                  </a:lnTo>
                  <a:lnTo>
                    <a:pt x="28222" y="43267"/>
                  </a:lnTo>
                  <a:lnTo>
                    <a:pt x="28482" y="43109"/>
                  </a:lnTo>
                  <a:lnTo>
                    <a:pt x="28743" y="42934"/>
                  </a:lnTo>
                  <a:lnTo>
                    <a:pt x="29003" y="42767"/>
                  </a:lnTo>
                  <a:lnTo>
                    <a:pt x="29264" y="42582"/>
                  </a:lnTo>
                  <a:lnTo>
                    <a:pt x="29524" y="42397"/>
                  </a:lnTo>
                  <a:lnTo>
                    <a:pt x="29778" y="42203"/>
                  </a:lnTo>
                  <a:lnTo>
                    <a:pt x="30032" y="41999"/>
                  </a:lnTo>
                  <a:lnTo>
                    <a:pt x="30281" y="41796"/>
                  </a:lnTo>
                  <a:lnTo>
                    <a:pt x="30529" y="41583"/>
                  </a:lnTo>
                  <a:lnTo>
                    <a:pt x="30777" y="41361"/>
                  </a:lnTo>
                  <a:lnTo>
                    <a:pt x="31025" y="41139"/>
                  </a:lnTo>
                  <a:lnTo>
                    <a:pt x="31268" y="40908"/>
                  </a:lnTo>
                  <a:lnTo>
                    <a:pt x="31510" y="40667"/>
                  </a:lnTo>
                  <a:lnTo>
                    <a:pt x="31752" y="40417"/>
                  </a:lnTo>
                  <a:lnTo>
                    <a:pt x="31988" y="40168"/>
                  </a:lnTo>
                  <a:lnTo>
                    <a:pt x="32224" y="39909"/>
                  </a:lnTo>
                  <a:lnTo>
                    <a:pt x="32454" y="39640"/>
                  </a:lnTo>
                  <a:lnTo>
                    <a:pt x="32684" y="39372"/>
                  </a:lnTo>
                  <a:lnTo>
                    <a:pt x="32915" y="39085"/>
                  </a:lnTo>
                  <a:lnTo>
                    <a:pt x="33139" y="38799"/>
                  </a:lnTo>
                  <a:lnTo>
                    <a:pt x="33363" y="38503"/>
                  </a:lnTo>
                  <a:lnTo>
                    <a:pt x="33587" y="38206"/>
                  </a:lnTo>
                  <a:lnTo>
                    <a:pt x="33805" y="37901"/>
                  </a:lnTo>
                  <a:lnTo>
                    <a:pt x="34016" y="37587"/>
                  </a:lnTo>
                  <a:lnTo>
                    <a:pt x="34228" y="37263"/>
                  </a:lnTo>
                  <a:lnTo>
                    <a:pt x="34440" y="36930"/>
                  </a:lnTo>
                  <a:lnTo>
                    <a:pt x="34646" y="36597"/>
                  </a:lnTo>
                  <a:lnTo>
                    <a:pt x="34852" y="36255"/>
                  </a:lnTo>
                  <a:lnTo>
                    <a:pt x="35052" y="35903"/>
                  </a:lnTo>
                  <a:lnTo>
                    <a:pt x="35252" y="35542"/>
                  </a:lnTo>
                  <a:lnTo>
                    <a:pt x="35445" y="35172"/>
                  </a:lnTo>
                  <a:lnTo>
                    <a:pt x="35639" y="34802"/>
                  </a:lnTo>
                  <a:lnTo>
                    <a:pt x="35827" y="34423"/>
                  </a:lnTo>
                  <a:lnTo>
                    <a:pt x="36015" y="34034"/>
                  </a:lnTo>
                  <a:lnTo>
                    <a:pt x="36196" y="33646"/>
                  </a:lnTo>
                  <a:lnTo>
                    <a:pt x="36378" y="33239"/>
                  </a:lnTo>
                  <a:lnTo>
                    <a:pt x="36553" y="32832"/>
                  </a:lnTo>
                  <a:lnTo>
                    <a:pt x="36729" y="32415"/>
                  </a:lnTo>
                  <a:lnTo>
                    <a:pt x="36899" y="31990"/>
                  </a:lnTo>
                  <a:lnTo>
                    <a:pt x="37062" y="31555"/>
                  </a:lnTo>
                  <a:lnTo>
                    <a:pt x="37225" y="31120"/>
                  </a:lnTo>
                  <a:lnTo>
                    <a:pt x="37389" y="30667"/>
                  </a:lnTo>
                  <a:lnTo>
                    <a:pt x="37540" y="30214"/>
                  </a:lnTo>
                  <a:lnTo>
                    <a:pt x="37692" y="29751"/>
                  </a:lnTo>
                  <a:lnTo>
                    <a:pt x="37843" y="29279"/>
                  </a:lnTo>
                  <a:lnTo>
                    <a:pt x="37988" y="28798"/>
                  </a:lnTo>
                  <a:lnTo>
                    <a:pt x="38128" y="28317"/>
                  </a:lnTo>
                  <a:lnTo>
                    <a:pt x="38267" y="27818"/>
                  </a:lnTo>
                  <a:lnTo>
                    <a:pt x="38394" y="27318"/>
                  </a:lnTo>
                  <a:lnTo>
                    <a:pt x="38527" y="26809"/>
                  </a:lnTo>
                  <a:lnTo>
                    <a:pt x="38648" y="26291"/>
                  </a:lnTo>
                  <a:lnTo>
                    <a:pt x="38769" y="25764"/>
                  </a:lnTo>
                  <a:lnTo>
                    <a:pt x="38891" y="25237"/>
                  </a:lnTo>
                  <a:lnTo>
                    <a:pt x="39000" y="24691"/>
                  </a:lnTo>
                  <a:lnTo>
                    <a:pt x="39109" y="24145"/>
                  </a:lnTo>
                  <a:lnTo>
                    <a:pt x="39211" y="23581"/>
                  </a:lnTo>
                  <a:lnTo>
                    <a:pt x="39314" y="23017"/>
                  </a:lnTo>
                  <a:lnTo>
                    <a:pt x="39411" y="22443"/>
                  </a:lnTo>
                  <a:lnTo>
                    <a:pt x="39502" y="21860"/>
                  </a:lnTo>
                  <a:lnTo>
                    <a:pt x="39587" y="21268"/>
                  </a:lnTo>
                  <a:lnTo>
                    <a:pt x="39666" y="20676"/>
                  </a:lnTo>
                  <a:lnTo>
                    <a:pt x="39744" y="20066"/>
                  </a:lnTo>
                  <a:lnTo>
                    <a:pt x="39817" y="19446"/>
                  </a:lnTo>
                  <a:lnTo>
                    <a:pt x="39884" y="18826"/>
                  </a:lnTo>
                  <a:lnTo>
                    <a:pt x="39950" y="18197"/>
                  </a:lnTo>
                  <a:lnTo>
                    <a:pt x="40011" y="17549"/>
                  </a:lnTo>
                  <a:lnTo>
                    <a:pt x="40059" y="16902"/>
                  </a:lnTo>
                  <a:lnTo>
                    <a:pt x="40114" y="16245"/>
                  </a:lnTo>
                  <a:lnTo>
                    <a:pt x="40156" y="15579"/>
                  </a:lnTo>
                  <a:lnTo>
                    <a:pt x="40192" y="14904"/>
                  </a:lnTo>
                  <a:lnTo>
                    <a:pt x="40229" y="14219"/>
                  </a:lnTo>
                  <a:lnTo>
                    <a:pt x="40259" y="13534"/>
                  </a:lnTo>
                  <a:lnTo>
                    <a:pt x="40283" y="12831"/>
                  </a:lnTo>
                  <a:lnTo>
                    <a:pt x="40301" y="12119"/>
                  </a:lnTo>
                  <a:lnTo>
                    <a:pt x="40313" y="11407"/>
                  </a:lnTo>
                  <a:lnTo>
                    <a:pt x="40319" y="10676"/>
                  </a:lnTo>
                  <a:lnTo>
                    <a:pt x="40326" y="9945"/>
                  </a:lnTo>
                  <a:lnTo>
                    <a:pt x="25080" y="1"/>
                  </a:lnTo>
                  <a:close/>
                </a:path>
              </a:pathLst>
            </a:custGeom>
            <a:solidFill>
              <a:srgbClr val="EDF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774;p67">
              <a:extLst>
                <a:ext uri="{FF2B5EF4-FFF2-40B4-BE49-F238E27FC236}">
                  <a16:creationId xmlns:a16="http://schemas.microsoft.com/office/drawing/2014/main" id="{9F24AAD4-73DD-A0DD-30D4-63C4E7838603}"/>
                </a:ext>
              </a:extLst>
            </p:cNvPr>
            <p:cNvSpPr/>
            <p:nvPr/>
          </p:nvSpPr>
          <p:spPr>
            <a:xfrm>
              <a:off x="-2158100" y="-2033200"/>
              <a:ext cx="1008150" cy="1133950"/>
            </a:xfrm>
            <a:custGeom>
              <a:avLst/>
              <a:gdLst/>
              <a:ahLst/>
              <a:cxnLst/>
              <a:rect l="l" t="t" r="r" b="b"/>
              <a:pathLst>
                <a:path w="40326" h="45358" fill="none" extrusionOk="0">
                  <a:moveTo>
                    <a:pt x="5959" y="2452"/>
                  </a:moveTo>
                  <a:lnTo>
                    <a:pt x="25080" y="1"/>
                  </a:lnTo>
                  <a:lnTo>
                    <a:pt x="40326" y="9945"/>
                  </a:lnTo>
                  <a:lnTo>
                    <a:pt x="40326" y="9945"/>
                  </a:lnTo>
                  <a:lnTo>
                    <a:pt x="40319" y="10676"/>
                  </a:lnTo>
                  <a:lnTo>
                    <a:pt x="40313" y="11407"/>
                  </a:lnTo>
                  <a:lnTo>
                    <a:pt x="40301" y="12119"/>
                  </a:lnTo>
                  <a:lnTo>
                    <a:pt x="40283" y="12831"/>
                  </a:lnTo>
                  <a:lnTo>
                    <a:pt x="40259" y="13534"/>
                  </a:lnTo>
                  <a:lnTo>
                    <a:pt x="40229" y="14219"/>
                  </a:lnTo>
                  <a:lnTo>
                    <a:pt x="40192" y="14904"/>
                  </a:lnTo>
                  <a:lnTo>
                    <a:pt x="40156" y="15579"/>
                  </a:lnTo>
                  <a:lnTo>
                    <a:pt x="40114" y="16245"/>
                  </a:lnTo>
                  <a:lnTo>
                    <a:pt x="40059" y="16902"/>
                  </a:lnTo>
                  <a:lnTo>
                    <a:pt x="40011" y="17549"/>
                  </a:lnTo>
                  <a:lnTo>
                    <a:pt x="39950" y="18197"/>
                  </a:lnTo>
                  <a:lnTo>
                    <a:pt x="39884" y="18826"/>
                  </a:lnTo>
                  <a:lnTo>
                    <a:pt x="39817" y="19446"/>
                  </a:lnTo>
                  <a:lnTo>
                    <a:pt x="39744" y="20066"/>
                  </a:lnTo>
                  <a:lnTo>
                    <a:pt x="39666" y="20676"/>
                  </a:lnTo>
                  <a:lnTo>
                    <a:pt x="39587" y="21268"/>
                  </a:lnTo>
                  <a:lnTo>
                    <a:pt x="39502" y="21860"/>
                  </a:lnTo>
                  <a:lnTo>
                    <a:pt x="39411" y="22443"/>
                  </a:lnTo>
                  <a:lnTo>
                    <a:pt x="39314" y="23017"/>
                  </a:lnTo>
                  <a:lnTo>
                    <a:pt x="39211" y="23581"/>
                  </a:lnTo>
                  <a:lnTo>
                    <a:pt x="39109" y="24145"/>
                  </a:lnTo>
                  <a:lnTo>
                    <a:pt x="39000" y="24691"/>
                  </a:lnTo>
                  <a:lnTo>
                    <a:pt x="38891" y="25237"/>
                  </a:lnTo>
                  <a:lnTo>
                    <a:pt x="38769" y="25764"/>
                  </a:lnTo>
                  <a:lnTo>
                    <a:pt x="38648" y="26291"/>
                  </a:lnTo>
                  <a:lnTo>
                    <a:pt x="38527" y="26809"/>
                  </a:lnTo>
                  <a:lnTo>
                    <a:pt x="38394" y="27318"/>
                  </a:lnTo>
                  <a:lnTo>
                    <a:pt x="38267" y="27818"/>
                  </a:lnTo>
                  <a:lnTo>
                    <a:pt x="38128" y="28317"/>
                  </a:lnTo>
                  <a:lnTo>
                    <a:pt x="37988" y="28798"/>
                  </a:lnTo>
                  <a:lnTo>
                    <a:pt x="37843" y="29279"/>
                  </a:lnTo>
                  <a:lnTo>
                    <a:pt x="37692" y="29751"/>
                  </a:lnTo>
                  <a:lnTo>
                    <a:pt x="37540" y="30214"/>
                  </a:lnTo>
                  <a:lnTo>
                    <a:pt x="37389" y="30667"/>
                  </a:lnTo>
                  <a:lnTo>
                    <a:pt x="37225" y="31120"/>
                  </a:lnTo>
                  <a:lnTo>
                    <a:pt x="37062" y="31555"/>
                  </a:lnTo>
                  <a:lnTo>
                    <a:pt x="36899" y="31990"/>
                  </a:lnTo>
                  <a:lnTo>
                    <a:pt x="36729" y="32415"/>
                  </a:lnTo>
                  <a:lnTo>
                    <a:pt x="36553" y="32832"/>
                  </a:lnTo>
                  <a:lnTo>
                    <a:pt x="36378" y="33239"/>
                  </a:lnTo>
                  <a:lnTo>
                    <a:pt x="36196" y="33646"/>
                  </a:lnTo>
                  <a:lnTo>
                    <a:pt x="36015" y="34034"/>
                  </a:lnTo>
                  <a:lnTo>
                    <a:pt x="35827" y="34423"/>
                  </a:lnTo>
                  <a:lnTo>
                    <a:pt x="35639" y="34802"/>
                  </a:lnTo>
                  <a:lnTo>
                    <a:pt x="35445" y="35172"/>
                  </a:lnTo>
                  <a:lnTo>
                    <a:pt x="35252" y="35542"/>
                  </a:lnTo>
                  <a:lnTo>
                    <a:pt x="35052" y="35903"/>
                  </a:lnTo>
                  <a:lnTo>
                    <a:pt x="34852" y="36255"/>
                  </a:lnTo>
                  <a:lnTo>
                    <a:pt x="34646" y="36597"/>
                  </a:lnTo>
                  <a:lnTo>
                    <a:pt x="34440" y="36930"/>
                  </a:lnTo>
                  <a:lnTo>
                    <a:pt x="34228" y="37263"/>
                  </a:lnTo>
                  <a:lnTo>
                    <a:pt x="34016" y="37587"/>
                  </a:lnTo>
                  <a:lnTo>
                    <a:pt x="33805" y="37901"/>
                  </a:lnTo>
                  <a:lnTo>
                    <a:pt x="33587" y="38206"/>
                  </a:lnTo>
                  <a:lnTo>
                    <a:pt x="33363" y="38503"/>
                  </a:lnTo>
                  <a:lnTo>
                    <a:pt x="33139" y="38799"/>
                  </a:lnTo>
                  <a:lnTo>
                    <a:pt x="32915" y="39085"/>
                  </a:lnTo>
                  <a:lnTo>
                    <a:pt x="32684" y="39372"/>
                  </a:lnTo>
                  <a:lnTo>
                    <a:pt x="32454" y="39640"/>
                  </a:lnTo>
                  <a:lnTo>
                    <a:pt x="32224" y="39909"/>
                  </a:lnTo>
                  <a:lnTo>
                    <a:pt x="31988" y="40168"/>
                  </a:lnTo>
                  <a:lnTo>
                    <a:pt x="31752" y="40417"/>
                  </a:lnTo>
                  <a:lnTo>
                    <a:pt x="31510" y="40667"/>
                  </a:lnTo>
                  <a:lnTo>
                    <a:pt x="31268" y="40908"/>
                  </a:lnTo>
                  <a:lnTo>
                    <a:pt x="31025" y="41139"/>
                  </a:lnTo>
                  <a:lnTo>
                    <a:pt x="30777" y="41361"/>
                  </a:lnTo>
                  <a:lnTo>
                    <a:pt x="30529" y="41583"/>
                  </a:lnTo>
                  <a:lnTo>
                    <a:pt x="30281" y="41796"/>
                  </a:lnTo>
                  <a:lnTo>
                    <a:pt x="30032" y="41999"/>
                  </a:lnTo>
                  <a:lnTo>
                    <a:pt x="29778" y="42203"/>
                  </a:lnTo>
                  <a:lnTo>
                    <a:pt x="29524" y="42397"/>
                  </a:lnTo>
                  <a:lnTo>
                    <a:pt x="29264" y="42582"/>
                  </a:lnTo>
                  <a:lnTo>
                    <a:pt x="29003" y="42767"/>
                  </a:lnTo>
                  <a:lnTo>
                    <a:pt x="28743" y="42934"/>
                  </a:lnTo>
                  <a:lnTo>
                    <a:pt x="28482" y="43109"/>
                  </a:lnTo>
                  <a:lnTo>
                    <a:pt x="28222" y="43267"/>
                  </a:lnTo>
                  <a:lnTo>
                    <a:pt x="27956" y="43424"/>
                  </a:lnTo>
                  <a:lnTo>
                    <a:pt x="27689" y="43572"/>
                  </a:lnTo>
                  <a:lnTo>
                    <a:pt x="27423" y="43711"/>
                  </a:lnTo>
                  <a:lnTo>
                    <a:pt x="27150" y="43849"/>
                  </a:lnTo>
                  <a:lnTo>
                    <a:pt x="26884" y="43979"/>
                  </a:lnTo>
                  <a:lnTo>
                    <a:pt x="26612" y="44109"/>
                  </a:lnTo>
                  <a:lnTo>
                    <a:pt x="26339" y="44220"/>
                  </a:lnTo>
                  <a:lnTo>
                    <a:pt x="26067" y="44340"/>
                  </a:lnTo>
                  <a:lnTo>
                    <a:pt x="25788" y="44442"/>
                  </a:lnTo>
                  <a:lnTo>
                    <a:pt x="25516" y="44543"/>
                  </a:lnTo>
                  <a:lnTo>
                    <a:pt x="25237" y="44636"/>
                  </a:lnTo>
                  <a:lnTo>
                    <a:pt x="24959" y="44728"/>
                  </a:lnTo>
                  <a:lnTo>
                    <a:pt x="24680" y="44802"/>
                  </a:lnTo>
                  <a:lnTo>
                    <a:pt x="24402" y="44886"/>
                  </a:lnTo>
                  <a:lnTo>
                    <a:pt x="24123" y="44950"/>
                  </a:lnTo>
                  <a:lnTo>
                    <a:pt x="23838" y="45015"/>
                  </a:lnTo>
                  <a:lnTo>
                    <a:pt x="23560" y="45080"/>
                  </a:lnTo>
                  <a:lnTo>
                    <a:pt x="23275" y="45135"/>
                  </a:lnTo>
                  <a:lnTo>
                    <a:pt x="22997" y="45182"/>
                  </a:lnTo>
                  <a:lnTo>
                    <a:pt x="22712" y="45219"/>
                  </a:lnTo>
                  <a:lnTo>
                    <a:pt x="22428" y="45256"/>
                  </a:lnTo>
                  <a:lnTo>
                    <a:pt x="22143" y="45293"/>
                  </a:lnTo>
                  <a:lnTo>
                    <a:pt x="21859" y="45311"/>
                  </a:lnTo>
                  <a:lnTo>
                    <a:pt x="21289" y="45348"/>
                  </a:lnTo>
                  <a:lnTo>
                    <a:pt x="20720" y="45357"/>
                  </a:lnTo>
                  <a:lnTo>
                    <a:pt x="20151" y="45348"/>
                  </a:lnTo>
                  <a:lnTo>
                    <a:pt x="19576" y="45320"/>
                  </a:lnTo>
                  <a:lnTo>
                    <a:pt x="19007" y="45265"/>
                  </a:lnTo>
                  <a:lnTo>
                    <a:pt x="18438" y="45200"/>
                  </a:lnTo>
                  <a:lnTo>
                    <a:pt x="17869" y="45098"/>
                  </a:lnTo>
                  <a:lnTo>
                    <a:pt x="17305" y="44987"/>
                  </a:lnTo>
                  <a:lnTo>
                    <a:pt x="16736" y="44858"/>
                  </a:lnTo>
                  <a:lnTo>
                    <a:pt x="16179" y="44701"/>
                  </a:lnTo>
                  <a:lnTo>
                    <a:pt x="15616" y="44534"/>
                  </a:lnTo>
                  <a:lnTo>
                    <a:pt x="15059" y="44340"/>
                  </a:lnTo>
                  <a:lnTo>
                    <a:pt x="14508" y="44127"/>
                  </a:lnTo>
                  <a:lnTo>
                    <a:pt x="13963" y="43896"/>
                  </a:lnTo>
                  <a:lnTo>
                    <a:pt x="13418" y="43655"/>
                  </a:lnTo>
                  <a:lnTo>
                    <a:pt x="12879" y="43387"/>
                  </a:lnTo>
                  <a:lnTo>
                    <a:pt x="12347" y="43100"/>
                  </a:lnTo>
                  <a:lnTo>
                    <a:pt x="11814" y="42804"/>
                  </a:lnTo>
                  <a:lnTo>
                    <a:pt x="11293" y="42480"/>
                  </a:lnTo>
                  <a:lnTo>
                    <a:pt x="10778" y="42147"/>
                  </a:lnTo>
                  <a:lnTo>
                    <a:pt x="10270" y="41796"/>
                  </a:lnTo>
                  <a:lnTo>
                    <a:pt x="9767" y="41426"/>
                  </a:lnTo>
                  <a:lnTo>
                    <a:pt x="9277" y="41037"/>
                  </a:lnTo>
                  <a:lnTo>
                    <a:pt x="8792" y="40639"/>
                  </a:lnTo>
                  <a:lnTo>
                    <a:pt x="8314" y="40223"/>
                  </a:lnTo>
                  <a:lnTo>
                    <a:pt x="7848" y="39788"/>
                  </a:lnTo>
                  <a:lnTo>
                    <a:pt x="7388" y="39335"/>
                  </a:lnTo>
                  <a:lnTo>
                    <a:pt x="6940" y="38873"/>
                  </a:lnTo>
                  <a:lnTo>
                    <a:pt x="6504" y="38401"/>
                  </a:lnTo>
                  <a:lnTo>
                    <a:pt x="6074" y="37910"/>
                  </a:lnTo>
                  <a:lnTo>
                    <a:pt x="5656" y="37402"/>
                  </a:lnTo>
                  <a:lnTo>
                    <a:pt x="5250" y="36884"/>
                  </a:lnTo>
                  <a:lnTo>
                    <a:pt x="5051" y="36615"/>
                  </a:lnTo>
                  <a:lnTo>
                    <a:pt x="4857" y="36347"/>
                  </a:lnTo>
                  <a:lnTo>
                    <a:pt x="4663" y="36070"/>
                  </a:lnTo>
                  <a:lnTo>
                    <a:pt x="4475" y="35801"/>
                  </a:lnTo>
                  <a:lnTo>
                    <a:pt x="4294" y="35524"/>
                  </a:lnTo>
                  <a:lnTo>
                    <a:pt x="4106" y="35237"/>
                  </a:lnTo>
                  <a:lnTo>
                    <a:pt x="3931" y="34950"/>
                  </a:lnTo>
                  <a:lnTo>
                    <a:pt x="3755" y="34663"/>
                  </a:lnTo>
                  <a:lnTo>
                    <a:pt x="3579" y="34377"/>
                  </a:lnTo>
                  <a:lnTo>
                    <a:pt x="3410" y="34081"/>
                  </a:lnTo>
                  <a:lnTo>
                    <a:pt x="3246" y="33785"/>
                  </a:lnTo>
                  <a:lnTo>
                    <a:pt x="3083" y="33479"/>
                  </a:lnTo>
                  <a:lnTo>
                    <a:pt x="2925" y="33174"/>
                  </a:lnTo>
                  <a:lnTo>
                    <a:pt x="2768" y="32869"/>
                  </a:lnTo>
                  <a:lnTo>
                    <a:pt x="2617" y="32563"/>
                  </a:lnTo>
                  <a:lnTo>
                    <a:pt x="2465" y="32249"/>
                  </a:lnTo>
                  <a:lnTo>
                    <a:pt x="2326" y="31934"/>
                  </a:lnTo>
                  <a:lnTo>
                    <a:pt x="2181" y="31611"/>
                  </a:lnTo>
                  <a:lnTo>
                    <a:pt x="2047" y="31296"/>
                  </a:lnTo>
                  <a:lnTo>
                    <a:pt x="1914" y="30972"/>
                  </a:lnTo>
                  <a:lnTo>
                    <a:pt x="1787" y="30639"/>
                  </a:lnTo>
                  <a:lnTo>
                    <a:pt x="1660" y="30316"/>
                  </a:lnTo>
                  <a:lnTo>
                    <a:pt x="1539" y="29982"/>
                  </a:lnTo>
                  <a:lnTo>
                    <a:pt x="1424" y="29649"/>
                  </a:lnTo>
                  <a:lnTo>
                    <a:pt x="1315" y="29307"/>
                  </a:lnTo>
                  <a:lnTo>
                    <a:pt x="1206" y="28965"/>
                  </a:lnTo>
                  <a:lnTo>
                    <a:pt x="1103" y="28623"/>
                  </a:lnTo>
                  <a:lnTo>
                    <a:pt x="1000" y="28280"/>
                  </a:lnTo>
                  <a:lnTo>
                    <a:pt x="903" y="27929"/>
                  </a:lnTo>
                  <a:lnTo>
                    <a:pt x="812" y="27587"/>
                  </a:lnTo>
                  <a:lnTo>
                    <a:pt x="728" y="27226"/>
                  </a:lnTo>
                  <a:lnTo>
                    <a:pt x="649" y="26874"/>
                  </a:lnTo>
                  <a:lnTo>
                    <a:pt x="570" y="26523"/>
                  </a:lnTo>
                  <a:lnTo>
                    <a:pt x="497" y="26162"/>
                  </a:lnTo>
                  <a:lnTo>
                    <a:pt x="431" y="25801"/>
                  </a:lnTo>
                  <a:lnTo>
                    <a:pt x="370" y="25431"/>
                  </a:lnTo>
                  <a:lnTo>
                    <a:pt x="310" y="25070"/>
                  </a:lnTo>
                  <a:lnTo>
                    <a:pt x="255" y="24700"/>
                  </a:lnTo>
                  <a:lnTo>
                    <a:pt x="207" y="24330"/>
                  </a:lnTo>
                  <a:lnTo>
                    <a:pt x="164" y="23951"/>
                  </a:lnTo>
                  <a:lnTo>
                    <a:pt x="128" y="23581"/>
                  </a:lnTo>
                  <a:lnTo>
                    <a:pt x="92" y="23202"/>
                  </a:lnTo>
                  <a:lnTo>
                    <a:pt x="62" y="22822"/>
                  </a:lnTo>
                  <a:lnTo>
                    <a:pt x="37" y="22443"/>
                  </a:lnTo>
                  <a:lnTo>
                    <a:pt x="19" y="22064"/>
                  </a:lnTo>
                  <a:lnTo>
                    <a:pt x="7" y="21675"/>
                  </a:lnTo>
                  <a:lnTo>
                    <a:pt x="1" y="21287"/>
                  </a:lnTo>
                  <a:lnTo>
                    <a:pt x="1" y="20898"/>
                  </a:lnTo>
                  <a:lnTo>
                    <a:pt x="1" y="20510"/>
                  </a:lnTo>
                  <a:lnTo>
                    <a:pt x="13" y="20121"/>
                  </a:lnTo>
                  <a:lnTo>
                    <a:pt x="25" y="19723"/>
                  </a:lnTo>
                  <a:lnTo>
                    <a:pt x="43" y="19326"/>
                  </a:lnTo>
                  <a:lnTo>
                    <a:pt x="68" y="18928"/>
                  </a:lnTo>
                  <a:lnTo>
                    <a:pt x="104" y="18530"/>
                  </a:lnTo>
                  <a:lnTo>
                    <a:pt x="140" y="18132"/>
                  </a:lnTo>
                  <a:lnTo>
                    <a:pt x="183" y="17725"/>
                  </a:lnTo>
                  <a:lnTo>
                    <a:pt x="225" y="17327"/>
                  </a:lnTo>
                  <a:lnTo>
                    <a:pt x="280" y="16920"/>
                  </a:lnTo>
                  <a:lnTo>
                    <a:pt x="340" y="16513"/>
                  </a:lnTo>
                  <a:lnTo>
                    <a:pt x="407" y="16106"/>
                  </a:lnTo>
                  <a:lnTo>
                    <a:pt x="479" y="15690"/>
                  </a:lnTo>
                  <a:lnTo>
                    <a:pt x="558" y="15283"/>
                  </a:lnTo>
                  <a:lnTo>
                    <a:pt x="643" y="14867"/>
                  </a:lnTo>
                  <a:lnTo>
                    <a:pt x="734" y="14450"/>
                  </a:lnTo>
                  <a:lnTo>
                    <a:pt x="830" y="14034"/>
                  </a:lnTo>
                  <a:lnTo>
                    <a:pt x="927" y="13618"/>
                  </a:lnTo>
                  <a:lnTo>
                    <a:pt x="1036" y="13201"/>
                  </a:lnTo>
                  <a:lnTo>
                    <a:pt x="1157" y="12785"/>
                  </a:lnTo>
                  <a:lnTo>
                    <a:pt x="1279" y="12369"/>
                  </a:lnTo>
                  <a:lnTo>
                    <a:pt x="1406" y="11943"/>
                  </a:lnTo>
                  <a:lnTo>
                    <a:pt x="1539" y="11518"/>
                  </a:lnTo>
                  <a:lnTo>
                    <a:pt x="1678" y="11102"/>
                  </a:lnTo>
                  <a:lnTo>
                    <a:pt x="1830" y="10676"/>
                  </a:lnTo>
                  <a:lnTo>
                    <a:pt x="1981" y="10250"/>
                  </a:lnTo>
                  <a:lnTo>
                    <a:pt x="2144" y="9825"/>
                  </a:lnTo>
                  <a:lnTo>
                    <a:pt x="2314" y="9390"/>
                  </a:lnTo>
                  <a:lnTo>
                    <a:pt x="2483" y="8965"/>
                  </a:lnTo>
                  <a:lnTo>
                    <a:pt x="2665" y="8539"/>
                  </a:lnTo>
                  <a:lnTo>
                    <a:pt x="2859" y="8104"/>
                  </a:lnTo>
                  <a:lnTo>
                    <a:pt x="3053" y="7679"/>
                  </a:lnTo>
                  <a:lnTo>
                    <a:pt x="3252" y="7244"/>
                  </a:lnTo>
                  <a:lnTo>
                    <a:pt x="3464" y="6809"/>
                  </a:lnTo>
                  <a:lnTo>
                    <a:pt x="3682" y="6374"/>
                  </a:lnTo>
                  <a:lnTo>
                    <a:pt x="3906" y="5940"/>
                  </a:lnTo>
                  <a:lnTo>
                    <a:pt x="4136" y="5505"/>
                  </a:lnTo>
                  <a:lnTo>
                    <a:pt x="4373" y="5070"/>
                  </a:lnTo>
                  <a:lnTo>
                    <a:pt x="4621" y="4635"/>
                  </a:lnTo>
                  <a:lnTo>
                    <a:pt x="4875" y="4200"/>
                  </a:lnTo>
                  <a:lnTo>
                    <a:pt x="5135" y="3766"/>
                  </a:lnTo>
                  <a:lnTo>
                    <a:pt x="5402" y="3331"/>
                  </a:lnTo>
                  <a:lnTo>
                    <a:pt x="5674" y="2887"/>
                  </a:lnTo>
                  <a:lnTo>
                    <a:pt x="5959" y="2452"/>
                  </a:lnTo>
                  <a:lnTo>
                    <a:pt x="5959" y="24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775;p67">
              <a:extLst>
                <a:ext uri="{FF2B5EF4-FFF2-40B4-BE49-F238E27FC236}">
                  <a16:creationId xmlns:a16="http://schemas.microsoft.com/office/drawing/2014/main" id="{651D448B-042B-51CF-19F9-609343A4A224}"/>
                </a:ext>
              </a:extLst>
            </p:cNvPr>
            <p:cNvSpPr/>
            <p:nvPr/>
          </p:nvSpPr>
          <p:spPr>
            <a:xfrm>
              <a:off x="-2009150" y="-1971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776;p67">
              <a:extLst>
                <a:ext uri="{FF2B5EF4-FFF2-40B4-BE49-F238E27FC236}">
                  <a16:creationId xmlns:a16="http://schemas.microsoft.com/office/drawing/2014/main" id="{BD34BBC0-3C37-B89C-0629-F6C6E79AEF79}"/>
                </a:ext>
              </a:extLst>
            </p:cNvPr>
            <p:cNvSpPr/>
            <p:nvPr/>
          </p:nvSpPr>
          <p:spPr>
            <a:xfrm>
              <a:off x="-893850" y="-2033200"/>
              <a:ext cx="741725" cy="402425"/>
            </a:xfrm>
            <a:custGeom>
              <a:avLst/>
              <a:gdLst/>
              <a:ahLst/>
              <a:cxnLst/>
              <a:rect l="l" t="t" r="r" b="b"/>
              <a:pathLst>
                <a:path w="29669" h="16097" extrusionOk="0">
                  <a:moveTo>
                    <a:pt x="5001" y="1"/>
                  </a:moveTo>
                  <a:lnTo>
                    <a:pt x="0" y="3257"/>
                  </a:lnTo>
                  <a:lnTo>
                    <a:pt x="1514" y="3738"/>
                  </a:lnTo>
                  <a:lnTo>
                    <a:pt x="3088" y="4256"/>
                  </a:lnTo>
                  <a:lnTo>
                    <a:pt x="4723" y="4820"/>
                  </a:lnTo>
                  <a:lnTo>
                    <a:pt x="6412" y="5412"/>
                  </a:lnTo>
                  <a:lnTo>
                    <a:pt x="7278" y="5727"/>
                  </a:lnTo>
                  <a:lnTo>
                    <a:pt x="8156" y="6060"/>
                  </a:lnTo>
                  <a:lnTo>
                    <a:pt x="9046" y="6393"/>
                  </a:lnTo>
                  <a:lnTo>
                    <a:pt x="9948" y="6735"/>
                  </a:lnTo>
                  <a:lnTo>
                    <a:pt x="10856" y="7096"/>
                  </a:lnTo>
                  <a:lnTo>
                    <a:pt x="11783" y="7466"/>
                  </a:lnTo>
                  <a:lnTo>
                    <a:pt x="12715" y="7845"/>
                  </a:lnTo>
                  <a:lnTo>
                    <a:pt x="13654" y="8234"/>
                  </a:lnTo>
                  <a:lnTo>
                    <a:pt x="14610" y="8632"/>
                  </a:lnTo>
                  <a:lnTo>
                    <a:pt x="15567" y="9048"/>
                  </a:lnTo>
                  <a:lnTo>
                    <a:pt x="16536" y="9473"/>
                  </a:lnTo>
                  <a:lnTo>
                    <a:pt x="17510" y="9908"/>
                  </a:lnTo>
                  <a:lnTo>
                    <a:pt x="18497" y="10361"/>
                  </a:lnTo>
                  <a:lnTo>
                    <a:pt x="19484" y="10815"/>
                  </a:lnTo>
                  <a:lnTo>
                    <a:pt x="20483" y="11287"/>
                  </a:lnTo>
                  <a:lnTo>
                    <a:pt x="21488" y="11777"/>
                  </a:lnTo>
                  <a:lnTo>
                    <a:pt x="22493" y="12267"/>
                  </a:lnTo>
                  <a:lnTo>
                    <a:pt x="23511" y="12776"/>
                  </a:lnTo>
                  <a:lnTo>
                    <a:pt x="24528" y="13303"/>
                  </a:lnTo>
                  <a:lnTo>
                    <a:pt x="25551" y="13831"/>
                  </a:lnTo>
                  <a:lnTo>
                    <a:pt x="26574" y="14376"/>
                  </a:lnTo>
                  <a:lnTo>
                    <a:pt x="27604" y="14941"/>
                  </a:lnTo>
                  <a:lnTo>
                    <a:pt x="28633" y="15514"/>
                  </a:lnTo>
                  <a:lnTo>
                    <a:pt x="29668" y="16097"/>
                  </a:lnTo>
                  <a:lnTo>
                    <a:pt x="29668" y="16097"/>
                  </a:lnTo>
                  <a:lnTo>
                    <a:pt x="29596" y="15690"/>
                  </a:lnTo>
                  <a:lnTo>
                    <a:pt x="29517" y="15274"/>
                  </a:lnTo>
                  <a:lnTo>
                    <a:pt x="29432" y="14857"/>
                  </a:lnTo>
                  <a:lnTo>
                    <a:pt x="29341" y="14450"/>
                  </a:lnTo>
                  <a:lnTo>
                    <a:pt x="29244" y="14034"/>
                  </a:lnTo>
                  <a:lnTo>
                    <a:pt x="29148" y="13618"/>
                  </a:lnTo>
                  <a:lnTo>
                    <a:pt x="29039" y="13201"/>
                  </a:lnTo>
                  <a:lnTo>
                    <a:pt x="28924" y="12776"/>
                  </a:lnTo>
                  <a:lnTo>
                    <a:pt x="28796" y="12360"/>
                  </a:lnTo>
                  <a:lnTo>
                    <a:pt x="28669" y="11934"/>
                  </a:lnTo>
                  <a:lnTo>
                    <a:pt x="28536" y="11518"/>
                  </a:lnTo>
                  <a:lnTo>
                    <a:pt x="28397" y="11092"/>
                  </a:lnTo>
                  <a:lnTo>
                    <a:pt x="28245" y="10667"/>
                  </a:lnTo>
                  <a:lnTo>
                    <a:pt x="28094" y="10241"/>
                  </a:lnTo>
                  <a:lnTo>
                    <a:pt x="27931" y="9816"/>
                  </a:lnTo>
                  <a:lnTo>
                    <a:pt x="27761" y="9390"/>
                  </a:lnTo>
                  <a:lnTo>
                    <a:pt x="27592" y="8965"/>
                  </a:lnTo>
                  <a:lnTo>
                    <a:pt x="27410" y="8530"/>
                  </a:lnTo>
                  <a:lnTo>
                    <a:pt x="27216" y="8104"/>
                  </a:lnTo>
                  <a:lnTo>
                    <a:pt x="27022" y="7669"/>
                  </a:lnTo>
                  <a:lnTo>
                    <a:pt x="26823" y="7244"/>
                  </a:lnTo>
                  <a:lnTo>
                    <a:pt x="26611" y="6809"/>
                  </a:lnTo>
                  <a:lnTo>
                    <a:pt x="26393" y="6374"/>
                  </a:lnTo>
                  <a:lnTo>
                    <a:pt x="26169" y="5940"/>
                  </a:lnTo>
                  <a:lnTo>
                    <a:pt x="25939" y="5505"/>
                  </a:lnTo>
                  <a:lnTo>
                    <a:pt x="25702" y="5070"/>
                  </a:lnTo>
                  <a:lnTo>
                    <a:pt x="25454" y="4635"/>
                  </a:lnTo>
                  <a:lnTo>
                    <a:pt x="25200" y="4200"/>
                  </a:lnTo>
                  <a:lnTo>
                    <a:pt x="24940" y="3766"/>
                  </a:lnTo>
                  <a:lnTo>
                    <a:pt x="24673" y="3331"/>
                  </a:lnTo>
                  <a:lnTo>
                    <a:pt x="24401" y="2887"/>
                  </a:lnTo>
                  <a:lnTo>
                    <a:pt x="24116" y="2452"/>
                  </a:lnTo>
                  <a:lnTo>
                    <a:pt x="5001" y="1"/>
                  </a:lnTo>
                  <a:close/>
                </a:path>
              </a:pathLst>
            </a:custGeom>
            <a:solidFill>
              <a:srgbClr val="DA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777;p67">
              <a:extLst>
                <a:ext uri="{FF2B5EF4-FFF2-40B4-BE49-F238E27FC236}">
                  <a16:creationId xmlns:a16="http://schemas.microsoft.com/office/drawing/2014/main" id="{11935ABC-65A7-103E-BA16-02F443D99149}"/>
                </a:ext>
              </a:extLst>
            </p:cNvPr>
            <p:cNvSpPr/>
            <p:nvPr/>
          </p:nvSpPr>
          <p:spPr>
            <a:xfrm>
              <a:off x="-893850" y="-2033200"/>
              <a:ext cx="741725" cy="402425"/>
            </a:xfrm>
            <a:custGeom>
              <a:avLst/>
              <a:gdLst/>
              <a:ahLst/>
              <a:cxnLst/>
              <a:rect l="l" t="t" r="r" b="b"/>
              <a:pathLst>
                <a:path w="29669" h="16097" fill="none" extrusionOk="0">
                  <a:moveTo>
                    <a:pt x="29668" y="16097"/>
                  </a:moveTo>
                  <a:lnTo>
                    <a:pt x="29668" y="16097"/>
                  </a:lnTo>
                  <a:lnTo>
                    <a:pt x="28633" y="15514"/>
                  </a:lnTo>
                  <a:lnTo>
                    <a:pt x="27604" y="14941"/>
                  </a:lnTo>
                  <a:lnTo>
                    <a:pt x="26574" y="14376"/>
                  </a:lnTo>
                  <a:lnTo>
                    <a:pt x="25551" y="13831"/>
                  </a:lnTo>
                  <a:lnTo>
                    <a:pt x="24528" y="13303"/>
                  </a:lnTo>
                  <a:lnTo>
                    <a:pt x="23511" y="12776"/>
                  </a:lnTo>
                  <a:lnTo>
                    <a:pt x="22493" y="12267"/>
                  </a:lnTo>
                  <a:lnTo>
                    <a:pt x="21488" y="11777"/>
                  </a:lnTo>
                  <a:lnTo>
                    <a:pt x="20483" y="11287"/>
                  </a:lnTo>
                  <a:lnTo>
                    <a:pt x="19484" y="10815"/>
                  </a:lnTo>
                  <a:lnTo>
                    <a:pt x="18497" y="10361"/>
                  </a:lnTo>
                  <a:lnTo>
                    <a:pt x="17510" y="9908"/>
                  </a:lnTo>
                  <a:lnTo>
                    <a:pt x="16536" y="9473"/>
                  </a:lnTo>
                  <a:lnTo>
                    <a:pt x="15567" y="9048"/>
                  </a:lnTo>
                  <a:lnTo>
                    <a:pt x="14610" y="8632"/>
                  </a:lnTo>
                  <a:lnTo>
                    <a:pt x="13654" y="8234"/>
                  </a:lnTo>
                  <a:lnTo>
                    <a:pt x="12715" y="7845"/>
                  </a:lnTo>
                  <a:lnTo>
                    <a:pt x="11783" y="7466"/>
                  </a:lnTo>
                  <a:lnTo>
                    <a:pt x="10856" y="7096"/>
                  </a:lnTo>
                  <a:lnTo>
                    <a:pt x="9948" y="6735"/>
                  </a:lnTo>
                  <a:lnTo>
                    <a:pt x="9046" y="6393"/>
                  </a:lnTo>
                  <a:lnTo>
                    <a:pt x="8156" y="6060"/>
                  </a:lnTo>
                  <a:lnTo>
                    <a:pt x="7278" y="5727"/>
                  </a:lnTo>
                  <a:lnTo>
                    <a:pt x="6412" y="5412"/>
                  </a:lnTo>
                  <a:lnTo>
                    <a:pt x="4723" y="4820"/>
                  </a:lnTo>
                  <a:lnTo>
                    <a:pt x="3088" y="4256"/>
                  </a:lnTo>
                  <a:lnTo>
                    <a:pt x="1514" y="3738"/>
                  </a:lnTo>
                  <a:lnTo>
                    <a:pt x="0" y="3257"/>
                  </a:lnTo>
                  <a:lnTo>
                    <a:pt x="5001" y="1"/>
                  </a:lnTo>
                  <a:lnTo>
                    <a:pt x="24116" y="2452"/>
                  </a:lnTo>
                  <a:lnTo>
                    <a:pt x="24116" y="2452"/>
                  </a:lnTo>
                  <a:lnTo>
                    <a:pt x="24401" y="2887"/>
                  </a:lnTo>
                  <a:lnTo>
                    <a:pt x="24673" y="3331"/>
                  </a:lnTo>
                  <a:lnTo>
                    <a:pt x="24940" y="3766"/>
                  </a:lnTo>
                  <a:lnTo>
                    <a:pt x="25200" y="4200"/>
                  </a:lnTo>
                  <a:lnTo>
                    <a:pt x="25454" y="4635"/>
                  </a:lnTo>
                  <a:lnTo>
                    <a:pt x="25702" y="5070"/>
                  </a:lnTo>
                  <a:lnTo>
                    <a:pt x="25939" y="5505"/>
                  </a:lnTo>
                  <a:lnTo>
                    <a:pt x="26169" y="5940"/>
                  </a:lnTo>
                  <a:lnTo>
                    <a:pt x="26393" y="6374"/>
                  </a:lnTo>
                  <a:lnTo>
                    <a:pt x="26611" y="6809"/>
                  </a:lnTo>
                  <a:lnTo>
                    <a:pt x="26823" y="7244"/>
                  </a:lnTo>
                  <a:lnTo>
                    <a:pt x="27022" y="7669"/>
                  </a:lnTo>
                  <a:lnTo>
                    <a:pt x="27216" y="8104"/>
                  </a:lnTo>
                  <a:lnTo>
                    <a:pt x="27410" y="8530"/>
                  </a:lnTo>
                  <a:lnTo>
                    <a:pt x="27592" y="8965"/>
                  </a:lnTo>
                  <a:lnTo>
                    <a:pt x="27761" y="9390"/>
                  </a:lnTo>
                  <a:lnTo>
                    <a:pt x="27931" y="9816"/>
                  </a:lnTo>
                  <a:lnTo>
                    <a:pt x="28094" y="10241"/>
                  </a:lnTo>
                  <a:lnTo>
                    <a:pt x="28245" y="10667"/>
                  </a:lnTo>
                  <a:lnTo>
                    <a:pt x="28397" y="11092"/>
                  </a:lnTo>
                  <a:lnTo>
                    <a:pt x="28536" y="11518"/>
                  </a:lnTo>
                  <a:lnTo>
                    <a:pt x="28669" y="11934"/>
                  </a:lnTo>
                  <a:lnTo>
                    <a:pt x="28796" y="12360"/>
                  </a:lnTo>
                  <a:lnTo>
                    <a:pt x="28924" y="12776"/>
                  </a:lnTo>
                  <a:lnTo>
                    <a:pt x="29039" y="13201"/>
                  </a:lnTo>
                  <a:lnTo>
                    <a:pt x="29148" y="13618"/>
                  </a:lnTo>
                  <a:lnTo>
                    <a:pt x="29244" y="14034"/>
                  </a:lnTo>
                  <a:lnTo>
                    <a:pt x="29341" y="14450"/>
                  </a:lnTo>
                  <a:lnTo>
                    <a:pt x="29432" y="14857"/>
                  </a:lnTo>
                  <a:lnTo>
                    <a:pt x="29517" y="15274"/>
                  </a:lnTo>
                  <a:lnTo>
                    <a:pt x="29596" y="15690"/>
                  </a:lnTo>
                  <a:lnTo>
                    <a:pt x="29668" y="16097"/>
                  </a:lnTo>
                  <a:lnTo>
                    <a:pt x="29668" y="160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778;p67">
              <a:extLst>
                <a:ext uri="{FF2B5EF4-FFF2-40B4-BE49-F238E27FC236}">
                  <a16:creationId xmlns:a16="http://schemas.microsoft.com/office/drawing/2014/main" id="{94CFFCFF-F6D3-DB2E-2AF8-AF1A7108A95A}"/>
                </a:ext>
              </a:extLst>
            </p:cNvPr>
            <p:cNvSpPr/>
            <p:nvPr/>
          </p:nvSpPr>
          <p:spPr>
            <a:xfrm>
              <a:off x="-152150" y="-1630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6779;p67">
              <a:extLst>
                <a:ext uri="{FF2B5EF4-FFF2-40B4-BE49-F238E27FC236}">
                  <a16:creationId xmlns:a16="http://schemas.microsoft.com/office/drawing/2014/main" id="{38612E01-E9C2-07AA-D25D-BB3DADBF2E57}"/>
                </a:ext>
              </a:extLst>
            </p:cNvPr>
            <p:cNvSpPr/>
            <p:nvPr/>
          </p:nvSpPr>
          <p:spPr>
            <a:xfrm>
              <a:off x="-1530675" y="-2867400"/>
              <a:ext cx="761275" cy="1082850"/>
            </a:xfrm>
            <a:custGeom>
              <a:avLst/>
              <a:gdLst/>
              <a:ahLst/>
              <a:cxnLst/>
              <a:rect l="l" t="t" r="r" b="b"/>
              <a:pathLst>
                <a:path w="30451" h="43314" extrusionOk="0">
                  <a:moveTo>
                    <a:pt x="29318" y="1"/>
                  </a:moveTo>
                  <a:lnTo>
                    <a:pt x="17656" y="19"/>
                  </a:lnTo>
                  <a:lnTo>
                    <a:pt x="1133" y="38"/>
                  </a:lnTo>
                  <a:lnTo>
                    <a:pt x="1085" y="2869"/>
                  </a:lnTo>
                  <a:lnTo>
                    <a:pt x="1024" y="6143"/>
                  </a:lnTo>
                  <a:lnTo>
                    <a:pt x="982" y="7938"/>
                  </a:lnTo>
                  <a:lnTo>
                    <a:pt x="933" y="9844"/>
                  </a:lnTo>
                  <a:lnTo>
                    <a:pt x="879" y="11851"/>
                  </a:lnTo>
                  <a:lnTo>
                    <a:pt x="818" y="13951"/>
                  </a:lnTo>
                  <a:lnTo>
                    <a:pt x="752" y="16153"/>
                  </a:lnTo>
                  <a:lnTo>
                    <a:pt x="673" y="18447"/>
                  </a:lnTo>
                  <a:lnTo>
                    <a:pt x="582" y="20843"/>
                  </a:lnTo>
                  <a:lnTo>
                    <a:pt x="485" y="23322"/>
                  </a:lnTo>
                  <a:lnTo>
                    <a:pt x="382" y="25894"/>
                  </a:lnTo>
                  <a:lnTo>
                    <a:pt x="267" y="28549"/>
                  </a:lnTo>
                  <a:lnTo>
                    <a:pt x="140" y="31296"/>
                  </a:lnTo>
                  <a:lnTo>
                    <a:pt x="1" y="34118"/>
                  </a:lnTo>
                  <a:lnTo>
                    <a:pt x="61" y="34220"/>
                  </a:lnTo>
                  <a:lnTo>
                    <a:pt x="237" y="34506"/>
                  </a:lnTo>
                  <a:lnTo>
                    <a:pt x="370" y="34719"/>
                  </a:lnTo>
                  <a:lnTo>
                    <a:pt x="528" y="34969"/>
                  </a:lnTo>
                  <a:lnTo>
                    <a:pt x="721" y="35246"/>
                  </a:lnTo>
                  <a:lnTo>
                    <a:pt x="939" y="35552"/>
                  </a:lnTo>
                  <a:lnTo>
                    <a:pt x="1194" y="35885"/>
                  </a:lnTo>
                  <a:lnTo>
                    <a:pt x="1472" y="36246"/>
                  </a:lnTo>
                  <a:lnTo>
                    <a:pt x="1781" y="36625"/>
                  </a:lnTo>
                  <a:lnTo>
                    <a:pt x="2120" y="37023"/>
                  </a:lnTo>
                  <a:lnTo>
                    <a:pt x="2489" y="37439"/>
                  </a:lnTo>
                  <a:lnTo>
                    <a:pt x="2889" y="37855"/>
                  </a:lnTo>
                  <a:lnTo>
                    <a:pt x="3319" y="38281"/>
                  </a:lnTo>
                  <a:lnTo>
                    <a:pt x="3549" y="38503"/>
                  </a:lnTo>
                  <a:lnTo>
                    <a:pt x="3779" y="38716"/>
                  </a:lnTo>
                  <a:lnTo>
                    <a:pt x="4021" y="38928"/>
                  </a:lnTo>
                  <a:lnTo>
                    <a:pt x="4269" y="39141"/>
                  </a:lnTo>
                  <a:lnTo>
                    <a:pt x="4524" y="39363"/>
                  </a:lnTo>
                  <a:lnTo>
                    <a:pt x="4790" y="39576"/>
                  </a:lnTo>
                  <a:lnTo>
                    <a:pt x="5057" y="39779"/>
                  </a:lnTo>
                  <a:lnTo>
                    <a:pt x="5335" y="39992"/>
                  </a:lnTo>
                  <a:lnTo>
                    <a:pt x="5620" y="40196"/>
                  </a:lnTo>
                  <a:lnTo>
                    <a:pt x="5916" y="40399"/>
                  </a:lnTo>
                  <a:lnTo>
                    <a:pt x="6219" y="40603"/>
                  </a:lnTo>
                  <a:lnTo>
                    <a:pt x="6528" y="40797"/>
                  </a:lnTo>
                  <a:lnTo>
                    <a:pt x="6843" y="40991"/>
                  </a:lnTo>
                  <a:lnTo>
                    <a:pt x="7164" y="41176"/>
                  </a:lnTo>
                  <a:lnTo>
                    <a:pt x="7497" y="41361"/>
                  </a:lnTo>
                  <a:lnTo>
                    <a:pt x="7836" y="41537"/>
                  </a:lnTo>
                  <a:lnTo>
                    <a:pt x="8181" y="41713"/>
                  </a:lnTo>
                  <a:lnTo>
                    <a:pt x="8532" y="41879"/>
                  </a:lnTo>
                  <a:lnTo>
                    <a:pt x="8895" y="42037"/>
                  </a:lnTo>
                  <a:lnTo>
                    <a:pt x="9265" y="42185"/>
                  </a:lnTo>
                  <a:lnTo>
                    <a:pt x="9640" y="42333"/>
                  </a:lnTo>
                  <a:lnTo>
                    <a:pt x="10021" y="42462"/>
                  </a:lnTo>
                  <a:lnTo>
                    <a:pt x="10415" y="42592"/>
                  </a:lnTo>
                  <a:lnTo>
                    <a:pt x="10815" y="42712"/>
                  </a:lnTo>
                  <a:lnTo>
                    <a:pt x="11220" y="42823"/>
                  </a:lnTo>
                  <a:lnTo>
                    <a:pt x="11638" y="42915"/>
                  </a:lnTo>
                  <a:lnTo>
                    <a:pt x="12056" y="43008"/>
                  </a:lnTo>
                  <a:lnTo>
                    <a:pt x="12486" y="43082"/>
                  </a:lnTo>
                  <a:lnTo>
                    <a:pt x="12928" y="43156"/>
                  </a:lnTo>
                  <a:lnTo>
                    <a:pt x="13370" y="43211"/>
                  </a:lnTo>
                  <a:lnTo>
                    <a:pt x="13824" y="43258"/>
                  </a:lnTo>
                  <a:lnTo>
                    <a:pt x="14284" y="43285"/>
                  </a:lnTo>
                  <a:lnTo>
                    <a:pt x="14750" y="43304"/>
                  </a:lnTo>
                  <a:lnTo>
                    <a:pt x="15229" y="43313"/>
                  </a:lnTo>
                  <a:lnTo>
                    <a:pt x="15671" y="43304"/>
                  </a:lnTo>
                  <a:lnTo>
                    <a:pt x="16106" y="43285"/>
                  </a:lnTo>
                  <a:lnTo>
                    <a:pt x="16542" y="43258"/>
                  </a:lnTo>
                  <a:lnTo>
                    <a:pt x="16966" y="43221"/>
                  </a:lnTo>
                  <a:lnTo>
                    <a:pt x="17384" y="43174"/>
                  </a:lnTo>
                  <a:lnTo>
                    <a:pt x="17790" y="43110"/>
                  </a:lnTo>
                  <a:lnTo>
                    <a:pt x="18195" y="43045"/>
                  </a:lnTo>
                  <a:lnTo>
                    <a:pt x="18595" y="42962"/>
                  </a:lnTo>
                  <a:lnTo>
                    <a:pt x="18964" y="42878"/>
                  </a:lnTo>
                  <a:lnTo>
                    <a:pt x="19328" y="42786"/>
                  </a:lnTo>
                  <a:lnTo>
                    <a:pt x="19685" y="42693"/>
                  </a:lnTo>
                  <a:lnTo>
                    <a:pt x="20036" y="42592"/>
                  </a:lnTo>
                  <a:lnTo>
                    <a:pt x="20381" y="42471"/>
                  </a:lnTo>
                  <a:lnTo>
                    <a:pt x="20726" y="42360"/>
                  </a:lnTo>
                  <a:lnTo>
                    <a:pt x="21059" y="42231"/>
                  </a:lnTo>
                  <a:lnTo>
                    <a:pt x="21386" y="42101"/>
                  </a:lnTo>
                  <a:lnTo>
                    <a:pt x="21707" y="41963"/>
                  </a:lnTo>
                  <a:lnTo>
                    <a:pt x="22028" y="41824"/>
                  </a:lnTo>
                  <a:lnTo>
                    <a:pt x="22337" y="41676"/>
                  </a:lnTo>
                  <a:lnTo>
                    <a:pt x="22640" y="41528"/>
                  </a:lnTo>
                  <a:lnTo>
                    <a:pt x="22942" y="41370"/>
                  </a:lnTo>
                  <a:lnTo>
                    <a:pt x="23233" y="41204"/>
                  </a:lnTo>
                  <a:lnTo>
                    <a:pt x="23524" y="41047"/>
                  </a:lnTo>
                  <a:lnTo>
                    <a:pt x="23802" y="40871"/>
                  </a:lnTo>
                  <a:lnTo>
                    <a:pt x="24081" y="40704"/>
                  </a:lnTo>
                  <a:lnTo>
                    <a:pt x="24347" y="40529"/>
                  </a:lnTo>
                  <a:lnTo>
                    <a:pt x="24613" y="40353"/>
                  </a:lnTo>
                  <a:lnTo>
                    <a:pt x="24868" y="40168"/>
                  </a:lnTo>
                  <a:lnTo>
                    <a:pt x="25122" y="39983"/>
                  </a:lnTo>
                  <a:lnTo>
                    <a:pt x="25364" y="39798"/>
                  </a:lnTo>
                  <a:lnTo>
                    <a:pt x="25842" y="39428"/>
                  </a:lnTo>
                  <a:lnTo>
                    <a:pt x="26291" y="39049"/>
                  </a:lnTo>
                  <a:lnTo>
                    <a:pt x="26720" y="38669"/>
                  </a:lnTo>
                  <a:lnTo>
                    <a:pt x="27126" y="38290"/>
                  </a:lnTo>
                  <a:lnTo>
                    <a:pt x="27508" y="37911"/>
                  </a:lnTo>
                  <a:lnTo>
                    <a:pt x="27865" y="37541"/>
                  </a:lnTo>
                  <a:lnTo>
                    <a:pt x="28198" y="37171"/>
                  </a:lnTo>
                  <a:lnTo>
                    <a:pt x="28507" y="36819"/>
                  </a:lnTo>
                  <a:lnTo>
                    <a:pt x="28797" y="36477"/>
                  </a:lnTo>
                  <a:lnTo>
                    <a:pt x="29064" y="36144"/>
                  </a:lnTo>
                  <a:lnTo>
                    <a:pt x="29306" y="35829"/>
                  </a:lnTo>
                  <a:lnTo>
                    <a:pt x="29524" y="35533"/>
                  </a:lnTo>
                  <a:lnTo>
                    <a:pt x="29717" y="35265"/>
                  </a:lnTo>
                  <a:lnTo>
                    <a:pt x="29887" y="35015"/>
                  </a:lnTo>
                  <a:lnTo>
                    <a:pt x="30038" y="34793"/>
                  </a:lnTo>
                  <a:lnTo>
                    <a:pt x="30268" y="34423"/>
                  </a:lnTo>
                  <a:lnTo>
                    <a:pt x="30408" y="34201"/>
                  </a:lnTo>
                  <a:lnTo>
                    <a:pt x="30450" y="34118"/>
                  </a:lnTo>
                  <a:lnTo>
                    <a:pt x="30311" y="31287"/>
                  </a:lnTo>
                  <a:lnTo>
                    <a:pt x="30184" y="28540"/>
                  </a:lnTo>
                  <a:lnTo>
                    <a:pt x="30069" y="25875"/>
                  </a:lnTo>
                  <a:lnTo>
                    <a:pt x="29966" y="23304"/>
                  </a:lnTo>
                  <a:lnTo>
                    <a:pt x="29869" y="20815"/>
                  </a:lnTo>
                  <a:lnTo>
                    <a:pt x="29784" y="18419"/>
                  </a:lnTo>
                  <a:lnTo>
                    <a:pt x="29705" y="16125"/>
                  </a:lnTo>
                  <a:lnTo>
                    <a:pt x="29633" y="13914"/>
                  </a:lnTo>
                  <a:lnTo>
                    <a:pt x="29572" y="11814"/>
                  </a:lnTo>
                  <a:lnTo>
                    <a:pt x="29518" y="9807"/>
                  </a:lnTo>
                  <a:lnTo>
                    <a:pt x="29469" y="7901"/>
                  </a:lnTo>
                  <a:lnTo>
                    <a:pt x="29427" y="6097"/>
                  </a:lnTo>
                  <a:lnTo>
                    <a:pt x="29366" y="2831"/>
                  </a:lnTo>
                  <a:lnTo>
                    <a:pt x="293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6780;p67">
              <a:extLst>
                <a:ext uri="{FF2B5EF4-FFF2-40B4-BE49-F238E27FC236}">
                  <a16:creationId xmlns:a16="http://schemas.microsoft.com/office/drawing/2014/main" id="{5F24D730-65DB-A4BB-F67C-9C56D000DA53}"/>
                </a:ext>
              </a:extLst>
            </p:cNvPr>
            <p:cNvSpPr/>
            <p:nvPr/>
          </p:nvSpPr>
          <p:spPr>
            <a:xfrm>
              <a:off x="-1530675" y="-2867400"/>
              <a:ext cx="761275" cy="1082850"/>
            </a:xfrm>
            <a:custGeom>
              <a:avLst/>
              <a:gdLst/>
              <a:ahLst/>
              <a:cxnLst/>
              <a:rect l="l" t="t" r="r" b="b"/>
              <a:pathLst>
                <a:path w="30451" h="43314" fill="none" extrusionOk="0">
                  <a:moveTo>
                    <a:pt x="30450" y="34118"/>
                  </a:moveTo>
                  <a:lnTo>
                    <a:pt x="30450" y="34118"/>
                  </a:lnTo>
                  <a:lnTo>
                    <a:pt x="30408" y="34201"/>
                  </a:lnTo>
                  <a:lnTo>
                    <a:pt x="30268" y="34423"/>
                  </a:lnTo>
                  <a:lnTo>
                    <a:pt x="30038" y="34793"/>
                  </a:lnTo>
                  <a:lnTo>
                    <a:pt x="29887" y="35015"/>
                  </a:lnTo>
                  <a:lnTo>
                    <a:pt x="29717" y="35265"/>
                  </a:lnTo>
                  <a:lnTo>
                    <a:pt x="29524" y="35533"/>
                  </a:lnTo>
                  <a:lnTo>
                    <a:pt x="29306" y="35829"/>
                  </a:lnTo>
                  <a:lnTo>
                    <a:pt x="29064" y="36144"/>
                  </a:lnTo>
                  <a:lnTo>
                    <a:pt x="28797" y="36477"/>
                  </a:lnTo>
                  <a:lnTo>
                    <a:pt x="28507" y="36819"/>
                  </a:lnTo>
                  <a:lnTo>
                    <a:pt x="28198" y="37171"/>
                  </a:lnTo>
                  <a:lnTo>
                    <a:pt x="27865" y="37541"/>
                  </a:lnTo>
                  <a:lnTo>
                    <a:pt x="27508" y="37911"/>
                  </a:lnTo>
                  <a:lnTo>
                    <a:pt x="27126" y="38290"/>
                  </a:lnTo>
                  <a:lnTo>
                    <a:pt x="26720" y="38669"/>
                  </a:lnTo>
                  <a:lnTo>
                    <a:pt x="26291" y="39049"/>
                  </a:lnTo>
                  <a:lnTo>
                    <a:pt x="25842" y="39428"/>
                  </a:lnTo>
                  <a:lnTo>
                    <a:pt x="25364" y="39798"/>
                  </a:lnTo>
                  <a:lnTo>
                    <a:pt x="25122" y="39983"/>
                  </a:lnTo>
                  <a:lnTo>
                    <a:pt x="24868" y="40168"/>
                  </a:lnTo>
                  <a:lnTo>
                    <a:pt x="24613" y="40353"/>
                  </a:lnTo>
                  <a:lnTo>
                    <a:pt x="24347" y="40529"/>
                  </a:lnTo>
                  <a:lnTo>
                    <a:pt x="24081" y="40704"/>
                  </a:lnTo>
                  <a:lnTo>
                    <a:pt x="23802" y="40871"/>
                  </a:lnTo>
                  <a:lnTo>
                    <a:pt x="23524" y="41047"/>
                  </a:lnTo>
                  <a:lnTo>
                    <a:pt x="23233" y="41204"/>
                  </a:lnTo>
                  <a:lnTo>
                    <a:pt x="22942" y="41370"/>
                  </a:lnTo>
                  <a:lnTo>
                    <a:pt x="22640" y="41528"/>
                  </a:lnTo>
                  <a:lnTo>
                    <a:pt x="22337" y="41676"/>
                  </a:lnTo>
                  <a:lnTo>
                    <a:pt x="22028" y="41824"/>
                  </a:lnTo>
                  <a:lnTo>
                    <a:pt x="21707" y="41963"/>
                  </a:lnTo>
                  <a:lnTo>
                    <a:pt x="21386" y="42101"/>
                  </a:lnTo>
                  <a:lnTo>
                    <a:pt x="21059" y="42231"/>
                  </a:lnTo>
                  <a:lnTo>
                    <a:pt x="20726" y="42360"/>
                  </a:lnTo>
                  <a:lnTo>
                    <a:pt x="20381" y="42471"/>
                  </a:lnTo>
                  <a:lnTo>
                    <a:pt x="20036" y="42592"/>
                  </a:lnTo>
                  <a:lnTo>
                    <a:pt x="19685" y="42693"/>
                  </a:lnTo>
                  <a:lnTo>
                    <a:pt x="19328" y="42786"/>
                  </a:lnTo>
                  <a:lnTo>
                    <a:pt x="18964" y="42878"/>
                  </a:lnTo>
                  <a:lnTo>
                    <a:pt x="18595" y="42962"/>
                  </a:lnTo>
                  <a:lnTo>
                    <a:pt x="18595" y="42962"/>
                  </a:lnTo>
                  <a:lnTo>
                    <a:pt x="18195" y="43045"/>
                  </a:lnTo>
                  <a:lnTo>
                    <a:pt x="17790" y="43110"/>
                  </a:lnTo>
                  <a:lnTo>
                    <a:pt x="17384" y="43174"/>
                  </a:lnTo>
                  <a:lnTo>
                    <a:pt x="16966" y="43221"/>
                  </a:lnTo>
                  <a:lnTo>
                    <a:pt x="16542" y="43258"/>
                  </a:lnTo>
                  <a:lnTo>
                    <a:pt x="16106" y="43285"/>
                  </a:lnTo>
                  <a:lnTo>
                    <a:pt x="15671" y="43304"/>
                  </a:lnTo>
                  <a:lnTo>
                    <a:pt x="15229" y="43313"/>
                  </a:lnTo>
                  <a:lnTo>
                    <a:pt x="15229" y="43313"/>
                  </a:lnTo>
                  <a:lnTo>
                    <a:pt x="14750" y="43304"/>
                  </a:lnTo>
                  <a:lnTo>
                    <a:pt x="14284" y="43285"/>
                  </a:lnTo>
                  <a:lnTo>
                    <a:pt x="13824" y="43258"/>
                  </a:lnTo>
                  <a:lnTo>
                    <a:pt x="13370" y="43211"/>
                  </a:lnTo>
                  <a:lnTo>
                    <a:pt x="12928" y="43156"/>
                  </a:lnTo>
                  <a:lnTo>
                    <a:pt x="12486" y="43082"/>
                  </a:lnTo>
                  <a:lnTo>
                    <a:pt x="12056" y="43008"/>
                  </a:lnTo>
                  <a:lnTo>
                    <a:pt x="11638" y="42915"/>
                  </a:lnTo>
                  <a:lnTo>
                    <a:pt x="11220" y="42823"/>
                  </a:lnTo>
                  <a:lnTo>
                    <a:pt x="10815" y="42712"/>
                  </a:lnTo>
                  <a:lnTo>
                    <a:pt x="10415" y="42592"/>
                  </a:lnTo>
                  <a:lnTo>
                    <a:pt x="10021" y="42462"/>
                  </a:lnTo>
                  <a:lnTo>
                    <a:pt x="9640" y="42333"/>
                  </a:lnTo>
                  <a:lnTo>
                    <a:pt x="9265" y="42185"/>
                  </a:lnTo>
                  <a:lnTo>
                    <a:pt x="8895" y="42037"/>
                  </a:lnTo>
                  <a:lnTo>
                    <a:pt x="8532" y="41879"/>
                  </a:lnTo>
                  <a:lnTo>
                    <a:pt x="8181" y="41713"/>
                  </a:lnTo>
                  <a:lnTo>
                    <a:pt x="7836" y="41537"/>
                  </a:lnTo>
                  <a:lnTo>
                    <a:pt x="7497" y="41361"/>
                  </a:lnTo>
                  <a:lnTo>
                    <a:pt x="7164" y="41176"/>
                  </a:lnTo>
                  <a:lnTo>
                    <a:pt x="6843" y="40991"/>
                  </a:lnTo>
                  <a:lnTo>
                    <a:pt x="6528" y="40797"/>
                  </a:lnTo>
                  <a:lnTo>
                    <a:pt x="6219" y="40603"/>
                  </a:lnTo>
                  <a:lnTo>
                    <a:pt x="5916" y="40399"/>
                  </a:lnTo>
                  <a:lnTo>
                    <a:pt x="5620" y="40196"/>
                  </a:lnTo>
                  <a:lnTo>
                    <a:pt x="5335" y="39992"/>
                  </a:lnTo>
                  <a:lnTo>
                    <a:pt x="5057" y="39779"/>
                  </a:lnTo>
                  <a:lnTo>
                    <a:pt x="4790" y="39576"/>
                  </a:lnTo>
                  <a:lnTo>
                    <a:pt x="4524" y="39363"/>
                  </a:lnTo>
                  <a:lnTo>
                    <a:pt x="4269" y="39141"/>
                  </a:lnTo>
                  <a:lnTo>
                    <a:pt x="4021" y="38928"/>
                  </a:lnTo>
                  <a:lnTo>
                    <a:pt x="3779" y="38716"/>
                  </a:lnTo>
                  <a:lnTo>
                    <a:pt x="3549" y="38503"/>
                  </a:lnTo>
                  <a:lnTo>
                    <a:pt x="3319" y="38281"/>
                  </a:lnTo>
                  <a:lnTo>
                    <a:pt x="2889" y="37855"/>
                  </a:lnTo>
                  <a:lnTo>
                    <a:pt x="2489" y="37439"/>
                  </a:lnTo>
                  <a:lnTo>
                    <a:pt x="2120" y="37023"/>
                  </a:lnTo>
                  <a:lnTo>
                    <a:pt x="1781" y="36625"/>
                  </a:lnTo>
                  <a:lnTo>
                    <a:pt x="1472" y="36246"/>
                  </a:lnTo>
                  <a:lnTo>
                    <a:pt x="1194" y="35885"/>
                  </a:lnTo>
                  <a:lnTo>
                    <a:pt x="939" y="35552"/>
                  </a:lnTo>
                  <a:lnTo>
                    <a:pt x="721" y="35246"/>
                  </a:lnTo>
                  <a:lnTo>
                    <a:pt x="528" y="34969"/>
                  </a:lnTo>
                  <a:lnTo>
                    <a:pt x="370" y="34719"/>
                  </a:lnTo>
                  <a:lnTo>
                    <a:pt x="237" y="34506"/>
                  </a:lnTo>
                  <a:lnTo>
                    <a:pt x="61" y="34220"/>
                  </a:lnTo>
                  <a:lnTo>
                    <a:pt x="1" y="34118"/>
                  </a:lnTo>
                  <a:lnTo>
                    <a:pt x="1" y="34118"/>
                  </a:lnTo>
                  <a:lnTo>
                    <a:pt x="140" y="31296"/>
                  </a:lnTo>
                  <a:lnTo>
                    <a:pt x="267" y="28549"/>
                  </a:lnTo>
                  <a:lnTo>
                    <a:pt x="382" y="25894"/>
                  </a:lnTo>
                  <a:lnTo>
                    <a:pt x="485" y="23322"/>
                  </a:lnTo>
                  <a:lnTo>
                    <a:pt x="582" y="20843"/>
                  </a:lnTo>
                  <a:lnTo>
                    <a:pt x="673" y="18447"/>
                  </a:lnTo>
                  <a:lnTo>
                    <a:pt x="752" y="16153"/>
                  </a:lnTo>
                  <a:lnTo>
                    <a:pt x="818" y="13951"/>
                  </a:lnTo>
                  <a:lnTo>
                    <a:pt x="879" y="11851"/>
                  </a:lnTo>
                  <a:lnTo>
                    <a:pt x="933" y="9844"/>
                  </a:lnTo>
                  <a:lnTo>
                    <a:pt x="982" y="7938"/>
                  </a:lnTo>
                  <a:lnTo>
                    <a:pt x="1024" y="6143"/>
                  </a:lnTo>
                  <a:lnTo>
                    <a:pt x="1085" y="2869"/>
                  </a:lnTo>
                  <a:lnTo>
                    <a:pt x="1133" y="38"/>
                  </a:lnTo>
                  <a:lnTo>
                    <a:pt x="17656" y="19"/>
                  </a:lnTo>
                  <a:lnTo>
                    <a:pt x="29318" y="1"/>
                  </a:lnTo>
                  <a:lnTo>
                    <a:pt x="29318" y="1"/>
                  </a:lnTo>
                  <a:lnTo>
                    <a:pt x="29366" y="2831"/>
                  </a:lnTo>
                  <a:lnTo>
                    <a:pt x="29427" y="6097"/>
                  </a:lnTo>
                  <a:lnTo>
                    <a:pt x="29469" y="7901"/>
                  </a:lnTo>
                  <a:lnTo>
                    <a:pt x="29518" y="9807"/>
                  </a:lnTo>
                  <a:lnTo>
                    <a:pt x="29572" y="11814"/>
                  </a:lnTo>
                  <a:lnTo>
                    <a:pt x="29633" y="13914"/>
                  </a:lnTo>
                  <a:lnTo>
                    <a:pt x="29705" y="16125"/>
                  </a:lnTo>
                  <a:lnTo>
                    <a:pt x="29784" y="18419"/>
                  </a:lnTo>
                  <a:lnTo>
                    <a:pt x="29869" y="20815"/>
                  </a:lnTo>
                  <a:lnTo>
                    <a:pt x="29966" y="23304"/>
                  </a:lnTo>
                  <a:lnTo>
                    <a:pt x="30069" y="25875"/>
                  </a:lnTo>
                  <a:lnTo>
                    <a:pt x="30184" y="28540"/>
                  </a:lnTo>
                  <a:lnTo>
                    <a:pt x="30311" y="31287"/>
                  </a:lnTo>
                  <a:lnTo>
                    <a:pt x="30450" y="34118"/>
                  </a:lnTo>
                  <a:lnTo>
                    <a:pt x="30450" y="341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6781;p67">
              <a:extLst>
                <a:ext uri="{FF2B5EF4-FFF2-40B4-BE49-F238E27FC236}">
                  <a16:creationId xmlns:a16="http://schemas.microsoft.com/office/drawing/2014/main" id="{3D0DF284-050A-0D55-31E4-AA8085B92D25}"/>
                </a:ext>
              </a:extLst>
            </p:cNvPr>
            <p:cNvSpPr/>
            <p:nvPr/>
          </p:nvSpPr>
          <p:spPr>
            <a:xfrm>
              <a:off x="-769425" y="-2014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6782;p67">
              <a:extLst>
                <a:ext uri="{FF2B5EF4-FFF2-40B4-BE49-F238E27FC236}">
                  <a16:creationId xmlns:a16="http://schemas.microsoft.com/office/drawing/2014/main" id="{E8AE99CA-EE25-9712-1672-270FB48940E1}"/>
                </a:ext>
              </a:extLst>
            </p:cNvPr>
            <p:cNvSpPr/>
            <p:nvPr/>
          </p:nvSpPr>
          <p:spPr>
            <a:xfrm>
              <a:off x="-1089275" y="-2867400"/>
              <a:ext cx="319875" cy="1074050"/>
            </a:xfrm>
            <a:custGeom>
              <a:avLst/>
              <a:gdLst/>
              <a:ahLst/>
              <a:cxnLst/>
              <a:rect l="l" t="t" r="r" b="b"/>
              <a:pathLst>
                <a:path w="12795" h="42962" extrusionOk="0">
                  <a:moveTo>
                    <a:pt x="11662" y="1"/>
                  </a:moveTo>
                  <a:lnTo>
                    <a:pt x="0" y="19"/>
                  </a:lnTo>
                  <a:lnTo>
                    <a:pt x="97" y="7244"/>
                  </a:lnTo>
                  <a:lnTo>
                    <a:pt x="170" y="12351"/>
                  </a:lnTo>
                  <a:lnTo>
                    <a:pt x="218" y="15163"/>
                  </a:lnTo>
                  <a:lnTo>
                    <a:pt x="267" y="18123"/>
                  </a:lnTo>
                  <a:lnTo>
                    <a:pt x="327" y="21185"/>
                  </a:lnTo>
                  <a:lnTo>
                    <a:pt x="394" y="24312"/>
                  </a:lnTo>
                  <a:lnTo>
                    <a:pt x="461" y="27494"/>
                  </a:lnTo>
                  <a:lnTo>
                    <a:pt x="539" y="30686"/>
                  </a:lnTo>
                  <a:lnTo>
                    <a:pt x="630" y="33859"/>
                  </a:lnTo>
                  <a:lnTo>
                    <a:pt x="721" y="36986"/>
                  </a:lnTo>
                  <a:lnTo>
                    <a:pt x="824" y="40029"/>
                  </a:lnTo>
                  <a:lnTo>
                    <a:pt x="939" y="42962"/>
                  </a:lnTo>
                  <a:lnTo>
                    <a:pt x="1308" y="42878"/>
                  </a:lnTo>
                  <a:lnTo>
                    <a:pt x="1672" y="42786"/>
                  </a:lnTo>
                  <a:lnTo>
                    <a:pt x="2029" y="42693"/>
                  </a:lnTo>
                  <a:lnTo>
                    <a:pt x="2380" y="42592"/>
                  </a:lnTo>
                  <a:lnTo>
                    <a:pt x="2725" y="42471"/>
                  </a:lnTo>
                  <a:lnTo>
                    <a:pt x="3070" y="42360"/>
                  </a:lnTo>
                  <a:lnTo>
                    <a:pt x="3403" y="42231"/>
                  </a:lnTo>
                  <a:lnTo>
                    <a:pt x="3730" y="42101"/>
                  </a:lnTo>
                  <a:lnTo>
                    <a:pt x="4051" y="41963"/>
                  </a:lnTo>
                  <a:lnTo>
                    <a:pt x="4372" y="41824"/>
                  </a:lnTo>
                  <a:lnTo>
                    <a:pt x="4681" y="41676"/>
                  </a:lnTo>
                  <a:lnTo>
                    <a:pt x="4984" y="41528"/>
                  </a:lnTo>
                  <a:lnTo>
                    <a:pt x="5286" y="41370"/>
                  </a:lnTo>
                  <a:lnTo>
                    <a:pt x="5577" y="41204"/>
                  </a:lnTo>
                  <a:lnTo>
                    <a:pt x="5868" y="41047"/>
                  </a:lnTo>
                  <a:lnTo>
                    <a:pt x="6146" y="40871"/>
                  </a:lnTo>
                  <a:lnTo>
                    <a:pt x="6425" y="40704"/>
                  </a:lnTo>
                  <a:lnTo>
                    <a:pt x="6691" y="40529"/>
                  </a:lnTo>
                  <a:lnTo>
                    <a:pt x="6957" y="40353"/>
                  </a:lnTo>
                  <a:lnTo>
                    <a:pt x="7212" y="40168"/>
                  </a:lnTo>
                  <a:lnTo>
                    <a:pt x="7466" y="39983"/>
                  </a:lnTo>
                  <a:lnTo>
                    <a:pt x="7708" y="39798"/>
                  </a:lnTo>
                  <a:lnTo>
                    <a:pt x="8186" y="39428"/>
                  </a:lnTo>
                  <a:lnTo>
                    <a:pt x="8635" y="39049"/>
                  </a:lnTo>
                  <a:lnTo>
                    <a:pt x="9064" y="38669"/>
                  </a:lnTo>
                  <a:lnTo>
                    <a:pt x="9470" y="38290"/>
                  </a:lnTo>
                  <a:lnTo>
                    <a:pt x="9852" y="37911"/>
                  </a:lnTo>
                  <a:lnTo>
                    <a:pt x="10209" y="37541"/>
                  </a:lnTo>
                  <a:lnTo>
                    <a:pt x="10542" y="37171"/>
                  </a:lnTo>
                  <a:lnTo>
                    <a:pt x="10851" y="36819"/>
                  </a:lnTo>
                  <a:lnTo>
                    <a:pt x="11141" y="36477"/>
                  </a:lnTo>
                  <a:lnTo>
                    <a:pt x="11408" y="36144"/>
                  </a:lnTo>
                  <a:lnTo>
                    <a:pt x="11650" y="35829"/>
                  </a:lnTo>
                  <a:lnTo>
                    <a:pt x="11868" y="35533"/>
                  </a:lnTo>
                  <a:lnTo>
                    <a:pt x="12061" y="35265"/>
                  </a:lnTo>
                  <a:lnTo>
                    <a:pt x="12231" y="35015"/>
                  </a:lnTo>
                  <a:lnTo>
                    <a:pt x="12382" y="34793"/>
                  </a:lnTo>
                  <a:lnTo>
                    <a:pt x="12612" y="34423"/>
                  </a:lnTo>
                  <a:lnTo>
                    <a:pt x="12752" y="34201"/>
                  </a:lnTo>
                  <a:lnTo>
                    <a:pt x="12794" y="34118"/>
                  </a:lnTo>
                  <a:lnTo>
                    <a:pt x="12655" y="31287"/>
                  </a:lnTo>
                  <a:lnTo>
                    <a:pt x="12528" y="28540"/>
                  </a:lnTo>
                  <a:lnTo>
                    <a:pt x="12413" y="25875"/>
                  </a:lnTo>
                  <a:lnTo>
                    <a:pt x="12310" y="23304"/>
                  </a:lnTo>
                  <a:lnTo>
                    <a:pt x="12213" y="20815"/>
                  </a:lnTo>
                  <a:lnTo>
                    <a:pt x="12128" y="18419"/>
                  </a:lnTo>
                  <a:lnTo>
                    <a:pt x="12049" y="16125"/>
                  </a:lnTo>
                  <a:lnTo>
                    <a:pt x="11977" y="13914"/>
                  </a:lnTo>
                  <a:lnTo>
                    <a:pt x="11916" y="11814"/>
                  </a:lnTo>
                  <a:lnTo>
                    <a:pt x="11862" y="9807"/>
                  </a:lnTo>
                  <a:lnTo>
                    <a:pt x="11813" y="7901"/>
                  </a:lnTo>
                  <a:lnTo>
                    <a:pt x="11771" y="6097"/>
                  </a:lnTo>
                  <a:lnTo>
                    <a:pt x="11710" y="2831"/>
                  </a:lnTo>
                  <a:lnTo>
                    <a:pt x="11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6783;p67">
              <a:extLst>
                <a:ext uri="{FF2B5EF4-FFF2-40B4-BE49-F238E27FC236}">
                  <a16:creationId xmlns:a16="http://schemas.microsoft.com/office/drawing/2014/main" id="{6F0175D4-925A-721D-2679-3EFD68DB91BB}"/>
                </a:ext>
              </a:extLst>
            </p:cNvPr>
            <p:cNvSpPr/>
            <p:nvPr/>
          </p:nvSpPr>
          <p:spPr>
            <a:xfrm>
              <a:off x="-1089275" y="-2867400"/>
              <a:ext cx="319875" cy="1074050"/>
            </a:xfrm>
            <a:custGeom>
              <a:avLst/>
              <a:gdLst/>
              <a:ahLst/>
              <a:cxnLst/>
              <a:rect l="l" t="t" r="r" b="b"/>
              <a:pathLst>
                <a:path w="12795" h="42962" fill="none" extrusionOk="0">
                  <a:moveTo>
                    <a:pt x="12794" y="34118"/>
                  </a:moveTo>
                  <a:lnTo>
                    <a:pt x="12794" y="34118"/>
                  </a:lnTo>
                  <a:lnTo>
                    <a:pt x="12752" y="34201"/>
                  </a:lnTo>
                  <a:lnTo>
                    <a:pt x="12612" y="34423"/>
                  </a:lnTo>
                  <a:lnTo>
                    <a:pt x="12382" y="34793"/>
                  </a:lnTo>
                  <a:lnTo>
                    <a:pt x="12231" y="35015"/>
                  </a:lnTo>
                  <a:lnTo>
                    <a:pt x="12061" y="35265"/>
                  </a:lnTo>
                  <a:lnTo>
                    <a:pt x="11868" y="35533"/>
                  </a:lnTo>
                  <a:lnTo>
                    <a:pt x="11650" y="35829"/>
                  </a:lnTo>
                  <a:lnTo>
                    <a:pt x="11408" y="36144"/>
                  </a:lnTo>
                  <a:lnTo>
                    <a:pt x="11141" y="36477"/>
                  </a:lnTo>
                  <a:lnTo>
                    <a:pt x="10851" y="36819"/>
                  </a:lnTo>
                  <a:lnTo>
                    <a:pt x="10542" y="37171"/>
                  </a:lnTo>
                  <a:lnTo>
                    <a:pt x="10209" y="37541"/>
                  </a:lnTo>
                  <a:lnTo>
                    <a:pt x="9852" y="37911"/>
                  </a:lnTo>
                  <a:lnTo>
                    <a:pt x="9470" y="38290"/>
                  </a:lnTo>
                  <a:lnTo>
                    <a:pt x="9064" y="38669"/>
                  </a:lnTo>
                  <a:lnTo>
                    <a:pt x="8635" y="39049"/>
                  </a:lnTo>
                  <a:lnTo>
                    <a:pt x="8186" y="39428"/>
                  </a:lnTo>
                  <a:lnTo>
                    <a:pt x="7708" y="39798"/>
                  </a:lnTo>
                  <a:lnTo>
                    <a:pt x="7466" y="39983"/>
                  </a:lnTo>
                  <a:lnTo>
                    <a:pt x="7212" y="40168"/>
                  </a:lnTo>
                  <a:lnTo>
                    <a:pt x="6957" y="40353"/>
                  </a:lnTo>
                  <a:lnTo>
                    <a:pt x="6691" y="40529"/>
                  </a:lnTo>
                  <a:lnTo>
                    <a:pt x="6425" y="40704"/>
                  </a:lnTo>
                  <a:lnTo>
                    <a:pt x="6146" y="40871"/>
                  </a:lnTo>
                  <a:lnTo>
                    <a:pt x="5868" y="41047"/>
                  </a:lnTo>
                  <a:lnTo>
                    <a:pt x="5577" y="41204"/>
                  </a:lnTo>
                  <a:lnTo>
                    <a:pt x="5286" y="41370"/>
                  </a:lnTo>
                  <a:lnTo>
                    <a:pt x="4984" y="41528"/>
                  </a:lnTo>
                  <a:lnTo>
                    <a:pt x="4681" y="41676"/>
                  </a:lnTo>
                  <a:lnTo>
                    <a:pt x="4372" y="41824"/>
                  </a:lnTo>
                  <a:lnTo>
                    <a:pt x="4051" y="41963"/>
                  </a:lnTo>
                  <a:lnTo>
                    <a:pt x="3730" y="42101"/>
                  </a:lnTo>
                  <a:lnTo>
                    <a:pt x="3403" y="42231"/>
                  </a:lnTo>
                  <a:lnTo>
                    <a:pt x="3070" y="42360"/>
                  </a:lnTo>
                  <a:lnTo>
                    <a:pt x="2725" y="42471"/>
                  </a:lnTo>
                  <a:lnTo>
                    <a:pt x="2380" y="42592"/>
                  </a:lnTo>
                  <a:lnTo>
                    <a:pt x="2029" y="42693"/>
                  </a:lnTo>
                  <a:lnTo>
                    <a:pt x="1672" y="42786"/>
                  </a:lnTo>
                  <a:lnTo>
                    <a:pt x="1308" y="42878"/>
                  </a:lnTo>
                  <a:lnTo>
                    <a:pt x="939" y="42962"/>
                  </a:lnTo>
                  <a:lnTo>
                    <a:pt x="939" y="42962"/>
                  </a:lnTo>
                  <a:lnTo>
                    <a:pt x="824" y="40029"/>
                  </a:lnTo>
                  <a:lnTo>
                    <a:pt x="721" y="36986"/>
                  </a:lnTo>
                  <a:lnTo>
                    <a:pt x="630" y="33859"/>
                  </a:lnTo>
                  <a:lnTo>
                    <a:pt x="539" y="30686"/>
                  </a:lnTo>
                  <a:lnTo>
                    <a:pt x="461" y="27494"/>
                  </a:lnTo>
                  <a:lnTo>
                    <a:pt x="394" y="24312"/>
                  </a:lnTo>
                  <a:lnTo>
                    <a:pt x="327" y="21185"/>
                  </a:lnTo>
                  <a:lnTo>
                    <a:pt x="267" y="18123"/>
                  </a:lnTo>
                  <a:lnTo>
                    <a:pt x="218" y="15163"/>
                  </a:lnTo>
                  <a:lnTo>
                    <a:pt x="170" y="12351"/>
                  </a:lnTo>
                  <a:lnTo>
                    <a:pt x="97" y="7244"/>
                  </a:lnTo>
                  <a:lnTo>
                    <a:pt x="0" y="19"/>
                  </a:lnTo>
                  <a:lnTo>
                    <a:pt x="11662" y="1"/>
                  </a:lnTo>
                  <a:lnTo>
                    <a:pt x="11662" y="1"/>
                  </a:lnTo>
                  <a:lnTo>
                    <a:pt x="11710" y="2831"/>
                  </a:lnTo>
                  <a:lnTo>
                    <a:pt x="11771" y="6097"/>
                  </a:lnTo>
                  <a:lnTo>
                    <a:pt x="11813" y="7901"/>
                  </a:lnTo>
                  <a:lnTo>
                    <a:pt x="11862" y="9807"/>
                  </a:lnTo>
                  <a:lnTo>
                    <a:pt x="11916" y="11814"/>
                  </a:lnTo>
                  <a:lnTo>
                    <a:pt x="11977" y="13914"/>
                  </a:lnTo>
                  <a:lnTo>
                    <a:pt x="12049" y="16125"/>
                  </a:lnTo>
                  <a:lnTo>
                    <a:pt x="12128" y="18419"/>
                  </a:lnTo>
                  <a:lnTo>
                    <a:pt x="12213" y="20815"/>
                  </a:lnTo>
                  <a:lnTo>
                    <a:pt x="12310" y="23304"/>
                  </a:lnTo>
                  <a:lnTo>
                    <a:pt x="12413" y="25875"/>
                  </a:lnTo>
                  <a:lnTo>
                    <a:pt x="12528" y="28540"/>
                  </a:lnTo>
                  <a:lnTo>
                    <a:pt x="12655" y="31287"/>
                  </a:lnTo>
                  <a:lnTo>
                    <a:pt x="12794" y="34118"/>
                  </a:lnTo>
                  <a:lnTo>
                    <a:pt x="12794" y="341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6784;p67">
              <a:extLst>
                <a:ext uri="{FF2B5EF4-FFF2-40B4-BE49-F238E27FC236}">
                  <a16:creationId xmlns:a16="http://schemas.microsoft.com/office/drawing/2014/main" id="{71EACAFF-46D2-E89A-46C0-4006FAE99DB2}"/>
                </a:ext>
              </a:extLst>
            </p:cNvPr>
            <p:cNvSpPr/>
            <p:nvPr/>
          </p:nvSpPr>
          <p:spPr>
            <a:xfrm>
              <a:off x="-769425" y="-2014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6785;p67">
              <a:extLst>
                <a:ext uri="{FF2B5EF4-FFF2-40B4-BE49-F238E27FC236}">
                  <a16:creationId xmlns:a16="http://schemas.microsoft.com/office/drawing/2014/main" id="{66773F99-A38E-3C36-90BF-196DB3674236}"/>
                </a:ext>
              </a:extLst>
            </p:cNvPr>
            <p:cNvSpPr/>
            <p:nvPr/>
          </p:nvSpPr>
          <p:spPr>
            <a:xfrm>
              <a:off x="-2488525" y="-8143150"/>
              <a:ext cx="1338575" cy="5393275"/>
            </a:xfrm>
            <a:custGeom>
              <a:avLst/>
              <a:gdLst/>
              <a:ahLst/>
              <a:cxnLst/>
              <a:rect l="l" t="t" r="r" b="b"/>
              <a:pathLst>
                <a:path w="53543" h="215731" extrusionOk="0">
                  <a:moveTo>
                    <a:pt x="53543" y="1"/>
                  </a:moveTo>
                  <a:lnTo>
                    <a:pt x="52507" y="10"/>
                  </a:lnTo>
                  <a:lnTo>
                    <a:pt x="51405" y="38"/>
                  </a:lnTo>
                  <a:lnTo>
                    <a:pt x="50243" y="75"/>
                  </a:lnTo>
                  <a:lnTo>
                    <a:pt x="49020" y="139"/>
                  </a:lnTo>
                  <a:lnTo>
                    <a:pt x="47748" y="213"/>
                  </a:lnTo>
                  <a:lnTo>
                    <a:pt x="46422" y="324"/>
                  </a:lnTo>
                  <a:lnTo>
                    <a:pt x="45744" y="380"/>
                  </a:lnTo>
                  <a:lnTo>
                    <a:pt x="45054" y="454"/>
                  </a:lnTo>
                  <a:lnTo>
                    <a:pt x="44351" y="528"/>
                  </a:lnTo>
                  <a:lnTo>
                    <a:pt x="43643" y="611"/>
                  </a:lnTo>
                  <a:lnTo>
                    <a:pt x="42923" y="694"/>
                  </a:lnTo>
                  <a:lnTo>
                    <a:pt x="42202" y="796"/>
                  </a:lnTo>
                  <a:lnTo>
                    <a:pt x="41463" y="898"/>
                  </a:lnTo>
                  <a:lnTo>
                    <a:pt x="40725" y="1009"/>
                  </a:lnTo>
                  <a:lnTo>
                    <a:pt x="39974" y="1129"/>
                  </a:lnTo>
                  <a:lnTo>
                    <a:pt x="39223" y="1259"/>
                  </a:lnTo>
                  <a:lnTo>
                    <a:pt x="38466" y="1397"/>
                  </a:lnTo>
                  <a:lnTo>
                    <a:pt x="37697" y="1546"/>
                  </a:lnTo>
                  <a:lnTo>
                    <a:pt x="36934" y="1694"/>
                  </a:lnTo>
                  <a:lnTo>
                    <a:pt x="36159" y="1860"/>
                  </a:lnTo>
                  <a:lnTo>
                    <a:pt x="35384" y="2036"/>
                  </a:lnTo>
                  <a:lnTo>
                    <a:pt x="34609" y="2221"/>
                  </a:lnTo>
                  <a:lnTo>
                    <a:pt x="33828" y="2415"/>
                  </a:lnTo>
                  <a:lnTo>
                    <a:pt x="33047" y="2619"/>
                  </a:lnTo>
                  <a:lnTo>
                    <a:pt x="32266" y="2831"/>
                  </a:lnTo>
                  <a:lnTo>
                    <a:pt x="31485" y="3053"/>
                  </a:lnTo>
                  <a:lnTo>
                    <a:pt x="30704" y="3294"/>
                  </a:lnTo>
                  <a:lnTo>
                    <a:pt x="29923" y="3534"/>
                  </a:lnTo>
                  <a:lnTo>
                    <a:pt x="29142" y="3793"/>
                  </a:lnTo>
                  <a:lnTo>
                    <a:pt x="28367" y="4062"/>
                  </a:lnTo>
                  <a:lnTo>
                    <a:pt x="27592" y="4349"/>
                  </a:lnTo>
                  <a:lnTo>
                    <a:pt x="26817" y="4635"/>
                  </a:lnTo>
                  <a:lnTo>
                    <a:pt x="26048" y="4941"/>
                  </a:lnTo>
                  <a:lnTo>
                    <a:pt x="25285" y="5264"/>
                  </a:lnTo>
                  <a:lnTo>
                    <a:pt x="24528" y="5597"/>
                  </a:lnTo>
                  <a:lnTo>
                    <a:pt x="23771" y="5940"/>
                  </a:lnTo>
                  <a:lnTo>
                    <a:pt x="23027" y="6291"/>
                  </a:lnTo>
                  <a:lnTo>
                    <a:pt x="22288" y="6661"/>
                  </a:lnTo>
                  <a:lnTo>
                    <a:pt x="21555" y="7050"/>
                  </a:lnTo>
                  <a:lnTo>
                    <a:pt x="20829" y="7448"/>
                  </a:lnTo>
                  <a:lnTo>
                    <a:pt x="20108" y="7855"/>
                  </a:lnTo>
                  <a:lnTo>
                    <a:pt x="19400" y="8280"/>
                  </a:lnTo>
                  <a:lnTo>
                    <a:pt x="18704" y="8724"/>
                  </a:lnTo>
                  <a:lnTo>
                    <a:pt x="18013" y="9177"/>
                  </a:lnTo>
                  <a:lnTo>
                    <a:pt x="17335" y="9649"/>
                  </a:lnTo>
                  <a:lnTo>
                    <a:pt x="16663" y="10140"/>
                  </a:lnTo>
                  <a:lnTo>
                    <a:pt x="16336" y="10389"/>
                  </a:lnTo>
                  <a:lnTo>
                    <a:pt x="16009" y="10639"/>
                  </a:lnTo>
                  <a:lnTo>
                    <a:pt x="15688" y="10898"/>
                  </a:lnTo>
                  <a:lnTo>
                    <a:pt x="15367" y="11157"/>
                  </a:lnTo>
                  <a:lnTo>
                    <a:pt x="15053" y="11416"/>
                  </a:lnTo>
                  <a:lnTo>
                    <a:pt x="14738" y="11684"/>
                  </a:lnTo>
                  <a:lnTo>
                    <a:pt x="14429" y="11962"/>
                  </a:lnTo>
                  <a:lnTo>
                    <a:pt x="14120" y="12239"/>
                  </a:lnTo>
                  <a:lnTo>
                    <a:pt x="13817" y="12517"/>
                  </a:lnTo>
                  <a:lnTo>
                    <a:pt x="13515" y="12804"/>
                  </a:lnTo>
                  <a:lnTo>
                    <a:pt x="13218" y="13091"/>
                  </a:lnTo>
                  <a:lnTo>
                    <a:pt x="12927" y="13387"/>
                  </a:lnTo>
                  <a:lnTo>
                    <a:pt x="12637" y="13683"/>
                  </a:lnTo>
                  <a:lnTo>
                    <a:pt x="12352" y="13988"/>
                  </a:lnTo>
                  <a:lnTo>
                    <a:pt x="12074" y="14293"/>
                  </a:lnTo>
                  <a:lnTo>
                    <a:pt x="11795" y="14598"/>
                  </a:lnTo>
                  <a:lnTo>
                    <a:pt x="11523" y="14913"/>
                  </a:lnTo>
                  <a:lnTo>
                    <a:pt x="11256" y="15237"/>
                  </a:lnTo>
                  <a:lnTo>
                    <a:pt x="10990" y="15561"/>
                  </a:lnTo>
                  <a:lnTo>
                    <a:pt x="10729" y="15884"/>
                  </a:lnTo>
                  <a:lnTo>
                    <a:pt x="10475" y="16217"/>
                  </a:lnTo>
                  <a:lnTo>
                    <a:pt x="10221" y="16550"/>
                  </a:lnTo>
                  <a:lnTo>
                    <a:pt x="9979" y="16893"/>
                  </a:lnTo>
                  <a:lnTo>
                    <a:pt x="9737" y="17235"/>
                  </a:lnTo>
                  <a:lnTo>
                    <a:pt x="9367" y="17781"/>
                  </a:lnTo>
                  <a:lnTo>
                    <a:pt x="9004" y="18327"/>
                  </a:lnTo>
                  <a:lnTo>
                    <a:pt x="8653" y="18872"/>
                  </a:lnTo>
                  <a:lnTo>
                    <a:pt x="8314" y="19418"/>
                  </a:lnTo>
                  <a:lnTo>
                    <a:pt x="7981" y="19964"/>
                  </a:lnTo>
                  <a:lnTo>
                    <a:pt x="7660" y="20510"/>
                  </a:lnTo>
                  <a:lnTo>
                    <a:pt x="7351" y="21065"/>
                  </a:lnTo>
                  <a:lnTo>
                    <a:pt x="7042" y="21611"/>
                  </a:lnTo>
                  <a:lnTo>
                    <a:pt x="6752" y="22166"/>
                  </a:lnTo>
                  <a:lnTo>
                    <a:pt x="6467" y="22711"/>
                  </a:lnTo>
                  <a:lnTo>
                    <a:pt x="6188" y="23266"/>
                  </a:lnTo>
                  <a:lnTo>
                    <a:pt x="5922" y="23822"/>
                  </a:lnTo>
                  <a:lnTo>
                    <a:pt x="5662" y="24377"/>
                  </a:lnTo>
                  <a:lnTo>
                    <a:pt x="5413" y="24932"/>
                  </a:lnTo>
                  <a:lnTo>
                    <a:pt x="5165" y="25496"/>
                  </a:lnTo>
                  <a:lnTo>
                    <a:pt x="4935" y="26051"/>
                  </a:lnTo>
                  <a:lnTo>
                    <a:pt x="4705" y="26615"/>
                  </a:lnTo>
                  <a:lnTo>
                    <a:pt x="4487" y="27180"/>
                  </a:lnTo>
                  <a:lnTo>
                    <a:pt x="4275" y="27753"/>
                  </a:lnTo>
                  <a:lnTo>
                    <a:pt x="4075" y="28317"/>
                  </a:lnTo>
                  <a:lnTo>
                    <a:pt x="3876" y="28891"/>
                  </a:lnTo>
                  <a:lnTo>
                    <a:pt x="3688" y="29465"/>
                  </a:lnTo>
                  <a:lnTo>
                    <a:pt x="3506" y="30038"/>
                  </a:lnTo>
                  <a:lnTo>
                    <a:pt x="3331" y="30621"/>
                  </a:lnTo>
                  <a:lnTo>
                    <a:pt x="3167" y="31194"/>
                  </a:lnTo>
                  <a:lnTo>
                    <a:pt x="3004" y="31777"/>
                  </a:lnTo>
                  <a:lnTo>
                    <a:pt x="2852" y="32369"/>
                  </a:lnTo>
                  <a:lnTo>
                    <a:pt x="2701" y="32952"/>
                  </a:lnTo>
                  <a:lnTo>
                    <a:pt x="2562" y="33544"/>
                  </a:lnTo>
                  <a:lnTo>
                    <a:pt x="2428" y="34145"/>
                  </a:lnTo>
                  <a:lnTo>
                    <a:pt x="2295" y="34738"/>
                  </a:lnTo>
                  <a:lnTo>
                    <a:pt x="2174" y="35339"/>
                  </a:lnTo>
                  <a:lnTo>
                    <a:pt x="2059" y="35949"/>
                  </a:lnTo>
                  <a:lnTo>
                    <a:pt x="1944" y="36551"/>
                  </a:lnTo>
                  <a:lnTo>
                    <a:pt x="1841" y="37161"/>
                  </a:lnTo>
                  <a:lnTo>
                    <a:pt x="1738" y="37781"/>
                  </a:lnTo>
                  <a:lnTo>
                    <a:pt x="1647" y="38401"/>
                  </a:lnTo>
                  <a:lnTo>
                    <a:pt x="1557" y="39021"/>
                  </a:lnTo>
                  <a:lnTo>
                    <a:pt x="1472" y="39640"/>
                  </a:lnTo>
                  <a:lnTo>
                    <a:pt x="1393" y="40279"/>
                  </a:lnTo>
                  <a:lnTo>
                    <a:pt x="1314" y="40908"/>
                  </a:lnTo>
                  <a:lnTo>
                    <a:pt x="1248" y="41546"/>
                  </a:lnTo>
                  <a:lnTo>
                    <a:pt x="1181" y="42184"/>
                  </a:lnTo>
                  <a:lnTo>
                    <a:pt x="1121" y="42832"/>
                  </a:lnTo>
                  <a:lnTo>
                    <a:pt x="1060" y="43480"/>
                  </a:lnTo>
                  <a:lnTo>
                    <a:pt x="1012" y="44136"/>
                  </a:lnTo>
                  <a:lnTo>
                    <a:pt x="963" y="44793"/>
                  </a:lnTo>
                  <a:lnTo>
                    <a:pt x="915" y="45459"/>
                  </a:lnTo>
                  <a:lnTo>
                    <a:pt x="872" y="46125"/>
                  </a:lnTo>
                  <a:lnTo>
                    <a:pt x="836" y="46801"/>
                  </a:lnTo>
                  <a:lnTo>
                    <a:pt x="769" y="48160"/>
                  </a:lnTo>
                  <a:lnTo>
                    <a:pt x="721" y="49539"/>
                  </a:lnTo>
                  <a:lnTo>
                    <a:pt x="679" y="50945"/>
                  </a:lnTo>
                  <a:lnTo>
                    <a:pt x="648" y="52370"/>
                  </a:lnTo>
                  <a:lnTo>
                    <a:pt x="630" y="53813"/>
                  </a:lnTo>
                  <a:lnTo>
                    <a:pt x="618" y="55284"/>
                  </a:lnTo>
                  <a:lnTo>
                    <a:pt x="618" y="56773"/>
                  </a:lnTo>
                  <a:lnTo>
                    <a:pt x="642" y="59178"/>
                  </a:lnTo>
                  <a:lnTo>
                    <a:pt x="667" y="61657"/>
                  </a:lnTo>
                  <a:lnTo>
                    <a:pt x="709" y="66792"/>
                  </a:lnTo>
                  <a:lnTo>
                    <a:pt x="739" y="72102"/>
                  </a:lnTo>
                  <a:lnTo>
                    <a:pt x="751" y="77541"/>
                  </a:lnTo>
                  <a:lnTo>
                    <a:pt x="757" y="83027"/>
                  </a:lnTo>
                  <a:lnTo>
                    <a:pt x="757" y="88503"/>
                  </a:lnTo>
                  <a:lnTo>
                    <a:pt x="739" y="93915"/>
                  </a:lnTo>
                  <a:lnTo>
                    <a:pt x="715" y="99197"/>
                  </a:lnTo>
                  <a:lnTo>
                    <a:pt x="679" y="104276"/>
                  </a:lnTo>
                  <a:lnTo>
                    <a:pt x="636" y="109105"/>
                  </a:lnTo>
                  <a:lnTo>
                    <a:pt x="582" y="113601"/>
                  </a:lnTo>
                  <a:lnTo>
                    <a:pt x="545" y="115719"/>
                  </a:lnTo>
                  <a:lnTo>
                    <a:pt x="515" y="117727"/>
                  </a:lnTo>
                  <a:lnTo>
                    <a:pt x="479" y="119614"/>
                  </a:lnTo>
                  <a:lnTo>
                    <a:pt x="443" y="121390"/>
                  </a:lnTo>
                  <a:lnTo>
                    <a:pt x="400" y="123037"/>
                  </a:lnTo>
                  <a:lnTo>
                    <a:pt x="358" y="124554"/>
                  </a:lnTo>
                  <a:lnTo>
                    <a:pt x="315" y="125923"/>
                  </a:lnTo>
                  <a:lnTo>
                    <a:pt x="267" y="127144"/>
                  </a:lnTo>
                  <a:lnTo>
                    <a:pt x="218" y="128199"/>
                  </a:lnTo>
                  <a:lnTo>
                    <a:pt x="170" y="129096"/>
                  </a:lnTo>
                  <a:lnTo>
                    <a:pt x="128" y="129836"/>
                  </a:lnTo>
                  <a:lnTo>
                    <a:pt x="91" y="130595"/>
                  </a:lnTo>
                  <a:lnTo>
                    <a:pt x="61" y="131353"/>
                  </a:lnTo>
                  <a:lnTo>
                    <a:pt x="43" y="132112"/>
                  </a:lnTo>
                  <a:lnTo>
                    <a:pt x="25" y="132880"/>
                  </a:lnTo>
                  <a:lnTo>
                    <a:pt x="13" y="133657"/>
                  </a:lnTo>
                  <a:lnTo>
                    <a:pt x="1" y="134425"/>
                  </a:lnTo>
                  <a:lnTo>
                    <a:pt x="1" y="135202"/>
                  </a:lnTo>
                  <a:lnTo>
                    <a:pt x="1" y="135655"/>
                  </a:lnTo>
                  <a:lnTo>
                    <a:pt x="7" y="136117"/>
                  </a:lnTo>
                  <a:lnTo>
                    <a:pt x="19" y="136571"/>
                  </a:lnTo>
                  <a:lnTo>
                    <a:pt x="31" y="137033"/>
                  </a:lnTo>
                  <a:lnTo>
                    <a:pt x="49" y="137496"/>
                  </a:lnTo>
                  <a:lnTo>
                    <a:pt x="73" y="137958"/>
                  </a:lnTo>
                  <a:lnTo>
                    <a:pt x="97" y="138421"/>
                  </a:lnTo>
                  <a:lnTo>
                    <a:pt x="128" y="138893"/>
                  </a:lnTo>
                  <a:lnTo>
                    <a:pt x="164" y="139355"/>
                  </a:lnTo>
                  <a:lnTo>
                    <a:pt x="200" y="139827"/>
                  </a:lnTo>
                  <a:lnTo>
                    <a:pt x="243" y="140299"/>
                  </a:lnTo>
                  <a:lnTo>
                    <a:pt x="285" y="140771"/>
                  </a:lnTo>
                  <a:lnTo>
                    <a:pt x="334" y="141242"/>
                  </a:lnTo>
                  <a:lnTo>
                    <a:pt x="388" y="141714"/>
                  </a:lnTo>
                  <a:lnTo>
                    <a:pt x="449" y="142195"/>
                  </a:lnTo>
                  <a:lnTo>
                    <a:pt x="509" y="142667"/>
                  </a:lnTo>
                  <a:lnTo>
                    <a:pt x="576" y="143148"/>
                  </a:lnTo>
                  <a:lnTo>
                    <a:pt x="642" y="143629"/>
                  </a:lnTo>
                  <a:lnTo>
                    <a:pt x="715" y="144110"/>
                  </a:lnTo>
                  <a:lnTo>
                    <a:pt x="794" y="144591"/>
                  </a:lnTo>
                  <a:lnTo>
                    <a:pt x="963" y="145553"/>
                  </a:lnTo>
                  <a:lnTo>
                    <a:pt x="1145" y="146534"/>
                  </a:lnTo>
                  <a:lnTo>
                    <a:pt x="1339" y="147514"/>
                  </a:lnTo>
                  <a:lnTo>
                    <a:pt x="1557" y="148495"/>
                  </a:lnTo>
                  <a:lnTo>
                    <a:pt x="1787" y="149485"/>
                  </a:lnTo>
                  <a:lnTo>
                    <a:pt x="2029" y="150484"/>
                  </a:lnTo>
                  <a:lnTo>
                    <a:pt x="2289" y="151483"/>
                  </a:lnTo>
                  <a:lnTo>
                    <a:pt x="2568" y="152491"/>
                  </a:lnTo>
                  <a:lnTo>
                    <a:pt x="2864" y="153500"/>
                  </a:lnTo>
                  <a:lnTo>
                    <a:pt x="3173" y="154517"/>
                  </a:lnTo>
                  <a:lnTo>
                    <a:pt x="3494" y="155535"/>
                  </a:lnTo>
                  <a:lnTo>
                    <a:pt x="3833" y="156571"/>
                  </a:lnTo>
                  <a:lnTo>
                    <a:pt x="4190" y="157598"/>
                  </a:lnTo>
                  <a:lnTo>
                    <a:pt x="4560" y="158634"/>
                  </a:lnTo>
                  <a:lnTo>
                    <a:pt x="4947" y="159679"/>
                  </a:lnTo>
                  <a:lnTo>
                    <a:pt x="5353" y="160725"/>
                  </a:lnTo>
                  <a:lnTo>
                    <a:pt x="5771" y="161779"/>
                  </a:lnTo>
                  <a:lnTo>
                    <a:pt x="6207" y="162843"/>
                  </a:lnTo>
                  <a:lnTo>
                    <a:pt x="6655" y="163907"/>
                  </a:lnTo>
                  <a:lnTo>
                    <a:pt x="7121" y="164971"/>
                  </a:lnTo>
                  <a:lnTo>
                    <a:pt x="7605" y="166044"/>
                  </a:lnTo>
                  <a:lnTo>
                    <a:pt x="8102" y="167126"/>
                  </a:lnTo>
                  <a:lnTo>
                    <a:pt x="8610" y="168209"/>
                  </a:lnTo>
                  <a:lnTo>
                    <a:pt x="9143" y="169300"/>
                  </a:lnTo>
                  <a:lnTo>
                    <a:pt x="9688" y="170392"/>
                  </a:lnTo>
                  <a:lnTo>
                    <a:pt x="10245" y="171493"/>
                  </a:lnTo>
                  <a:lnTo>
                    <a:pt x="10820" y="172594"/>
                  </a:lnTo>
                  <a:lnTo>
                    <a:pt x="11414" y="173704"/>
                  </a:lnTo>
                  <a:lnTo>
                    <a:pt x="12019" y="174814"/>
                  </a:lnTo>
                  <a:lnTo>
                    <a:pt x="12643" y="175933"/>
                  </a:lnTo>
                  <a:lnTo>
                    <a:pt x="13279" y="177062"/>
                  </a:lnTo>
                  <a:lnTo>
                    <a:pt x="13932" y="178190"/>
                  </a:lnTo>
                  <a:lnTo>
                    <a:pt x="14598" y="179328"/>
                  </a:lnTo>
                  <a:lnTo>
                    <a:pt x="15283" y="180466"/>
                  </a:lnTo>
                  <a:lnTo>
                    <a:pt x="15985" y="181604"/>
                  </a:lnTo>
                  <a:lnTo>
                    <a:pt x="16699" y="182751"/>
                  </a:lnTo>
                  <a:lnTo>
                    <a:pt x="17432" y="183907"/>
                  </a:lnTo>
                  <a:lnTo>
                    <a:pt x="18177" y="185064"/>
                  </a:lnTo>
                  <a:lnTo>
                    <a:pt x="18940" y="186229"/>
                  </a:lnTo>
                  <a:lnTo>
                    <a:pt x="19721" y="187395"/>
                  </a:lnTo>
                  <a:lnTo>
                    <a:pt x="20514" y="188570"/>
                  </a:lnTo>
                  <a:lnTo>
                    <a:pt x="21325" y="189745"/>
                  </a:lnTo>
                  <a:lnTo>
                    <a:pt x="22149" y="190929"/>
                  </a:lnTo>
                  <a:lnTo>
                    <a:pt x="22990" y="192122"/>
                  </a:lnTo>
                  <a:lnTo>
                    <a:pt x="23844" y="193306"/>
                  </a:lnTo>
                  <a:lnTo>
                    <a:pt x="24716" y="194509"/>
                  </a:lnTo>
                  <a:lnTo>
                    <a:pt x="25600" y="195711"/>
                  </a:lnTo>
                  <a:lnTo>
                    <a:pt x="26502" y="196914"/>
                  </a:lnTo>
                  <a:lnTo>
                    <a:pt x="27422" y="198126"/>
                  </a:lnTo>
                  <a:lnTo>
                    <a:pt x="28355" y="199338"/>
                  </a:lnTo>
                  <a:lnTo>
                    <a:pt x="29299" y="200559"/>
                  </a:lnTo>
                  <a:lnTo>
                    <a:pt x="30268" y="201789"/>
                  </a:lnTo>
                  <a:lnTo>
                    <a:pt x="31243" y="203020"/>
                  </a:lnTo>
                  <a:lnTo>
                    <a:pt x="32242" y="204250"/>
                  </a:lnTo>
                  <a:lnTo>
                    <a:pt x="32520" y="204592"/>
                  </a:lnTo>
                  <a:lnTo>
                    <a:pt x="32811" y="204934"/>
                  </a:lnTo>
                  <a:lnTo>
                    <a:pt x="33096" y="205277"/>
                  </a:lnTo>
                  <a:lnTo>
                    <a:pt x="33386" y="205610"/>
                  </a:lnTo>
                  <a:lnTo>
                    <a:pt x="33677" y="205934"/>
                  </a:lnTo>
                  <a:lnTo>
                    <a:pt x="33968" y="206257"/>
                  </a:lnTo>
                  <a:lnTo>
                    <a:pt x="34264" y="206572"/>
                  </a:lnTo>
                  <a:lnTo>
                    <a:pt x="34561" y="206877"/>
                  </a:lnTo>
                  <a:lnTo>
                    <a:pt x="34858" y="207192"/>
                  </a:lnTo>
                  <a:lnTo>
                    <a:pt x="35160" y="207488"/>
                  </a:lnTo>
                  <a:lnTo>
                    <a:pt x="35463" y="207784"/>
                  </a:lnTo>
                  <a:lnTo>
                    <a:pt x="35772" y="208080"/>
                  </a:lnTo>
                  <a:lnTo>
                    <a:pt x="36075" y="208357"/>
                  </a:lnTo>
                  <a:lnTo>
                    <a:pt x="36383" y="208644"/>
                  </a:lnTo>
                  <a:lnTo>
                    <a:pt x="36698" y="208922"/>
                  </a:lnTo>
                  <a:lnTo>
                    <a:pt x="37007" y="209190"/>
                  </a:lnTo>
                  <a:lnTo>
                    <a:pt x="37322" y="209449"/>
                  </a:lnTo>
                  <a:lnTo>
                    <a:pt x="37637" y="209708"/>
                  </a:lnTo>
                  <a:lnTo>
                    <a:pt x="37958" y="209967"/>
                  </a:lnTo>
                  <a:lnTo>
                    <a:pt x="38272" y="210217"/>
                  </a:lnTo>
                  <a:lnTo>
                    <a:pt x="38593" y="210457"/>
                  </a:lnTo>
                  <a:lnTo>
                    <a:pt x="38920" y="210698"/>
                  </a:lnTo>
                  <a:lnTo>
                    <a:pt x="39241" y="210929"/>
                  </a:lnTo>
                  <a:lnTo>
                    <a:pt x="39568" y="211160"/>
                  </a:lnTo>
                  <a:lnTo>
                    <a:pt x="39895" y="211382"/>
                  </a:lnTo>
                  <a:lnTo>
                    <a:pt x="40222" y="211595"/>
                  </a:lnTo>
                  <a:lnTo>
                    <a:pt x="40549" y="211808"/>
                  </a:lnTo>
                  <a:lnTo>
                    <a:pt x="40882" y="212021"/>
                  </a:lnTo>
                  <a:lnTo>
                    <a:pt x="41215" y="212215"/>
                  </a:lnTo>
                  <a:lnTo>
                    <a:pt x="41548" y="212418"/>
                  </a:lnTo>
                  <a:lnTo>
                    <a:pt x="41887" y="212603"/>
                  </a:lnTo>
                  <a:lnTo>
                    <a:pt x="42220" y="212788"/>
                  </a:lnTo>
                  <a:lnTo>
                    <a:pt x="42559" y="212964"/>
                  </a:lnTo>
                  <a:lnTo>
                    <a:pt x="42898" y="213140"/>
                  </a:lnTo>
                  <a:lnTo>
                    <a:pt x="43237" y="213306"/>
                  </a:lnTo>
                  <a:lnTo>
                    <a:pt x="43582" y="213473"/>
                  </a:lnTo>
                  <a:lnTo>
                    <a:pt x="43922" y="213630"/>
                  </a:lnTo>
                  <a:lnTo>
                    <a:pt x="44267" y="213778"/>
                  </a:lnTo>
                  <a:lnTo>
                    <a:pt x="44612" y="213926"/>
                  </a:lnTo>
                  <a:lnTo>
                    <a:pt x="44957" y="214065"/>
                  </a:lnTo>
                  <a:lnTo>
                    <a:pt x="45308" y="214204"/>
                  </a:lnTo>
                  <a:lnTo>
                    <a:pt x="45653" y="214333"/>
                  </a:lnTo>
                  <a:lnTo>
                    <a:pt x="46004" y="214454"/>
                  </a:lnTo>
                  <a:lnTo>
                    <a:pt x="46356" y="214574"/>
                  </a:lnTo>
                  <a:lnTo>
                    <a:pt x="46707" y="214685"/>
                  </a:lnTo>
                  <a:lnTo>
                    <a:pt x="47058" y="214796"/>
                  </a:lnTo>
                  <a:lnTo>
                    <a:pt x="47409" y="214898"/>
                  </a:lnTo>
                  <a:lnTo>
                    <a:pt x="47760" y="214990"/>
                  </a:lnTo>
                  <a:lnTo>
                    <a:pt x="48117" y="215083"/>
                  </a:lnTo>
                  <a:lnTo>
                    <a:pt x="48475" y="215166"/>
                  </a:lnTo>
                  <a:lnTo>
                    <a:pt x="48826" y="215240"/>
                  </a:lnTo>
                  <a:lnTo>
                    <a:pt x="49183" y="215314"/>
                  </a:lnTo>
                  <a:lnTo>
                    <a:pt x="49540" y="215379"/>
                  </a:lnTo>
                  <a:lnTo>
                    <a:pt x="49898" y="215443"/>
                  </a:lnTo>
                  <a:lnTo>
                    <a:pt x="50261" y="215499"/>
                  </a:lnTo>
                  <a:lnTo>
                    <a:pt x="50618" y="215545"/>
                  </a:lnTo>
                  <a:lnTo>
                    <a:pt x="50975" y="215591"/>
                  </a:lnTo>
                  <a:lnTo>
                    <a:pt x="51339" y="215628"/>
                  </a:lnTo>
                  <a:lnTo>
                    <a:pt x="51702" y="215656"/>
                  </a:lnTo>
                  <a:lnTo>
                    <a:pt x="52059" y="215684"/>
                  </a:lnTo>
                  <a:lnTo>
                    <a:pt x="52422" y="215702"/>
                  </a:lnTo>
                  <a:lnTo>
                    <a:pt x="52786" y="215721"/>
                  </a:lnTo>
                  <a:lnTo>
                    <a:pt x="53149" y="215721"/>
                  </a:lnTo>
                  <a:lnTo>
                    <a:pt x="53512" y="215730"/>
                  </a:lnTo>
                  <a:lnTo>
                    <a:pt x="535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6786;p67">
              <a:extLst>
                <a:ext uri="{FF2B5EF4-FFF2-40B4-BE49-F238E27FC236}">
                  <a16:creationId xmlns:a16="http://schemas.microsoft.com/office/drawing/2014/main" id="{9BC522F3-0F01-6F6D-D51B-728579458D2E}"/>
                </a:ext>
              </a:extLst>
            </p:cNvPr>
            <p:cNvSpPr/>
            <p:nvPr/>
          </p:nvSpPr>
          <p:spPr>
            <a:xfrm>
              <a:off x="-2488525" y="-8143150"/>
              <a:ext cx="1338575" cy="5393275"/>
            </a:xfrm>
            <a:custGeom>
              <a:avLst/>
              <a:gdLst/>
              <a:ahLst/>
              <a:cxnLst/>
              <a:rect l="l" t="t" r="r" b="b"/>
              <a:pathLst>
                <a:path w="53543" h="215731" fill="none" extrusionOk="0">
                  <a:moveTo>
                    <a:pt x="9737" y="17235"/>
                  </a:moveTo>
                  <a:lnTo>
                    <a:pt x="9737" y="17235"/>
                  </a:lnTo>
                  <a:lnTo>
                    <a:pt x="9367" y="17781"/>
                  </a:lnTo>
                  <a:lnTo>
                    <a:pt x="9004" y="18327"/>
                  </a:lnTo>
                  <a:lnTo>
                    <a:pt x="8653" y="18872"/>
                  </a:lnTo>
                  <a:lnTo>
                    <a:pt x="8314" y="19418"/>
                  </a:lnTo>
                  <a:lnTo>
                    <a:pt x="7981" y="19964"/>
                  </a:lnTo>
                  <a:lnTo>
                    <a:pt x="7660" y="20510"/>
                  </a:lnTo>
                  <a:lnTo>
                    <a:pt x="7351" y="21065"/>
                  </a:lnTo>
                  <a:lnTo>
                    <a:pt x="7042" y="21611"/>
                  </a:lnTo>
                  <a:lnTo>
                    <a:pt x="6752" y="22166"/>
                  </a:lnTo>
                  <a:lnTo>
                    <a:pt x="6467" y="22711"/>
                  </a:lnTo>
                  <a:lnTo>
                    <a:pt x="6188" y="23266"/>
                  </a:lnTo>
                  <a:lnTo>
                    <a:pt x="5922" y="23822"/>
                  </a:lnTo>
                  <a:lnTo>
                    <a:pt x="5662" y="24377"/>
                  </a:lnTo>
                  <a:lnTo>
                    <a:pt x="5413" y="24932"/>
                  </a:lnTo>
                  <a:lnTo>
                    <a:pt x="5165" y="25496"/>
                  </a:lnTo>
                  <a:lnTo>
                    <a:pt x="4935" y="26051"/>
                  </a:lnTo>
                  <a:lnTo>
                    <a:pt x="4705" y="26615"/>
                  </a:lnTo>
                  <a:lnTo>
                    <a:pt x="4487" y="27180"/>
                  </a:lnTo>
                  <a:lnTo>
                    <a:pt x="4275" y="27753"/>
                  </a:lnTo>
                  <a:lnTo>
                    <a:pt x="4075" y="28317"/>
                  </a:lnTo>
                  <a:lnTo>
                    <a:pt x="3876" y="28891"/>
                  </a:lnTo>
                  <a:lnTo>
                    <a:pt x="3688" y="29465"/>
                  </a:lnTo>
                  <a:lnTo>
                    <a:pt x="3506" y="30038"/>
                  </a:lnTo>
                  <a:lnTo>
                    <a:pt x="3331" y="30621"/>
                  </a:lnTo>
                  <a:lnTo>
                    <a:pt x="3167" y="31194"/>
                  </a:lnTo>
                  <a:lnTo>
                    <a:pt x="3004" y="31777"/>
                  </a:lnTo>
                  <a:lnTo>
                    <a:pt x="2852" y="32369"/>
                  </a:lnTo>
                  <a:lnTo>
                    <a:pt x="2701" y="32952"/>
                  </a:lnTo>
                  <a:lnTo>
                    <a:pt x="2562" y="33544"/>
                  </a:lnTo>
                  <a:lnTo>
                    <a:pt x="2428" y="34145"/>
                  </a:lnTo>
                  <a:lnTo>
                    <a:pt x="2295" y="34738"/>
                  </a:lnTo>
                  <a:lnTo>
                    <a:pt x="2174" y="35339"/>
                  </a:lnTo>
                  <a:lnTo>
                    <a:pt x="2059" y="35949"/>
                  </a:lnTo>
                  <a:lnTo>
                    <a:pt x="1944" y="36551"/>
                  </a:lnTo>
                  <a:lnTo>
                    <a:pt x="1841" y="37161"/>
                  </a:lnTo>
                  <a:lnTo>
                    <a:pt x="1738" y="37781"/>
                  </a:lnTo>
                  <a:lnTo>
                    <a:pt x="1647" y="38401"/>
                  </a:lnTo>
                  <a:lnTo>
                    <a:pt x="1557" y="39021"/>
                  </a:lnTo>
                  <a:lnTo>
                    <a:pt x="1472" y="39640"/>
                  </a:lnTo>
                  <a:lnTo>
                    <a:pt x="1393" y="40279"/>
                  </a:lnTo>
                  <a:lnTo>
                    <a:pt x="1314" y="40908"/>
                  </a:lnTo>
                  <a:lnTo>
                    <a:pt x="1248" y="41546"/>
                  </a:lnTo>
                  <a:lnTo>
                    <a:pt x="1181" y="42184"/>
                  </a:lnTo>
                  <a:lnTo>
                    <a:pt x="1121" y="42832"/>
                  </a:lnTo>
                  <a:lnTo>
                    <a:pt x="1060" y="43480"/>
                  </a:lnTo>
                  <a:lnTo>
                    <a:pt x="1012" y="44136"/>
                  </a:lnTo>
                  <a:lnTo>
                    <a:pt x="963" y="44793"/>
                  </a:lnTo>
                  <a:lnTo>
                    <a:pt x="915" y="45459"/>
                  </a:lnTo>
                  <a:lnTo>
                    <a:pt x="872" y="46125"/>
                  </a:lnTo>
                  <a:lnTo>
                    <a:pt x="836" y="46801"/>
                  </a:lnTo>
                  <a:lnTo>
                    <a:pt x="769" y="48160"/>
                  </a:lnTo>
                  <a:lnTo>
                    <a:pt x="721" y="49539"/>
                  </a:lnTo>
                  <a:lnTo>
                    <a:pt x="679" y="50945"/>
                  </a:lnTo>
                  <a:lnTo>
                    <a:pt x="648" y="52370"/>
                  </a:lnTo>
                  <a:lnTo>
                    <a:pt x="630" y="53813"/>
                  </a:lnTo>
                  <a:lnTo>
                    <a:pt x="618" y="55284"/>
                  </a:lnTo>
                  <a:lnTo>
                    <a:pt x="618" y="56773"/>
                  </a:lnTo>
                  <a:lnTo>
                    <a:pt x="618" y="56773"/>
                  </a:lnTo>
                  <a:lnTo>
                    <a:pt x="642" y="59178"/>
                  </a:lnTo>
                  <a:lnTo>
                    <a:pt x="667" y="61657"/>
                  </a:lnTo>
                  <a:lnTo>
                    <a:pt x="709" y="66792"/>
                  </a:lnTo>
                  <a:lnTo>
                    <a:pt x="739" y="72102"/>
                  </a:lnTo>
                  <a:lnTo>
                    <a:pt x="751" y="77541"/>
                  </a:lnTo>
                  <a:lnTo>
                    <a:pt x="757" y="83027"/>
                  </a:lnTo>
                  <a:lnTo>
                    <a:pt x="757" y="88503"/>
                  </a:lnTo>
                  <a:lnTo>
                    <a:pt x="739" y="93915"/>
                  </a:lnTo>
                  <a:lnTo>
                    <a:pt x="715" y="99197"/>
                  </a:lnTo>
                  <a:lnTo>
                    <a:pt x="679" y="104276"/>
                  </a:lnTo>
                  <a:lnTo>
                    <a:pt x="636" y="109105"/>
                  </a:lnTo>
                  <a:lnTo>
                    <a:pt x="582" y="113601"/>
                  </a:lnTo>
                  <a:lnTo>
                    <a:pt x="545" y="115719"/>
                  </a:lnTo>
                  <a:lnTo>
                    <a:pt x="515" y="117727"/>
                  </a:lnTo>
                  <a:lnTo>
                    <a:pt x="479" y="119614"/>
                  </a:lnTo>
                  <a:lnTo>
                    <a:pt x="443" y="121390"/>
                  </a:lnTo>
                  <a:lnTo>
                    <a:pt x="400" y="123037"/>
                  </a:lnTo>
                  <a:lnTo>
                    <a:pt x="358" y="124554"/>
                  </a:lnTo>
                  <a:lnTo>
                    <a:pt x="315" y="125923"/>
                  </a:lnTo>
                  <a:lnTo>
                    <a:pt x="267" y="127144"/>
                  </a:lnTo>
                  <a:lnTo>
                    <a:pt x="218" y="128199"/>
                  </a:lnTo>
                  <a:lnTo>
                    <a:pt x="170" y="129096"/>
                  </a:lnTo>
                  <a:lnTo>
                    <a:pt x="170" y="129096"/>
                  </a:lnTo>
                  <a:lnTo>
                    <a:pt x="128" y="129836"/>
                  </a:lnTo>
                  <a:lnTo>
                    <a:pt x="91" y="130595"/>
                  </a:lnTo>
                  <a:lnTo>
                    <a:pt x="61" y="131353"/>
                  </a:lnTo>
                  <a:lnTo>
                    <a:pt x="43" y="132112"/>
                  </a:lnTo>
                  <a:lnTo>
                    <a:pt x="25" y="132880"/>
                  </a:lnTo>
                  <a:lnTo>
                    <a:pt x="13" y="133657"/>
                  </a:lnTo>
                  <a:lnTo>
                    <a:pt x="1" y="134425"/>
                  </a:lnTo>
                  <a:lnTo>
                    <a:pt x="1" y="135202"/>
                  </a:lnTo>
                  <a:lnTo>
                    <a:pt x="1" y="135202"/>
                  </a:lnTo>
                  <a:lnTo>
                    <a:pt x="1" y="135655"/>
                  </a:lnTo>
                  <a:lnTo>
                    <a:pt x="7" y="136117"/>
                  </a:lnTo>
                  <a:lnTo>
                    <a:pt x="19" y="136571"/>
                  </a:lnTo>
                  <a:lnTo>
                    <a:pt x="31" y="137033"/>
                  </a:lnTo>
                  <a:lnTo>
                    <a:pt x="49" y="137496"/>
                  </a:lnTo>
                  <a:lnTo>
                    <a:pt x="73" y="137958"/>
                  </a:lnTo>
                  <a:lnTo>
                    <a:pt x="97" y="138421"/>
                  </a:lnTo>
                  <a:lnTo>
                    <a:pt x="128" y="138893"/>
                  </a:lnTo>
                  <a:lnTo>
                    <a:pt x="164" y="139355"/>
                  </a:lnTo>
                  <a:lnTo>
                    <a:pt x="200" y="139827"/>
                  </a:lnTo>
                  <a:lnTo>
                    <a:pt x="243" y="140299"/>
                  </a:lnTo>
                  <a:lnTo>
                    <a:pt x="285" y="140771"/>
                  </a:lnTo>
                  <a:lnTo>
                    <a:pt x="334" y="141242"/>
                  </a:lnTo>
                  <a:lnTo>
                    <a:pt x="388" y="141714"/>
                  </a:lnTo>
                  <a:lnTo>
                    <a:pt x="449" y="142195"/>
                  </a:lnTo>
                  <a:lnTo>
                    <a:pt x="509" y="142667"/>
                  </a:lnTo>
                  <a:lnTo>
                    <a:pt x="576" y="143148"/>
                  </a:lnTo>
                  <a:lnTo>
                    <a:pt x="642" y="143629"/>
                  </a:lnTo>
                  <a:lnTo>
                    <a:pt x="715" y="144110"/>
                  </a:lnTo>
                  <a:lnTo>
                    <a:pt x="794" y="144591"/>
                  </a:lnTo>
                  <a:lnTo>
                    <a:pt x="963" y="145553"/>
                  </a:lnTo>
                  <a:lnTo>
                    <a:pt x="1145" y="146534"/>
                  </a:lnTo>
                  <a:lnTo>
                    <a:pt x="1339" y="147514"/>
                  </a:lnTo>
                  <a:lnTo>
                    <a:pt x="1557" y="148495"/>
                  </a:lnTo>
                  <a:lnTo>
                    <a:pt x="1787" y="149485"/>
                  </a:lnTo>
                  <a:lnTo>
                    <a:pt x="2029" y="150484"/>
                  </a:lnTo>
                  <a:lnTo>
                    <a:pt x="2289" y="151483"/>
                  </a:lnTo>
                  <a:lnTo>
                    <a:pt x="2568" y="152491"/>
                  </a:lnTo>
                  <a:lnTo>
                    <a:pt x="2864" y="153500"/>
                  </a:lnTo>
                  <a:lnTo>
                    <a:pt x="3173" y="154517"/>
                  </a:lnTo>
                  <a:lnTo>
                    <a:pt x="3494" y="155535"/>
                  </a:lnTo>
                  <a:lnTo>
                    <a:pt x="3833" y="156571"/>
                  </a:lnTo>
                  <a:lnTo>
                    <a:pt x="4190" y="157598"/>
                  </a:lnTo>
                  <a:lnTo>
                    <a:pt x="4560" y="158634"/>
                  </a:lnTo>
                  <a:lnTo>
                    <a:pt x="4947" y="159679"/>
                  </a:lnTo>
                  <a:lnTo>
                    <a:pt x="5353" y="160725"/>
                  </a:lnTo>
                  <a:lnTo>
                    <a:pt x="5771" y="161779"/>
                  </a:lnTo>
                  <a:lnTo>
                    <a:pt x="6207" y="162843"/>
                  </a:lnTo>
                  <a:lnTo>
                    <a:pt x="6655" y="163907"/>
                  </a:lnTo>
                  <a:lnTo>
                    <a:pt x="7121" y="164971"/>
                  </a:lnTo>
                  <a:lnTo>
                    <a:pt x="7605" y="166044"/>
                  </a:lnTo>
                  <a:lnTo>
                    <a:pt x="8102" y="167126"/>
                  </a:lnTo>
                  <a:lnTo>
                    <a:pt x="8610" y="168209"/>
                  </a:lnTo>
                  <a:lnTo>
                    <a:pt x="9143" y="169300"/>
                  </a:lnTo>
                  <a:lnTo>
                    <a:pt x="9688" y="170392"/>
                  </a:lnTo>
                  <a:lnTo>
                    <a:pt x="10245" y="171493"/>
                  </a:lnTo>
                  <a:lnTo>
                    <a:pt x="10820" y="172594"/>
                  </a:lnTo>
                  <a:lnTo>
                    <a:pt x="11414" y="173704"/>
                  </a:lnTo>
                  <a:lnTo>
                    <a:pt x="12019" y="174814"/>
                  </a:lnTo>
                  <a:lnTo>
                    <a:pt x="12643" y="175933"/>
                  </a:lnTo>
                  <a:lnTo>
                    <a:pt x="13279" y="177062"/>
                  </a:lnTo>
                  <a:lnTo>
                    <a:pt x="13932" y="178190"/>
                  </a:lnTo>
                  <a:lnTo>
                    <a:pt x="14598" y="179328"/>
                  </a:lnTo>
                  <a:lnTo>
                    <a:pt x="15283" y="180466"/>
                  </a:lnTo>
                  <a:lnTo>
                    <a:pt x="15985" y="181604"/>
                  </a:lnTo>
                  <a:lnTo>
                    <a:pt x="16699" y="182751"/>
                  </a:lnTo>
                  <a:lnTo>
                    <a:pt x="17432" y="183907"/>
                  </a:lnTo>
                  <a:lnTo>
                    <a:pt x="18177" y="185064"/>
                  </a:lnTo>
                  <a:lnTo>
                    <a:pt x="18940" y="186229"/>
                  </a:lnTo>
                  <a:lnTo>
                    <a:pt x="19721" y="187395"/>
                  </a:lnTo>
                  <a:lnTo>
                    <a:pt x="20514" y="188570"/>
                  </a:lnTo>
                  <a:lnTo>
                    <a:pt x="21325" y="189745"/>
                  </a:lnTo>
                  <a:lnTo>
                    <a:pt x="22149" y="190929"/>
                  </a:lnTo>
                  <a:lnTo>
                    <a:pt x="22990" y="192122"/>
                  </a:lnTo>
                  <a:lnTo>
                    <a:pt x="23844" y="193306"/>
                  </a:lnTo>
                  <a:lnTo>
                    <a:pt x="24716" y="194509"/>
                  </a:lnTo>
                  <a:lnTo>
                    <a:pt x="25600" y="195711"/>
                  </a:lnTo>
                  <a:lnTo>
                    <a:pt x="26502" y="196914"/>
                  </a:lnTo>
                  <a:lnTo>
                    <a:pt x="27422" y="198126"/>
                  </a:lnTo>
                  <a:lnTo>
                    <a:pt x="28355" y="199338"/>
                  </a:lnTo>
                  <a:lnTo>
                    <a:pt x="29299" y="200559"/>
                  </a:lnTo>
                  <a:lnTo>
                    <a:pt x="30268" y="201789"/>
                  </a:lnTo>
                  <a:lnTo>
                    <a:pt x="31243" y="203020"/>
                  </a:lnTo>
                  <a:lnTo>
                    <a:pt x="32242" y="204250"/>
                  </a:lnTo>
                  <a:lnTo>
                    <a:pt x="32242" y="204250"/>
                  </a:lnTo>
                  <a:lnTo>
                    <a:pt x="32520" y="204592"/>
                  </a:lnTo>
                  <a:lnTo>
                    <a:pt x="32811" y="204934"/>
                  </a:lnTo>
                  <a:lnTo>
                    <a:pt x="33096" y="205277"/>
                  </a:lnTo>
                  <a:lnTo>
                    <a:pt x="33386" y="205610"/>
                  </a:lnTo>
                  <a:lnTo>
                    <a:pt x="33677" y="205934"/>
                  </a:lnTo>
                  <a:lnTo>
                    <a:pt x="33968" y="206257"/>
                  </a:lnTo>
                  <a:lnTo>
                    <a:pt x="34264" y="206572"/>
                  </a:lnTo>
                  <a:lnTo>
                    <a:pt x="34561" y="206877"/>
                  </a:lnTo>
                  <a:lnTo>
                    <a:pt x="34858" y="207192"/>
                  </a:lnTo>
                  <a:lnTo>
                    <a:pt x="35160" y="207488"/>
                  </a:lnTo>
                  <a:lnTo>
                    <a:pt x="35463" y="207784"/>
                  </a:lnTo>
                  <a:lnTo>
                    <a:pt x="35772" y="208080"/>
                  </a:lnTo>
                  <a:lnTo>
                    <a:pt x="36075" y="208357"/>
                  </a:lnTo>
                  <a:lnTo>
                    <a:pt x="36383" y="208644"/>
                  </a:lnTo>
                  <a:lnTo>
                    <a:pt x="36698" y="208922"/>
                  </a:lnTo>
                  <a:lnTo>
                    <a:pt x="37007" y="209190"/>
                  </a:lnTo>
                  <a:lnTo>
                    <a:pt x="37322" y="209449"/>
                  </a:lnTo>
                  <a:lnTo>
                    <a:pt x="37637" y="209708"/>
                  </a:lnTo>
                  <a:lnTo>
                    <a:pt x="37958" y="209967"/>
                  </a:lnTo>
                  <a:lnTo>
                    <a:pt x="38272" y="210217"/>
                  </a:lnTo>
                  <a:lnTo>
                    <a:pt x="38593" y="210457"/>
                  </a:lnTo>
                  <a:lnTo>
                    <a:pt x="38920" y="210698"/>
                  </a:lnTo>
                  <a:lnTo>
                    <a:pt x="39241" y="210929"/>
                  </a:lnTo>
                  <a:lnTo>
                    <a:pt x="39568" y="211160"/>
                  </a:lnTo>
                  <a:lnTo>
                    <a:pt x="39895" y="211382"/>
                  </a:lnTo>
                  <a:lnTo>
                    <a:pt x="40222" y="211595"/>
                  </a:lnTo>
                  <a:lnTo>
                    <a:pt x="40549" y="211808"/>
                  </a:lnTo>
                  <a:lnTo>
                    <a:pt x="40882" y="212021"/>
                  </a:lnTo>
                  <a:lnTo>
                    <a:pt x="41215" y="212215"/>
                  </a:lnTo>
                  <a:lnTo>
                    <a:pt x="41548" y="212418"/>
                  </a:lnTo>
                  <a:lnTo>
                    <a:pt x="41887" y="212603"/>
                  </a:lnTo>
                  <a:lnTo>
                    <a:pt x="42220" y="212788"/>
                  </a:lnTo>
                  <a:lnTo>
                    <a:pt x="42559" y="212964"/>
                  </a:lnTo>
                  <a:lnTo>
                    <a:pt x="42898" y="213140"/>
                  </a:lnTo>
                  <a:lnTo>
                    <a:pt x="43237" y="213306"/>
                  </a:lnTo>
                  <a:lnTo>
                    <a:pt x="43582" y="213473"/>
                  </a:lnTo>
                  <a:lnTo>
                    <a:pt x="43922" y="213630"/>
                  </a:lnTo>
                  <a:lnTo>
                    <a:pt x="44267" y="213778"/>
                  </a:lnTo>
                  <a:lnTo>
                    <a:pt x="44612" y="213926"/>
                  </a:lnTo>
                  <a:lnTo>
                    <a:pt x="44957" y="214065"/>
                  </a:lnTo>
                  <a:lnTo>
                    <a:pt x="45308" y="214204"/>
                  </a:lnTo>
                  <a:lnTo>
                    <a:pt x="45653" y="214333"/>
                  </a:lnTo>
                  <a:lnTo>
                    <a:pt x="46004" y="214454"/>
                  </a:lnTo>
                  <a:lnTo>
                    <a:pt x="46356" y="214574"/>
                  </a:lnTo>
                  <a:lnTo>
                    <a:pt x="46707" y="214685"/>
                  </a:lnTo>
                  <a:lnTo>
                    <a:pt x="47058" y="214796"/>
                  </a:lnTo>
                  <a:lnTo>
                    <a:pt x="47409" y="214898"/>
                  </a:lnTo>
                  <a:lnTo>
                    <a:pt x="47760" y="214990"/>
                  </a:lnTo>
                  <a:lnTo>
                    <a:pt x="48117" y="215083"/>
                  </a:lnTo>
                  <a:lnTo>
                    <a:pt x="48475" y="215166"/>
                  </a:lnTo>
                  <a:lnTo>
                    <a:pt x="48826" y="215240"/>
                  </a:lnTo>
                  <a:lnTo>
                    <a:pt x="49183" y="215314"/>
                  </a:lnTo>
                  <a:lnTo>
                    <a:pt x="49540" y="215379"/>
                  </a:lnTo>
                  <a:lnTo>
                    <a:pt x="49898" y="215443"/>
                  </a:lnTo>
                  <a:lnTo>
                    <a:pt x="50261" y="215499"/>
                  </a:lnTo>
                  <a:lnTo>
                    <a:pt x="50618" y="215545"/>
                  </a:lnTo>
                  <a:lnTo>
                    <a:pt x="50975" y="215591"/>
                  </a:lnTo>
                  <a:lnTo>
                    <a:pt x="51339" y="215628"/>
                  </a:lnTo>
                  <a:lnTo>
                    <a:pt x="51702" y="215656"/>
                  </a:lnTo>
                  <a:lnTo>
                    <a:pt x="52059" y="215684"/>
                  </a:lnTo>
                  <a:lnTo>
                    <a:pt x="52422" y="215702"/>
                  </a:lnTo>
                  <a:lnTo>
                    <a:pt x="52786" y="215721"/>
                  </a:lnTo>
                  <a:lnTo>
                    <a:pt x="53149" y="215721"/>
                  </a:lnTo>
                  <a:lnTo>
                    <a:pt x="53512" y="215730"/>
                  </a:lnTo>
                  <a:lnTo>
                    <a:pt x="53543" y="1"/>
                  </a:lnTo>
                  <a:lnTo>
                    <a:pt x="53543" y="1"/>
                  </a:lnTo>
                  <a:lnTo>
                    <a:pt x="52507" y="10"/>
                  </a:lnTo>
                  <a:lnTo>
                    <a:pt x="51405" y="38"/>
                  </a:lnTo>
                  <a:lnTo>
                    <a:pt x="50243" y="75"/>
                  </a:lnTo>
                  <a:lnTo>
                    <a:pt x="49020" y="139"/>
                  </a:lnTo>
                  <a:lnTo>
                    <a:pt x="47748" y="213"/>
                  </a:lnTo>
                  <a:lnTo>
                    <a:pt x="46422" y="324"/>
                  </a:lnTo>
                  <a:lnTo>
                    <a:pt x="45744" y="380"/>
                  </a:lnTo>
                  <a:lnTo>
                    <a:pt x="45054" y="454"/>
                  </a:lnTo>
                  <a:lnTo>
                    <a:pt x="44351" y="528"/>
                  </a:lnTo>
                  <a:lnTo>
                    <a:pt x="43643" y="611"/>
                  </a:lnTo>
                  <a:lnTo>
                    <a:pt x="42923" y="694"/>
                  </a:lnTo>
                  <a:lnTo>
                    <a:pt x="42202" y="796"/>
                  </a:lnTo>
                  <a:lnTo>
                    <a:pt x="41463" y="898"/>
                  </a:lnTo>
                  <a:lnTo>
                    <a:pt x="40725" y="1009"/>
                  </a:lnTo>
                  <a:lnTo>
                    <a:pt x="39974" y="1129"/>
                  </a:lnTo>
                  <a:lnTo>
                    <a:pt x="39223" y="1259"/>
                  </a:lnTo>
                  <a:lnTo>
                    <a:pt x="38466" y="1397"/>
                  </a:lnTo>
                  <a:lnTo>
                    <a:pt x="37697" y="1546"/>
                  </a:lnTo>
                  <a:lnTo>
                    <a:pt x="36934" y="1694"/>
                  </a:lnTo>
                  <a:lnTo>
                    <a:pt x="36159" y="1860"/>
                  </a:lnTo>
                  <a:lnTo>
                    <a:pt x="35384" y="2036"/>
                  </a:lnTo>
                  <a:lnTo>
                    <a:pt x="34609" y="2221"/>
                  </a:lnTo>
                  <a:lnTo>
                    <a:pt x="33828" y="2415"/>
                  </a:lnTo>
                  <a:lnTo>
                    <a:pt x="33047" y="2619"/>
                  </a:lnTo>
                  <a:lnTo>
                    <a:pt x="32266" y="2831"/>
                  </a:lnTo>
                  <a:lnTo>
                    <a:pt x="31485" y="3053"/>
                  </a:lnTo>
                  <a:lnTo>
                    <a:pt x="30704" y="3294"/>
                  </a:lnTo>
                  <a:lnTo>
                    <a:pt x="29923" y="3534"/>
                  </a:lnTo>
                  <a:lnTo>
                    <a:pt x="29142" y="3793"/>
                  </a:lnTo>
                  <a:lnTo>
                    <a:pt x="28367" y="4062"/>
                  </a:lnTo>
                  <a:lnTo>
                    <a:pt x="27592" y="4349"/>
                  </a:lnTo>
                  <a:lnTo>
                    <a:pt x="26817" y="4635"/>
                  </a:lnTo>
                  <a:lnTo>
                    <a:pt x="26048" y="4941"/>
                  </a:lnTo>
                  <a:lnTo>
                    <a:pt x="25285" y="5264"/>
                  </a:lnTo>
                  <a:lnTo>
                    <a:pt x="24528" y="5597"/>
                  </a:lnTo>
                  <a:lnTo>
                    <a:pt x="23771" y="5940"/>
                  </a:lnTo>
                  <a:lnTo>
                    <a:pt x="23027" y="6291"/>
                  </a:lnTo>
                  <a:lnTo>
                    <a:pt x="22288" y="6661"/>
                  </a:lnTo>
                  <a:lnTo>
                    <a:pt x="21555" y="7050"/>
                  </a:lnTo>
                  <a:lnTo>
                    <a:pt x="20829" y="7448"/>
                  </a:lnTo>
                  <a:lnTo>
                    <a:pt x="20108" y="7855"/>
                  </a:lnTo>
                  <a:lnTo>
                    <a:pt x="19400" y="8280"/>
                  </a:lnTo>
                  <a:lnTo>
                    <a:pt x="18704" y="8724"/>
                  </a:lnTo>
                  <a:lnTo>
                    <a:pt x="18013" y="9177"/>
                  </a:lnTo>
                  <a:lnTo>
                    <a:pt x="17335" y="9649"/>
                  </a:lnTo>
                  <a:lnTo>
                    <a:pt x="16663" y="10140"/>
                  </a:lnTo>
                  <a:lnTo>
                    <a:pt x="16336" y="10389"/>
                  </a:lnTo>
                  <a:lnTo>
                    <a:pt x="16009" y="10639"/>
                  </a:lnTo>
                  <a:lnTo>
                    <a:pt x="15688" y="10898"/>
                  </a:lnTo>
                  <a:lnTo>
                    <a:pt x="15367" y="11157"/>
                  </a:lnTo>
                  <a:lnTo>
                    <a:pt x="15053" y="11416"/>
                  </a:lnTo>
                  <a:lnTo>
                    <a:pt x="14738" y="11684"/>
                  </a:lnTo>
                  <a:lnTo>
                    <a:pt x="14429" y="11962"/>
                  </a:lnTo>
                  <a:lnTo>
                    <a:pt x="14120" y="12239"/>
                  </a:lnTo>
                  <a:lnTo>
                    <a:pt x="13817" y="12517"/>
                  </a:lnTo>
                  <a:lnTo>
                    <a:pt x="13515" y="12804"/>
                  </a:lnTo>
                  <a:lnTo>
                    <a:pt x="13218" y="13091"/>
                  </a:lnTo>
                  <a:lnTo>
                    <a:pt x="12927" y="13387"/>
                  </a:lnTo>
                  <a:lnTo>
                    <a:pt x="12637" y="13683"/>
                  </a:lnTo>
                  <a:lnTo>
                    <a:pt x="12352" y="13988"/>
                  </a:lnTo>
                  <a:lnTo>
                    <a:pt x="12074" y="14293"/>
                  </a:lnTo>
                  <a:lnTo>
                    <a:pt x="11795" y="14598"/>
                  </a:lnTo>
                  <a:lnTo>
                    <a:pt x="11523" y="14913"/>
                  </a:lnTo>
                  <a:lnTo>
                    <a:pt x="11256" y="15237"/>
                  </a:lnTo>
                  <a:lnTo>
                    <a:pt x="10990" y="15561"/>
                  </a:lnTo>
                  <a:lnTo>
                    <a:pt x="10729" y="15884"/>
                  </a:lnTo>
                  <a:lnTo>
                    <a:pt x="10475" y="16217"/>
                  </a:lnTo>
                  <a:lnTo>
                    <a:pt x="10221" y="16550"/>
                  </a:lnTo>
                  <a:lnTo>
                    <a:pt x="9979" y="16893"/>
                  </a:lnTo>
                  <a:lnTo>
                    <a:pt x="9737" y="17235"/>
                  </a:lnTo>
                  <a:lnTo>
                    <a:pt x="9737" y="17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6787;p67">
              <a:extLst>
                <a:ext uri="{FF2B5EF4-FFF2-40B4-BE49-F238E27FC236}">
                  <a16:creationId xmlns:a16="http://schemas.microsoft.com/office/drawing/2014/main" id="{9BB6BAAA-0444-6CF9-5A99-0CDEE0CD8E4D}"/>
                </a:ext>
              </a:extLst>
            </p:cNvPr>
            <p:cNvSpPr/>
            <p:nvPr/>
          </p:nvSpPr>
          <p:spPr>
            <a:xfrm>
              <a:off x="-2245125" y="-7712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6788;p67">
              <a:extLst>
                <a:ext uri="{FF2B5EF4-FFF2-40B4-BE49-F238E27FC236}">
                  <a16:creationId xmlns:a16="http://schemas.microsoft.com/office/drawing/2014/main" id="{B802769B-8AC4-F376-A380-453B56565297}"/>
                </a:ext>
              </a:extLst>
            </p:cNvPr>
            <p:cNvSpPr/>
            <p:nvPr/>
          </p:nvSpPr>
          <p:spPr>
            <a:xfrm>
              <a:off x="174050" y="-6485400"/>
              <a:ext cx="391750" cy="974150"/>
            </a:xfrm>
            <a:custGeom>
              <a:avLst/>
              <a:gdLst/>
              <a:ahLst/>
              <a:cxnLst/>
              <a:rect l="l" t="t" r="r" b="b"/>
              <a:pathLst>
                <a:path w="15670" h="38966" extrusionOk="0">
                  <a:moveTo>
                    <a:pt x="2888" y="1"/>
                  </a:moveTo>
                  <a:lnTo>
                    <a:pt x="2561" y="10"/>
                  </a:lnTo>
                  <a:lnTo>
                    <a:pt x="2234" y="28"/>
                  </a:lnTo>
                  <a:lnTo>
                    <a:pt x="1908" y="56"/>
                  </a:lnTo>
                  <a:lnTo>
                    <a:pt x="1581" y="102"/>
                  </a:lnTo>
                  <a:lnTo>
                    <a:pt x="1260" y="158"/>
                  </a:lnTo>
                  <a:lnTo>
                    <a:pt x="945" y="223"/>
                  </a:lnTo>
                  <a:lnTo>
                    <a:pt x="630" y="306"/>
                  </a:lnTo>
                  <a:lnTo>
                    <a:pt x="315" y="398"/>
                  </a:lnTo>
                  <a:lnTo>
                    <a:pt x="0" y="38456"/>
                  </a:lnTo>
                  <a:lnTo>
                    <a:pt x="351" y="38577"/>
                  </a:lnTo>
                  <a:lnTo>
                    <a:pt x="703" y="38678"/>
                  </a:lnTo>
                  <a:lnTo>
                    <a:pt x="1060" y="38762"/>
                  </a:lnTo>
                  <a:lnTo>
                    <a:pt x="1417" y="38836"/>
                  </a:lnTo>
                  <a:lnTo>
                    <a:pt x="1780" y="38891"/>
                  </a:lnTo>
                  <a:lnTo>
                    <a:pt x="2150" y="38928"/>
                  </a:lnTo>
                  <a:lnTo>
                    <a:pt x="2519" y="38956"/>
                  </a:lnTo>
                  <a:lnTo>
                    <a:pt x="2888" y="38965"/>
                  </a:lnTo>
                  <a:lnTo>
                    <a:pt x="3221" y="38956"/>
                  </a:lnTo>
                  <a:lnTo>
                    <a:pt x="3548" y="38937"/>
                  </a:lnTo>
                  <a:lnTo>
                    <a:pt x="3875" y="38900"/>
                  </a:lnTo>
                  <a:lnTo>
                    <a:pt x="4196" y="38863"/>
                  </a:lnTo>
                  <a:lnTo>
                    <a:pt x="4517" y="38808"/>
                  </a:lnTo>
                  <a:lnTo>
                    <a:pt x="4838" y="38734"/>
                  </a:lnTo>
                  <a:lnTo>
                    <a:pt x="5153" y="38660"/>
                  </a:lnTo>
                  <a:lnTo>
                    <a:pt x="5468" y="38567"/>
                  </a:lnTo>
                  <a:lnTo>
                    <a:pt x="5776" y="38466"/>
                  </a:lnTo>
                  <a:lnTo>
                    <a:pt x="6085" y="38345"/>
                  </a:lnTo>
                  <a:lnTo>
                    <a:pt x="6388" y="38225"/>
                  </a:lnTo>
                  <a:lnTo>
                    <a:pt x="6691" y="38086"/>
                  </a:lnTo>
                  <a:lnTo>
                    <a:pt x="6987" y="37938"/>
                  </a:lnTo>
                  <a:lnTo>
                    <a:pt x="7284" y="37781"/>
                  </a:lnTo>
                  <a:lnTo>
                    <a:pt x="7575" y="37605"/>
                  </a:lnTo>
                  <a:lnTo>
                    <a:pt x="7865" y="37430"/>
                  </a:lnTo>
                  <a:lnTo>
                    <a:pt x="8150" y="37235"/>
                  </a:lnTo>
                  <a:lnTo>
                    <a:pt x="8428" y="37041"/>
                  </a:lnTo>
                  <a:lnTo>
                    <a:pt x="8707" y="36828"/>
                  </a:lnTo>
                  <a:lnTo>
                    <a:pt x="8979" y="36606"/>
                  </a:lnTo>
                  <a:lnTo>
                    <a:pt x="9252" y="36384"/>
                  </a:lnTo>
                  <a:lnTo>
                    <a:pt x="9518" y="36144"/>
                  </a:lnTo>
                  <a:lnTo>
                    <a:pt x="9779" y="35894"/>
                  </a:lnTo>
                  <a:lnTo>
                    <a:pt x="10033" y="35635"/>
                  </a:lnTo>
                  <a:lnTo>
                    <a:pt x="10287" y="35367"/>
                  </a:lnTo>
                  <a:lnTo>
                    <a:pt x="10536" y="35089"/>
                  </a:lnTo>
                  <a:lnTo>
                    <a:pt x="10778" y="34802"/>
                  </a:lnTo>
                  <a:lnTo>
                    <a:pt x="11020" y="34516"/>
                  </a:lnTo>
                  <a:lnTo>
                    <a:pt x="11250" y="34210"/>
                  </a:lnTo>
                  <a:lnTo>
                    <a:pt x="11480" y="33896"/>
                  </a:lnTo>
                  <a:lnTo>
                    <a:pt x="11704" y="33581"/>
                  </a:lnTo>
                  <a:lnTo>
                    <a:pt x="11928" y="33257"/>
                  </a:lnTo>
                  <a:lnTo>
                    <a:pt x="12140" y="32924"/>
                  </a:lnTo>
                  <a:lnTo>
                    <a:pt x="12346" y="32582"/>
                  </a:lnTo>
                  <a:lnTo>
                    <a:pt x="12552" y="32231"/>
                  </a:lnTo>
                  <a:lnTo>
                    <a:pt x="12752" y="31870"/>
                  </a:lnTo>
                  <a:lnTo>
                    <a:pt x="12945" y="31509"/>
                  </a:lnTo>
                  <a:lnTo>
                    <a:pt x="13127" y="31139"/>
                  </a:lnTo>
                  <a:lnTo>
                    <a:pt x="13309" y="30760"/>
                  </a:lnTo>
                  <a:lnTo>
                    <a:pt x="13484" y="30371"/>
                  </a:lnTo>
                  <a:lnTo>
                    <a:pt x="13654" y="29983"/>
                  </a:lnTo>
                  <a:lnTo>
                    <a:pt x="13817" y="29585"/>
                  </a:lnTo>
                  <a:lnTo>
                    <a:pt x="13975" y="29178"/>
                  </a:lnTo>
                  <a:lnTo>
                    <a:pt x="14126" y="28761"/>
                  </a:lnTo>
                  <a:lnTo>
                    <a:pt x="14271" y="28345"/>
                  </a:lnTo>
                  <a:lnTo>
                    <a:pt x="14411" y="27929"/>
                  </a:lnTo>
                  <a:lnTo>
                    <a:pt x="14538" y="27494"/>
                  </a:lnTo>
                  <a:lnTo>
                    <a:pt x="14665" y="27059"/>
                  </a:lnTo>
                  <a:lnTo>
                    <a:pt x="14780" y="26625"/>
                  </a:lnTo>
                  <a:lnTo>
                    <a:pt x="14895" y="26180"/>
                  </a:lnTo>
                  <a:lnTo>
                    <a:pt x="14998" y="25727"/>
                  </a:lnTo>
                  <a:lnTo>
                    <a:pt x="15095" y="25274"/>
                  </a:lnTo>
                  <a:lnTo>
                    <a:pt x="15186" y="24811"/>
                  </a:lnTo>
                  <a:lnTo>
                    <a:pt x="15264" y="24349"/>
                  </a:lnTo>
                  <a:lnTo>
                    <a:pt x="15343" y="23877"/>
                  </a:lnTo>
                  <a:lnTo>
                    <a:pt x="15410" y="23405"/>
                  </a:lnTo>
                  <a:lnTo>
                    <a:pt x="15470" y="22933"/>
                  </a:lnTo>
                  <a:lnTo>
                    <a:pt x="15519" y="22443"/>
                  </a:lnTo>
                  <a:lnTo>
                    <a:pt x="15567" y="21962"/>
                  </a:lnTo>
                  <a:lnTo>
                    <a:pt x="15603" y="21472"/>
                  </a:lnTo>
                  <a:lnTo>
                    <a:pt x="15634" y="20982"/>
                  </a:lnTo>
                  <a:lnTo>
                    <a:pt x="15652" y="20482"/>
                  </a:lnTo>
                  <a:lnTo>
                    <a:pt x="15664" y="19982"/>
                  </a:lnTo>
                  <a:lnTo>
                    <a:pt x="15670" y="19483"/>
                  </a:lnTo>
                  <a:lnTo>
                    <a:pt x="15664" y="18974"/>
                  </a:lnTo>
                  <a:lnTo>
                    <a:pt x="15652" y="18475"/>
                  </a:lnTo>
                  <a:lnTo>
                    <a:pt x="15634" y="17984"/>
                  </a:lnTo>
                  <a:lnTo>
                    <a:pt x="15603" y="17485"/>
                  </a:lnTo>
                  <a:lnTo>
                    <a:pt x="15567" y="17004"/>
                  </a:lnTo>
                  <a:lnTo>
                    <a:pt x="15519" y="16513"/>
                  </a:lnTo>
                  <a:lnTo>
                    <a:pt x="15470" y="16032"/>
                  </a:lnTo>
                  <a:lnTo>
                    <a:pt x="15410" y="15551"/>
                  </a:lnTo>
                  <a:lnTo>
                    <a:pt x="15343" y="15079"/>
                  </a:lnTo>
                  <a:lnTo>
                    <a:pt x="15264" y="14608"/>
                  </a:lnTo>
                  <a:lnTo>
                    <a:pt x="15186" y="14145"/>
                  </a:lnTo>
                  <a:lnTo>
                    <a:pt x="15095" y="13692"/>
                  </a:lnTo>
                  <a:lnTo>
                    <a:pt x="14998" y="13229"/>
                  </a:lnTo>
                  <a:lnTo>
                    <a:pt x="14895" y="12785"/>
                  </a:lnTo>
                  <a:lnTo>
                    <a:pt x="14780" y="12341"/>
                  </a:lnTo>
                  <a:lnTo>
                    <a:pt x="14665" y="11897"/>
                  </a:lnTo>
                  <a:lnTo>
                    <a:pt x="14538" y="11462"/>
                  </a:lnTo>
                  <a:lnTo>
                    <a:pt x="14411" y="11037"/>
                  </a:lnTo>
                  <a:lnTo>
                    <a:pt x="14271" y="10611"/>
                  </a:lnTo>
                  <a:lnTo>
                    <a:pt x="14126" y="10195"/>
                  </a:lnTo>
                  <a:lnTo>
                    <a:pt x="13975" y="9788"/>
                  </a:lnTo>
                  <a:lnTo>
                    <a:pt x="13817" y="9381"/>
                  </a:lnTo>
                  <a:lnTo>
                    <a:pt x="13654" y="8983"/>
                  </a:lnTo>
                  <a:lnTo>
                    <a:pt x="13484" y="8585"/>
                  </a:lnTo>
                  <a:lnTo>
                    <a:pt x="13309" y="8206"/>
                  </a:lnTo>
                  <a:lnTo>
                    <a:pt x="13127" y="7827"/>
                  </a:lnTo>
                  <a:lnTo>
                    <a:pt x="12945" y="7457"/>
                  </a:lnTo>
                  <a:lnTo>
                    <a:pt x="12752" y="7087"/>
                  </a:lnTo>
                  <a:lnTo>
                    <a:pt x="12552" y="6735"/>
                  </a:lnTo>
                  <a:lnTo>
                    <a:pt x="12346" y="6384"/>
                  </a:lnTo>
                  <a:lnTo>
                    <a:pt x="12140" y="6041"/>
                  </a:lnTo>
                  <a:lnTo>
                    <a:pt x="11928" y="5708"/>
                  </a:lnTo>
                  <a:lnTo>
                    <a:pt x="11704" y="5385"/>
                  </a:lnTo>
                  <a:lnTo>
                    <a:pt x="11480" y="5061"/>
                  </a:lnTo>
                  <a:lnTo>
                    <a:pt x="11250" y="4756"/>
                  </a:lnTo>
                  <a:lnTo>
                    <a:pt x="11020" y="4450"/>
                  </a:lnTo>
                  <a:lnTo>
                    <a:pt x="10778" y="4154"/>
                  </a:lnTo>
                  <a:lnTo>
                    <a:pt x="10536" y="3867"/>
                  </a:lnTo>
                  <a:lnTo>
                    <a:pt x="10287" y="3599"/>
                  </a:lnTo>
                  <a:lnTo>
                    <a:pt x="10033" y="3331"/>
                  </a:lnTo>
                  <a:lnTo>
                    <a:pt x="9779" y="3072"/>
                  </a:lnTo>
                  <a:lnTo>
                    <a:pt x="9518" y="2822"/>
                  </a:lnTo>
                  <a:lnTo>
                    <a:pt x="9252" y="2582"/>
                  </a:lnTo>
                  <a:lnTo>
                    <a:pt x="8979" y="2350"/>
                  </a:lnTo>
                  <a:lnTo>
                    <a:pt x="8707" y="2128"/>
                  </a:lnTo>
                  <a:lnTo>
                    <a:pt x="8428" y="1925"/>
                  </a:lnTo>
                  <a:lnTo>
                    <a:pt x="8150" y="1721"/>
                  </a:lnTo>
                  <a:lnTo>
                    <a:pt x="7865" y="1536"/>
                  </a:lnTo>
                  <a:lnTo>
                    <a:pt x="7575" y="1351"/>
                  </a:lnTo>
                  <a:lnTo>
                    <a:pt x="7284" y="1185"/>
                  </a:lnTo>
                  <a:lnTo>
                    <a:pt x="6987" y="1027"/>
                  </a:lnTo>
                  <a:lnTo>
                    <a:pt x="6691" y="879"/>
                  </a:lnTo>
                  <a:lnTo>
                    <a:pt x="6388" y="741"/>
                  </a:lnTo>
                  <a:lnTo>
                    <a:pt x="6085" y="611"/>
                  </a:lnTo>
                  <a:lnTo>
                    <a:pt x="5776" y="500"/>
                  </a:lnTo>
                  <a:lnTo>
                    <a:pt x="5468" y="398"/>
                  </a:lnTo>
                  <a:lnTo>
                    <a:pt x="5153" y="306"/>
                  </a:lnTo>
                  <a:lnTo>
                    <a:pt x="4838" y="223"/>
                  </a:lnTo>
                  <a:lnTo>
                    <a:pt x="4517" y="158"/>
                  </a:lnTo>
                  <a:lnTo>
                    <a:pt x="4196" y="102"/>
                  </a:lnTo>
                  <a:lnTo>
                    <a:pt x="3875" y="56"/>
                  </a:lnTo>
                  <a:lnTo>
                    <a:pt x="3548" y="28"/>
                  </a:lnTo>
                  <a:lnTo>
                    <a:pt x="3221" y="10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96C9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6789;p67">
              <a:extLst>
                <a:ext uri="{FF2B5EF4-FFF2-40B4-BE49-F238E27FC236}">
                  <a16:creationId xmlns:a16="http://schemas.microsoft.com/office/drawing/2014/main" id="{8DAA3492-8857-1070-F0DB-CF548712FE01}"/>
                </a:ext>
              </a:extLst>
            </p:cNvPr>
            <p:cNvSpPr/>
            <p:nvPr/>
          </p:nvSpPr>
          <p:spPr>
            <a:xfrm>
              <a:off x="174050" y="-6485400"/>
              <a:ext cx="391750" cy="974150"/>
            </a:xfrm>
            <a:custGeom>
              <a:avLst/>
              <a:gdLst/>
              <a:ahLst/>
              <a:cxnLst/>
              <a:rect l="l" t="t" r="r" b="b"/>
              <a:pathLst>
                <a:path w="15670" h="38966" fill="none" extrusionOk="0">
                  <a:moveTo>
                    <a:pt x="2888" y="1"/>
                  </a:moveTo>
                  <a:lnTo>
                    <a:pt x="2888" y="1"/>
                  </a:lnTo>
                  <a:lnTo>
                    <a:pt x="2561" y="10"/>
                  </a:lnTo>
                  <a:lnTo>
                    <a:pt x="2234" y="28"/>
                  </a:lnTo>
                  <a:lnTo>
                    <a:pt x="1908" y="56"/>
                  </a:lnTo>
                  <a:lnTo>
                    <a:pt x="1581" y="102"/>
                  </a:lnTo>
                  <a:lnTo>
                    <a:pt x="1260" y="158"/>
                  </a:lnTo>
                  <a:lnTo>
                    <a:pt x="945" y="223"/>
                  </a:lnTo>
                  <a:lnTo>
                    <a:pt x="630" y="306"/>
                  </a:lnTo>
                  <a:lnTo>
                    <a:pt x="315" y="398"/>
                  </a:lnTo>
                  <a:lnTo>
                    <a:pt x="0" y="38456"/>
                  </a:lnTo>
                  <a:lnTo>
                    <a:pt x="0" y="38456"/>
                  </a:lnTo>
                  <a:lnTo>
                    <a:pt x="351" y="38577"/>
                  </a:lnTo>
                  <a:lnTo>
                    <a:pt x="703" y="38678"/>
                  </a:lnTo>
                  <a:lnTo>
                    <a:pt x="1060" y="38762"/>
                  </a:lnTo>
                  <a:lnTo>
                    <a:pt x="1417" y="38836"/>
                  </a:lnTo>
                  <a:lnTo>
                    <a:pt x="1780" y="38891"/>
                  </a:lnTo>
                  <a:lnTo>
                    <a:pt x="2150" y="38928"/>
                  </a:lnTo>
                  <a:lnTo>
                    <a:pt x="2519" y="38956"/>
                  </a:lnTo>
                  <a:lnTo>
                    <a:pt x="2888" y="38965"/>
                  </a:lnTo>
                  <a:lnTo>
                    <a:pt x="2888" y="38965"/>
                  </a:lnTo>
                  <a:lnTo>
                    <a:pt x="3221" y="38956"/>
                  </a:lnTo>
                  <a:lnTo>
                    <a:pt x="3548" y="38937"/>
                  </a:lnTo>
                  <a:lnTo>
                    <a:pt x="3875" y="38900"/>
                  </a:lnTo>
                  <a:lnTo>
                    <a:pt x="4196" y="38863"/>
                  </a:lnTo>
                  <a:lnTo>
                    <a:pt x="4517" y="38808"/>
                  </a:lnTo>
                  <a:lnTo>
                    <a:pt x="4838" y="38734"/>
                  </a:lnTo>
                  <a:lnTo>
                    <a:pt x="5153" y="38660"/>
                  </a:lnTo>
                  <a:lnTo>
                    <a:pt x="5468" y="38567"/>
                  </a:lnTo>
                  <a:lnTo>
                    <a:pt x="5776" y="38466"/>
                  </a:lnTo>
                  <a:lnTo>
                    <a:pt x="6085" y="38345"/>
                  </a:lnTo>
                  <a:lnTo>
                    <a:pt x="6388" y="38225"/>
                  </a:lnTo>
                  <a:lnTo>
                    <a:pt x="6691" y="38086"/>
                  </a:lnTo>
                  <a:lnTo>
                    <a:pt x="6987" y="37938"/>
                  </a:lnTo>
                  <a:lnTo>
                    <a:pt x="7284" y="37781"/>
                  </a:lnTo>
                  <a:lnTo>
                    <a:pt x="7575" y="37605"/>
                  </a:lnTo>
                  <a:lnTo>
                    <a:pt x="7865" y="37430"/>
                  </a:lnTo>
                  <a:lnTo>
                    <a:pt x="8150" y="37235"/>
                  </a:lnTo>
                  <a:lnTo>
                    <a:pt x="8428" y="37041"/>
                  </a:lnTo>
                  <a:lnTo>
                    <a:pt x="8707" y="36828"/>
                  </a:lnTo>
                  <a:lnTo>
                    <a:pt x="8979" y="36606"/>
                  </a:lnTo>
                  <a:lnTo>
                    <a:pt x="9252" y="36384"/>
                  </a:lnTo>
                  <a:lnTo>
                    <a:pt x="9518" y="36144"/>
                  </a:lnTo>
                  <a:lnTo>
                    <a:pt x="9779" y="35894"/>
                  </a:lnTo>
                  <a:lnTo>
                    <a:pt x="10033" y="35635"/>
                  </a:lnTo>
                  <a:lnTo>
                    <a:pt x="10287" y="35367"/>
                  </a:lnTo>
                  <a:lnTo>
                    <a:pt x="10536" y="35089"/>
                  </a:lnTo>
                  <a:lnTo>
                    <a:pt x="10778" y="34802"/>
                  </a:lnTo>
                  <a:lnTo>
                    <a:pt x="11020" y="34516"/>
                  </a:lnTo>
                  <a:lnTo>
                    <a:pt x="11250" y="34210"/>
                  </a:lnTo>
                  <a:lnTo>
                    <a:pt x="11480" y="33896"/>
                  </a:lnTo>
                  <a:lnTo>
                    <a:pt x="11704" y="33581"/>
                  </a:lnTo>
                  <a:lnTo>
                    <a:pt x="11928" y="33257"/>
                  </a:lnTo>
                  <a:lnTo>
                    <a:pt x="12140" y="32924"/>
                  </a:lnTo>
                  <a:lnTo>
                    <a:pt x="12346" y="32582"/>
                  </a:lnTo>
                  <a:lnTo>
                    <a:pt x="12552" y="32231"/>
                  </a:lnTo>
                  <a:lnTo>
                    <a:pt x="12752" y="31870"/>
                  </a:lnTo>
                  <a:lnTo>
                    <a:pt x="12945" y="31509"/>
                  </a:lnTo>
                  <a:lnTo>
                    <a:pt x="13127" y="31139"/>
                  </a:lnTo>
                  <a:lnTo>
                    <a:pt x="13309" y="30760"/>
                  </a:lnTo>
                  <a:lnTo>
                    <a:pt x="13484" y="30371"/>
                  </a:lnTo>
                  <a:lnTo>
                    <a:pt x="13654" y="29983"/>
                  </a:lnTo>
                  <a:lnTo>
                    <a:pt x="13817" y="29585"/>
                  </a:lnTo>
                  <a:lnTo>
                    <a:pt x="13975" y="29178"/>
                  </a:lnTo>
                  <a:lnTo>
                    <a:pt x="14126" y="28761"/>
                  </a:lnTo>
                  <a:lnTo>
                    <a:pt x="14271" y="28345"/>
                  </a:lnTo>
                  <a:lnTo>
                    <a:pt x="14411" y="27929"/>
                  </a:lnTo>
                  <a:lnTo>
                    <a:pt x="14538" y="27494"/>
                  </a:lnTo>
                  <a:lnTo>
                    <a:pt x="14665" y="27059"/>
                  </a:lnTo>
                  <a:lnTo>
                    <a:pt x="14780" y="26625"/>
                  </a:lnTo>
                  <a:lnTo>
                    <a:pt x="14895" y="26180"/>
                  </a:lnTo>
                  <a:lnTo>
                    <a:pt x="14998" y="25727"/>
                  </a:lnTo>
                  <a:lnTo>
                    <a:pt x="15095" y="25274"/>
                  </a:lnTo>
                  <a:lnTo>
                    <a:pt x="15186" y="24811"/>
                  </a:lnTo>
                  <a:lnTo>
                    <a:pt x="15264" y="24349"/>
                  </a:lnTo>
                  <a:lnTo>
                    <a:pt x="15343" y="23877"/>
                  </a:lnTo>
                  <a:lnTo>
                    <a:pt x="15410" y="23405"/>
                  </a:lnTo>
                  <a:lnTo>
                    <a:pt x="15470" y="22933"/>
                  </a:lnTo>
                  <a:lnTo>
                    <a:pt x="15519" y="22443"/>
                  </a:lnTo>
                  <a:lnTo>
                    <a:pt x="15567" y="21962"/>
                  </a:lnTo>
                  <a:lnTo>
                    <a:pt x="15603" y="21472"/>
                  </a:lnTo>
                  <a:lnTo>
                    <a:pt x="15634" y="20982"/>
                  </a:lnTo>
                  <a:lnTo>
                    <a:pt x="15652" y="20482"/>
                  </a:lnTo>
                  <a:lnTo>
                    <a:pt x="15664" y="19982"/>
                  </a:lnTo>
                  <a:lnTo>
                    <a:pt x="15670" y="19483"/>
                  </a:lnTo>
                  <a:lnTo>
                    <a:pt x="15670" y="19483"/>
                  </a:lnTo>
                  <a:lnTo>
                    <a:pt x="15664" y="18974"/>
                  </a:lnTo>
                  <a:lnTo>
                    <a:pt x="15652" y="18475"/>
                  </a:lnTo>
                  <a:lnTo>
                    <a:pt x="15634" y="17984"/>
                  </a:lnTo>
                  <a:lnTo>
                    <a:pt x="15603" y="17485"/>
                  </a:lnTo>
                  <a:lnTo>
                    <a:pt x="15567" y="17004"/>
                  </a:lnTo>
                  <a:lnTo>
                    <a:pt x="15519" y="16513"/>
                  </a:lnTo>
                  <a:lnTo>
                    <a:pt x="15470" y="16032"/>
                  </a:lnTo>
                  <a:lnTo>
                    <a:pt x="15410" y="15551"/>
                  </a:lnTo>
                  <a:lnTo>
                    <a:pt x="15343" y="15079"/>
                  </a:lnTo>
                  <a:lnTo>
                    <a:pt x="15264" y="14608"/>
                  </a:lnTo>
                  <a:lnTo>
                    <a:pt x="15186" y="14145"/>
                  </a:lnTo>
                  <a:lnTo>
                    <a:pt x="15095" y="13692"/>
                  </a:lnTo>
                  <a:lnTo>
                    <a:pt x="14998" y="13229"/>
                  </a:lnTo>
                  <a:lnTo>
                    <a:pt x="14895" y="12785"/>
                  </a:lnTo>
                  <a:lnTo>
                    <a:pt x="14780" y="12341"/>
                  </a:lnTo>
                  <a:lnTo>
                    <a:pt x="14665" y="11897"/>
                  </a:lnTo>
                  <a:lnTo>
                    <a:pt x="14538" y="11462"/>
                  </a:lnTo>
                  <a:lnTo>
                    <a:pt x="14411" y="11037"/>
                  </a:lnTo>
                  <a:lnTo>
                    <a:pt x="14271" y="10611"/>
                  </a:lnTo>
                  <a:lnTo>
                    <a:pt x="14126" y="10195"/>
                  </a:lnTo>
                  <a:lnTo>
                    <a:pt x="13975" y="9788"/>
                  </a:lnTo>
                  <a:lnTo>
                    <a:pt x="13817" y="9381"/>
                  </a:lnTo>
                  <a:lnTo>
                    <a:pt x="13654" y="8983"/>
                  </a:lnTo>
                  <a:lnTo>
                    <a:pt x="13484" y="8585"/>
                  </a:lnTo>
                  <a:lnTo>
                    <a:pt x="13309" y="8206"/>
                  </a:lnTo>
                  <a:lnTo>
                    <a:pt x="13127" y="7827"/>
                  </a:lnTo>
                  <a:lnTo>
                    <a:pt x="12945" y="7457"/>
                  </a:lnTo>
                  <a:lnTo>
                    <a:pt x="12752" y="7087"/>
                  </a:lnTo>
                  <a:lnTo>
                    <a:pt x="12552" y="6735"/>
                  </a:lnTo>
                  <a:lnTo>
                    <a:pt x="12346" y="6384"/>
                  </a:lnTo>
                  <a:lnTo>
                    <a:pt x="12140" y="6041"/>
                  </a:lnTo>
                  <a:lnTo>
                    <a:pt x="11928" y="5708"/>
                  </a:lnTo>
                  <a:lnTo>
                    <a:pt x="11704" y="5385"/>
                  </a:lnTo>
                  <a:lnTo>
                    <a:pt x="11480" y="5061"/>
                  </a:lnTo>
                  <a:lnTo>
                    <a:pt x="11250" y="4756"/>
                  </a:lnTo>
                  <a:lnTo>
                    <a:pt x="11020" y="4450"/>
                  </a:lnTo>
                  <a:lnTo>
                    <a:pt x="10778" y="4154"/>
                  </a:lnTo>
                  <a:lnTo>
                    <a:pt x="10536" y="3867"/>
                  </a:lnTo>
                  <a:lnTo>
                    <a:pt x="10287" y="3599"/>
                  </a:lnTo>
                  <a:lnTo>
                    <a:pt x="10033" y="3331"/>
                  </a:lnTo>
                  <a:lnTo>
                    <a:pt x="9779" y="3072"/>
                  </a:lnTo>
                  <a:lnTo>
                    <a:pt x="9518" y="2822"/>
                  </a:lnTo>
                  <a:lnTo>
                    <a:pt x="9252" y="2582"/>
                  </a:lnTo>
                  <a:lnTo>
                    <a:pt x="8979" y="2350"/>
                  </a:lnTo>
                  <a:lnTo>
                    <a:pt x="8707" y="2128"/>
                  </a:lnTo>
                  <a:lnTo>
                    <a:pt x="8428" y="1925"/>
                  </a:lnTo>
                  <a:lnTo>
                    <a:pt x="8150" y="1721"/>
                  </a:lnTo>
                  <a:lnTo>
                    <a:pt x="7865" y="1536"/>
                  </a:lnTo>
                  <a:lnTo>
                    <a:pt x="7575" y="1351"/>
                  </a:lnTo>
                  <a:lnTo>
                    <a:pt x="7284" y="1185"/>
                  </a:lnTo>
                  <a:lnTo>
                    <a:pt x="6987" y="1027"/>
                  </a:lnTo>
                  <a:lnTo>
                    <a:pt x="6691" y="879"/>
                  </a:lnTo>
                  <a:lnTo>
                    <a:pt x="6388" y="741"/>
                  </a:lnTo>
                  <a:lnTo>
                    <a:pt x="6085" y="611"/>
                  </a:lnTo>
                  <a:lnTo>
                    <a:pt x="5776" y="500"/>
                  </a:lnTo>
                  <a:lnTo>
                    <a:pt x="5468" y="398"/>
                  </a:lnTo>
                  <a:lnTo>
                    <a:pt x="5153" y="306"/>
                  </a:lnTo>
                  <a:lnTo>
                    <a:pt x="4838" y="223"/>
                  </a:lnTo>
                  <a:lnTo>
                    <a:pt x="4517" y="158"/>
                  </a:lnTo>
                  <a:lnTo>
                    <a:pt x="4196" y="102"/>
                  </a:lnTo>
                  <a:lnTo>
                    <a:pt x="3875" y="56"/>
                  </a:lnTo>
                  <a:lnTo>
                    <a:pt x="3548" y="28"/>
                  </a:lnTo>
                  <a:lnTo>
                    <a:pt x="3221" y="10"/>
                  </a:lnTo>
                  <a:lnTo>
                    <a:pt x="2888" y="1"/>
                  </a:lnTo>
                  <a:lnTo>
                    <a:pt x="288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6790;p67">
              <a:extLst>
                <a:ext uri="{FF2B5EF4-FFF2-40B4-BE49-F238E27FC236}">
                  <a16:creationId xmlns:a16="http://schemas.microsoft.com/office/drawing/2014/main" id="{8105D1C3-0312-2774-0EB9-6714E5A2D892}"/>
                </a:ext>
              </a:extLst>
            </p:cNvPr>
            <p:cNvSpPr/>
            <p:nvPr/>
          </p:nvSpPr>
          <p:spPr>
            <a:xfrm>
              <a:off x="246250" y="-6485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6791;p67">
              <a:extLst>
                <a:ext uri="{FF2B5EF4-FFF2-40B4-BE49-F238E27FC236}">
                  <a16:creationId xmlns:a16="http://schemas.microsoft.com/office/drawing/2014/main" id="{618E4A5D-F987-D2F8-1704-D75194A21596}"/>
                </a:ext>
              </a:extLst>
            </p:cNvPr>
            <p:cNvSpPr/>
            <p:nvPr/>
          </p:nvSpPr>
          <p:spPr>
            <a:xfrm>
              <a:off x="-1150875" y="-9146175"/>
              <a:ext cx="1323875" cy="6396300"/>
            </a:xfrm>
            <a:custGeom>
              <a:avLst/>
              <a:gdLst/>
              <a:ahLst/>
              <a:cxnLst/>
              <a:rect l="l" t="t" r="r" b="b"/>
              <a:pathLst>
                <a:path w="52955" h="255852" extrusionOk="0">
                  <a:moveTo>
                    <a:pt x="37" y="1"/>
                  </a:moveTo>
                  <a:lnTo>
                    <a:pt x="37" y="3054"/>
                  </a:lnTo>
                  <a:lnTo>
                    <a:pt x="0" y="250347"/>
                  </a:lnTo>
                  <a:lnTo>
                    <a:pt x="0" y="255851"/>
                  </a:lnTo>
                  <a:lnTo>
                    <a:pt x="363" y="255842"/>
                  </a:lnTo>
                  <a:lnTo>
                    <a:pt x="727" y="255842"/>
                  </a:lnTo>
                  <a:lnTo>
                    <a:pt x="1090" y="255823"/>
                  </a:lnTo>
                  <a:lnTo>
                    <a:pt x="1453" y="255805"/>
                  </a:lnTo>
                  <a:lnTo>
                    <a:pt x="1811" y="255777"/>
                  </a:lnTo>
                  <a:lnTo>
                    <a:pt x="2174" y="255749"/>
                  </a:lnTo>
                  <a:lnTo>
                    <a:pt x="2537" y="255712"/>
                  </a:lnTo>
                  <a:lnTo>
                    <a:pt x="2894" y="255666"/>
                  </a:lnTo>
                  <a:lnTo>
                    <a:pt x="3252" y="255620"/>
                  </a:lnTo>
                  <a:lnTo>
                    <a:pt x="3615" y="255564"/>
                  </a:lnTo>
                  <a:lnTo>
                    <a:pt x="3972" y="255500"/>
                  </a:lnTo>
                  <a:lnTo>
                    <a:pt x="4329" y="255435"/>
                  </a:lnTo>
                  <a:lnTo>
                    <a:pt x="4687" y="255361"/>
                  </a:lnTo>
                  <a:lnTo>
                    <a:pt x="5044" y="255287"/>
                  </a:lnTo>
                  <a:lnTo>
                    <a:pt x="5395" y="255204"/>
                  </a:lnTo>
                  <a:lnTo>
                    <a:pt x="5752" y="255111"/>
                  </a:lnTo>
                  <a:lnTo>
                    <a:pt x="6103" y="255019"/>
                  </a:lnTo>
                  <a:lnTo>
                    <a:pt x="6455" y="254917"/>
                  </a:lnTo>
                  <a:lnTo>
                    <a:pt x="6812" y="254806"/>
                  </a:lnTo>
                  <a:lnTo>
                    <a:pt x="7163" y="254695"/>
                  </a:lnTo>
                  <a:lnTo>
                    <a:pt x="7508" y="254575"/>
                  </a:lnTo>
                  <a:lnTo>
                    <a:pt x="7859" y="254454"/>
                  </a:lnTo>
                  <a:lnTo>
                    <a:pt x="8210" y="254325"/>
                  </a:lnTo>
                  <a:lnTo>
                    <a:pt x="8556" y="254195"/>
                  </a:lnTo>
                  <a:lnTo>
                    <a:pt x="8901" y="254047"/>
                  </a:lnTo>
                  <a:lnTo>
                    <a:pt x="9246" y="253908"/>
                  </a:lnTo>
                  <a:lnTo>
                    <a:pt x="9591" y="253751"/>
                  </a:lnTo>
                  <a:lnTo>
                    <a:pt x="9930" y="253594"/>
                  </a:lnTo>
                  <a:lnTo>
                    <a:pt x="10275" y="253437"/>
                  </a:lnTo>
                  <a:lnTo>
                    <a:pt x="10614" y="253261"/>
                  </a:lnTo>
                  <a:lnTo>
                    <a:pt x="10953" y="253094"/>
                  </a:lnTo>
                  <a:lnTo>
                    <a:pt x="11292" y="252909"/>
                  </a:lnTo>
                  <a:lnTo>
                    <a:pt x="11631" y="252724"/>
                  </a:lnTo>
                  <a:lnTo>
                    <a:pt x="11964" y="252539"/>
                  </a:lnTo>
                  <a:lnTo>
                    <a:pt x="12297" y="252345"/>
                  </a:lnTo>
                  <a:lnTo>
                    <a:pt x="12630" y="252142"/>
                  </a:lnTo>
                  <a:lnTo>
                    <a:pt x="12963" y="251929"/>
                  </a:lnTo>
                  <a:lnTo>
                    <a:pt x="13290" y="251725"/>
                  </a:lnTo>
                  <a:lnTo>
                    <a:pt x="13623" y="251503"/>
                  </a:lnTo>
                  <a:lnTo>
                    <a:pt x="13950" y="251281"/>
                  </a:lnTo>
                  <a:lnTo>
                    <a:pt x="14271" y="251050"/>
                  </a:lnTo>
                  <a:lnTo>
                    <a:pt x="14598" y="250819"/>
                  </a:lnTo>
                  <a:lnTo>
                    <a:pt x="14919" y="250578"/>
                  </a:lnTo>
                  <a:lnTo>
                    <a:pt x="15240" y="250338"/>
                  </a:lnTo>
                  <a:lnTo>
                    <a:pt x="15561" y="250088"/>
                  </a:lnTo>
                  <a:lnTo>
                    <a:pt x="15876" y="249829"/>
                  </a:lnTo>
                  <a:lnTo>
                    <a:pt x="16191" y="249570"/>
                  </a:lnTo>
                  <a:lnTo>
                    <a:pt x="16505" y="249311"/>
                  </a:lnTo>
                  <a:lnTo>
                    <a:pt x="16820" y="249033"/>
                  </a:lnTo>
                  <a:lnTo>
                    <a:pt x="17129" y="248765"/>
                  </a:lnTo>
                  <a:lnTo>
                    <a:pt x="17438" y="248478"/>
                  </a:lnTo>
                  <a:lnTo>
                    <a:pt x="17747" y="248191"/>
                  </a:lnTo>
                  <a:lnTo>
                    <a:pt x="18049" y="247905"/>
                  </a:lnTo>
                  <a:lnTo>
                    <a:pt x="18352" y="247609"/>
                  </a:lnTo>
                  <a:lnTo>
                    <a:pt x="18655" y="247303"/>
                  </a:lnTo>
                  <a:lnTo>
                    <a:pt x="18952" y="246998"/>
                  </a:lnTo>
                  <a:lnTo>
                    <a:pt x="19248" y="246693"/>
                  </a:lnTo>
                  <a:lnTo>
                    <a:pt x="19545" y="246369"/>
                  </a:lnTo>
                  <a:lnTo>
                    <a:pt x="19835" y="246055"/>
                  </a:lnTo>
                  <a:lnTo>
                    <a:pt x="20132" y="245722"/>
                  </a:lnTo>
                  <a:lnTo>
                    <a:pt x="20417" y="245388"/>
                  </a:lnTo>
                  <a:lnTo>
                    <a:pt x="20707" y="245055"/>
                  </a:lnTo>
                  <a:lnTo>
                    <a:pt x="20992" y="244713"/>
                  </a:lnTo>
                  <a:lnTo>
                    <a:pt x="21270" y="244371"/>
                  </a:lnTo>
                  <a:lnTo>
                    <a:pt x="26029" y="225342"/>
                  </a:lnTo>
                  <a:lnTo>
                    <a:pt x="29402" y="211845"/>
                  </a:lnTo>
                  <a:lnTo>
                    <a:pt x="41584" y="211845"/>
                  </a:lnTo>
                  <a:lnTo>
                    <a:pt x="46494" y="182945"/>
                  </a:lnTo>
                  <a:lnTo>
                    <a:pt x="52955" y="144887"/>
                  </a:lnTo>
                  <a:lnTo>
                    <a:pt x="52955" y="80659"/>
                  </a:lnTo>
                  <a:lnTo>
                    <a:pt x="52955" y="79956"/>
                  </a:lnTo>
                  <a:lnTo>
                    <a:pt x="52949" y="79262"/>
                  </a:lnTo>
                  <a:lnTo>
                    <a:pt x="52943" y="78559"/>
                  </a:lnTo>
                  <a:lnTo>
                    <a:pt x="52925" y="77865"/>
                  </a:lnTo>
                  <a:lnTo>
                    <a:pt x="52906" y="77171"/>
                  </a:lnTo>
                  <a:lnTo>
                    <a:pt x="52888" y="76477"/>
                  </a:lnTo>
                  <a:lnTo>
                    <a:pt x="52864" y="75784"/>
                  </a:lnTo>
                  <a:lnTo>
                    <a:pt x="52834" y="75099"/>
                  </a:lnTo>
                  <a:lnTo>
                    <a:pt x="52804" y="74405"/>
                  </a:lnTo>
                  <a:lnTo>
                    <a:pt x="52761" y="73721"/>
                  </a:lnTo>
                  <a:lnTo>
                    <a:pt x="52725" y="73036"/>
                  </a:lnTo>
                  <a:lnTo>
                    <a:pt x="52682" y="72352"/>
                  </a:lnTo>
                  <a:lnTo>
                    <a:pt x="52634" y="71667"/>
                  </a:lnTo>
                  <a:lnTo>
                    <a:pt x="52579" y="70992"/>
                  </a:lnTo>
                  <a:lnTo>
                    <a:pt x="52525" y="70307"/>
                  </a:lnTo>
                  <a:lnTo>
                    <a:pt x="52464" y="69632"/>
                  </a:lnTo>
                  <a:lnTo>
                    <a:pt x="52404" y="68956"/>
                  </a:lnTo>
                  <a:lnTo>
                    <a:pt x="52337" y="68281"/>
                  </a:lnTo>
                  <a:lnTo>
                    <a:pt x="52271" y="67615"/>
                  </a:lnTo>
                  <a:lnTo>
                    <a:pt x="52192" y="66940"/>
                  </a:lnTo>
                  <a:lnTo>
                    <a:pt x="52119" y="66274"/>
                  </a:lnTo>
                  <a:lnTo>
                    <a:pt x="52035" y="65608"/>
                  </a:lnTo>
                  <a:lnTo>
                    <a:pt x="51950" y="64942"/>
                  </a:lnTo>
                  <a:lnTo>
                    <a:pt x="51865" y="64285"/>
                  </a:lnTo>
                  <a:lnTo>
                    <a:pt x="51774" y="63619"/>
                  </a:lnTo>
                  <a:lnTo>
                    <a:pt x="51677" y="62962"/>
                  </a:lnTo>
                  <a:lnTo>
                    <a:pt x="51580" y="62305"/>
                  </a:lnTo>
                  <a:lnTo>
                    <a:pt x="51478" y="61658"/>
                  </a:lnTo>
                  <a:lnTo>
                    <a:pt x="51375" y="61001"/>
                  </a:lnTo>
                  <a:lnTo>
                    <a:pt x="51266" y="60353"/>
                  </a:lnTo>
                  <a:lnTo>
                    <a:pt x="51151" y="59706"/>
                  </a:lnTo>
                  <a:lnTo>
                    <a:pt x="51036" y="59058"/>
                  </a:lnTo>
                  <a:lnTo>
                    <a:pt x="50812" y="57865"/>
                  </a:lnTo>
                  <a:lnTo>
                    <a:pt x="50575" y="56671"/>
                  </a:lnTo>
                  <a:lnTo>
                    <a:pt x="50327" y="55487"/>
                  </a:lnTo>
                  <a:lnTo>
                    <a:pt x="50067" y="54312"/>
                  </a:lnTo>
                  <a:lnTo>
                    <a:pt x="49794" y="53147"/>
                  </a:lnTo>
                  <a:lnTo>
                    <a:pt x="49516" y="51990"/>
                  </a:lnTo>
                  <a:lnTo>
                    <a:pt x="49219" y="50843"/>
                  </a:lnTo>
                  <a:lnTo>
                    <a:pt x="48916" y="49696"/>
                  </a:lnTo>
                  <a:lnTo>
                    <a:pt x="48602" y="48568"/>
                  </a:lnTo>
                  <a:lnTo>
                    <a:pt x="48275" y="47448"/>
                  </a:lnTo>
                  <a:lnTo>
                    <a:pt x="47936" y="46329"/>
                  </a:lnTo>
                  <a:lnTo>
                    <a:pt x="47590" y="45228"/>
                  </a:lnTo>
                  <a:lnTo>
                    <a:pt x="47227" y="44127"/>
                  </a:lnTo>
                  <a:lnTo>
                    <a:pt x="46858" y="43045"/>
                  </a:lnTo>
                  <a:lnTo>
                    <a:pt x="46482" y="41972"/>
                  </a:lnTo>
                  <a:lnTo>
                    <a:pt x="46089" y="40899"/>
                  </a:lnTo>
                  <a:lnTo>
                    <a:pt x="45689" y="39844"/>
                  </a:lnTo>
                  <a:lnTo>
                    <a:pt x="45277" y="38799"/>
                  </a:lnTo>
                  <a:lnTo>
                    <a:pt x="44860" y="37763"/>
                  </a:lnTo>
                  <a:lnTo>
                    <a:pt x="44430" y="36736"/>
                  </a:lnTo>
                  <a:lnTo>
                    <a:pt x="43988" y="35718"/>
                  </a:lnTo>
                  <a:lnTo>
                    <a:pt x="43540" y="34719"/>
                  </a:lnTo>
                  <a:lnTo>
                    <a:pt x="43080" y="33729"/>
                  </a:lnTo>
                  <a:lnTo>
                    <a:pt x="42613" y="32739"/>
                  </a:lnTo>
                  <a:lnTo>
                    <a:pt x="42135" y="31768"/>
                  </a:lnTo>
                  <a:lnTo>
                    <a:pt x="41645" y="30815"/>
                  </a:lnTo>
                  <a:lnTo>
                    <a:pt x="41148" y="29862"/>
                  </a:lnTo>
                  <a:lnTo>
                    <a:pt x="40640" y="28928"/>
                  </a:lnTo>
                  <a:lnTo>
                    <a:pt x="40125" y="28003"/>
                  </a:lnTo>
                  <a:lnTo>
                    <a:pt x="39604" y="27087"/>
                  </a:lnTo>
                  <a:lnTo>
                    <a:pt x="39071" y="26190"/>
                  </a:lnTo>
                  <a:lnTo>
                    <a:pt x="38526" y="25302"/>
                  </a:lnTo>
                  <a:lnTo>
                    <a:pt x="37982" y="24432"/>
                  </a:lnTo>
                  <a:lnTo>
                    <a:pt x="37418" y="23563"/>
                  </a:lnTo>
                  <a:lnTo>
                    <a:pt x="36855" y="22721"/>
                  </a:lnTo>
                  <a:lnTo>
                    <a:pt x="36280" y="21879"/>
                  </a:lnTo>
                  <a:lnTo>
                    <a:pt x="35693" y="21056"/>
                  </a:lnTo>
                  <a:lnTo>
                    <a:pt x="35106" y="20242"/>
                  </a:lnTo>
                  <a:lnTo>
                    <a:pt x="34506" y="19446"/>
                  </a:lnTo>
                  <a:lnTo>
                    <a:pt x="33895" y="18669"/>
                  </a:lnTo>
                  <a:lnTo>
                    <a:pt x="33283" y="17892"/>
                  </a:lnTo>
                  <a:lnTo>
                    <a:pt x="32659" y="17143"/>
                  </a:lnTo>
                  <a:lnTo>
                    <a:pt x="32030" y="16402"/>
                  </a:lnTo>
                  <a:lnTo>
                    <a:pt x="31394" y="15672"/>
                  </a:lnTo>
                  <a:lnTo>
                    <a:pt x="30746" y="14959"/>
                  </a:lnTo>
                  <a:lnTo>
                    <a:pt x="30092" y="14256"/>
                  </a:lnTo>
                  <a:lnTo>
                    <a:pt x="29432" y="13572"/>
                  </a:lnTo>
                  <a:lnTo>
                    <a:pt x="28766" y="12906"/>
                  </a:lnTo>
                  <a:lnTo>
                    <a:pt x="28094" y="12249"/>
                  </a:lnTo>
                  <a:lnTo>
                    <a:pt x="27416" y="11611"/>
                  </a:lnTo>
                  <a:lnTo>
                    <a:pt x="26726" y="10991"/>
                  </a:lnTo>
                  <a:lnTo>
                    <a:pt x="26036" y="10380"/>
                  </a:lnTo>
                  <a:lnTo>
                    <a:pt x="25333" y="9788"/>
                  </a:lnTo>
                  <a:lnTo>
                    <a:pt x="24625" y="9215"/>
                  </a:lnTo>
                  <a:lnTo>
                    <a:pt x="23910" y="8650"/>
                  </a:lnTo>
                  <a:lnTo>
                    <a:pt x="23196" y="8104"/>
                  </a:lnTo>
                  <a:lnTo>
                    <a:pt x="22469" y="7577"/>
                  </a:lnTo>
                  <a:lnTo>
                    <a:pt x="21737" y="7068"/>
                  </a:lnTo>
                  <a:lnTo>
                    <a:pt x="20998" y="6569"/>
                  </a:lnTo>
                  <a:lnTo>
                    <a:pt x="20253" y="6088"/>
                  </a:lnTo>
                  <a:lnTo>
                    <a:pt x="19509" y="5625"/>
                  </a:lnTo>
                  <a:lnTo>
                    <a:pt x="18752" y="5181"/>
                  </a:lnTo>
                  <a:lnTo>
                    <a:pt x="17989" y="4756"/>
                  </a:lnTo>
                  <a:lnTo>
                    <a:pt x="17226" y="4349"/>
                  </a:lnTo>
                  <a:lnTo>
                    <a:pt x="16717" y="4080"/>
                  </a:lnTo>
                  <a:lnTo>
                    <a:pt x="16209" y="3831"/>
                  </a:lnTo>
                  <a:lnTo>
                    <a:pt x="15700" y="3590"/>
                  </a:lnTo>
                  <a:lnTo>
                    <a:pt x="15185" y="3350"/>
                  </a:lnTo>
                  <a:lnTo>
                    <a:pt x="14671" y="3118"/>
                  </a:lnTo>
                  <a:lnTo>
                    <a:pt x="14156" y="2896"/>
                  </a:lnTo>
                  <a:lnTo>
                    <a:pt x="13635" y="2683"/>
                  </a:lnTo>
                  <a:lnTo>
                    <a:pt x="13115" y="2480"/>
                  </a:lnTo>
                  <a:lnTo>
                    <a:pt x="12588" y="2276"/>
                  </a:lnTo>
                  <a:lnTo>
                    <a:pt x="12061" y="2091"/>
                  </a:lnTo>
                  <a:lnTo>
                    <a:pt x="11534" y="1906"/>
                  </a:lnTo>
                  <a:lnTo>
                    <a:pt x="11002" y="1731"/>
                  </a:lnTo>
                  <a:lnTo>
                    <a:pt x="10475" y="1564"/>
                  </a:lnTo>
                  <a:lnTo>
                    <a:pt x="9936" y="1407"/>
                  </a:lnTo>
                  <a:lnTo>
                    <a:pt x="9403" y="1259"/>
                  </a:lnTo>
                  <a:lnTo>
                    <a:pt x="8864" y="1111"/>
                  </a:lnTo>
                  <a:lnTo>
                    <a:pt x="8325" y="981"/>
                  </a:lnTo>
                  <a:lnTo>
                    <a:pt x="7787" y="852"/>
                  </a:lnTo>
                  <a:lnTo>
                    <a:pt x="7242" y="741"/>
                  </a:lnTo>
                  <a:lnTo>
                    <a:pt x="6697" y="630"/>
                  </a:lnTo>
                  <a:lnTo>
                    <a:pt x="6152" y="528"/>
                  </a:lnTo>
                  <a:lnTo>
                    <a:pt x="5601" y="436"/>
                  </a:lnTo>
                  <a:lnTo>
                    <a:pt x="5056" y="352"/>
                  </a:lnTo>
                  <a:lnTo>
                    <a:pt x="4499" y="278"/>
                  </a:lnTo>
                  <a:lnTo>
                    <a:pt x="3948" y="213"/>
                  </a:lnTo>
                  <a:lnTo>
                    <a:pt x="3391" y="158"/>
                  </a:lnTo>
                  <a:lnTo>
                    <a:pt x="2840" y="112"/>
                  </a:lnTo>
                  <a:lnTo>
                    <a:pt x="2277" y="65"/>
                  </a:lnTo>
                  <a:lnTo>
                    <a:pt x="1720" y="38"/>
                  </a:lnTo>
                  <a:lnTo>
                    <a:pt x="1163" y="19"/>
                  </a:lnTo>
                  <a:lnTo>
                    <a:pt x="600" y="1"/>
                  </a:lnTo>
                  <a:close/>
                </a:path>
              </a:pathLst>
            </a:custGeom>
            <a:solidFill>
              <a:srgbClr val="EDF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6792;p67">
              <a:extLst>
                <a:ext uri="{FF2B5EF4-FFF2-40B4-BE49-F238E27FC236}">
                  <a16:creationId xmlns:a16="http://schemas.microsoft.com/office/drawing/2014/main" id="{8D1F4517-3A0C-5912-3C4E-7E9CFEE7E97A}"/>
                </a:ext>
              </a:extLst>
            </p:cNvPr>
            <p:cNvSpPr/>
            <p:nvPr/>
          </p:nvSpPr>
          <p:spPr>
            <a:xfrm>
              <a:off x="-1150875" y="-9146175"/>
              <a:ext cx="1323875" cy="6396300"/>
            </a:xfrm>
            <a:custGeom>
              <a:avLst/>
              <a:gdLst/>
              <a:ahLst/>
              <a:cxnLst/>
              <a:rect l="l" t="t" r="r" b="b"/>
              <a:pathLst>
                <a:path w="52955" h="255852" fill="none" extrusionOk="0">
                  <a:moveTo>
                    <a:pt x="52955" y="80659"/>
                  </a:moveTo>
                  <a:lnTo>
                    <a:pt x="52955" y="144887"/>
                  </a:lnTo>
                  <a:lnTo>
                    <a:pt x="46494" y="182945"/>
                  </a:lnTo>
                  <a:lnTo>
                    <a:pt x="41584" y="211845"/>
                  </a:lnTo>
                  <a:lnTo>
                    <a:pt x="29402" y="211845"/>
                  </a:lnTo>
                  <a:lnTo>
                    <a:pt x="26029" y="225342"/>
                  </a:lnTo>
                  <a:lnTo>
                    <a:pt x="21270" y="244371"/>
                  </a:lnTo>
                  <a:lnTo>
                    <a:pt x="21270" y="244371"/>
                  </a:lnTo>
                  <a:lnTo>
                    <a:pt x="20992" y="244713"/>
                  </a:lnTo>
                  <a:lnTo>
                    <a:pt x="20707" y="245055"/>
                  </a:lnTo>
                  <a:lnTo>
                    <a:pt x="20417" y="245388"/>
                  </a:lnTo>
                  <a:lnTo>
                    <a:pt x="20132" y="245722"/>
                  </a:lnTo>
                  <a:lnTo>
                    <a:pt x="19835" y="246055"/>
                  </a:lnTo>
                  <a:lnTo>
                    <a:pt x="19545" y="246369"/>
                  </a:lnTo>
                  <a:lnTo>
                    <a:pt x="19248" y="246693"/>
                  </a:lnTo>
                  <a:lnTo>
                    <a:pt x="18952" y="246998"/>
                  </a:lnTo>
                  <a:lnTo>
                    <a:pt x="18655" y="247303"/>
                  </a:lnTo>
                  <a:lnTo>
                    <a:pt x="18352" y="247609"/>
                  </a:lnTo>
                  <a:lnTo>
                    <a:pt x="18049" y="247905"/>
                  </a:lnTo>
                  <a:lnTo>
                    <a:pt x="17747" y="248191"/>
                  </a:lnTo>
                  <a:lnTo>
                    <a:pt x="17438" y="248478"/>
                  </a:lnTo>
                  <a:lnTo>
                    <a:pt x="17129" y="248765"/>
                  </a:lnTo>
                  <a:lnTo>
                    <a:pt x="16820" y="249033"/>
                  </a:lnTo>
                  <a:lnTo>
                    <a:pt x="16505" y="249311"/>
                  </a:lnTo>
                  <a:lnTo>
                    <a:pt x="16191" y="249570"/>
                  </a:lnTo>
                  <a:lnTo>
                    <a:pt x="15876" y="249829"/>
                  </a:lnTo>
                  <a:lnTo>
                    <a:pt x="15561" y="250088"/>
                  </a:lnTo>
                  <a:lnTo>
                    <a:pt x="15240" y="250338"/>
                  </a:lnTo>
                  <a:lnTo>
                    <a:pt x="14919" y="250578"/>
                  </a:lnTo>
                  <a:lnTo>
                    <a:pt x="14598" y="250819"/>
                  </a:lnTo>
                  <a:lnTo>
                    <a:pt x="14271" y="251050"/>
                  </a:lnTo>
                  <a:lnTo>
                    <a:pt x="13950" y="251281"/>
                  </a:lnTo>
                  <a:lnTo>
                    <a:pt x="13623" y="251503"/>
                  </a:lnTo>
                  <a:lnTo>
                    <a:pt x="13290" y="251725"/>
                  </a:lnTo>
                  <a:lnTo>
                    <a:pt x="12963" y="251929"/>
                  </a:lnTo>
                  <a:lnTo>
                    <a:pt x="12630" y="252142"/>
                  </a:lnTo>
                  <a:lnTo>
                    <a:pt x="12297" y="252345"/>
                  </a:lnTo>
                  <a:lnTo>
                    <a:pt x="11964" y="252539"/>
                  </a:lnTo>
                  <a:lnTo>
                    <a:pt x="11631" y="252724"/>
                  </a:lnTo>
                  <a:lnTo>
                    <a:pt x="11292" y="252909"/>
                  </a:lnTo>
                  <a:lnTo>
                    <a:pt x="10953" y="253094"/>
                  </a:lnTo>
                  <a:lnTo>
                    <a:pt x="10614" y="253261"/>
                  </a:lnTo>
                  <a:lnTo>
                    <a:pt x="10275" y="253437"/>
                  </a:lnTo>
                  <a:lnTo>
                    <a:pt x="9930" y="253594"/>
                  </a:lnTo>
                  <a:lnTo>
                    <a:pt x="9591" y="253751"/>
                  </a:lnTo>
                  <a:lnTo>
                    <a:pt x="9246" y="253908"/>
                  </a:lnTo>
                  <a:lnTo>
                    <a:pt x="8901" y="254047"/>
                  </a:lnTo>
                  <a:lnTo>
                    <a:pt x="8556" y="254195"/>
                  </a:lnTo>
                  <a:lnTo>
                    <a:pt x="8210" y="254325"/>
                  </a:lnTo>
                  <a:lnTo>
                    <a:pt x="7859" y="254454"/>
                  </a:lnTo>
                  <a:lnTo>
                    <a:pt x="7508" y="254575"/>
                  </a:lnTo>
                  <a:lnTo>
                    <a:pt x="7163" y="254695"/>
                  </a:lnTo>
                  <a:lnTo>
                    <a:pt x="6812" y="254806"/>
                  </a:lnTo>
                  <a:lnTo>
                    <a:pt x="6455" y="254917"/>
                  </a:lnTo>
                  <a:lnTo>
                    <a:pt x="6103" y="255019"/>
                  </a:lnTo>
                  <a:lnTo>
                    <a:pt x="5752" y="255111"/>
                  </a:lnTo>
                  <a:lnTo>
                    <a:pt x="5395" y="255204"/>
                  </a:lnTo>
                  <a:lnTo>
                    <a:pt x="5044" y="255287"/>
                  </a:lnTo>
                  <a:lnTo>
                    <a:pt x="4687" y="255361"/>
                  </a:lnTo>
                  <a:lnTo>
                    <a:pt x="4329" y="255435"/>
                  </a:lnTo>
                  <a:lnTo>
                    <a:pt x="3972" y="255500"/>
                  </a:lnTo>
                  <a:lnTo>
                    <a:pt x="3615" y="255564"/>
                  </a:lnTo>
                  <a:lnTo>
                    <a:pt x="3252" y="255620"/>
                  </a:lnTo>
                  <a:lnTo>
                    <a:pt x="2894" y="255666"/>
                  </a:lnTo>
                  <a:lnTo>
                    <a:pt x="2537" y="255712"/>
                  </a:lnTo>
                  <a:lnTo>
                    <a:pt x="2174" y="255749"/>
                  </a:lnTo>
                  <a:lnTo>
                    <a:pt x="1811" y="255777"/>
                  </a:lnTo>
                  <a:lnTo>
                    <a:pt x="1453" y="255805"/>
                  </a:lnTo>
                  <a:lnTo>
                    <a:pt x="1090" y="255823"/>
                  </a:lnTo>
                  <a:lnTo>
                    <a:pt x="727" y="255842"/>
                  </a:lnTo>
                  <a:lnTo>
                    <a:pt x="363" y="255842"/>
                  </a:lnTo>
                  <a:lnTo>
                    <a:pt x="0" y="255851"/>
                  </a:lnTo>
                  <a:lnTo>
                    <a:pt x="0" y="250347"/>
                  </a:lnTo>
                  <a:lnTo>
                    <a:pt x="37" y="3054"/>
                  </a:lnTo>
                  <a:lnTo>
                    <a:pt x="37" y="1"/>
                  </a:lnTo>
                  <a:lnTo>
                    <a:pt x="37" y="1"/>
                  </a:lnTo>
                  <a:lnTo>
                    <a:pt x="600" y="1"/>
                  </a:lnTo>
                  <a:lnTo>
                    <a:pt x="1163" y="19"/>
                  </a:lnTo>
                  <a:lnTo>
                    <a:pt x="1720" y="38"/>
                  </a:lnTo>
                  <a:lnTo>
                    <a:pt x="2277" y="65"/>
                  </a:lnTo>
                  <a:lnTo>
                    <a:pt x="2840" y="112"/>
                  </a:lnTo>
                  <a:lnTo>
                    <a:pt x="3391" y="158"/>
                  </a:lnTo>
                  <a:lnTo>
                    <a:pt x="3948" y="213"/>
                  </a:lnTo>
                  <a:lnTo>
                    <a:pt x="4499" y="278"/>
                  </a:lnTo>
                  <a:lnTo>
                    <a:pt x="5056" y="352"/>
                  </a:lnTo>
                  <a:lnTo>
                    <a:pt x="5601" y="436"/>
                  </a:lnTo>
                  <a:lnTo>
                    <a:pt x="6152" y="528"/>
                  </a:lnTo>
                  <a:lnTo>
                    <a:pt x="6697" y="630"/>
                  </a:lnTo>
                  <a:lnTo>
                    <a:pt x="7242" y="741"/>
                  </a:lnTo>
                  <a:lnTo>
                    <a:pt x="7787" y="852"/>
                  </a:lnTo>
                  <a:lnTo>
                    <a:pt x="8325" y="981"/>
                  </a:lnTo>
                  <a:lnTo>
                    <a:pt x="8864" y="1111"/>
                  </a:lnTo>
                  <a:lnTo>
                    <a:pt x="9403" y="1259"/>
                  </a:lnTo>
                  <a:lnTo>
                    <a:pt x="9936" y="1407"/>
                  </a:lnTo>
                  <a:lnTo>
                    <a:pt x="10475" y="1564"/>
                  </a:lnTo>
                  <a:lnTo>
                    <a:pt x="11002" y="1731"/>
                  </a:lnTo>
                  <a:lnTo>
                    <a:pt x="11534" y="1906"/>
                  </a:lnTo>
                  <a:lnTo>
                    <a:pt x="12061" y="2091"/>
                  </a:lnTo>
                  <a:lnTo>
                    <a:pt x="12588" y="2276"/>
                  </a:lnTo>
                  <a:lnTo>
                    <a:pt x="13115" y="2480"/>
                  </a:lnTo>
                  <a:lnTo>
                    <a:pt x="13635" y="2683"/>
                  </a:lnTo>
                  <a:lnTo>
                    <a:pt x="14156" y="2896"/>
                  </a:lnTo>
                  <a:lnTo>
                    <a:pt x="14671" y="3118"/>
                  </a:lnTo>
                  <a:lnTo>
                    <a:pt x="15185" y="3350"/>
                  </a:lnTo>
                  <a:lnTo>
                    <a:pt x="15700" y="3590"/>
                  </a:lnTo>
                  <a:lnTo>
                    <a:pt x="16209" y="3831"/>
                  </a:lnTo>
                  <a:lnTo>
                    <a:pt x="16717" y="4080"/>
                  </a:lnTo>
                  <a:lnTo>
                    <a:pt x="17226" y="4349"/>
                  </a:lnTo>
                  <a:lnTo>
                    <a:pt x="17226" y="4349"/>
                  </a:lnTo>
                  <a:lnTo>
                    <a:pt x="17989" y="4756"/>
                  </a:lnTo>
                  <a:lnTo>
                    <a:pt x="18752" y="5181"/>
                  </a:lnTo>
                  <a:lnTo>
                    <a:pt x="19509" y="5625"/>
                  </a:lnTo>
                  <a:lnTo>
                    <a:pt x="20253" y="6088"/>
                  </a:lnTo>
                  <a:lnTo>
                    <a:pt x="20998" y="6569"/>
                  </a:lnTo>
                  <a:lnTo>
                    <a:pt x="21737" y="7068"/>
                  </a:lnTo>
                  <a:lnTo>
                    <a:pt x="22469" y="7577"/>
                  </a:lnTo>
                  <a:lnTo>
                    <a:pt x="23196" y="8104"/>
                  </a:lnTo>
                  <a:lnTo>
                    <a:pt x="23910" y="8650"/>
                  </a:lnTo>
                  <a:lnTo>
                    <a:pt x="24625" y="9215"/>
                  </a:lnTo>
                  <a:lnTo>
                    <a:pt x="25333" y="9788"/>
                  </a:lnTo>
                  <a:lnTo>
                    <a:pt x="26036" y="10380"/>
                  </a:lnTo>
                  <a:lnTo>
                    <a:pt x="26726" y="10991"/>
                  </a:lnTo>
                  <a:lnTo>
                    <a:pt x="27416" y="11611"/>
                  </a:lnTo>
                  <a:lnTo>
                    <a:pt x="28094" y="12249"/>
                  </a:lnTo>
                  <a:lnTo>
                    <a:pt x="28766" y="12906"/>
                  </a:lnTo>
                  <a:lnTo>
                    <a:pt x="29432" y="13572"/>
                  </a:lnTo>
                  <a:lnTo>
                    <a:pt x="30092" y="14256"/>
                  </a:lnTo>
                  <a:lnTo>
                    <a:pt x="30746" y="14959"/>
                  </a:lnTo>
                  <a:lnTo>
                    <a:pt x="31394" y="15672"/>
                  </a:lnTo>
                  <a:lnTo>
                    <a:pt x="32030" y="16402"/>
                  </a:lnTo>
                  <a:lnTo>
                    <a:pt x="32659" y="17143"/>
                  </a:lnTo>
                  <a:lnTo>
                    <a:pt x="33283" y="17892"/>
                  </a:lnTo>
                  <a:lnTo>
                    <a:pt x="33895" y="18669"/>
                  </a:lnTo>
                  <a:lnTo>
                    <a:pt x="34506" y="19446"/>
                  </a:lnTo>
                  <a:lnTo>
                    <a:pt x="35106" y="20242"/>
                  </a:lnTo>
                  <a:lnTo>
                    <a:pt x="35693" y="21056"/>
                  </a:lnTo>
                  <a:lnTo>
                    <a:pt x="36280" y="21879"/>
                  </a:lnTo>
                  <a:lnTo>
                    <a:pt x="36855" y="22721"/>
                  </a:lnTo>
                  <a:lnTo>
                    <a:pt x="37418" y="23563"/>
                  </a:lnTo>
                  <a:lnTo>
                    <a:pt x="37982" y="24432"/>
                  </a:lnTo>
                  <a:lnTo>
                    <a:pt x="38526" y="25302"/>
                  </a:lnTo>
                  <a:lnTo>
                    <a:pt x="39071" y="26190"/>
                  </a:lnTo>
                  <a:lnTo>
                    <a:pt x="39604" y="27087"/>
                  </a:lnTo>
                  <a:lnTo>
                    <a:pt x="40125" y="28003"/>
                  </a:lnTo>
                  <a:lnTo>
                    <a:pt x="40640" y="28928"/>
                  </a:lnTo>
                  <a:lnTo>
                    <a:pt x="41148" y="29862"/>
                  </a:lnTo>
                  <a:lnTo>
                    <a:pt x="41645" y="30815"/>
                  </a:lnTo>
                  <a:lnTo>
                    <a:pt x="42135" y="31768"/>
                  </a:lnTo>
                  <a:lnTo>
                    <a:pt x="42613" y="32739"/>
                  </a:lnTo>
                  <a:lnTo>
                    <a:pt x="43080" y="33729"/>
                  </a:lnTo>
                  <a:lnTo>
                    <a:pt x="43540" y="34719"/>
                  </a:lnTo>
                  <a:lnTo>
                    <a:pt x="43988" y="35718"/>
                  </a:lnTo>
                  <a:lnTo>
                    <a:pt x="44430" y="36736"/>
                  </a:lnTo>
                  <a:lnTo>
                    <a:pt x="44860" y="37763"/>
                  </a:lnTo>
                  <a:lnTo>
                    <a:pt x="45277" y="38799"/>
                  </a:lnTo>
                  <a:lnTo>
                    <a:pt x="45689" y="39844"/>
                  </a:lnTo>
                  <a:lnTo>
                    <a:pt x="46089" y="40899"/>
                  </a:lnTo>
                  <a:lnTo>
                    <a:pt x="46482" y="41972"/>
                  </a:lnTo>
                  <a:lnTo>
                    <a:pt x="46858" y="43045"/>
                  </a:lnTo>
                  <a:lnTo>
                    <a:pt x="47227" y="44127"/>
                  </a:lnTo>
                  <a:lnTo>
                    <a:pt x="47590" y="45228"/>
                  </a:lnTo>
                  <a:lnTo>
                    <a:pt x="47936" y="46329"/>
                  </a:lnTo>
                  <a:lnTo>
                    <a:pt x="48275" y="47448"/>
                  </a:lnTo>
                  <a:lnTo>
                    <a:pt x="48602" y="48568"/>
                  </a:lnTo>
                  <a:lnTo>
                    <a:pt x="48916" y="49696"/>
                  </a:lnTo>
                  <a:lnTo>
                    <a:pt x="49219" y="50843"/>
                  </a:lnTo>
                  <a:lnTo>
                    <a:pt x="49516" y="51990"/>
                  </a:lnTo>
                  <a:lnTo>
                    <a:pt x="49794" y="53147"/>
                  </a:lnTo>
                  <a:lnTo>
                    <a:pt x="50067" y="54312"/>
                  </a:lnTo>
                  <a:lnTo>
                    <a:pt x="50327" y="55487"/>
                  </a:lnTo>
                  <a:lnTo>
                    <a:pt x="50575" y="56671"/>
                  </a:lnTo>
                  <a:lnTo>
                    <a:pt x="50812" y="57865"/>
                  </a:lnTo>
                  <a:lnTo>
                    <a:pt x="51036" y="59058"/>
                  </a:lnTo>
                  <a:lnTo>
                    <a:pt x="51036" y="59058"/>
                  </a:lnTo>
                  <a:lnTo>
                    <a:pt x="51151" y="59706"/>
                  </a:lnTo>
                  <a:lnTo>
                    <a:pt x="51266" y="60353"/>
                  </a:lnTo>
                  <a:lnTo>
                    <a:pt x="51375" y="61001"/>
                  </a:lnTo>
                  <a:lnTo>
                    <a:pt x="51478" y="61658"/>
                  </a:lnTo>
                  <a:lnTo>
                    <a:pt x="51580" y="62305"/>
                  </a:lnTo>
                  <a:lnTo>
                    <a:pt x="51677" y="62962"/>
                  </a:lnTo>
                  <a:lnTo>
                    <a:pt x="51774" y="63619"/>
                  </a:lnTo>
                  <a:lnTo>
                    <a:pt x="51865" y="64285"/>
                  </a:lnTo>
                  <a:lnTo>
                    <a:pt x="51950" y="64942"/>
                  </a:lnTo>
                  <a:lnTo>
                    <a:pt x="52035" y="65608"/>
                  </a:lnTo>
                  <a:lnTo>
                    <a:pt x="52119" y="66274"/>
                  </a:lnTo>
                  <a:lnTo>
                    <a:pt x="52192" y="66940"/>
                  </a:lnTo>
                  <a:lnTo>
                    <a:pt x="52271" y="67615"/>
                  </a:lnTo>
                  <a:lnTo>
                    <a:pt x="52337" y="68281"/>
                  </a:lnTo>
                  <a:lnTo>
                    <a:pt x="52404" y="68956"/>
                  </a:lnTo>
                  <a:lnTo>
                    <a:pt x="52464" y="69632"/>
                  </a:lnTo>
                  <a:lnTo>
                    <a:pt x="52525" y="70307"/>
                  </a:lnTo>
                  <a:lnTo>
                    <a:pt x="52579" y="70992"/>
                  </a:lnTo>
                  <a:lnTo>
                    <a:pt x="52634" y="71667"/>
                  </a:lnTo>
                  <a:lnTo>
                    <a:pt x="52682" y="72352"/>
                  </a:lnTo>
                  <a:lnTo>
                    <a:pt x="52725" y="73036"/>
                  </a:lnTo>
                  <a:lnTo>
                    <a:pt x="52761" y="73721"/>
                  </a:lnTo>
                  <a:lnTo>
                    <a:pt x="52804" y="74405"/>
                  </a:lnTo>
                  <a:lnTo>
                    <a:pt x="52834" y="75099"/>
                  </a:lnTo>
                  <a:lnTo>
                    <a:pt x="52864" y="75784"/>
                  </a:lnTo>
                  <a:lnTo>
                    <a:pt x="52888" y="76477"/>
                  </a:lnTo>
                  <a:lnTo>
                    <a:pt x="52906" y="77171"/>
                  </a:lnTo>
                  <a:lnTo>
                    <a:pt x="52925" y="77865"/>
                  </a:lnTo>
                  <a:lnTo>
                    <a:pt x="52943" y="78559"/>
                  </a:lnTo>
                  <a:lnTo>
                    <a:pt x="52949" y="79262"/>
                  </a:lnTo>
                  <a:lnTo>
                    <a:pt x="52955" y="79956"/>
                  </a:lnTo>
                  <a:lnTo>
                    <a:pt x="52955" y="80659"/>
                  </a:lnTo>
                  <a:lnTo>
                    <a:pt x="52955" y="806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6793;p67">
              <a:extLst>
                <a:ext uri="{FF2B5EF4-FFF2-40B4-BE49-F238E27FC236}">
                  <a16:creationId xmlns:a16="http://schemas.microsoft.com/office/drawing/2014/main" id="{52DA4574-4149-35C7-02DE-F3894405FD43}"/>
                </a:ext>
              </a:extLst>
            </p:cNvPr>
            <p:cNvSpPr/>
            <p:nvPr/>
          </p:nvSpPr>
          <p:spPr>
            <a:xfrm>
              <a:off x="172975" y="-7129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6794;p67">
              <a:extLst>
                <a:ext uri="{FF2B5EF4-FFF2-40B4-BE49-F238E27FC236}">
                  <a16:creationId xmlns:a16="http://schemas.microsoft.com/office/drawing/2014/main" id="{D652D418-D065-CD1D-0B05-9A8AC06D4A1C}"/>
                </a:ext>
              </a:extLst>
            </p:cNvPr>
            <p:cNvSpPr/>
            <p:nvPr/>
          </p:nvSpPr>
          <p:spPr>
            <a:xfrm>
              <a:off x="-1150875" y="-9146175"/>
              <a:ext cx="1323875" cy="6396300"/>
            </a:xfrm>
            <a:custGeom>
              <a:avLst/>
              <a:gdLst/>
              <a:ahLst/>
              <a:cxnLst/>
              <a:rect l="l" t="t" r="r" b="b"/>
              <a:pathLst>
                <a:path w="52955" h="255852" extrusionOk="0">
                  <a:moveTo>
                    <a:pt x="37" y="1"/>
                  </a:moveTo>
                  <a:lnTo>
                    <a:pt x="37" y="3054"/>
                  </a:lnTo>
                  <a:lnTo>
                    <a:pt x="545" y="3266"/>
                  </a:lnTo>
                  <a:lnTo>
                    <a:pt x="1054" y="3488"/>
                  </a:lnTo>
                  <a:lnTo>
                    <a:pt x="1556" y="3720"/>
                  </a:lnTo>
                  <a:lnTo>
                    <a:pt x="2059" y="3951"/>
                  </a:lnTo>
                  <a:lnTo>
                    <a:pt x="2561" y="4201"/>
                  </a:lnTo>
                  <a:lnTo>
                    <a:pt x="3064" y="4441"/>
                  </a:lnTo>
                  <a:lnTo>
                    <a:pt x="3560" y="4700"/>
                  </a:lnTo>
                  <a:lnTo>
                    <a:pt x="4051" y="4968"/>
                  </a:lnTo>
                  <a:lnTo>
                    <a:pt x="4541" y="5237"/>
                  </a:lnTo>
                  <a:lnTo>
                    <a:pt x="5032" y="5514"/>
                  </a:lnTo>
                  <a:lnTo>
                    <a:pt x="5522" y="5792"/>
                  </a:lnTo>
                  <a:lnTo>
                    <a:pt x="6006" y="6088"/>
                  </a:lnTo>
                  <a:lnTo>
                    <a:pt x="6485" y="6384"/>
                  </a:lnTo>
                  <a:lnTo>
                    <a:pt x="6963" y="6680"/>
                  </a:lnTo>
                  <a:lnTo>
                    <a:pt x="7441" y="6994"/>
                  </a:lnTo>
                  <a:lnTo>
                    <a:pt x="7914" y="7309"/>
                  </a:lnTo>
                  <a:lnTo>
                    <a:pt x="8386" y="7633"/>
                  </a:lnTo>
                  <a:lnTo>
                    <a:pt x="8858" y="7966"/>
                  </a:lnTo>
                  <a:lnTo>
                    <a:pt x="9324" y="8299"/>
                  </a:lnTo>
                  <a:lnTo>
                    <a:pt x="9785" y="8641"/>
                  </a:lnTo>
                  <a:lnTo>
                    <a:pt x="10245" y="8993"/>
                  </a:lnTo>
                  <a:lnTo>
                    <a:pt x="10705" y="9344"/>
                  </a:lnTo>
                  <a:lnTo>
                    <a:pt x="11159" y="9705"/>
                  </a:lnTo>
                  <a:lnTo>
                    <a:pt x="11613" y="10075"/>
                  </a:lnTo>
                  <a:lnTo>
                    <a:pt x="12061" y="10445"/>
                  </a:lnTo>
                  <a:lnTo>
                    <a:pt x="12509" y="10824"/>
                  </a:lnTo>
                  <a:lnTo>
                    <a:pt x="12951" y="11213"/>
                  </a:lnTo>
                  <a:lnTo>
                    <a:pt x="13393" y="11611"/>
                  </a:lnTo>
                  <a:lnTo>
                    <a:pt x="13835" y="12008"/>
                  </a:lnTo>
                  <a:lnTo>
                    <a:pt x="14265" y="12415"/>
                  </a:lnTo>
                  <a:lnTo>
                    <a:pt x="14701" y="12822"/>
                  </a:lnTo>
                  <a:lnTo>
                    <a:pt x="15125" y="13239"/>
                  </a:lnTo>
                  <a:lnTo>
                    <a:pt x="15555" y="13664"/>
                  </a:lnTo>
                  <a:lnTo>
                    <a:pt x="15979" y="14090"/>
                  </a:lnTo>
                  <a:lnTo>
                    <a:pt x="16396" y="14525"/>
                  </a:lnTo>
                  <a:lnTo>
                    <a:pt x="16814" y="14969"/>
                  </a:lnTo>
                  <a:lnTo>
                    <a:pt x="17226" y="15413"/>
                  </a:lnTo>
                  <a:lnTo>
                    <a:pt x="17638" y="15866"/>
                  </a:lnTo>
                  <a:lnTo>
                    <a:pt x="18043" y="16328"/>
                  </a:lnTo>
                  <a:lnTo>
                    <a:pt x="18443" y="16791"/>
                  </a:lnTo>
                  <a:lnTo>
                    <a:pt x="18843" y="17263"/>
                  </a:lnTo>
                  <a:lnTo>
                    <a:pt x="19242" y="17744"/>
                  </a:lnTo>
                  <a:lnTo>
                    <a:pt x="19636" y="18225"/>
                  </a:lnTo>
                  <a:lnTo>
                    <a:pt x="20023" y="18706"/>
                  </a:lnTo>
                  <a:lnTo>
                    <a:pt x="20411" y="19205"/>
                  </a:lnTo>
                  <a:lnTo>
                    <a:pt x="20792" y="19705"/>
                  </a:lnTo>
                  <a:lnTo>
                    <a:pt x="21174" y="20205"/>
                  </a:lnTo>
                  <a:lnTo>
                    <a:pt x="21549" y="20713"/>
                  </a:lnTo>
                  <a:lnTo>
                    <a:pt x="21924" y="21231"/>
                  </a:lnTo>
                  <a:lnTo>
                    <a:pt x="22294" y="21749"/>
                  </a:lnTo>
                  <a:lnTo>
                    <a:pt x="22657" y="22277"/>
                  </a:lnTo>
                  <a:lnTo>
                    <a:pt x="23020" y="22813"/>
                  </a:lnTo>
                  <a:lnTo>
                    <a:pt x="23378" y="23350"/>
                  </a:lnTo>
                  <a:lnTo>
                    <a:pt x="23735" y="23896"/>
                  </a:lnTo>
                  <a:lnTo>
                    <a:pt x="24086" y="24441"/>
                  </a:lnTo>
                  <a:lnTo>
                    <a:pt x="24431" y="24996"/>
                  </a:lnTo>
                  <a:lnTo>
                    <a:pt x="24776" y="25552"/>
                  </a:lnTo>
                  <a:lnTo>
                    <a:pt x="25115" y="26116"/>
                  </a:lnTo>
                  <a:lnTo>
                    <a:pt x="25448" y="26689"/>
                  </a:lnTo>
                  <a:lnTo>
                    <a:pt x="25781" y="27263"/>
                  </a:lnTo>
                  <a:lnTo>
                    <a:pt x="26108" y="27837"/>
                  </a:lnTo>
                  <a:lnTo>
                    <a:pt x="26429" y="28429"/>
                  </a:lnTo>
                  <a:lnTo>
                    <a:pt x="26750" y="29011"/>
                  </a:lnTo>
                  <a:lnTo>
                    <a:pt x="27071" y="29613"/>
                  </a:lnTo>
                  <a:lnTo>
                    <a:pt x="27380" y="30214"/>
                  </a:lnTo>
                  <a:lnTo>
                    <a:pt x="27688" y="30815"/>
                  </a:lnTo>
                  <a:lnTo>
                    <a:pt x="27991" y="31426"/>
                  </a:lnTo>
                  <a:lnTo>
                    <a:pt x="28294" y="32036"/>
                  </a:lnTo>
                  <a:lnTo>
                    <a:pt x="28591" y="32656"/>
                  </a:lnTo>
                  <a:lnTo>
                    <a:pt x="28881" y="33285"/>
                  </a:lnTo>
                  <a:lnTo>
                    <a:pt x="29166" y="33914"/>
                  </a:lnTo>
                  <a:lnTo>
                    <a:pt x="29450" y="34553"/>
                  </a:lnTo>
                  <a:lnTo>
                    <a:pt x="29729" y="35191"/>
                  </a:lnTo>
                  <a:lnTo>
                    <a:pt x="30007" y="35829"/>
                  </a:lnTo>
                  <a:lnTo>
                    <a:pt x="30274" y="36477"/>
                  </a:lnTo>
                  <a:lnTo>
                    <a:pt x="30540" y="37134"/>
                  </a:lnTo>
                  <a:lnTo>
                    <a:pt x="30807" y="37790"/>
                  </a:lnTo>
                  <a:lnTo>
                    <a:pt x="31061" y="38456"/>
                  </a:lnTo>
                  <a:lnTo>
                    <a:pt x="31315" y="39123"/>
                  </a:lnTo>
                  <a:lnTo>
                    <a:pt x="31564" y="39789"/>
                  </a:lnTo>
                  <a:lnTo>
                    <a:pt x="31806" y="40473"/>
                  </a:lnTo>
                  <a:lnTo>
                    <a:pt x="32048" y="41148"/>
                  </a:lnTo>
                  <a:lnTo>
                    <a:pt x="32284" y="41833"/>
                  </a:lnTo>
                  <a:lnTo>
                    <a:pt x="32514" y="42527"/>
                  </a:lnTo>
                  <a:lnTo>
                    <a:pt x="32738" y="43221"/>
                  </a:lnTo>
                  <a:lnTo>
                    <a:pt x="32962" y="43914"/>
                  </a:lnTo>
                  <a:lnTo>
                    <a:pt x="33180" y="44618"/>
                  </a:lnTo>
                  <a:lnTo>
                    <a:pt x="33392" y="45330"/>
                  </a:lnTo>
                  <a:lnTo>
                    <a:pt x="33598" y="46042"/>
                  </a:lnTo>
                  <a:lnTo>
                    <a:pt x="33804" y="46754"/>
                  </a:lnTo>
                  <a:lnTo>
                    <a:pt x="33998" y="47476"/>
                  </a:lnTo>
                  <a:lnTo>
                    <a:pt x="34191" y="48198"/>
                  </a:lnTo>
                  <a:lnTo>
                    <a:pt x="34379" y="48928"/>
                  </a:lnTo>
                  <a:lnTo>
                    <a:pt x="34567" y="49659"/>
                  </a:lnTo>
                  <a:lnTo>
                    <a:pt x="34742" y="50390"/>
                  </a:lnTo>
                  <a:lnTo>
                    <a:pt x="34918" y="51139"/>
                  </a:lnTo>
                  <a:lnTo>
                    <a:pt x="35087" y="51879"/>
                  </a:lnTo>
                  <a:lnTo>
                    <a:pt x="35251" y="52629"/>
                  </a:lnTo>
                  <a:lnTo>
                    <a:pt x="35414" y="53378"/>
                  </a:lnTo>
                  <a:lnTo>
                    <a:pt x="35566" y="54137"/>
                  </a:lnTo>
                  <a:lnTo>
                    <a:pt x="35717" y="54895"/>
                  </a:lnTo>
                  <a:lnTo>
                    <a:pt x="35862" y="55663"/>
                  </a:lnTo>
                  <a:lnTo>
                    <a:pt x="36002" y="56431"/>
                  </a:lnTo>
                  <a:lnTo>
                    <a:pt x="36135" y="57199"/>
                  </a:lnTo>
                  <a:lnTo>
                    <a:pt x="36262" y="57976"/>
                  </a:lnTo>
                  <a:lnTo>
                    <a:pt x="36383" y="58753"/>
                  </a:lnTo>
                  <a:lnTo>
                    <a:pt x="36504" y="59539"/>
                  </a:lnTo>
                  <a:lnTo>
                    <a:pt x="36619" y="60325"/>
                  </a:lnTo>
                  <a:lnTo>
                    <a:pt x="36728" y="61112"/>
                  </a:lnTo>
                  <a:lnTo>
                    <a:pt x="36831" y="61907"/>
                  </a:lnTo>
                  <a:lnTo>
                    <a:pt x="36928" y="62712"/>
                  </a:lnTo>
                  <a:lnTo>
                    <a:pt x="37019" y="63508"/>
                  </a:lnTo>
                  <a:lnTo>
                    <a:pt x="37104" y="64313"/>
                  </a:lnTo>
                  <a:lnTo>
                    <a:pt x="37188" y="65127"/>
                  </a:lnTo>
                  <a:lnTo>
                    <a:pt x="37261" y="65931"/>
                  </a:lnTo>
                  <a:lnTo>
                    <a:pt x="37334" y="66746"/>
                  </a:lnTo>
                  <a:lnTo>
                    <a:pt x="37400" y="67569"/>
                  </a:lnTo>
                  <a:lnTo>
                    <a:pt x="37455" y="68392"/>
                  </a:lnTo>
                  <a:lnTo>
                    <a:pt x="37509" y="69216"/>
                  </a:lnTo>
                  <a:lnTo>
                    <a:pt x="37558" y="70039"/>
                  </a:lnTo>
                  <a:lnTo>
                    <a:pt x="37600" y="70871"/>
                  </a:lnTo>
                  <a:lnTo>
                    <a:pt x="37642" y="71713"/>
                  </a:lnTo>
                  <a:lnTo>
                    <a:pt x="37673" y="72546"/>
                  </a:lnTo>
                  <a:lnTo>
                    <a:pt x="37697" y="73388"/>
                  </a:lnTo>
                  <a:lnTo>
                    <a:pt x="37715" y="74239"/>
                  </a:lnTo>
                  <a:lnTo>
                    <a:pt x="37733" y="75081"/>
                  </a:lnTo>
                  <a:lnTo>
                    <a:pt x="37739" y="75932"/>
                  </a:lnTo>
                  <a:lnTo>
                    <a:pt x="37745" y="76783"/>
                  </a:lnTo>
                  <a:lnTo>
                    <a:pt x="37745" y="144887"/>
                  </a:lnTo>
                  <a:lnTo>
                    <a:pt x="26375" y="211845"/>
                  </a:lnTo>
                  <a:lnTo>
                    <a:pt x="14186" y="211845"/>
                  </a:lnTo>
                  <a:lnTo>
                    <a:pt x="6061" y="244371"/>
                  </a:lnTo>
                  <a:lnTo>
                    <a:pt x="5704" y="244796"/>
                  </a:lnTo>
                  <a:lnTo>
                    <a:pt x="5347" y="245222"/>
                  </a:lnTo>
                  <a:lnTo>
                    <a:pt x="4983" y="245647"/>
                  </a:lnTo>
                  <a:lnTo>
                    <a:pt x="4620" y="246055"/>
                  </a:lnTo>
                  <a:lnTo>
                    <a:pt x="4251" y="246452"/>
                  </a:lnTo>
                  <a:lnTo>
                    <a:pt x="3881" y="246850"/>
                  </a:lnTo>
                  <a:lnTo>
                    <a:pt x="3506" y="247239"/>
                  </a:lnTo>
                  <a:lnTo>
                    <a:pt x="3130" y="247618"/>
                  </a:lnTo>
                  <a:lnTo>
                    <a:pt x="2749" y="247988"/>
                  </a:lnTo>
                  <a:lnTo>
                    <a:pt x="2362" y="248349"/>
                  </a:lnTo>
                  <a:lnTo>
                    <a:pt x="1980" y="248700"/>
                  </a:lnTo>
                  <a:lnTo>
                    <a:pt x="1587" y="249052"/>
                  </a:lnTo>
                  <a:lnTo>
                    <a:pt x="1193" y="249385"/>
                  </a:lnTo>
                  <a:lnTo>
                    <a:pt x="799" y="249718"/>
                  </a:lnTo>
                  <a:lnTo>
                    <a:pt x="400" y="250032"/>
                  </a:lnTo>
                  <a:lnTo>
                    <a:pt x="0" y="250347"/>
                  </a:lnTo>
                  <a:lnTo>
                    <a:pt x="0" y="255851"/>
                  </a:lnTo>
                  <a:lnTo>
                    <a:pt x="363" y="255842"/>
                  </a:lnTo>
                  <a:lnTo>
                    <a:pt x="727" y="255842"/>
                  </a:lnTo>
                  <a:lnTo>
                    <a:pt x="1090" y="255823"/>
                  </a:lnTo>
                  <a:lnTo>
                    <a:pt x="1453" y="255805"/>
                  </a:lnTo>
                  <a:lnTo>
                    <a:pt x="1811" y="255777"/>
                  </a:lnTo>
                  <a:lnTo>
                    <a:pt x="2174" y="255749"/>
                  </a:lnTo>
                  <a:lnTo>
                    <a:pt x="2537" y="255712"/>
                  </a:lnTo>
                  <a:lnTo>
                    <a:pt x="2894" y="255666"/>
                  </a:lnTo>
                  <a:lnTo>
                    <a:pt x="3252" y="255620"/>
                  </a:lnTo>
                  <a:lnTo>
                    <a:pt x="3615" y="255564"/>
                  </a:lnTo>
                  <a:lnTo>
                    <a:pt x="3972" y="255500"/>
                  </a:lnTo>
                  <a:lnTo>
                    <a:pt x="4329" y="255435"/>
                  </a:lnTo>
                  <a:lnTo>
                    <a:pt x="4687" y="255361"/>
                  </a:lnTo>
                  <a:lnTo>
                    <a:pt x="5044" y="255287"/>
                  </a:lnTo>
                  <a:lnTo>
                    <a:pt x="5395" y="255204"/>
                  </a:lnTo>
                  <a:lnTo>
                    <a:pt x="5752" y="255111"/>
                  </a:lnTo>
                  <a:lnTo>
                    <a:pt x="6103" y="255019"/>
                  </a:lnTo>
                  <a:lnTo>
                    <a:pt x="6455" y="254917"/>
                  </a:lnTo>
                  <a:lnTo>
                    <a:pt x="6812" y="254806"/>
                  </a:lnTo>
                  <a:lnTo>
                    <a:pt x="7163" y="254695"/>
                  </a:lnTo>
                  <a:lnTo>
                    <a:pt x="7508" y="254575"/>
                  </a:lnTo>
                  <a:lnTo>
                    <a:pt x="7859" y="254454"/>
                  </a:lnTo>
                  <a:lnTo>
                    <a:pt x="8210" y="254325"/>
                  </a:lnTo>
                  <a:lnTo>
                    <a:pt x="8556" y="254195"/>
                  </a:lnTo>
                  <a:lnTo>
                    <a:pt x="8901" y="254047"/>
                  </a:lnTo>
                  <a:lnTo>
                    <a:pt x="9246" y="253908"/>
                  </a:lnTo>
                  <a:lnTo>
                    <a:pt x="9591" y="253751"/>
                  </a:lnTo>
                  <a:lnTo>
                    <a:pt x="9930" y="253594"/>
                  </a:lnTo>
                  <a:lnTo>
                    <a:pt x="10275" y="253437"/>
                  </a:lnTo>
                  <a:lnTo>
                    <a:pt x="10614" y="253261"/>
                  </a:lnTo>
                  <a:lnTo>
                    <a:pt x="10953" y="253094"/>
                  </a:lnTo>
                  <a:lnTo>
                    <a:pt x="11292" y="252909"/>
                  </a:lnTo>
                  <a:lnTo>
                    <a:pt x="11631" y="252724"/>
                  </a:lnTo>
                  <a:lnTo>
                    <a:pt x="11964" y="252539"/>
                  </a:lnTo>
                  <a:lnTo>
                    <a:pt x="12297" y="252345"/>
                  </a:lnTo>
                  <a:lnTo>
                    <a:pt x="12630" y="252142"/>
                  </a:lnTo>
                  <a:lnTo>
                    <a:pt x="12963" y="251929"/>
                  </a:lnTo>
                  <a:lnTo>
                    <a:pt x="13290" y="251725"/>
                  </a:lnTo>
                  <a:lnTo>
                    <a:pt x="13623" y="251503"/>
                  </a:lnTo>
                  <a:lnTo>
                    <a:pt x="13950" y="251281"/>
                  </a:lnTo>
                  <a:lnTo>
                    <a:pt x="14271" y="251050"/>
                  </a:lnTo>
                  <a:lnTo>
                    <a:pt x="14598" y="250819"/>
                  </a:lnTo>
                  <a:lnTo>
                    <a:pt x="14919" y="250578"/>
                  </a:lnTo>
                  <a:lnTo>
                    <a:pt x="15240" y="250338"/>
                  </a:lnTo>
                  <a:lnTo>
                    <a:pt x="15561" y="250088"/>
                  </a:lnTo>
                  <a:lnTo>
                    <a:pt x="15876" y="249829"/>
                  </a:lnTo>
                  <a:lnTo>
                    <a:pt x="16191" y="249570"/>
                  </a:lnTo>
                  <a:lnTo>
                    <a:pt x="16505" y="249311"/>
                  </a:lnTo>
                  <a:lnTo>
                    <a:pt x="16820" y="249033"/>
                  </a:lnTo>
                  <a:lnTo>
                    <a:pt x="17129" y="248765"/>
                  </a:lnTo>
                  <a:lnTo>
                    <a:pt x="17438" y="248478"/>
                  </a:lnTo>
                  <a:lnTo>
                    <a:pt x="17747" y="248191"/>
                  </a:lnTo>
                  <a:lnTo>
                    <a:pt x="18049" y="247905"/>
                  </a:lnTo>
                  <a:lnTo>
                    <a:pt x="18352" y="247609"/>
                  </a:lnTo>
                  <a:lnTo>
                    <a:pt x="18655" y="247303"/>
                  </a:lnTo>
                  <a:lnTo>
                    <a:pt x="18952" y="246998"/>
                  </a:lnTo>
                  <a:lnTo>
                    <a:pt x="19248" y="246693"/>
                  </a:lnTo>
                  <a:lnTo>
                    <a:pt x="19545" y="246369"/>
                  </a:lnTo>
                  <a:lnTo>
                    <a:pt x="19835" y="246055"/>
                  </a:lnTo>
                  <a:lnTo>
                    <a:pt x="20132" y="245722"/>
                  </a:lnTo>
                  <a:lnTo>
                    <a:pt x="20417" y="245388"/>
                  </a:lnTo>
                  <a:lnTo>
                    <a:pt x="20707" y="245055"/>
                  </a:lnTo>
                  <a:lnTo>
                    <a:pt x="20992" y="244713"/>
                  </a:lnTo>
                  <a:lnTo>
                    <a:pt x="21270" y="244371"/>
                  </a:lnTo>
                  <a:lnTo>
                    <a:pt x="26029" y="225342"/>
                  </a:lnTo>
                  <a:lnTo>
                    <a:pt x="29402" y="211845"/>
                  </a:lnTo>
                  <a:lnTo>
                    <a:pt x="41584" y="211845"/>
                  </a:lnTo>
                  <a:lnTo>
                    <a:pt x="46494" y="182945"/>
                  </a:lnTo>
                  <a:lnTo>
                    <a:pt x="52955" y="144887"/>
                  </a:lnTo>
                  <a:lnTo>
                    <a:pt x="52955" y="80659"/>
                  </a:lnTo>
                  <a:lnTo>
                    <a:pt x="52955" y="79956"/>
                  </a:lnTo>
                  <a:lnTo>
                    <a:pt x="52949" y="79262"/>
                  </a:lnTo>
                  <a:lnTo>
                    <a:pt x="52943" y="78559"/>
                  </a:lnTo>
                  <a:lnTo>
                    <a:pt x="52925" y="77865"/>
                  </a:lnTo>
                  <a:lnTo>
                    <a:pt x="52906" y="77171"/>
                  </a:lnTo>
                  <a:lnTo>
                    <a:pt x="52888" y="76477"/>
                  </a:lnTo>
                  <a:lnTo>
                    <a:pt x="52864" y="75784"/>
                  </a:lnTo>
                  <a:lnTo>
                    <a:pt x="52834" y="75099"/>
                  </a:lnTo>
                  <a:lnTo>
                    <a:pt x="52804" y="74405"/>
                  </a:lnTo>
                  <a:lnTo>
                    <a:pt x="52761" y="73721"/>
                  </a:lnTo>
                  <a:lnTo>
                    <a:pt x="52725" y="73036"/>
                  </a:lnTo>
                  <a:lnTo>
                    <a:pt x="52682" y="72352"/>
                  </a:lnTo>
                  <a:lnTo>
                    <a:pt x="52634" y="71667"/>
                  </a:lnTo>
                  <a:lnTo>
                    <a:pt x="52579" y="70992"/>
                  </a:lnTo>
                  <a:lnTo>
                    <a:pt x="52525" y="70307"/>
                  </a:lnTo>
                  <a:lnTo>
                    <a:pt x="52464" y="69632"/>
                  </a:lnTo>
                  <a:lnTo>
                    <a:pt x="52404" y="68956"/>
                  </a:lnTo>
                  <a:lnTo>
                    <a:pt x="52337" y="68281"/>
                  </a:lnTo>
                  <a:lnTo>
                    <a:pt x="52271" y="67615"/>
                  </a:lnTo>
                  <a:lnTo>
                    <a:pt x="52192" y="66940"/>
                  </a:lnTo>
                  <a:lnTo>
                    <a:pt x="52119" y="66274"/>
                  </a:lnTo>
                  <a:lnTo>
                    <a:pt x="52035" y="65608"/>
                  </a:lnTo>
                  <a:lnTo>
                    <a:pt x="51950" y="64942"/>
                  </a:lnTo>
                  <a:lnTo>
                    <a:pt x="51865" y="64285"/>
                  </a:lnTo>
                  <a:lnTo>
                    <a:pt x="51774" y="63619"/>
                  </a:lnTo>
                  <a:lnTo>
                    <a:pt x="51677" y="62962"/>
                  </a:lnTo>
                  <a:lnTo>
                    <a:pt x="51580" y="62305"/>
                  </a:lnTo>
                  <a:lnTo>
                    <a:pt x="51478" y="61658"/>
                  </a:lnTo>
                  <a:lnTo>
                    <a:pt x="51375" y="61001"/>
                  </a:lnTo>
                  <a:lnTo>
                    <a:pt x="51266" y="60353"/>
                  </a:lnTo>
                  <a:lnTo>
                    <a:pt x="51151" y="59706"/>
                  </a:lnTo>
                  <a:lnTo>
                    <a:pt x="51036" y="59058"/>
                  </a:lnTo>
                  <a:lnTo>
                    <a:pt x="50812" y="57865"/>
                  </a:lnTo>
                  <a:lnTo>
                    <a:pt x="50575" y="56671"/>
                  </a:lnTo>
                  <a:lnTo>
                    <a:pt x="50327" y="55487"/>
                  </a:lnTo>
                  <a:lnTo>
                    <a:pt x="50067" y="54312"/>
                  </a:lnTo>
                  <a:lnTo>
                    <a:pt x="49794" y="53147"/>
                  </a:lnTo>
                  <a:lnTo>
                    <a:pt x="49516" y="51990"/>
                  </a:lnTo>
                  <a:lnTo>
                    <a:pt x="49219" y="50843"/>
                  </a:lnTo>
                  <a:lnTo>
                    <a:pt x="48916" y="49696"/>
                  </a:lnTo>
                  <a:lnTo>
                    <a:pt x="48602" y="48568"/>
                  </a:lnTo>
                  <a:lnTo>
                    <a:pt x="48275" y="47448"/>
                  </a:lnTo>
                  <a:lnTo>
                    <a:pt x="47936" y="46329"/>
                  </a:lnTo>
                  <a:lnTo>
                    <a:pt x="47590" y="45228"/>
                  </a:lnTo>
                  <a:lnTo>
                    <a:pt x="47227" y="44127"/>
                  </a:lnTo>
                  <a:lnTo>
                    <a:pt x="46858" y="43045"/>
                  </a:lnTo>
                  <a:lnTo>
                    <a:pt x="46482" y="41972"/>
                  </a:lnTo>
                  <a:lnTo>
                    <a:pt x="46089" y="40899"/>
                  </a:lnTo>
                  <a:lnTo>
                    <a:pt x="45689" y="39844"/>
                  </a:lnTo>
                  <a:lnTo>
                    <a:pt x="45277" y="38799"/>
                  </a:lnTo>
                  <a:lnTo>
                    <a:pt x="44860" y="37763"/>
                  </a:lnTo>
                  <a:lnTo>
                    <a:pt x="44430" y="36736"/>
                  </a:lnTo>
                  <a:lnTo>
                    <a:pt x="43988" y="35718"/>
                  </a:lnTo>
                  <a:lnTo>
                    <a:pt x="43540" y="34719"/>
                  </a:lnTo>
                  <a:lnTo>
                    <a:pt x="43080" y="33729"/>
                  </a:lnTo>
                  <a:lnTo>
                    <a:pt x="42613" y="32739"/>
                  </a:lnTo>
                  <a:lnTo>
                    <a:pt x="42135" y="31768"/>
                  </a:lnTo>
                  <a:lnTo>
                    <a:pt x="41645" y="30815"/>
                  </a:lnTo>
                  <a:lnTo>
                    <a:pt x="41148" y="29862"/>
                  </a:lnTo>
                  <a:lnTo>
                    <a:pt x="40640" y="28928"/>
                  </a:lnTo>
                  <a:lnTo>
                    <a:pt x="40125" y="28003"/>
                  </a:lnTo>
                  <a:lnTo>
                    <a:pt x="39604" y="27087"/>
                  </a:lnTo>
                  <a:lnTo>
                    <a:pt x="39071" y="26190"/>
                  </a:lnTo>
                  <a:lnTo>
                    <a:pt x="38526" y="25302"/>
                  </a:lnTo>
                  <a:lnTo>
                    <a:pt x="37982" y="24432"/>
                  </a:lnTo>
                  <a:lnTo>
                    <a:pt x="37418" y="23563"/>
                  </a:lnTo>
                  <a:lnTo>
                    <a:pt x="36855" y="22721"/>
                  </a:lnTo>
                  <a:lnTo>
                    <a:pt x="36280" y="21879"/>
                  </a:lnTo>
                  <a:lnTo>
                    <a:pt x="35693" y="21056"/>
                  </a:lnTo>
                  <a:lnTo>
                    <a:pt x="35106" y="20242"/>
                  </a:lnTo>
                  <a:lnTo>
                    <a:pt x="34506" y="19446"/>
                  </a:lnTo>
                  <a:lnTo>
                    <a:pt x="33895" y="18669"/>
                  </a:lnTo>
                  <a:lnTo>
                    <a:pt x="33283" y="17892"/>
                  </a:lnTo>
                  <a:lnTo>
                    <a:pt x="32659" y="17143"/>
                  </a:lnTo>
                  <a:lnTo>
                    <a:pt x="32030" y="16402"/>
                  </a:lnTo>
                  <a:lnTo>
                    <a:pt x="31394" y="15672"/>
                  </a:lnTo>
                  <a:lnTo>
                    <a:pt x="30746" y="14959"/>
                  </a:lnTo>
                  <a:lnTo>
                    <a:pt x="30092" y="14256"/>
                  </a:lnTo>
                  <a:lnTo>
                    <a:pt x="29432" y="13572"/>
                  </a:lnTo>
                  <a:lnTo>
                    <a:pt x="28766" y="12906"/>
                  </a:lnTo>
                  <a:lnTo>
                    <a:pt x="28094" y="12249"/>
                  </a:lnTo>
                  <a:lnTo>
                    <a:pt x="27416" y="11611"/>
                  </a:lnTo>
                  <a:lnTo>
                    <a:pt x="26726" y="10991"/>
                  </a:lnTo>
                  <a:lnTo>
                    <a:pt x="26036" y="10380"/>
                  </a:lnTo>
                  <a:lnTo>
                    <a:pt x="25333" y="9788"/>
                  </a:lnTo>
                  <a:lnTo>
                    <a:pt x="24625" y="9215"/>
                  </a:lnTo>
                  <a:lnTo>
                    <a:pt x="23910" y="8650"/>
                  </a:lnTo>
                  <a:lnTo>
                    <a:pt x="23196" y="8104"/>
                  </a:lnTo>
                  <a:lnTo>
                    <a:pt x="22469" y="7577"/>
                  </a:lnTo>
                  <a:lnTo>
                    <a:pt x="21737" y="7068"/>
                  </a:lnTo>
                  <a:lnTo>
                    <a:pt x="20998" y="6569"/>
                  </a:lnTo>
                  <a:lnTo>
                    <a:pt x="20253" y="6088"/>
                  </a:lnTo>
                  <a:lnTo>
                    <a:pt x="19509" y="5625"/>
                  </a:lnTo>
                  <a:lnTo>
                    <a:pt x="18752" y="5181"/>
                  </a:lnTo>
                  <a:lnTo>
                    <a:pt x="17989" y="4756"/>
                  </a:lnTo>
                  <a:lnTo>
                    <a:pt x="17226" y="4349"/>
                  </a:lnTo>
                  <a:lnTo>
                    <a:pt x="16717" y="4080"/>
                  </a:lnTo>
                  <a:lnTo>
                    <a:pt x="16209" y="3831"/>
                  </a:lnTo>
                  <a:lnTo>
                    <a:pt x="15700" y="3590"/>
                  </a:lnTo>
                  <a:lnTo>
                    <a:pt x="15185" y="3350"/>
                  </a:lnTo>
                  <a:lnTo>
                    <a:pt x="14671" y="3118"/>
                  </a:lnTo>
                  <a:lnTo>
                    <a:pt x="14156" y="2896"/>
                  </a:lnTo>
                  <a:lnTo>
                    <a:pt x="13635" y="2683"/>
                  </a:lnTo>
                  <a:lnTo>
                    <a:pt x="13115" y="2480"/>
                  </a:lnTo>
                  <a:lnTo>
                    <a:pt x="12588" y="2276"/>
                  </a:lnTo>
                  <a:lnTo>
                    <a:pt x="12061" y="2091"/>
                  </a:lnTo>
                  <a:lnTo>
                    <a:pt x="11534" y="1906"/>
                  </a:lnTo>
                  <a:lnTo>
                    <a:pt x="11002" y="1731"/>
                  </a:lnTo>
                  <a:lnTo>
                    <a:pt x="10475" y="1564"/>
                  </a:lnTo>
                  <a:lnTo>
                    <a:pt x="9936" y="1407"/>
                  </a:lnTo>
                  <a:lnTo>
                    <a:pt x="9403" y="1259"/>
                  </a:lnTo>
                  <a:lnTo>
                    <a:pt x="8864" y="1111"/>
                  </a:lnTo>
                  <a:lnTo>
                    <a:pt x="8325" y="981"/>
                  </a:lnTo>
                  <a:lnTo>
                    <a:pt x="7787" y="852"/>
                  </a:lnTo>
                  <a:lnTo>
                    <a:pt x="7242" y="741"/>
                  </a:lnTo>
                  <a:lnTo>
                    <a:pt x="6697" y="630"/>
                  </a:lnTo>
                  <a:lnTo>
                    <a:pt x="6152" y="528"/>
                  </a:lnTo>
                  <a:lnTo>
                    <a:pt x="5601" y="436"/>
                  </a:lnTo>
                  <a:lnTo>
                    <a:pt x="5056" y="352"/>
                  </a:lnTo>
                  <a:lnTo>
                    <a:pt x="4499" y="278"/>
                  </a:lnTo>
                  <a:lnTo>
                    <a:pt x="3948" y="213"/>
                  </a:lnTo>
                  <a:lnTo>
                    <a:pt x="3391" y="158"/>
                  </a:lnTo>
                  <a:lnTo>
                    <a:pt x="2840" y="112"/>
                  </a:lnTo>
                  <a:lnTo>
                    <a:pt x="2277" y="65"/>
                  </a:lnTo>
                  <a:lnTo>
                    <a:pt x="1720" y="38"/>
                  </a:lnTo>
                  <a:lnTo>
                    <a:pt x="1163" y="19"/>
                  </a:lnTo>
                  <a:lnTo>
                    <a:pt x="600" y="1"/>
                  </a:lnTo>
                  <a:close/>
                </a:path>
              </a:pathLst>
            </a:custGeom>
            <a:solidFill>
              <a:srgbClr val="DA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6795;p67">
              <a:extLst>
                <a:ext uri="{FF2B5EF4-FFF2-40B4-BE49-F238E27FC236}">
                  <a16:creationId xmlns:a16="http://schemas.microsoft.com/office/drawing/2014/main" id="{5A4E4E78-7C56-E6ED-942B-5CD61C2699FF}"/>
                </a:ext>
              </a:extLst>
            </p:cNvPr>
            <p:cNvSpPr/>
            <p:nvPr/>
          </p:nvSpPr>
          <p:spPr>
            <a:xfrm>
              <a:off x="-1150875" y="-9146175"/>
              <a:ext cx="1323875" cy="6396300"/>
            </a:xfrm>
            <a:custGeom>
              <a:avLst/>
              <a:gdLst/>
              <a:ahLst/>
              <a:cxnLst/>
              <a:rect l="l" t="t" r="r" b="b"/>
              <a:pathLst>
                <a:path w="52955" h="255852" fill="none" extrusionOk="0">
                  <a:moveTo>
                    <a:pt x="52955" y="80659"/>
                  </a:moveTo>
                  <a:lnTo>
                    <a:pt x="52955" y="144887"/>
                  </a:lnTo>
                  <a:lnTo>
                    <a:pt x="46494" y="182945"/>
                  </a:lnTo>
                  <a:lnTo>
                    <a:pt x="41584" y="211845"/>
                  </a:lnTo>
                  <a:lnTo>
                    <a:pt x="29402" y="211845"/>
                  </a:lnTo>
                  <a:lnTo>
                    <a:pt x="26029" y="225342"/>
                  </a:lnTo>
                  <a:lnTo>
                    <a:pt x="21270" y="244371"/>
                  </a:lnTo>
                  <a:lnTo>
                    <a:pt x="21270" y="244371"/>
                  </a:lnTo>
                  <a:lnTo>
                    <a:pt x="20992" y="244713"/>
                  </a:lnTo>
                  <a:lnTo>
                    <a:pt x="20707" y="245055"/>
                  </a:lnTo>
                  <a:lnTo>
                    <a:pt x="20417" y="245388"/>
                  </a:lnTo>
                  <a:lnTo>
                    <a:pt x="20132" y="245722"/>
                  </a:lnTo>
                  <a:lnTo>
                    <a:pt x="19835" y="246055"/>
                  </a:lnTo>
                  <a:lnTo>
                    <a:pt x="19545" y="246369"/>
                  </a:lnTo>
                  <a:lnTo>
                    <a:pt x="19248" y="246693"/>
                  </a:lnTo>
                  <a:lnTo>
                    <a:pt x="18952" y="246998"/>
                  </a:lnTo>
                  <a:lnTo>
                    <a:pt x="18655" y="247303"/>
                  </a:lnTo>
                  <a:lnTo>
                    <a:pt x="18352" y="247609"/>
                  </a:lnTo>
                  <a:lnTo>
                    <a:pt x="18049" y="247905"/>
                  </a:lnTo>
                  <a:lnTo>
                    <a:pt x="17747" y="248191"/>
                  </a:lnTo>
                  <a:lnTo>
                    <a:pt x="17438" y="248478"/>
                  </a:lnTo>
                  <a:lnTo>
                    <a:pt x="17129" y="248765"/>
                  </a:lnTo>
                  <a:lnTo>
                    <a:pt x="16820" y="249033"/>
                  </a:lnTo>
                  <a:lnTo>
                    <a:pt x="16505" y="249311"/>
                  </a:lnTo>
                  <a:lnTo>
                    <a:pt x="16191" y="249570"/>
                  </a:lnTo>
                  <a:lnTo>
                    <a:pt x="15876" y="249829"/>
                  </a:lnTo>
                  <a:lnTo>
                    <a:pt x="15561" y="250088"/>
                  </a:lnTo>
                  <a:lnTo>
                    <a:pt x="15240" y="250338"/>
                  </a:lnTo>
                  <a:lnTo>
                    <a:pt x="14919" y="250578"/>
                  </a:lnTo>
                  <a:lnTo>
                    <a:pt x="14598" y="250819"/>
                  </a:lnTo>
                  <a:lnTo>
                    <a:pt x="14271" y="251050"/>
                  </a:lnTo>
                  <a:lnTo>
                    <a:pt x="13950" y="251281"/>
                  </a:lnTo>
                  <a:lnTo>
                    <a:pt x="13623" y="251503"/>
                  </a:lnTo>
                  <a:lnTo>
                    <a:pt x="13290" y="251725"/>
                  </a:lnTo>
                  <a:lnTo>
                    <a:pt x="12963" y="251929"/>
                  </a:lnTo>
                  <a:lnTo>
                    <a:pt x="12630" y="252142"/>
                  </a:lnTo>
                  <a:lnTo>
                    <a:pt x="12297" y="252345"/>
                  </a:lnTo>
                  <a:lnTo>
                    <a:pt x="11964" y="252539"/>
                  </a:lnTo>
                  <a:lnTo>
                    <a:pt x="11631" y="252724"/>
                  </a:lnTo>
                  <a:lnTo>
                    <a:pt x="11292" y="252909"/>
                  </a:lnTo>
                  <a:lnTo>
                    <a:pt x="10953" y="253094"/>
                  </a:lnTo>
                  <a:lnTo>
                    <a:pt x="10614" y="253261"/>
                  </a:lnTo>
                  <a:lnTo>
                    <a:pt x="10275" y="253437"/>
                  </a:lnTo>
                  <a:lnTo>
                    <a:pt x="9930" y="253594"/>
                  </a:lnTo>
                  <a:lnTo>
                    <a:pt x="9591" y="253751"/>
                  </a:lnTo>
                  <a:lnTo>
                    <a:pt x="9246" y="253908"/>
                  </a:lnTo>
                  <a:lnTo>
                    <a:pt x="8901" y="254047"/>
                  </a:lnTo>
                  <a:lnTo>
                    <a:pt x="8556" y="254195"/>
                  </a:lnTo>
                  <a:lnTo>
                    <a:pt x="8210" y="254325"/>
                  </a:lnTo>
                  <a:lnTo>
                    <a:pt x="7859" y="254454"/>
                  </a:lnTo>
                  <a:lnTo>
                    <a:pt x="7508" y="254575"/>
                  </a:lnTo>
                  <a:lnTo>
                    <a:pt x="7163" y="254695"/>
                  </a:lnTo>
                  <a:lnTo>
                    <a:pt x="6812" y="254806"/>
                  </a:lnTo>
                  <a:lnTo>
                    <a:pt x="6455" y="254917"/>
                  </a:lnTo>
                  <a:lnTo>
                    <a:pt x="6103" y="255019"/>
                  </a:lnTo>
                  <a:lnTo>
                    <a:pt x="5752" y="255111"/>
                  </a:lnTo>
                  <a:lnTo>
                    <a:pt x="5395" y="255204"/>
                  </a:lnTo>
                  <a:lnTo>
                    <a:pt x="5044" y="255287"/>
                  </a:lnTo>
                  <a:lnTo>
                    <a:pt x="4687" y="255361"/>
                  </a:lnTo>
                  <a:lnTo>
                    <a:pt x="4329" y="255435"/>
                  </a:lnTo>
                  <a:lnTo>
                    <a:pt x="3972" y="255500"/>
                  </a:lnTo>
                  <a:lnTo>
                    <a:pt x="3615" y="255564"/>
                  </a:lnTo>
                  <a:lnTo>
                    <a:pt x="3252" y="255620"/>
                  </a:lnTo>
                  <a:lnTo>
                    <a:pt x="2894" y="255666"/>
                  </a:lnTo>
                  <a:lnTo>
                    <a:pt x="2537" y="255712"/>
                  </a:lnTo>
                  <a:lnTo>
                    <a:pt x="2174" y="255749"/>
                  </a:lnTo>
                  <a:lnTo>
                    <a:pt x="1811" y="255777"/>
                  </a:lnTo>
                  <a:lnTo>
                    <a:pt x="1453" y="255805"/>
                  </a:lnTo>
                  <a:lnTo>
                    <a:pt x="1090" y="255823"/>
                  </a:lnTo>
                  <a:lnTo>
                    <a:pt x="727" y="255842"/>
                  </a:lnTo>
                  <a:lnTo>
                    <a:pt x="363" y="255842"/>
                  </a:lnTo>
                  <a:lnTo>
                    <a:pt x="0" y="255851"/>
                  </a:lnTo>
                  <a:lnTo>
                    <a:pt x="0" y="250347"/>
                  </a:lnTo>
                  <a:lnTo>
                    <a:pt x="0" y="250347"/>
                  </a:lnTo>
                  <a:lnTo>
                    <a:pt x="400" y="250032"/>
                  </a:lnTo>
                  <a:lnTo>
                    <a:pt x="799" y="249718"/>
                  </a:lnTo>
                  <a:lnTo>
                    <a:pt x="1193" y="249385"/>
                  </a:lnTo>
                  <a:lnTo>
                    <a:pt x="1587" y="249052"/>
                  </a:lnTo>
                  <a:lnTo>
                    <a:pt x="1980" y="248700"/>
                  </a:lnTo>
                  <a:lnTo>
                    <a:pt x="2362" y="248349"/>
                  </a:lnTo>
                  <a:lnTo>
                    <a:pt x="2749" y="247988"/>
                  </a:lnTo>
                  <a:lnTo>
                    <a:pt x="3130" y="247618"/>
                  </a:lnTo>
                  <a:lnTo>
                    <a:pt x="3506" y="247239"/>
                  </a:lnTo>
                  <a:lnTo>
                    <a:pt x="3881" y="246850"/>
                  </a:lnTo>
                  <a:lnTo>
                    <a:pt x="4251" y="246452"/>
                  </a:lnTo>
                  <a:lnTo>
                    <a:pt x="4620" y="246055"/>
                  </a:lnTo>
                  <a:lnTo>
                    <a:pt x="4983" y="245647"/>
                  </a:lnTo>
                  <a:lnTo>
                    <a:pt x="5347" y="245222"/>
                  </a:lnTo>
                  <a:lnTo>
                    <a:pt x="5704" y="244796"/>
                  </a:lnTo>
                  <a:lnTo>
                    <a:pt x="6061" y="244371"/>
                  </a:lnTo>
                  <a:lnTo>
                    <a:pt x="14186" y="211845"/>
                  </a:lnTo>
                  <a:lnTo>
                    <a:pt x="26375" y="211845"/>
                  </a:lnTo>
                  <a:lnTo>
                    <a:pt x="37745" y="144887"/>
                  </a:lnTo>
                  <a:lnTo>
                    <a:pt x="37745" y="76783"/>
                  </a:lnTo>
                  <a:lnTo>
                    <a:pt x="37745" y="76783"/>
                  </a:lnTo>
                  <a:lnTo>
                    <a:pt x="37739" y="75932"/>
                  </a:lnTo>
                  <a:lnTo>
                    <a:pt x="37733" y="75081"/>
                  </a:lnTo>
                  <a:lnTo>
                    <a:pt x="37715" y="74239"/>
                  </a:lnTo>
                  <a:lnTo>
                    <a:pt x="37697" y="73388"/>
                  </a:lnTo>
                  <a:lnTo>
                    <a:pt x="37673" y="72546"/>
                  </a:lnTo>
                  <a:lnTo>
                    <a:pt x="37642" y="71713"/>
                  </a:lnTo>
                  <a:lnTo>
                    <a:pt x="37600" y="70871"/>
                  </a:lnTo>
                  <a:lnTo>
                    <a:pt x="37558" y="70039"/>
                  </a:lnTo>
                  <a:lnTo>
                    <a:pt x="37509" y="69216"/>
                  </a:lnTo>
                  <a:lnTo>
                    <a:pt x="37455" y="68392"/>
                  </a:lnTo>
                  <a:lnTo>
                    <a:pt x="37400" y="67569"/>
                  </a:lnTo>
                  <a:lnTo>
                    <a:pt x="37334" y="66746"/>
                  </a:lnTo>
                  <a:lnTo>
                    <a:pt x="37261" y="65931"/>
                  </a:lnTo>
                  <a:lnTo>
                    <a:pt x="37188" y="65127"/>
                  </a:lnTo>
                  <a:lnTo>
                    <a:pt x="37104" y="64313"/>
                  </a:lnTo>
                  <a:lnTo>
                    <a:pt x="37019" y="63508"/>
                  </a:lnTo>
                  <a:lnTo>
                    <a:pt x="36928" y="62712"/>
                  </a:lnTo>
                  <a:lnTo>
                    <a:pt x="36831" y="61907"/>
                  </a:lnTo>
                  <a:lnTo>
                    <a:pt x="36728" y="61112"/>
                  </a:lnTo>
                  <a:lnTo>
                    <a:pt x="36619" y="60325"/>
                  </a:lnTo>
                  <a:lnTo>
                    <a:pt x="36504" y="59539"/>
                  </a:lnTo>
                  <a:lnTo>
                    <a:pt x="36383" y="58753"/>
                  </a:lnTo>
                  <a:lnTo>
                    <a:pt x="36262" y="57976"/>
                  </a:lnTo>
                  <a:lnTo>
                    <a:pt x="36135" y="57199"/>
                  </a:lnTo>
                  <a:lnTo>
                    <a:pt x="36002" y="56431"/>
                  </a:lnTo>
                  <a:lnTo>
                    <a:pt x="35862" y="55663"/>
                  </a:lnTo>
                  <a:lnTo>
                    <a:pt x="35717" y="54895"/>
                  </a:lnTo>
                  <a:lnTo>
                    <a:pt x="35566" y="54137"/>
                  </a:lnTo>
                  <a:lnTo>
                    <a:pt x="35414" y="53378"/>
                  </a:lnTo>
                  <a:lnTo>
                    <a:pt x="35251" y="52629"/>
                  </a:lnTo>
                  <a:lnTo>
                    <a:pt x="35087" y="51879"/>
                  </a:lnTo>
                  <a:lnTo>
                    <a:pt x="34918" y="51139"/>
                  </a:lnTo>
                  <a:lnTo>
                    <a:pt x="34742" y="50390"/>
                  </a:lnTo>
                  <a:lnTo>
                    <a:pt x="34567" y="49659"/>
                  </a:lnTo>
                  <a:lnTo>
                    <a:pt x="34379" y="48928"/>
                  </a:lnTo>
                  <a:lnTo>
                    <a:pt x="34191" y="48198"/>
                  </a:lnTo>
                  <a:lnTo>
                    <a:pt x="33998" y="47476"/>
                  </a:lnTo>
                  <a:lnTo>
                    <a:pt x="33804" y="46754"/>
                  </a:lnTo>
                  <a:lnTo>
                    <a:pt x="33598" y="46042"/>
                  </a:lnTo>
                  <a:lnTo>
                    <a:pt x="33392" y="45330"/>
                  </a:lnTo>
                  <a:lnTo>
                    <a:pt x="33180" y="44618"/>
                  </a:lnTo>
                  <a:lnTo>
                    <a:pt x="32962" y="43914"/>
                  </a:lnTo>
                  <a:lnTo>
                    <a:pt x="32738" y="43221"/>
                  </a:lnTo>
                  <a:lnTo>
                    <a:pt x="32514" y="42527"/>
                  </a:lnTo>
                  <a:lnTo>
                    <a:pt x="32284" y="41833"/>
                  </a:lnTo>
                  <a:lnTo>
                    <a:pt x="32048" y="41148"/>
                  </a:lnTo>
                  <a:lnTo>
                    <a:pt x="31806" y="40473"/>
                  </a:lnTo>
                  <a:lnTo>
                    <a:pt x="31564" y="39789"/>
                  </a:lnTo>
                  <a:lnTo>
                    <a:pt x="31315" y="39123"/>
                  </a:lnTo>
                  <a:lnTo>
                    <a:pt x="31061" y="38456"/>
                  </a:lnTo>
                  <a:lnTo>
                    <a:pt x="30807" y="37790"/>
                  </a:lnTo>
                  <a:lnTo>
                    <a:pt x="30540" y="37134"/>
                  </a:lnTo>
                  <a:lnTo>
                    <a:pt x="30274" y="36477"/>
                  </a:lnTo>
                  <a:lnTo>
                    <a:pt x="30007" y="35829"/>
                  </a:lnTo>
                  <a:lnTo>
                    <a:pt x="29729" y="35191"/>
                  </a:lnTo>
                  <a:lnTo>
                    <a:pt x="29450" y="34553"/>
                  </a:lnTo>
                  <a:lnTo>
                    <a:pt x="29166" y="33914"/>
                  </a:lnTo>
                  <a:lnTo>
                    <a:pt x="28881" y="33285"/>
                  </a:lnTo>
                  <a:lnTo>
                    <a:pt x="28591" y="32656"/>
                  </a:lnTo>
                  <a:lnTo>
                    <a:pt x="28294" y="32036"/>
                  </a:lnTo>
                  <a:lnTo>
                    <a:pt x="27991" y="31426"/>
                  </a:lnTo>
                  <a:lnTo>
                    <a:pt x="27688" y="30815"/>
                  </a:lnTo>
                  <a:lnTo>
                    <a:pt x="27380" y="30214"/>
                  </a:lnTo>
                  <a:lnTo>
                    <a:pt x="27071" y="29613"/>
                  </a:lnTo>
                  <a:lnTo>
                    <a:pt x="26750" y="29011"/>
                  </a:lnTo>
                  <a:lnTo>
                    <a:pt x="26429" y="28429"/>
                  </a:lnTo>
                  <a:lnTo>
                    <a:pt x="26108" y="27837"/>
                  </a:lnTo>
                  <a:lnTo>
                    <a:pt x="25781" y="27263"/>
                  </a:lnTo>
                  <a:lnTo>
                    <a:pt x="25448" y="26689"/>
                  </a:lnTo>
                  <a:lnTo>
                    <a:pt x="25115" y="26116"/>
                  </a:lnTo>
                  <a:lnTo>
                    <a:pt x="24776" y="25552"/>
                  </a:lnTo>
                  <a:lnTo>
                    <a:pt x="24431" y="24996"/>
                  </a:lnTo>
                  <a:lnTo>
                    <a:pt x="24086" y="24441"/>
                  </a:lnTo>
                  <a:lnTo>
                    <a:pt x="23735" y="23896"/>
                  </a:lnTo>
                  <a:lnTo>
                    <a:pt x="23378" y="23350"/>
                  </a:lnTo>
                  <a:lnTo>
                    <a:pt x="23020" y="22813"/>
                  </a:lnTo>
                  <a:lnTo>
                    <a:pt x="22657" y="22277"/>
                  </a:lnTo>
                  <a:lnTo>
                    <a:pt x="22294" y="21749"/>
                  </a:lnTo>
                  <a:lnTo>
                    <a:pt x="21924" y="21231"/>
                  </a:lnTo>
                  <a:lnTo>
                    <a:pt x="21549" y="20713"/>
                  </a:lnTo>
                  <a:lnTo>
                    <a:pt x="21174" y="20205"/>
                  </a:lnTo>
                  <a:lnTo>
                    <a:pt x="20792" y="19705"/>
                  </a:lnTo>
                  <a:lnTo>
                    <a:pt x="20411" y="19205"/>
                  </a:lnTo>
                  <a:lnTo>
                    <a:pt x="20023" y="18706"/>
                  </a:lnTo>
                  <a:lnTo>
                    <a:pt x="19636" y="18225"/>
                  </a:lnTo>
                  <a:lnTo>
                    <a:pt x="19242" y="17744"/>
                  </a:lnTo>
                  <a:lnTo>
                    <a:pt x="18843" y="17263"/>
                  </a:lnTo>
                  <a:lnTo>
                    <a:pt x="18443" y="16791"/>
                  </a:lnTo>
                  <a:lnTo>
                    <a:pt x="18043" y="16328"/>
                  </a:lnTo>
                  <a:lnTo>
                    <a:pt x="17638" y="15866"/>
                  </a:lnTo>
                  <a:lnTo>
                    <a:pt x="17226" y="15413"/>
                  </a:lnTo>
                  <a:lnTo>
                    <a:pt x="16814" y="14969"/>
                  </a:lnTo>
                  <a:lnTo>
                    <a:pt x="16396" y="14525"/>
                  </a:lnTo>
                  <a:lnTo>
                    <a:pt x="15979" y="14090"/>
                  </a:lnTo>
                  <a:lnTo>
                    <a:pt x="15555" y="13664"/>
                  </a:lnTo>
                  <a:lnTo>
                    <a:pt x="15125" y="13239"/>
                  </a:lnTo>
                  <a:lnTo>
                    <a:pt x="14701" y="12822"/>
                  </a:lnTo>
                  <a:lnTo>
                    <a:pt x="14265" y="12415"/>
                  </a:lnTo>
                  <a:lnTo>
                    <a:pt x="13835" y="12008"/>
                  </a:lnTo>
                  <a:lnTo>
                    <a:pt x="13393" y="11611"/>
                  </a:lnTo>
                  <a:lnTo>
                    <a:pt x="12951" y="11213"/>
                  </a:lnTo>
                  <a:lnTo>
                    <a:pt x="12509" y="10824"/>
                  </a:lnTo>
                  <a:lnTo>
                    <a:pt x="12061" y="10445"/>
                  </a:lnTo>
                  <a:lnTo>
                    <a:pt x="11613" y="10075"/>
                  </a:lnTo>
                  <a:lnTo>
                    <a:pt x="11159" y="9705"/>
                  </a:lnTo>
                  <a:lnTo>
                    <a:pt x="10705" y="9344"/>
                  </a:lnTo>
                  <a:lnTo>
                    <a:pt x="10245" y="8993"/>
                  </a:lnTo>
                  <a:lnTo>
                    <a:pt x="9785" y="8641"/>
                  </a:lnTo>
                  <a:lnTo>
                    <a:pt x="9324" y="8299"/>
                  </a:lnTo>
                  <a:lnTo>
                    <a:pt x="8858" y="7966"/>
                  </a:lnTo>
                  <a:lnTo>
                    <a:pt x="8386" y="7633"/>
                  </a:lnTo>
                  <a:lnTo>
                    <a:pt x="7914" y="7309"/>
                  </a:lnTo>
                  <a:lnTo>
                    <a:pt x="7441" y="6994"/>
                  </a:lnTo>
                  <a:lnTo>
                    <a:pt x="6963" y="6680"/>
                  </a:lnTo>
                  <a:lnTo>
                    <a:pt x="6485" y="6384"/>
                  </a:lnTo>
                  <a:lnTo>
                    <a:pt x="6006" y="6088"/>
                  </a:lnTo>
                  <a:lnTo>
                    <a:pt x="5522" y="5792"/>
                  </a:lnTo>
                  <a:lnTo>
                    <a:pt x="5032" y="5514"/>
                  </a:lnTo>
                  <a:lnTo>
                    <a:pt x="4541" y="5237"/>
                  </a:lnTo>
                  <a:lnTo>
                    <a:pt x="4051" y="4968"/>
                  </a:lnTo>
                  <a:lnTo>
                    <a:pt x="3560" y="4700"/>
                  </a:lnTo>
                  <a:lnTo>
                    <a:pt x="3064" y="4441"/>
                  </a:lnTo>
                  <a:lnTo>
                    <a:pt x="2561" y="4201"/>
                  </a:lnTo>
                  <a:lnTo>
                    <a:pt x="2059" y="3951"/>
                  </a:lnTo>
                  <a:lnTo>
                    <a:pt x="1556" y="3720"/>
                  </a:lnTo>
                  <a:lnTo>
                    <a:pt x="1054" y="3488"/>
                  </a:lnTo>
                  <a:lnTo>
                    <a:pt x="545" y="3266"/>
                  </a:lnTo>
                  <a:lnTo>
                    <a:pt x="37" y="3054"/>
                  </a:lnTo>
                  <a:lnTo>
                    <a:pt x="37" y="1"/>
                  </a:lnTo>
                  <a:lnTo>
                    <a:pt x="37" y="1"/>
                  </a:lnTo>
                  <a:lnTo>
                    <a:pt x="600" y="1"/>
                  </a:lnTo>
                  <a:lnTo>
                    <a:pt x="1163" y="19"/>
                  </a:lnTo>
                  <a:lnTo>
                    <a:pt x="1720" y="38"/>
                  </a:lnTo>
                  <a:lnTo>
                    <a:pt x="2277" y="65"/>
                  </a:lnTo>
                  <a:lnTo>
                    <a:pt x="2840" y="112"/>
                  </a:lnTo>
                  <a:lnTo>
                    <a:pt x="3391" y="158"/>
                  </a:lnTo>
                  <a:lnTo>
                    <a:pt x="3948" y="213"/>
                  </a:lnTo>
                  <a:lnTo>
                    <a:pt x="4499" y="278"/>
                  </a:lnTo>
                  <a:lnTo>
                    <a:pt x="5056" y="352"/>
                  </a:lnTo>
                  <a:lnTo>
                    <a:pt x="5601" y="436"/>
                  </a:lnTo>
                  <a:lnTo>
                    <a:pt x="6152" y="528"/>
                  </a:lnTo>
                  <a:lnTo>
                    <a:pt x="6697" y="630"/>
                  </a:lnTo>
                  <a:lnTo>
                    <a:pt x="7242" y="741"/>
                  </a:lnTo>
                  <a:lnTo>
                    <a:pt x="7787" y="852"/>
                  </a:lnTo>
                  <a:lnTo>
                    <a:pt x="8325" y="981"/>
                  </a:lnTo>
                  <a:lnTo>
                    <a:pt x="8864" y="1111"/>
                  </a:lnTo>
                  <a:lnTo>
                    <a:pt x="9403" y="1259"/>
                  </a:lnTo>
                  <a:lnTo>
                    <a:pt x="9936" y="1407"/>
                  </a:lnTo>
                  <a:lnTo>
                    <a:pt x="10475" y="1564"/>
                  </a:lnTo>
                  <a:lnTo>
                    <a:pt x="11002" y="1731"/>
                  </a:lnTo>
                  <a:lnTo>
                    <a:pt x="11534" y="1906"/>
                  </a:lnTo>
                  <a:lnTo>
                    <a:pt x="12061" y="2091"/>
                  </a:lnTo>
                  <a:lnTo>
                    <a:pt x="12588" y="2276"/>
                  </a:lnTo>
                  <a:lnTo>
                    <a:pt x="13115" y="2480"/>
                  </a:lnTo>
                  <a:lnTo>
                    <a:pt x="13635" y="2683"/>
                  </a:lnTo>
                  <a:lnTo>
                    <a:pt x="14156" y="2896"/>
                  </a:lnTo>
                  <a:lnTo>
                    <a:pt x="14671" y="3118"/>
                  </a:lnTo>
                  <a:lnTo>
                    <a:pt x="15185" y="3350"/>
                  </a:lnTo>
                  <a:lnTo>
                    <a:pt x="15700" y="3590"/>
                  </a:lnTo>
                  <a:lnTo>
                    <a:pt x="16209" y="3831"/>
                  </a:lnTo>
                  <a:lnTo>
                    <a:pt x="16717" y="4080"/>
                  </a:lnTo>
                  <a:lnTo>
                    <a:pt x="17226" y="4349"/>
                  </a:lnTo>
                  <a:lnTo>
                    <a:pt x="17226" y="4349"/>
                  </a:lnTo>
                  <a:lnTo>
                    <a:pt x="17989" y="4756"/>
                  </a:lnTo>
                  <a:lnTo>
                    <a:pt x="18752" y="5181"/>
                  </a:lnTo>
                  <a:lnTo>
                    <a:pt x="19509" y="5625"/>
                  </a:lnTo>
                  <a:lnTo>
                    <a:pt x="20253" y="6088"/>
                  </a:lnTo>
                  <a:lnTo>
                    <a:pt x="20998" y="6569"/>
                  </a:lnTo>
                  <a:lnTo>
                    <a:pt x="21737" y="7068"/>
                  </a:lnTo>
                  <a:lnTo>
                    <a:pt x="22469" y="7577"/>
                  </a:lnTo>
                  <a:lnTo>
                    <a:pt x="23196" y="8104"/>
                  </a:lnTo>
                  <a:lnTo>
                    <a:pt x="23910" y="8650"/>
                  </a:lnTo>
                  <a:lnTo>
                    <a:pt x="24625" y="9215"/>
                  </a:lnTo>
                  <a:lnTo>
                    <a:pt x="25333" y="9788"/>
                  </a:lnTo>
                  <a:lnTo>
                    <a:pt x="26036" y="10380"/>
                  </a:lnTo>
                  <a:lnTo>
                    <a:pt x="26726" y="10991"/>
                  </a:lnTo>
                  <a:lnTo>
                    <a:pt x="27416" y="11611"/>
                  </a:lnTo>
                  <a:lnTo>
                    <a:pt x="28094" y="12249"/>
                  </a:lnTo>
                  <a:lnTo>
                    <a:pt x="28766" y="12906"/>
                  </a:lnTo>
                  <a:lnTo>
                    <a:pt x="29432" y="13572"/>
                  </a:lnTo>
                  <a:lnTo>
                    <a:pt x="30092" y="14256"/>
                  </a:lnTo>
                  <a:lnTo>
                    <a:pt x="30746" y="14959"/>
                  </a:lnTo>
                  <a:lnTo>
                    <a:pt x="31394" y="15672"/>
                  </a:lnTo>
                  <a:lnTo>
                    <a:pt x="32030" y="16402"/>
                  </a:lnTo>
                  <a:lnTo>
                    <a:pt x="32659" y="17143"/>
                  </a:lnTo>
                  <a:lnTo>
                    <a:pt x="33283" y="17892"/>
                  </a:lnTo>
                  <a:lnTo>
                    <a:pt x="33895" y="18669"/>
                  </a:lnTo>
                  <a:lnTo>
                    <a:pt x="34506" y="19446"/>
                  </a:lnTo>
                  <a:lnTo>
                    <a:pt x="35106" y="20242"/>
                  </a:lnTo>
                  <a:lnTo>
                    <a:pt x="35693" y="21056"/>
                  </a:lnTo>
                  <a:lnTo>
                    <a:pt x="36280" y="21879"/>
                  </a:lnTo>
                  <a:lnTo>
                    <a:pt x="36855" y="22721"/>
                  </a:lnTo>
                  <a:lnTo>
                    <a:pt x="37418" y="23563"/>
                  </a:lnTo>
                  <a:lnTo>
                    <a:pt x="37982" y="24432"/>
                  </a:lnTo>
                  <a:lnTo>
                    <a:pt x="38526" y="25302"/>
                  </a:lnTo>
                  <a:lnTo>
                    <a:pt x="39071" y="26190"/>
                  </a:lnTo>
                  <a:lnTo>
                    <a:pt x="39604" y="27087"/>
                  </a:lnTo>
                  <a:lnTo>
                    <a:pt x="40125" y="28003"/>
                  </a:lnTo>
                  <a:lnTo>
                    <a:pt x="40640" y="28928"/>
                  </a:lnTo>
                  <a:lnTo>
                    <a:pt x="41148" y="29862"/>
                  </a:lnTo>
                  <a:lnTo>
                    <a:pt x="41645" y="30815"/>
                  </a:lnTo>
                  <a:lnTo>
                    <a:pt x="42135" y="31768"/>
                  </a:lnTo>
                  <a:lnTo>
                    <a:pt x="42613" y="32739"/>
                  </a:lnTo>
                  <a:lnTo>
                    <a:pt x="43080" y="33729"/>
                  </a:lnTo>
                  <a:lnTo>
                    <a:pt x="43540" y="34719"/>
                  </a:lnTo>
                  <a:lnTo>
                    <a:pt x="43988" y="35718"/>
                  </a:lnTo>
                  <a:lnTo>
                    <a:pt x="44430" y="36736"/>
                  </a:lnTo>
                  <a:lnTo>
                    <a:pt x="44860" y="37763"/>
                  </a:lnTo>
                  <a:lnTo>
                    <a:pt x="45277" y="38799"/>
                  </a:lnTo>
                  <a:lnTo>
                    <a:pt x="45689" y="39844"/>
                  </a:lnTo>
                  <a:lnTo>
                    <a:pt x="46089" y="40899"/>
                  </a:lnTo>
                  <a:lnTo>
                    <a:pt x="46482" y="41972"/>
                  </a:lnTo>
                  <a:lnTo>
                    <a:pt x="46858" y="43045"/>
                  </a:lnTo>
                  <a:lnTo>
                    <a:pt x="47227" y="44127"/>
                  </a:lnTo>
                  <a:lnTo>
                    <a:pt x="47590" y="45228"/>
                  </a:lnTo>
                  <a:lnTo>
                    <a:pt x="47936" y="46329"/>
                  </a:lnTo>
                  <a:lnTo>
                    <a:pt x="48275" y="47448"/>
                  </a:lnTo>
                  <a:lnTo>
                    <a:pt x="48602" y="48568"/>
                  </a:lnTo>
                  <a:lnTo>
                    <a:pt x="48916" y="49696"/>
                  </a:lnTo>
                  <a:lnTo>
                    <a:pt x="49219" y="50843"/>
                  </a:lnTo>
                  <a:lnTo>
                    <a:pt x="49516" y="51990"/>
                  </a:lnTo>
                  <a:lnTo>
                    <a:pt x="49794" y="53147"/>
                  </a:lnTo>
                  <a:lnTo>
                    <a:pt x="50067" y="54312"/>
                  </a:lnTo>
                  <a:lnTo>
                    <a:pt x="50327" y="55487"/>
                  </a:lnTo>
                  <a:lnTo>
                    <a:pt x="50575" y="56671"/>
                  </a:lnTo>
                  <a:lnTo>
                    <a:pt x="50812" y="57865"/>
                  </a:lnTo>
                  <a:lnTo>
                    <a:pt x="51036" y="59058"/>
                  </a:lnTo>
                  <a:lnTo>
                    <a:pt x="51036" y="59058"/>
                  </a:lnTo>
                  <a:lnTo>
                    <a:pt x="51151" y="59706"/>
                  </a:lnTo>
                  <a:lnTo>
                    <a:pt x="51266" y="60353"/>
                  </a:lnTo>
                  <a:lnTo>
                    <a:pt x="51375" y="61001"/>
                  </a:lnTo>
                  <a:lnTo>
                    <a:pt x="51478" y="61658"/>
                  </a:lnTo>
                  <a:lnTo>
                    <a:pt x="51580" y="62305"/>
                  </a:lnTo>
                  <a:lnTo>
                    <a:pt x="51677" y="62962"/>
                  </a:lnTo>
                  <a:lnTo>
                    <a:pt x="51774" y="63619"/>
                  </a:lnTo>
                  <a:lnTo>
                    <a:pt x="51865" y="64285"/>
                  </a:lnTo>
                  <a:lnTo>
                    <a:pt x="51950" y="64942"/>
                  </a:lnTo>
                  <a:lnTo>
                    <a:pt x="52035" y="65608"/>
                  </a:lnTo>
                  <a:lnTo>
                    <a:pt x="52119" y="66274"/>
                  </a:lnTo>
                  <a:lnTo>
                    <a:pt x="52192" y="66940"/>
                  </a:lnTo>
                  <a:lnTo>
                    <a:pt x="52271" y="67615"/>
                  </a:lnTo>
                  <a:lnTo>
                    <a:pt x="52337" y="68281"/>
                  </a:lnTo>
                  <a:lnTo>
                    <a:pt x="52404" y="68956"/>
                  </a:lnTo>
                  <a:lnTo>
                    <a:pt x="52464" y="69632"/>
                  </a:lnTo>
                  <a:lnTo>
                    <a:pt x="52525" y="70307"/>
                  </a:lnTo>
                  <a:lnTo>
                    <a:pt x="52579" y="70992"/>
                  </a:lnTo>
                  <a:lnTo>
                    <a:pt x="52634" y="71667"/>
                  </a:lnTo>
                  <a:lnTo>
                    <a:pt x="52682" y="72352"/>
                  </a:lnTo>
                  <a:lnTo>
                    <a:pt x="52725" y="73036"/>
                  </a:lnTo>
                  <a:lnTo>
                    <a:pt x="52761" y="73721"/>
                  </a:lnTo>
                  <a:lnTo>
                    <a:pt x="52804" y="74405"/>
                  </a:lnTo>
                  <a:lnTo>
                    <a:pt x="52834" y="75099"/>
                  </a:lnTo>
                  <a:lnTo>
                    <a:pt x="52864" y="75784"/>
                  </a:lnTo>
                  <a:lnTo>
                    <a:pt x="52888" y="76477"/>
                  </a:lnTo>
                  <a:lnTo>
                    <a:pt x="52906" y="77171"/>
                  </a:lnTo>
                  <a:lnTo>
                    <a:pt x="52925" y="77865"/>
                  </a:lnTo>
                  <a:lnTo>
                    <a:pt x="52943" y="78559"/>
                  </a:lnTo>
                  <a:lnTo>
                    <a:pt x="52949" y="79262"/>
                  </a:lnTo>
                  <a:lnTo>
                    <a:pt x="52955" y="79956"/>
                  </a:lnTo>
                  <a:lnTo>
                    <a:pt x="52955" y="80659"/>
                  </a:lnTo>
                  <a:lnTo>
                    <a:pt x="52955" y="806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6796;p67">
              <a:extLst>
                <a:ext uri="{FF2B5EF4-FFF2-40B4-BE49-F238E27FC236}">
                  <a16:creationId xmlns:a16="http://schemas.microsoft.com/office/drawing/2014/main" id="{D918FD20-F3C4-4CA3-F969-59FED827079F}"/>
                </a:ext>
              </a:extLst>
            </p:cNvPr>
            <p:cNvSpPr/>
            <p:nvPr/>
          </p:nvSpPr>
          <p:spPr>
            <a:xfrm>
              <a:off x="172975" y="-7129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6797;p67">
              <a:extLst>
                <a:ext uri="{FF2B5EF4-FFF2-40B4-BE49-F238E27FC236}">
                  <a16:creationId xmlns:a16="http://schemas.microsoft.com/office/drawing/2014/main" id="{0FF50DE2-0DBC-74EF-B831-B37230A7BE2D}"/>
                </a:ext>
              </a:extLst>
            </p:cNvPr>
            <p:cNvSpPr/>
            <p:nvPr/>
          </p:nvSpPr>
          <p:spPr>
            <a:xfrm>
              <a:off x="-776400" y="-4572550"/>
              <a:ext cx="787900" cy="1059925"/>
            </a:xfrm>
            <a:custGeom>
              <a:avLst/>
              <a:gdLst/>
              <a:ahLst/>
              <a:cxnLst/>
              <a:rect l="l" t="t" r="r" b="b"/>
              <a:pathLst>
                <a:path w="31516" h="42397" extrusionOk="0">
                  <a:moveTo>
                    <a:pt x="19188" y="0"/>
                  </a:moveTo>
                  <a:lnTo>
                    <a:pt x="18813" y="10"/>
                  </a:lnTo>
                  <a:lnTo>
                    <a:pt x="18443" y="28"/>
                  </a:lnTo>
                  <a:lnTo>
                    <a:pt x="18068" y="56"/>
                  </a:lnTo>
                  <a:lnTo>
                    <a:pt x="17699" y="93"/>
                  </a:lnTo>
                  <a:lnTo>
                    <a:pt x="17329" y="139"/>
                  </a:lnTo>
                  <a:lnTo>
                    <a:pt x="16966" y="204"/>
                  </a:lnTo>
                  <a:lnTo>
                    <a:pt x="16603" y="269"/>
                  </a:lnTo>
                  <a:lnTo>
                    <a:pt x="16245" y="352"/>
                  </a:lnTo>
                  <a:lnTo>
                    <a:pt x="15816" y="463"/>
                  </a:lnTo>
                  <a:lnTo>
                    <a:pt x="15398" y="583"/>
                  </a:lnTo>
                  <a:lnTo>
                    <a:pt x="14974" y="713"/>
                  </a:lnTo>
                  <a:lnTo>
                    <a:pt x="14562" y="870"/>
                  </a:lnTo>
                  <a:lnTo>
                    <a:pt x="14151" y="1027"/>
                  </a:lnTo>
                  <a:lnTo>
                    <a:pt x="13739" y="1203"/>
                  </a:lnTo>
                  <a:lnTo>
                    <a:pt x="13339" y="1397"/>
                  </a:lnTo>
                  <a:lnTo>
                    <a:pt x="12934" y="1601"/>
                  </a:lnTo>
                  <a:lnTo>
                    <a:pt x="12540" y="1813"/>
                  </a:lnTo>
                  <a:lnTo>
                    <a:pt x="12146" y="2045"/>
                  </a:lnTo>
                  <a:lnTo>
                    <a:pt x="11759" y="2285"/>
                  </a:lnTo>
                  <a:lnTo>
                    <a:pt x="11371" y="2544"/>
                  </a:lnTo>
                  <a:lnTo>
                    <a:pt x="10996" y="2803"/>
                  </a:lnTo>
                  <a:lnTo>
                    <a:pt x="10621" y="3090"/>
                  </a:lnTo>
                  <a:lnTo>
                    <a:pt x="10245" y="3377"/>
                  </a:lnTo>
                  <a:lnTo>
                    <a:pt x="9882" y="3682"/>
                  </a:lnTo>
                  <a:lnTo>
                    <a:pt x="9519" y="3997"/>
                  </a:lnTo>
                  <a:lnTo>
                    <a:pt x="9161" y="4320"/>
                  </a:lnTo>
                  <a:lnTo>
                    <a:pt x="8810" y="4663"/>
                  </a:lnTo>
                  <a:lnTo>
                    <a:pt x="8465" y="5005"/>
                  </a:lnTo>
                  <a:lnTo>
                    <a:pt x="8126" y="5366"/>
                  </a:lnTo>
                  <a:lnTo>
                    <a:pt x="7793" y="5736"/>
                  </a:lnTo>
                  <a:lnTo>
                    <a:pt x="7460" y="6115"/>
                  </a:lnTo>
                  <a:lnTo>
                    <a:pt x="7139" y="6513"/>
                  </a:lnTo>
                  <a:lnTo>
                    <a:pt x="6818" y="6911"/>
                  </a:lnTo>
                  <a:lnTo>
                    <a:pt x="6503" y="7327"/>
                  </a:lnTo>
                  <a:lnTo>
                    <a:pt x="6201" y="7743"/>
                  </a:lnTo>
                  <a:lnTo>
                    <a:pt x="5898" y="8178"/>
                  </a:lnTo>
                  <a:lnTo>
                    <a:pt x="5601" y="8622"/>
                  </a:lnTo>
                  <a:lnTo>
                    <a:pt x="5317" y="9075"/>
                  </a:lnTo>
                  <a:lnTo>
                    <a:pt x="5032" y="9529"/>
                  </a:lnTo>
                  <a:lnTo>
                    <a:pt x="4754" y="10000"/>
                  </a:lnTo>
                  <a:lnTo>
                    <a:pt x="4487" y="10482"/>
                  </a:lnTo>
                  <a:lnTo>
                    <a:pt x="4227" y="10972"/>
                  </a:lnTo>
                  <a:lnTo>
                    <a:pt x="3966" y="11462"/>
                  </a:lnTo>
                  <a:lnTo>
                    <a:pt x="3718" y="11971"/>
                  </a:lnTo>
                  <a:lnTo>
                    <a:pt x="3476" y="12489"/>
                  </a:lnTo>
                  <a:lnTo>
                    <a:pt x="3246" y="13007"/>
                  </a:lnTo>
                  <a:lnTo>
                    <a:pt x="3016" y="13534"/>
                  </a:lnTo>
                  <a:lnTo>
                    <a:pt x="2798" y="14071"/>
                  </a:lnTo>
                  <a:lnTo>
                    <a:pt x="2586" y="14617"/>
                  </a:lnTo>
                  <a:lnTo>
                    <a:pt x="2380" y="15172"/>
                  </a:lnTo>
                  <a:lnTo>
                    <a:pt x="2180" y="15736"/>
                  </a:lnTo>
                  <a:lnTo>
                    <a:pt x="1993" y="16300"/>
                  </a:lnTo>
                  <a:lnTo>
                    <a:pt x="1811" y="16874"/>
                  </a:lnTo>
                  <a:lnTo>
                    <a:pt x="1635" y="17457"/>
                  </a:lnTo>
                  <a:lnTo>
                    <a:pt x="1472" y="18039"/>
                  </a:lnTo>
                  <a:lnTo>
                    <a:pt x="1314" y="18641"/>
                  </a:lnTo>
                  <a:lnTo>
                    <a:pt x="1163" y="19242"/>
                  </a:lnTo>
                  <a:lnTo>
                    <a:pt x="1024" y="19843"/>
                  </a:lnTo>
                  <a:lnTo>
                    <a:pt x="891" y="20463"/>
                  </a:lnTo>
                  <a:lnTo>
                    <a:pt x="770" y="21074"/>
                  </a:lnTo>
                  <a:lnTo>
                    <a:pt x="655" y="21703"/>
                  </a:lnTo>
                  <a:lnTo>
                    <a:pt x="552" y="22332"/>
                  </a:lnTo>
                  <a:lnTo>
                    <a:pt x="455" y="22970"/>
                  </a:lnTo>
                  <a:lnTo>
                    <a:pt x="364" y="23608"/>
                  </a:lnTo>
                  <a:lnTo>
                    <a:pt x="285" y="24256"/>
                  </a:lnTo>
                  <a:lnTo>
                    <a:pt x="219" y="24904"/>
                  </a:lnTo>
                  <a:lnTo>
                    <a:pt x="158" y="25560"/>
                  </a:lnTo>
                  <a:lnTo>
                    <a:pt x="110" y="26217"/>
                  </a:lnTo>
                  <a:lnTo>
                    <a:pt x="67" y="26883"/>
                  </a:lnTo>
                  <a:lnTo>
                    <a:pt x="37" y="27559"/>
                  </a:lnTo>
                  <a:lnTo>
                    <a:pt x="13" y="28225"/>
                  </a:lnTo>
                  <a:lnTo>
                    <a:pt x="7" y="28900"/>
                  </a:lnTo>
                  <a:lnTo>
                    <a:pt x="1" y="29113"/>
                  </a:lnTo>
                  <a:lnTo>
                    <a:pt x="1" y="29325"/>
                  </a:lnTo>
                  <a:lnTo>
                    <a:pt x="1" y="42397"/>
                  </a:lnTo>
                  <a:lnTo>
                    <a:pt x="11050" y="42397"/>
                  </a:lnTo>
                  <a:lnTo>
                    <a:pt x="14423" y="28900"/>
                  </a:lnTo>
                  <a:lnTo>
                    <a:pt x="26605" y="28900"/>
                  </a:lnTo>
                  <a:lnTo>
                    <a:pt x="31515" y="0"/>
                  </a:lnTo>
                  <a:close/>
                </a:path>
              </a:pathLst>
            </a:custGeom>
            <a:solidFill>
              <a:srgbClr val="96C9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6798;p67">
              <a:extLst>
                <a:ext uri="{FF2B5EF4-FFF2-40B4-BE49-F238E27FC236}">
                  <a16:creationId xmlns:a16="http://schemas.microsoft.com/office/drawing/2014/main" id="{B7D1E172-384D-9C9D-0BF2-9A09062BCA02}"/>
                </a:ext>
              </a:extLst>
            </p:cNvPr>
            <p:cNvSpPr/>
            <p:nvPr/>
          </p:nvSpPr>
          <p:spPr>
            <a:xfrm>
              <a:off x="-776400" y="-4572550"/>
              <a:ext cx="787900" cy="1059925"/>
            </a:xfrm>
            <a:custGeom>
              <a:avLst/>
              <a:gdLst/>
              <a:ahLst/>
              <a:cxnLst/>
              <a:rect l="l" t="t" r="r" b="b"/>
              <a:pathLst>
                <a:path w="31516" h="42397" fill="none" extrusionOk="0">
                  <a:moveTo>
                    <a:pt x="31515" y="0"/>
                  </a:moveTo>
                  <a:lnTo>
                    <a:pt x="26605" y="28900"/>
                  </a:lnTo>
                  <a:lnTo>
                    <a:pt x="14423" y="28900"/>
                  </a:lnTo>
                  <a:lnTo>
                    <a:pt x="11050" y="42397"/>
                  </a:lnTo>
                  <a:lnTo>
                    <a:pt x="1" y="42397"/>
                  </a:lnTo>
                  <a:lnTo>
                    <a:pt x="1" y="29325"/>
                  </a:lnTo>
                  <a:lnTo>
                    <a:pt x="1" y="29325"/>
                  </a:lnTo>
                  <a:lnTo>
                    <a:pt x="1" y="29113"/>
                  </a:lnTo>
                  <a:lnTo>
                    <a:pt x="7" y="28900"/>
                  </a:lnTo>
                  <a:lnTo>
                    <a:pt x="7" y="28900"/>
                  </a:lnTo>
                  <a:lnTo>
                    <a:pt x="13" y="28225"/>
                  </a:lnTo>
                  <a:lnTo>
                    <a:pt x="37" y="27559"/>
                  </a:lnTo>
                  <a:lnTo>
                    <a:pt x="67" y="26883"/>
                  </a:lnTo>
                  <a:lnTo>
                    <a:pt x="110" y="26217"/>
                  </a:lnTo>
                  <a:lnTo>
                    <a:pt x="158" y="25560"/>
                  </a:lnTo>
                  <a:lnTo>
                    <a:pt x="219" y="24904"/>
                  </a:lnTo>
                  <a:lnTo>
                    <a:pt x="285" y="24256"/>
                  </a:lnTo>
                  <a:lnTo>
                    <a:pt x="364" y="23608"/>
                  </a:lnTo>
                  <a:lnTo>
                    <a:pt x="455" y="22970"/>
                  </a:lnTo>
                  <a:lnTo>
                    <a:pt x="552" y="22332"/>
                  </a:lnTo>
                  <a:lnTo>
                    <a:pt x="655" y="21703"/>
                  </a:lnTo>
                  <a:lnTo>
                    <a:pt x="770" y="21074"/>
                  </a:lnTo>
                  <a:lnTo>
                    <a:pt x="891" y="20463"/>
                  </a:lnTo>
                  <a:lnTo>
                    <a:pt x="1024" y="19843"/>
                  </a:lnTo>
                  <a:lnTo>
                    <a:pt x="1163" y="19242"/>
                  </a:lnTo>
                  <a:lnTo>
                    <a:pt x="1314" y="18641"/>
                  </a:lnTo>
                  <a:lnTo>
                    <a:pt x="1472" y="18039"/>
                  </a:lnTo>
                  <a:lnTo>
                    <a:pt x="1635" y="17457"/>
                  </a:lnTo>
                  <a:lnTo>
                    <a:pt x="1811" y="16874"/>
                  </a:lnTo>
                  <a:lnTo>
                    <a:pt x="1993" y="16300"/>
                  </a:lnTo>
                  <a:lnTo>
                    <a:pt x="2180" y="15736"/>
                  </a:lnTo>
                  <a:lnTo>
                    <a:pt x="2380" y="15172"/>
                  </a:lnTo>
                  <a:lnTo>
                    <a:pt x="2586" y="14617"/>
                  </a:lnTo>
                  <a:lnTo>
                    <a:pt x="2798" y="14071"/>
                  </a:lnTo>
                  <a:lnTo>
                    <a:pt x="3016" y="13534"/>
                  </a:lnTo>
                  <a:lnTo>
                    <a:pt x="3246" y="13007"/>
                  </a:lnTo>
                  <a:lnTo>
                    <a:pt x="3476" y="12489"/>
                  </a:lnTo>
                  <a:lnTo>
                    <a:pt x="3718" y="11971"/>
                  </a:lnTo>
                  <a:lnTo>
                    <a:pt x="3966" y="11462"/>
                  </a:lnTo>
                  <a:lnTo>
                    <a:pt x="4227" y="10972"/>
                  </a:lnTo>
                  <a:lnTo>
                    <a:pt x="4487" y="10482"/>
                  </a:lnTo>
                  <a:lnTo>
                    <a:pt x="4754" y="10000"/>
                  </a:lnTo>
                  <a:lnTo>
                    <a:pt x="5032" y="9529"/>
                  </a:lnTo>
                  <a:lnTo>
                    <a:pt x="5317" y="9075"/>
                  </a:lnTo>
                  <a:lnTo>
                    <a:pt x="5601" y="8622"/>
                  </a:lnTo>
                  <a:lnTo>
                    <a:pt x="5898" y="8178"/>
                  </a:lnTo>
                  <a:lnTo>
                    <a:pt x="6201" y="7743"/>
                  </a:lnTo>
                  <a:lnTo>
                    <a:pt x="6503" y="7327"/>
                  </a:lnTo>
                  <a:lnTo>
                    <a:pt x="6818" y="6911"/>
                  </a:lnTo>
                  <a:lnTo>
                    <a:pt x="7139" y="6513"/>
                  </a:lnTo>
                  <a:lnTo>
                    <a:pt x="7460" y="6115"/>
                  </a:lnTo>
                  <a:lnTo>
                    <a:pt x="7793" y="5736"/>
                  </a:lnTo>
                  <a:lnTo>
                    <a:pt x="8126" y="5366"/>
                  </a:lnTo>
                  <a:lnTo>
                    <a:pt x="8465" y="5005"/>
                  </a:lnTo>
                  <a:lnTo>
                    <a:pt x="8810" y="4663"/>
                  </a:lnTo>
                  <a:lnTo>
                    <a:pt x="9161" y="4320"/>
                  </a:lnTo>
                  <a:lnTo>
                    <a:pt x="9519" y="3997"/>
                  </a:lnTo>
                  <a:lnTo>
                    <a:pt x="9882" y="3682"/>
                  </a:lnTo>
                  <a:lnTo>
                    <a:pt x="10245" y="3377"/>
                  </a:lnTo>
                  <a:lnTo>
                    <a:pt x="10621" y="3090"/>
                  </a:lnTo>
                  <a:lnTo>
                    <a:pt x="10996" y="2803"/>
                  </a:lnTo>
                  <a:lnTo>
                    <a:pt x="11371" y="2544"/>
                  </a:lnTo>
                  <a:lnTo>
                    <a:pt x="11759" y="2285"/>
                  </a:lnTo>
                  <a:lnTo>
                    <a:pt x="12146" y="2045"/>
                  </a:lnTo>
                  <a:lnTo>
                    <a:pt x="12540" y="1813"/>
                  </a:lnTo>
                  <a:lnTo>
                    <a:pt x="12934" y="1601"/>
                  </a:lnTo>
                  <a:lnTo>
                    <a:pt x="13339" y="1397"/>
                  </a:lnTo>
                  <a:lnTo>
                    <a:pt x="13739" y="1203"/>
                  </a:lnTo>
                  <a:lnTo>
                    <a:pt x="14151" y="1027"/>
                  </a:lnTo>
                  <a:lnTo>
                    <a:pt x="14562" y="870"/>
                  </a:lnTo>
                  <a:lnTo>
                    <a:pt x="14974" y="713"/>
                  </a:lnTo>
                  <a:lnTo>
                    <a:pt x="15398" y="583"/>
                  </a:lnTo>
                  <a:lnTo>
                    <a:pt x="15816" y="463"/>
                  </a:lnTo>
                  <a:lnTo>
                    <a:pt x="16245" y="352"/>
                  </a:lnTo>
                  <a:lnTo>
                    <a:pt x="16245" y="352"/>
                  </a:lnTo>
                  <a:lnTo>
                    <a:pt x="16603" y="269"/>
                  </a:lnTo>
                  <a:lnTo>
                    <a:pt x="16966" y="204"/>
                  </a:lnTo>
                  <a:lnTo>
                    <a:pt x="17329" y="139"/>
                  </a:lnTo>
                  <a:lnTo>
                    <a:pt x="17699" y="93"/>
                  </a:lnTo>
                  <a:lnTo>
                    <a:pt x="18068" y="56"/>
                  </a:lnTo>
                  <a:lnTo>
                    <a:pt x="18443" y="28"/>
                  </a:lnTo>
                  <a:lnTo>
                    <a:pt x="18813" y="10"/>
                  </a:lnTo>
                  <a:lnTo>
                    <a:pt x="19188" y="0"/>
                  </a:lnTo>
                  <a:lnTo>
                    <a:pt x="315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6799;p67">
              <a:extLst>
                <a:ext uri="{FF2B5EF4-FFF2-40B4-BE49-F238E27FC236}">
                  <a16:creationId xmlns:a16="http://schemas.microsoft.com/office/drawing/2014/main" id="{9C525C04-C9DF-A2AE-A74C-106A20A0E0C6}"/>
                </a:ext>
              </a:extLst>
            </p:cNvPr>
            <p:cNvSpPr/>
            <p:nvPr/>
          </p:nvSpPr>
          <p:spPr>
            <a:xfrm>
              <a:off x="11475" y="-4572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6800;p67">
              <a:extLst>
                <a:ext uri="{FF2B5EF4-FFF2-40B4-BE49-F238E27FC236}">
                  <a16:creationId xmlns:a16="http://schemas.microsoft.com/office/drawing/2014/main" id="{521CA9DE-1180-17BB-BD76-F9FEA19FE320}"/>
                </a:ext>
              </a:extLst>
            </p:cNvPr>
            <p:cNvSpPr/>
            <p:nvPr/>
          </p:nvSpPr>
          <p:spPr>
            <a:xfrm>
              <a:off x="-720250" y="-9037475"/>
              <a:ext cx="845275" cy="1975075"/>
            </a:xfrm>
            <a:custGeom>
              <a:avLst/>
              <a:gdLst/>
              <a:ahLst/>
              <a:cxnLst/>
              <a:rect l="l" t="t" r="r" b="b"/>
              <a:pathLst>
                <a:path w="33811" h="79003" extrusionOk="0">
                  <a:moveTo>
                    <a:pt x="1" y="1"/>
                  </a:moveTo>
                  <a:lnTo>
                    <a:pt x="1" y="79003"/>
                  </a:lnTo>
                  <a:lnTo>
                    <a:pt x="18159" y="79003"/>
                  </a:lnTo>
                  <a:lnTo>
                    <a:pt x="18159" y="54710"/>
                  </a:lnTo>
                  <a:lnTo>
                    <a:pt x="33811" y="54710"/>
                  </a:lnTo>
                  <a:lnTo>
                    <a:pt x="33587" y="53517"/>
                  </a:lnTo>
                  <a:lnTo>
                    <a:pt x="33350" y="52323"/>
                  </a:lnTo>
                  <a:lnTo>
                    <a:pt x="33102" y="51139"/>
                  </a:lnTo>
                  <a:lnTo>
                    <a:pt x="32842" y="49964"/>
                  </a:lnTo>
                  <a:lnTo>
                    <a:pt x="32569" y="48799"/>
                  </a:lnTo>
                  <a:lnTo>
                    <a:pt x="32291" y="47642"/>
                  </a:lnTo>
                  <a:lnTo>
                    <a:pt x="31994" y="46495"/>
                  </a:lnTo>
                  <a:lnTo>
                    <a:pt x="31691" y="45348"/>
                  </a:lnTo>
                  <a:lnTo>
                    <a:pt x="31377" y="44220"/>
                  </a:lnTo>
                  <a:lnTo>
                    <a:pt x="31050" y="43100"/>
                  </a:lnTo>
                  <a:lnTo>
                    <a:pt x="30711" y="41981"/>
                  </a:lnTo>
                  <a:lnTo>
                    <a:pt x="30365" y="40880"/>
                  </a:lnTo>
                  <a:lnTo>
                    <a:pt x="30002" y="39779"/>
                  </a:lnTo>
                  <a:lnTo>
                    <a:pt x="29633" y="38697"/>
                  </a:lnTo>
                  <a:lnTo>
                    <a:pt x="29257" y="37624"/>
                  </a:lnTo>
                  <a:lnTo>
                    <a:pt x="28864" y="36551"/>
                  </a:lnTo>
                  <a:lnTo>
                    <a:pt x="28464" y="35496"/>
                  </a:lnTo>
                  <a:lnTo>
                    <a:pt x="28052" y="34451"/>
                  </a:lnTo>
                  <a:lnTo>
                    <a:pt x="27635" y="33415"/>
                  </a:lnTo>
                  <a:lnTo>
                    <a:pt x="27205" y="32388"/>
                  </a:lnTo>
                  <a:lnTo>
                    <a:pt x="26763" y="31370"/>
                  </a:lnTo>
                  <a:lnTo>
                    <a:pt x="26315" y="30371"/>
                  </a:lnTo>
                  <a:lnTo>
                    <a:pt x="25855" y="29381"/>
                  </a:lnTo>
                  <a:lnTo>
                    <a:pt x="25388" y="28391"/>
                  </a:lnTo>
                  <a:lnTo>
                    <a:pt x="24910" y="27420"/>
                  </a:lnTo>
                  <a:lnTo>
                    <a:pt x="24420" y="26467"/>
                  </a:lnTo>
                  <a:lnTo>
                    <a:pt x="23923" y="25514"/>
                  </a:lnTo>
                  <a:lnTo>
                    <a:pt x="23415" y="24580"/>
                  </a:lnTo>
                  <a:lnTo>
                    <a:pt x="22900" y="23655"/>
                  </a:lnTo>
                  <a:lnTo>
                    <a:pt x="22379" y="22739"/>
                  </a:lnTo>
                  <a:lnTo>
                    <a:pt x="21846" y="21842"/>
                  </a:lnTo>
                  <a:lnTo>
                    <a:pt x="21301" y="20954"/>
                  </a:lnTo>
                  <a:lnTo>
                    <a:pt x="20757" y="20084"/>
                  </a:lnTo>
                  <a:lnTo>
                    <a:pt x="20193" y="19215"/>
                  </a:lnTo>
                  <a:lnTo>
                    <a:pt x="19630" y="18373"/>
                  </a:lnTo>
                  <a:lnTo>
                    <a:pt x="19055" y="17531"/>
                  </a:lnTo>
                  <a:lnTo>
                    <a:pt x="18468" y="16708"/>
                  </a:lnTo>
                  <a:lnTo>
                    <a:pt x="17881" y="15894"/>
                  </a:lnTo>
                  <a:lnTo>
                    <a:pt x="17281" y="15098"/>
                  </a:lnTo>
                  <a:lnTo>
                    <a:pt x="16670" y="14321"/>
                  </a:lnTo>
                  <a:lnTo>
                    <a:pt x="16058" y="13544"/>
                  </a:lnTo>
                  <a:lnTo>
                    <a:pt x="15434" y="12795"/>
                  </a:lnTo>
                  <a:lnTo>
                    <a:pt x="14805" y="12054"/>
                  </a:lnTo>
                  <a:lnTo>
                    <a:pt x="14169" y="11324"/>
                  </a:lnTo>
                  <a:lnTo>
                    <a:pt x="13521" y="10611"/>
                  </a:lnTo>
                  <a:lnTo>
                    <a:pt x="12867" y="9908"/>
                  </a:lnTo>
                  <a:lnTo>
                    <a:pt x="12207" y="9224"/>
                  </a:lnTo>
                  <a:lnTo>
                    <a:pt x="11541" y="8558"/>
                  </a:lnTo>
                  <a:lnTo>
                    <a:pt x="10869" y="7901"/>
                  </a:lnTo>
                  <a:lnTo>
                    <a:pt x="10191" y="7263"/>
                  </a:lnTo>
                  <a:lnTo>
                    <a:pt x="9501" y="6643"/>
                  </a:lnTo>
                  <a:lnTo>
                    <a:pt x="8811" y="6032"/>
                  </a:lnTo>
                  <a:lnTo>
                    <a:pt x="8108" y="5440"/>
                  </a:lnTo>
                  <a:lnTo>
                    <a:pt x="7400" y="4867"/>
                  </a:lnTo>
                  <a:lnTo>
                    <a:pt x="6685" y="4302"/>
                  </a:lnTo>
                  <a:lnTo>
                    <a:pt x="5971" y="3756"/>
                  </a:lnTo>
                  <a:lnTo>
                    <a:pt x="5244" y="3229"/>
                  </a:lnTo>
                  <a:lnTo>
                    <a:pt x="4512" y="2720"/>
                  </a:lnTo>
                  <a:lnTo>
                    <a:pt x="3773" y="2221"/>
                  </a:lnTo>
                  <a:lnTo>
                    <a:pt x="3028" y="1740"/>
                  </a:lnTo>
                  <a:lnTo>
                    <a:pt x="2284" y="1277"/>
                  </a:lnTo>
                  <a:lnTo>
                    <a:pt x="1527" y="833"/>
                  </a:lnTo>
                  <a:lnTo>
                    <a:pt x="764" y="4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6C9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6801;p67">
              <a:extLst>
                <a:ext uri="{FF2B5EF4-FFF2-40B4-BE49-F238E27FC236}">
                  <a16:creationId xmlns:a16="http://schemas.microsoft.com/office/drawing/2014/main" id="{C917652E-D354-2F38-4685-9F009AF6D9B0}"/>
                </a:ext>
              </a:extLst>
            </p:cNvPr>
            <p:cNvSpPr/>
            <p:nvPr/>
          </p:nvSpPr>
          <p:spPr>
            <a:xfrm>
              <a:off x="-720250" y="-9037475"/>
              <a:ext cx="845275" cy="1975075"/>
            </a:xfrm>
            <a:custGeom>
              <a:avLst/>
              <a:gdLst/>
              <a:ahLst/>
              <a:cxnLst/>
              <a:rect l="l" t="t" r="r" b="b"/>
              <a:pathLst>
                <a:path w="33811" h="79003" fill="none" extrusionOk="0">
                  <a:moveTo>
                    <a:pt x="33811" y="54710"/>
                  </a:moveTo>
                  <a:lnTo>
                    <a:pt x="18159" y="54710"/>
                  </a:lnTo>
                  <a:lnTo>
                    <a:pt x="18159" y="79003"/>
                  </a:lnTo>
                  <a:lnTo>
                    <a:pt x="1" y="79003"/>
                  </a:lnTo>
                  <a:lnTo>
                    <a:pt x="1" y="1"/>
                  </a:lnTo>
                  <a:lnTo>
                    <a:pt x="1" y="1"/>
                  </a:lnTo>
                  <a:lnTo>
                    <a:pt x="764" y="408"/>
                  </a:lnTo>
                  <a:lnTo>
                    <a:pt x="1527" y="833"/>
                  </a:lnTo>
                  <a:lnTo>
                    <a:pt x="2284" y="1277"/>
                  </a:lnTo>
                  <a:lnTo>
                    <a:pt x="3028" y="1740"/>
                  </a:lnTo>
                  <a:lnTo>
                    <a:pt x="3773" y="2221"/>
                  </a:lnTo>
                  <a:lnTo>
                    <a:pt x="4512" y="2720"/>
                  </a:lnTo>
                  <a:lnTo>
                    <a:pt x="5244" y="3229"/>
                  </a:lnTo>
                  <a:lnTo>
                    <a:pt x="5971" y="3756"/>
                  </a:lnTo>
                  <a:lnTo>
                    <a:pt x="6685" y="4302"/>
                  </a:lnTo>
                  <a:lnTo>
                    <a:pt x="7400" y="4867"/>
                  </a:lnTo>
                  <a:lnTo>
                    <a:pt x="8108" y="5440"/>
                  </a:lnTo>
                  <a:lnTo>
                    <a:pt x="8811" y="6032"/>
                  </a:lnTo>
                  <a:lnTo>
                    <a:pt x="9501" y="6643"/>
                  </a:lnTo>
                  <a:lnTo>
                    <a:pt x="10191" y="7263"/>
                  </a:lnTo>
                  <a:lnTo>
                    <a:pt x="10869" y="7901"/>
                  </a:lnTo>
                  <a:lnTo>
                    <a:pt x="11541" y="8558"/>
                  </a:lnTo>
                  <a:lnTo>
                    <a:pt x="12207" y="9224"/>
                  </a:lnTo>
                  <a:lnTo>
                    <a:pt x="12867" y="9908"/>
                  </a:lnTo>
                  <a:lnTo>
                    <a:pt x="13521" y="10611"/>
                  </a:lnTo>
                  <a:lnTo>
                    <a:pt x="14169" y="11324"/>
                  </a:lnTo>
                  <a:lnTo>
                    <a:pt x="14805" y="12054"/>
                  </a:lnTo>
                  <a:lnTo>
                    <a:pt x="15434" y="12795"/>
                  </a:lnTo>
                  <a:lnTo>
                    <a:pt x="16058" y="13544"/>
                  </a:lnTo>
                  <a:lnTo>
                    <a:pt x="16670" y="14321"/>
                  </a:lnTo>
                  <a:lnTo>
                    <a:pt x="17281" y="15098"/>
                  </a:lnTo>
                  <a:lnTo>
                    <a:pt x="17881" y="15894"/>
                  </a:lnTo>
                  <a:lnTo>
                    <a:pt x="18468" y="16708"/>
                  </a:lnTo>
                  <a:lnTo>
                    <a:pt x="19055" y="17531"/>
                  </a:lnTo>
                  <a:lnTo>
                    <a:pt x="19630" y="18373"/>
                  </a:lnTo>
                  <a:lnTo>
                    <a:pt x="20193" y="19215"/>
                  </a:lnTo>
                  <a:lnTo>
                    <a:pt x="20757" y="20084"/>
                  </a:lnTo>
                  <a:lnTo>
                    <a:pt x="21301" y="20954"/>
                  </a:lnTo>
                  <a:lnTo>
                    <a:pt x="21846" y="21842"/>
                  </a:lnTo>
                  <a:lnTo>
                    <a:pt x="22379" y="22739"/>
                  </a:lnTo>
                  <a:lnTo>
                    <a:pt x="22900" y="23655"/>
                  </a:lnTo>
                  <a:lnTo>
                    <a:pt x="23415" y="24580"/>
                  </a:lnTo>
                  <a:lnTo>
                    <a:pt x="23923" y="25514"/>
                  </a:lnTo>
                  <a:lnTo>
                    <a:pt x="24420" y="26467"/>
                  </a:lnTo>
                  <a:lnTo>
                    <a:pt x="24910" y="27420"/>
                  </a:lnTo>
                  <a:lnTo>
                    <a:pt x="25388" y="28391"/>
                  </a:lnTo>
                  <a:lnTo>
                    <a:pt x="25855" y="29381"/>
                  </a:lnTo>
                  <a:lnTo>
                    <a:pt x="26315" y="30371"/>
                  </a:lnTo>
                  <a:lnTo>
                    <a:pt x="26763" y="31370"/>
                  </a:lnTo>
                  <a:lnTo>
                    <a:pt x="27205" y="32388"/>
                  </a:lnTo>
                  <a:lnTo>
                    <a:pt x="27635" y="33415"/>
                  </a:lnTo>
                  <a:lnTo>
                    <a:pt x="28052" y="34451"/>
                  </a:lnTo>
                  <a:lnTo>
                    <a:pt x="28464" y="35496"/>
                  </a:lnTo>
                  <a:lnTo>
                    <a:pt x="28864" y="36551"/>
                  </a:lnTo>
                  <a:lnTo>
                    <a:pt x="29257" y="37624"/>
                  </a:lnTo>
                  <a:lnTo>
                    <a:pt x="29633" y="38697"/>
                  </a:lnTo>
                  <a:lnTo>
                    <a:pt x="30002" y="39779"/>
                  </a:lnTo>
                  <a:lnTo>
                    <a:pt x="30365" y="40880"/>
                  </a:lnTo>
                  <a:lnTo>
                    <a:pt x="30711" y="41981"/>
                  </a:lnTo>
                  <a:lnTo>
                    <a:pt x="31050" y="43100"/>
                  </a:lnTo>
                  <a:lnTo>
                    <a:pt x="31377" y="44220"/>
                  </a:lnTo>
                  <a:lnTo>
                    <a:pt x="31691" y="45348"/>
                  </a:lnTo>
                  <a:lnTo>
                    <a:pt x="31994" y="46495"/>
                  </a:lnTo>
                  <a:lnTo>
                    <a:pt x="32291" y="47642"/>
                  </a:lnTo>
                  <a:lnTo>
                    <a:pt x="32569" y="48799"/>
                  </a:lnTo>
                  <a:lnTo>
                    <a:pt x="32842" y="49964"/>
                  </a:lnTo>
                  <a:lnTo>
                    <a:pt x="33102" y="51139"/>
                  </a:lnTo>
                  <a:lnTo>
                    <a:pt x="33350" y="52323"/>
                  </a:lnTo>
                  <a:lnTo>
                    <a:pt x="33587" y="53517"/>
                  </a:lnTo>
                  <a:lnTo>
                    <a:pt x="33811" y="54710"/>
                  </a:lnTo>
                  <a:lnTo>
                    <a:pt x="33811" y="5471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6802;p67">
              <a:extLst>
                <a:ext uri="{FF2B5EF4-FFF2-40B4-BE49-F238E27FC236}">
                  <a16:creationId xmlns:a16="http://schemas.microsoft.com/office/drawing/2014/main" id="{627CB499-B018-8646-ADD2-8F5F120BAD1F}"/>
                </a:ext>
              </a:extLst>
            </p:cNvPr>
            <p:cNvSpPr/>
            <p:nvPr/>
          </p:nvSpPr>
          <p:spPr>
            <a:xfrm>
              <a:off x="125000" y="-7669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6803;p67">
              <a:extLst>
                <a:ext uri="{FF2B5EF4-FFF2-40B4-BE49-F238E27FC236}">
                  <a16:creationId xmlns:a16="http://schemas.microsoft.com/office/drawing/2014/main" id="{11C1CB91-CDC2-B522-5F24-AB0C38049374}"/>
                </a:ext>
              </a:extLst>
            </p:cNvPr>
            <p:cNvSpPr/>
            <p:nvPr/>
          </p:nvSpPr>
          <p:spPr>
            <a:xfrm>
              <a:off x="-776400" y="-4572550"/>
              <a:ext cx="787900" cy="1059925"/>
            </a:xfrm>
            <a:custGeom>
              <a:avLst/>
              <a:gdLst/>
              <a:ahLst/>
              <a:cxnLst/>
              <a:rect l="l" t="t" r="r" b="b"/>
              <a:pathLst>
                <a:path w="31516" h="42397" extrusionOk="0">
                  <a:moveTo>
                    <a:pt x="19188" y="0"/>
                  </a:moveTo>
                  <a:lnTo>
                    <a:pt x="18813" y="10"/>
                  </a:lnTo>
                  <a:lnTo>
                    <a:pt x="18443" y="28"/>
                  </a:lnTo>
                  <a:lnTo>
                    <a:pt x="18068" y="56"/>
                  </a:lnTo>
                  <a:lnTo>
                    <a:pt x="17699" y="93"/>
                  </a:lnTo>
                  <a:lnTo>
                    <a:pt x="17329" y="139"/>
                  </a:lnTo>
                  <a:lnTo>
                    <a:pt x="16966" y="204"/>
                  </a:lnTo>
                  <a:lnTo>
                    <a:pt x="16603" y="269"/>
                  </a:lnTo>
                  <a:lnTo>
                    <a:pt x="16245" y="352"/>
                  </a:lnTo>
                  <a:lnTo>
                    <a:pt x="11396" y="28900"/>
                  </a:lnTo>
                  <a:lnTo>
                    <a:pt x="7" y="28900"/>
                  </a:lnTo>
                  <a:lnTo>
                    <a:pt x="1" y="29113"/>
                  </a:lnTo>
                  <a:lnTo>
                    <a:pt x="1" y="29325"/>
                  </a:lnTo>
                  <a:lnTo>
                    <a:pt x="1" y="42397"/>
                  </a:lnTo>
                  <a:lnTo>
                    <a:pt x="11050" y="42397"/>
                  </a:lnTo>
                  <a:lnTo>
                    <a:pt x="14423" y="28900"/>
                  </a:lnTo>
                  <a:lnTo>
                    <a:pt x="26605" y="28900"/>
                  </a:lnTo>
                  <a:lnTo>
                    <a:pt x="31515" y="0"/>
                  </a:lnTo>
                  <a:close/>
                </a:path>
              </a:pathLst>
            </a:custGeom>
            <a:solidFill>
              <a:srgbClr val="77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6804;p67">
              <a:extLst>
                <a:ext uri="{FF2B5EF4-FFF2-40B4-BE49-F238E27FC236}">
                  <a16:creationId xmlns:a16="http://schemas.microsoft.com/office/drawing/2014/main" id="{20D9BF80-1F9B-2376-F21C-76EFA6A34963}"/>
                </a:ext>
              </a:extLst>
            </p:cNvPr>
            <p:cNvSpPr/>
            <p:nvPr/>
          </p:nvSpPr>
          <p:spPr>
            <a:xfrm>
              <a:off x="-776400" y="-4572550"/>
              <a:ext cx="787900" cy="1059925"/>
            </a:xfrm>
            <a:custGeom>
              <a:avLst/>
              <a:gdLst/>
              <a:ahLst/>
              <a:cxnLst/>
              <a:rect l="l" t="t" r="r" b="b"/>
              <a:pathLst>
                <a:path w="31516" h="42397" fill="none" extrusionOk="0">
                  <a:moveTo>
                    <a:pt x="19188" y="0"/>
                  </a:moveTo>
                  <a:lnTo>
                    <a:pt x="31515" y="0"/>
                  </a:lnTo>
                  <a:lnTo>
                    <a:pt x="26605" y="28900"/>
                  </a:lnTo>
                  <a:lnTo>
                    <a:pt x="14423" y="28900"/>
                  </a:lnTo>
                  <a:lnTo>
                    <a:pt x="11050" y="42397"/>
                  </a:lnTo>
                  <a:lnTo>
                    <a:pt x="1" y="42397"/>
                  </a:lnTo>
                  <a:lnTo>
                    <a:pt x="1" y="29325"/>
                  </a:lnTo>
                  <a:lnTo>
                    <a:pt x="1" y="29325"/>
                  </a:lnTo>
                  <a:lnTo>
                    <a:pt x="1" y="29113"/>
                  </a:lnTo>
                  <a:lnTo>
                    <a:pt x="7" y="28900"/>
                  </a:lnTo>
                  <a:lnTo>
                    <a:pt x="11396" y="28900"/>
                  </a:lnTo>
                  <a:lnTo>
                    <a:pt x="16245" y="352"/>
                  </a:lnTo>
                  <a:lnTo>
                    <a:pt x="16245" y="352"/>
                  </a:lnTo>
                  <a:lnTo>
                    <a:pt x="16603" y="269"/>
                  </a:lnTo>
                  <a:lnTo>
                    <a:pt x="16966" y="204"/>
                  </a:lnTo>
                  <a:lnTo>
                    <a:pt x="17329" y="139"/>
                  </a:lnTo>
                  <a:lnTo>
                    <a:pt x="17699" y="93"/>
                  </a:lnTo>
                  <a:lnTo>
                    <a:pt x="18068" y="56"/>
                  </a:lnTo>
                  <a:lnTo>
                    <a:pt x="18443" y="28"/>
                  </a:lnTo>
                  <a:lnTo>
                    <a:pt x="18813" y="10"/>
                  </a:lnTo>
                  <a:lnTo>
                    <a:pt x="19188" y="0"/>
                  </a:lnTo>
                  <a:lnTo>
                    <a:pt x="1918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6805;p67">
              <a:extLst>
                <a:ext uri="{FF2B5EF4-FFF2-40B4-BE49-F238E27FC236}">
                  <a16:creationId xmlns:a16="http://schemas.microsoft.com/office/drawing/2014/main" id="{329A0480-0565-0A8F-E598-4F3C82BF035E}"/>
                </a:ext>
              </a:extLst>
            </p:cNvPr>
            <p:cNvSpPr/>
            <p:nvPr/>
          </p:nvSpPr>
          <p:spPr>
            <a:xfrm>
              <a:off x="-296700" y="-4572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6806;p67">
              <a:extLst>
                <a:ext uri="{FF2B5EF4-FFF2-40B4-BE49-F238E27FC236}">
                  <a16:creationId xmlns:a16="http://schemas.microsoft.com/office/drawing/2014/main" id="{2499F577-BFEE-F8AB-0C5E-3F276AA2B286}"/>
                </a:ext>
              </a:extLst>
            </p:cNvPr>
            <p:cNvSpPr/>
            <p:nvPr/>
          </p:nvSpPr>
          <p:spPr>
            <a:xfrm>
              <a:off x="-720250" y="-9037475"/>
              <a:ext cx="845275" cy="1367775"/>
            </a:xfrm>
            <a:custGeom>
              <a:avLst/>
              <a:gdLst/>
              <a:ahLst/>
              <a:cxnLst/>
              <a:rect l="l" t="t" r="r" b="b"/>
              <a:pathLst>
                <a:path w="33811" h="54711" extrusionOk="0">
                  <a:moveTo>
                    <a:pt x="1" y="1"/>
                  </a:moveTo>
                  <a:lnTo>
                    <a:pt x="1" y="11083"/>
                  </a:lnTo>
                  <a:lnTo>
                    <a:pt x="443" y="11573"/>
                  </a:lnTo>
                  <a:lnTo>
                    <a:pt x="885" y="12064"/>
                  </a:lnTo>
                  <a:lnTo>
                    <a:pt x="1321" y="12573"/>
                  </a:lnTo>
                  <a:lnTo>
                    <a:pt x="1757" y="13081"/>
                  </a:lnTo>
                  <a:lnTo>
                    <a:pt x="2187" y="13599"/>
                  </a:lnTo>
                  <a:lnTo>
                    <a:pt x="2610" y="14127"/>
                  </a:lnTo>
                  <a:lnTo>
                    <a:pt x="3028" y="14654"/>
                  </a:lnTo>
                  <a:lnTo>
                    <a:pt x="3446" y="15200"/>
                  </a:lnTo>
                  <a:lnTo>
                    <a:pt x="3858" y="15736"/>
                  </a:lnTo>
                  <a:lnTo>
                    <a:pt x="4269" y="16291"/>
                  </a:lnTo>
                  <a:lnTo>
                    <a:pt x="4669" y="16846"/>
                  </a:lnTo>
                  <a:lnTo>
                    <a:pt x="5075" y="17411"/>
                  </a:lnTo>
                  <a:lnTo>
                    <a:pt x="5468" y="17984"/>
                  </a:lnTo>
                  <a:lnTo>
                    <a:pt x="5862" y="18567"/>
                  </a:lnTo>
                  <a:lnTo>
                    <a:pt x="6249" y="19150"/>
                  </a:lnTo>
                  <a:lnTo>
                    <a:pt x="6631" y="19733"/>
                  </a:lnTo>
                  <a:lnTo>
                    <a:pt x="7006" y="20334"/>
                  </a:lnTo>
                  <a:lnTo>
                    <a:pt x="7382" y="20935"/>
                  </a:lnTo>
                  <a:lnTo>
                    <a:pt x="7751" y="21546"/>
                  </a:lnTo>
                  <a:lnTo>
                    <a:pt x="8120" y="22156"/>
                  </a:lnTo>
                  <a:lnTo>
                    <a:pt x="8478" y="22776"/>
                  </a:lnTo>
                  <a:lnTo>
                    <a:pt x="8835" y="23405"/>
                  </a:lnTo>
                  <a:lnTo>
                    <a:pt x="9186" y="24044"/>
                  </a:lnTo>
                  <a:lnTo>
                    <a:pt x="9537" y="24682"/>
                  </a:lnTo>
                  <a:lnTo>
                    <a:pt x="9876" y="25320"/>
                  </a:lnTo>
                  <a:lnTo>
                    <a:pt x="10215" y="25977"/>
                  </a:lnTo>
                  <a:lnTo>
                    <a:pt x="10548" y="26634"/>
                  </a:lnTo>
                  <a:lnTo>
                    <a:pt x="10875" y="27300"/>
                  </a:lnTo>
                  <a:lnTo>
                    <a:pt x="11196" y="27966"/>
                  </a:lnTo>
                  <a:lnTo>
                    <a:pt x="11517" y="28641"/>
                  </a:lnTo>
                  <a:lnTo>
                    <a:pt x="11832" y="29317"/>
                  </a:lnTo>
                  <a:lnTo>
                    <a:pt x="12141" y="30001"/>
                  </a:lnTo>
                  <a:lnTo>
                    <a:pt x="12443" y="30695"/>
                  </a:lnTo>
                  <a:lnTo>
                    <a:pt x="12740" y="31389"/>
                  </a:lnTo>
                  <a:lnTo>
                    <a:pt x="13037" y="32092"/>
                  </a:lnTo>
                  <a:lnTo>
                    <a:pt x="13327" y="32804"/>
                  </a:lnTo>
                  <a:lnTo>
                    <a:pt x="13606" y="33516"/>
                  </a:lnTo>
                  <a:lnTo>
                    <a:pt x="13884" y="34238"/>
                  </a:lnTo>
                  <a:lnTo>
                    <a:pt x="14163" y="34960"/>
                  </a:lnTo>
                  <a:lnTo>
                    <a:pt x="14429" y="35690"/>
                  </a:lnTo>
                  <a:lnTo>
                    <a:pt x="14690" y="36430"/>
                  </a:lnTo>
                  <a:lnTo>
                    <a:pt x="14950" y="37170"/>
                  </a:lnTo>
                  <a:lnTo>
                    <a:pt x="15198" y="37911"/>
                  </a:lnTo>
                  <a:lnTo>
                    <a:pt x="15447" y="38660"/>
                  </a:lnTo>
                  <a:lnTo>
                    <a:pt x="15689" y="39418"/>
                  </a:lnTo>
                  <a:lnTo>
                    <a:pt x="15925" y="40177"/>
                  </a:lnTo>
                  <a:lnTo>
                    <a:pt x="16155" y="40945"/>
                  </a:lnTo>
                  <a:lnTo>
                    <a:pt x="16379" y="41722"/>
                  </a:lnTo>
                  <a:lnTo>
                    <a:pt x="16603" y="42490"/>
                  </a:lnTo>
                  <a:lnTo>
                    <a:pt x="16815" y="43276"/>
                  </a:lnTo>
                  <a:lnTo>
                    <a:pt x="17021" y="44062"/>
                  </a:lnTo>
                  <a:lnTo>
                    <a:pt x="17227" y="44849"/>
                  </a:lnTo>
                  <a:lnTo>
                    <a:pt x="17420" y="45644"/>
                  </a:lnTo>
                  <a:lnTo>
                    <a:pt x="17614" y="46449"/>
                  </a:lnTo>
                  <a:lnTo>
                    <a:pt x="17802" y="47254"/>
                  </a:lnTo>
                  <a:lnTo>
                    <a:pt x="17977" y="48068"/>
                  </a:lnTo>
                  <a:lnTo>
                    <a:pt x="18153" y="48882"/>
                  </a:lnTo>
                  <a:lnTo>
                    <a:pt x="18323" y="49696"/>
                  </a:lnTo>
                  <a:lnTo>
                    <a:pt x="18486" y="50519"/>
                  </a:lnTo>
                  <a:lnTo>
                    <a:pt x="18643" y="51352"/>
                  </a:lnTo>
                  <a:lnTo>
                    <a:pt x="18789" y="52185"/>
                  </a:lnTo>
                  <a:lnTo>
                    <a:pt x="18934" y="53026"/>
                  </a:lnTo>
                  <a:lnTo>
                    <a:pt x="19073" y="53868"/>
                  </a:lnTo>
                  <a:lnTo>
                    <a:pt x="19207" y="54710"/>
                  </a:lnTo>
                  <a:lnTo>
                    <a:pt x="33811" y="54710"/>
                  </a:lnTo>
                  <a:lnTo>
                    <a:pt x="33587" y="53517"/>
                  </a:lnTo>
                  <a:lnTo>
                    <a:pt x="33350" y="52323"/>
                  </a:lnTo>
                  <a:lnTo>
                    <a:pt x="33102" y="51139"/>
                  </a:lnTo>
                  <a:lnTo>
                    <a:pt x="32842" y="49964"/>
                  </a:lnTo>
                  <a:lnTo>
                    <a:pt x="32569" y="48799"/>
                  </a:lnTo>
                  <a:lnTo>
                    <a:pt x="32291" y="47642"/>
                  </a:lnTo>
                  <a:lnTo>
                    <a:pt x="31994" y="46495"/>
                  </a:lnTo>
                  <a:lnTo>
                    <a:pt x="31691" y="45348"/>
                  </a:lnTo>
                  <a:lnTo>
                    <a:pt x="31377" y="44220"/>
                  </a:lnTo>
                  <a:lnTo>
                    <a:pt x="31050" y="43100"/>
                  </a:lnTo>
                  <a:lnTo>
                    <a:pt x="30711" y="41981"/>
                  </a:lnTo>
                  <a:lnTo>
                    <a:pt x="30365" y="40880"/>
                  </a:lnTo>
                  <a:lnTo>
                    <a:pt x="30002" y="39779"/>
                  </a:lnTo>
                  <a:lnTo>
                    <a:pt x="29633" y="38697"/>
                  </a:lnTo>
                  <a:lnTo>
                    <a:pt x="29257" y="37624"/>
                  </a:lnTo>
                  <a:lnTo>
                    <a:pt x="28864" y="36551"/>
                  </a:lnTo>
                  <a:lnTo>
                    <a:pt x="28464" y="35496"/>
                  </a:lnTo>
                  <a:lnTo>
                    <a:pt x="28052" y="34451"/>
                  </a:lnTo>
                  <a:lnTo>
                    <a:pt x="27635" y="33415"/>
                  </a:lnTo>
                  <a:lnTo>
                    <a:pt x="27205" y="32388"/>
                  </a:lnTo>
                  <a:lnTo>
                    <a:pt x="26763" y="31370"/>
                  </a:lnTo>
                  <a:lnTo>
                    <a:pt x="26315" y="30371"/>
                  </a:lnTo>
                  <a:lnTo>
                    <a:pt x="25855" y="29381"/>
                  </a:lnTo>
                  <a:lnTo>
                    <a:pt x="25388" y="28391"/>
                  </a:lnTo>
                  <a:lnTo>
                    <a:pt x="24910" y="27420"/>
                  </a:lnTo>
                  <a:lnTo>
                    <a:pt x="24420" y="26467"/>
                  </a:lnTo>
                  <a:lnTo>
                    <a:pt x="23923" y="25514"/>
                  </a:lnTo>
                  <a:lnTo>
                    <a:pt x="23415" y="24580"/>
                  </a:lnTo>
                  <a:lnTo>
                    <a:pt x="22900" y="23655"/>
                  </a:lnTo>
                  <a:lnTo>
                    <a:pt x="22379" y="22739"/>
                  </a:lnTo>
                  <a:lnTo>
                    <a:pt x="21846" y="21842"/>
                  </a:lnTo>
                  <a:lnTo>
                    <a:pt x="21301" y="20954"/>
                  </a:lnTo>
                  <a:lnTo>
                    <a:pt x="20757" y="20084"/>
                  </a:lnTo>
                  <a:lnTo>
                    <a:pt x="20193" y="19215"/>
                  </a:lnTo>
                  <a:lnTo>
                    <a:pt x="19630" y="18373"/>
                  </a:lnTo>
                  <a:lnTo>
                    <a:pt x="19055" y="17531"/>
                  </a:lnTo>
                  <a:lnTo>
                    <a:pt x="18468" y="16708"/>
                  </a:lnTo>
                  <a:lnTo>
                    <a:pt x="17881" y="15894"/>
                  </a:lnTo>
                  <a:lnTo>
                    <a:pt x="17281" y="15098"/>
                  </a:lnTo>
                  <a:lnTo>
                    <a:pt x="16670" y="14321"/>
                  </a:lnTo>
                  <a:lnTo>
                    <a:pt x="16058" y="13544"/>
                  </a:lnTo>
                  <a:lnTo>
                    <a:pt x="15434" y="12795"/>
                  </a:lnTo>
                  <a:lnTo>
                    <a:pt x="14805" y="12054"/>
                  </a:lnTo>
                  <a:lnTo>
                    <a:pt x="14169" y="11324"/>
                  </a:lnTo>
                  <a:lnTo>
                    <a:pt x="13521" y="10611"/>
                  </a:lnTo>
                  <a:lnTo>
                    <a:pt x="12867" y="9908"/>
                  </a:lnTo>
                  <a:lnTo>
                    <a:pt x="12207" y="9224"/>
                  </a:lnTo>
                  <a:lnTo>
                    <a:pt x="11541" y="8558"/>
                  </a:lnTo>
                  <a:lnTo>
                    <a:pt x="10869" y="7901"/>
                  </a:lnTo>
                  <a:lnTo>
                    <a:pt x="10191" y="7263"/>
                  </a:lnTo>
                  <a:lnTo>
                    <a:pt x="9501" y="6643"/>
                  </a:lnTo>
                  <a:lnTo>
                    <a:pt x="8811" y="6032"/>
                  </a:lnTo>
                  <a:lnTo>
                    <a:pt x="8108" y="5440"/>
                  </a:lnTo>
                  <a:lnTo>
                    <a:pt x="7400" y="4867"/>
                  </a:lnTo>
                  <a:lnTo>
                    <a:pt x="6685" y="4302"/>
                  </a:lnTo>
                  <a:lnTo>
                    <a:pt x="5971" y="3756"/>
                  </a:lnTo>
                  <a:lnTo>
                    <a:pt x="5244" y="3229"/>
                  </a:lnTo>
                  <a:lnTo>
                    <a:pt x="4512" y="2720"/>
                  </a:lnTo>
                  <a:lnTo>
                    <a:pt x="3773" y="2221"/>
                  </a:lnTo>
                  <a:lnTo>
                    <a:pt x="3028" y="1740"/>
                  </a:lnTo>
                  <a:lnTo>
                    <a:pt x="2284" y="1277"/>
                  </a:lnTo>
                  <a:lnTo>
                    <a:pt x="1527" y="833"/>
                  </a:lnTo>
                  <a:lnTo>
                    <a:pt x="764" y="4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7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6807;p67">
              <a:extLst>
                <a:ext uri="{FF2B5EF4-FFF2-40B4-BE49-F238E27FC236}">
                  <a16:creationId xmlns:a16="http://schemas.microsoft.com/office/drawing/2014/main" id="{2160663E-79F8-C738-175C-30ADFD302454}"/>
                </a:ext>
              </a:extLst>
            </p:cNvPr>
            <p:cNvSpPr/>
            <p:nvPr/>
          </p:nvSpPr>
          <p:spPr>
            <a:xfrm>
              <a:off x="-720250" y="-9037475"/>
              <a:ext cx="845275" cy="1367775"/>
            </a:xfrm>
            <a:custGeom>
              <a:avLst/>
              <a:gdLst/>
              <a:ahLst/>
              <a:cxnLst/>
              <a:rect l="l" t="t" r="r" b="b"/>
              <a:pathLst>
                <a:path w="33811" h="54711" fill="none" extrusionOk="0">
                  <a:moveTo>
                    <a:pt x="1" y="11083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764" y="408"/>
                  </a:lnTo>
                  <a:lnTo>
                    <a:pt x="1527" y="833"/>
                  </a:lnTo>
                  <a:lnTo>
                    <a:pt x="2284" y="1277"/>
                  </a:lnTo>
                  <a:lnTo>
                    <a:pt x="3028" y="1740"/>
                  </a:lnTo>
                  <a:lnTo>
                    <a:pt x="3773" y="2221"/>
                  </a:lnTo>
                  <a:lnTo>
                    <a:pt x="4512" y="2720"/>
                  </a:lnTo>
                  <a:lnTo>
                    <a:pt x="5244" y="3229"/>
                  </a:lnTo>
                  <a:lnTo>
                    <a:pt x="5971" y="3756"/>
                  </a:lnTo>
                  <a:lnTo>
                    <a:pt x="6685" y="4302"/>
                  </a:lnTo>
                  <a:lnTo>
                    <a:pt x="7400" y="4867"/>
                  </a:lnTo>
                  <a:lnTo>
                    <a:pt x="8108" y="5440"/>
                  </a:lnTo>
                  <a:lnTo>
                    <a:pt x="8811" y="6032"/>
                  </a:lnTo>
                  <a:lnTo>
                    <a:pt x="9501" y="6643"/>
                  </a:lnTo>
                  <a:lnTo>
                    <a:pt x="10191" y="7263"/>
                  </a:lnTo>
                  <a:lnTo>
                    <a:pt x="10869" y="7901"/>
                  </a:lnTo>
                  <a:lnTo>
                    <a:pt x="11541" y="8558"/>
                  </a:lnTo>
                  <a:lnTo>
                    <a:pt x="12207" y="9224"/>
                  </a:lnTo>
                  <a:lnTo>
                    <a:pt x="12867" y="9908"/>
                  </a:lnTo>
                  <a:lnTo>
                    <a:pt x="13521" y="10611"/>
                  </a:lnTo>
                  <a:lnTo>
                    <a:pt x="14169" y="11324"/>
                  </a:lnTo>
                  <a:lnTo>
                    <a:pt x="14805" y="12054"/>
                  </a:lnTo>
                  <a:lnTo>
                    <a:pt x="15434" y="12795"/>
                  </a:lnTo>
                  <a:lnTo>
                    <a:pt x="16058" y="13544"/>
                  </a:lnTo>
                  <a:lnTo>
                    <a:pt x="16670" y="14321"/>
                  </a:lnTo>
                  <a:lnTo>
                    <a:pt x="17281" y="15098"/>
                  </a:lnTo>
                  <a:lnTo>
                    <a:pt x="17881" y="15894"/>
                  </a:lnTo>
                  <a:lnTo>
                    <a:pt x="18468" y="16708"/>
                  </a:lnTo>
                  <a:lnTo>
                    <a:pt x="19055" y="17531"/>
                  </a:lnTo>
                  <a:lnTo>
                    <a:pt x="19630" y="18373"/>
                  </a:lnTo>
                  <a:lnTo>
                    <a:pt x="20193" y="19215"/>
                  </a:lnTo>
                  <a:lnTo>
                    <a:pt x="20757" y="20084"/>
                  </a:lnTo>
                  <a:lnTo>
                    <a:pt x="21301" y="20954"/>
                  </a:lnTo>
                  <a:lnTo>
                    <a:pt x="21846" y="21842"/>
                  </a:lnTo>
                  <a:lnTo>
                    <a:pt x="22379" y="22739"/>
                  </a:lnTo>
                  <a:lnTo>
                    <a:pt x="22900" y="23655"/>
                  </a:lnTo>
                  <a:lnTo>
                    <a:pt x="23415" y="24580"/>
                  </a:lnTo>
                  <a:lnTo>
                    <a:pt x="23923" y="25514"/>
                  </a:lnTo>
                  <a:lnTo>
                    <a:pt x="24420" y="26467"/>
                  </a:lnTo>
                  <a:lnTo>
                    <a:pt x="24910" y="27420"/>
                  </a:lnTo>
                  <a:lnTo>
                    <a:pt x="25388" y="28391"/>
                  </a:lnTo>
                  <a:lnTo>
                    <a:pt x="25855" y="29381"/>
                  </a:lnTo>
                  <a:lnTo>
                    <a:pt x="26315" y="30371"/>
                  </a:lnTo>
                  <a:lnTo>
                    <a:pt x="26763" y="31370"/>
                  </a:lnTo>
                  <a:lnTo>
                    <a:pt x="27205" y="32388"/>
                  </a:lnTo>
                  <a:lnTo>
                    <a:pt x="27635" y="33415"/>
                  </a:lnTo>
                  <a:lnTo>
                    <a:pt x="28052" y="34451"/>
                  </a:lnTo>
                  <a:lnTo>
                    <a:pt x="28464" y="35496"/>
                  </a:lnTo>
                  <a:lnTo>
                    <a:pt x="28864" y="36551"/>
                  </a:lnTo>
                  <a:lnTo>
                    <a:pt x="29257" y="37624"/>
                  </a:lnTo>
                  <a:lnTo>
                    <a:pt x="29633" y="38697"/>
                  </a:lnTo>
                  <a:lnTo>
                    <a:pt x="30002" y="39779"/>
                  </a:lnTo>
                  <a:lnTo>
                    <a:pt x="30365" y="40880"/>
                  </a:lnTo>
                  <a:lnTo>
                    <a:pt x="30711" y="41981"/>
                  </a:lnTo>
                  <a:lnTo>
                    <a:pt x="31050" y="43100"/>
                  </a:lnTo>
                  <a:lnTo>
                    <a:pt x="31377" y="44220"/>
                  </a:lnTo>
                  <a:lnTo>
                    <a:pt x="31691" y="45348"/>
                  </a:lnTo>
                  <a:lnTo>
                    <a:pt x="31994" y="46495"/>
                  </a:lnTo>
                  <a:lnTo>
                    <a:pt x="32291" y="47642"/>
                  </a:lnTo>
                  <a:lnTo>
                    <a:pt x="32569" y="48799"/>
                  </a:lnTo>
                  <a:lnTo>
                    <a:pt x="32842" y="49964"/>
                  </a:lnTo>
                  <a:lnTo>
                    <a:pt x="33102" y="51139"/>
                  </a:lnTo>
                  <a:lnTo>
                    <a:pt x="33350" y="52323"/>
                  </a:lnTo>
                  <a:lnTo>
                    <a:pt x="33587" y="53517"/>
                  </a:lnTo>
                  <a:lnTo>
                    <a:pt x="33811" y="54710"/>
                  </a:lnTo>
                  <a:lnTo>
                    <a:pt x="19207" y="54710"/>
                  </a:lnTo>
                  <a:lnTo>
                    <a:pt x="19207" y="54710"/>
                  </a:lnTo>
                  <a:lnTo>
                    <a:pt x="19073" y="53868"/>
                  </a:lnTo>
                  <a:lnTo>
                    <a:pt x="18934" y="53026"/>
                  </a:lnTo>
                  <a:lnTo>
                    <a:pt x="18789" y="52185"/>
                  </a:lnTo>
                  <a:lnTo>
                    <a:pt x="18643" y="51352"/>
                  </a:lnTo>
                  <a:lnTo>
                    <a:pt x="18486" y="50519"/>
                  </a:lnTo>
                  <a:lnTo>
                    <a:pt x="18323" y="49696"/>
                  </a:lnTo>
                  <a:lnTo>
                    <a:pt x="18153" y="48882"/>
                  </a:lnTo>
                  <a:lnTo>
                    <a:pt x="17977" y="48068"/>
                  </a:lnTo>
                  <a:lnTo>
                    <a:pt x="17802" y="47254"/>
                  </a:lnTo>
                  <a:lnTo>
                    <a:pt x="17614" y="46449"/>
                  </a:lnTo>
                  <a:lnTo>
                    <a:pt x="17420" y="45644"/>
                  </a:lnTo>
                  <a:lnTo>
                    <a:pt x="17227" y="44849"/>
                  </a:lnTo>
                  <a:lnTo>
                    <a:pt x="17021" y="44062"/>
                  </a:lnTo>
                  <a:lnTo>
                    <a:pt x="16815" y="43276"/>
                  </a:lnTo>
                  <a:lnTo>
                    <a:pt x="16603" y="42490"/>
                  </a:lnTo>
                  <a:lnTo>
                    <a:pt x="16379" y="41722"/>
                  </a:lnTo>
                  <a:lnTo>
                    <a:pt x="16155" y="40945"/>
                  </a:lnTo>
                  <a:lnTo>
                    <a:pt x="15925" y="40177"/>
                  </a:lnTo>
                  <a:lnTo>
                    <a:pt x="15689" y="39418"/>
                  </a:lnTo>
                  <a:lnTo>
                    <a:pt x="15447" y="38660"/>
                  </a:lnTo>
                  <a:lnTo>
                    <a:pt x="15198" y="37911"/>
                  </a:lnTo>
                  <a:lnTo>
                    <a:pt x="14950" y="37170"/>
                  </a:lnTo>
                  <a:lnTo>
                    <a:pt x="14690" y="36430"/>
                  </a:lnTo>
                  <a:lnTo>
                    <a:pt x="14429" y="35690"/>
                  </a:lnTo>
                  <a:lnTo>
                    <a:pt x="14163" y="34960"/>
                  </a:lnTo>
                  <a:lnTo>
                    <a:pt x="13884" y="34238"/>
                  </a:lnTo>
                  <a:lnTo>
                    <a:pt x="13606" y="33516"/>
                  </a:lnTo>
                  <a:lnTo>
                    <a:pt x="13327" y="32804"/>
                  </a:lnTo>
                  <a:lnTo>
                    <a:pt x="13037" y="32092"/>
                  </a:lnTo>
                  <a:lnTo>
                    <a:pt x="12740" y="31389"/>
                  </a:lnTo>
                  <a:lnTo>
                    <a:pt x="12443" y="30695"/>
                  </a:lnTo>
                  <a:lnTo>
                    <a:pt x="12141" y="30001"/>
                  </a:lnTo>
                  <a:lnTo>
                    <a:pt x="11832" y="29317"/>
                  </a:lnTo>
                  <a:lnTo>
                    <a:pt x="11517" y="28641"/>
                  </a:lnTo>
                  <a:lnTo>
                    <a:pt x="11196" y="27966"/>
                  </a:lnTo>
                  <a:lnTo>
                    <a:pt x="10875" y="27300"/>
                  </a:lnTo>
                  <a:lnTo>
                    <a:pt x="10548" y="26634"/>
                  </a:lnTo>
                  <a:lnTo>
                    <a:pt x="10215" y="25977"/>
                  </a:lnTo>
                  <a:lnTo>
                    <a:pt x="9876" y="25320"/>
                  </a:lnTo>
                  <a:lnTo>
                    <a:pt x="9537" y="24682"/>
                  </a:lnTo>
                  <a:lnTo>
                    <a:pt x="9186" y="24044"/>
                  </a:lnTo>
                  <a:lnTo>
                    <a:pt x="8835" y="23405"/>
                  </a:lnTo>
                  <a:lnTo>
                    <a:pt x="8478" y="22776"/>
                  </a:lnTo>
                  <a:lnTo>
                    <a:pt x="8120" y="22156"/>
                  </a:lnTo>
                  <a:lnTo>
                    <a:pt x="7751" y="21546"/>
                  </a:lnTo>
                  <a:lnTo>
                    <a:pt x="7382" y="20935"/>
                  </a:lnTo>
                  <a:lnTo>
                    <a:pt x="7006" y="20334"/>
                  </a:lnTo>
                  <a:lnTo>
                    <a:pt x="6631" y="19733"/>
                  </a:lnTo>
                  <a:lnTo>
                    <a:pt x="6249" y="19150"/>
                  </a:lnTo>
                  <a:lnTo>
                    <a:pt x="5862" y="18567"/>
                  </a:lnTo>
                  <a:lnTo>
                    <a:pt x="5468" y="17984"/>
                  </a:lnTo>
                  <a:lnTo>
                    <a:pt x="5075" y="17411"/>
                  </a:lnTo>
                  <a:lnTo>
                    <a:pt x="4669" y="16846"/>
                  </a:lnTo>
                  <a:lnTo>
                    <a:pt x="4269" y="16291"/>
                  </a:lnTo>
                  <a:lnTo>
                    <a:pt x="3858" y="15736"/>
                  </a:lnTo>
                  <a:lnTo>
                    <a:pt x="3446" y="15200"/>
                  </a:lnTo>
                  <a:lnTo>
                    <a:pt x="3028" y="14654"/>
                  </a:lnTo>
                  <a:lnTo>
                    <a:pt x="2610" y="14127"/>
                  </a:lnTo>
                  <a:lnTo>
                    <a:pt x="2187" y="13599"/>
                  </a:lnTo>
                  <a:lnTo>
                    <a:pt x="1757" y="13081"/>
                  </a:lnTo>
                  <a:lnTo>
                    <a:pt x="1321" y="12573"/>
                  </a:lnTo>
                  <a:lnTo>
                    <a:pt x="885" y="12064"/>
                  </a:lnTo>
                  <a:lnTo>
                    <a:pt x="443" y="11573"/>
                  </a:lnTo>
                  <a:lnTo>
                    <a:pt x="1" y="11083"/>
                  </a:lnTo>
                  <a:lnTo>
                    <a:pt x="1" y="1108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6808;p67">
              <a:extLst>
                <a:ext uri="{FF2B5EF4-FFF2-40B4-BE49-F238E27FC236}">
                  <a16:creationId xmlns:a16="http://schemas.microsoft.com/office/drawing/2014/main" id="{5EEF4C08-3BEE-991B-0027-B014A6301A53}"/>
                </a:ext>
              </a:extLst>
            </p:cNvPr>
            <p:cNvSpPr/>
            <p:nvPr/>
          </p:nvSpPr>
          <p:spPr>
            <a:xfrm>
              <a:off x="-720250" y="-8760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6809;p67">
              <a:extLst>
                <a:ext uri="{FF2B5EF4-FFF2-40B4-BE49-F238E27FC236}">
                  <a16:creationId xmlns:a16="http://schemas.microsoft.com/office/drawing/2014/main" id="{DB08E3CE-7F8D-6D98-3BE3-8E85379593F1}"/>
                </a:ext>
              </a:extLst>
            </p:cNvPr>
            <p:cNvSpPr/>
            <p:nvPr/>
          </p:nvSpPr>
          <p:spPr>
            <a:xfrm>
              <a:off x="-2009150" y="-6289050"/>
              <a:ext cx="379825" cy="581450"/>
            </a:xfrm>
            <a:custGeom>
              <a:avLst/>
              <a:gdLst/>
              <a:ahLst/>
              <a:cxnLst/>
              <a:rect l="l" t="t" r="r" b="b"/>
              <a:pathLst>
                <a:path w="15193" h="23258" extrusionOk="0">
                  <a:moveTo>
                    <a:pt x="7400" y="1"/>
                  </a:moveTo>
                  <a:lnTo>
                    <a:pt x="7206" y="19"/>
                  </a:lnTo>
                  <a:lnTo>
                    <a:pt x="7012" y="38"/>
                  </a:lnTo>
                  <a:lnTo>
                    <a:pt x="6818" y="56"/>
                  </a:lnTo>
                  <a:lnTo>
                    <a:pt x="6631" y="93"/>
                  </a:lnTo>
                  <a:lnTo>
                    <a:pt x="6437" y="130"/>
                  </a:lnTo>
                  <a:lnTo>
                    <a:pt x="6249" y="186"/>
                  </a:lnTo>
                  <a:lnTo>
                    <a:pt x="6068" y="232"/>
                  </a:lnTo>
                  <a:lnTo>
                    <a:pt x="5880" y="297"/>
                  </a:lnTo>
                  <a:lnTo>
                    <a:pt x="5698" y="371"/>
                  </a:lnTo>
                  <a:lnTo>
                    <a:pt x="5517" y="445"/>
                  </a:lnTo>
                  <a:lnTo>
                    <a:pt x="5335" y="519"/>
                  </a:lnTo>
                  <a:lnTo>
                    <a:pt x="5159" y="611"/>
                  </a:lnTo>
                  <a:lnTo>
                    <a:pt x="4984" y="704"/>
                  </a:lnTo>
                  <a:lnTo>
                    <a:pt x="4808" y="805"/>
                  </a:lnTo>
                  <a:lnTo>
                    <a:pt x="4639" y="916"/>
                  </a:lnTo>
                  <a:lnTo>
                    <a:pt x="4469" y="1027"/>
                  </a:lnTo>
                  <a:lnTo>
                    <a:pt x="4306" y="1148"/>
                  </a:lnTo>
                  <a:lnTo>
                    <a:pt x="4136" y="1268"/>
                  </a:lnTo>
                  <a:lnTo>
                    <a:pt x="3973" y="1407"/>
                  </a:lnTo>
                  <a:lnTo>
                    <a:pt x="3815" y="1536"/>
                  </a:lnTo>
                  <a:lnTo>
                    <a:pt x="3658" y="1684"/>
                  </a:lnTo>
                  <a:lnTo>
                    <a:pt x="3500" y="1832"/>
                  </a:lnTo>
                  <a:lnTo>
                    <a:pt x="3349" y="1990"/>
                  </a:lnTo>
                  <a:lnTo>
                    <a:pt x="3198" y="2147"/>
                  </a:lnTo>
                  <a:lnTo>
                    <a:pt x="3052" y="2313"/>
                  </a:lnTo>
                  <a:lnTo>
                    <a:pt x="2907" y="2480"/>
                  </a:lnTo>
                  <a:lnTo>
                    <a:pt x="2768" y="2656"/>
                  </a:lnTo>
                  <a:lnTo>
                    <a:pt x="2629" y="2831"/>
                  </a:lnTo>
                  <a:lnTo>
                    <a:pt x="2489" y="3016"/>
                  </a:lnTo>
                  <a:lnTo>
                    <a:pt x="2356" y="3211"/>
                  </a:lnTo>
                  <a:lnTo>
                    <a:pt x="2223" y="3405"/>
                  </a:lnTo>
                  <a:lnTo>
                    <a:pt x="2096" y="3608"/>
                  </a:lnTo>
                  <a:lnTo>
                    <a:pt x="1975" y="3812"/>
                  </a:lnTo>
                  <a:lnTo>
                    <a:pt x="1854" y="4015"/>
                  </a:lnTo>
                  <a:lnTo>
                    <a:pt x="1739" y="4228"/>
                  </a:lnTo>
                  <a:lnTo>
                    <a:pt x="1624" y="4450"/>
                  </a:lnTo>
                  <a:lnTo>
                    <a:pt x="1508" y="4672"/>
                  </a:lnTo>
                  <a:lnTo>
                    <a:pt x="1406" y="4894"/>
                  </a:lnTo>
                  <a:lnTo>
                    <a:pt x="1297" y="5126"/>
                  </a:lnTo>
                  <a:lnTo>
                    <a:pt x="1200" y="5357"/>
                  </a:lnTo>
                  <a:lnTo>
                    <a:pt x="1103" y="5597"/>
                  </a:lnTo>
                  <a:lnTo>
                    <a:pt x="1006" y="5838"/>
                  </a:lnTo>
                  <a:lnTo>
                    <a:pt x="921" y="6088"/>
                  </a:lnTo>
                  <a:lnTo>
                    <a:pt x="830" y="6337"/>
                  </a:lnTo>
                  <a:lnTo>
                    <a:pt x="752" y="6587"/>
                  </a:lnTo>
                  <a:lnTo>
                    <a:pt x="673" y="6846"/>
                  </a:lnTo>
                  <a:lnTo>
                    <a:pt x="600" y="7105"/>
                  </a:lnTo>
                  <a:lnTo>
                    <a:pt x="528" y="7364"/>
                  </a:lnTo>
                  <a:lnTo>
                    <a:pt x="461" y="7633"/>
                  </a:lnTo>
                  <a:lnTo>
                    <a:pt x="400" y="7901"/>
                  </a:lnTo>
                  <a:lnTo>
                    <a:pt x="346" y="8169"/>
                  </a:lnTo>
                  <a:lnTo>
                    <a:pt x="291" y="8447"/>
                  </a:lnTo>
                  <a:lnTo>
                    <a:pt x="243" y="8724"/>
                  </a:lnTo>
                  <a:lnTo>
                    <a:pt x="195" y="9002"/>
                  </a:lnTo>
                  <a:lnTo>
                    <a:pt x="158" y="9279"/>
                  </a:lnTo>
                  <a:lnTo>
                    <a:pt x="122" y="9566"/>
                  </a:lnTo>
                  <a:lnTo>
                    <a:pt x="92" y="9853"/>
                  </a:lnTo>
                  <a:lnTo>
                    <a:pt x="61" y="10149"/>
                  </a:lnTo>
                  <a:lnTo>
                    <a:pt x="43" y="10436"/>
                  </a:lnTo>
                  <a:lnTo>
                    <a:pt x="25" y="10732"/>
                  </a:lnTo>
                  <a:lnTo>
                    <a:pt x="13" y="11028"/>
                  </a:lnTo>
                  <a:lnTo>
                    <a:pt x="7" y="11324"/>
                  </a:lnTo>
                  <a:lnTo>
                    <a:pt x="1" y="11629"/>
                  </a:lnTo>
                  <a:lnTo>
                    <a:pt x="7" y="11925"/>
                  </a:lnTo>
                  <a:lnTo>
                    <a:pt x="13" y="12221"/>
                  </a:lnTo>
                  <a:lnTo>
                    <a:pt x="25" y="12517"/>
                  </a:lnTo>
                  <a:lnTo>
                    <a:pt x="43" y="12813"/>
                  </a:lnTo>
                  <a:lnTo>
                    <a:pt x="61" y="13109"/>
                  </a:lnTo>
                  <a:lnTo>
                    <a:pt x="92" y="13396"/>
                  </a:lnTo>
                  <a:lnTo>
                    <a:pt x="122" y="13683"/>
                  </a:lnTo>
                  <a:lnTo>
                    <a:pt x="158" y="13969"/>
                  </a:lnTo>
                  <a:lnTo>
                    <a:pt x="195" y="14256"/>
                  </a:lnTo>
                  <a:lnTo>
                    <a:pt x="243" y="14534"/>
                  </a:lnTo>
                  <a:lnTo>
                    <a:pt x="291" y="14811"/>
                  </a:lnTo>
                  <a:lnTo>
                    <a:pt x="346" y="15079"/>
                  </a:lnTo>
                  <a:lnTo>
                    <a:pt x="400" y="15357"/>
                  </a:lnTo>
                  <a:lnTo>
                    <a:pt x="461" y="15625"/>
                  </a:lnTo>
                  <a:lnTo>
                    <a:pt x="528" y="15894"/>
                  </a:lnTo>
                  <a:lnTo>
                    <a:pt x="600" y="16153"/>
                  </a:lnTo>
                  <a:lnTo>
                    <a:pt x="673" y="16412"/>
                  </a:lnTo>
                  <a:lnTo>
                    <a:pt x="752" y="16671"/>
                  </a:lnTo>
                  <a:lnTo>
                    <a:pt x="830" y="16920"/>
                  </a:lnTo>
                  <a:lnTo>
                    <a:pt x="921" y="17170"/>
                  </a:lnTo>
                  <a:lnTo>
                    <a:pt x="1006" y="17411"/>
                  </a:lnTo>
                  <a:lnTo>
                    <a:pt x="1103" y="17651"/>
                  </a:lnTo>
                  <a:lnTo>
                    <a:pt x="1200" y="17892"/>
                  </a:lnTo>
                  <a:lnTo>
                    <a:pt x="1297" y="18123"/>
                  </a:lnTo>
                  <a:lnTo>
                    <a:pt x="1406" y="18354"/>
                  </a:lnTo>
                  <a:lnTo>
                    <a:pt x="1508" y="18586"/>
                  </a:lnTo>
                  <a:lnTo>
                    <a:pt x="1624" y="18808"/>
                  </a:lnTo>
                  <a:lnTo>
                    <a:pt x="1739" y="19020"/>
                  </a:lnTo>
                  <a:lnTo>
                    <a:pt x="1854" y="19233"/>
                  </a:lnTo>
                  <a:lnTo>
                    <a:pt x="1975" y="19446"/>
                  </a:lnTo>
                  <a:lnTo>
                    <a:pt x="2096" y="19649"/>
                  </a:lnTo>
                  <a:lnTo>
                    <a:pt x="2223" y="19844"/>
                  </a:lnTo>
                  <a:lnTo>
                    <a:pt x="2356" y="20038"/>
                  </a:lnTo>
                  <a:lnTo>
                    <a:pt x="2489" y="20232"/>
                  </a:lnTo>
                  <a:lnTo>
                    <a:pt x="2629" y="20417"/>
                  </a:lnTo>
                  <a:lnTo>
                    <a:pt x="2768" y="20602"/>
                  </a:lnTo>
                  <a:lnTo>
                    <a:pt x="2907" y="20769"/>
                  </a:lnTo>
                  <a:lnTo>
                    <a:pt x="3052" y="20944"/>
                  </a:lnTo>
                  <a:lnTo>
                    <a:pt x="3198" y="21111"/>
                  </a:lnTo>
                  <a:lnTo>
                    <a:pt x="3349" y="21268"/>
                  </a:lnTo>
                  <a:lnTo>
                    <a:pt x="3500" y="21426"/>
                  </a:lnTo>
                  <a:lnTo>
                    <a:pt x="3658" y="21574"/>
                  </a:lnTo>
                  <a:lnTo>
                    <a:pt x="3815" y="21712"/>
                  </a:lnTo>
                  <a:lnTo>
                    <a:pt x="3973" y="21851"/>
                  </a:lnTo>
                  <a:lnTo>
                    <a:pt x="4136" y="21981"/>
                  </a:lnTo>
                  <a:lnTo>
                    <a:pt x="4306" y="22110"/>
                  </a:lnTo>
                  <a:lnTo>
                    <a:pt x="4469" y="22230"/>
                  </a:lnTo>
                  <a:lnTo>
                    <a:pt x="4639" y="22341"/>
                  </a:lnTo>
                  <a:lnTo>
                    <a:pt x="4808" y="22443"/>
                  </a:lnTo>
                  <a:lnTo>
                    <a:pt x="4984" y="22545"/>
                  </a:lnTo>
                  <a:lnTo>
                    <a:pt x="5159" y="22647"/>
                  </a:lnTo>
                  <a:lnTo>
                    <a:pt x="5335" y="22730"/>
                  </a:lnTo>
                  <a:lnTo>
                    <a:pt x="5517" y="22813"/>
                  </a:lnTo>
                  <a:lnTo>
                    <a:pt x="5698" y="22887"/>
                  </a:lnTo>
                  <a:lnTo>
                    <a:pt x="5880" y="22952"/>
                  </a:lnTo>
                  <a:lnTo>
                    <a:pt x="6068" y="23017"/>
                  </a:lnTo>
                  <a:lnTo>
                    <a:pt x="6249" y="23072"/>
                  </a:lnTo>
                  <a:lnTo>
                    <a:pt x="6437" y="23118"/>
                  </a:lnTo>
                  <a:lnTo>
                    <a:pt x="6631" y="23155"/>
                  </a:lnTo>
                  <a:lnTo>
                    <a:pt x="6818" y="23192"/>
                  </a:lnTo>
                  <a:lnTo>
                    <a:pt x="7012" y="23220"/>
                  </a:lnTo>
                  <a:lnTo>
                    <a:pt x="7206" y="23239"/>
                  </a:lnTo>
                  <a:lnTo>
                    <a:pt x="7400" y="23248"/>
                  </a:lnTo>
                  <a:lnTo>
                    <a:pt x="7593" y="23257"/>
                  </a:lnTo>
                  <a:lnTo>
                    <a:pt x="7793" y="23248"/>
                  </a:lnTo>
                  <a:lnTo>
                    <a:pt x="7987" y="23239"/>
                  </a:lnTo>
                  <a:lnTo>
                    <a:pt x="8181" y="23220"/>
                  </a:lnTo>
                  <a:lnTo>
                    <a:pt x="8375" y="23192"/>
                  </a:lnTo>
                  <a:lnTo>
                    <a:pt x="8562" y="23155"/>
                  </a:lnTo>
                  <a:lnTo>
                    <a:pt x="8750" y="23118"/>
                  </a:lnTo>
                  <a:lnTo>
                    <a:pt x="8938" y="23072"/>
                  </a:lnTo>
                  <a:lnTo>
                    <a:pt x="9125" y="23017"/>
                  </a:lnTo>
                  <a:lnTo>
                    <a:pt x="9313" y="22952"/>
                  </a:lnTo>
                  <a:lnTo>
                    <a:pt x="9495" y="22887"/>
                  </a:lnTo>
                  <a:lnTo>
                    <a:pt x="9676" y="22813"/>
                  </a:lnTo>
                  <a:lnTo>
                    <a:pt x="9852" y="22730"/>
                  </a:lnTo>
                  <a:lnTo>
                    <a:pt x="10034" y="22647"/>
                  </a:lnTo>
                  <a:lnTo>
                    <a:pt x="10209" y="22545"/>
                  </a:lnTo>
                  <a:lnTo>
                    <a:pt x="10379" y="22443"/>
                  </a:lnTo>
                  <a:lnTo>
                    <a:pt x="10554" y="22341"/>
                  </a:lnTo>
                  <a:lnTo>
                    <a:pt x="10718" y="22230"/>
                  </a:lnTo>
                  <a:lnTo>
                    <a:pt x="10887" y="22110"/>
                  </a:lnTo>
                  <a:lnTo>
                    <a:pt x="11051" y="21981"/>
                  </a:lnTo>
                  <a:lnTo>
                    <a:pt x="11214" y="21851"/>
                  </a:lnTo>
                  <a:lnTo>
                    <a:pt x="11378" y="21712"/>
                  </a:lnTo>
                  <a:lnTo>
                    <a:pt x="11535" y="21574"/>
                  </a:lnTo>
                  <a:lnTo>
                    <a:pt x="11686" y="21426"/>
                  </a:lnTo>
                  <a:lnTo>
                    <a:pt x="11844" y="21268"/>
                  </a:lnTo>
                  <a:lnTo>
                    <a:pt x="11989" y="21111"/>
                  </a:lnTo>
                  <a:lnTo>
                    <a:pt x="12141" y="20944"/>
                  </a:lnTo>
                  <a:lnTo>
                    <a:pt x="12286" y="20769"/>
                  </a:lnTo>
                  <a:lnTo>
                    <a:pt x="12425" y="20602"/>
                  </a:lnTo>
                  <a:lnTo>
                    <a:pt x="12564" y="20417"/>
                  </a:lnTo>
                  <a:lnTo>
                    <a:pt x="12704" y="20232"/>
                  </a:lnTo>
                  <a:lnTo>
                    <a:pt x="12837" y="20038"/>
                  </a:lnTo>
                  <a:lnTo>
                    <a:pt x="12964" y="19844"/>
                  </a:lnTo>
                  <a:lnTo>
                    <a:pt x="13091" y="19649"/>
                  </a:lnTo>
                  <a:lnTo>
                    <a:pt x="13218" y="19446"/>
                  </a:lnTo>
                  <a:lnTo>
                    <a:pt x="13339" y="19233"/>
                  </a:lnTo>
                  <a:lnTo>
                    <a:pt x="13454" y="19020"/>
                  </a:lnTo>
                  <a:lnTo>
                    <a:pt x="13570" y="18808"/>
                  </a:lnTo>
                  <a:lnTo>
                    <a:pt x="13678" y="18586"/>
                  </a:lnTo>
                  <a:lnTo>
                    <a:pt x="13787" y="18354"/>
                  </a:lnTo>
                  <a:lnTo>
                    <a:pt x="13890" y="18123"/>
                  </a:lnTo>
                  <a:lnTo>
                    <a:pt x="13993" y="17892"/>
                  </a:lnTo>
                  <a:lnTo>
                    <a:pt x="14090" y="17651"/>
                  </a:lnTo>
                  <a:lnTo>
                    <a:pt x="14181" y="17411"/>
                  </a:lnTo>
                  <a:lnTo>
                    <a:pt x="14272" y="17170"/>
                  </a:lnTo>
                  <a:lnTo>
                    <a:pt x="14357" y="16920"/>
                  </a:lnTo>
                  <a:lnTo>
                    <a:pt x="14441" y="16671"/>
                  </a:lnTo>
                  <a:lnTo>
                    <a:pt x="14520" y="16412"/>
                  </a:lnTo>
                  <a:lnTo>
                    <a:pt x="14593" y="16153"/>
                  </a:lnTo>
                  <a:lnTo>
                    <a:pt x="14665" y="15894"/>
                  </a:lnTo>
                  <a:lnTo>
                    <a:pt x="14726" y="15625"/>
                  </a:lnTo>
                  <a:lnTo>
                    <a:pt x="14793" y="15357"/>
                  </a:lnTo>
                  <a:lnTo>
                    <a:pt x="14847" y="15079"/>
                  </a:lnTo>
                  <a:lnTo>
                    <a:pt x="14902" y="14811"/>
                  </a:lnTo>
                  <a:lnTo>
                    <a:pt x="14950" y="14534"/>
                  </a:lnTo>
                  <a:lnTo>
                    <a:pt x="14992" y="14256"/>
                  </a:lnTo>
                  <a:lnTo>
                    <a:pt x="15035" y="13969"/>
                  </a:lnTo>
                  <a:lnTo>
                    <a:pt x="15071" y="13683"/>
                  </a:lnTo>
                  <a:lnTo>
                    <a:pt x="15101" y="13396"/>
                  </a:lnTo>
                  <a:lnTo>
                    <a:pt x="15126" y="13109"/>
                  </a:lnTo>
                  <a:lnTo>
                    <a:pt x="15150" y="12813"/>
                  </a:lnTo>
                  <a:lnTo>
                    <a:pt x="15168" y="12517"/>
                  </a:lnTo>
                  <a:lnTo>
                    <a:pt x="15180" y="12221"/>
                  </a:lnTo>
                  <a:lnTo>
                    <a:pt x="15186" y="11925"/>
                  </a:lnTo>
                  <a:lnTo>
                    <a:pt x="15192" y="11629"/>
                  </a:lnTo>
                  <a:lnTo>
                    <a:pt x="15186" y="11324"/>
                  </a:lnTo>
                  <a:lnTo>
                    <a:pt x="15180" y="11028"/>
                  </a:lnTo>
                  <a:lnTo>
                    <a:pt x="15168" y="10732"/>
                  </a:lnTo>
                  <a:lnTo>
                    <a:pt x="15150" y="10436"/>
                  </a:lnTo>
                  <a:lnTo>
                    <a:pt x="15126" y="10149"/>
                  </a:lnTo>
                  <a:lnTo>
                    <a:pt x="15101" y="9853"/>
                  </a:lnTo>
                  <a:lnTo>
                    <a:pt x="15071" y="9566"/>
                  </a:lnTo>
                  <a:lnTo>
                    <a:pt x="15035" y="9279"/>
                  </a:lnTo>
                  <a:lnTo>
                    <a:pt x="14992" y="9002"/>
                  </a:lnTo>
                  <a:lnTo>
                    <a:pt x="14950" y="8724"/>
                  </a:lnTo>
                  <a:lnTo>
                    <a:pt x="14902" y="8447"/>
                  </a:lnTo>
                  <a:lnTo>
                    <a:pt x="14847" y="8169"/>
                  </a:lnTo>
                  <a:lnTo>
                    <a:pt x="14793" y="7901"/>
                  </a:lnTo>
                  <a:lnTo>
                    <a:pt x="14726" y="7633"/>
                  </a:lnTo>
                  <a:lnTo>
                    <a:pt x="14665" y="7364"/>
                  </a:lnTo>
                  <a:lnTo>
                    <a:pt x="14593" y="7105"/>
                  </a:lnTo>
                  <a:lnTo>
                    <a:pt x="14520" y="6846"/>
                  </a:lnTo>
                  <a:lnTo>
                    <a:pt x="14441" y="6587"/>
                  </a:lnTo>
                  <a:lnTo>
                    <a:pt x="14357" y="6337"/>
                  </a:lnTo>
                  <a:lnTo>
                    <a:pt x="14272" y="6088"/>
                  </a:lnTo>
                  <a:lnTo>
                    <a:pt x="14181" y="5838"/>
                  </a:lnTo>
                  <a:lnTo>
                    <a:pt x="14090" y="5597"/>
                  </a:lnTo>
                  <a:lnTo>
                    <a:pt x="13993" y="5357"/>
                  </a:lnTo>
                  <a:lnTo>
                    <a:pt x="13890" y="5126"/>
                  </a:lnTo>
                  <a:lnTo>
                    <a:pt x="13787" y="4894"/>
                  </a:lnTo>
                  <a:lnTo>
                    <a:pt x="13678" y="4672"/>
                  </a:lnTo>
                  <a:lnTo>
                    <a:pt x="13570" y="4450"/>
                  </a:lnTo>
                  <a:lnTo>
                    <a:pt x="13454" y="4228"/>
                  </a:lnTo>
                  <a:lnTo>
                    <a:pt x="13339" y="4015"/>
                  </a:lnTo>
                  <a:lnTo>
                    <a:pt x="13218" y="3812"/>
                  </a:lnTo>
                  <a:lnTo>
                    <a:pt x="13091" y="3608"/>
                  </a:lnTo>
                  <a:lnTo>
                    <a:pt x="12964" y="3405"/>
                  </a:lnTo>
                  <a:lnTo>
                    <a:pt x="12837" y="3211"/>
                  </a:lnTo>
                  <a:lnTo>
                    <a:pt x="12704" y="3016"/>
                  </a:lnTo>
                  <a:lnTo>
                    <a:pt x="12564" y="2831"/>
                  </a:lnTo>
                  <a:lnTo>
                    <a:pt x="12425" y="2656"/>
                  </a:lnTo>
                  <a:lnTo>
                    <a:pt x="12286" y="2480"/>
                  </a:lnTo>
                  <a:lnTo>
                    <a:pt x="12141" y="2313"/>
                  </a:lnTo>
                  <a:lnTo>
                    <a:pt x="11989" y="2147"/>
                  </a:lnTo>
                  <a:lnTo>
                    <a:pt x="11844" y="1990"/>
                  </a:lnTo>
                  <a:lnTo>
                    <a:pt x="11686" y="1832"/>
                  </a:lnTo>
                  <a:lnTo>
                    <a:pt x="11535" y="1684"/>
                  </a:lnTo>
                  <a:lnTo>
                    <a:pt x="11378" y="1536"/>
                  </a:lnTo>
                  <a:lnTo>
                    <a:pt x="11214" y="1407"/>
                  </a:lnTo>
                  <a:lnTo>
                    <a:pt x="11051" y="1268"/>
                  </a:lnTo>
                  <a:lnTo>
                    <a:pt x="10887" y="1148"/>
                  </a:lnTo>
                  <a:lnTo>
                    <a:pt x="10718" y="1027"/>
                  </a:lnTo>
                  <a:lnTo>
                    <a:pt x="10554" y="916"/>
                  </a:lnTo>
                  <a:lnTo>
                    <a:pt x="10379" y="805"/>
                  </a:lnTo>
                  <a:lnTo>
                    <a:pt x="10209" y="704"/>
                  </a:lnTo>
                  <a:lnTo>
                    <a:pt x="10034" y="611"/>
                  </a:lnTo>
                  <a:lnTo>
                    <a:pt x="9852" y="519"/>
                  </a:lnTo>
                  <a:lnTo>
                    <a:pt x="9676" y="445"/>
                  </a:lnTo>
                  <a:lnTo>
                    <a:pt x="9495" y="371"/>
                  </a:lnTo>
                  <a:lnTo>
                    <a:pt x="9313" y="297"/>
                  </a:lnTo>
                  <a:lnTo>
                    <a:pt x="9125" y="232"/>
                  </a:lnTo>
                  <a:lnTo>
                    <a:pt x="8938" y="186"/>
                  </a:lnTo>
                  <a:lnTo>
                    <a:pt x="8750" y="130"/>
                  </a:lnTo>
                  <a:lnTo>
                    <a:pt x="8562" y="93"/>
                  </a:lnTo>
                  <a:lnTo>
                    <a:pt x="8375" y="56"/>
                  </a:lnTo>
                  <a:lnTo>
                    <a:pt x="8181" y="38"/>
                  </a:lnTo>
                  <a:lnTo>
                    <a:pt x="7987" y="19"/>
                  </a:lnTo>
                  <a:lnTo>
                    <a:pt x="7793" y="1"/>
                  </a:lnTo>
                  <a:close/>
                </a:path>
              </a:pathLst>
            </a:custGeom>
            <a:solidFill>
              <a:srgbClr val="77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6810;p67">
              <a:extLst>
                <a:ext uri="{FF2B5EF4-FFF2-40B4-BE49-F238E27FC236}">
                  <a16:creationId xmlns:a16="http://schemas.microsoft.com/office/drawing/2014/main" id="{1734E083-B01A-96F4-EB77-59F45FB65D57}"/>
                </a:ext>
              </a:extLst>
            </p:cNvPr>
            <p:cNvSpPr/>
            <p:nvPr/>
          </p:nvSpPr>
          <p:spPr>
            <a:xfrm>
              <a:off x="-2009150" y="-6289050"/>
              <a:ext cx="379825" cy="581450"/>
            </a:xfrm>
            <a:custGeom>
              <a:avLst/>
              <a:gdLst/>
              <a:ahLst/>
              <a:cxnLst/>
              <a:rect l="l" t="t" r="r" b="b"/>
              <a:pathLst>
                <a:path w="15193" h="23258" fill="none" extrusionOk="0">
                  <a:moveTo>
                    <a:pt x="15192" y="11629"/>
                  </a:moveTo>
                  <a:lnTo>
                    <a:pt x="15192" y="11629"/>
                  </a:lnTo>
                  <a:lnTo>
                    <a:pt x="15186" y="11925"/>
                  </a:lnTo>
                  <a:lnTo>
                    <a:pt x="15180" y="12221"/>
                  </a:lnTo>
                  <a:lnTo>
                    <a:pt x="15168" y="12517"/>
                  </a:lnTo>
                  <a:lnTo>
                    <a:pt x="15150" y="12813"/>
                  </a:lnTo>
                  <a:lnTo>
                    <a:pt x="15126" y="13109"/>
                  </a:lnTo>
                  <a:lnTo>
                    <a:pt x="15101" y="13396"/>
                  </a:lnTo>
                  <a:lnTo>
                    <a:pt x="15071" y="13683"/>
                  </a:lnTo>
                  <a:lnTo>
                    <a:pt x="15035" y="13969"/>
                  </a:lnTo>
                  <a:lnTo>
                    <a:pt x="14992" y="14256"/>
                  </a:lnTo>
                  <a:lnTo>
                    <a:pt x="14950" y="14534"/>
                  </a:lnTo>
                  <a:lnTo>
                    <a:pt x="14902" y="14811"/>
                  </a:lnTo>
                  <a:lnTo>
                    <a:pt x="14847" y="15079"/>
                  </a:lnTo>
                  <a:lnTo>
                    <a:pt x="14793" y="15357"/>
                  </a:lnTo>
                  <a:lnTo>
                    <a:pt x="14726" y="15625"/>
                  </a:lnTo>
                  <a:lnTo>
                    <a:pt x="14665" y="15894"/>
                  </a:lnTo>
                  <a:lnTo>
                    <a:pt x="14593" y="16153"/>
                  </a:lnTo>
                  <a:lnTo>
                    <a:pt x="14520" y="16412"/>
                  </a:lnTo>
                  <a:lnTo>
                    <a:pt x="14441" y="16671"/>
                  </a:lnTo>
                  <a:lnTo>
                    <a:pt x="14357" y="16920"/>
                  </a:lnTo>
                  <a:lnTo>
                    <a:pt x="14272" y="17170"/>
                  </a:lnTo>
                  <a:lnTo>
                    <a:pt x="14181" y="17411"/>
                  </a:lnTo>
                  <a:lnTo>
                    <a:pt x="14090" y="17651"/>
                  </a:lnTo>
                  <a:lnTo>
                    <a:pt x="13993" y="17892"/>
                  </a:lnTo>
                  <a:lnTo>
                    <a:pt x="13890" y="18123"/>
                  </a:lnTo>
                  <a:lnTo>
                    <a:pt x="13787" y="18354"/>
                  </a:lnTo>
                  <a:lnTo>
                    <a:pt x="13678" y="18586"/>
                  </a:lnTo>
                  <a:lnTo>
                    <a:pt x="13570" y="18808"/>
                  </a:lnTo>
                  <a:lnTo>
                    <a:pt x="13454" y="19020"/>
                  </a:lnTo>
                  <a:lnTo>
                    <a:pt x="13339" y="19233"/>
                  </a:lnTo>
                  <a:lnTo>
                    <a:pt x="13218" y="19446"/>
                  </a:lnTo>
                  <a:lnTo>
                    <a:pt x="13091" y="19649"/>
                  </a:lnTo>
                  <a:lnTo>
                    <a:pt x="12964" y="19844"/>
                  </a:lnTo>
                  <a:lnTo>
                    <a:pt x="12837" y="20038"/>
                  </a:lnTo>
                  <a:lnTo>
                    <a:pt x="12704" y="20232"/>
                  </a:lnTo>
                  <a:lnTo>
                    <a:pt x="12564" y="20417"/>
                  </a:lnTo>
                  <a:lnTo>
                    <a:pt x="12425" y="20602"/>
                  </a:lnTo>
                  <a:lnTo>
                    <a:pt x="12286" y="20769"/>
                  </a:lnTo>
                  <a:lnTo>
                    <a:pt x="12141" y="20944"/>
                  </a:lnTo>
                  <a:lnTo>
                    <a:pt x="11989" y="21111"/>
                  </a:lnTo>
                  <a:lnTo>
                    <a:pt x="11844" y="21268"/>
                  </a:lnTo>
                  <a:lnTo>
                    <a:pt x="11686" y="21426"/>
                  </a:lnTo>
                  <a:lnTo>
                    <a:pt x="11535" y="21574"/>
                  </a:lnTo>
                  <a:lnTo>
                    <a:pt x="11378" y="21712"/>
                  </a:lnTo>
                  <a:lnTo>
                    <a:pt x="11214" y="21851"/>
                  </a:lnTo>
                  <a:lnTo>
                    <a:pt x="11051" y="21981"/>
                  </a:lnTo>
                  <a:lnTo>
                    <a:pt x="10887" y="22110"/>
                  </a:lnTo>
                  <a:lnTo>
                    <a:pt x="10718" y="22230"/>
                  </a:lnTo>
                  <a:lnTo>
                    <a:pt x="10554" y="22341"/>
                  </a:lnTo>
                  <a:lnTo>
                    <a:pt x="10379" y="22443"/>
                  </a:lnTo>
                  <a:lnTo>
                    <a:pt x="10209" y="22545"/>
                  </a:lnTo>
                  <a:lnTo>
                    <a:pt x="10034" y="22647"/>
                  </a:lnTo>
                  <a:lnTo>
                    <a:pt x="9852" y="22730"/>
                  </a:lnTo>
                  <a:lnTo>
                    <a:pt x="9676" y="22813"/>
                  </a:lnTo>
                  <a:lnTo>
                    <a:pt x="9495" y="22887"/>
                  </a:lnTo>
                  <a:lnTo>
                    <a:pt x="9313" y="22952"/>
                  </a:lnTo>
                  <a:lnTo>
                    <a:pt x="9125" y="23017"/>
                  </a:lnTo>
                  <a:lnTo>
                    <a:pt x="8938" y="23072"/>
                  </a:lnTo>
                  <a:lnTo>
                    <a:pt x="8750" y="23118"/>
                  </a:lnTo>
                  <a:lnTo>
                    <a:pt x="8562" y="23155"/>
                  </a:lnTo>
                  <a:lnTo>
                    <a:pt x="8375" y="23192"/>
                  </a:lnTo>
                  <a:lnTo>
                    <a:pt x="8181" y="23220"/>
                  </a:lnTo>
                  <a:lnTo>
                    <a:pt x="7987" y="23239"/>
                  </a:lnTo>
                  <a:lnTo>
                    <a:pt x="7793" y="23248"/>
                  </a:lnTo>
                  <a:lnTo>
                    <a:pt x="7593" y="23257"/>
                  </a:lnTo>
                  <a:lnTo>
                    <a:pt x="7593" y="23257"/>
                  </a:lnTo>
                  <a:lnTo>
                    <a:pt x="7400" y="23248"/>
                  </a:lnTo>
                  <a:lnTo>
                    <a:pt x="7206" y="23239"/>
                  </a:lnTo>
                  <a:lnTo>
                    <a:pt x="7012" y="23220"/>
                  </a:lnTo>
                  <a:lnTo>
                    <a:pt x="6818" y="23192"/>
                  </a:lnTo>
                  <a:lnTo>
                    <a:pt x="6631" y="23155"/>
                  </a:lnTo>
                  <a:lnTo>
                    <a:pt x="6437" y="23118"/>
                  </a:lnTo>
                  <a:lnTo>
                    <a:pt x="6249" y="23072"/>
                  </a:lnTo>
                  <a:lnTo>
                    <a:pt x="6068" y="23017"/>
                  </a:lnTo>
                  <a:lnTo>
                    <a:pt x="5880" y="22952"/>
                  </a:lnTo>
                  <a:lnTo>
                    <a:pt x="5698" y="22887"/>
                  </a:lnTo>
                  <a:lnTo>
                    <a:pt x="5517" y="22813"/>
                  </a:lnTo>
                  <a:lnTo>
                    <a:pt x="5335" y="22730"/>
                  </a:lnTo>
                  <a:lnTo>
                    <a:pt x="5159" y="22647"/>
                  </a:lnTo>
                  <a:lnTo>
                    <a:pt x="4984" y="22545"/>
                  </a:lnTo>
                  <a:lnTo>
                    <a:pt x="4808" y="22443"/>
                  </a:lnTo>
                  <a:lnTo>
                    <a:pt x="4639" y="22341"/>
                  </a:lnTo>
                  <a:lnTo>
                    <a:pt x="4469" y="22230"/>
                  </a:lnTo>
                  <a:lnTo>
                    <a:pt x="4306" y="22110"/>
                  </a:lnTo>
                  <a:lnTo>
                    <a:pt x="4136" y="21981"/>
                  </a:lnTo>
                  <a:lnTo>
                    <a:pt x="3973" y="21851"/>
                  </a:lnTo>
                  <a:lnTo>
                    <a:pt x="3815" y="21712"/>
                  </a:lnTo>
                  <a:lnTo>
                    <a:pt x="3658" y="21574"/>
                  </a:lnTo>
                  <a:lnTo>
                    <a:pt x="3500" y="21426"/>
                  </a:lnTo>
                  <a:lnTo>
                    <a:pt x="3349" y="21268"/>
                  </a:lnTo>
                  <a:lnTo>
                    <a:pt x="3198" y="21111"/>
                  </a:lnTo>
                  <a:lnTo>
                    <a:pt x="3052" y="20944"/>
                  </a:lnTo>
                  <a:lnTo>
                    <a:pt x="2907" y="20769"/>
                  </a:lnTo>
                  <a:lnTo>
                    <a:pt x="2768" y="20602"/>
                  </a:lnTo>
                  <a:lnTo>
                    <a:pt x="2629" y="20417"/>
                  </a:lnTo>
                  <a:lnTo>
                    <a:pt x="2489" y="20232"/>
                  </a:lnTo>
                  <a:lnTo>
                    <a:pt x="2356" y="20038"/>
                  </a:lnTo>
                  <a:lnTo>
                    <a:pt x="2223" y="19844"/>
                  </a:lnTo>
                  <a:lnTo>
                    <a:pt x="2096" y="19649"/>
                  </a:lnTo>
                  <a:lnTo>
                    <a:pt x="1975" y="19446"/>
                  </a:lnTo>
                  <a:lnTo>
                    <a:pt x="1854" y="19233"/>
                  </a:lnTo>
                  <a:lnTo>
                    <a:pt x="1739" y="19020"/>
                  </a:lnTo>
                  <a:lnTo>
                    <a:pt x="1624" y="18808"/>
                  </a:lnTo>
                  <a:lnTo>
                    <a:pt x="1508" y="18586"/>
                  </a:lnTo>
                  <a:lnTo>
                    <a:pt x="1406" y="18354"/>
                  </a:lnTo>
                  <a:lnTo>
                    <a:pt x="1297" y="18123"/>
                  </a:lnTo>
                  <a:lnTo>
                    <a:pt x="1200" y="17892"/>
                  </a:lnTo>
                  <a:lnTo>
                    <a:pt x="1103" y="17651"/>
                  </a:lnTo>
                  <a:lnTo>
                    <a:pt x="1006" y="17411"/>
                  </a:lnTo>
                  <a:lnTo>
                    <a:pt x="921" y="17170"/>
                  </a:lnTo>
                  <a:lnTo>
                    <a:pt x="830" y="16920"/>
                  </a:lnTo>
                  <a:lnTo>
                    <a:pt x="752" y="16671"/>
                  </a:lnTo>
                  <a:lnTo>
                    <a:pt x="673" y="16412"/>
                  </a:lnTo>
                  <a:lnTo>
                    <a:pt x="600" y="16153"/>
                  </a:lnTo>
                  <a:lnTo>
                    <a:pt x="528" y="15894"/>
                  </a:lnTo>
                  <a:lnTo>
                    <a:pt x="461" y="15625"/>
                  </a:lnTo>
                  <a:lnTo>
                    <a:pt x="400" y="15357"/>
                  </a:lnTo>
                  <a:lnTo>
                    <a:pt x="346" y="15079"/>
                  </a:lnTo>
                  <a:lnTo>
                    <a:pt x="291" y="14811"/>
                  </a:lnTo>
                  <a:lnTo>
                    <a:pt x="243" y="14534"/>
                  </a:lnTo>
                  <a:lnTo>
                    <a:pt x="195" y="14256"/>
                  </a:lnTo>
                  <a:lnTo>
                    <a:pt x="158" y="13969"/>
                  </a:lnTo>
                  <a:lnTo>
                    <a:pt x="122" y="13683"/>
                  </a:lnTo>
                  <a:lnTo>
                    <a:pt x="92" y="13396"/>
                  </a:lnTo>
                  <a:lnTo>
                    <a:pt x="61" y="13109"/>
                  </a:lnTo>
                  <a:lnTo>
                    <a:pt x="43" y="12813"/>
                  </a:lnTo>
                  <a:lnTo>
                    <a:pt x="25" y="12517"/>
                  </a:lnTo>
                  <a:lnTo>
                    <a:pt x="13" y="12221"/>
                  </a:lnTo>
                  <a:lnTo>
                    <a:pt x="7" y="11925"/>
                  </a:lnTo>
                  <a:lnTo>
                    <a:pt x="1" y="11629"/>
                  </a:lnTo>
                  <a:lnTo>
                    <a:pt x="1" y="11629"/>
                  </a:lnTo>
                  <a:lnTo>
                    <a:pt x="7" y="11324"/>
                  </a:lnTo>
                  <a:lnTo>
                    <a:pt x="13" y="11028"/>
                  </a:lnTo>
                  <a:lnTo>
                    <a:pt x="25" y="10732"/>
                  </a:lnTo>
                  <a:lnTo>
                    <a:pt x="43" y="10436"/>
                  </a:lnTo>
                  <a:lnTo>
                    <a:pt x="61" y="10149"/>
                  </a:lnTo>
                  <a:lnTo>
                    <a:pt x="92" y="9853"/>
                  </a:lnTo>
                  <a:lnTo>
                    <a:pt x="122" y="9566"/>
                  </a:lnTo>
                  <a:lnTo>
                    <a:pt x="158" y="9279"/>
                  </a:lnTo>
                  <a:lnTo>
                    <a:pt x="195" y="9002"/>
                  </a:lnTo>
                  <a:lnTo>
                    <a:pt x="243" y="8724"/>
                  </a:lnTo>
                  <a:lnTo>
                    <a:pt x="291" y="8447"/>
                  </a:lnTo>
                  <a:lnTo>
                    <a:pt x="346" y="8169"/>
                  </a:lnTo>
                  <a:lnTo>
                    <a:pt x="400" y="7901"/>
                  </a:lnTo>
                  <a:lnTo>
                    <a:pt x="461" y="7633"/>
                  </a:lnTo>
                  <a:lnTo>
                    <a:pt x="528" y="7364"/>
                  </a:lnTo>
                  <a:lnTo>
                    <a:pt x="600" y="7105"/>
                  </a:lnTo>
                  <a:lnTo>
                    <a:pt x="673" y="6846"/>
                  </a:lnTo>
                  <a:lnTo>
                    <a:pt x="752" y="6587"/>
                  </a:lnTo>
                  <a:lnTo>
                    <a:pt x="830" y="6337"/>
                  </a:lnTo>
                  <a:lnTo>
                    <a:pt x="921" y="6088"/>
                  </a:lnTo>
                  <a:lnTo>
                    <a:pt x="1006" y="5838"/>
                  </a:lnTo>
                  <a:lnTo>
                    <a:pt x="1103" y="5597"/>
                  </a:lnTo>
                  <a:lnTo>
                    <a:pt x="1200" y="5357"/>
                  </a:lnTo>
                  <a:lnTo>
                    <a:pt x="1297" y="5126"/>
                  </a:lnTo>
                  <a:lnTo>
                    <a:pt x="1406" y="4894"/>
                  </a:lnTo>
                  <a:lnTo>
                    <a:pt x="1508" y="4672"/>
                  </a:lnTo>
                  <a:lnTo>
                    <a:pt x="1624" y="4450"/>
                  </a:lnTo>
                  <a:lnTo>
                    <a:pt x="1739" y="4228"/>
                  </a:lnTo>
                  <a:lnTo>
                    <a:pt x="1854" y="4015"/>
                  </a:lnTo>
                  <a:lnTo>
                    <a:pt x="1975" y="3812"/>
                  </a:lnTo>
                  <a:lnTo>
                    <a:pt x="2096" y="3608"/>
                  </a:lnTo>
                  <a:lnTo>
                    <a:pt x="2223" y="3405"/>
                  </a:lnTo>
                  <a:lnTo>
                    <a:pt x="2356" y="3211"/>
                  </a:lnTo>
                  <a:lnTo>
                    <a:pt x="2489" y="3016"/>
                  </a:lnTo>
                  <a:lnTo>
                    <a:pt x="2629" y="2831"/>
                  </a:lnTo>
                  <a:lnTo>
                    <a:pt x="2768" y="2656"/>
                  </a:lnTo>
                  <a:lnTo>
                    <a:pt x="2907" y="2480"/>
                  </a:lnTo>
                  <a:lnTo>
                    <a:pt x="3052" y="2313"/>
                  </a:lnTo>
                  <a:lnTo>
                    <a:pt x="3198" y="2147"/>
                  </a:lnTo>
                  <a:lnTo>
                    <a:pt x="3349" y="1990"/>
                  </a:lnTo>
                  <a:lnTo>
                    <a:pt x="3500" y="1832"/>
                  </a:lnTo>
                  <a:lnTo>
                    <a:pt x="3658" y="1684"/>
                  </a:lnTo>
                  <a:lnTo>
                    <a:pt x="3815" y="1536"/>
                  </a:lnTo>
                  <a:lnTo>
                    <a:pt x="3973" y="1407"/>
                  </a:lnTo>
                  <a:lnTo>
                    <a:pt x="4136" y="1268"/>
                  </a:lnTo>
                  <a:lnTo>
                    <a:pt x="4306" y="1148"/>
                  </a:lnTo>
                  <a:lnTo>
                    <a:pt x="4469" y="1027"/>
                  </a:lnTo>
                  <a:lnTo>
                    <a:pt x="4639" y="916"/>
                  </a:lnTo>
                  <a:lnTo>
                    <a:pt x="4808" y="805"/>
                  </a:lnTo>
                  <a:lnTo>
                    <a:pt x="4984" y="704"/>
                  </a:lnTo>
                  <a:lnTo>
                    <a:pt x="5159" y="611"/>
                  </a:lnTo>
                  <a:lnTo>
                    <a:pt x="5335" y="519"/>
                  </a:lnTo>
                  <a:lnTo>
                    <a:pt x="5517" y="445"/>
                  </a:lnTo>
                  <a:lnTo>
                    <a:pt x="5698" y="371"/>
                  </a:lnTo>
                  <a:lnTo>
                    <a:pt x="5880" y="297"/>
                  </a:lnTo>
                  <a:lnTo>
                    <a:pt x="6068" y="232"/>
                  </a:lnTo>
                  <a:lnTo>
                    <a:pt x="6249" y="186"/>
                  </a:lnTo>
                  <a:lnTo>
                    <a:pt x="6437" y="130"/>
                  </a:lnTo>
                  <a:lnTo>
                    <a:pt x="6631" y="93"/>
                  </a:lnTo>
                  <a:lnTo>
                    <a:pt x="6818" y="56"/>
                  </a:lnTo>
                  <a:lnTo>
                    <a:pt x="7012" y="38"/>
                  </a:lnTo>
                  <a:lnTo>
                    <a:pt x="7206" y="19"/>
                  </a:lnTo>
                  <a:lnTo>
                    <a:pt x="7400" y="1"/>
                  </a:lnTo>
                  <a:lnTo>
                    <a:pt x="7593" y="1"/>
                  </a:lnTo>
                  <a:lnTo>
                    <a:pt x="7593" y="1"/>
                  </a:lnTo>
                  <a:lnTo>
                    <a:pt x="7793" y="1"/>
                  </a:lnTo>
                  <a:lnTo>
                    <a:pt x="7987" y="19"/>
                  </a:lnTo>
                  <a:lnTo>
                    <a:pt x="8181" y="38"/>
                  </a:lnTo>
                  <a:lnTo>
                    <a:pt x="8375" y="56"/>
                  </a:lnTo>
                  <a:lnTo>
                    <a:pt x="8562" y="93"/>
                  </a:lnTo>
                  <a:lnTo>
                    <a:pt x="8750" y="130"/>
                  </a:lnTo>
                  <a:lnTo>
                    <a:pt x="8938" y="186"/>
                  </a:lnTo>
                  <a:lnTo>
                    <a:pt x="9125" y="232"/>
                  </a:lnTo>
                  <a:lnTo>
                    <a:pt x="9313" y="297"/>
                  </a:lnTo>
                  <a:lnTo>
                    <a:pt x="9495" y="371"/>
                  </a:lnTo>
                  <a:lnTo>
                    <a:pt x="9676" y="445"/>
                  </a:lnTo>
                  <a:lnTo>
                    <a:pt x="9852" y="519"/>
                  </a:lnTo>
                  <a:lnTo>
                    <a:pt x="10034" y="611"/>
                  </a:lnTo>
                  <a:lnTo>
                    <a:pt x="10209" y="704"/>
                  </a:lnTo>
                  <a:lnTo>
                    <a:pt x="10379" y="805"/>
                  </a:lnTo>
                  <a:lnTo>
                    <a:pt x="10554" y="916"/>
                  </a:lnTo>
                  <a:lnTo>
                    <a:pt x="10718" y="1027"/>
                  </a:lnTo>
                  <a:lnTo>
                    <a:pt x="10887" y="1148"/>
                  </a:lnTo>
                  <a:lnTo>
                    <a:pt x="11051" y="1268"/>
                  </a:lnTo>
                  <a:lnTo>
                    <a:pt x="11214" y="1407"/>
                  </a:lnTo>
                  <a:lnTo>
                    <a:pt x="11378" y="1536"/>
                  </a:lnTo>
                  <a:lnTo>
                    <a:pt x="11535" y="1684"/>
                  </a:lnTo>
                  <a:lnTo>
                    <a:pt x="11686" y="1832"/>
                  </a:lnTo>
                  <a:lnTo>
                    <a:pt x="11844" y="1990"/>
                  </a:lnTo>
                  <a:lnTo>
                    <a:pt x="11989" y="2147"/>
                  </a:lnTo>
                  <a:lnTo>
                    <a:pt x="12141" y="2313"/>
                  </a:lnTo>
                  <a:lnTo>
                    <a:pt x="12286" y="2480"/>
                  </a:lnTo>
                  <a:lnTo>
                    <a:pt x="12425" y="2656"/>
                  </a:lnTo>
                  <a:lnTo>
                    <a:pt x="12564" y="2831"/>
                  </a:lnTo>
                  <a:lnTo>
                    <a:pt x="12704" y="3016"/>
                  </a:lnTo>
                  <a:lnTo>
                    <a:pt x="12837" y="3211"/>
                  </a:lnTo>
                  <a:lnTo>
                    <a:pt x="12964" y="3405"/>
                  </a:lnTo>
                  <a:lnTo>
                    <a:pt x="13091" y="3608"/>
                  </a:lnTo>
                  <a:lnTo>
                    <a:pt x="13218" y="3812"/>
                  </a:lnTo>
                  <a:lnTo>
                    <a:pt x="13339" y="4015"/>
                  </a:lnTo>
                  <a:lnTo>
                    <a:pt x="13454" y="4228"/>
                  </a:lnTo>
                  <a:lnTo>
                    <a:pt x="13570" y="4450"/>
                  </a:lnTo>
                  <a:lnTo>
                    <a:pt x="13678" y="4672"/>
                  </a:lnTo>
                  <a:lnTo>
                    <a:pt x="13787" y="4894"/>
                  </a:lnTo>
                  <a:lnTo>
                    <a:pt x="13890" y="5126"/>
                  </a:lnTo>
                  <a:lnTo>
                    <a:pt x="13993" y="5357"/>
                  </a:lnTo>
                  <a:lnTo>
                    <a:pt x="14090" y="5597"/>
                  </a:lnTo>
                  <a:lnTo>
                    <a:pt x="14181" y="5838"/>
                  </a:lnTo>
                  <a:lnTo>
                    <a:pt x="14272" y="6088"/>
                  </a:lnTo>
                  <a:lnTo>
                    <a:pt x="14357" y="6337"/>
                  </a:lnTo>
                  <a:lnTo>
                    <a:pt x="14441" y="6587"/>
                  </a:lnTo>
                  <a:lnTo>
                    <a:pt x="14520" y="6846"/>
                  </a:lnTo>
                  <a:lnTo>
                    <a:pt x="14593" y="7105"/>
                  </a:lnTo>
                  <a:lnTo>
                    <a:pt x="14665" y="7364"/>
                  </a:lnTo>
                  <a:lnTo>
                    <a:pt x="14726" y="7633"/>
                  </a:lnTo>
                  <a:lnTo>
                    <a:pt x="14793" y="7901"/>
                  </a:lnTo>
                  <a:lnTo>
                    <a:pt x="14847" y="8169"/>
                  </a:lnTo>
                  <a:lnTo>
                    <a:pt x="14902" y="8447"/>
                  </a:lnTo>
                  <a:lnTo>
                    <a:pt x="14950" y="8724"/>
                  </a:lnTo>
                  <a:lnTo>
                    <a:pt x="14992" y="9002"/>
                  </a:lnTo>
                  <a:lnTo>
                    <a:pt x="15035" y="9279"/>
                  </a:lnTo>
                  <a:lnTo>
                    <a:pt x="15071" y="9566"/>
                  </a:lnTo>
                  <a:lnTo>
                    <a:pt x="15101" y="9853"/>
                  </a:lnTo>
                  <a:lnTo>
                    <a:pt x="15126" y="10149"/>
                  </a:lnTo>
                  <a:lnTo>
                    <a:pt x="15150" y="10436"/>
                  </a:lnTo>
                  <a:lnTo>
                    <a:pt x="15168" y="10732"/>
                  </a:lnTo>
                  <a:lnTo>
                    <a:pt x="15180" y="11028"/>
                  </a:lnTo>
                  <a:lnTo>
                    <a:pt x="15186" y="11324"/>
                  </a:lnTo>
                  <a:lnTo>
                    <a:pt x="15192" y="11629"/>
                  </a:lnTo>
                  <a:lnTo>
                    <a:pt x="15192" y="116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6811;p67">
              <a:extLst>
                <a:ext uri="{FF2B5EF4-FFF2-40B4-BE49-F238E27FC236}">
                  <a16:creationId xmlns:a16="http://schemas.microsoft.com/office/drawing/2014/main" id="{02720EAB-CAA6-982C-1DA9-F8AAD5BF3ABB}"/>
                </a:ext>
              </a:extLst>
            </p:cNvPr>
            <p:cNvSpPr/>
            <p:nvPr/>
          </p:nvSpPr>
          <p:spPr>
            <a:xfrm>
              <a:off x="-1629350" y="-5998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6812;p67">
              <a:extLst>
                <a:ext uri="{FF2B5EF4-FFF2-40B4-BE49-F238E27FC236}">
                  <a16:creationId xmlns:a16="http://schemas.microsoft.com/office/drawing/2014/main" id="{E1F26B2A-573B-E189-8952-8A70510991B7}"/>
                </a:ext>
              </a:extLst>
            </p:cNvPr>
            <p:cNvSpPr/>
            <p:nvPr/>
          </p:nvSpPr>
          <p:spPr>
            <a:xfrm>
              <a:off x="-692850" y="-6289050"/>
              <a:ext cx="379675" cy="581450"/>
            </a:xfrm>
            <a:custGeom>
              <a:avLst/>
              <a:gdLst/>
              <a:ahLst/>
              <a:cxnLst/>
              <a:rect l="l" t="t" r="r" b="b"/>
              <a:pathLst>
                <a:path w="15187" h="23258" extrusionOk="0">
                  <a:moveTo>
                    <a:pt x="7394" y="1"/>
                  </a:moveTo>
                  <a:lnTo>
                    <a:pt x="7200" y="19"/>
                  </a:lnTo>
                  <a:lnTo>
                    <a:pt x="7006" y="38"/>
                  </a:lnTo>
                  <a:lnTo>
                    <a:pt x="6812" y="56"/>
                  </a:lnTo>
                  <a:lnTo>
                    <a:pt x="6625" y="93"/>
                  </a:lnTo>
                  <a:lnTo>
                    <a:pt x="6437" y="130"/>
                  </a:lnTo>
                  <a:lnTo>
                    <a:pt x="6249" y="186"/>
                  </a:lnTo>
                  <a:lnTo>
                    <a:pt x="6062" y="232"/>
                  </a:lnTo>
                  <a:lnTo>
                    <a:pt x="5874" y="297"/>
                  </a:lnTo>
                  <a:lnTo>
                    <a:pt x="5692" y="371"/>
                  </a:lnTo>
                  <a:lnTo>
                    <a:pt x="5511" y="445"/>
                  </a:lnTo>
                  <a:lnTo>
                    <a:pt x="5335" y="519"/>
                  </a:lnTo>
                  <a:lnTo>
                    <a:pt x="5153" y="611"/>
                  </a:lnTo>
                  <a:lnTo>
                    <a:pt x="4978" y="704"/>
                  </a:lnTo>
                  <a:lnTo>
                    <a:pt x="4808" y="805"/>
                  </a:lnTo>
                  <a:lnTo>
                    <a:pt x="4639" y="916"/>
                  </a:lnTo>
                  <a:lnTo>
                    <a:pt x="4469" y="1027"/>
                  </a:lnTo>
                  <a:lnTo>
                    <a:pt x="4300" y="1148"/>
                  </a:lnTo>
                  <a:lnTo>
                    <a:pt x="4136" y="1268"/>
                  </a:lnTo>
                  <a:lnTo>
                    <a:pt x="3973" y="1407"/>
                  </a:lnTo>
                  <a:lnTo>
                    <a:pt x="3809" y="1536"/>
                  </a:lnTo>
                  <a:lnTo>
                    <a:pt x="3652" y="1684"/>
                  </a:lnTo>
                  <a:lnTo>
                    <a:pt x="3500" y="1832"/>
                  </a:lnTo>
                  <a:lnTo>
                    <a:pt x="3349" y="1990"/>
                  </a:lnTo>
                  <a:lnTo>
                    <a:pt x="3198" y="2147"/>
                  </a:lnTo>
                  <a:lnTo>
                    <a:pt x="3046" y="2313"/>
                  </a:lnTo>
                  <a:lnTo>
                    <a:pt x="2901" y="2480"/>
                  </a:lnTo>
                  <a:lnTo>
                    <a:pt x="2762" y="2656"/>
                  </a:lnTo>
                  <a:lnTo>
                    <a:pt x="2623" y="2831"/>
                  </a:lnTo>
                  <a:lnTo>
                    <a:pt x="2483" y="3016"/>
                  </a:lnTo>
                  <a:lnTo>
                    <a:pt x="2350" y="3211"/>
                  </a:lnTo>
                  <a:lnTo>
                    <a:pt x="2223" y="3405"/>
                  </a:lnTo>
                  <a:lnTo>
                    <a:pt x="2096" y="3608"/>
                  </a:lnTo>
                  <a:lnTo>
                    <a:pt x="1969" y="3812"/>
                  </a:lnTo>
                  <a:lnTo>
                    <a:pt x="1848" y="4015"/>
                  </a:lnTo>
                  <a:lnTo>
                    <a:pt x="1732" y="4228"/>
                  </a:lnTo>
                  <a:lnTo>
                    <a:pt x="1617" y="4450"/>
                  </a:lnTo>
                  <a:lnTo>
                    <a:pt x="1508" y="4672"/>
                  </a:lnTo>
                  <a:lnTo>
                    <a:pt x="1399" y="4894"/>
                  </a:lnTo>
                  <a:lnTo>
                    <a:pt x="1297" y="5126"/>
                  </a:lnTo>
                  <a:lnTo>
                    <a:pt x="1194" y="5357"/>
                  </a:lnTo>
                  <a:lnTo>
                    <a:pt x="1097" y="5597"/>
                  </a:lnTo>
                  <a:lnTo>
                    <a:pt x="1006" y="5838"/>
                  </a:lnTo>
                  <a:lnTo>
                    <a:pt x="915" y="6088"/>
                  </a:lnTo>
                  <a:lnTo>
                    <a:pt x="830" y="6337"/>
                  </a:lnTo>
                  <a:lnTo>
                    <a:pt x="746" y="6587"/>
                  </a:lnTo>
                  <a:lnTo>
                    <a:pt x="667" y="6846"/>
                  </a:lnTo>
                  <a:lnTo>
                    <a:pt x="594" y="7105"/>
                  </a:lnTo>
                  <a:lnTo>
                    <a:pt x="528" y="7364"/>
                  </a:lnTo>
                  <a:lnTo>
                    <a:pt x="461" y="7633"/>
                  </a:lnTo>
                  <a:lnTo>
                    <a:pt x="400" y="7901"/>
                  </a:lnTo>
                  <a:lnTo>
                    <a:pt x="340" y="8169"/>
                  </a:lnTo>
                  <a:lnTo>
                    <a:pt x="285" y="8447"/>
                  </a:lnTo>
                  <a:lnTo>
                    <a:pt x="237" y="8724"/>
                  </a:lnTo>
                  <a:lnTo>
                    <a:pt x="195" y="9002"/>
                  </a:lnTo>
                  <a:lnTo>
                    <a:pt x="152" y="9279"/>
                  </a:lnTo>
                  <a:lnTo>
                    <a:pt x="116" y="9566"/>
                  </a:lnTo>
                  <a:lnTo>
                    <a:pt x="86" y="9853"/>
                  </a:lnTo>
                  <a:lnTo>
                    <a:pt x="61" y="10149"/>
                  </a:lnTo>
                  <a:lnTo>
                    <a:pt x="37" y="10436"/>
                  </a:lnTo>
                  <a:lnTo>
                    <a:pt x="19" y="10732"/>
                  </a:lnTo>
                  <a:lnTo>
                    <a:pt x="7" y="11028"/>
                  </a:lnTo>
                  <a:lnTo>
                    <a:pt x="1" y="11324"/>
                  </a:lnTo>
                  <a:lnTo>
                    <a:pt x="1" y="11629"/>
                  </a:lnTo>
                  <a:lnTo>
                    <a:pt x="1" y="11925"/>
                  </a:lnTo>
                  <a:lnTo>
                    <a:pt x="7" y="12221"/>
                  </a:lnTo>
                  <a:lnTo>
                    <a:pt x="19" y="12517"/>
                  </a:lnTo>
                  <a:lnTo>
                    <a:pt x="37" y="12813"/>
                  </a:lnTo>
                  <a:lnTo>
                    <a:pt x="61" y="13109"/>
                  </a:lnTo>
                  <a:lnTo>
                    <a:pt x="86" y="13396"/>
                  </a:lnTo>
                  <a:lnTo>
                    <a:pt x="116" y="13683"/>
                  </a:lnTo>
                  <a:lnTo>
                    <a:pt x="152" y="13969"/>
                  </a:lnTo>
                  <a:lnTo>
                    <a:pt x="195" y="14256"/>
                  </a:lnTo>
                  <a:lnTo>
                    <a:pt x="237" y="14534"/>
                  </a:lnTo>
                  <a:lnTo>
                    <a:pt x="285" y="14811"/>
                  </a:lnTo>
                  <a:lnTo>
                    <a:pt x="340" y="15079"/>
                  </a:lnTo>
                  <a:lnTo>
                    <a:pt x="400" y="15357"/>
                  </a:lnTo>
                  <a:lnTo>
                    <a:pt x="461" y="15625"/>
                  </a:lnTo>
                  <a:lnTo>
                    <a:pt x="528" y="15894"/>
                  </a:lnTo>
                  <a:lnTo>
                    <a:pt x="594" y="16153"/>
                  </a:lnTo>
                  <a:lnTo>
                    <a:pt x="667" y="16412"/>
                  </a:lnTo>
                  <a:lnTo>
                    <a:pt x="746" y="16671"/>
                  </a:lnTo>
                  <a:lnTo>
                    <a:pt x="830" y="16920"/>
                  </a:lnTo>
                  <a:lnTo>
                    <a:pt x="915" y="17170"/>
                  </a:lnTo>
                  <a:lnTo>
                    <a:pt x="1006" y="17411"/>
                  </a:lnTo>
                  <a:lnTo>
                    <a:pt x="1097" y="17651"/>
                  </a:lnTo>
                  <a:lnTo>
                    <a:pt x="1194" y="17892"/>
                  </a:lnTo>
                  <a:lnTo>
                    <a:pt x="1297" y="18123"/>
                  </a:lnTo>
                  <a:lnTo>
                    <a:pt x="1399" y="18354"/>
                  </a:lnTo>
                  <a:lnTo>
                    <a:pt x="1508" y="18586"/>
                  </a:lnTo>
                  <a:lnTo>
                    <a:pt x="1617" y="18808"/>
                  </a:lnTo>
                  <a:lnTo>
                    <a:pt x="1732" y="19020"/>
                  </a:lnTo>
                  <a:lnTo>
                    <a:pt x="1848" y="19233"/>
                  </a:lnTo>
                  <a:lnTo>
                    <a:pt x="1969" y="19446"/>
                  </a:lnTo>
                  <a:lnTo>
                    <a:pt x="2096" y="19649"/>
                  </a:lnTo>
                  <a:lnTo>
                    <a:pt x="2223" y="19844"/>
                  </a:lnTo>
                  <a:lnTo>
                    <a:pt x="2350" y="20038"/>
                  </a:lnTo>
                  <a:lnTo>
                    <a:pt x="2483" y="20232"/>
                  </a:lnTo>
                  <a:lnTo>
                    <a:pt x="2623" y="20417"/>
                  </a:lnTo>
                  <a:lnTo>
                    <a:pt x="2762" y="20602"/>
                  </a:lnTo>
                  <a:lnTo>
                    <a:pt x="2901" y="20769"/>
                  </a:lnTo>
                  <a:lnTo>
                    <a:pt x="3046" y="20944"/>
                  </a:lnTo>
                  <a:lnTo>
                    <a:pt x="3198" y="21111"/>
                  </a:lnTo>
                  <a:lnTo>
                    <a:pt x="3349" y="21268"/>
                  </a:lnTo>
                  <a:lnTo>
                    <a:pt x="3500" y="21426"/>
                  </a:lnTo>
                  <a:lnTo>
                    <a:pt x="3652" y="21574"/>
                  </a:lnTo>
                  <a:lnTo>
                    <a:pt x="3809" y="21712"/>
                  </a:lnTo>
                  <a:lnTo>
                    <a:pt x="3973" y="21851"/>
                  </a:lnTo>
                  <a:lnTo>
                    <a:pt x="4136" y="21981"/>
                  </a:lnTo>
                  <a:lnTo>
                    <a:pt x="4300" y="22110"/>
                  </a:lnTo>
                  <a:lnTo>
                    <a:pt x="4469" y="22230"/>
                  </a:lnTo>
                  <a:lnTo>
                    <a:pt x="4639" y="22341"/>
                  </a:lnTo>
                  <a:lnTo>
                    <a:pt x="4808" y="22443"/>
                  </a:lnTo>
                  <a:lnTo>
                    <a:pt x="4978" y="22545"/>
                  </a:lnTo>
                  <a:lnTo>
                    <a:pt x="5153" y="22647"/>
                  </a:lnTo>
                  <a:lnTo>
                    <a:pt x="5335" y="22730"/>
                  </a:lnTo>
                  <a:lnTo>
                    <a:pt x="5511" y="22813"/>
                  </a:lnTo>
                  <a:lnTo>
                    <a:pt x="5692" y="22887"/>
                  </a:lnTo>
                  <a:lnTo>
                    <a:pt x="5874" y="22952"/>
                  </a:lnTo>
                  <a:lnTo>
                    <a:pt x="6062" y="23017"/>
                  </a:lnTo>
                  <a:lnTo>
                    <a:pt x="6249" y="23072"/>
                  </a:lnTo>
                  <a:lnTo>
                    <a:pt x="6437" y="23118"/>
                  </a:lnTo>
                  <a:lnTo>
                    <a:pt x="6625" y="23155"/>
                  </a:lnTo>
                  <a:lnTo>
                    <a:pt x="6812" y="23192"/>
                  </a:lnTo>
                  <a:lnTo>
                    <a:pt x="7006" y="23220"/>
                  </a:lnTo>
                  <a:lnTo>
                    <a:pt x="7200" y="23239"/>
                  </a:lnTo>
                  <a:lnTo>
                    <a:pt x="7394" y="23248"/>
                  </a:lnTo>
                  <a:lnTo>
                    <a:pt x="7593" y="23257"/>
                  </a:lnTo>
                  <a:lnTo>
                    <a:pt x="7787" y="23248"/>
                  </a:lnTo>
                  <a:lnTo>
                    <a:pt x="7981" y="23239"/>
                  </a:lnTo>
                  <a:lnTo>
                    <a:pt x="8175" y="23220"/>
                  </a:lnTo>
                  <a:lnTo>
                    <a:pt x="8368" y="23192"/>
                  </a:lnTo>
                  <a:lnTo>
                    <a:pt x="8556" y="23155"/>
                  </a:lnTo>
                  <a:lnTo>
                    <a:pt x="8750" y="23118"/>
                  </a:lnTo>
                  <a:lnTo>
                    <a:pt x="8938" y="23072"/>
                  </a:lnTo>
                  <a:lnTo>
                    <a:pt x="9119" y="23017"/>
                  </a:lnTo>
                  <a:lnTo>
                    <a:pt x="9307" y="22952"/>
                  </a:lnTo>
                  <a:lnTo>
                    <a:pt x="9489" y="22887"/>
                  </a:lnTo>
                  <a:lnTo>
                    <a:pt x="9670" y="22813"/>
                  </a:lnTo>
                  <a:lnTo>
                    <a:pt x="9852" y="22730"/>
                  </a:lnTo>
                  <a:lnTo>
                    <a:pt x="10027" y="22647"/>
                  </a:lnTo>
                  <a:lnTo>
                    <a:pt x="10203" y="22545"/>
                  </a:lnTo>
                  <a:lnTo>
                    <a:pt x="10373" y="22443"/>
                  </a:lnTo>
                  <a:lnTo>
                    <a:pt x="10548" y="22341"/>
                  </a:lnTo>
                  <a:lnTo>
                    <a:pt x="10718" y="22230"/>
                  </a:lnTo>
                  <a:lnTo>
                    <a:pt x="10881" y="22110"/>
                  </a:lnTo>
                  <a:lnTo>
                    <a:pt x="11051" y="21981"/>
                  </a:lnTo>
                  <a:lnTo>
                    <a:pt x="11208" y="21851"/>
                  </a:lnTo>
                  <a:lnTo>
                    <a:pt x="11372" y="21712"/>
                  </a:lnTo>
                  <a:lnTo>
                    <a:pt x="11529" y="21574"/>
                  </a:lnTo>
                  <a:lnTo>
                    <a:pt x="11680" y="21426"/>
                  </a:lnTo>
                  <a:lnTo>
                    <a:pt x="11838" y="21268"/>
                  </a:lnTo>
                  <a:lnTo>
                    <a:pt x="11989" y="21111"/>
                  </a:lnTo>
                  <a:lnTo>
                    <a:pt x="12134" y="20944"/>
                  </a:lnTo>
                  <a:lnTo>
                    <a:pt x="12280" y="20769"/>
                  </a:lnTo>
                  <a:lnTo>
                    <a:pt x="12419" y="20602"/>
                  </a:lnTo>
                  <a:lnTo>
                    <a:pt x="12558" y="20417"/>
                  </a:lnTo>
                  <a:lnTo>
                    <a:pt x="12698" y="20232"/>
                  </a:lnTo>
                  <a:lnTo>
                    <a:pt x="12831" y="20038"/>
                  </a:lnTo>
                  <a:lnTo>
                    <a:pt x="12958" y="19844"/>
                  </a:lnTo>
                  <a:lnTo>
                    <a:pt x="13085" y="19649"/>
                  </a:lnTo>
                  <a:lnTo>
                    <a:pt x="13212" y="19446"/>
                  </a:lnTo>
                  <a:lnTo>
                    <a:pt x="13333" y="19233"/>
                  </a:lnTo>
                  <a:lnTo>
                    <a:pt x="13448" y="19020"/>
                  </a:lnTo>
                  <a:lnTo>
                    <a:pt x="13563" y="18808"/>
                  </a:lnTo>
                  <a:lnTo>
                    <a:pt x="13672" y="18586"/>
                  </a:lnTo>
                  <a:lnTo>
                    <a:pt x="13781" y="18354"/>
                  </a:lnTo>
                  <a:lnTo>
                    <a:pt x="13884" y="18123"/>
                  </a:lnTo>
                  <a:lnTo>
                    <a:pt x="13987" y="17892"/>
                  </a:lnTo>
                  <a:lnTo>
                    <a:pt x="14084" y="17651"/>
                  </a:lnTo>
                  <a:lnTo>
                    <a:pt x="14175" y="17411"/>
                  </a:lnTo>
                  <a:lnTo>
                    <a:pt x="14266" y="17170"/>
                  </a:lnTo>
                  <a:lnTo>
                    <a:pt x="14351" y="16920"/>
                  </a:lnTo>
                  <a:lnTo>
                    <a:pt x="14435" y="16671"/>
                  </a:lnTo>
                  <a:lnTo>
                    <a:pt x="14514" y="16412"/>
                  </a:lnTo>
                  <a:lnTo>
                    <a:pt x="14587" y="16153"/>
                  </a:lnTo>
                  <a:lnTo>
                    <a:pt x="14659" y="15894"/>
                  </a:lnTo>
                  <a:lnTo>
                    <a:pt x="14720" y="15625"/>
                  </a:lnTo>
                  <a:lnTo>
                    <a:pt x="14786" y="15357"/>
                  </a:lnTo>
                  <a:lnTo>
                    <a:pt x="14841" y="15079"/>
                  </a:lnTo>
                  <a:lnTo>
                    <a:pt x="14895" y="14811"/>
                  </a:lnTo>
                  <a:lnTo>
                    <a:pt x="14944" y="14534"/>
                  </a:lnTo>
                  <a:lnTo>
                    <a:pt x="14986" y="14256"/>
                  </a:lnTo>
                  <a:lnTo>
                    <a:pt x="15029" y="13969"/>
                  </a:lnTo>
                  <a:lnTo>
                    <a:pt x="15065" y="13683"/>
                  </a:lnTo>
                  <a:lnTo>
                    <a:pt x="15095" y="13396"/>
                  </a:lnTo>
                  <a:lnTo>
                    <a:pt x="15119" y="13109"/>
                  </a:lnTo>
                  <a:lnTo>
                    <a:pt x="15144" y="12813"/>
                  </a:lnTo>
                  <a:lnTo>
                    <a:pt x="15162" y="12517"/>
                  </a:lnTo>
                  <a:lnTo>
                    <a:pt x="15174" y="12221"/>
                  </a:lnTo>
                  <a:lnTo>
                    <a:pt x="15180" y="11925"/>
                  </a:lnTo>
                  <a:lnTo>
                    <a:pt x="15186" y="11629"/>
                  </a:lnTo>
                  <a:lnTo>
                    <a:pt x="15180" y="11324"/>
                  </a:lnTo>
                  <a:lnTo>
                    <a:pt x="15174" y="11028"/>
                  </a:lnTo>
                  <a:lnTo>
                    <a:pt x="15162" y="10732"/>
                  </a:lnTo>
                  <a:lnTo>
                    <a:pt x="15144" y="10436"/>
                  </a:lnTo>
                  <a:lnTo>
                    <a:pt x="15119" y="10149"/>
                  </a:lnTo>
                  <a:lnTo>
                    <a:pt x="15095" y="9853"/>
                  </a:lnTo>
                  <a:lnTo>
                    <a:pt x="15065" y="9566"/>
                  </a:lnTo>
                  <a:lnTo>
                    <a:pt x="15029" y="9279"/>
                  </a:lnTo>
                  <a:lnTo>
                    <a:pt x="14986" y="9002"/>
                  </a:lnTo>
                  <a:lnTo>
                    <a:pt x="14944" y="8724"/>
                  </a:lnTo>
                  <a:lnTo>
                    <a:pt x="14895" y="8447"/>
                  </a:lnTo>
                  <a:lnTo>
                    <a:pt x="14841" y="8169"/>
                  </a:lnTo>
                  <a:lnTo>
                    <a:pt x="14786" y="7901"/>
                  </a:lnTo>
                  <a:lnTo>
                    <a:pt x="14720" y="7633"/>
                  </a:lnTo>
                  <a:lnTo>
                    <a:pt x="14659" y="7364"/>
                  </a:lnTo>
                  <a:lnTo>
                    <a:pt x="14587" y="7105"/>
                  </a:lnTo>
                  <a:lnTo>
                    <a:pt x="14514" y="6846"/>
                  </a:lnTo>
                  <a:lnTo>
                    <a:pt x="14435" y="6587"/>
                  </a:lnTo>
                  <a:lnTo>
                    <a:pt x="14351" y="6337"/>
                  </a:lnTo>
                  <a:lnTo>
                    <a:pt x="14266" y="6088"/>
                  </a:lnTo>
                  <a:lnTo>
                    <a:pt x="14175" y="5838"/>
                  </a:lnTo>
                  <a:lnTo>
                    <a:pt x="14084" y="5597"/>
                  </a:lnTo>
                  <a:lnTo>
                    <a:pt x="13987" y="5357"/>
                  </a:lnTo>
                  <a:lnTo>
                    <a:pt x="13884" y="5126"/>
                  </a:lnTo>
                  <a:lnTo>
                    <a:pt x="13781" y="4894"/>
                  </a:lnTo>
                  <a:lnTo>
                    <a:pt x="13672" y="4672"/>
                  </a:lnTo>
                  <a:lnTo>
                    <a:pt x="13563" y="4450"/>
                  </a:lnTo>
                  <a:lnTo>
                    <a:pt x="13448" y="4228"/>
                  </a:lnTo>
                  <a:lnTo>
                    <a:pt x="13333" y="4015"/>
                  </a:lnTo>
                  <a:lnTo>
                    <a:pt x="13212" y="3812"/>
                  </a:lnTo>
                  <a:lnTo>
                    <a:pt x="13085" y="3608"/>
                  </a:lnTo>
                  <a:lnTo>
                    <a:pt x="12958" y="3405"/>
                  </a:lnTo>
                  <a:lnTo>
                    <a:pt x="12831" y="3211"/>
                  </a:lnTo>
                  <a:lnTo>
                    <a:pt x="12698" y="3016"/>
                  </a:lnTo>
                  <a:lnTo>
                    <a:pt x="12558" y="2831"/>
                  </a:lnTo>
                  <a:lnTo>
                    <a:pt x="12419" y="2656"/>
                  </a:lnTo>
                  <a:lnTo>
                    <a:pt x="12280" y="2480"/>
                  </a:lnTo>
                  <a:lnTo>
                    <a:pt x="12134" y="2313"/>
                  </a:lnTo>
                  <a:lnTo>
                    <a:pt x="11989" y="2147"/>
                  </a:lnTo>
                  <a:lnTo>
                    <a:pt x="11838" y="1990"/>
                  </a:lnTo>
                  <a:lnTo>
                    <a:pt x="11680" y="1832"/>
                  </a:lnTo>
                  <a:lnTo>
                    <a:pt x="11529" y="1684"/>
                  </a:lnTo>
                  <a:lnTo>
                    <a:pt x="11372" y="1536"/>
                  </a:lnTo>
                  <a:lnTo>
                    <a:pt x="11208" y="1407"/>
                  </a:lnTo>
                  <a:lnTo>
                    <a:pt x="11051" y="1268"/>
                  </a:lnTo>
                  <a:lnTo>
                    <a:pt x="10881" y="1148"/>
                  </a:lnTo>
                  <a:lnTo>
                    <a:pt x="10718" y="1027"/>
                  </a:lnTo>
                  <a:lnTo>
                    <a:pt x="10548" y="916"/>
                  </a:lnTo>
                  <a:lnTo>
                    <a:pt x="10373" y="805"/>
                  </a:lnTo>
                  <a:lnTo>
                    <a:pt x="10203" y="704"/>
                  </a:lnTo>
                  <a:lnTo>
                    <a:pt x="10027" y="611"/>
                  </a:lnTo>
                  <a:lnTo>
                    <a:pt x="9852" y="519"/>
                  </a:lnTo>
                  <a:lnTo>
                    <a:pt x="9670" y="445"/>
                  </a:lnTo>
                  <a:lnTo>
                    <a:pt x="9489" y="371"/>
                  </a:lnTo>
                  <a:lnTo>
                    <a:pt x="9307" y="297"/>
                  </a:lnTo>
                  <a:lnTo>
                    <a:pt x="9119" y="232"/>
                  </a:lnTo>
                  <a:lnTo>
                    <a:pt x="8938" y="186"/>
                  </a:lnTo>
                  <a:lnTo>
                    <a:pt x="8750" y="130"/>
                  </a:lnTo>
                  <a:lnTo>
                    <a:pt x="8556" y="93"/>
                  </a:lnTo>
                  <a:lnTo>
                    <a:pt x="8368" y="56"/>
                  </a:lnTo>
                  <a:lnTo>
                    <a:pt x="8175" y="38"/>
                  </a:lnTo>
                  <a:lnTo>
                    <a:pt x="7981" y="19"/>
                  </a:lnTo>
                  <a:lnTo>
                    <a:pt x="7787" y="1"/>
                  </a:lnTo>
                  <a:close/>
                </a:path>
              </a:pathLst>
            </a:custGeom>
            <a:solidFill>
              <a:srgbClr val="77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6813;p67">
              <a:extLst>
                <a:ext uri="{FF2B5EF4-FFF2-40B4-BE49-F238E27FC236}">
                  <a16:creationId xmlns:a16="http://schemas.microsoft.com/office/drawing/2014/main" id="{22BF2186-A967-0114-63BB-9953C8B7F56B}"/>
                </a:ext>
              </a:extLst>
            </p:cNvPr>
            <p:cNvSpPr/>
            <p:nvPr/>
          </p:nvSpPr>
          <p:spPr>
            <a:xfrm>
              <a:off x="-692850" y="-6289050"/>
              <a:ext cx="379675" cy="581450"/>
            </a:xfrm>
            <a:custGeom>
              <a:avLst/>
              <a:gdLst/>
              <a:ahLst/>
              <a:cxnLst/>
              <a:rect l="l" t="t" r="r" b="b"/>
              <a:pathLst>
                <a:path w="15187" h="23258" fill="none" extrusionOk="0">
                  <a:moveTo>
                    <a:pt x="15186" y="11629"/>
                  </a:moveTo>
                  <a:lnTo>
                    <a:pt x="15186" y="11629"/>
                  </a:lnTo>
                  <a:lnTo>
                    <a:pt x="15180" y="11925"/>
                  </a:lnTo>
                  <a:lnTo>
                    <a:pt x="15174" y="12221"/>
                  </a:lnTo>
                  <a:lnTo>
                    <a:pt x="15162" y="12517"/>
                  </a:lnTo>
                  <a:lnTo>
                    <a:pt x="15144" y="12813"/>
                  </a:lnTo>
                  <a:lnTo>
                    <a:pt x="15119" y="13109"/>
                  </a:lnTo>
                  <a:lnTo>
                    <a:pt x="15095" y="13396"/>
                  </a:lnTo>
                  <a:lnTo>
                    <a:pt x="15065" y="13683"/>
                  </a:lnTo>
                  <a:lnTo>
                    <a:pt x="15029" y="13969"/>
                  </a:lnTo>
                  <a:lnTo>
                    <a:pt x="14986" y="14256"/>
                  </a:lnTo>
                  <a:lnTo>
                    <a:pt x="14944" y="14534"/>
                  </a:lnTo>
                  <a:lnTo>
                    <a:pt x="14895" y="14811"/>
                  </a:lnTo>
                  <a:lnTo>
                    <a:pt x="14841" y="15079"/>
                  </a:lnTo>
                  <a:lnTo>
                    <a:pt x="14786" y="15357"/>
                  </a:lnTo>
                  <a:lnTo>
                    <a:pt x="14720" y="15625"/>
                  </a:lnTo>
                  <a:lnTo>
                    <a:pt x="14659" y="15894"/>
                  </a:lnTo>
                  <a:lnTo>
                    <a:pt x="14587" y="16153"/>
                  </a:lnTo>
                  <a:lnTo>
                    <a:pt x="14514" y="16412"/>
                  </a:lnTo>
                  <a:lnTo>
                    <a:pt x="14435" y="16671"/>
                  </a:lnTo>
                  <a:lnTo>
                    <a:pt x="14351" y="16920"/>
                  </a:lnTo>
                  <a:lnTo>
                    <a:pt x="14266" y="17170"/>
                  </a:lnTo>
                  <a:lnTo>
                    <a:pt x="14175" y="17411"/>
                  </a:lnTo>
                  <a:lnTo>
                    <a:pt x="14084" y="17651"/>
                  </a:lnTo>
                  <a:lnTo>
                    <a:pt x="13987" y="17892"/>
                  </a:lnTo>
                  <a:lnTo>
                    <a:pt x="13884" y="18123"/>
                  </a:lnTo>
                  <a:lnTo>
                    <a:pt x="13781" y="18354"/>
                  </a:lnTo>
                  <a:lnTo>
                    <a:pt x="13672" y="18586"/>
                  </a:lnTo>
                  <a:lnTo>
                    <a:pt x="13563" y="18808"/>
                  </a:lnTo>
                  <a:lnTo>
                    <a:pt x="13448" y="19020"/>
                  </a:lnTo>
                  <a:lnTo>
                    <a:pt x="13333" y="19233"/>
                  </a:lnTo>
                  <a:lnTo>
                    <a:pt x="13212" y="19446"/>
                  </a:lnTo>
                  <a:lnTo>
                    <a:pt x="13085" y="19649"/>
                  </a:lnTo>
                  <a:lnTo>
                    <a:pt x="12958" y="19844"/>
                  </a:lnTo>
                  <a:lnTo>
                    <a:pt x="12831" y="20038"/>
                  </a:lnTo>
                  <a:lnTo>
                    <a:pt x="12698" y="20232"/>
                  </a:lnTo>
                  <a:lnTo>
                    <a:pt x="12558" y="20417"/>
                  </a:lnTo>
                  <a:lnTo>
                    <a:pt x="12419" y="20602"/>
                  </a:lnTo>
                  <a:lnTo>
                    <a:pt x="12280" y="20769"/>
                  </a:lnTo>
                  <a:lnTo>
                    <a:pt x="12134" y="20944"/>
                  </a:lnTo>
                  <a:lnTo>
                    <a:pt x="11989" y="21111"/>
                  </a:lnTo>
                  <a:lnTo>
                    <a:pt x="11838" y="21268"/>
                  </a:lnTo>
                  <a:lnTo>
                    <a:pt x="11680" y="21426"/>
                  </a:lnTo>
                  <a:lnTo>
                    <a:pt x="11529" y="21574"/>
                  </a:lnTo>
                  <a:lnTo>
                    <a:pt x="11372" y="21712"/>
                  </a:lnTo>
                  <a:lnTo>
                    <a:pt x="11208" y="21851"/>
                  </a:lnTo>
                  <a:lnTo>
                    <a:pt x="11051" y="21981"/>
                  </a:lnTo>
                  <a:lnTo>
                    <a:pt x="10881" y="22110"/>
                  </a:lnTo>
                  <a:lnTo>
                    <a:pt x="10718" y="22230"/>
                  </a:lnTo>
                  <a:lnTo>
                    <a:pt x="10548" y="22341"/>
                  </a:lnTo>
                  <a:lnTo>
                    <a:pt x="10373" y="22443"/>
                  </a:lnTo>
                  <a:lnTo>
                    <a:pt x="10203" y="22545"/>
                  </a:lnTo>
                  <a:lnTo>
                    <a:pt x="10027" y="22647"/>
                  </a:lnTo>
                  <a:lnTo>
                    <a:pt x="9852" y="22730"/>
                  </a:lnTo>
                  <a:lnTo>
                    <a:pt x="9670" y="22813"/>
                  </a:lnTo>
                  <a:lnTo>
                    <a:pt x="9489" y="22887"/>
                  </a:lnTo>
                  <a:lnTo>
                    <a:pt x="9307" y="22952"/>
                  </a:lnTo>
                  <a:lnTo>
                    <a:pt x="9119" y="23017"/>
                  </a:lnTo>
                  <a:lnTo>
                    <a:pt x="8938" y="23072"/>
                  </a:lnTo>
                  <a:lnTo>
                    <a:pt x="8750" y="23118"/>
                  </a:lnTo>
                  <a:lnTo>
                    <a:pt x="8556" y="23155"/>
                  </a:lnTo>
                  <a:lnTo>
                    <a:pt x="8368" y="23192"/>
                  </a:lnTo>
                  <a:lnTo>
                    <a:pt x="8175" y="23220"/>
                  </a:lnTo>
                  <a:lnTo>
                    <a:pt x="7981" y="23239"/>
                  </a:lnTo>
                  <a:lnTo>
                    <a:pt x="7787" y="23248"/>
                  </a:lnTo>
                  <a:lnTo>
                    <a:pt x="7593" y="23257"/>
                  </a:lnTo>
                  <a:lnTo>
                    <a:pt x="7593" y="23257"/>
                  </a:lnTo>
                  <a:lnTo>
                    <a:pt x="7394" y="23248"/>
                  </a:lnTo>
                  <a:lnTo>
                    <a:pt x="7200" y="23239"/>
                  </a:lnTo>
                  <a:lnTo>
                    <a:pt x="7006" y="23220"/>
                  </a:lnTo>
                  <a:lnTo>
                    <a:pt x="6812" y="23192"/>
                  </a:lnTo>
                  <a:lnTo>
                    <a:pt x="6625" y="23155"/>
                  </a:lnTo>
                  <a:lnTo>
                    <a:pt x="6437" y="23118"/>
                  </a:lnTo>
                  <a:lnTo>
                    <a:pt x="6249" y="23072"/>
                  </a:lnTo>
                  <a:lnTo>
                    <a:pt x="6062" y="23017"/>
                  </a:lnTo>
                  <a:lnTo>
                    <a:pt x="5874" y="22952"/>
                  </a:lnTo>
                  <a:lnTo>
                    <a:pt x="5692" y="22887"/>
                  </a:lnTo>
                  <a:lnTo>
                    <a:pt x="5511" y="22813"/>
                  </a:lnTo>
                  <a:lnTo>
                    <a:pt x="5335" y="22730"/>
                  </a:lnTo>
                  <a:lnTo>
                    <a:pt x="5153" y="22647"/>
                  </a:lnTo>
                  <a:lnTo>
                    <a:pt x="4978" y="22545"/>
                  </a:lnTo>
                  <a:lnTo>
                    <a:pt x="4808" y="22443"/>
                  </a:lnTo>
                  <a:lnTo>
                    <a:pt x="4639" y="22341"/>
                  </a:lnTo>
                  <a:lnTo>
                    <a:pt x="4469" y="22230"/>
                  </a:lnTo>
                  <a:lnTo>
                    <a:pt x="4300" y="22110"/>
                  </a:lnTo>
                  <a:lnTo>
                    <a:pt x="4136" y="21981"/>
                  </a:lnTo>
                  <a:lnTo>
                    <a:pt x="3973" y="21851"/>
                  </a:lnTo>
                  <a:lnTo>
                    <a:pt x="3809" y="21712"/>
                  </a:lnTo>
                  <a:lnTo>
                    <a:pt x="3652" y="21574"/>
                  </a:lnTo>
                  <a:lnTo>
                    <a:pt x="3500" y="21426"/>
                  </a:lnTo>
                  <a:lnTo>
                    <a:pt x="3349" y="21268"/>
                  </a:lnTo>
                  <a:lnTo>
                    <a:pt x="3198" y="21111"/>
                  </a:lnTo>
                  <a:lnTo>
                    <a:pt x="3046" y="20944"/>
                  </a:lnTo>
                  <a:lnTo>
                    <a:pt x="2901" y="20769"/>
                  </a:lnTo>
                  <a:lnTo>
                    <a:pt x="2762" y="20602"/>
                  </a:lnTo>
                  <a:lnTo>
                    <a:pt x="2623" y="20417"/>
                  </a:lnTo>
                  <a:lnTo>
                    <a:pt x="2483" y="20232"/>
                  </a:lnTo>
                  <a:lnTo>
                    <a:pt x="2350" y="20038"/>
                  </a:lnTo>
                  <a:lnTo>
                    <a:pt x="2223" y="19844"/>
                  </a:lnTo>
                  <a:lnTo>
                    <a:pt x="2096" y="19649"/>
                  </a:lnTo>
                  <a:lnTo>
                    <a:pt x="1969" y="19446"/>
                  </a:lnTo>
                  <a:lnTo>
                    <a:pt x="1848" y="19233"/>
                  </a:lnTo>
                  <a:lnTo>
                    <a:pt x="1732" y="19020"/>
                  </a:lnTo>
                  <a:lnTo>
                    <a:pt x="1617" y="18808"/>
                  </a:lnTo>
                  <a:lnTo>
                    <a:pt x="1508" y="18586"/>
                  </a:lnTo>
                  <a:lnTo>
                    <a:pt x="1399" y="18354"/>
                  </a:lnTo>
                  <a:lnTo>
                    <a:pt x="1297" y="18123"/>
                  </a:lnTo>
                  <a:lnTo>
                    <a:pt x="1194" y="17892"/>
                  </a:lnTo>
                  <a:lnTo>
                    <a:pt x="1097" y="17651"/>
                  </a:lnTo>
                  <a:lnTo>
                    <a:pt x="1006" y="17411"/>
                  </a:lnTo>
                  <a:lnTo>
                    <a:pt x="915" y="17170"/>
                  </a:lnTo>
                  <a:lnTo>
                    <a:pt x="830" y="16920"/>
                  </a:lnTo>
                  <a:lnTo>
                    <a:pt x="746" y="16671"/>
                  </a:lnTo>
                  <a:lnTo>
                    <a:pt x="667" y="16412"/>
                  </a:lnTo>
                  <a:lnTo>
                    <a:pt x="594" y="16153"/>
                  </a:lnTo>
                  <a:lnTo>
                    <a:pt x="528" y="15894"/>
                  </a:lnTo>
                  <a:lnTo>
                    <a:pt x="461" y="15625"/>
                  </a:lnTo>
                  <a:lnTo>
                    <a:pt x="400" y="15357"/>
                  </a:lnTo>
                  <a:lnTo>
                    <a:pt x="340" y="15079"/>
                  </a:lnTo>
                  <a:lnTo>
                    <a:pt x="285" y="14811"/>
                  </a:lnTo>
                  <a:lnTo>
                    <a:pt x="237" y="14534"/>
                  </a:lnTo>
                  <a:lnTo>
                    <a:pt x="195" y="14256"/>
                  </a:lnTo>
                  <a:lnTo>
                    <a:pt x="152" y="13969"/>
                  </a:lnTo>
                  <a:lnTo>
                    <a:pt x="116" y="13683"/>
                  </a:lnTo>
                  <a:lnTo>
                    <a:pt x="86" y="13396"/>
                  </a:lnTo>
                  <a:lnTo>
                    <a:pt x="61" y="13109"/>
                  </a:lnTo>
                  <a:lnTo>
                    <a:pt x="37" y="12813"/>
                  </a:lnTo>
                  <a:lnTo>
                    <a:pt x="19" y="12517"/>
                  </a:lnTo>
                  <a:lnTo>
                    <a:pt x="7" y="12221"/>
                  </a:lnTo>
                  <a:lnTo>
                    <a:pt x="1" y="11925"/>
                  </a:lnTo>
                  <a:lnTo>
                    <a:pt x="1" y="11629"/>
                  </a:lnTo>
                  <a:lnTo>
                    <a:pt x="1" y="11629"/>
                  </a:lnTo>
                  <a:lnTo>
                    <a:pt x="1" y="11324"/>
                  </a:lnTo>
                  <a:lnTo>
                    <a:pt x="7" y="11028"/>
                  </a:lnTo>
                  <a:lnTo>
                    <a:pt x="19" y="10732"/>
                  </a:lnTo>
                  <a:lnTo>
                    <a:pt x="37" y="10436"/>
                  </a:lnTo>
                  <a:lnTo>
                    <a:pt x="61" y="10149"/>
                  </a:lnTo>
                  <a:lnTo>
                    <a:pt x="86" y="9853"/>
                  </a:lnTo>
                  <a:lnTo>
                    <a:pt x="116" y="9566"/>
                  </a:lnTo>
                  <a:lnTo>
                    <a:pt x="152" y="9279"/>
                  </a:lnTo>
                  <a:lnTo>
                    <a:pt x="195" y="9002"/>
                  </a:lnTo>
                  <a:lnTo>
                    <a:pt x="237" y="8724"/>
                  </a:lnTo>
                  <a:lnTo>
                    <a:pt x="285" y="8447"/>
                  </a:lnTo>
                  <a:lnTo>
                    <a:pt x="340" y="8169"/>
                  </a:lnTo>
                  <a:lnTo>
                    <a:pt x="400" y="7901"/>
                  </a:lnTo>
                  <a:lnTo>
                    <a:pt x="461" y="7633"/>
                  </a:lnTo>
                  <a:lnTo>
                    <a:pt x="528" y="7364"/>
                  </a:lnTo>
                  <a:lnTo>
                    <a:pt x="594" y="7105"/>
                  </a:lnTo>
                  <a:lnTo>
                    <a:pt x="667" y="6846"/>
                  </a:lnTo>
                  <a:lnTo>
                    <a:pt x="746" y="6587"/>
                  </a:lnTo>
                  <a:lnTo>
                    <a:pt x="830" y="6337"/>
                  </a:lnTo>
                  <a:lnTo>
                    <a:pt x="915" y="6088"/>
                  </a:lnTo>
                  <a:lnTo>
                    <a:pt x="1006" y="5838"/>
                  </a:lnTo>
                  <a:lnTo>
                    <a:pt x="1097" y="5597"/>
                  </a:lnTo>
                  <a:lnTo>
                    <a:pt x="1194" y="5357"/>
                  </a:lnTo>
                  <a:lnTo>
                    <a:pt x="1297" y="5126"/>
                  </a:lnTo>
                  <a:lnTo>
                    <a:pt x="1399" y="4894"/>
                  </a:lnTo>
                  <a:lnTo>
                    <a:pt x="1508" y="4672"/>
                  </a:lnTo>
                  <a:lnTo>
                    <a:pt x="1617" y="4450"/>
                  </a:lnTo>
                  <a:lnTo>
                    <a:pt x="1732" y="4228"/>
                  </a:lnTo>
                  <a:lnTo>
                    <a:pt x="1848" y="4015"/>
                  </a:lnTo>
                  <a:lnTo>
                    <a:pt x="1969" y="3812"/>
                  </a:lnTo>
                  <a:lnTo>
                    <a:pt x="2096" y="3608"/>
                  </a:lnTo>
                  <a:lnTo>
                    <a:pt x="2223" y="3405"/>
                  </a:lnTo>
                  <a:lnTo>
                    <a:pt x="2350" y="3211"/>
                  </a:lnTo>
                  <a:lnTo>
                    <a:pt x="2483" y="3016"/>
                  </a:lnTo>
                  <a:lnTo>
                    <a:pt x="2623" y="2831"/>
                  </a:lnTo>
                  <a:lnTo>
                    <a:pt x="2762" y="2656"/>
                  </a:lnTo>
                  <a:lnTo>
                    <a:pt x="2901" y="2480"/>
                  </a:lnTo>
                  <a:lnTo>
                    <a:pt x="3046" y="2313"/>
                  </a:lnTo>
                  <a:lnTo>
                    <a:pt x="3198" y="2147"/>
                  </a:lnTo>
                  <a:lnTo>
                    <a:pt x="3349" y="1990"/>
                  </a:lnTo>
                  <a:lnTo>
                    <a:pt x="3500" y="1832"/>
                  </a:lnTo>
                  <a:lnTo>
                    <a:pt x="3652" y="1684"/>
                  </a:lnTo>
                  <a:lnTo>
                    <a:pt x="3809" y="1536"/>
                  </a:lnTo>
                  <a:lnTo>
                    <a:pt x="3973" y="1407"/>
                  </a:lnTo>
                  <a:lnTo>
                    <a:pt x="4136" y="1268"/>
                  </a:lnTo>
                  <a:lnTo>
                    <a:pt x="4300" y="1148"/>
                  </a:lnTo>
                  <a:lnTo>
                    <a:pt x="4469" y="1027"/>
                  </a:lnTo>
                  <a:lnTo>
                    <a:pt x="4639" y="916"/>
                  </a:lnTo>
                  <a:lnTo>
                    <a:pt x="4808" y="805"/>
                  </a:lnTo>
                  <a:lnTo>
                    <a:pt x="4978" y="704"/>
                  </a:lnTo>
                  <a:lnTo>
                    <a:pt x="5153" y="611"/>
                  </a:lnTo>
                  <a:lnTo>
                    <a:pt x="5335" y="519"/>
                  </a:lnTo>
                  <a:lnTo>
                    <a:pt x="5511" y="445"/>
                  </a:lnTo>
                  <a:lnTo>
                    <a:pt x="5692" y="371"/>
                  </a:lnTo>
                  <a:lnTo>
                    <a:pt x="5874" y="297"/>
                  </a:lnTo>
                  <a:lnTo>
                    <a:pt x="6062" y="232"/>
                  </a:lnTo>
                  <a:lnTo>
                    <a:pt x="6249" y="186"/>
                  </a:lnTo>
                  <a:lnTo>
                    <a:pt x="6437" y="130"/>
                  </a:lnTo>
                  <a:lnTo>
                    <a:pt x="6625" y="93"/>
                  </a:lnTo>
                  <a:lnTo>
                    <a:pt x="6812" y="56"/>
                  </a:lnTo>
                  <a:lnTo>
                    <a:pt x="7006" y="38"/>
                  </a:lnTo>
                  <a:lnTo>
                    <a:pt x="7200" y="19"/>
                  </a:lnTo>
                  <a:lnTo>
                    <a:pt x="7394" y="1"/>
                  </a:lnTo>
                  <a:lnTo>
                    <a:pt x="7593" y="1"/>
                  </a:lnTo>
                  <a:lnTo>
                    <a:pt x="7593" y="1"/>
                  </a:lnTo>
                  <a:lnTo>
                    <a:pt x="7787" y="1"/>
                  </a:lnTo>
                  <a:lnTo>
                    <a:pt x="7981" y="19"/>
                  </a:lnTo>
                  <a:lnTo>
                    <a:pt x="8175" y="38"/>
                  </a:lnTo>
                  <a:lnTo>
                    <a:pt x="8368" y="56"/>
                  </a:lnTo>
                  <a:lnTo>
                    <a:pt x="8556" y="93"/>
                  </a:lnTo>
                  <a:lnTo>
                    <a:pt x="8750" y="130"/>
                  </a:lnTo>
                  <a:lnTo>
                    <a:pt x="8938" y="186"/>
                  </a:lnTo>
                  <a:lnTo>
                    <a:pt x="9119" y="232"/>
                  </a:lnTo>
                  <a:lnTo>
                    <a:pt x="9307" y="297"/>
                  </a:lnTo>
                  <a:lnTo>
                    <a:pt x="9489" y="371"/>
                  </a:lnTo>
                  <a:lnTo>
                    <a:pt x="9670" y="445"/>
                  </a:lnTo>
                  <a:lnTo>
                    <a:pt x="9852" y="519"/>
                  </a:lnTo>
                  <a:lnTo>
                    <a:pt x="10027" y="611"/>
                  </a:lnTo>
                  <a:lnTo>
                    <a:pt x="10203" y="704"/>
                  </a:lnTo>
                  <a:lnTo>
                    <a:pt x="10373" y="805"/>
                  </a:lnTo>
                  <a:lnTo>
                    <a:pt x="10548" y="916"/>
                  </a:lnTo>
                  <a:lnTo>
                    <a:pt x="10718" y="1027"/>
                  </a:lnTo>
                  <a:lnTo>
                    <a:pt x="10881" y="1148"/>
                  </a:lnTo>
                  <a:lnTo>
                    <a:pt x="11051" y="1268"/>
                  </a:lnTo>
                  <a:lnTo>
                    <a:pt x="11208" y="1407"/>
                  </a:lnTo>
                  <a:lnTo>
                    <a:pt x="11372" y="1536"/>
                  </a:lnTo>
                  <a:lnTo>
                    <a:pt x="11529" y="1684"/>
                  </a:lnTo>
                  <a:lnTo>
                    <a:pt x="11680" y="1832"/>
                  </a:lnTo>
                  <a:lnTo>
                    <a:pt x="11838" y="1990"/>
                  </a:lnTo>
                  <a:lnTo>
                    <a:pt x="11989" y="2147"/>
                  </a:lnTo>
                  <a:lnTo>
                    <a:pt x="12134" y="2313"/>
                  </a:lnTo>
                  <a:lnTo>
                    <a:pt x="12280" y="2480"/>
                  </a:lnTo>
                  <a:lnTo>
                    <a:pt x="12419" y="2656"/>
                  </a:lnTo>
                  <a:lnTo>
                    <a:pt x="12558" y="2831"/>
                  </a:lnTo>
                  <a:lnTo>
                    <a:pt x="12698" y="3016"/>
                  </a:lnTo>
                  <a:lnTo>
                    <a:pt x="12831" y="3211"/>
                  </a:lnTo>
                  <a:lnTo>
                    <a:pt x="12958" y="3405"/>
                  </a:lnTo>
                  <a:lnTo>
                    <a:pt x="13085" y="3608"/>
                  </a:lnTo>
                  <a:lnTo>
                    <a:pt x="13212" y="3812"/>
                  </a:lnTo>
                  <a:lnTo>
                    <a:pt x="13333" y="4015"/>
                  </a:lnTo>
                  <a:lnTo>
                    <a:pt x="13448" y="4228"/>
                  </a:lnTo>
                  <a:lnTo>
                    <a:pt x="13563" y="4450"/>
                  </a:lnTo>
                  <a:lnTo>
                    <a:pt x="13672" y="4672"/>
                  </a:lnTo>
                  <a:lnTo>
                    <a:pt x="13781" y="4894"/>
                  </a:lnTo>
                  <a:lnTo>
                    <a:pt x="13884" y="5126"/>
                  </a:lnTo>
                  <a:lnTo>
                    <a:pt x="13987" y="5357"/>
                  </a:lnTo>
                  <a:lnTo>
                    <a:pt x="14084" y="5597"/>
                  </a:lnTo>
                  <a:lnTo>
                    <a:pt x="14175" y="5838"/>
                  </a:lnTo>
                  <a:lnTo>
                    <a:pt x="14266" y="6088"/>
                  </a:lnTo>
                  <a:lnTo>
                    <a:pt x="14351" y="6337"/>
                  </a:lnTo>
                  <a:lnTo>
                    <a:pt x="14435" y="6587"/>
                  </a:lnTo>
                  <a:lnTo>
                    <a:pt x="14514" y="6846"/>
                  </a:lnTo>
                  <a:lnTo>
                    <a:pt x="14587" y="7105"/>
                  </a:lnTo>
                  <a:lnTo>
                    <a:pt x="14659" y="7364"/>
                  </a:lnTo>
                  <a:lnTo>
                    <a:pt x="14720" y="7633"/>
                  </a:lnTo>
                  <a:lnTo>
                    <a:pt x="14786" y="7901"/>
                  </a:lnTo>
                  <a:lnTo>
                    <a:pt x="14841" y="8169"/>
                  </a:lnTo>
                  <a:lnTo>
                    <a:pt x="14895" y="8447"/>
                  </a:lnTo>
                  <a:lnTo>
                    <a:pt x="14944" y="8724"/>
                  </a:lnTo>
                  <a:lnTo>
                    <a:pt x="14986" y="9002"/>
                  </a:lnTo>
                  <a:lnTo>
                    <a:pt x="15029" y="9279"/>
                  </a:lnTo>
                  <a:lnTo>
                    <a:pt x="15065" y="9566"/>
                  </a:lnTo>
                  <a:lnTo>
                    <a:pt x="15095" y="9853"/>
                  </a:lnTo>
                  <a:lnTo>
                    <a:pt x="15119" y="10149"/>
                  </a:lnTo>
                  <a:lnTo>
                    <a:pt x="15144" y="10436"/>
                  </a:lnTo>
                  <a:lnTo>
                    <a:pt x="15162" y="10732"/>
                  </a:lnTo>
                  <a:lnTo>
                    <a:pt x="15174" y="11028"/>
                  </a:lnTo>
                  <a:lnTo>
                    <a:pt x="15180" y="11324"/>
                  </a:lnTo>
                  <a:lnTo>
                    <a:pt x="15186" y="11629"/>
                  </a:lnTo>
                  <a:lnTo>
                    <a:pt x="15186" y="116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6814;p67">
              <a:extLst>
                <a:ext uri="{FF2B5EF4-FFF2-40B4-BE49-F238E27FC236}">
                  <a16:creationId xmlns:a16="http://schemas.microsoft.com/office/drawing/2014/main" id="{D8654076-EF08-1AE2-1A57-14B75CA71CFA}"/>
                </a:ext>
              </a:extLst>
            </p:cNvPr>
            <p:cNvSpPr/>
            <p:nvPr/>
          </p:nvSpPr>
          <p:spPr>
            <a:xfrm>
              <a:off x="-313200" y="-5998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6815;p67">
              <a:extLst>
                <a:ext uri="{FF2B5EF4-FFF2-40B4-BE49-F238E27FC236}">
                  <a16:creationId xmlns:a16="http://schemas.microsoft.com/office/drawing/2014/main" id="{7A9FD21D-5DD3-818B-1AA0-CF6C89581554}"/>
                </a:ext>
              </a:extLst>
            </p:cNvPr>
            <p:cNvSpPr/>
            <p:nvPr/>
          </p:nvSpPr>
          <p:spPr>
            <a:xfrm>
              <a:off x="-788050" y="-6434525"/>
              <a:ext cx="569925" cy="871700"/>
            </a:xfrm>
            <a:custGeom>
              <a:avLst/>
              <a:gdLst/>
              <a:ahLst/>
              <a:cxnLst/>
              <a:rect l="l" t="t" r="r" b="b"/>
              <a:pathLst>
                <a:path w="22797" h="34868" extrusionOk="0">
                  <a:moveTo>
                    <a:pt x="11395" y="11620"/>
                  </a:moveTo>
                  <a:lnTo>
                    <a:pt x="11595" y="11629"/>
                  </a:lnTo>
                  <a:lnTo>
                    <a:pt x="11783" y="11648"/>
                  </a:lnTo>
                  <a:lnTo>
                    <a:pt x="11977" y="11685"/>
                  </a:lnTo>
                  <a:lnTo>
                    <a:pt x="12158" y="11740"/>
                  </a:lnTo>
                  <a:lnTo>
                    <a:pt x="12346" y="11805"/>
                  </a:lnTo>
                  <a:lnTo>
                    <a:pt x="12522" y="11879"/>
                  </a:lnTo>
                  <a:lnTo>
                    <a:pt x="12697" y="11971"/>
                  </a:lnTo>
                  <a:lnTo>
                    <a:pt x="12873" y="12073"/>
                  </a:lnTo>
                  <a:lnTo>
                    <a:pt x="13036" y="12193"/>
                  </a:lnTo>
                  <a:lnTo>
                    <a:pt x="13200" y="12323"/>
                  </a:lnTo>
                  <a:lnTo>
                    <a:pt x="13363" y="12462"/>
                  </a:lnTo>
                  <a:lnTo>
                    <a:pt x="13515" y="12610"/>
                  </a:lnTo>
                  <a:lnTo>
                    <a:pt x="13666" y="12776"/>
                  </a:lnTo>
                  <a:lnTo>
                    <a:pt x="13805" y="12952"/>
                  </a:lnTo>
                  <a:lnTo>
                    <a:pt x="13944" y="13128"/>
                  </a:lnTo>
                  <a:lnTo>
                    <a:pt x="14078" y="13322"/>
                  </a:lnTo>
                  <a:lnTo>
                    <a:pt x="14199" y="13526"/>
                  </a:lnTo>
                  <a:lnTo>
                    <a:pt x="14320" y="13738"/>
                  </a:lnTo>
                  <a:lnTo>
                    <a:pt x="14435" y="13960"/>
                  </a:lnTo>
                  <a:lnTo>
                    <a:pt x="14538" y="14182"/>
                  </a:lnTo>
                  <a:lnTo>
                    <a:pt x="14641" y="14423"/>
                  </a:lnTo>
                  <a:lnTo>
                    <a:pt x="14732" y="14663"/>
                  </a:lnTo>
                  <a:lnTo>
                    <a:pt x="14810" y="14913"/>
                  </a:lnTo>
                  <a:lnTo>
                    <a:pt x="14889" y="15172"/>
                  </a:lnTo>
                  <a:lnTo>
                    <a:pt x="14956" y="15431"/>
                  </a:lnTo>
                  <a:lnTo>
                    <a:pt x="15016" y="15709"/>
                  </a:lnTo>
                  <a:lnTo>
                    <a:pt x="15071" y="15977"/>
                  </a:lnTo>
                  <a:lnTo>
                    <a:pt x="15113" y="16264"/>
                  </a:lnTo>
                  <a:lnTo>
                    <a:pt x="15143" y="16551"/>
                  </a:lnTo>
                  <a:lnTo>
                    <a:pt x="15167" y="16837"/>
                  </a:lnTo>
                  <a:lnTo>
                    <a:pt x="15186" y="17133"/>
                  </a:lnTo>
                  <a:lnTo>
                    <a:pt x="15186" y="17429"/>
                  </a:lnTo>
                  <a:lnTo>
                    <a:pt x="15186" y="17735"/>
                  </a:lnTo>
                  <a:lnTo>
                    <a:pt x="15167" y="18031"/>
                  </a:lnTo>
                  <a:lnTo>
                    <a:pt x="15143" y="18317"/>
                  </a:lnTo>
                  <a:lnTo>
                    <a:pt x="15113" y="18604"/>
                  </a:lnTo>
                  <a:lnTo>
                    <a:pt x="15071" y="18882"/>
                  </a:lnTo>
                  <a:lnTo>
                    <a:pt x="15016" y="19159"/>
                  </a:lnTo>
                  <a:lnTo>
                    <a:pt x="14956" y="19428"/>
                  </a:lnTo>
                  <a:lnTo>
                    <a:pt x="14889" y="19696"/>
                  </a:lnTo>
                  <a:lnTo>
                    <a:pt x="14810" y="19955"/>
                  </a:lnTo>
                  <a:lnTo>
                    <a:pt x="14732" y="20205"/>
                  </a:lnTo>
                  <a:lnTo>
                    <a:pt x="14641" y="20445"/>
                  </a:lnTo>
                  <a:lnTo>
                    <a:pt x="14538" y="20686"/>
                  </a:lnTo>
                  <a:lnTo>
                    <a:pt x="14435" y="20908"/>
                  </a:lnTo>
                  <a:lnTo>
                    <a:pt x="14320" y="21130"/>
                  </a:lnTo>
                  <a:lnTo>
                    <a:pt x="14199" y="21342"/>
                  </a:lnTo>
                  <a:lnTo>
                    <a:pt x="14078" y="21546"/>
                  </a:lnTo>
                  <a:lnTo>
                    <a:pt x="13944" y="21731"/>
                  </a:lnTo>
                  <a:lnTo>
                    <a:pt x="13805" y="21916"/>
                  </a:lnTo>
                  <a:lnTo>
                    <a:pt x="13666" y="22092"/>
                  </a:lnTo>
                  <a:lnTo>
                    <a:pt x="13515" y="22249"/>
                  </a:lnTo>
                  <a:lnTo>
                    <a:pt x="13363" y="22406"/>
                  </a:lnTo>
                  <a:lnTo>
                    <a:pt x="13200" y="22545"/>
                  </a:lnTo>
                  <a:lnTo>
                    <a:pt x="13036" y="22675"/>
                  </a:lnTo>
                  <a:lnTo>
                    <a:pt x="12873" y="22795"/>
                  </a:lnTo>
                  <a:lnTo>
                    <a:pt x="12697" y="22897"/>
                  </a:lnTo>
                  <a:lnTo>
                    <a:pt x="12522" y="22989"/>
                  </a:lnTo>
                  <a:lnTo>
                    <a:pt x="12346" y="23063"/>
                  </a:lnTo>
                  <a:lnTo>
                    <a:pt x="12158" y="23128"/>
                  </a:lnTo>
                  <a:lnTo>
                    <a:pt x="11977" y="23183"/>
                  </a:lnTo>
                  <a:lnTo>
                    <a:pt x="11783" y="23220"/>
                  </a:lnTo>
                  <a:lnTo>
                    <a:pt x="11595" y="23239"/>
                  </a:lnTo>
                  <a:lnTo>
                    <a:pt x="11395" y="23248"/>
                  </a:lnTo>
                  <a:lnTo>
                    <a:pt x="11202" y="23239"/>
                  </a:lnTo>
                  <a:lnTo>
                    <a:pt x="11014" y="23220"/>
                  </a:lnTo>
                  <a:lnTo>
                    <a:pt x="10820" y="23183"/>
                  </a:lnTo>
                  <a:lnTo>
                    <a:pt x="10632" y="23128"/>
                  </a:lnTo>
                  <a:lnTo>
                    <a:pt x="10451" y="23063"/>
                  </a:lnTo>
                  <a:lnTo>
                    <a:pt x="10275" y="22989"/>
                  </a:lnTo>
                  <a:lnTo>
                    <a:pt x="10094" y="22897"/>
                  </a:lnTo>
                  <a:lnTo>
                    <a:pt x="9924" y="22795"/>
                  </a:lnTo>
                  <a:lnTo>
                    <a:pt x="9755" y="22675"/>
                  </a:lnTo>
                  <a:lnTo>
                    <a:pt x="9591" y="22545"/>
                  </a:lnTo>
                  <a:lnTo>
                    <a:pt x="9434" y="22406"/>
                  </a:lnTo>
                  <a:lnTo>
                    <a:pt x="9282" y="22249"/>
                  </a:lnTo>
                  <a:lnTo>
                    <a:pt x="9131" y="22092"/>
                  </a:lnTo>
                  <a:lnTo>
                    <a:pt x="8992" y="21916"/>
                  </a:lnTo>
                  <a:lnTo>
                    <a:pt x="8852" y="21731"/>
                  </a:lnTo>
                  <a:lnTo>
                    <a:pt x="8719" y="21546"/>
                  </a:lnTo>
                  <a:lnTo>
                    <a:pt x="8592" y="21342"/>
                  </a:lnTo>
                  <a:lnTo>
                    <a:pt x="8477" y="21130"/>
                  </a:lnTo>
                  <a:lnTo>
                    <a:pt x="8362" y="20908"/>
                  </a:lnTo>
                  <a:lnTo>
                    <a:pt x="8259" y="20686"/>
                  </a:lnTo>
                  <a:lnTo>
                    <a:pt x="8156" y="20445"/>
                  </a:lnTo>
                  <a:lnTo>
                    <a:pt x="8065" y="20205"/>
                  </a:lnTo>
                  <a:lnTo>
                    <a:pt x="7987" y="19955"/>
                  </a:lnTo>
                  <a:lnTo>
                    <a:pt x="7908" y="19696"/>
                  </a:lnTo>
                  <a:lnTo>
                    <a:pt x="7841" y="19428"/>
                  </a:lnTo>
                  <a:lnTo>
                    <a:pt x="7781" y="19159"/>
                  </a:lnTo>
                  <a:lnTo>
                    <a:pt x="7732" y="18882"/>
                  </a:lnTo>
                  <a:lnTo>
                    <a:pt x="7690" y="18604"/>
                  </a:lnTo>
                  <a:lnTo>
                    <a:pt x="7654" y="18317"/>
                  </a:lnTo>
                  <a:lnTo>
                    <a:pt x="7629" y="18031"/>
                  </a:lnTo>
                  <a:lnTo>
                    <a:pt x="7617" y="17735"/>
                  </a:lnTo>
                  <a:lnTo>
                    <a:pt x="7611" y="17429"/>
                  </a:lnTo>
                  <a:lnTo>
                    <a:pt x="7617" y="17133"/>
                  </a:lnTo>
                  <a:lnTo>
                    <a:pt x="7629" y="16837"/>
                  </a:lnTo>
                  <a:lnTo>
                    <a:pt x="7654" y="16551"/>
                  </a:lnTo>
                  <a:lnTo>
                    <a:pt x="7690" y="16264"/>
                  </a:lnTo>
                  <a:lnTo>
                    <a:pt x="7732" y="15977"/>
                  </a:lnTo>
                  <a:lnTo>
                    <a:pt x="7781" y="15709"/>
                  </a:lnTo>
                  <a:lnTo>
                    <a:pt x="7841" y="15431"/>
                  </a:lnTo>
                  <a:lnTo>
                    <a:pt x="7908" y="15172"/>
                  </a:lnTo>
                  <a:lnTo>
                    <a:pt x="7987" y="14913"/>
                  </a:lnTo>
                  <a:lnTo>
                    <a:pt x="8065" y="14663"/>
                  </a:lnTo>
                  <a:lnTo>
                    <a:pt x="8156" y="14423"/>
                  </a:lnTo>
                  <a:lnTo>
                    <a:pt x="8259" y="14182"/>
                  </a:lnTo>
                  <a:lnTo>
                    <a:pt x="8362" y="13960"/>
                  </a:lnTo>
                  <a:lnTo>
                    <a:pt x="8477" y="13738"/>
                  </a:lnTo>
                  <a:lnTo>
                    <a:pt x="8592" y="13526"/>
                  </a:lnTo>
                  <a:lnTo>
                    <a:pt x="8719" y="13322"/>
                  </a:lnTo>
                  <a:lnTo>
                    <a:pt x="8852" y="13128"/>
                  </a:lnTo>
                  <a:lnTo>
                    <a:pt x="8992" y="12952"/>
                  </a:lnTo>
                  <a:lnTo>
                    <a:pt x="9131" y="12776"/>
                  </a:lnTo>
                  <a:lnTo>
                    <a:pt x="9282" y="12610"/>
                  </a:lnTo>
                  <a:lnTo>
                    <a:pt x="9434" y="12462"/>
                  </a:lnTo>
                  <a:lnTo>
                    <a:pt x="9591" y="12323"/>
                  </a:lnTo>
                  <a:lnTo>
                    <a:pt x="9755" y="12193"/>
                  </a:lnTo>
                  <a:lnTo>
                    <a:pt x="9924" y="12073"/>
                  </a:lnTo>
                  <a:lnTo>
                    <a:pt x="10094" y="11971"/>
                  </a:lnTo>
                  <a:lnTo>
                    <a:pt x="10275" y="11879"/>
                  </a:lnTo>
                  <a:lnTo>
                    <a:pt x="10451" y="11805"/>
                  </a:lnTo>
                  <a:lnTo>
                    <a:pt x="10632" y="11740"/>
                  </a:lnTo>
                  <a:lnTo>
                    <a:pt x="10820" y="11685"/>
                  </a:lnTo>
                  <a:lnTo>
                    <a:pt x="11014" y="11648"/>
                  </a:lnTo>
                  <a:lnTo>
                    <a:pt x="11202" y="11629"/>
                  </a:lnTo>
                  <a:lnTo>
                    <a:pt x="11395" y="11620"/>
                  </a:lnTo>
                  <a:close/>
                  <a:moveTo>
                    <a:pt x="11105" y="1"/>
                  </a:moveTo>
                  <a:lnTo>
                    <a:pt x="10814" y="19"/>
                  </a:lnTo>
                  <a:lnTo>
                    <a:pt x="10524" y="47"/>
                  </a:lnTo>
                  <a:lnTo>
                    <a:pt x="10239" y="84"/>
                  </a:lnTo>
                  <a:lnTo>
                    <a:pt x="9948" y="140"/>
                  </a:lnTo>
                  <a:lnTo>
                    <a:pt x="9664" y="195"/>
                  </a:lnTo>
                  <a:lnTo>
                    <a:pt x="9385" y="269"/>
                  </a:lnTo>
                  <a:lnTo>
                    <a:pt x="9107" y="352"/>
                  </a:lnTo>
                  <a:lnTo>
                    <a:pt x="8828" y="445"/>
                  </a:lnTo>
                  <a:lnTo>
                    <a:pt x="8556" y="547"/>
                  </a:lnTo>
                  <a:lnTo>
                    <a:pt x="8283" y="658"/>
                  </a:lnTo>
                  <a:lnTo>
                    <a:pt x="8017" y="778"/>
                  </a:lnTo>
                  <a:lnTo>
                    <a:pt x="7750" y="917"/>
                  </a:lnTo>
                  <a:lnTo>
                    <a:pt x="7484" y="1055"/>
                  </a:lnTo>
                  <a:lnTo>
                    <a:pt x="7224" y="1203"/>
                  </a:lnTo>
                  <a:lnTo>
                    <a:pt x="6969" y="1370"/>
                  </a:lnTo>
                  <a:lnTo>
                    <a:pt x="6715" y="1536"/>
                  </a:lnTo>
                  <a:lnTo>
                    <a:pt x="6461" y="1721"/>
                  </a:lnTo>
                  <a:lnTo>
                    <a:pt x="6213" y="1906"/>
                  </a:lnTo>
                  <a:lnTo>
                    <a:pt x="5970" y="2101"/>
                  </a:lnTo>
                  <a:lnTo>
                    <a:pt x="5728" y="2314"/>
                  </a:lnTo>
                  <a:lnTo>
                    <a:pt x="5492" y="2526"/>
                  </a:lnTo>
                  <a:lnTo>
                    <a:pt x="5262" y="2748"/>
                  </a:lnTo>
                  <a:lnTo>
                    <a:pt x="5032" y="2980"/>
                  </a:lnTo>
                  <a:lnTo>
                    <a:pt x="4808" y="3220"/>
                  </a:lnTo>
                  <a:lnTo>
                    <a:pt x="4584" y="3461"/>
                  </a:lnTo>
                  <a:lnTo>
                    <a:pt x="4366" y="3720"/>
                  </a:lnTo>
                  <a:lnTo>
                    <a:pt x="4154" y="3979"/>
                  </a:lnTo>
                  <a:lnTo>
                    <a:pt x="3942" y="4256"/>
                  </a:lnTo>
                  <a:lnTo>
                    <a:pt x="3742" y="4534"/>
                  </a:lnTo>
                  <a:lnTo>
                    <a:pt x="3542" y="4820"/>
                  </a:lnTo>
                  <a:lnTo>
                    <a:pt x="3343" y="5107"/>
                  </a:lnTo>
                  <a:lnTo>
                    <a:pt x="3155" y="5413"/>
                  </a:lnTo>
                  <a:lnTo>
                    <a:pt x="2967" y="5718"/>
                  </a:lnTo>
                  <a:lnTo>
                    <a:pt x="2786" y="6032"/>
                  </a:lnTo>
                  <a:lnTo>
                    <a:pt x="2610" y="6347"/>
                  </a:lnTo>
                  <a:lnTo>
                    <a:pt x="2434" y="6671"/>
                  </a:lnTo>
                  <a:lnTo>
                    <a:pt x="2271" y="7004"/>
                  </a:lnTo>
                  <a:lnTo>
                    <a:pt x="2107" y="7346"/>
                  </a:lnTo>
                  <a:lnTo>
                    <a:pt x="1950" y="7688"/>
                  </a:lnTo>
                  <a:lnTo>
                    <a:pt x="1799" y="8040"/>
                  </a:lnTo>
                  <a:lnTo>
                    <a:pt x="1653" y="8401"/>
                  </a:lnTo>
                  <a:lnTo>
                    <a:pt x="1514" y="8761"/>
                  </a:lnTo>
                  <a:lnTo>
                    <a:pt x="1381" y="9131"/>
                  </a:lnTo>
                  <a:lnTo>
                    <a:pt x="1254" y="9501"/>
                  </a:lnTo>
                  <a:lnTo>
                    <a:pt x="1127" y="9881"/>
                  </a:lnTo>
                  <a:lnTo>
                    <a:pt x="1012" y="10260"/>
                  </a:lnTo>
                  <a:lnTo>
                    <a:pt x="903" y="10649"/>
                  </a:lnTo>
                  <a:lnTo>
                    <a:pt x="794" y="11046"/>
                  </a:lnTo>
                  <a:lnTo>
                    <a:pt x="697" y="11444"/>
                  </a:lnTo>
                  <a:lnTo>
                    <a:pt x="600" y="11842"/>
                  </a:lnTo>
                  <a:lnTo>
                    <a:pt x="515" y="12249"/>
                  </a:lnTo>
                  <a:lnTo>
                    <a:pt x="436" y="12665"/>
                  </a:lnTo>
                  <a:lnTo>
                    <a:pt x="364" y="13081"/>
                  </a:lnTo>
                  <a:lnTo>
                    <a:pt x="297" y="13498"/>
                  </a:lnTo>
                  <a:lnTo>
                    <a:pt x="237" y="13923"/>
                  </a:lnTo>
                  <a:lnTo>
                    <a:pt x="182" y="14349"/>
                  </a:lnTo>
                  <a:lnTo>
                    <a:pt x="134" y="14784"/>
                  </a:lnTo>
                  <a:lnTo>
                    <a:pt x="97" y="15218"/>
                  </a:lnTo>
                  <a:lnTo>
                    <a:pt x="61" y="15653"/>
                  </a:lnTo>
                  <a:lnTo>
                    <a:pt x="37" y="16097"/>
                  </a:lnTo>
                  <a:lnTo>
                    <a:pt x="19" y="16541"/>
                  </a:lnTo>
                  <a:lnTo>
                    <a:pt x="6" y="16985"/>
                  </a:lnTo>
                  <a:lnTo>
                    <a:pt x="0" y="17429"/>
                  </a:lnTo>
                  <a:lnTo>
                    <a:pt x="6" y="17883"/>
                  </a:lnTo>
                  <a:lnTo>
                    <a:pt x="19" y="18327"/>
                  </a:lnTo>
                  <a:lnTo>
                    <a:pt x="37" y="18771"/>
                  </a:lnTo>
                  <a:lnTo>
                    <a:pt x="61" y="19215"/>
                  </a:lnTo>
                  <a:lnTo>
                    <a:pt x="97" y="19650"/>
                  </a:lnTo>
                  <a:lnTo>
                    <a:pt x="134" y="20084"/>
                  </a:lnTo>
                  <a:lnTo>
                    <a:pt x="182" y="20519"/>
                  </a:lnTo>
                  <a:lnTo>
                    <a:pt x="237" y="20945"/>
                  </a:lnTo>
                  <a:lnTo>
                    <a:pt x="297" y="21370"/>
                  </a:lnTo>
                  <a:lnTo>
                    <a:pt x="364" y="21787"/>
                  </a:lnTo>
                  <a:lnTo>
                    <a:pt x="436" y="22203"/>
                  </a:lnTo>
                  <a:lnTo>
                    <a:pt x="515" y="22610"/>
                  </a:lnTo>
                  <a:lnTo>
                    <a:pt x="600" y="23017"/>
                  </a:lnTo>
                  <a:lnTo>
                    <a:pt x="697" y="23424"/>
                  </a:lnTo>
                  <a:lnTo>
                    <a:pt x="794" y="23822"/>
                  </a:lnTo>
                  <a:lnTo>
                    <a:pt x="903" y="24210"/>
                  </a:lnTo>
                  <a:lnTo>
                    <a:pt x="1012" y="24599"/>
                  </a:lnTo>
                  <a:lnTo>
                    <a:pt x="1127" y="24987"/>
                  </a:lnTo>
                  <a:lnTo>
                    <a:pt x="1254" y="25367"/>
                  </a:lnTo>
                  <a:lnTo>
                    <a:pt x="1381" y="25737"/>
                  </a:lnTo>
                  <a:lnTo>
                    <a:pt x="1514" y="26107"/>
                  </a:lnTo>
                  <a:lnTo>
                    <a:pt x="1653" y="26467"/>
                  </a:lnTo>
                  <a:lnTo>
                    <a:pt x="1799" y="26828"/>
                  </a:lnTo>
                  <a:lnTo>
                    <a:pt x="1950" y="27171"/>
                  </a:lnTo>
                  <a:lnTo>
                    <a:pt x="2107" y="27522"/>
                  </a:lnTo>
                  <a:lnTo>
                    <a:pt x="2271" y="27855"/>
                  </a:lnTo>
                  <a:lnTo>
                    <a:pt x="2434" y="28188"/>
                  </a:lnTo>
                  <a:lnTo>
                    <a:pt x="2610" y="28521"/>
                  </a:lnTo>
                  <a:lnTo>
                    <a:pt x="2786" y="28836"/>
                  </a:lnTo>
                  <a:lnTo>
                    <a:pt x="2967" y="29150"/>
                  </a:lnTo>
                  <a:lnTo>
                    <a:pt x="3155" y="29455"/>
                  </a:lnTo>
                  <a:lnTo>
                    <a:pt x="3343" y="29761"/>
                  </a:lnTo>
                  <a:lnTo>
                    <a:pt x="3542" y="30048"/>
                  </a:lnTo>
                  <a:lnTo>
                    <a:pt x="3742" y="30334"/>
                  </a:lnTo>
                  <a:lnTo>
                    <a:pt x="3942" y="30612"/>
                  </a:lnTo>
                  <a:lnTo>
                    <a:pt x="4154" y="30880"/>
                  </a:lnTo>
                  <a:lnTo>
                    <a:pt x="4366" y="31148"/>
                  </a:lnTo>
                  <a:lnTo>
                    <a:pt x="4584" y="31398"/>
                  </a:lnTo>
                  <a:lnTo>
                    <a:pt x="4808" y="31648"/>
                  </a:lnTo>
                  <a:lnTo>
                    <a:pt x="5032" y="31888"/>
                  </a:lnTo>
                  <a:lnTo>
                    <a:pt x="5262" y="32120"/>
                  </a:lnTo>
                  <a:lnTo>
                    <a:pt x="5492" y="32342"/>
                  </a:lnTo>
                  <a:lnTo>
                    <a:pt x="5728" y="32555"/>
                  </a:lnTo>
                  <a:lnTo>
                    <a:pt x="5970" y="32758"/>
                  </a:lnTo>
                  <a:lnTo>
                    <a:pt x="6213" y="32962"/>
                  </a:lnTo>
                  <a:lnTo>
                    <a:pt x="6461" y="33147"/>
                  </a:lnTo>
                  <a:lnTo>
                    <a:pt x="6715" y="33332"/>
                  </a:lnTo>
                  <a:lnTo>
                    <a:pt x="6969" y="33498"/>
                  </a:lnTo>
                  <a:lnTo>
                    <a:pt x="7224" y="33655"/>
                  </a:lnTo>
                  <a:lnTo>
                    <a:pt x="7484" y="33813"/>
                  </a:lnTo>
                  <a:lnTo>
                    <a:pt x="7750" y="33951"/>
                  </a:lnTo>
                  <a:lnTo>
                    <a:pt x="8017" y="34081"/>
                  </a:lnTo>
                  <a:lnTo>
                    <a:pt x="8283" y="34210"/>
                  </a:lnTo>
                  <a:lnTo>
                    <a:pt x="8556" y="34321"/>
                  </a:lnTo>
                  <a:lnTo>
                    <a:pt x="8828" y="34423"/>
                  </a:lnTo>
                  <a:lnTo>
                    <a:pt x="9107" y="34516"/>
                  </a:lnTo>
                  <a:lnTo>
                    <a:pt x="9385" y="34599"/>
                  </a:lnTo>
                  <a:lnTo>
                    <a:pt x="9664" y="34673"/>
                  </a:lnTo>
                  <a:lnTo>
                    <a:pt x="9948" y="34728"/>
                  </a:lnTo>
                  <a:lnTo>
                    <a:pt x="10239" y="34784"/>
                  </a:lnTo>
                  <a:lnTo>
                    <a:pt x="10524" y="34821"/>
                  </a:lnTo>
                  <a:lnTo>
                    <a:pt x="10814" y="34849"/>
                  </a:lnTo>
                  <a:lnTo>
                    <a:pt x="11105" y="34867"/>
                  </a:lnTo>
                  <a:lnTo>
                    <a:pt x="11692" y="34867"/>
                  </a:lnTo>
                  <a:lnTo>
                    <a:pt x="11983" y="34849"/>
                  </a:lnTo>
                  <a:lnTo>
                    <a:pt x="12273" y="34821"/>
                  </a:lnTo>
                  <a:lnTo>
                    <a:pt x="12564" y="34784"/>
                  </a:lnTo>
                  <a:lnTo>
                    <a:pt x="12849" y="34728"/>
                  </a:lnTo>
                  <a:lnTo>
                    <a:pt x="13133" y="34673"/>
                  </a:lnTo>
                  <a:lnTo>
                    <a:pt x="13412" y="34599"/>
                  </a:lnTo>
                  <a:lnTo>
                    <a:pt x="13696" y="34516"/>
                  </a:lnTo>
                  <a:lnTo>
                    <a:pt x="13969" y="34423"/>
                  </a:lnTo>
                  <a:lnTo>
                    <a:pt x="14247" y="34321"/>
                  </a:lnTo>
                  <a:lnTo>
                    <a:pt x="14514" y="34210"/>
                  </a:lnTo>
                  <a:lnTo>
                    <a:pt x="14786" y="34081"/>
                  </a:lnTo>
                  <a:lnTo>
                    <a:pt x="15052" y="33951"/>
                  </a:lnTo>
                  <a:lnTo>
                    <a:pt x="15313" y="33813"/>
                  </a:lnTo>
                  <a:lnTo>
                    <a:pt x="15573" y="33655"/>
                  </a:lnTo>
                  <a:lnTo>
                    <a:pt x="15834" y="33498"/>
                  </a:lnTo>
                  <a:lnTo>
                    <a:pt x="16088" y="33332"/>
                  </a:lnTo>
                  <a:lnTo>
                    <a:pt x="16336" y="33147"/>
                  </a:lnTo>
                  <a:lnTo>
                    <a:pt x="16584" y="32962"/>
                  </a:lnTo>
                  <a:lnTo>
                    <a:pt x="16826" y="32758"/>
                  </a:lnTo>
                  <a:lnTo>
                    <a:pt x="17069" y="32555"/>
                  </a:lnTo>
                  <a:lnTo>
                    <a:pt x="17305" y="32342"/>
                  </a:lnTo>
                  <a:lnTo>
                    <a:pt x="17535" y="32120"/>
                  </a:lnTo>
                  <a:lnTo>
                    <a:pt x="17765" y="31888"/>
                  </a:lnTo>
                  <a:lnTo>
                    <a:pt x="17989" y="31648"/>
                  </a:lnTo>
                  <a:lnTo>
                    <a:pt x="18213" y="31398"/>
                  </a:lnTo>
                  <a:lnTo>
                    <a:pt x="18431" y="31148"/>
                  </a:lnTo>
                  <a:lnTo>
                    <a:pt x="18643" y="30880"/>
                  </a:lnTo>
                  <a:lnTo>
                    <a:pt x="18855" y="30612"/>
                  </a:lnTo>
                  <a:lnTo>
                    <a:pt x="19061" y="30334"/>
                  </a:lnTo>
                  <a:lnTo>
                    <a:pt x="19260" y="30048"/>
                  </a:lnTo>
                  <a:lnTo>
                    <a:pt x="19454" y="29761"/>
                  </a:lnTo>
                  <a:lnTo>
                    <a:pt x="19642" y="29455"/>
                  </a:lnTo>
                  <a:lnTo>
                    <a:pt x="19830" y="29150"/>
                  </a:lnTo>
                  <a:lnTo>
                    <a:pt x="20011" y="28836"/>
                  </a:lnTo>
                  <a:lnTo>
                    <a:pt x="20187" y="28521"/>
                  </a:lnTo>
                  <a:lnTo>
                    <a:pt x="20362" y="28188"/>
                  </a:lnTo>
                  <a:lnTo>
                    <a:pt x="20526" y="27855"/>
                  </a:lnTo>
                  <a:lnTo>
                    <a:pt x="20689" y="27522"/>
                  </a:lnTo>
                  <a:lnTo>
                    <a:pt x="20847" y="27171"/>
                  </a:lnTo>
                  <a:lnTo>
                    <a:pt x="20998" y="26828"/>
                  </a:lnTo>
                  <a:lnTo>
                    <a:pt x="21144" y="26467"/>
                  </a:lnTo>
                  <a:lnTo>
                    <a:pt x="21283" y="26107"/>
                  </a:lnTo>
                  <a:lnTo>
                    <a:pt x="21416" y="25737"/>
                  </a:lnTo>
                  <a:lnTo>
                    <a:pt x="21549" y="25367"/>
                  </a:lnTo>
                  <a:lnTo>
                    <a:pt x="21670" y="24987"/>
                  </a:lnTo>
                  <a:lnTo>
                    <a:pt x="21785" y="24599"/>
                  </a:lnTo>
                  <a:lnTo>
                    <a:pt x="21900" y="24210"/>
                  </a:lnTo>
                  <a:lnTo>
                    <a:pt x="22003" y="23822"/>
                  </a:lnTo>
                  <a:lnTo>
                    <a:pt x="22100" y="23424"/>
                  </a:lnTo>
                  <a:lnTo>
                    <a:pt x="22197" y="23017"/>
                  </a:lnTo>
                  <a:lnTo>
                    <a:pt x="22282" y="22610"/>
                  </a:lnTo>
                  <a:lnTo>
                    <a:pt x="22361" y="22203"/>
                  </a:lnTo>
                  <a:lnTo>
                    <a:pt x="22433" y="21787"/>
                  </a:lnTo>
                  <a:lnTo>
                    <a:pt x="22500" y="21370"/>
                  </a:lnTo>
                  <a:lnTo>
                    <a:pt x="22560" y="20945"/>
                  </a:lnTo>
                  <a:lnTo>
                    <a:pt x="22615" y="20519"/>
                  </a:lnTo>
                  <a:lnTo>
                    <a:pt x="22663" y="20084"/>
                  </a:lnTo>
                  <a:lnTo>
                    <a:pt x="22706" y="19650"/>
                  </a:lnTo>
                  <a:lnTo>
                    <a:pt x="22736" y="19215"/>
                  </a:lnTo>
                  <a:lnTo>
                    <a:pt x="22760" y="18771"/>
                  </a:lnTo>
                  <a:lnTo>
                    <a:pt x="22778" y="18327"/>
                  </a:lnTo>
                  <a:lnTo>
                    <a:pt x="22790" y="17883"/>
                  </a:lnTo>
                  <a:lnTo>
                    <a:pt x="22796" y="17429"/>
                  </a:lnTo>
                  <a:lnTo>
                    <a:pt x="22790" y="16985"/>
                  </a:lnTo>
                  <a:lnTo>
                    <a:pt x="22778" y="16541"/>
                  </a:lnTo>
                  <a:lnTo>
                    <a:pt x="22760" y="16097"/>
                  </a:lnTo>
                  <a:lnTo>
                    <a:pt x="22736" y="15653"/>
                  </a:lnTo>
                  <a:lnTo>
                    <a:pt x="22706" y="15218"/>
                  </a:lnTo>
                  <a:lnTo>
                    <a:pt x="22663" y="14784"/>
                  </a:lnTo>
                  <a:lnTo>
                    <a:pt x="22615" y="14349"/>
                  </a:lnTo>
                  <a:lnTo>
                    <a:pt x="22560" y="13923"/>
                  </a:lnTo>
                  <a:lnTo>
                    <a:pt x="22500" y="13498"/>
                  </a:lnTo>
                  <a:lnTo>
                    <a:pt x="22433" y="13081"/>
                  </a:lnTo>
                  <a:lnTo>
                    <a:pt x="22361" y="12665"/>
                  </a:lnTo>
                  <a:lnTo>
                    <a:pt x="22282" y="12249"/>
                  </a:lnTo>
                  <a:lnTo>
                    <a:pt x="22197" y="11842"/>
                  </a:lnTo>
                  <a:lnTo>
                    <a:pt x="22100" y="11444"/>
                  </a:lnTo>
                  <a:lnTo>
                    <a:pt x="22003" y="11046"/>
                  </a:lnTo>
                  <a:lnTo>
                    <a:pt x="21900" y="10649"/>
                  </a:lnTo>
                  <a:lnTo>
                    <a:pt x="21785" y="10260"/>
                  </a:lnTo>
                  <a:lnTo>
                    <a:pt x="21670" y="9881"/>
                  </a:lnTo>
                  <a:lnTo>
                    <a:pt x="21549" y="9501"/>
                  </a:lnTo>
                  <a:lnTo>
                    <a:pt x="21416" y="9131"/>
                  </a:lnTo>
                  <a:lnTo>
                    <a:pt x="21283" y="8761"/>
                  </a:lnTo>
                  <a:lnTo>
                    <a:pt x="21144" y="8401"/>
                  </a:lnTo>
                  <a:lnTo>
                    <a:pt x="20998" y="8040"/>
                  </a:lnTo>
                  <a:lnTo>
                    <a:pt x="20847" y="7688"/>
                  </a:lnTo>
                  <a:lnTo>
                    <a:pt x="20689" y="7346"/>
                  </a:lnTo>
                  <a:lnTo>
                    <a:pt x="20526" y="7004"/>
                  </a:lnTo>
                  <a:lnTo>
                    <a:pt x="20362" y="6671"/>
                  </a:lnTo>
                  <a:lnTo>
                    <a:pt x="20187" y="6347"/>
                  </a:lnTo>
                  <a:lnTo>
                    <a:pt x="20011" y="6032"/>
                  </a:lnTo>
                  <a:lnTo>
                    <a:pt x="19830" y="5718"/>
                  </a:lnTo>
                  <a:lnTo>
                    <a:pt x="19642" y="5413"/>
                  </a:lnTo>
                  <a:lnTo>
                    <a:pt x="19454" y="5107"/>
                  </a:lnTo>
                  <a:lnTo>
                    <a:pt x="19260" y="4820"/>
                  </a:lnTo>
                  <a:lnTo>
                    <a:pt x="19061" y="4534"/>
                  </a:lnTo>
                  <a:lnTo>
                    <a:pt x="18855" y="4256"/>
                  </a:lnTo>
                  <a:lnTo>
                    <a:pt x="18643" y="3979"/>
                  </a:lnTo>
                  <a:lnTo>
                    <a:pt x="18431" y="3720"/>
                  </a:lnTo>
                  <a:lnTo>
                    <a:pt x="18213" y="3461"/>
                  </a:lnTo>
                  <a:lnTo>
                    <a:pt x="17989" y="3220"/>
                  </a:lnTo>
                  <a:lnTo>
                    <a:pt x="17765" y="2980"/>
                  </a:lnTo>
                  <a:lnTo>
                    <a:pt x="17535" y="2748"/>
                  </a:lnTo>
                  <a:lnTo>
                    <a:pt x="17305" y="2526"/>
                  </a:lnTo>
                  <a:lnTo>
                    <a:pt x="17069" y="2314"/>
                  </a:lnTo>
                  <a:lnTo>
                    <a:pt x="16826" y="2101"/>
                  </a:lnTo>
                  <a:lnTo>
                    <a:pt x="16584" y="1906"/>
                  </a:lnTo>
                  <a:lnTo>
                    <a:pt x="16336" y="1721"/>
                  </a:lnTo>
                  <a:lnTo>
                    <a:pt x="16088" y="1536"/>
                  </a:lnTo>
                  <a:lnTo>
                    <a:pt x="15834" y="1370"/>
                  </a:lnTo>
                  <a:lnTo>
                    <a:pt x="15573" y="1203"/>
                  </a:lnTo>
                  <a:lnTo>
                    <a:pt x="15313" y="1055"/>
                  </a:lnTo>
                  <a:lnTo>
                    <a:pt x="15052" y="917"/>
                  </a:lnTo>
                  <a:lnTo>
                    <a:pt x="14786" y="778"/>
                  </a:lnTo>
                  <a:lnTo>
                    <a:pt x="14514" y="658"/>
                  </a:lnTo>
                  <a:lnTo>
                    <a:pt x="14247" y="547"/>
                  </a:lnTo>
                  <a:lnTo>
                    <a:pt x="13969" y="445"/>
                  </a:lnTo>
                  <a:lnTo>
                    <a:pt x="13696" y="352"/>
                  </a:lnTo>
                  <a:lnTo>
                    <a:pt x="13412" y="269"/>
                  </a:lnTo>
                  <a:lnTo>
                    <a:pt x="13133" y="195"/>
                  </a:lnTo>
                  <a:lnTo>
                    <a:pt x="12849" y="140"/>
                  </a:lnTo>
                  <a:lnTo>
                    <a:pt x="12564" y="84"/>
                  </a:lnTo>
                  <a:lnTo>
                    <a:pt x="12273" y="47"/>
                  </a:lnTo>
                  <a:lnTo>
                    <a:pt x="11983" y="19"/>
                  </a:lnTo>
                  <a:lnTo>
                    <a:pt x="116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6816;p67">
              <a:extLst>
                <a:ext uri="{FF2B5EF4-FFF2-40B4-BE49-F238E27FC236}">
                  <a16:creationId xmlns:a16="http://schemas.microsoft.com/office/drawing/2014/main" id="{0F056DF8-D37F-038C-986B-4493F29BD8B9}"/>
                </a:ext>
              </a:extLst>
            </p:cNvPr>
            <p:cNvSpPr/>
            <p:nvPr/>
          </p:nvSpPr>
          <p:spPr>
            <a:xfrm>
              <a:off x="-788050" y="-6434525"/>
              <a:ext cx="569925" cy="871700"/>
            </a:xfrm>
            <a:custGeom>
              <a:avLst/>
              <a:gdLst/>
              <a:ahLst/>
              <a:cxnLst/>
              <a:rect l="l" t="t" r="r" b="b"/>
              <a:pathLst>
                <a:path w="22797" h="34868" fill="none" extrusionOk="0">
                  <a:moveTo>
                    <a:pt x="22796" y="17429"/>
                  </a:moveTo>
                  <a:lnTo>
                    <a:pt x="22796" y="17429"/>
                  </a:lnTo>
                  <a:lnTo>
                    <a:pt x="22790" y="16985"/>
                  </a:lnTo>
                  <a:lnTo>
                    <a:pt x="22778" y="16541"/>
                  </a:lnTo>
                  <a:lnTo>
                    <a:pt x="22760" y="16097"/>
                  </a:lnTo>
                  <a:lnTo>
                    <a:pt x="22736" y="15653"/>
                  </a:lnTo>
                  <a:lnTo>
                    <a:pt x="22706" y="15218"/>
                  </a:lnTo>
                  <a:lnTo>
                    <a:pt x="22663" y="14784"/>
                  </a:lnTo>
                  <a:lnTo>
                    <a:pt x="22615" y="14349"/>
                  </a:lnTo>
                  <a:lnTo>
                    <a:pt x="22560" y="13923"/>
                  </a:lnTo>
                  <a:lnTo>
                    <a:pt x="22500" y="13498"/>
                  </a:lnTo>
                  <a:lnTo>
                    <a:pt x="22433" y="13081"/>
                  </a:lnTo>
                  <a:lnTo>
                    <a:pt x="22361" y="12665"/>
                  </a:lnTo>
                  <a:lnTo>
                    <a:pt x="22282" y="12249"/>
                  </a:lnTo>
                  <a:lnTo>
                    <a:pt x="22197" y="11842"/>
                  </a:lnTo>
                  <a:lnTo>
                    <a:pt x="22100" y="11444"/>
                  </a:lnTo>
                  <a:lnTo>
                    <a:pt x="22003" y="11046"/>
                  </a:lnTo>
                  <a:lnTo>
                    <a:pt x="21900" y="10649"/>
                  </a:lnTo>
                  <a:lnTo>
                    <a:pt x="21785" y="10260"/>
                  </a:lnTo>
                  <a:lnTo>
                    <a:pt x="21670" y="9881"/>
                  </a:lnTo>
                  <a:lnTo>
                    <a:pt x="21549" y="9501"/>
                  </a:lnTo>
                  <a:lnTo>
                    <a:pt x="21416" y="9131"/>
                  </a:lnTo>
                  <a:lnTo>
                    <a:pt x="21283" y="8761"/>
                  </a:lnTo>
                  <a:lnTo>
                    <a:pt x="21144" y="8401"/>
                  </a:lnTo>
                  <a:lnTo>
                    <a:pt x="20998" y="8040"/>
                  </a:lnTo>
                  <a:lnTo>
                    <a:pt x="20847" y="7688"/>
                  </a:lnTo>
                  <a:lnTo>
                    <a:pt x="20689" y="7346"/>
                  </a:lnTo>
                  <a:lnTo>
                    <a:pt x="20526" y="7004"/>
                  </a:lnTo>
                  <a:lnTo>
                    <a:pt x="20362" y="6671"/>
                  </a:lnTo>
                  <a:lnTo>
                    <a:pt x="20187" y="6347"/>
                  </a:lnTo>
                  <a:lnTo>
                    <a:pt x="20011" y="6032"/>
                  </a:lnTo>
                  <a:lnTo>
                    <a:pt x="19830" y="5718"/>
                  </a:lnTo>
                  <a:lnTo>
                    <a:pt x="19642" y="5413"/>
                  </a:lnTo>
                  <a:lnTo>
                    <a:pt x="19454" y="5107"/>
                  </a:lnTo>
                  <a:lnTo>
                    <a:pt x="19260" y="4820"/>
                  </a:lnTo>
                  <a:lnTo>
                    <a:pt x="19061" y="4534"/>
                  </a:lnTo>
                  <a:lnTo>
                    <a:pt x="18855" y="4256"/>
                  </a:lnTo>
                  <a:lnTo>
                    <a:pt x="18643" y="3979"/>
                  </a:lnTo>
                  <a:lnTo>
                    <a:pt x="18431" y="3720"/>
                  </a:lnTo>
                  <a:lnTo>
                    <a:pt x="18213" y="3461"/>
                  </a:lnTo>
                  <a:lnTo>
                    <a:pt x="17989" y="3220"/>
                  </a:lnTo>
                  <a:lnTo>
                    <a:pt x="17765" y="2980"/>
                  </a:lnTo>
                  <a:lnTo>
                    <a:pt x="17535" y="2748"/>
                  </a:lnTo>
                  <a:lnTo>
                    <a:pt x="17305" y="2526"/>
                  </a:lnTo>
                  <a:lnTo>
                    <a:pt x="17069" y="2314"/>
                  </a:lnTo>
                  <a:lnTo>
                    <a:pt x="16826" y="2101"/>
                  </a:lnTo>
                  <a:lnTo>
                    <a:pt x="16584" y="1906"/>
                  </a:lnTo>
                  <a:lnTo>
                    <a:pt x="16336" y="1721"/>
                  </a:lnTo>
                  <a:lnTo>
                    <a:pt x="16088" y="1536"/>
                  </a:lnTo>
                  <a:lnTo>
                    <a:pt x="15834" y="1370"/>
                  </a:lnTo>
                  <a:lnTo>
                    <a:pt x="15573" y="1203"/>
                  </a:lnTo>
                  <a:lnTo>
                    <a:pt x="15313" y="1055"/>
                  </a:lnTo>
                  <a:lnTo>
                    <a:pt x="15052" y="917"/>
                  </a:lnTo>
                  <a:lnTo>
                    <a:pt x="14786" y="778"/>
                  </a:lnTo>
                  <a:lnTo>
                    <a:pt x="14514" y="658"/>
                  </a:lnTo>
                  <a:lnTo>
                    <a:pt x="14247" y="547"/>
                  </a:lnTo>
                  <a:lnTo>
                    <a:pt x="13969" y="445"/>
                  </a:lnTo>
                  <a:lnTo>
                    <a:pt x="13696" y="352"/>
                  </a:lnTo>
                  <a:lnTo>
                    <a:pt x="13412" y="269"/>
                  </a:lnTo>
                  <a:lnTo>
                    <a:pt x="13133" y="195"/>
                  </a:lnTo>
                  <a:lnTo>
                    <a:pt x="12849" y="140"/>
                  </a:lnTo>
                  <a:lnTo>
                    <a:pt x="12564" y="84"/>
                  </a:lnTo>
                  <a:lnTo>
                    <a:pt x="12273" y="47"/>
                  </a:lnTo>
                  <a:lnTo>
                    <a:pt x="11983" y="19"/>
                  </a:lnTo>
                  <a:lnTo>
                    <a:pt x="11692" y="1"/>
                  </a:lnTo>
                  <a:lnTo>
                    <a:pt x="11401" y="1"/>
                  </a:lnTo>
                  <a:lnTo>
                    <a:pt x="11401" y="1"/>
                  </a:lnTo>
                  <a:lnTo>
                    <a:pt x="11105" y="1"/>
                  </a:lnTo>
                  <a:lnTo>
                    <a:pt x="10814" y="19"/>
                  </a:lnTo>
                  <a:lnTo>
                    <a:pt x="10524" y="47"/>
                  </a:lnTo>
                  <a:lnTo>
                    <a:pt x="10239" y="84"/>
                  </a:lnTo>
                  <a:lnTo>
                    <a:pt x="9948" y="140"/>
                  </a:lnTo>
                  <a:lnTo>
                    <a:pt x="9664" y="195"/>
                  </a:lnTo>
                  <a:lnTo>
                    <a:pt x="9385" y="269"/>
                  </a:lnTo>
                  <a:lnTo>
                    <a:pt x="9107" y="352"/>
                  </a:lnTo>
                  <a:lnTo>
                    <a:pt x="8828" y="445"/>
                  </a:lnTo>
                  <a:lnTo>
                    <a:pt x="8556" y="547"/>
                  </a:lnTo>
                  <a:lnTo>
                    <a:pt x="8283" y="658"/>
                  </a:lnTo>
                  <a:lnTo>
                    <a:pt x="8017" y="778"/>
                  </a:lnTo>
                  <a:lnTo>
                    <a:pt x="7750" y="917"/>
                  </a:lnTo>
                  <a:lnTo>
                    <a:pt x="7484" y="1055"/>
                  </a:lnTo>
                  <a:lnTo>
                    <a:pt x="7224" y="1203"/>
                  </a:lnTo>
                  <a:lnTo>
                    <a:pt x="6969" y="1370"/>
                  </a:lnTo>
                  <a:lnTo>
                    <a:pt x="6715" y="1536"/>
                  </a:lnTo>
                  <a:lnTo>
                    <a:pt x="6461" y="1721"/>
                  </a:lnTo>
                  <a:lnTo>
                    <a:pt x="6213" y="1906"/>
                  </a:lnTo>
                  <a:lnTo>
                    <a:pt x="5970" y="2101"/>
                  </a:lnTo>
                  <a:lnTo>
                    <a:pt x="5728" y="2314"/>
                  </a:lnTo>
                  <a:lnTo>
                    <a:pt x="5492" y="2526"/>
                  </a:lnTo>
                  <a:lnTo>
                    <a:pt x="5262" y="2748"/>
                  </a:lnTo>
                  <a:lnTo>
                    <a:pt x="5032" y="2980"/>
                  </a:lnTo>
                  <a:lnTo>
                    <a:pt x="4808" y="3220"/>
                  </a:lnTo>
                  <a:lnTo>
                    <a:pt x="4584" y="3461"/>
                  </a:lnTo>
                  <a:lnTo>
                    <a:pt x="4366" y="3720"/>
                  </a:lnTo>
                  <a:lnTo>
                    <a:pt x="4154" y="3979"/>
                  </a:lnTo>
                  <a:lnTo>
                    <a:pt x="3942" y="4256"/>
                  </a:lnTo>
                  <a:lnTo>
                    <a:pt x="3742" y="4534"/>
                  </a:lnTo>
                  <a:lnTo>
                    <a:pt x="3542" y="4820"/>
                  </a:lnTo>
                  <a:lnTo>
                    <a:pt x="3343" y="5107"/>
                  </a:lnTo>
                  <a:lnTo>
                    <a:pt x="3155" y="5413"/>
                  </a:lnTo>
                  <a:lnTo>
                    <a:pt x="2967" y="5718"/>
                  </a:lnTo>
                  <a:lnTo>
                    <a:pt x="2786" y="6032"/>
                  </a:lnTo>
                  <a:lnTo>
                    <a:pt x="2610" y="6347"/>
                  </a:lnTo>
                  <a:lnTo>
                    <a:pt x="2434" y="6671"/>
                  </a:lnTo>
                  <a:lnTo>
                    <a:pt x="2271" y="7004"/>
                  </a:lnTo>
                  <a:lnTo>
                    <a:pt x="2107" y="7346"/>
                  </a:lnTo>
                  <a:lnTo>
                    <a:pt x="1950" y="7688"/>
                  </a:lnTo>
                  <a:lnTo>
                    <a:pt x="1799" y="8040"/>
                  </a:lnTo>
                  <a:lnTo>
                    <a:pt x="1653" y="8401"/>
                  </a:lnTo>
                  <a:lnTo>
                    <a:pt x="1514" y="8761"/>
                  </a:lnTo>
                  <a:lnTo>
                    <a:pt x="1381" y="9131"/>
                  </a:lnTo>
                  <a:lnTo>
                    <a:pt x="1254" y="9501"/>
                  </a:lnTo>
                  <a:lnTo>
                    <a:pt x="1127" y="9881"/>
                  </a:lnTo>
                  <a:lnTo>
                    <a:pt x="1012" y="10260"/>
                  </a:lnTo>
                  <a:lnTo>
                    <a:pt x="903" y="10649"/>
                  </a:lnTo>
                  <a:lnTo>
                    <a:pt x="794" y="11046"/>
                  </a:lnTo>
                  <a:lnTo>
                    <a:pt x="697" y="11444"/>
                  </a:lnTo>
                  <a:lnTo>
                    <a:pt x="600" y="11842"/>
                  </a:lnTo>
                  <a:lnTo>
                    <a:pt x="515" y="12249"/>
                  </a:lnTo>
                  <a:lnTo>
                    <a:pt x="436" y="12665"/>
                  </a:lnTo>
                  <a:lnTo>
                    <a:pt x="364" y="13081"/>
                  </a:lnTo>
                  <a:lnTo>
                    <a:pt x="297" y="13498"/>
                  </a:lnTo>
                  <a:lnTo>
                    <a:pt x="237" y="13923"/>
                  </a:lnTo>
                  <a:lnTo>
                    <a:pt x="182" y="14349"/>
                  </a:lnTo>
                  <a:lnTo>
                    <a:pt x="134" y="14784"/>
                  </a:lnTo>
                  <a:lnTo>
                    <a:pt x="97" y="15218"/>
                  </a:lnTo>
                  <a:lnTo>
                    <a:pt x="61" y="15653"/>
                  </a:lnTo>
                  <a:lnTo>
                    <a:pt x="37" y="16097"/>
                  </a:lnTo>
                  <a:lnTo>
                    <a:pt x="19" y="16541"/>
                  </a:lnTo>
                  <a:lnTo>
                    <a:pt x="6" y="16985"/>
                  </a:lnTo>
                  <a:lnTo>
                    <a:pt x="0" y="17429"/>
                  </a:lnTo>
                  <a:lnTo>
                    <a:pt x="0" y="17429"/>
                  </a:lnTo>
                  <a:lnTo>
                    <a:pt x="6" y="17883"/>
                  </a:lnTo>
                  <a:lnTo>
                    <a:pt x="19" y="18327"/>
                  </a:lnTo>
                  <a:lnTo>
                    <a:pt x="37" y="18771"/>
                  </a:lnTo>
                  <a:lnTo>
                    <a:pt x="61" y="19215"/>
                  </a:lnTo>
                  <a:lnTo>
                    <a:pt x="97" y="19650"/>
                  </a:lnTo>
                  <a:lnTo>
                    <a:pt x="134" y="20084"/>
                  </a:lnTo>
                  <a:lnTo>
                    <a:pt x="182" y="20519"/>
                  </a:lnTo>
                  <a:lnTo>
                    <a:pt x="237" y="20945"/>
                  </a:lnTo>
                  <a:lnTo>
                    <a:pt x="297" y="21370"/>
                  </a:lnTo>
                  <a:lnTo>
                    <a:pt x="364" y="21787"/>
                  </a:lnTo>
                  <a:lnTo>
                    <a:pt x="436" y="22203"/>
                  </a:lnTo>
                  <a:lnTo>
                    <a:pt x="515" y="22610"/>
                  </a:lnTo>
                  <a:lnTo>
                    <a:pt x="600" y="23017"/>
                  </a:lnTo>
                  <a:lnTo>
                    <a:pt x="697" y="23424"/>
                  </a:lnTo>
                  <a:lnTo>
                    <a:pt x="794" y="23822"/>
                  </a:lnTo>
                  <a:lnTo>
                    <a:pt x="903" y="24210"/>
                  </a:lnTo>
                  <a:lnTo>
                    <a:pt x="1012" y="24599"/>
                  </a:lnTo>
                  <a:lnTo>
                    <a:pt x="1127" y="24987"/>
                  </a:lnTo>
                  <a:lnTo>
                    <a:pt x="1254" y="25367"/>
                  </a:lnTo>
                  <a:lnTo>
                    <a:pt x="1381" y="25737"/>
                  </a:lnTo>
                  <a:lnTo>
                    <a:pt x="1514" y="26107"/>
                  </a:lnTo>
                  <a:lnTo>
                    <a:pt x="1653" y="26467"/>
                  </a:lnTo>
                  <a:lnTo>
                    <a:pt x="1799" y="26828"/>
                  </a:lnTo>
                  <a:lnTo>
                    <a:pt x="1950" y="27171"/>
                  </a:lnTo>
                  <a:lnTo>
                    <a:pt x="2107" y="27522"/>
                  </a:lnTo>
                  <a:lnTo>
                    <a:pt x="2271" y="27855"/>
                  </a:lnTo>
                  <a:lnTo>
                    <a:pt x="2434" y="28188"/>
                  </a:lnTo>
                  <a:lnTo>
                    <a:pt x="2610" y="28521"/>
                  </a:lnTo>
                  <a:lnTo>
                    <a:pt x="2786" y="28836"/>
                  </a:lnTo>
                  <a:lnTo>
                    <a:pt x="2967" y="29150"/>
                  </a:lnTo>
                  <a:lnTo>
                    <a:pt x="3155" y="29455"/>
                  </a:lnTo>
                  <a:lnTo>
                    <a:pt x="3343" y="29761"/>
                  </a:lnTo>
                  <a:lnTo>
                    <a:pt x="3542" y="30048"/>
                  </a:lnTo>
                  <a:lnTo>
                    <a:pt x="3742" y="30334"/>
                  </a:lnTo>
                  <a:lnTo>
                    <a:pt x="3942" y="30612"/>
                  </a:lnTo>
                  <a:lnTo>
                    <a:pt x="4154" y="30880"/>
                  </a:lnTo>
                  <a:lnTo>
                    <a:pt x="4366" y="31148"/>
                  </a:lnTo>
                  <a:lnTo>
                    <a:pt x="4584" y="31398"/>
                  </a:lnTo>
                  <a:lnTo>
                    <a:pt x="4808" y="31648"/>
                  </a:lnTo>
                  <a:lnTo>
                    <a:pt x="5032" y="31888"/>
                  </a:lnTo>
                  <a:lnTo>
                    <a:pt x="5262" y="32120"/>
                  </a:lnTo>
                  <a:lnTo>
                    <a:pt x="5492" y="32342"/>
                  </a:lnTo>
                  <a:lnTo>
                    <a:pt x="5728" y="32555"/>
                  </a:lnTo>
                  <a:lnTo>
                    <a:pt x="5970" y="32758"/>
                  </a:lnTo>
                  <a:lnTo>
                    <a:pt x="6213" y="32962"/>
                  </a:lnTo>
                  <a:lnTo>
                    <a:pt x="6461" y="33147"/>
                  </a:lnTo>
                  <a:lnTo>
                    <a:pt x="6715" y="33332"/>
                  </a:lnTo>
                  <a:lnTo>
                    <a:pt x="6969" y="33498"/>
                  </a:lnTo>
                  <a:lnTo>
                    <a:pt x="7224" y="33655"/>
                  </a:lnTo>
                  <a:lnTo>
                    <a:pt x="7484" y="33813"/>
                  </a:lnTo>
                  <a:lnTo>
                    <a:pt x="7750" y="33951"/>
                  </a:lnTo>
                  <a:lnTo>
                    <a:pt x="8017" y="34081"/>
                  </a:lnTo>
                  <a:lnTo>
                    <a:pt x="8283" y="34210"/>
                  </a:lnTo>
                  <a:lnTo>
                    <a:pt x="8556" y="34321"/>
                  </a:lnTo>
                  <a:lnTo>
                    <a:pt x="8828" y="34423"/>
                  </a:lnTo>
                  <a:lnTo>
                    <a:pt x="9107" y="34516"/>
                  </a:lnTo>
                  <a:lnTo>
                    <a:pt x="9385" y="34599"/>
                  </a:lnTo>
                  <a:lnTo>
                    <a:pt x="9664" y="34673"/>
                  </a:lnTo>
                  <a:lnTo>
                    <a:pt x="9948" y="34728"/>
                  </a:lnTo>
                  <a:lnTo>
                    <a:pt x="10239" y="34784"/>
                  </a:lnTo>
                  <a:lnTo>
                    <a:pt x="10524" y="34821"/>
                  </a:lnTo>
                  <a:lnTo>
                    <a:pt x="10814" y="34849"/>
                  </a:lnTo>
                  <a:lnTo>
                    <a:pt x="11105" y="34867"/>
                  </a:lnTo>
                  <a:lnTo>
                    <a:pt x="11401" y="34867"/>
                  </a:lnTo>
                  <a:lnTo>
                    <a:pt x="11401" y="34867"/>
                  </a:lnTo>
                  <a:lnTo>
                    <a:pt x="11692" y="34867"/>
                  </a:lnTo>
                  <a:lnTo>
                    <a:pt x="11983" y="34849"/>
                  </a:lnTo>
                  <a:lnTo>
                    <a:pt x="12273" y="34821"/>
                  </a:lnTo>
                  <a:lnTo>
                    <a:pt x="12564" y="34784"/>
                  </a:lnTo>
                  <a:lnTo>
                    <a:pt x="12849" y="34728"/>
                  </a:lnTo>
                  <a:lnTo>
                    <a:pt x="13133" y="34673"/>
                  </a:lnTo>
                  <a:lnTo>
                    <a:pt x="13412" y="34599"/>
                  </a:lnTo>
                  <a:lnTo>
                    <a:pt x="13696" y="34516"/>
                  </a:lnTo>
                  <a:lnTo>
                    <a:pt x="13969" y="34423"/>
                  </a:lnTo>
                  <a:lnTo>
                    <a:pt x="14247" y="34321"/>
                  </a:lnTo>
                  <a:lnTo>
                    <a:pt x="14514" y="34210"/>
                  </a:lnTo>
                  <a:lnTo>
                    <a:pt x="14786" y="34081"/>
                  </a:lnTo>
                  <a:lnTo>
                    <a:pt x="15052" y="33951"/>
                  </a:lnTo>
                  <a:lnTo>
                    <a:pt x="15313" y="33813"/>
                  </a:lnTo>
                  <a:lnTo>
                    <a:pt x="15573" y="33655"/>
                  </a:lnTo>
                  <a:lnTo>
                    <a:pt x="15834" y="33498"/>
                  </a:lnTo>
                  <a:lnTo>
                    <a:pt x="16088" y="33332"/>
                  </a:lnTo>
                  <a:lnTo>
                    <a:pt x="16336" y="33147"/>
                  </a:lnTo>
                  <a:lnTo>
                    <a:pt x="16584" y="32962"/>
                  </a:lnTo>
                  <a:lnTo>
                    <a:pt x="16826" y="32758"/>
                  </a:lnTo>
                  <a:lnTo>
                    <a:pt x="17069" y="32555"/>
                  </a:lnTo>
                  <a:lnTo>
                    <a:pt x="17305" y="32342"/>
                  </a:lnTo>
                  <a:lnTo>
                    <a:pt x="17535" y="32120"/>
                  </a:lnTo>
                  <a:lnTo>
                    <a:pt x="17765" y="31888"/>
                  </a:lnTo>
                  <a:lnTo>
                    <a:pt x="17989" y="31648"/>
                  </a:lnTo>
                  <a:lnTo>
                    <a:pt x="18213" y="31398"/>
                  </a:lnTo>
                  <a:lnTo>
                    <a:pt x="18431" y="31148"/>
                  </a:lnTo>
                  <a:lnTo>
                    <a:pt x="18643" y="30880"/>
                  </a:lnTo>
                  <a:lnTo>
                    <a:pt x="18855" y="30612"/>
                  </a:lnTo>
                  <a:lnTo>
                    <a:pt x="19061" y="30334"/>
                  </a:lnTo>
                  <a:lnTo>
                    <a:pt x="19260" y="30048"/>
                  </a:lnTo>
                  <a:lnTo>
                    <a:pt x="19454" y="29761"/>
                  </a:lnTo>
                  <a:lnTo>
                    <a:pt x="19642" y="29455"/>
                  </a:lnTo>
                  <a:lnTo>
                    <a:pt x="19830" y="29150"/>
                  </a:lnTo>
                  <a:lnTo>
                    <a:pt x="20011" y="28836"/>
                  </a:lnTo>
                  <a:lnTo>
                    <a:pt x="20187" y="28521"/>
                  </a:lnTo>
                  <a:lnTo>
                    <a:pt x="20362" y="28188"/>
                  </a:lnTo>
                  <a:lnTo>
                    <a:pt x="20526" y="27855"/>
                  </a:lnTo>
                  <a:lnTo>
                    <a:pt x="20689" y="27522"/>
                  </a:lnTo>
                  <a:lnTo>
                    <a:pt x="20847" y="27171"/>
                  </a:lnTo>
                  <a:lnTo>
                    <a:pt x="20998" y="26828"/>
                  </a:lnTo>
                  <a:lnTo>
                    <a:pt x="21144" y="26467"/>
                  </a:lnTo>
                  <a:lnTo>
                    <a:pt x="21283" y="26107"/>
                  </a:lnTo>
                  <a:lnTo>
                    <a:pt x="21416" y="25737"/>
                  </a:lnTo>
                  <a:lnTo>
                    <a:pt x="21549" y="25367"/>
                  </a:lnTo>
                  <a:lnTo>
                    <a:pt x="21670" y="24987"/>
                  </a:lnTo>
                  <a:lnTo>
                    <a:pt x="21785" y="24599"/>
                  </a:lnTo>
                  <a:lnTo>
                    <a:pt x="21900" y="24210"/>
                  </a:lnTo>
                  <a:lnTo>
                    <a:pt x="22003" y="23822"/>
                  </a:lnTo>
                  <a:lnTo>
                    <a:pt x="22100" y="23424"/>
                  </a:lnTo>
                  <a:lnTo>
                    <a:pt x="22197" y="23017"/>
                  </a:lnTo>
                  <a:lnTo>
                    <a:pt x="22282" y="22610"/>
                  </a:lnTo>
                  <a:lnTo>
                    <a:pt x="22361" y="22203"/>
                  </a:lnTo>
                  <a:lnTo>
                    <a:pt x="22433" y="21787"/>
                  </a:lnTo>
                  <a:lnTo>
                    <a:pt x="22500" y="21370"/>
                  </a:lnTo>
                  <a:lnTo>
                    <a:pt x="22560" y="20945"/>
                  </a:lnTo>
                  <a:lnTo>
                    <a:pt x="22615" y="20519"/>
                  </a:lnTo>
                  <a:lnTo>
                    <a:pt x="22663" y="20084"/>
                  </a:lnTo>
                  <a:lnTo>
                    <a:pt x="22706" y="19650"/>
                  </a:lnTo>
                  <a:lnTo>
                    <a:pt x="22736" y="19215"/>
                  </a:lnTo>
                  <a:lnTo>
                    <a:pt x="22760" y="18771"/>
                  </a:lnTo>
                  <a:lnTo>
                    <a:pt x="22778" y="18327"/>
                  </a:lnTo>
                  <a:lnTo>
                    <a:pt x="22790" y="17883"/>
                  </a:lnTo>
                  <a:lnTo>
                    <a:pt x="22796" y="17429"/>
                  </a:lnTo>
                  <a:lnTo>
                    <a:pt x="22796" y="174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6817;p67">
              <a:extLst>
                <a:ext uri="{FF2B5EF4-FFF2-40B4-BE49-F238E27FC236}">
                  <a16:creationId xmlns:a16="http://schemas.microsoft.com/office/drawing/2014/main" id="{8062217D-B348-CDC4-5D42-54118C1EE224}"/>
                </a:ext>
              </a:extLst>
            </p:cNvPr>
            <p:cNvSpPr/>
            <p:nvPr/>
          </p:nvSpPr>
          <p:spPr>
            <a:xfrm>
              <a:off x="-597775" y="-6144050"/>
              <a:ext cx="189375" cy="290750"/>
            </a:xfrm>
            <a:custGeom>
              <a:avLst/>
              <a:gdLst/>
              <a:ahLst/>
              <a:cxnLst/>
              <a:rect l="l" t="t" r="r" b="b"/>
              <a:pathLst>
                <a:path w="7575" h="11630" fill="none" extrusionOk="0">
                  <a:moveTo>
                    <a:pt x="0" y="5810"/>
                  </a:moveTo>
                  <a:lnTo>
                    <a:pt x="0" y="5810"/>
                  </a:lnTo>
                  <a:lnTo>
                    <a:pt x="6" y="5514"/>
                  </a:lnTo>
                  <a:lnTo>
                    <a:pt x="18" y="5218"/>
                  </a:lnTo>
                  <a:lnTo>
                    <a:pt x="43" y="4932"/>
                  </a:lnTo>
                  <a:lnTo>
                    <a:pt x="79" y="4645"/>
                  </a:lnTo>
                  <a:lnTo>
                    <a:pt x="121" y="4358"/>
                  </a:lnTo>
                  <a:lnTo>
                    <a:pt x="170" y="4090"/>
                  </a:lnTo>
                  <a:lnTo>
                    <a:pt x="230" y="3812"/>
                  </a:lnTo>
                  <a:lnTo>
                    <a:pt x="297" y="3553"/>
                  </a:lnTo>
                  <a:lnTo>
                    <a:pt x="376" y="3294"/>
                  </a:lnTo>
                  <a:lnTo>
                    <a:pt x="454" y="3044"/>
                  </a:lnTo>
                  <a:lnTo>
                    <a:pt x="545" y="2804"/>
                  </a:lnTo>
                  <a:lnTo>
                    <a:pt x="648" y="2563"/>
                  </a:lnTo>
                  <a:lnTo>
                    <a:pt x="751" y="2341"/>
                  </a:lnTo>
                  <a:lnTo>
                    <a:pt x="866" y="2119"/>
                  </a:lnTo>
                  <a:lnTo>
                    <a:pt x="981" y="1907"/>
                  </a:lnTo>
                  <a:lnTo>
                    <a:pt x="1108" y="1703"/>
                  </a:lnTo>
                  <a:lnTo>
                    <a:pt x="1241" y="1509"/>
                  </a:lnTo>
                  <a:lnTo>
                    <a:pt x="1381" y="1333"/>
                  </a:lnTo>
                  <a:lnTo>
                    <a:pt x="1520" y="1157"/>
                  </a:lnTo>
                  <a:lnTo>
                    <a:pt x="1671" y="991"/>
                  </a:lnTo>
                  <a:lnTo>
                    <a:pt x="1823" y="843"/>
                  </a:lnTo>
                  <a:lnTo>
                    <a:pt x="1980" y="704"/>
                  </a:lnTo>
                  <a:lnTo>
                    <a:pt x="2144" y="574"/>
                  </a:lnTo>
                  <a:lnTo>
                    <a:pt x="2313" y="454"/>
                  </a:lnTo>
                  <a:lnTo>
                    <a:pt x="2483" y="352"/>
                  </a:lnTo>
                  <a:lnTo>
                    <a:pt x="2664" y="260"/>
                  </a:lnTo>
                  <a:lnTo>
                    <a:pt x="2840" y="186"/>
                  </a:lnTo>
                  <a:lnTo>
                    <a:pt x="3021" y="121"/>
                  </a:lnTo>
                  <a:lnTo>
                    <a:pt x="3209" y="66"/>
                  </a:lnTo>
                  <a:lnTo>
                    <a:pt x="3403" y="29"/>
                  </a:lnTo>
                  <a:lnTo>
                    <a:pt x="3591" y="10"/>
                  </a:lnTo>
                  <a:lnTo>
                    <a:pt x="3784" y="1"/>
                  </a:lnTo>
                  <a:lnTo>
                    <a:pt x="3784" y="1"/>
                  </a:lnTo>
                  <a:lnTo>
                    <a:pt x="3984" y="10"/>
                  </a:lnTo>
                  <a:lnTo>
                    <a:pt x="4172" y="29"/>
                  </a:lnTo>
                  <a:lnTo>
                    <a:pt x="4366" y="66"/>
                  </a:lnTo>
                  <a:lnTo>
                    <a:pt x="4547" y="121"/>
                  </a:lnTo>
                  <a:lnTo>
                    <a:pt x="4735" y="186"/>
                  </a:lnTo>
                  <a:lnTo>
                    <a:pt x="4911" y="260"/>
                  </a:lnTo>
                  <a:lnTo>
                    <a:pt x="5086" y="352"/>
                  </a:lnTo>
                  <a:lnTo>
                    <a:pt x="5262" y="454"/>
                  </a:lnTo>
                  <a:lnTo>
                    <a:pt x="5425" y="574"/>
                  </a:lnTo>
                  <a:lnTo>
                    <a:pt x="5589" y="704"/>
                  </a:lnTo>
                  <a:lnTo>
                    <a:pt x="5752" y="843"/>
                  </a:lnTo>
                  <a:lnTo>
                    <a:pt x="5904" y="991"/>
                  </a:lnTo>
                  <a:lnTo>
                    <a:pt x="6055" y="1157"/>
                  </a:lnTo>
                  <a:lnTo>
                    <a:pt x="6194" y="1333"/>
                  </a:lnTo>
                  <a:lnTo>
                    <a:pt x="6333" y="1509"/>
                  </a:lnTo>
                  <a:lnTo>
                    <a:pt x="6467" y="1703"/>
                  </a:lnTo>
                  <a:lnTo>
                    <a:pt x="6588" y="1907"/>
                  </a:lnTo>
                  <a:lnTo>
                    <a:pt x="6709" y="2119"/>
                  </a:lnTo>
                  <a:lnTo>
                    <a:pt x="6824" y="2341"/>
                  </a:lnTo>
                  <a:lnTo>
                    <a:pt x="6927" y="2563"/>
                  </a:lnTo>
                  <a:lnTo>
                    <a:pt x="7030" y="2804"/>
                  </a:lnTo>
                  <a:lnTo>
                    <a:pt x="7121" y="3044"/>
                  </a:lnTo>
                  <a:lnTo>
                    <a:pt x="7199" y="3294"/>
                  </a:lnTo>
                  <a:lnTo>
                    <a:pt x="7278" y="3553"/>
                  </a:lnTo>
                  <a:lnTo>
                    <a:pt x="7345" y="3812"/>
                  </a:lnTo>
                  <a:lnTo>
                    <a:pt x="7405" y="4090"/>
                  </a:lnTo>
                  <a:lnTo>
                    <a:pt x="7460" y="4358"/>
                  </a:lnTo>
                  <a:lnTo>
                    <a:pt x="7502" y="4645"/>
                  </a:lnTo>
                  <a:lnTo>
                    <a:pt x="7532" y="4932"/>
                  </a:lnTo>
                  <a:lnTo>
                    <a:pt x="7556" y="5218"/>
                  </a:lnTo>
                  <a:lnTo>
                    <a:pt x="7575" y="5514"/>
                  </a:lnTo>
                  <a:lnTo>
                    <a:pt x="7575" y="5810"/>
                  </a:lnTo>
                  <a:lnTo>
                    <a:pt x="7575" y="5810"/>
                  </a:lnTo>
                  <a:lnTo>
                    <a:pt x="7575" y="6116"/>
                  </a:lnTo>
                  <a:lnTo>
                    <a:pt x="7556" y="6412"/>
                  </a:lnTo>
                  <a:lnTo>
                    <a:pt x="7532" y="6698"/>
                  </a:lnTo>
                  <a:lnTo>
                    <a:pt x="7502" y="6985"/>
                  </a:lnTo>
                  <a:lnTo>
                    <a:pt x="7460" y="7263"/>
                  </a:lnTo>
                  <a:lnTo>
                    <a:pt x="7405" y="7540"/>
                  </a:lnTo>
                  <a:lnTo>
                    <a:pt x="7345" y="7809"/>
                  </a:lnTo>
                  <a:lnTo>
                    <a:pt x="7278" y="8077"/>
                  </a:lnTo>
                  <a:lnTo>
                    <a:pt x="7199" y="8336"/>
                  </a:lnTo>
                  <a:lnTo>
                    <a:pt x="7121" y="8586"/>
                  </a:lnTo>
                  <a:lnTo>
                    <a:pt x="7030" y="8826"/>
                  </a:lnTo>
                  <a:lnTo>
                    <a:pt x="6927" y="9067"/>
                  </a:lnTo>
                  <a:lnTo>
                    <a:pt x="6824" y="9289"/>
                  </a:lnTo>
                  <a:lnTo>
                    <a:pt x="6709" y="9511"/>
                  </a:lnTo>
                  <a:lnTo>
                    <a:pt x="6588" y="9723"/>
                  </a:lnTo>
                  <a:lnTo>
                    <a:pt x="6467" y="9927"/>
                  </a:lnTo>
                  <a:lnTo>
                    <a:pt x="6333" y="10112"/>
                  </a:lnTo>
                  <a:lnTo>
                    <a:pt x="6194" y="10297"/>
                  </a:lnTo>
                  <a:lnTo>
                    <a:pt x="6055" y="10473"/>
                  </a:lnTo>
                  <a:lnTo>
                    <a:pt x="5904" y="10630"/>
                  </a:lnTo>
                  <a:lnTo>
                    <a:pt x="5752" y="10787"/>
                  </a:lnTo>
                  <a:lnTo>
                    <a:pt x="5589" y="10926"/>
                  </a:lnTo>
                  <a:lnTo>
                    <a:pt x="5425" y="11056"/>
                  </a:lnTo>
                  <a:lnTo>
                    <a:pt x="5262" y="11176"/>
                  </a:lnTo>
                  <a:lnTo>
                    <a:pt x="5086" y="11278"/>
                  </a:lnTo>
                  <a:lnTo>
                    <a:pt x="4911" y="11370"/>
                  </a:lnTo>
                  <a:lnTo>
                    <a:pt x="4735" y="11444"/>
                  </a:lnTo>
                  <a:lnTo>
                    <a:pt x="4547" y="11509"/>
                  </a:lnTo>
                  <a:lnTo>
                    <a:pt x="4366" y="11564"/>
                  </a:lnTo>
                  <a:lnTo>
                    <a:pt x="4172" y="11601"/>
                  </a:lnTo>
                  <a:lnTo>
                    <a:pt x="3984" y="11620"/>
                  </a:lnTo>
                  <a:lnTo>
                    <a:pt x="3784" y="11629"/>
                  </a:lnTo>
                  <a:lnTo>
                    <a:pt x="3784" y="11629"/>
                  </a:lnTo>
                  <a:lnTo>
                    <a:pt x="3591" y="11620"/>
                  </a:lnTo>
                  <a:lnTo>
                    <a:pt x="3403" y="11601"/>
                  </a:lnTo>
                  <a:lnTo>
                    <a:pt x="3209" y="11564"/>
                  </a:lnTo>
                  <a:lnTo>
                    <a:pt x="3021" y="11509"/>
                  </a:lnTo>
                  <a:lnTo>
                    <a:pt x="2840" y="11444"/>
                  </a:lnTo>
                  <a:lnTo>
                    <a:pt x="2664" y="11370"/>
                  </a:lnTo>
                  <a:lnTo>
                    <a:pt x="2483" y="11278"/>
                  </a:lnTo>
                  <a:lnTo>
                    <a:pt x="2313" y="11176"/>
                  </a:lnTo>
                  <a:lnTo>
                    <a:pt x="2144" y="11056"/>
                  </a:lnTo>
                  <a:lnTo>
                    <a:pt x="1980" y="10926"/>
                  </a:lnTo>
                  <a:lnTo>
                    <a:pt x="1823" y="10787"/>
                  </a:lnTo>
                  <a:lnTo>
                    <a:pt x="1671" y="10630"/>
                  </a:lnTo>
                  <a:lnTo>
                    <a:pt x="1520" y="10473"/>
                  </a:lnTo>
                  <a:lnTo>
                    <a:pt x="1381" y="10297"/>
                  </a:lnTo>
                  <a:lnTo>
                    <a:pt x="1241" y="10112"/>
                  </a:lnTo>
                  <a:lnTo>
                    <a:pt x="1108" y="9927"/>
                  </a:lnTo>
                  <a:lnTo>
                    <a:pt x="981" y="9723"/>
                  </a:lnTo>
                  <a:lnTo>
                    <a:pt x="866" y="9511"/>
                  </a:lnTo>
                  <a:lnTo>
                    <a:pt x="751" y="9289"/>
                  </a:lnTo>
                  <a:lnTo>
                    <a:pt x="648" y="9067"/>
                  </a:lnTo>
                  <a:lnTo>
                    <a:pt x="545" y="8826"/>
                  </a:lnTo>
                  <a:lnTo>
                    <a:pt x="454" y="8586"/>
                  </a:lnTo>
                  <a:lnTo>
                    <a:pt x="376" y="8336"/>
                  </a:lnTo>
                  <a:lnTo>
                    <a:pt x="297" y="8077"/>
                  </a:lnTo>
                  <a:lnTo>
                    <a:pt x="230" y="7809"/>
                  </a:lnTo>
                  <a:lnTo>
                    <a:pt x="170" y="7540"/>
                  </a:lnTo>
                  <a:lnTo>
                    <a:pt x="121" y="7263"/>
                  </a:lnTo>
                  <a:lnTo>
                    <a:pt x="79" y="6985"/>
                  </a:lnTo>
                  <a:lnTo>
                    <a:pt x="43" y="6698"/>
                  </a:lnTo>
                  <a:lnTo>
                    <a:pt x="18" y="6412"/>
                  </a:lnTo>
                  <a:lnTo>
                    <a:pt x="6" y="6116"/>
                  </a:lnTo>
                  <a:lnTo>
                    <a:pt x="0" y="5810"/>
                  </a:lnTo>
                  <a:lnTo>
                    <a:pt x="0" y="581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6818;p67">
              <a:extLst>
                <a:ext uri="{FF2B5EF4-FFF2-40B4-BE49-F238E27FC236}">
                  <a16:creationId xmlns:a16="http://schemas.microsoft.com/office/drawing/2014/main" id="{D4F68036-29A2-F505-4CBE-4F853DDB77F5}"/>
                </a:ext>
              </a:extLst>
            </p:cNvPr>
            <p:cNvSpPr/>
            <p:nvPr/>
          </p:nvSpPr>
          <p:spPr>
            <a:xfrm>
              <a:off x="-597775" y="-5998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6819;p67">
              <a:extLst>
                <a:ext uri="{FF2B5EF4-FFF2-40B4-BE49-F238E27FC236}">
                  <a16:creationId xmlns:a16="http://schemas.microsoft.com/office/drawing/2014/main" id="{30D77037-B7FD-7CA2-CFDA-4EB1CEBA7B92}"/>
                </a:ext>
              </a:extLst>
            </p:cNvPr>
            <p:cNvSpPr/>
            <p:nvPr/>
          </p:nvSpPr>
          <p:spPr>
            <a:xfrm>
              <a:off x="-2104200" y="-6434525"/>
              <a:ext cx="569925" cy="871700"/>
            </a:xfrm>
            <a:custGeom>
              <a:avLst/>
              <a:gdLst/>
              <a:ahLst/>
              <a:cxnLst/>
              <a:rect l="l" t="t" r="r" b="b"/>
              <a:pathLst>
                <a:path w="22797" h="34868" extrusionOk="0">
                  <a:moveTo>
                    <a:pt x="11395" y="11620"/>
                  </a:moveTo>
                  <a:lnTo>
                    <a:pt x="11589" y="11629"/>
                  </a:lnTo>
                  <a:lnTo>
                    <a:pt x="11783" y="11648"/>
                  </a:lnTo>
                  <a:lnTo>
                    <a:pt x="11977" y="11685"/>
                  </a:lnTo>
                  <a:lnTo>
                    <a:pt x="12158" y="11740"/>
                  </a:lnTo>
                  <a:lnTo>
                    <a:pt x="12346" y="11805"/>
                  </a:lnTo>
                  <a:lnTo>
                    <a:pt x="12522" y="11879"/>
                  </a:lnTo>
                  <a:lnTo>
                    <a:pt x="12697" y="11971"/>
                  </a:lnTo>
                  <a:lnTo>
                    <a:pt x="12873" y="12073"/>
                  </a:lnTo>
                  <a:lnTo>
                    <a:pt x="13036" y="12193"/>
                  </a:lnTo>
                  <a:lnTo>
                    <a:pt x="13200" y="12323"/>
                  </a:lnTo>
                  <a:lnTo>
                    <a:pt x="13363" y="12462"/>
                  </a:lnTo>
                  <a:lnTo>
                    <a:pt x="13515" y="12610"/>
                  </a:lnTo>
                  <a:lnTo>
                    <a:pt x="13666" y="12776"/>
                  </a:lnTo>
                  <a:lnTo>
                    <a:pt x="13805" y="12952"/>
                  </a:lnTo>
                  <a:lnTo>
                    <a:pt x="13945" y="13128"/>
                  </a:lnTo>
                  <a:lnTo>
                    <a:pt x="14078" y="13322"/>
                  </a:lnTo>
                  <a:lnTo>
                    <a:pt x="14205" y="13526"/>
                  </a:lnTo>
                  <a:lnTo>
                    <a:pt x="14320" y="13738"/>
                  </a:lnTo>
                  <a:lnTo>
                    <a:pt x="14435" y="13960"/>
                  </a:lnTo>
                  <a:lnTo>
                    <a:pt x="14538" y="14182"/>
                  </a:lnTo>
                  <a:lnTo>
                    <a:pt x="14641" y="14423"/>
                  </a:lnTo>
                  <a:lnTo>
                    <a:pt x="14732" y="14663"/>
                  </a:lnTo>
                  <a:lnTo>
                    <a:pt x="14816" y="14913"/>
                  </a:lnTo>
                  <a:lnTo>
                    <a:pt x="14889" y="15172"/>
                  </a:lnTo>
                  <a:lnTo>
                    <a:pt x="14956" y="15431"/>
                  </a:lnTo>
                  <a:lnTo>
                    <a:pt x="15016" y="15709"/>
                  </a:lnTo>
                  <a:lnTo>
                    <a:pt x="15071" y="15977"/>
                  </a:lnTo>
                  <a:lnTo>
                    <a:pt x="15113" y="16264"/>
                  </a:lnTo>
                  <a:lnTo>
                    <a:pt x="15143" y="16551"/>
                  </a:lnTo>
                  <a:lnTo>
                    <a:pt x="15168" y="16837"/>
                  </a:lnTo>
                  <a:lnTo>
                    <a:pt x="15186" y="17133"/>
                  </a:lnTo>
                  <a:lnTo>
                    <a:pt x="15186" y="17429"/>
                  </a:lnTo>
                  <a:lnTo>
                    <a:pt x="15186" y="17735"/>
                  </a:lnTo>
                  <a:lnTo>
                    <a:pt x="15168" y="18031"/>
                  </a:lnTo>
                  <a:lnTo>
                    <a:pt x="15143" y="18317"/>
                  </a:lnTo>
                  <a:lnTo>
                    <a:pt x="15113" y="18604"/>
                  </a:lnTo>
                  <a:lnTo>
                    <a:pt x="15071" y="18882"/>
                  </a:lnTo>
                  <a:lnTo>
                    <a:pt x="15016" y="19159"/>
                  </a:lnTo>
                  <a:lnTo>
                    <a:pt x="14956" y="19428"/>
                  </a:lnTo>
                  <a:lnTo>
                    <a:pt x="14889" y="19696"/>
                  </a:lnTo>
                  <a:lnTo>
                    <a:pt x="14816" y="19955"/>
                  </a:lnTo>
                  <a:lnTo>
                    <a:pt x="14732" y="20205"/>
                  </a:lnTo>
                  <a:lnTo>
                    <a:pt x="14641" y="20445"/>
                  </a:lnTo>
                  <a:lnTo>
                    <a:pt x="14538" y="20686"/>
                  </a:lnTo>
                  <a:lnTo>
                    <a:pt x="14435" y="20908"/>
                  </a:lnTo>
                  <a:lnTo>
                    <a:pt x="14320" y="21130"/>
                  </a:lnTo>
                  <a:lnTo>
                    <a:pt x="14205" y="21342"/>
                  </a:lnTo>
                  <a:lnTo>
                    <a:pt x="14078" y="21546"/>
                  </a:lnTo>
                  <a:lnTo>
                    <a:pt x="13945" y="21731"/>
                  </a:lnTo>
                  <a:lnTo>
                    <a:pt x="13805" y="21916"/>
                  </a:lnTo>
                  <a:lnTo>
                    <a:pt x="13666" y="22092"/>
                  </a:lnTo>
                  <a:lnTo>
                    <a:pt x="13515" y="22249"/>
                  </a:lnTo>
                  <a:lnTo>
                    <a:pt x="13363" y="22406"/>
                  </a:lnTo>
                  <a:lnTo>
                    <a:pt x="13200" y="22545"/>
                  </a:lnTo>
                  <a:lnTo>
                    <a:pt x="13036" y="22675"/>
                  </a:lnTo>
                  <a:lnTo>
                    <a:pt x="12873" y="22795"/>
                  </a:lnTo>
                  <a:lnTo>
                    <a:pt x="12697" y="22897"/>
                  </a:lnTo>
                  <a:lnTo>
                    <a:pt x="12522" y="22989"/>
                  </a:lnTo>
                  <a:lnTo>
                    <a:pt x="12346" y="23063"/>
                  </a:lnTo>
                  <a:lnTo>
                    <a:pt x="12158" y="23128"/>
                  </a:lnTo>
                  <a:lnTo>
                    <a:pt x="11977" y="23183"/>
                  </a:lnTo>
                  <a:lnTo>
                    <a:pt x="11783" y="23220"/>
                  </a:lnTo>
                  <a:lnTo>
                    <a:pt x="11589" y="23239"/>
                  </a:lnTo>
                  <a:lnTo>
                    <a:pt x="11395" y="23248"/>
                  </a:lnTo>
                  <a:lnTo>
                    <a:pt x="11202" y="23239"/>
                  </a:lnTo>
                  <a:lnTo>
                    <a:pt x="11008" y="23220"/>
                  </a:lnTo>
                  <a:lnTo>
                    <a:pt x="10820" y="23183"/>
                  </a:lnTo>
                  <a:lnTo>
                    <a:pt x="10633" y="23128"/>
                  </a:lnTo>
                  <a:lnTo>
                    <a:pt x="10451" y="23063"/>
                  </a:lnTo>
                  <a:lnTo>
                    <a:pt x="10269" y="22989"/>
                  </a:lnTo>
                  <a:lnTo>
                    <a:pt x="10094" y="22897"/>
                  </a:lnTo>
                  <a:lnTo>
                    <a:pt x="9924" y="22795"/>
                  </a:lnTo>
                  <a:lnTo>
                    <a:pt x="9755" y="22675"/>
                  </a:lnTo>
                  <a:lnTo>
                    <a:pt x="9591" y="22545"/>
                  </a:lnTo>
                  <a:lnTo>
                    <a:pt x="9434" y="22406"/>
                  </a:lnTo>
                  <a:lnTo>
                    <a:pt x="9282" y="22249"/>
                  </a:lnTo>
                  <a:lnTo>
                    <a:pt x="9131" y="22092"/>
                  </a:lnTo>
                  <a:lnTo>
                    <a:pt x="8986" y="21916"/>
                  </a:lnTo>
                  <a:lnTo>
                    <a:pt x="8852" y="21731"/>
                  </a:lnTo>
                  <a:lnTo>
                    <a:pt x="8719" y="21546"/>
                  </a:lnTo>
                  <a:lnTo>
                    <a:pt x="8592" y="21342"/>
                  </a:lnTo>
                  <a:lnTo>
                    <a:pt x="8477" y="21130"/>
                  </a:lnTo>
                  <a:lnTo>
                    <a:pt x="8362" y="20908"/>
                  </a:lnTo>
                  <a:lnTo>
                    <a:pt x="8253" y="20686"/>
                  </a:lnTo>
                  <a:lnTo>
                    <a:pt x="8156" y="20445"/>
                  </a:lnTo>
                  <a:lnTo>
                    <a:pt x="8065" y="20205"/>
                  </a:lnTo>
                  <a:lnTo>
                    <a:pt x="7981" y="19955"/>
                  </a:lnTo>
                  <a:lnTo>
                    <a:pt x="7908" y="19696"/>
                  </a:lnTo>
                  <a:lnTo>
                    <a:pt x="7835" y="19428"/>
                  </a:lnTo>
                  <a:lnTo>
                    <a:pt x="7781" y="19159"/>
                  </a:lnTo>
                  <a:lnTo>
                    <a:pt x="7726" y="18882"/>
                  </a:lnTo>
                  <a:lnTo>
                    <a:pt x="7684" y="18604"/>
                  </a:lnTo>
                  <a:lnTo>
                    <a:pt x="7654" y="18317"/>
                  </a:lnTo>
                  <a:lnTo>
                    <a:pt x="7629" y="18031"/>
                  </a:lnTo>
                  <a:lnTo>
                    <a:pt x="7611" y="17735"/>
                  </a:lnTo>
                  <a:lnTo>
                    <a:pt x="7605" y="17429"/>
                  </a:lnTo>
                  <a:lnTo>
                    <a:pt x="7611" y="17133"/>
                  </a:lnTo>
                  <a:lnTo>
                    <a:pt x="7629" y="16837"/>
                  </a:lnTo>
                  <a:lnTo>
                    <a:pt x="7654" y="16551"/>
                  </a:lnTo>
                  <a:lnTo>
                    <a:pt x="7684" y="16264"/>
                  </a:lnTo>
                  <a:lnTo>
                    <a:pt x="7726" y="15977"/>
                  </a:lnTo>
                  <a:lnTo>
                    <a:pt x="7781" y="15709"/>
                  </a:lnTo>
                  <a:lnTo>
                    <a:pt x="7835" y="15431"/>
                  </a:lnTo>
                  <a:lnTo>
                    <a:pt x="7908" y="15172"/>
                  </a:lnTo>
                  <a:lnTo>
                    <a:pt x="7981" y="14913"/>
                  </a:lnTo>
                  <a:lnTo>
                    <a:pt x="8065" y="14663"/>
                  </a:lnTo>
                  <a:lnTo>
                    <a:pt x="8156" y="14423"/>
                  </a:lnTo>
                  <a:lnTo>
                    <a:pt x="8253" y="14182"/>
                  </a:lnTo>
                  <a:lnTo>
                    <a:pt x="8362" y="13960"/>
                  </a:lnTo>
                  <a:lnTo>
                    <a:pt x="8477" y="13738"/>
                  </a:lnTo>
                  <a:lnTo>
                    <a:pt x="8592" y="13526"/>
                  </a:lnTo>
                  <a:lnTo>
                    <a:pt x="8719" y="13322"/>
                  </a:lnTo>
                  <a:lnTo>
                    <a:pt x="8852" y="13128"/>
                  </a:lnTo>
                  <a:lnTo>
                    <a:pt x="8986" y="12952"/>
                  </a:lnTo>
                  <a:lnTo>
                    <a:pt x="9131" y="12776"/>
                  </a:lnTo>
                  <a:lnTo>
                    <a:pt x="9282" y="12610"/>
                  </a:lnTo>
                  <a:lnTo>
                    <a:pt x="9434" y="12462"/>
                  </a:lnTo>
                  <a:lnTo>
                    <a:pt x="9591" y="12323"/>
                  </a:lnTo>
                  <a:lnTo>
                    <a:pt x="9755" y="12193"/>
                  </a:lnTo>
                  <a:lnTo>
                    <a:pt x="9924" y="12073"/>
                  </a:lnTo>
                  <a:lnTo>
                    <a:pt x="10094" y="11971"/>
                  </a:lnTo>
                  <a:lnTo>
                    <a:pt x="10269" y="11879"/>
                  </a:lnTo>
                  <a:lnTo>
                    <a:pt x="10451" y="11805"/>
                  </a:lnTo>
                  <a:lnTo>
                    <a:pt x="10633" y="11740"/>
                  </a:lnTo>
                  <a:lnTo>
                    <a:pt x="10820" y="11685"/>
                  </a:lnTo>
                  <a:lnTo>
                    <a:pt x="11008" y="11648"/>
                  </a:lnTo>
                  <a:lnTo>
                    <a:pt x="11202" y="11629"/>
                  </a:lnTo>
                  <a:lnTo>
                    <a:pt x="11395" y="11620"/>
                  </a:lnTo>
                  <a:close/>
                  <a:moveTo>
                    <a:pt x="11105" y="1"/>
                  </a:moveTo>
                  <a:lnTo>
                    <a:pt x="10814" y="19"/>
                  </a:lnTo>
                  <a:lnTo>
                    <a:pt x="10524" y="47"/>
                  </a:lnTo>
                  <a:lnTo>
                    <a:pt x="10233" y="84"/>
                  </a:lnTo>
                  <a:lnTo>
                    <a:pt x="9948" y="140"/>
                  </a:lnTo>
                  <a:lnTo>
                    <a:pt x="9664" y="195"/>
                  </a:lnTo>
                  <a:lnTo>
                    <a:pt x="9385" y="269"/>
                  </a:lnTo>
                  <a:lnTo>
                    <a:pt x="9101" y="352"/>
                  </a:lnTo>
                  <a:lnTo>
                    <a:pt x="8828" y="445"/>
                  </a:lnTo>
                  <a:lnTo>
                    <a:pt x="8550" y="547"/>
                  </a:lnTo>
                  <a:lnTo>
                    <a:pt x="8283" y="658"/>
                  </a:lnTo>
                  <a:lnTo>
                    <a:pt x="8011" y="778"/>
                  </a:lnTo>
                  <a:lnTo>
                    <a:pt x="7744" y="917"/>
                  </a:lnTo>
                  <a:lnTo>
                    <a:pt x="7484" y="1055"/>
                  </a:lnTo>
                  <a:lnTo>
                    <a:pt x="7224" y="1203"/>
                  </a:lnTo>
                  <a:lnTo>
                    <a:pt x="6963" y="1370"/>
                  </a:lnTo>
                  <a:lnTo>
                    <a:pt x="6709" y="1536"/>
                  </a:lnTo>
                  <a:lnTo>
                    <a:pt x="6461" y="1721"/>
                  </a:lnTo>
                  <a:lnTo>
                    <a:pt x="6213" y="1906"/>
                  </a:lnTo>
                  <a:lnTo>
                    <a:pt x="5970" y="2101"/>
                  </a:lnTo>
                  <a:lnTo>
                    <a:pt x="5728" y="2314"/>
                  </a:lnTo>
                  <a:lnTo>
                    <a:pt x="5492" y="2526"/>
                  </a:lnTo>
                  <a:lnTo>
                    <a:pt x="5262" y="2748"/>
                  </a:lnTo>
                  <a:lnTo>
                    <a:pt x="5032" y="2980"/>
                  </a:lnTo>
                  <a:lnTo>
                    <a:pt x="4802" y="3220"/>
                  </a:lnTo>
                  <a:lnTo>
                    <a:pt x="4584" y="3461"/>
                  </a:lnTo>
                  <a:lnTo>
                    <a:pt x="4366" y="3720"/>
                  </a:lnTo>
                  <a:lnTo>
                    <a:pt x="4154" y="3979"/>
                  </a:lnTo>
                  <a:lnTo>
                    <a:pt x="3942" y="4256"/>
                  </a:lnTo>
                  <a:lnTo>
                    <a:pt x="3736" y="4534"/>
                  </a:lnTo>
                  <a:lnTo>
                    <a:pt x="3536" y="4820"/>
                  </a:lnTo>
                  <a:lnTo>
                    <a:pt x="3343" y="5107"/>
                  </a:lnTo>
                  <a:lnTo>
                    <a:pt x="3149" y="5413"/>
                  </a:lnTo>
                  <a:lnTo>
                    <a:pt x="2967" y="5718"/>
                  </a:lnTo>
                  <a:lnTo>
                    <a:pt x="2786" y="6032"/>
                  </a:lnTo>
                  <a:lnTo>
                    <a:pt x="2604" y="6347"/>
                  </a:lnTo>
                  <a:lnTo>
                    <a:pt x="2434" y="6671"/>
                  </a:lnTo>
                  <a:lnTo>
                    <a:pt x="2265" y="7004"/>
                  </a:lnTo>
                  <a:lnTo>
                    <a:pt x="2108" y="7346"/>
                  </a:lnTo>
                  <a:lnTo>
                    <a:pt x="1950" y="7688"/>
                  </a:lnTo>
                  <a:lnTo>
                    <a:pt x="1799" y="8040"/>
                  </a:lnTo>
                  <a:lnTo>
                    <a:pt x="1653" y="8401"/>
                  </a:lnTo>
                  <a:lnTo>
                    <a:pt x="1514" y="8761"/>
                  </a:lnTo>
                  <a:lnTo>
                    <a:pt x="1381" y="9131"/>
                  </a:lnTo>
                  <a:lnTo>
                    <a:pt x="1248" y="9501"/>
                  </a:lnTo>
                  <a:lnTo>
                    <a:pt x="1127" y="9881"/>
                  </a:lnTo>
                  <a:lnTo>
                    <a:pt x="1012" y="10260"/>
                  </a:lnTo>
                  <a:lnTo>
                    <a:pt x="897" y="10649"/>
                  </a:lnTo>
                  <a:lnTo>
                    <a:pt x="794" y="11046"/>
                  </a:lnTo>
                  <a:lnTo>
                    <a:pt x="691" y="11444"/>
                  </a:lnTo>
                  <a:lnTo>
                    <a:pt x="600" y="11842"/>
                  </a:lnTo>
                  <a:lnTo>
                    <a:pt x="515" y="12249"/>
                  </a:lnTo>
                  <a:lnTo>
                    <a:pt x="436" y="12665"/>
                  </a:lnTo>
                  <a:lnTo>
                    <a:pt x="358" y="13081"/>
                  </a:lnTo>
                  <a:lnTo>
                    <a:pt x="291" y="13498"/>
                  </a:lnTo>
                  <a:lnTo>
                    <a:pt x="231" y="13923"/>
                  </a:lnTo>
                  <a:lnTo>
                    <a:pt x="176" y="14349"/>
                  </a:lnTo>
                  <a:lnTo>
                    <a:pt x="134" y="14784"/>
                  </a:lnTo>
                  <a:lnTo>
                    <a:pt x="91" y="15218"/>
                  </a:lnTo>
                  <a:lnTo>
                    <a:pt x="61" y="15653"/>
                  </a:lnTo>
                  <a:lnTo>
                    <a:pt x="37" y="16097"/>
                  </a:lnTo>
                  <a:lnTo>
                    <a:pt x="13" y="16541"/>
                  </a:lnTo>
                  <a:lnTo>
                    <a:pt x="7" y="16985"/>
                  </a:lnTo>
                  <a:lnTo>
                    <a:pt x="0" y="17429"/>
                  </a:lnTo>
                  <a:lnTo>
                    <a:pt x="7" y="17883"/>
                  </a:lnTo>
                  <a:lnTo>
                    <a:pt x="13" y="18327"/>
                  </a:lnTo>
                  <a:lnTo>
                    <a:pt x="37" y="18771"/>
                  </a:lnTo>
                  <a:lnTo>
                    <a:pt x="61" y="19215"/>
                  </a:lnTo>
                  <a:lnTo>
                    <a:pt x="91" y="19650"/>
                  </a:lnTo>
                  <a:lnTo>
                    <a:pt x="134" y="20084"/>
                  </a:lnTo>
                  <a:lnTo>
                    <a:pt x="176" y="20519"/>
                  </a:lnTo>
                  <a:lnTo>
                    <a:pt x="231" y="20945"/>
                  </a:lnTo>
                  <a:lnTo>
                    <a:pt x="291" y="21370"/>
                  </a:lnTo>
                  <a:lnTo>
                    <a:pt x="358" y="21787"/>
                  </a:lnTo>
                  <a:lnTo>
                    <a:pt x="436" y="22203"/>
                  </a:lnTo>
                  <a:lnTo>
                    <a:pt x="515" y="22610"/>
                  </a:lnTo>
                  <a:lnTo>
                    <a:pt x="600" y="23017"/>
                  </a:lnTo>
                  <a:lnTo>
                    <a:pt x="691" y="23424"/>
                  </a:lnTo>
                  <a:lnTo>
                    <a:pt x="794" y="23822"/>
                  </a:lnTo>
                  <a:lnTo>
                    <a:pt x="897" y="24210"/>
                  </a:lnTo>
                  <a:lnTo>
                    <a:pt x="1012" y="24599"/>
                  </a:lnTo>
                  <a:lnTo>
                    <a:pt x="1127" y="24987"/>
                  </a:lnTo>
                  <a:lnTo>
                    <a:pt x="1248" y="25367"/>
                  </a:lnTo>
                  <a:lnTo>
                    <a:pt x="1381" y="25737"/>
                  </a:lnTo>
                  <a:lnTo>
                    <a:pt x="1514" y="26107"/>
                  </a:lnTo>
                  <a:lnTo>
                    <a:pt x="1653" y="26467"/>
                  </a:lnTo>
                  <a:lnTo>
                    <a:pt x="1799" y="26828"/>
                  </a:lnTo>
                  <a:lnTo>
                    <a:pt x="1950" y="27171"/>
                  </a:lnTo>
                  <a:lnTo>
                    <a:pt x="2108" y="27522"/>
                  </a:lnTo>
                  <a:lnTo>
                    <a:pt x="2265" y="27855"/>
                  </a:lnTo>
                  <a:lnTo>
                    <a:pt x="2434" y="28188"/>
                  </a:lnTo>
                  <a:lnTo>
                    <a:pt x="2604" y="28521"/>
                  </a:lnTo>
                  <a:lnTo>
                    <a:pt x="2786" y="28836"/>
                  </a:lnTo>
                  <a:lnTo>
                    <a:pt x="2967" y="29150"/>
                  </a:lnTo>
                  <a:lnTo>
                    <a:pt x="3149" y="29455"/>
                  </a:lnTo>
                  <a:lnTo>
                    <a:pt x="3343" y="29761"/>
                  </a:lnTo>
                  <a:lnTo>
                    <a:pt x="3536" y="30048"/>
                  </a:lnTo>
                  <a:lnTo>
                    <a:pt x="3736" y="30334"/>
                  </a:lnTo>
                  <a:lnTo>
                    <a:pt x="3942" y="30612"/>
                  </a:lnTo>
                  <a:lnTo>
                    <a:pt x="4154" y="30880"/>
                  </a:lnTo>
                  <a:lnTo>
                    <a:pt x="4366" y="31148"/>
                  </a:lnTo>
                  <a:lnTo>
                    <a:pt x="4584" y="31398"/>
                  </a:lnTo>
                  <a:lnTo>
                    <a:pt x="4802" y="31648"/>
                  </a:lnTo>
                  <a:lnTo>
                    <a:pt x="5032" y="31888"/>
                  </a:lnTo>
                  <a:lnTo>
                    <a:pt x="5262" y="32120"/>
                  </a:lnTo>
                  <a:lnTo>
                    <a:pt x="5492" y="32342"/>
                  </a:lnTo>
                  <a:lnTo>
                    <a:pt x="5728" y="32555"/>
                  </a:lnTo>
                  <a:lnTo>
                    <a:pt x="5970" y="32758"/>
                  </a:lnTo>
                  <a:lnTo>
                    <a:pt x="6213" y="32962"/>
                  </a:lnTo>
                  <a:lnTo>
                    <a:pt x="6461" y="33147"/>
                  </a:lnTo>
                  <a:lnTo>
                    <a:pt x="6709" y="33332"/>
                  </a:lnTo>
                  <a:lnTo>
                    <a:pt x="6963" y="33498"/>
                  </a:lnTo>
                  <a:lnTo>
                    <a:pt x="7224" y="33655"/>
                  </a:lnTo>
                  <a:lnTo>
                    <a:pt x="7484" y="33813"/>
                  </a:lnTo>
                  <a:lnTo>
                    <a:pt x="7744" y="33951"/>
                  </a:lnTo>
                  <a:lnTo>
                    <a:pt x="8011" y="34081"/>
                  </a:lnTo>
                  <a:lnTo>
                    <a:pt x="8283" y="34210"/>
                  </a:lnTo>
                  <a:lnTo>
                    <a:pt x="8550" y="34321"/>
                  </a:lnTo>
                  <a:lnTo>
                    <a:pt x="8828" y="34423"/>
                  </a:lnTo>
                  <a:lnTo>
                    <a:pt x="9101" y="34516"/>
                  </a:lnTo>
                  <a:lnTo>
                    <a:pt x="9385" y="34599"/>
                  </a:lnTo>
                  <a:lnTo>
                    <a:pt x="9664" y="34673"/>
                  </a:lnTo>
                  <a:lnTo>
                    <a:pt x="9948" y="34728"/>
                  </a:lnTo>
                  <a:lnTo>
                    <a:pt x="10233" y="34784"/>
                  </a:lnTo>
                  <a:lnTo>
                    <a:pt x="10524" y="34821"/>
                  </a:lnTo>
                  <a:lnTo>
                    <a:pt x="10814" y="34849"/>
                  </a:lnTo>
                  <a:lnTo>
                    <a:pt x="11105" y="34867"/>
                  </a:lnTo>
                  <a:lnTo>
                    <a:pt x="11692" y="34867"/>
                  </a:lnTo>
                  <a:lnTo>
                    <a:pt x="11983" y="34849"/>
                  </a:lnTo>
                  <a:lnTo>
                    <a:pt x="12273" y="34821"/>
                  </a:lnTo>
                  <a:lnTo>
                    <a:pt x="12558" y="34784"/>
                  </a:lnTo>
                  <a:lnTo>
                    <a:pt x="12849" y="34728"/>
                  </a:lnTo>
                  <a:lnTo>
                    <a:pt x="13133" y="34673"/>
                  </a:lnTo>
                  <a:lnTo>
                    <a:pt x="13412" y="34599"/>
                  </a:lnTo>
                  <a:lnTo>
                    <a:pt x="13690" y="34516"/>
                  </a:lnTo>
                  <a:lnTo>
                    <a:pt x="13969" y="34423"/>
                  </a:lnTo>
                  <a:lnTo>
                    <a:pt x="14241" y="34321"/>
                  </a:lnTo>
                  <a:lnTo>
                    <a:pt x="14514" y="34210"/>
                  </a:lnTo>
                  <a:lnTo>
                    <a:pt x="14780" y="34081"/>
                  </a:lnTo>
                  <a:lnTo>
                    <a:pt x="15046" y="33951"/>
                  </a:lnTo>
                  <a:lnTo>
                    <a:pt x="15313" y="33813"/>
                  </a:lnTo>
                  <a:lnTo>
                    <a:pt x="15573" y="33655"/>
                  </a:lnTo>
                  <a:lnTo>
                    <a:pt x="15828" y="33498"/>
                  </a:lnTo>
                  <a:lnTo>
                    <a:pt x="16082" y="33332"/>
                  </a:lnTo>
                  <a:lnTo>
                    <a:pt x="16336" y="33147"/>
                  </a:lnTo>
                  <a:lnTo>
                    <a:pt x="16578" y="32962"/>
                  </a:lnTo>
                  <a:lnTo>
                    <a:pt x="16827" y="32758"/>
                  </a:lnTo>
                  <a:lnTo>
                    <a:pt x="17063" y="32555"/>
                  </a:lnTo>
                  <a:lnTo>
                    <a:pt x="17305" y="32342"/>
                  </a:lnTo>
                  <a:lnTo>
                    <a:pt x="17535" y="32120"/>
                  </a:lnTo>
                  <a:lnTo>
                    <a:pt x="17765" y="31888"/>
                  </a:lnTo>
                  <a:lnTo>
                    <a:pt x="17989" y="31648"/>
                  </a:lnTo>
                  <a:lnTo>
                    <a:pt x="18213" y="31398"/>
                  </a:lnTo>
                  <a:lnTo>
                    <a:pt x="18431" y="31148"/>
                  </a:lnTo>
                  <a:lnTo>
                    <a:pt x="18643" y="30880"/>
                  </a:lnTo>
                  <a:lnTo>
                    <a:pt x="18849" y="30612"/>
                  </a:lnTo>
                  <a:lnTo>
                    <a:pt x="19055" y="30334"/>
                  </a:lnTo>
                  <a:lnTo>
                    <a:pt x="19255" y="30048"/>
                  </a:lnTo>
                  <a:lnTo>
                    <a:pt x="19454" y="29761"/>
                  </a:lnTo>
                  <a:lnTo>
                    <a:pt x="19642" y="29455"/>
                  </a:lnTo>
                  <a:lnTo>
                    <a:pt x="19830" y="29150"/>
                  </a:lnTo>
                  <a:lnTo>
                    <a:pt x="20011" y="28836"/>
                  </a:lnTo>
                  <a:lnTo>
                    <a:pt x="20187" y="28521"/>
                  </a:lnTo>
                  <a:lnTo>
                    <a:pt x="20363" y="28188"/>
                  </a:lnTo>
                  <a:lnTo>
                    <a:pt x="20526" y="27855"/>
                  </a:lnTo>
                  <a:lnTo>
                    <a:pt x="20690" y="27522"/>
                  </a:lnTo>
                  <a:lnTo>
                    <a:pt x="20847" y="27171"/>
                  </a:lnTo>
                  <a:lnTo>
                    <a:pt x="20998" y="26828"/>
                  </a:lnTo>
                  <a:lnTo>
                    <a:pt x="21144" y="26467"/>
                  </a:lnTo>
                  <a:lnTo>
                    <a:pt x="21283" y="26107"/>
                  </a:lnTo>
                  <a:lnTo>
                    <a:pt x="21416" y="25737"/>
                  </a:lnTo>
                  <a:lnTo>
                    <a:pt x="21543" y="25367"/>
                  </a:lnTo>
                  <a:lnTo>
                    <a:pt x="21670" y="24987"/>
                  </a:lnTo>
                  <a:lnTo>
                    <a:pt x="21785" y="24599"/>
                  </a:lnTo>
                  <a:lnTo>
                    <a:pt x="21900" y="24210"/>
                  </a:lnTo>
                  <a:lnTo>
                    <a:pt x="22003" y="23822"/>
                  </a:lnTo>
                  <a:lnTo>
                    <a:pt x="22100" y="23424"/>
                  </a:lnTo>
                  <a:lnTo>
                    <a:pt x="22197" y="23017"/>
                  </a:lnTo>
                  <a:lnTo>
                    <a:pt x="22282" y="22610"/>
                  </a:lnTo>
                  <a:lnTo>
                    <a:pt x="22361" y="22203"/>
                  </a:lnTo>
                  <a:lnTo>
                    <a:pt x="22433" y="21787"/>
                  </a:lnTo>
                  <a:lnTo>
                    <a:pt x="22500" y="21370"/>
                  </a:lnTo>
                  <a:lnTo>
                    <a:pt x="22560" y="20945"/>
                  </a:lnTo>
                  <a:lnTo>
                    <a:pt x="22615" y="20519"/>
                  </a:lnTo>
                  <a:lnTo>
                    <a:pt x="22663" y="20084"/>
                  </a:lnTo>
                  <a:lnTo>
                    <a:pt x="22706" y="19650"/>
                  </a:lnTo>
                  <a:lnTo>
                    <a:pt x="22736" y="19215"/>
                  </a:lnTo>
                  <a:lnTo>
                    <a:pt x="22760" y="18771"/>
                  </a:lnTo>
                  <a:lnTo>
                    <a:pt x="22778" y="18327"/>
                  </a:lnTo>
                  <a:lnTo>
                    <a:pt x="22790" y="17883"/>
                  </a:lnTo>
                  <a:lnTo>
                    <a:pt x="22797" y="17429"/>
                  </a:lnTo>
                  <a:lnTo>
                    <a:pt x="22790" y="16985"/>
                  </a:lnTo>
                  <a:lnTo>
                    <a:pt x="22778" y="16541"/>
                  </a:lnTo>
                  <a:lnTo>
                    <a:pt x="22760" y="16097"/>
                  </a:lnTo>
                  <a:lnTo>
                    <a:pt x="22736" y="15653"/>
                  </a:lnTo>
                  <a:lnTo>
                    <a:pt x="22706" y="15218"/>
                  </a:lnTo>
                  <a:lnTo>
                    <a:pt x="22663" y="14784"/>
                  </a:lnTo>
                  <a:lnTo>
                    <a:pt x="22615" y="14349"/>
                  </a:lnTo>
                  <a:lnTo>
                    <a:pt x="22560" y="13923"/>
                  </a:lnTo>
                  <a:lnTo>
                    <a:pt x="22500" y="13498"/>
                  </a:lnTo>
                  <a:lnTo>
                    <a:pt x="22433" y="13081"/>
                  </a:lnTo>
                  <a:lnTo>
                    <a:pt x="22361" y="12665"/>
                  </a:lnTo>
                  <a:lnTo>
                    <a:pt x="22282" y="12249"/>
                  </a:lnTo>
                  <a:lnTo>
                    <a:pt x="22197" y="11842"/>
                  </a:lnTo>
                  <a:lnTo>
                    <a:pt x="22100" y="11444"/>
                  </a:lnTo>
                  <a:lnTo>
                    <a:pt x="22003" y="11046"/>
                  </a:lnTo>
                  <a:lnTo>
                    <a:pt x="21900" y="10649"/>
                  </a:lnTo>
                  <a:lnTo>
                    <a:pt x="21785" y="10260"/>
                  </a:lnTo>
                  <a:lnTo>
                    <a:pt x="21670" y="9881"/>
                  </a:lnTo>
                  <a:lnTo>
                    <a:pt x="21543" y="9501"/>
                  </a:lnTo>
                  <a:lnTo>
                    <a:pt x="21416" y="9131"/>
                  </a:lnTo>
                  <a:lnTo>
                    <a:pt x="21283" y="8761"/>
                  </a:lnTo>
                  <a:lnTo>
                    <a:pt x="21144" y="8401"/>
                  </a:lnTo>
                  <a:lnTo>
                    <a:pt x="20998" y="8040"/>
                  </a:lnTo>
                  <a:lnTo>
                    <a:pt x="20847" y="7688"/>
                  </a:lnTo>
                  <a:lnTo>
                    <a:pt x="20690" y="7346"/>
                  </a:lnTo>
                  <a:lnTo>
                    <a:pt x="20526" y="7004"/>
                  </a:lnTo>
                  <a:lnTo>
                    <a:pt x="20363" y="6671"/>
                  </a:lnTo>
                  <a:lnTo>
                    <a:pt x="20187" y="6347"/>
                  </a:lnTo>
                  <a:lnTo>
                    <a:pt x="20011" y="6032"/>
                  </a:lnTo>
                  <a:lnTo>
                    <a:pt x="19830" y="5718"/>
                  </a:lnTo>
                  <a:lnTo>
                    <a:pt x="19642" y="5413"/>
                  </a:lnTo>
                  <a:lnTo>
                    <a:pt x="19454" y="5107"/>
                  </a:lnTo>
                  <a:lnTo>
                    <a:pt x="19255" y="4820"/>
                  </a:lnTo>
                  <a:lnTo>
                    <a:pt x="19055" y="4534"/>
                  </a:lnTo>
                  <a:lnTo>
                    <a:pt x="18849" y="4256"/>
                  </a:lnTo>
                  <a:lnTo>
                    <a:pt x="18643" y="3979"/>
                  </a:lnTo>
                  <a:lnTo>
                    <a:pt x="18431" y="3720"/>
                  </a:lnTo>
                  <a:lnTo>
                    <a:pt x="18213" y="3461"/>
                  </a:lnTo>
                  <a:lnTo>
                    <a:pt x="17989" y="3220"/>
                  </a:lnTo>
                  <a:lnTo>
                    <a:pt x="17765" y="2980"/>
                  </a:lnTo>
                  <a:lnTo>
                    <a:pt x="17535" y="2748"/>
                  </a:lnTo>
                  <a:lnTo>
                    <a:pt x="17305" y="2526"/>
                  </a:lnTo>
                  <a:lnTo>
                    <a:pt x="17063" y="2314"/>
                  </a:lnTo>
                  <a:lnTo>
                    <a:pt x="16827" y="2101"/>
                  </a:lnTo>
                  <a:lnTo>
                    <a:pt x="16578" y="1906"/>
                  </a:lnTo>
                  <a:lnTo>
                    <a:pt x="16336" y="1721"/>
                  </a:lnTo>
                  <a:lnTo>
                    <a:pt x="16082" y="1536"/>
                  </a:lnTo>
                  <a:lnTo>
                    <a:pt x="15828" y="1370"/>
                  </a:lnTo>
                  <a:lnTo>
                    <a:pt x="15573" y="1203"/>
                  </a:lnTo>
                  <a:lnTo>
                    <a:pt x="15313" y="1055"/>
                  </a:lnTo>
                  <a:lnTo>
                    <a:pt x="15046" y="917"/>
                  </a:lnTo>
                  <a:lnTo>
                    <a:pt x="14780" y="778"/>
                  </a:lnTo>
                  <a:lnTo>
                    <a:pt x="14514" y="658"/>
                  </a:lnTo>
                  <a:lnTo>
                    <a:pt x="14241" y="547"/>
                  </a:lnTo>
                  <a:lnTo>
                    <a:pt x="13969" y="445"/>
                  </a:lnTo>
                  <a:lnTo>
                    <a:pt x="13690" y="352"/>
                  </a:lnTo>
                  <a:lnTo>
                    <a:pt x="13412" y="269"/>
                  </a:lnTo>
                  <a:lnTo>
                    <a:pt x="13133" y="195"/>
                  </a:lnTo>
                  <a:lnTo>
                    <a:pt x="12849" y="140"/>
                  </a:lnTo>
                  <a:lnTo>
                    <a:pt x="12558" y="84"/>
                  </a:lnTo>
                  <a:lnTo>
                    <a:pt x="12273" y="47"/>
                  </a:lnTo>
                  <a:lnTo>
                    <a:pt x="11983" y="19"/>
                  </a:lnTo>
                  <a:lnTo>
                    <a:pt x="116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6820;p67">
              <a:extLst>
                <a:ext uri="{FF2B5EF4-FFF2-40B4-BE49-F238E27FC236}">
                  <a16:creationId xmlns:a16="http://schemas.microsoft.com/office/drawing/2014/main" id="{038CCFA2-D0EF-34D2-6549-11DB2F406426}"/>
                </a:ext>
              </a:extLst>
            </p:cNvPr>
            <p:cNvSpPr/>
            <p:nvPr/>
          </p:nvSpPr>
          <p:spPr>
            <a:xfrm>
              <a:off x="-2104200" y="-6434525"/>
              <a:ext cx="569925" cy="871700"/>
            </a:xfrm>
            <a:custGeom>
              <a:avLst/>
              <a:gdLst/>
              <a:ahLst/>
              <a:cxnLst/>
              <a:rect l="l" t="t" r="r" b="b"/>
              <a:pathLst>
                <a:path w="22797" h="34868" fill="none" extrusionOk="0">
                  <a:moveTo>
                    <a:pt x="11395" y="34867"/>
                  </a:moveTo>
                  <a:lnTo>
                    <a:pt x="11395" y="34867"/>
                  </a:lnTo>
                  <a:lnTo>
                    <a:pt x="11692" y="34867"/>
                  </a:lnTo>
                  <a:lnTo>
                    <a:pt x="11983" y="34849"/>
                  </a:lnTo>
                  <a:lnTo>
                    <a:pt x="12273" y="34821"/>
                  </a:lnTo>
                  <a:lnTo>
                    <a:pt x="12558" y="34784"/>
                  </a:lnTo>
                  <a:lnTo>
                    <a:pt x="12849" y="34728"/>
                  </a:lnTo>
                  <a:lnTo>
                    <a:pt x="13133" y="34673"/>
                  </a:lnTo>
                  <a:lnTo>
                    <a:pt x="13412" y="34599"/>
                  </a:lnTo>
                  <a:lnTo>
                    <a:pt x="13690" y="34516"/>
                  </a:lnTo>
                  <a:lnTo>
                    <a:pt x="13969" y="34423"/>
                  </a:lnTo>
                  <a:lnTo>
                    <a:pt x="14241" y="34321"/>
                  </a:lnTo>
                  <a:lnTo>
                    <a:pt x="14514" y="34210"/>
                  </a:lnTo>
                  <a:lnTo>
                    <a:pt x="14780" y="34081"/>
                  </a:lnTo>
                  <a:lnTo>
                    <a:pt x="15046" y="33951"/>
                  </a:lnTo>
                  <a:lnTo>
                    <a:pt x="15313" y="33813"/>
                  </a:lnTo>
                  <a:lnTo>
                    <a:pt x="15573" y="33655"/>
                  </a:lnTo>
                  <a:lnTo>
                    <a:pt x="15828" y="33498"/>
                  </a:lnTo>
                  <a:lnTo>
                    <a:pt x="16082" y="33332"/>
                  </a:lnTo>
                  <a:lnTo>
                    <a:pt x="16336" y="33147"/>
                  </a:lnTo>
                  <a:lnTo>
                    <a:pt x="16578" y="32962"/>
                  </a:lnTo>
                  <a:lnTo>
                    <a:pt x="16827" y="32758"/>
                  </a:lnTo>
                  <a:lnTo>
                    <a:pt x="17063" y="32555"/>
                  </a:lnTo>
                  <a:lnTo>
                    <a:pt x="17305" y="32342"/>
                  </a:lnTo>
                  <a:lnTo>
                    <a:pt x="17535" y="32120"/>
                  </a:lnTo>
                  <a:lnTo>
                    <a:pt x="17765" y="31888"/>
                  </a:lnTo>
                  <a:lnTo>
                    <a:pt x="17989" y="31648"/>
                  </a:lnTo>
                  <a:lnTo>
                    <a:pt x="18213" y="31398"/>
                  </a:lnTo>
                  <a:lnTo>
                    <a:pt x="18431" y="31148"/>
                  </a:lnTo>
                  <a:lnTo>
                    <a:pt x="18643" y="30880"/>
                  </a:lnTo>
                  <a:lnTo>
                    <a:pt x="18849" y="30612"/>
                  </a:lnTo>
                  <a:lnTo>
                    <a:pt x="19055" y="30334"/>
                  </a:lnTo>
                  <a:lnTo>
                    <a:pt x="19255" y="30048"/>
                  </a:lnTo>
                  <a:lnTo>
                    <a:pt x="19454" y="29761"/>
                  </a:lnTo>
                  <a:lnTo>
                    <a:pt x="19642" y="29455"/>
                  </a:lnTo>
                  <a:lnTo>
                    <a:pt x="19830" y="29150"/>
                  </a:lnTo>
                  <a:lnTo>
                    <a:pt x="20011" y="28836"/>
                  </a:lnTo>
                  <a:lnTo>
                    <a:pt x="20187" y="28521"/>
                  </a:lnTo>
                  <a:lnTo>
                    <a:pt x="20363" y="28188"/>
                  </a:lnTo>
                  <a:lnTo>
                    <a:pt x="20526" y="27855"/>
                  </a:lnTo>
                  <a:lnTo>
                    <a:pt x="20690" y="27522"/>
                  </a:lnTo>
                  <a:lnTo>
                    <a:pt x="20847" y="27171"/>
                  </a:lnTo>
                  <a:lnTo>
                    <a:pt x="20998" y="26828"/>
                  </a:lnTo>
                  <a:lnTo>
                    <a:pt x="21144" y="26467"/>
                  </a:lnTo>
                  <a:lnTo>
                    <a:pt x="21283" y="26107"/>
                  </a:lnTo>
                  <a:lnTo>
                    <a:pt x="21416" y="25737"/>
                  </a:lnTo>
                  <a:lnTo>
                    <a:pt x="21543" y="25367"/>
                  </a:lnTo>
                  <a:lnTo>
                    <a:pt x="21670" y="24987"/>
                  </a:lnTo>
                  <a:lnTo>
                    <a:pt x="21785" y="24599"/>
                  </a:lnTo>
                  <a:lnTo>
                    <a:pt x="21900" y="24210"/>
                  </a:lnTo>
                  <a:lnTo>
                    <a:pt x="22003" y="23822"/>
                  </a:lnTo>
                  <a:lnTo>
                    <a:pt x="22100" y="23424"/>
                  </a:lnTo>
                  <a:lnTo>
                    <a:pt x="22197" y="23017"/>
                  </a:lnTo>
                  <a:lnTo>
                    <a:pt x="22282" y="22610"/>
                  </a:lnTo>
                  <a:lnTo>
                    <a:pt x="22361" y="22203"/>
                  </a:lnTo>
                  <a:lnTo>
                    <a:pt x="22433" y="21787"/>
                  </a:lnTo>
                  <a:lnTo>
                    <a:pt x="22500" y="21370"/>
                  </a:lnTo>
                  <a:lnTo>
                    <a:pt x="22560" y="20945"/>
                  </a:lnTo>
                  <a:lnTo>
                    <a:pt x="22615" y="20519"/>
                  </a:lnTo>
                  <a:lnTo>
                    <a:pt x="22663" y="20084"/>
                  </a:lnTo>
                  <a:lnTo>
                    <a:pt x="22706" y="19650"/>
                  </a:lnTo>
                  <a:lnTo>
                    <a:pt x="22736" y="19215"/>
                  </a:lnTo>
                  <a:lnTo>
                    <a:pt x="22760" y="18771"/>
                  </a:lnTo>
                  <a:lnTo>
                    <a:pt x="22778" y="18327"/>
                  </a:lnTo>
                  <a:lnTo>
                    <a:pt x="22790" y="17883"/>
                  </a:lnTo>
                  <a:lnTo>
                    <a:pt x="22797" y="17429"/>
                  </a:lnTo>
                  <a:lnTo>
                    <a:pt x="22797" y="17429"/>
                  </a:lnTo>
                  <a:lnTo>
                    <a:pt x="22790" y="16985"/>
                  </a:lnTo>
                  <a:lnTo>
                    <a:pt x="22778" y="16541"/>
                  </a:lnTo>
                  <a:lnTo>
                    <a:pt x="22760" y="16097"/>
                  </a:lnTo>
                  <a:lnTo>
                    <a:pt x="22736" y="15653"/>
                  </a:lnTo>
                  <a:lnTo>
                    <a:pt x="22706" y="15218"/>
                  </a:lnTo>
                  <a:lnTo>
                    <a:pt x="22663" y="14784"/>
                  </a:lnTo>
                  <a:lnTo>
                    <a:pt x="22615" y="14349"/>
                  </a:lnTo>
                  <a:lnTo>
                    <a:pt x="22560" y="13923"/>
                  </a:lnTo>
                  <a:lnTo>
                    <a:pt x="22500" y="13498"/>
                  </a:lnTo>
                  <a:lnTo>
                    <a:pt x="22433" y="13081"/>
                  </a:lnTo>
                  <a:lnTo>
                    <a:pt x="22361" y="12665"/>
                  </a:lnTo>
                  <a:lnTo>
                    <a:pt x="22282" y="12249"/>
                  </a:lnTo>
                  <a:lnTo>
                    <a:pt x="22197" y="11842"/>
                  </a:lnTo>
                  <a:lnTo>
                    <a:pt x="22100" y="11444"/>
                  </a:lnTo>
                  <a:lnTo>
                    <a:pt x="22003" y="11046"/>
                  </a:lnTo>
                  <a:lnTo>
                    <a:pt x="21900" y="10649"/>
                  </a:lnTo>
                  <a:lnTo>
                    <a:pt x="21785" y="10260"/>
                  </a:lnTo>
                  <a:lnTo>
                    <a:pt x="21670" y="9881"/>
                  </a:lnTo>
                  <a:lnTo>
                    <a:pt x="21543" y="9501"/>
                  </a:lnTo>
                  <a:lnTo>
                    <a:pt x="21416" y="9131"/>
                  </a:lnTo>
                  <a:lnTo>
                    <a:pt x="21283" y="8761"/>
                  </a:lnTo>
                  <a:lnTo>
                    <a:pt x="21144" y="8401"/>
                  </a:lnTo>
                  <a:lnTo>
                    <a:pt x="20998" y="8040"/>
                  </a:lnTo>
                  <a:lnTo>
                    <a:pt x="20847" y="7688"/>
                  </a:lnTo>
                  <a:lnTo>
                    <a:pt x="20690" y="7346"/>
                  </a:lnTo>
                  <a:lnTo>
                    <a:pt x="20526" y="7004"/>
                  </a:lnTo>
                  <a:lnTo>
                    <a:pt x="20363" y="6671"/>
                  </a:lnTo>
                  <a:lnTo>
                    <a:pt x="20187" y="6347"/>
                  </a:lnTo>
                  <a:lnTo>
                    <a:pt x="20011" y="6032"/>
                  </a:lnTo>
                  <a:lnTo>
                    <a:pt x="19830" y="5718"/>
                  </a:lnTo>
                  <a:lnTo>
                    <a:pt x="19642" y="5413"/>
                  </a:lnTo>
                  <a:lnTo>
                    <a:pt x="19454" y="5107"/>
                  </a:lnTo>
                  <a:lnTo>
                    <a:pt x="19255" y="4820"/>
                  </a:lnTo>
                  <a:lnTo>
                    <a:pt x="19055" y="4534"/>
                  </a:lnTo>
                  <a:lnTo>
                    <a:pt x="18849" y="4256"/>
                  </a:lnTo>
                  <a:lnTo>
                    <a:pt x="18643" y="3979"/>
                  </a:lnTo>
                  <a:lnTo>
                    <a:pt x="18431" y="3720"/>
                  </a:lnTo>
                  <a:lnTo>
                    <a:pt x="18213" y="3461"/>
                  </a:lnTo>
                  <a:lnTo>
                    <a:pt x="17989" y="3220"/>
                  </a:lnTo>
                  <a:lnTo>
                    <a:pt x="17765" y="2980"/>
                  </a:lnTo>
                  <a:lnTo>
                    <a:pt x="17535" y="2748"/>
                  </a:lnTo>
                  <a:lnTo>
                    <a:pt x="17305" y="2526"/>
                  </a:lnTo>
                  <a:lnTo>
                    <a:pt x="17063" y="2314"/>
                  </a:lnTo>
                  <a:lnTo>
                    <a:pt x="16827" y="2101"/>
                  </a:lnTo>
                  <a:lnTo>
                    <a:pt x="16578" y="1906"/>
                  </a:lnTo>
                  <a:lnTo>
                    <a:pt x="16336" y="1721"/>
                  </a:lnTo>
                  <a:lnTo>
                    <a:pt x="16082" y="1536"/>
                  </a:lnTo>
                  <a:lnTo>
                    <a:pt x="15828" y="1370"/>
                  </a:lnTo>
                  <a:lnTo>
                    <a:pt x="15573" y="1203"/>
                  </a:lnTo>
                  <a:lnTo>
                    <a:pt x="15313" y="1055"/>
                  </a:lnTo>
                  <a:lnTo>
                    <a:pt x="15046" y="917"/>
                  </a:lnTo>
                  <a:lnTo>
                    <a:pt x="14780" y="778"/>
                  </a:lnTo>
                  <a:lnTo>
                    <a:pt x="14514" y="658"/>
                  </a:lnTo>
                  <a:lnTo>
                    <a:pt x="14241" y="547"/>
                  </a:lnTo>
                  <a:lnTo>
                    <a:pt x="13969" y="445"/>
                  </a:lnTo>
                  <a:lnTo>
                    <a:pt x="13690" y="352"/>
                  </a:lnTo>
                  <a:lnTo>
                    <a:pt x="13412" y="269"/>
                  </a:lnTo>
                  <a:lnTo>
                    <a:pt x="13133" y="195"/>
                  </a:lnTo>
                  <a:lnTo>
                    <a:pt x="12849" y="140"/>
                  </a:lnTo>
                  <a:lnTo>
                    <a:pt x="12558" y="84"/>
                  </a:lnTo>
                  <a:lnTo>
                    <a:pt x="12273" y="47"/>
                  </a:lnTo>
                  <a:lnTo>
                    <a:pt x="11983" y="19"/>
                  </a:lnTo>
                  <a:lnTo>
                    <a:pt x="11692" y="1"/>
                  </a:lnTo>
                  <a:lnTo>
                    <a:pt x="11395" y="1"/>
                  </a:lnTo>
                  <a:lnTo>
                    <a:pt x="11395" y="1"/>
                  </a:lnTo>
                  <a:lnTo>
                    <a:pt x="11105" y="1"/>
                  </a:lnTo>
                  <a:lnTo>
                    <a:pt x="10814" y="19"/>
                  </a:lnTo>
                  <a:lnTo>
                    <a:pt x="10524" y="47"/>
                  </a:lnTo>
                  <a:lnTo>
                    <a:pt x="10233" y="84"/>
                  </a:lnTo>
                  <a:lnTo>
                    <a:pt x="9948" y="140"/>
                  </a:lnTo>
                  <a:lnTo>
                    <a:pt x="9664" y="195"/>
                  </a:lnTo>
                  <a:lnTo>
                    <a:pt x="9385" y="269"/>
                  </a:lnTo>
                  <a:lnTo>
                    <a:pt x="9101" y="352"/>
                  </a:lnTo>
                  <a:lnTo>
                    <a:pt x="8828" y="445"/>
                  </a:lnTo>
                  <a:lnTo>
                    <a:pt x="8550" y="547"/>
                  </a:lnTo>
                  <a:lnTo>
                    <a:pt x="8283" y="658"/>
                  </a:lnTo>
                  <a:lnTo>
                    <a:pt x="8011" y="778"/>
                  </a:lnTo>
                  <a:lnTo>
                    <a:pt x="7744" y="917"/>
                  </a:lnTo>
                  <a:lnTo>
                    <a:pt x="7484" y="1055"/>
                  </a:lnTo>
                  <a:lnTo>
                    <a:pt x="7224" y="1203"/>
                  </a:lnTo>
                  <a:lnTo>
                    <a:pt x="6963" y="1370"/>
                  </a:lnTo>
                  <a:lnTo>
                    <a:pt x="6709" y="1536"/>
                  </a:lnTo>
                  <a:lnTo>
                    <a:pt x="6461" y="1721"/>
                  </a:lnTo>
                  <a:lnTo>
                    <a:pt x="6213" y="1906"/>
                  </a:lnTo>
                  <a:lnTo>
                    <a:pt x="5970" y="2101"/>
                  </a:lnTo>
                  <a:lnTo>
                    <a:pt x="5728" y="2314"/>
                  </a:lnTo>
                  <a:lnTo>
                    <a:pt x="5492" y="2526"/>
                  </a:lnTo>
                  <a:lnTo>
                    <a:pt x="5262" y="2748"/>
                  </a:lnTo>
                  <a:lnTo>
                    <a:pt x="5032" y="2980"/>
                  </a:lnTo>
                  <a:lnTo>
                    <a:pt x="4802" y="3220"/>
                  </a:lnTo>
                  <a:lnTo>
                    <a:pt x="4584" y="3461"/>
                  </a:lnTo>
                  <a:lnTo>
                    <a:pt x="4366" y="3720"/>
                  </a:lnTo>
                  <a:lnTo>
                    <a:pt x="4154" y="3979"/>
                  </a:lnTo>
                  <a:lnTo>
                    <a:pt x="3942" y="4256"/>
                  </a:lnTo>
                  <a:lnTo>
                    <a:pt x="3736" y="4534"/>
                  </a:lnTo>
                  <a:lnTo>
                    <a:pt x="3536" y="4820"/>
                  </a:lnTo>
                  <a:lnTo>
                    <a:pt x="3343" y="5107"/>
                  </a:lnTo>
                  <a:lnTo>
                    <a:pt x="3149" y="5413"/>
                  </a:lnTo>
                  <a:lnTo>
                    <a:pt x="2967" y="5718"/>
                  </a:lnTo>
                  <a:lnTo>
                    <a:pt x="2786" y="6032"/>
                  </a:lnTo>
                  <a:lnTo>
                    <a:pt x="2604" y="6347"/>
                  </a:lnTo>
                  <a:lnTo>
                    <a:pt x="2434" y="6671"/>
                  </a:lnTo>
                  <a:lnTo>
                    <a:pt x="2265" y="7004"/>
                  </a:lnTo>
                  <a:lnTo>
                    <a:pt x="2108" y="7346"/>
                  </a:lnTo>
                  <a:lnTo>
                    <a:pt x="1950" y="7688"/>
                  </a:lnTo>
                  <a:lnTo>
                    <a:pt x="1799" y="8040"/>
                  </a:lnTo>
                  <a:lnTo>
                    <a:pt x="1653" y="8401"/>
                  </a:lnTo>
                  <a:lnTo>
                    <a:pt x="1514" y="8761"/>
                  </a:lnTo>
                  <a:lnTo>
                    <a:pt x="1381" y="9131"/>
                  </a:lnTo>
                  <a:lnTo>
                    <a:pt x="1248" y="9501"/>
                  </a:lnTo>
                  <a:lnTo>
                    <a:pt x="1127" y="9881"/>
                  </a:lnTo>
                  <a:lnTo>
                    <a:pt x="1012" y="10260"/>
                  </a:lnTo>
                  <a:lnTo>
                    <a:pt x="897" y="10649"/>
                  </a:lnTo>
                  <a:lnTo>
                    <a:pt x="794" y="11046"/>
                  </a:lnTo>
                  <a:lnTo>
                    <a:pt x="691" y="11444"/>
                  </a:lnTo>
                  <a:lnTo>
                    <a:pt x="600" y="11842"/>
                  </a:lnTo>
                  <a:lnTo>
                    <a:pt x="515" y="12249"/>
                  </a:lnTo>
                  <a:lnTo>
                    <a:pt x="436" y="12665"/>
                  </a:lnTo>
                  <a:lnTo>
                    <a:pt x="358" y="13081"/>
                  </a:lnTo>
                  <a:lnTo>
                    <a:pt x="291" y="13498"/>
                  </a:lnTo>
                  <a:lnTo>
                    <a:pt x="231" y="13923"/>
                  </a:lnTo>
                  <a:lnTo>
                    <a:pt x="176" y="14349"/>
                  </a:lnTo>
                  <a:lnTo>
                    <a:pt x="134" y="14784"/>
                  </a:lnTo>
                  <a:lnTo>
                    <a:pt x="91" y="15218"/>
                  </a:lnTo>
                  <a:lnTo>
                    <a:pt x="61" y="15653"/>
                  </a:lnTo>
                  <a:lnTo>
                    <a:pt x="37" y="16097"/>
                  </a:lnTo>
                  <a:lnTo>
                    <a:pt x="13" y="16541"/>
                  </a:lnTo>
                  <a:lnTo>
                    <a:pt x="7" y="16985"/>
                  </a:lnTo>
                  <a:lnTo>
                    <a:pt x="0" y="17429"/>
                  </a:lnTo>
                  <a:lnTo>
                    <a:pt x="0" y="17429"/>
                  </a:lnTo>
                  <a:lnTo>
                    <a:pt x="7" y="17883"/>
                  </a:lnTo>
                  <a:lnTo>
                    <a:pt x="13" y="18327"/>
                  </a:lnTo>
                  <a:lnTo>
                    <a:pt x="37" y="18771"/>
                  </a:lnTo>
                  <a:lnTo>
                    <a:pt x="61" y="19215"/>
                  </a:lnTo>
                  <a:lnTo>
                    <a:pt x="91" y="19650"/>
                  </a:lnTo>
                  <a:lnTo>
                    <a:pt x="134" y="20084"/>
                  </a:lnTo>
                  <a:lnTo>
                    <a:pt x="176" y="20519"/>
                  </a:lnTo>
                  <a:lnTo>
                    <a:pt x="231" y="20945"/>
                  </a:lnTo>
                  <a:lnTo>
                    <a:pt x="291" y="21370"/>
                  </a:lnTo>
                  <a:lnTo>
                    <a:pt x="358" y="21787"/>
                  </a:lnTo>
                  <a:lnTo>
                    <a:pt x="436" y="22203"/>
                  </a:lnTo>
                  <a:lnTo>
                    <a:pt x="515" y="22610"/>
                  </a:lnTo>
                  <a:lnTo>
                    <a:pt x="600" y="23017"/>
                  </a:lnTo>
                  <a:lnTo>
                    <a:pt x="691" y="23424"/>
                  </a:lnTo>
                  <a:lnTo>
                    <a:pt x="794" y="23822"/>
                  </a:lnTo>
                  <a:lnTo>
                    <a:pt x="897" y="24210"/>
                  </a:lnTo>
                  <a:lnTo>
                    <a:pt x="1012" y="24599"/>
                  </a:lnTo>
                  <a:lnTo>
                    <a:pt x="1127" y="24987"/>
                  </a:lnTo>
                  <a:lnTo>
                    <a:pt x="1248" y="25367"/>
                  </a:lnTo>
                  <a:lnTo>
                    <a:pt x="1381" y="25737"/>
                  </a:lnTo>
                  <a:lnTo>
                    <a:pt x="1514" y="26107"/>
                  </a:lnTo>
                  <a:lnTo>
                    <a:pt x="1653" y="26467"/>
                  </a:lnTo>
                  <a:lnTo>
                    <a:pt x="1799" y="26828"/>
                  </a:lnTo>
                  <a:lnTo>
                    <a:pt x="1950" y="27171"/>
                  </a:lnTo>
                  <a:lnTo>
                    <a:pt x="2108" y="27522"/>
                  </a:lnTo>
                  <a:lnTo>
                    <a:pt x="2265" y="27855"/>
                  </a:lnTo>
                  <a:lnTo>
                    <a:pt x="2434" y="28188"/>
                  </a:lnTo>
                  <a:lnTo>
                    <a:pt x="2604" y="28521"/>
                  </a:lnTo>
                  <a:lnTo>
                    <a:pt x="2786" y="28836"/>
                  </a:lnTo>
                  <a:lnTo>
                    <a:pt x="2967" y="29150"/>
                  </a:lnTo>
                  <a:lnTo>
                    <a:pt x="3149" y="29455"/>
                  </a:lnTo>
                  <a:lnTo>
                    <a:pt x="3343" y="29761"/>
                  </a:lnTo>
                  <a:lnTo>
                    <a:pt x="3536" y="30048"/>
                  </a:lnTo>
                  <a:lnTo>
                    <a:pt x="3736" y="30334"/>
                  </a:lnTo>
                  <a:lnTo>
                    <a:pt x="3942" y="30612"/>
                  </a:lnTo>
                  <a:lnTo>
                    <a:pt x="4154" y="30880"/>
                  </a:lnTo>
                  <a:lnTo>
                    <a:pt x="4366" y="31148"/>
                  </a:lnTo>
                  <a:lnTo>
                    <a:pt x="4584" y="31398"/>
                  </a:lnTo>
                  <a:lnTo>
                    <a:pt x="4802" y="31648"/>
                  </a:lnTo>
                  <a:lnTo>
                    <a:pt x="5032" y="31888"/>
                  </a:lnTo>
                  <a:lnTo>
                    <a:pt x="5262" y="32120"/>
                  </a:lnTo>
                  <a:lnTo>
                    <a:pt x="5492" y="32342"/>
                  </a:lnTo>
                  <a:lnTo>
                    <a:pt x="5728" y="32555"/>
                  </a:lnTo>
                  <a:lnTo>
                    <a:pt x="5970" y="32758"/>
                  </a:lnTo>
                  <a:lnTo>
                    <a:pt x="6213" y="32962"/>
                  </a:lnTo>
                  <a:lnTo>
                    <a:pt x="6461" y="33147"/>
                  </a:lnTo>
                  <a:lnTo>
                    <a:pt x="6709" y="33332"/>
                  </a:lnTo>
                  <a:lnTo>
                    <a:pt x="6963" y="33498"/>
                  </a:lnTo>
                  <a:lnTo>
                    <a:pt x="7224" y="33655"/>
                  </a:lnTo>
                  <a:lnTo>
                    <a:pt x="7484" y="33813"/>
                  </a:lnTo>
                  <a:lnTo>
                    <a:pt x="7744" y="33951"/>
                  </a:lnTo>
                  <a:lnTo>
                    <a:pt x="8011" y="34081"/>
                  </a:lnTo>
                  <a:lnTo>
                    <a:pt x="8283" y="34210"/>
                  </a:lnTo>
                  <a:lnTo>
                    <a:pt x="8550" y="34321"/>
                  </a:lnTo>
                  <a:lnTo>
                    <a:pt x="8828" y="34423"/>
                  </a:lnTo>
                  <a:lnTo>
                    <a:pt x="9101" y="34516"/>
                  </a:lnTo>
                  <a:lnTo>
                    <a:pt x="9385" y="34599"/>
                  </a:lnTo>
                  <a:lnTo>
                    <a:pt x="9664" y="34673"/>
                  </a:lnTo>
                  <a:lnTo>
                    <a:pt x="9948" y="34728"/>
                  </a:lnTo>
                  <a:lnTo>
                    <a:pt x="10233" y="34784"/>
                  </a:lnTo>
                  <a:lnTo>
                    <a:pt x="10524" y="34821"/>
                  </a:lnTo>
                  <a:lnTo>
                    <a:pt x="10814" y="34849"/>
                  </a:lnTo>
                  <a:lnTo>
                    <a:pt x="11105" y="34867"/>
                  </a:lnTo>
                  <a:lnTo>
                    <a:pt x="11395" y="34867"/>
                  </a:lnTo>
                  <a:lnTo>
                    <a:pt x="11395" y="348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6821;p67">
              <a:extLst>
                <a:ext uri="{FF2B5EF4-FFF2-40B4-BE49-F238E27FC236}">
                  <a16:creationId xmlns:a16="http://schemas.microsoft.com/office/drawing/2014/main" id="{535A2479-B392-E63A-3803-67AD819A3ADC}"/>
                </a:ext>
              </a:extLst>
            </p:cNvPr>
            <p:cNvSpPr/>
            <p:nvPr/>
          </p:nvSpPr>
          <p:spPr>
            <a:xfrm>
              <a:off x="-1914075" y="-6144050"/>
              <a:ext cx="189525" cy="290750"/>
            </a:xfrm>
            <a:custGeom>
              <a:avLst/>
              <a:gdLst/>
              <a:ahLst/>
              <a:cxnLst/>
              <a:rect l="l" t="t" r="r" b="b"/>
              <a:pathLst>
                <a:path w="7581" h="11630" fill="none" extrusionOk="0">
                  <a:moveTo>
                    <a:pt x="3790" y="1"/>
                  </a:moveTo>
                  <a:lnTo>
                    <a:pt x="3790" y="1"/>
                  </a:lnTo>
                  <a:lnTo>
                    <a:pt x="3984" y="10"/>
                  </a:lnTo>
                  <a:lnTo>
                    <a:pt x="4178" y="29"/>
                  </a:lnTo>
                  <a:lnTo>
                    <a:pt x="4372" y="66"/>
                  </a:lnTo>
                  <a:lnTo>
                    <a:pt x="4553" y="121"/>
                  </a:lnTo>
                  <a:lnTo>
                    <a:pt x="4741" y="186"/>
                  </a:lnTo>
                  <a:lnTo>
                    <a:pt x="4917" y="260"/>
                  </a:lnTo>
                  <a:lnTo>
                    <a:pt x="5092" y="352"/>
                  </a:lnTo>
                  <a:lnTo>
                    <a:pt x="5268" y="454"/>
                  </a:lnTo>
                  <a:lnTo>
                    <a:pt x="5431" y="574"/>
                  </a:lnTo>
                  <a:lnTo>
                    <a:pt x="5595" y="704"/>
                  </a:lnTo>
                  <a:lnTo>
                    <a:pt x="5758" y="843"/>
                  </a:lnTo>
                  <a:lnTo>
                    <a:pt x="5910" y="991"/>
                  </a:lnTo>
                  <a:lnTo>
                    <a:pt x="6061" y="1157"/>
                  </a:lnTo>
                  <a:lnTo>
                    <a:pt x="6200" y="1333"/>
                  </a:lnTo>
                  <a:lnTo>
                    <a:pt x="6340" y="1509"/>
                  </a:lnTo>
                  <a:lnTo>
                    <a:pt x="6473" y="1703"/>
                  </a:lnTo>
                  <a:lnTo>
                    <a:pt x="6600" y="1907"/>
                  </a:lnTo>
                  <a:lnTo>
                    <a:pt x="6715" y="2119"/>
                  </a:lnTo>
                  <a:lnTo>
                    <a:pt x="6830" y="2341"/>
                  </a:lnTo>
                  <a:lnTo>
                    <a:pt x="6933" y="2563"/>
                  </a:lnTo>
                  <a:lnTo>
                    <a:pt x="7036" y="2804"/>
                  </a:lnTo>
                  <a:lnTo>
                    <a:pt x="7127" y="3044"/>
                  </a:lnTo>
                  <a:lnTo>
                    <a:pt x="7211" y="3294"/>
                  </a:lnTo>
                  <a:lnTo>
                    <a:pt x="7284" y="3553"/>
                  </a:lnTo>
                  <a:lnTo>
                    <a:pt x="7351" y="3812"/>
                  </a:lnTo>
                  <a:lnTo>
                    <a:pt x="7411" y="4090"/>
                  </a:lnTo>
                  <a:lnTo>
                    <a:pt x="7466" y="4358"/>
                  </a:lnTo>
                  <a:lnTo>
                    <a:pt x="7508" y="4645"/>
                  </a:lnTo>
                  <a:lnTo>
                    <a:pt x="7538" y="4932"/>
                  </a:lnTo>
                  <a:lnTo>
                    <a:pt x="7563" y="5218"/>
                  </a:lnTo>
                  <a:lnTo>
                    <a:pt x="7581" y="5514"/>
                  </a:lnTo>
                  <a:lnTo>
                    <a:pt x="7581" y="5810"/>
                  </a:lnTo>
                  <a:lnTo>
                    <a:pt x="7581" y="5810"/>
                  </a:lnTo>
                  <a:lnTo>
                    <a:pt x="7581" y="6116"/>
                  </a:lnTo>
                  <a:lnTo>
                    <a:pt x="7563" y="6412"/>
                  </a:lnTo>
                  <a:lnTo>
                    <a:pt x="7538" y="6698"/>
                  </a:lnTo>
                  <a:lnTo>
                    <a:pt x="7508" y="6985"/>
                  </a:lnTo>
                  <a:lnTo>
                    <a:pt x="7466" y="7263"/>
                  </a:lnTo>
                  <a:lnTo>
                    <a:pt x="7411" y="7540"/>
                  </a:lnTo>
                  <a:lnTo>
                    <a:pt x="7351" y="7809"/>
                  </a:lnTo>
                  <a:lnTo>
                    <a:pt x="7284" y="8077"/>
                  </a:lnTo>
                  <a:lnTo>
                    <a:pt x="7211" y="8336"/>
                  </a:lnTo>
                  <a:lnTo>
                    <a:pt x="7127" y="8586"/>
                  </a:lnTo>
                  <a:lnTo>
                    <a:pt x="7036" y="8826"/>
                  </a:lnTo>
                  <a:lnTo>
                    <a:pt x="6933" y="9067"/>
                  </a:lnTo>
                  <a:lnTo>
                    <a:pt x="6830" y="9289"/>
                  </a:lnTo>
                  <a:lnTo>
                    <a:pt x="6715" y="9511"/>
                  </a:lnTo>
                  <a:lnTo>
                    <a:pt x="6600" y="9723"/>
                  </a:lnTo>
                  <a:lnTo>
                    <a:pt x="6473" y="9927"/>
                  </a:lnTo>
                  <a:lnTo>
                    <a:pt x="6340" y="10112"/>
                  </a:lnTo>
                  <a:lnTo>
                    <a:pt x="6200" y="10297"/>
                  </a:lnTo>
                  <a:lnTo>
                    <a:pt x="6061" y="10473"/>
                  </a:lnTo>
                  <a:lnTo>
                    <a:pt x="5910" y="10630"/>
                  </a:lnTo>
                  <a:lnTo>
                    <a:pt x="5758" y="10787"/>
                  </a:lnTo>
                  <a:lnTo>
                    <a:pt x="5595" y="10926"/>
                  </a:lnTo>
                  <a:lnTo>
                    <a:pt x="5431" y="11056"/>
                  </a:lnTo>
                  <a:lnTo>
                    <a:pt x="5268" y="11176"/>
                  </a:lnTo>
                  <a:lnTo>
                    <a:pt x="5092" y="11278"/>
                  </a:lnTo>
                  <a:lnTo>
                    <a:pt x="4917" y="11370"/>
                  </a:lnTo>
                  <a:lnTo>
                    <a:pt x="4741" y="11444"/>
                  </a:lnTo>
                  <a:lnTo>
                    <a:pt x="4553" y="11509"/>
                  </a:lnTo>
                  <a:lnTo>
                    <a:pt x="4372" y="11564"/>
                  </a:lnTo>
                  <a:lnTo>
                    <a:pt x="4178" y="11601"/>
                  </a:lnTo>
                  <a:lnTo>
                    <a:pt x="3984" y="11620"/>
                  </a:lnTo>
                  <a:lnTo>
                    <a:pt x="3790" y="11629"/>
                  </a:lnTo>
                  <a:lnTo>
                    <a:pt x="3790" y="11629"/>
                  </a:lnTo>
                  <a:lnTo>
                    <a:pt x="3597" y="11620"/>
                  </a:lnTo>
                  <a:lnTo>
                    <a:pt x="3403" y="11601"/>
                  </a:lnTo>
                  <a:lnTo>
                    <a:pt x="3215" y="11564"/>
                  </a:lnTo>
                  <a:lnTo>
                    <a:pt x="3028" y="11509"/>
                  </a:lnTo>
                  <a:lnTo>
                    <a:pt x="2846" y="11444"/>
                  </a:lnTo>
                  <a:lnTo>
                    <a:pt x="2664" y="11370"/>
                  </a:lnTo>
                  <a:lnTo>
                    <a:pt x="2489" y="11278"/>
                  </a:lnTo>
                  <a:lnTo>
                    <a:pt x="2319" y="11176"/>
                  </a:lnTo>
                  <a:lnTo>
                    <a:pt x="2150" y="11056"/>
                  </a:lnTo>
                  <a:lnTo>
                    <a:pt x="1986" y="10926"/>
                  </a:lnTo>
                  <a:lnTo>
                    <a:pt x="1829" y="10787"/>
                  </a:lnTo>
                  <a:lnTo>
                    <a:pt x="1677" y="10630"/>
                  </a:lnTo>
                  <a:lnTo>
                    <a:pt x="1526" y="10473"/>
                  </a:lnTo>
                  <a:lnTo>
                    <a:pt x="1381" y="10297"/>
                  </a:lnTo>
                  <a:lnTo>
                    <a:pt x="1247" y="10112"/>
                  </a:lnTo>
                  <a:lnTo>
                    <a:pt x="1114" y="9927"/>
                  </a:lnTo>
                  <a:lnTo>
                    <a:pt x="987" y="9723"/>
                  </a:lnTo>
                  <a:lnTo>
                    <a:pt x="872" y="9511"/>
                  </a:lnTo>
                  <a:lnTo>
                    <a:pt x="757" y="9289"/>
                  </a:lnTo>
                  <a:lnTo>
                    <a:pt x="648" y="9067"/>
                  </a:lnTo>
                  <a:lnTo>
                    <a:pt x="551" y="8826"/>
                  </a:lnTo>
                  <a:lnTo>
                    <a:pt x="460" y="8586"/>
                  </a:lnTo>
                  <a:lnTo>
                    <a:pt x="376" y="8336"/>
                  </a:lnTo>
                  <a:lnTo>
                    <a:pt x="303" y="8077"/>
                  </a:lnTo>
                  <a:lnTo>
                    <a:pt x="230" y="7809"/>
                  </a:lnTo>
                  <a:lnTo>
                    <a:pt x="176" y="7540"/>
                  </a:lnTo>
                  <a:lnTo>
                    <a:pt x="121" y="7263"/>
                  </a:lnTo>
                  <a:lnTo>
                    <a:pt x="79" y="6985"/>
                  </a:lnTo>
                  <a:lnTo>
                    <a:pt x="49" y="6698"/>
                  </a:lnTo>
                  <a:lnTo>
                    <a:pt x="24" y="6412"/>
                  </a:lnTo>
                  <a:lnTo>
                    <a:pt x="6" y="6116"/>
                  </a:lnTo>
                  <a:lnTo>
                    <a:pt x="0" y="5810"/>
                  </a:lnTo>
                  <a:lnTo>
                    <a:pt x="0" y="5810"/>
                  </a:lnTo>
                  <a:lnTo>
                    <a:pt x="6" y="5514"/>
                  </a:lnTo>
                  <a:lnTo>
                    <a:pt x="24" y="5218"/>
                  </a:lnTo>
                  <a:lnTo>
                    <a:pt x="49" y="4932"/>
                  </a:lnTo>
                  <a:lnTo>
                    <a:pt x="79" y="4645"/>
                  </a:lnTo>
                  <a:lnTo>
                    <a:pt x="121" y="4358"/>
                  </a:lnTo>
                  <a:lnTo>
                    <a:pt x="176" y="4090"/>
                  </a:lnTo>
                  <a:lnTo>
                    <a:pt x="230" y="3812"/>
                  </a:lnTo>
                  <a:lnTo>
                    <a:pt x="303" y="3553"/>
                  </a:lnTo>
                  <a:lnTo>
                    <a:pt x="376" y="3294"/>
                  </a:lnTo>
                  <a:lnTo>
                    <a:pt x="460" y="3044"/>
                  </a:lnTo>
                  <a:lnTo>
                    <a:pt x="551" y="2804"/>
                  </a:lnTo>
                  <a:lnTo>
                    <a:pt x="648" y="2563"/>
                  </a:lnTo>
                  <a:lnTo>
                    <a:pt x="757" y="2341"/>
                  </a:lnTo>
                  <a:lnTo>
                    <a:pt x="872" y="2119"/>
                  </a:lnTo>
                  <a:lnTo>
                    <a:pt x="987" y="1907"/>
                  </a:lnTo>
                  <a:lnTo>
                    <a:pt x="1114" y="1703"/>
                  </a:lnTo>
                  <a:lnTo>
                    <a:pt x="1247" y="1509"/>
                  </a:lnTo>
                  <a:lnTo>
                    <a:pt x="1381" y="1333"/>
                  </a:lnTo>
                  <a:lnTo>
                    <a:pt x="1526" y="1157"/>
                  </a:lnTo>
                  <a:lnTo>
                    <a:pt x="1677" y="991"/>
                  </a:lnTo>
                  <a:lnTo>
                    <a:pt x="1829" y="843"/>
                  </a:lnTo>
                  <a:lnTo>
                    <a:pt x="1986" y="704"/>
                  </a:lnTo>
                  <a:lnTo>
                    <a:pt x="2150" y="574"/>
                  </a:lnTo>
                  <a:lnTo>
                    <a:pt x="2319" y="454"/>
                  </a:lnTo>
                  <a:lnTo>
                    <a:pt x="2489" y="352"/>
                  </a:lnTo>
                  <a:lnTo>
                    <a:pt x="2664" y="260"/>
                  </a:lnTo>
                  <a:lnTo>
                    <a:pt x="2846" y="186"/>
                  </a:lnTo>
                  <a:lnTo>
                    <a:pt x="3028" y="121"/>
                  </a:lnTo>
                  <a:lnTo>
                    <a:pt x="3215" y="66"/>
                  </a:lnTo>
                  <a:lnTo>
                    <a:pt x="3403" y="29"/>
                  </a:lnTo>
                  <a:lnTo>
                    <a:pt x="3597" y="10"/>
                  </a:lnTo>
                  <a:lnTo>
                    <a:pt x="3790" y="1"/>
                  </a:lnTo>
                  <a:lnTo>
                    <a:pt x="379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6822;p67">
              <a:extLst>
                <a:ext uri="{FF2B5EF4-FFF2-40B4-BE49-F238E27FC236}">
                  <a16:creationId xmlns:a16="http://schemas.microsoft.com/office/drawing/2014/main" id="{33470200-1B0F-5905-55F7-6C64D60CEBA8}"/>
                </a:ext>
              </a:extLst>
            </p:cNvPr>
            <p:cNvSpPr/>
            <p:nvPr/>
          </p:nvSpPr>
          <p:spPr>
            <a:xfrm>
              <a:off x="-1819325" y="-6144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6823;p67">
              <a:extLst>
                <a:ext uri="{FF2B5EF4-FFF2-40B4-BE49-F238E27FC236}">
                  <a16:creationId xmlns:a16="http://schemas.microsoft.com/office/drawing/2014/main" id="{FF2F04E3-D822-EBD5-2FBB-F385B15400C4}"/>
                </a:ext>
              </a:extLst>
            </p:cNvPr>
            <p:cNvSpPr/>
            <p:nvPr/>
          </p:nvSpPr>
          <p:spPr>
            <a:xfrm>
              <a:off x="-2193650" y="-6994200"/>
              <a:ext cx="748825" cy="390875"/>
            </a:xfrm>
            <a:custGeom>
              <a:avLst/>
              <a:gdLst/>
              <a:ahLst/>
              <a:cxnLst/>
              <a:rect l="l" t="t" r="r" b="b"/>
              <a:pathLst>
                <a:path w="29953" h="15635" extrusionOk="0">
                  <a:moveTo>
                    <a:pt x="15325" y="1"/>
                  </a:moveTo>
                  <a:lnTo>
                    <a:pt x="15010" y="10"/>
                  </a:lnTo>
                  <a:lnTo>
                    <a:pt x="14695" y="29"/>
                  </a:lnTo>
                  <a:lnTo>
                    <a:pt x="14386" y="56"/>
                  </a:lnTo>
                  <a:lnTo>
                    <a:pt x="14071" y="84"/>
                  </a:lnTo>
                  <a:lnTo>
                    <a:pt x="13763" y="121"/>
                  </a:lnTo>
                  <a:lnTo>
                    <a:pt x="13448" y="158"/>
                  </a:lnTo>
                  <a:lnTo>
                    <a:pt x="13139" y="204"/>
                  </a:lnTo>
                  <a:lnTo>
                    <a:pt x="12824" y="260"/>
                  </a:lnTo>
                  <a:lnTo>
                    <a:pt x="12515" y="315"/>
                  </a:lnTo>
                  <a:lnTo>
                    <a:pt x="12200" y="380"/>
                  </a:lnTo>
                  <a:lnTo>
                    <a:pt x="11892" y="445"/>
                  </a:lnTo>
                  <a:lnTo>
                    <a:pt x="11583" y="528"/>
                  </a:lnTo>
                  <a:lnTo>
                    <a:pt x="11274" y="602"/>
                  </a:lnTo>
                  <a:lnTo>
                    <a:pt x="10965" y="695"/>
                  </a:lnTo>
                  <a:lnTo>
                    <a:pt x="10656" y="787"/>
                  </a:lnTo>
                  <a:lnTo>
                    <a:pt x="10348" y="889"/>
                  </a:lnTo>
                  <a:lnTo>
                    <a:pt x="10039" y="991"/>
                  </a:lnTo>
                  <a:lnTo>
                    <a:pt x="9736" y="1102"/>
                  </a:lnTo>
                  <a:lnTo>
                    <a:pt x="9427" y="1222"/>
                  </a:lnTo>
                  <a:lnTo>
                    <a:pt x="9125" y="1342"/>
                  </a:lnTo>
                  <a:lnTo>
                    <a:pt x="8822" y="1472"/>
                  </a:lnTo>
                  <a:lnTo>
                    <a:pt x="8519" y="1610"/>
                  </a:lnTo>
                  <a:lnTo>
                    <a:pt x="2713" y="4256"/>
                  </a:lnTo>
                  <a:lnTo>
                    <a:pt x="2531" y="4349"/>
                  </a:lnTo>
                  <a:lnTo>
                    <a:pt x="2349" y="4450"/>
                  </a:lnTo>
                  <a:lnTo>
                    <a:pt x="2174" y="4571"/>
                  </a:lnTo>
                  <a:lnTo>
                    <a:pt x="2004" y="4700"/>
                  </a:lnTo>
                  <a:lnTo>
                    <a:pt x="1841" y="4848"/>
                  </a:lnTo>
                  <a:lnTo>
                    <a:pt x="1677" y="5005"/>
                  </a:lnTo>
                  <a:lnTo>
                    <a:pt x="1526" y="5163"/>
                  </a:lnTo>
                  <a:lnTo>
                    <a:pt x="1381" y="5339"/>
                  </a:lnTo>
                  <a:lnTo>
                    <a:pt x="1241" y="5524"/>
                  </a:lnTo>
                  <a:lnTo>
                    <a:pt x="1108" y="5718"/>
                  </a:lnTo>
                  <a:lnTo>
                    <a:pt x="981" y="5921"/>
                  </a:lnTo>
                  <a:lnTo>
                    <a:pt x="866" y="6134"/>
                  </a:lnTo>
                  <a:lnTo>
                    <a:pt x="751" y="6356"/>
                  </a:lnTo>
                  <a:lnTo>
                    <a:pt x="648" y="6587"/>
                  </a:lnTo>
                  <a:lnTo>
                    <a:pt x="545" y="6819"/>
                  </a:lnTo>
                  <a:lnTo>
                    <a:pt x="454" y="7059"/>
                  </a:lnTo>
                  <a:lnTo>
                    <a:pt x="376" y="7309"/>
                  </a:lnTo>
                  <a:lnTo>
                    <a:pt x="297" y="7568"/>
                  </a:lnTo>
                  <a:lnTo>
                    <a:pt x="230" y="7827"/>
                  </a:lnTo>
                  <a:lnTo>
                    <a:pt x="170" y="8086"/>
                  </a:lnTo>
                  <a:lnTo>
                    <a:pt x="121" y="8364"/>
                  </a:lnTo>
                  <a:lnTo>
                    <a:pt x="79" y="8632"/>
                  </a:lnTo>
                  <a:lnTo>
                    <a:pt x="49" y="8909"/>
                  </a:lnTo>
                  <a:lnTo>
                    <a:pt x="24" y="9187"/>
                  </a:lnTo>
                  <a:lnTo>
                    <a:pt x="6" y="9474"/>
                  </a:lnTo>
                  <a:lnTo>
                    <a:pt x="0" y="9760"/>
                  </a:lnTo>
                  <a:lnTo>
                    <a:pt x="0" y="10047"/>
                  </a:lnTo>
                  <a:lnTo>
                    <a:pt x="12" y="10334"/>
                  </a:lnTo>
                  <a:lnTo>
                    <a:pt x="36" y="10621"/>
                  </a:lnTo>
                  <a:lnTo>
                    <a:pt x="67" y="10908"/>
                  </a:lnTo>
                  <a:lnTo>
                    <a:pt x="109" y="11194"/>
                  </a:lnTo>
                  <a:lnTo>
                    <a:pt x="158" y="11490"/>
                  </a:lnTo>
                  <a:lnTo>
                    <a:pt x="206" y="11722"/>
                  </a:lnTo>
                  <a:lnTo>
                    <a:pt x="260" y="11953"/>
                  </a:lnTo>
                  <a:lnTo>
                    <a:pt x="321" y="12175"/>
                  </a:lnTo>
                  <a:lnTo>
                    <a:pt x="388" y="12388"/>
                  </a:lnTo>
                  <a:lnTo>
                    <a:pt x="460" y="12600"/>
                  </a:lnTo>
                  <a:lnTo>
                    <a:pt x="539" y="12804"/>
                  </a:lnTo>
                  <a:lnTo>
                    <a:pt x="618" y="13007"/>
                  </a:lnTo>
                  <a:lnTo>
                    <a:pt x="709" y="13202"/>
                  </a:lnTo>
                  <a:lnTo>
                    <a:pt x="799" y="13387"/>
                  </a:lnTo>
                  <a:lnTo>
                    <a:pt x="890" y="13563"/>
                  </a:lnTo>
                  <a:lnTo>
                    <a:pt x="993" y="13738"/>
                  </a:lnTo>
                  <a:lnTo>
                    <a:pt x="1096" y="13905"/>
                  </a:lnTo>
                  <a:lnTo>
                    <a:pt x="1205" y="14071"/>
                  </a:lnTo>
                  <a:lnTo>
                    <a:pt x="1314" y="14219"/>
                  </a:lnTo>
                  <a:lnTo>
                    <a:pt x="1435" y="14367"/>
                  </a:lnTo>
                  <a:lnTo>
                    <a:pt x="1550" y="14506"/>
                  </a:lnTo>
                  <a:lnTo>
                    <a:pt x="1677" y="14636"/>
                  </a:lnTo>
                  <a:lnTo>
                    <a:pt x="1798" y="14765"/>
                  </a:lnTo>
                  <a:lnTo>
                    <a:pt x="1932" y="14876"/>
                  </a:lnTo>
                  <a:lnTo>
                    <a:pt x="2059" y="14987"/>
                  </a:lnTo>
                  <a:lnTo>
                    <a:pt x="2192" y="15089"/>
                  </a:lnTo>
                  <a:lnTo>
                    <a:pt x="2331" y="15181"/>
                  </a:lnTo>
                  <a:lnTo>
                    <a:pt x="2470" y="15265"/>
                  </a:lnTo>
                  <a:lnTo>
                    <a:pt x="2610" y="15339"/>
                  </a:lnTo>
                  <a:lnTo>
                    <a:pt x="2755" y="15413"/>
                  </a:lnTo>
                  <a:lnTo>
                    <a:pt x="2900" y="15468"/>
                  </a:lnTo>
                  <a:lnTo>
                    <a:pt x="3046" y="15524"/>
                  </a:lnTo>
                  <a:lnTo>
                    <a:pt x="3197" y="15561"/>
                  </a:lnTo>
                  <a:lnTo>
                    <a:pt x="3348" y="15598"/>
                  </a:lnTo>
                  <a:lnTo>
                    <a:pt x="3500" y="15616"/>
                  </a:lnTo>
                  <a:lnTo>
                    <a:pt x="3651" y="15635"/>
                  </a:lnTo>
                  <a:lnTo>
                    <a:pt x="3936" y="15635"/>
                  </a:lnTo>
                  <a:lnTo>
                    <a:pt x="4075" y="15625"/>
                  </a:lnTo>
                  <a:lnTo>
                    <a:pt x="4208" y="15607"/>
                  </a:lnTo>
                  <a:lnTo>
                    <a:pt x="4347" y="15579"/>
                  </a:lnTo>
                  <a:lnTo>
                    <a:pt x="4481" y="15542"/>
                  </a:lnTo>
                  <a:lnTo>
                    <a:pt x="4620" y="15505"/>
                  </a:lnTo>
                  <a:lnTo>
                    <a:pt x="4753" y="15450"/>
                  </a:lnTo>
                  <a:lnTo>
                    <a:pt x="4892" y="15394"/>
                  </a:lnTo>
                  <a:lnTo>
                    <a:pt x="10699" y="12739"/>
                  </a:lnTo>
                  <a:lnTo>
                    <a:pt x="11123" y="12554"/>
                  </a:lnTo>
                  <a:lnTo>
                    <a:pt x="11547" y="12388"/>
                  </a:lnTo>
                  <a:lnTo>
                    <a:pt x="11976" y="12240"/>
                  </a:lnTo>
                  <a:lnTo>
                    <a:pt x="12412" y="12101"/>
                  </a:lnTo>
                  <a:lnTo>
                    <a:pt x="12842" y="11981"/>
                  </a:lnTo>
                  <a:lnTo>
                    <a:pt x="13278" y="11879"/>
                  </a:lnTo>
                  <a:lnTo>
                    <a:pt x="13714" y="11796"/>
                  </a:lnTo>
                  <a:lnTo>
                    <a:pt x="14150" y="11722"/>
                  </a:lnTo>
                  <a:lnTo>
                    <a:pt x="14586" y="11675"/>
                  </a:lnTo>
                  <a:lnTo>
                    <a:pt x="15028" y="11638"/>
                  </a:lnTo>
                  <a:lnTo>
                    <a:pt x="15464" y="11620"/>
                  </a:lnTo>
                  <a:lnTo>
                    <a:pt x="15906" y="11611"/>
                  </a:lnTo>
                  <a:lnTo>
                    <a:pt x="16342" y="11629"/>
                  </a:lnTo>
                  <a:lnTo>
                    <a:pt x="16778" y="11657"/>
                  </a:lnTo>
                  <a:lnTo>
                    <a:pt x="17214" y="11703"/>
                  </a:lnTo>
                  <a:lnTo>
                    <a:pt x="17656" y="11768"/>
                  </a:lnTo>
                  <a:lnTo>
                    <a:pt x="18086" y="11842"/>
                  </a:lnTo>
                  <a:lnTo>
                    <a:pt x="18522" y="11934"/>
                  </a:lnTo>
                  <a:lnTo>
                    <a:pt x="18951" y="12045"/>
                  </a:lnTo>
                  <a:lnTo>
                    <a:pt x="19387" y="12175"/>
                  </a:lnTo>
                  <a:lnTo>
                    <a:pt x="19811" y="12314"/>
                  </a:lnTo>
                  <a:lnTo>
                    <a:pt x="20241" y="12471"/>
                  </a:lnTo>
                  <a:lnTo>
                    <a:pt x="20665" y="12647"/>
                  </a:lnTo>
                  <a:lnTo>
                    <a:pt x="21083" y="12841"/>
                  </a:lnTo>
                  <a:lnTo>
                    <a:pt x="21500" y="13044"/>
                  </a:lnTo>
                  <a:lnTo>
                    <a:pt x="21918" y="13266"/>
                  </a:lnTo>
                  <a:lnTo>
                    <a:pt x="22330" y="13498"/>
                  </a:lnTo>
                  <a:lnTo>
                    <a:pt x="22736" y="13757"/>
                  </a:lnTo>
                  <a:lnTo>
                    <a:pt x="23141" y="14025"/>
                  </a:lnTo>
                  <a:lnTo>
                    <a:pt x="23541" y="14312"/>
                  </a:lnTo>
                  <a:lnTo>
                    <a:pt x="23934" y="14608"/>
                  </a:lnTo>
                  <a:lnTo>
                    <a:pt x="24328" y="14922"/>
                  </a:lnTo>
                  <a:lnTo>
                    <a:pt x="24498" y="15061"/>
                  </a:lnTo>
                  <a:lnTo>
                    <a:pt x="24679" y="15181"/>
                  </a:lnTo>
                  <a:lnTo>
                    <a:pt x="24855" y="15292"/>
                  </a:lnTo>
                  <a:lnTo>
                    <a:pt x="25036" y="15385"/>
                  </a:lnTo>
                  <a:lnTo>
                    <a:pt x="25218" y="15459"/>
                  </a:lnTo>
                  <a:lnTo>
                    <a:pt x="25400" y="15524"/>
                  </a:lnTo>
                  <a:lnTo>
                    <a:pt x="25581" y="15570"/>
                  </a:lnTo>
                  <a:lnTo>
                    <a:pt x="25769" y="15607"/>
                  </a:lnTo>
                  <a:lnTo>
                    <a:pt x="25951" y="15625"/>
                  </a:lnTo>
                  <a:lnTo>
                    <a:pt x="26138" y="15635"/>
                  </a:lnTo>
                  <a:lnTo>
                    <a:pt x="26320" y="15635"/>
                  </a:lnTo>
                  <a:lnTo>
                    <a:pt x="26502" y="15607"/>
                  </a:lnTo>
                  <a:lnTo>
                    <a:pt x="26683" y="15579"/>
                  </a:lnTo>
                  <a:lnTo>
                    <a:pt x="26865" y="15533"/>
                  </a:lnTo>
                  <a:lnTo>
                    <a:pt x="27047" y="15468"/>
                  </a:lnTo>
                  <a:lnTo>
                    <a:pt x="27222" y="15403"/>
                  </a:lnTo>
                  <a:lnTo>
                    <a:pt x="27392" y="15311"/>
                  </a:lnTo>
                  <a:lnTo>
                    <a:pt x="27567" y="15218"/>
                  </a:lnTo>
                  <a:lnTo>
                    <a:pt x="27731" y="15107"/>
                  </a:lnTo>
                  <a:lnTo>
                    <a:pt x="27900" y="14987"/>
                  </a:lnTo>
                  <a:lnTo>
                    <a:pt x="28058" y="14848"/>
                  </a:lnTo>
                  <a:lnTo>
                    <a:pt x="28215" y="14700"/>
                  </a:lnTo>
                  <a:lnTo>
                    <a:pt x="28367" y="14543"/>
                  </a:lnTo>
                  <a:lnTo>
                    <a:pt x="28518" y="14377"/>
                  </a:lnTo>
                  <a:lnTo>
                    <a:pt x="28657" y="14192"/>
                  </a:lnTo>
                  <a:lnTo>
                    <a:pt x="28796" y="13997"/>
                  </a:lnTo>
                  <a:lnTo>
                    <a:pt x="28924" y="13794"/>
                  </a:lnTo>
                  <a:lnTo>
                    <a:pt x="29051" y="13581"/>
                  </a:lnTo>
                  <a:lnTo>
                    <a:pt x="29172" y="13350"/>
                  </a:lnTo>
                  <a:lnTo>
                    <a:pt x="29281" y="13118"/>
                  </a:lnTo>
                  <a:lnTo>
                    <a:pt x="29390" y="12869"/>
                  </a:lnTo>
                  <a:lnTo>
                    <a:pt x="29487" y="12610"/>
                  </a:lnTo>
                  <a:lnTo>
                    <a:pt x="29578" y="12341"/>
                  </a:lnTo>
                  <a:lnTo>
                    <a:pt x="29656" y="12073"/>
                  </a:lnTo>
                  <a:lnTo>
                    <a:pt x="29723" y="11796"/>
                  </a:lnTo>
                  <a:lnTo>
                    <a:pt x="29783" y="11527"/>
                  </a:lnTo>
                  <a:lnTo>
                    <a:pt x="29838" y="11250"/>
                  </a:lnTo>
                  <a:lnTo>
                    <a:pt x="29880" y="10963"/>
                  </a:lnTo>
                  <a:lnTo>
                    <a:pt x="29911" y="10686"/>
                  </a:lnTo>
                  <a:lnTo>
                    <a:pt x="29935" y="10399"/>
                  </a:lnTo>
                  <a:lnTo>
                    <a:pt x="29947" y="10121"/>
                  </a:lnTo>
                  <a:lnTo>
                    <a:pt x="29953" y="9844"/>
                  </a:lnTo>
                  <a:lnTo>
                    <a:pt x="29947" y="9557"/>
                  </a:lnTo>
                  <a:lnTo>
                    <a:pt x="29935" y="9279"/>
                  </a:lnTo>
                  <a:lnTo>
                    <a:pt x="29911" y="9002"/>
                  </a:lnTo>
                  <a:lnTo>
                    <a:pt x="29880" y="8724"/>
                  </a:lnTo>
                  <a:lnTo>
                    <a:pt x="29844" y="8456"/>
                  </a:lnTo>
                  <a:lnTo>
                    <a:pt x="29795" y="8188"/>
                  </a:lnTo>
                  <a:lnTo>
                    <a:pt x="29741" y="7920"/>
                  </a:lnTo>
                  <a:lnTo>
                    <a:pt x="29680" y="7660"/>
                  </a:lnTo>
                  <a:lnTo>
                    <a:pt x="29608" y="7401"/>
                  </a:lnTo>
                  <a:lnTo>
                    <a:pt x="29523" y="7152"/>
                  </a:lnTo>
                  <a:lnTo>
                    <a:pt x="29438" y="6902"/>
                  </a:lnTo>
                  <a:lnTo>
                    <a:pt x="29341" y="6661"/>
                  </a:lnTo>
                  <a:lnTo>
                    <a:pt x="29238" y="6430"/>
                  </a:lnTo>
                  <a:lnTo>
                    <a:pt x="29129" y="6208"/>
                  </a:lnTo>
                  <a:lnTo>
                    <a:pt x="29008" y="5986"/>
                  </a:lnTo>
                  <a:lnTo>
                    <a:pt x="28881" y="5783"/>
                  </a:lnTo>
                  <a:lnTo>
                    <a:pt x="28748" y="5579"/>
                  </a:lnTo>
                  <a:lnTo>
                    <a:pt x="28609" y="5385"/>
                  </a:lnTo>
                  <a:lnTo>
                    <a:pt x="28457" y="5209"/>
                  </a:lnTo>
                  <a:lnTo>
                    <a:pt x="28300" y="5033"/>
                  </a:lnTo>
                  <a:lnTo>
                    <a:pt x="28143" y="4876"/>
                  </a:lnTo>
                  <a:lnTo>
                    <a:pt x="27973" y="4728"/>
                  </a:lnTo>
                  <a:lnTo>
                    <a:pt x="27694" y="4497"/>
                  </a:lnTo>
                  <a:lnTo>
                    <a:pt x="27416" y="4275"/>
                  </a:lnTo>
                  <a:lnTo>
                    <a:pt x="27131" y="4053"/>
                  </a:lnTo>
                  <a:lnTo>
                    <a:pt x="26847" y="3840"/>
                  </a:lnTo>
                  <a:lnTo>
                    <a:pt x="26562" y="3636"/>
                  </a:lnTo>
                  <a:lnTo>
                    <a:pt x="26278" y="3442"/>
                  </a:lnTo>
                  <a:lnTo>
                    <a:pt x="25993" y="3248"/>
                  </a:lnTo>
                  <a:lnTo>
                    <a:pt x="25702" y="3054"/>
                  </a:lnTo>
                  <a:lnTo>
                    <a:pt x="25412" y="2869"/>
                  </a:lnTo>
                  <a:lnTo>
                    <a:pt x="25121" y="2693"/>
                  </a:lnTo>
                  <a:lnTo>
                    <a:pt x="24831" y="2517"/>
                  </a:lnTo>
                  <a:lnTo>
                    <a:pt x="24534" y="2350"/>
                  </a:lnTo>
                  <a:lnTo>
                    <a:pt x="24237" y="2193"/>
                  </a:lnTo>
                  <a:lnTo>
                    <a:pt x="23941" y="2036"/>
                  </a:lnTo>
                  <a:lnTo>
                    <a:pt x="23644" y="1888"/>
                  </a:lnTo>
                  <a:lnTo>
                    <a:pt x="23347" y="1740"/>
                  </a:lnTo>
                  <a:lnTo>
                    <a:pt x="23044" y="1601"/>
                  </a:lnTo>
                  <a:lnTo>
                    <a:pt x="22742" y="1472"/>
                  </a:lnTo>
                  <a:lnTo>
                    <a:pt x="22445" y="1342"/>
                  </a:lnTo>
                  <a:lnTo>
                    <a:pt x="22136" y="1222"/>
                  </a:lnTo>
                  <a:lnTo>
                    <a:pt x="21833" y="1111"/>
                  </a:lnTo>
                  <a:lnTo>
                    <a:pt x="21531" y="1000"/>
                  </a:lnTo>
                  <a:lnTo>
                    <a:pt x="21228" y="889"/>
                  </a:lnTo>
                  <a:lnTo>
                    <a:pt x="20919" y="796"/>
                  </a:lnTo>
                  <a:lnTo>
                    <a:pt x="20610" y="704"/>
                  </a:lnTo>
                  <a:lnTo>
                    <a:pt x="20308" y="611"/>
                  </a:lnTo>
                  <a:lnTo>
                    <a:pt x="19999" y="537"/>
                  </a:lnTo>
                  <a:lnTo>
                    <a:pt x="19690" y="454"/>
                  </a:lnTo>
                  <a:lnTo>
                    <a:pt x="19381" y="389"/>
                  </a:lnTo>
                  <a:lnTo>
                    <a:pt x="19066" y="325"/>
                  </a:lnTo>
                  <a:lnTo>
                    <a:pt x="18758" y="269"/>
                  </a:lnTo>
                  <a:lnTo>
                    <a:pt x="18449" y="214"/>
                  </a:lnTo>
                  <a:lnTo>
                    <a:pt x="18134" y="167"/>
                  </a:lnTo>
                  <a:lnTo>
                    <a:pt x="17825" y="121"/>
                  </a:lnTo>
                  <a:lnTo>
                    <a:pt x="17510" y="84"/>
                  </a:lnTo>
                  <a:lnTo>
                    <a:pt x="17202" y="56"/>
                  </a:lnTo>
                  <a:lnTo>
                    <a:pt x="16887" y="38"/>
                  </a:lnTo>
                  <a:lnTo>
                    <a:pt x="16578" y="19"/>
                  </a:lnTo>
                  <a:lnTo>
                    <a:pt x="1626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6824;p67">
              <a:extLst>
                <a:ext uri="{FF2B5EF4-FFF2-40B4-BE49-F238E27FC236}">
                  <a16:creationId xmlns:a16="http://schemas.microsoft.com/office/drawing/2014/main" id="{FE493096-0F9B-786A-808A-001C8286908E}"/>
                </a:ext>
              </a:extLst>
            </p:cNvPr>
            <p:cNvSpPr/>
            <p:nvPr/>
          </p:nvSpPr>
          <p:spPr>
            <a:xfrm>
              <a:off x="-2193650" y="-6994200"/>
              <a:ext cx="748825" cy="390875"/>
            </a:xfrm>
            <a:custGeom>
              <a:avLst/>
              <a:gdLst/>
              <a:ahLst/>
              <a:cxnLst/>
              <a:rect l="l" t="t" r="r" b="b"/>
              <a:pathLst>
                <a:path w="29953" h="15635" fill="none" extrusionOk="0">
                  <a:moveTo>
                    <a:pt x="10699" y="12739"/>
                  </a:moveTo>
                  <a:lnTo>
                    <a:pt x="10699" y="12739"/>
                  </a:lnTo>
                  <a:lnTo>
                    <a:pt x="11123" y="12554"/>
                  </a:lnTo>
                  <a:lnTo>
                    <a:pt x="11547" y="12388"/>
                  </a:lnTo>
                  <a:lnTo>
                    <a:pt x="11976" y="12240"/>
                  </a:lnTo>
                  <a:lnTo>
                    <a:pt x="12412" y="12101"/>
                  </a:lnTo>
                  <a:lnTo>
                    <a:pt x="12842" y="11981"/>
                  </a:lnTo>
                  <a:lnTo>
                    <a:pt x="13278" y="11879"/>
                  </a:lnTo>
                  <a:lnTo>
                    <a:pt x="13714" y="11796"/>
                  </a:lnTo>
                  <a:lnTo>
                    <a:pt x="14150" y="11722"/>
                  </a:lnTo>
                  <a:lnTo>
                    <a:pt x="14586" y="11675"/>
                  </a:lnTo>
                  <a:lnTo>
                    <a:pt x="15028" y="11638"/>
                  </a:lnTo>
                  <a:lnTo>
                    <a:pt x="15464" y="11620"/>
                  </a:lnTo>
                  <a:lnTo>
                    <a:pt x="15906" y="11611"/>
                  </a:lnTo>
                  <a:lnTo>
                    <a:pt x="16342" y="11629"/>
                  </a:lnTo>
                  <a:lnTo>
                    <a:pt x="16778" y="11657"/>
                  </a:lnTo>
                  <a:lnTo>
                    <a:pt x="17214" y="11703"/>
                  </a:lnTo>
                  <a:lnTo>
                    <a:pt x="17656" y="11768"/>
                  </a:lnTo>
                  <a:lnTo>
                    <a:pt x="18086" y="11842"/>
                  </a:lnTo>
                  <a:lnTo>
                    <a:pt x="18522" y="11934"/>
                  </a:lnTo>
                  <a:lnTo>
                    <a:pt x="18951" y="12045"/>
                  </a:lnTo>
                  <a:lnTo>
                    <a:pt x="19387" y="12175"/>
                  </a:lnTo>
                  <a:lnTo>
                    <a:pt x="19811" y="12314"/>
                  </a:lnTo>
                  <a:lnTo>
                    <a:pt x="20241" y="12471"/>
                  </a:lnTo>
                  <a:lnTo>
                    <a:pt x="20665" y="12647"/>
                  </a:lnTo>
                  <a:lnTo>
                    <a:pt x="21083" y="12841"/>
                  </a:lnTo>
                  <a:lnTo>
                    <a:pt x="21500" y="13044"/>
                  </a:lnTo>
                  <a:lnTo>
                    <a:pt x="21918" y="13266"/>
                  </a:lnTo>
                  <a:lnTo>
                    <a:pt x="22330" y="13498"/>
                  </a:lnTo>
                  <a:lnTo>
                    <a:pt x="22736" y="13757"/>
                  </a:lnTo>
                  <a:lnTo>
                    <a:pt x="23141" y="14025"/>
                  </a:lnTo>
                  <a:lnTo>
                    <a:pt x="23541" y="14312"/>
                  </a:lnTo>
                  <a:lnTo>
                    <a:pt x="23934" y="14608"/>
                  </a:lnTo>
                  <a:lnTo>
                    <a:pt x="24328" y="14922"/>
                  </a:lnTo>
                  <a:lnTo>
                    <a:pt x="24328" y="14922"/>
                  </a:lnTo>
                  <a:lnTo>
                    <a:pt x="24498" y="15061"/>
                  </a:lnTo>
                  <a:lnTo>
                    <a:pt x="24679" y="15181"/>
                  </a:lnTo>
                  <a:lnTo>
                    <a:pt x="24855" y="15292"/>
                  </a:lnTo>
                  <a:lnTo>
                    <a:pt x="25036" y="15385"/>
                  </a:lnTo>
                  <a:lnTo>
                    <a:pt x="25218" y="15459"/>
                  </a:lnTo>
                  <a:lnTo>
                    <a:pt x="25400" y="15524"/>
                  </a:lnTo>
                  <a:lnTo>
                    <a:pt x="25581" y="15570"/>
                  </a:lnTo>
                  <a:lnTo>
                    <a:pt x="25769" y="15607"/>
                  </a:lnTo>
                  <a:lnTo>
                    <a:pt x="25951" y="15625"/>
                  </a:lnTo>
                  <a:lnTo>
                    <a:pt x="26138" y="15635"/>
                  </a:lnTo>
                  <a:lnTo>
                    <a:pt x="26320" y="15635"/>
                  </a:lnTo>
                  <a:lnTo>
                    <a:pt x="26502" y="15607"/>
                  </a:lnTo>
                  <a:lnTo>
                    <a:pt x="26683" y="15579"/>
                  </a:lnTo>
                  <a:lnTo>
                    <a:pt x="26865" y="15533"/>
                  </a:lnTo>
                  <a:lnTo>
                    <a:pt x="27047" y="15468"/>
                  </a:lnTo>
                  <a:lnTo>
                    <a:pt x="27222" y="15403"/>
                  </a:lnTo>
                  <a:lnTo>
                    <a:pt x="27392" y="15311"/>
                  </a:lnTo>
                  <a:lnTo>
                    <a:pt x="27567" y="15218"/>
                  </a:lnTo>
                  <a:lnTo>
                    <a:pt x="27731" y="15107"/>
                  </a:lnTo>
                  <a:lnTo>
                    <a:pt x="27900" y="14987"/>
                  </a:lnTo>
                  <a:lnTo>
                    <a:pt x="28058" y="14848"/>
                  </a:lnTo>
                  <a:lnTo>
                    <a:pt x="28215" y="14700"/>
                  </a:lnTo>
                  <a:lnTo>
                    <a:pt x="28367" y="14543"/>
                  </a:lnTo>
                  <a:lnTo>
                    <a:pt x="28518" y="14377"/>
                  </a:lnTo>
                  <a:lnTo>
                    <a:pt x="28657" y="14192"/>
                  </a:lnTo>
                  <a:lnTo>
                    <a:pt x="28796" y="13997"/>
                  </a:lnTo>
                  <a:lnTo>
                    <a:pt x="28924" y="13794"/>
                  </a:lnTo>
                  <a:lnTo>
                    <a:pt x="29051" y="13581"/>
                  </a:lnTo>
                  <a:lnTo>
                    <a:pt x="29172" y="13350"/>
                  </a:lnTo>
                  <a:lnTo>
                    <a:pt x="29281" y="13118"/>
                  </a:lnTo>
                  <a:lnTo>
                    <a:pt x="29390" y="12869"/>
                  </a:lnTo>
                  <a:lnTo>
                    <a:pt x="29487" y="12610"/>
                  </a:lnTo>
                  <a:lnTo>
                    <a:pt x="29487" y="12610"/>
                  </a:lnTo>
                  <a:lnTo>
                    <a:pt x="29578" y="12341"/>
                  </a:lnTo>
                  <a:lnTo>
                    <a:pt x="29656" y="12073"/>
                  </a:lnTo>
                  <a:lnTo>
                    <a:pt x="29723" y="11796"/>
                  </a:lnTo>
                  <a:lnTo>
                    <a:pt x="29783" y="11527"/>
                  </a:lnTo>
                  <a:lnTo>
                    <a:pt x="29838" y="11250"/>
                  </a:lnTo>
                  <a:lnTo>
                    <a:pt x="29880" y="10963"/>
                  </a:lnTo>
                  <a:lnTo>
                    <a:pt x="29911" y="10686"/>
                  </a:lnTo>
                  <a:lnTo>
                    <a:pt x="29935" y="10399"/>
                  </a:lnTo>
                  <a:lnTo>
                    <a:pt x="29947" y="10121"/>
                  </a:lnTo>
                  <a:lnTo>
                    <a:pt x="29953" y="9844"/>
                  </a:lnTo>
                  <a:lnTo>
                    <a:pt x="29947" y="9557"/>
                  </a:lnTo>
                  <a:lnTo>
                    <a:pt x="29935" y="9279"/>
                  </a:lnTo>
                  <a:lnTo>
                    <a:pt x="29911" y="9002"/>
                  </a:lnTo>
                  <a:lnTo>
                    <a:pt x="29880" y="8724"/>
                  </a:lnTo>
                  <a:lnTo>
                    <a:pt x="29844" y="8456"/>
                  </a:lnTo>
                  <a:lnTo>
                    <a:pt x="29795" y="8188"/>
                  </a:lnTo>
                  <a:lnTo>
                    <a:pt x="29741" y="7920"/>
                  </a:lnTo>
                  <a:lnTo>
                    <a:pt x="29680" y="7660"/>
                  </a:lnTo>
                  <a:lnTo>
                    <a:pt x="29608" y="7401"/>
                  </a:lnTo>
                  <a:lnTo>
                    <a:pt x="29523" y="7152"/>
                  </a:lnTo>
                  <a:lnTo>
                    <a:pt x="29438" y="6902"/>
                  </a:lnTo>
                  <a:lnTo>
                    <a:pt x="29341" y="6661"/>
                  </a:lnTo>
                  <a:lnTo>
                    <a:pt x="29238" y="6430"/>
                  </a:lnTo>
                  <a:lnTo>
                    <a:pt x="29129" y="6208"/>
                  </a:lnTo>
                  <a:lnTo>
                    <a:pt x="29008" y="5986"/>
                  </a:lnTo>
                  <a:lnTo>
                    <a:pt x="28881" y="5783"/>
                  </a:lnTo>
                  <a:lnTo>
                    <a:pt x="28748" y="5579"/>
                  </a:lnTo>
                  <a:lnTo>
                    <a:pt x="28609" y="5385"/>
                  </a:lnTo>
                  <a:lnTo>
                    <a:pt x="28457" y="5209"/>
                  </a:lnTo>
                  <a:lnTo>
                    <a:pt x="28300" y="5033"/>
                  </a:lnTo>
                  <a:lnTo>
                    <a:pt x="28143" y="4876"/>
                  </a:lnTo>
                  <a:lnTo>
                    <a:pt x="27973" y="4728"/>
                  </a:lnTo>
                  <a:lnTo>
                    <a:pt x="27973" y="4728"/>
                  </a:lnTo>
                  <a:lnTo>
                    <a:pt x="27694" y="4497"/>
                  </a:lnTo>
                  <a:lnTo>
                    <a:pt x="27416" y="4275"/>
                  </a:lnTo>
                  <a:lnTo>
                    <a:pt x="27131" y="4053"/>
                  </a:lnTo>
                  <a:lnTo>
                    <a:pt x="26847" y="3840"/>
                  </a:lnTo>
                  <a:lnTo>
                    <a:pt x="26562" y="3636"/>
                  </a:lnTo>
                  <a:lnTo>
                    <a:pt x="26278" y="3442"/>
                  </a:lnTo>
                  <a:lnTo>
                    <a:pt x="25993" y="3248"/>
                  </a:lnTo>
                  <a:lnTo>
                    <a:pt x="25702" y="3054"/>
                  </a:lnTo>
                  <a:lnTo>
                    <a:pt x="25412" y="2869"/>
                  </a:lnTo>
                  <a:lnTo>
                    <a:pt x="25121" y="2693"/>
                  </a:lnTo>
                  <a:lnTo>
                    <a:pt x="24831" y="2517"/>
                  </a:lnTo>
                  <a:lnTo>
                    <a:pt x="24534" y="2350"/>
                  </a:lnTo>
                  <a:lnTo>
                    <a:pt x="24237" y="2193"/>
                  </a:lnTo>
                  <a:lnTo>
                    <a:pt x="23941" y="2036"/>
                  </a:lnTo>
                  <a:lnTo>
                    <a:pt x="23644" y="1888"/>
                  </a:lnTo>
                  <a:lnTo>
                    <a:pt x="23347" y="1740"/>
                  </a:lnTo>
                  <a:lnTo>
                    <a:pt x="23044" y="1601"/>
                  </a:lnTo>
                  <a:lnTo>
                    <a:pt x="22742" y="1472"/>
                  </a:lnTo>
                  <a:lnTo>
                    <a:pt x="22445" y="1342"/>
                  </a:lnTo>
                  <a:lnTo>
                    <a:pt x="22136" y="1222"/>
                  </a:lnTo>
                  <a:lnTo>
                    <a:pt x="21833" y="1111"/>
                  </a:lnTo>
                  <a:lnTo>
                    <a:pt x="21531" y="1000"/>
                  </a:lnTo>
                  <a:lnTo>
                    <a:pt x="21228" y="889"/>
                  </a:lnTo>
                  <a:lnTo>
                    <a:pt x="20919" y="796"/>
                  </a:lnTo>
                  <a:lnTo>
                    <a:pt x="20610" y="704"/>
                  </a:lnTo>
                  <a:lnTo>
                    <a:pt x="20308" y="611"/>
                  </a:lnTo>
                  <a:lnTo>
                    <a:pt x="19999" y="537"/>
                  </a:lnTo>
                  <a:lnTo>
                    <a:pt x="19690" y="454"/>
                  </a:lnTo>
                  <a:lnTo>
                    <a:pt x="19381" y="389"/>
                  </a:lnTo>
                  <a:lnTo>
                    <a:pt x="19066" y="325"/>
                  </a:lnTo>
                  <a:lnTo>
                    <a:pt x="18758" y="269"/>
                  </a:lnTo>
                  <a:lnTo>
                    <a:pt x="18449" y="214"/>
                  </a:lnTo>
                  <a:lnTo>
                    <a:pt x="18134" y="167"/>
                  </a:lnTo>
                  <a:lnTo>
                    <a:pt x="17825" y="121"/>
                  </a:lnTo>
                  <a:lnTo>
                    <a:pt x="17510" y="84"/>
                  </a:lnTo>
                  <a:lnTo>
                    <a:pt x="17202" y="56"/>
                  </a:lnTo>
                  <a:lnTo>
                    <a:pt x="16887" y="38"/>
                  </a:lnTo>
                  <a:lnTo>
                    <a:pt x="16578" y="19"/>
                  </a:lnTo>
                  <a:lnTo>
                    <a:pt x="16263" y="1"/>
                  </a:lnTo>
                  <a:lnTo>
                    <a:pt x="15948" y="1"/>
                  </a:lnTo>
                  <a:lnTo>
                    <a:pt x="15640" y="1"/>
                  </a:lnTo>
                  <a:lnTo>
                    <a:pt x="15325" y="1"/>
                  </a:lnTo>
                  <a:lnTo>
                    <a:pt x="15010" y="10"/>
                  </a:lnTo>
                  <a:lnTo>
                    <a:pt x="14695" y="29"/>
                  </a:lnTo>
                  <a:lnTo>
                    <a:pt x="14386" y="56"/>
                  </a:lnTo>
                  <a:lnTo>
                    <a:pt x="14071" y="84"/>
                  </a:lnTo>
                  <a:lnTo>
                    <a:pt x="13763" y="121"/>
                  </a:lnTo>
                  <a:lnTo>
                    <a:pt x="13448" y="158"/>
                  </a:lnTo>
                  <a:lnTo>
                    <a:pt x="13139" y="204"/>
                  </a:lnTo>
                  <a:lnTo>
                    <a:pt x="12824" y="260"/>
                  </a:lnTo>
                  <a:lnTo>
                    <a:pt x="12515" y="315"/>
                  </a:lnTo>
                  <a:lnTo>
                    <a:pt x="12200" y="380"/>
                  </a:lnTo>
                  <a:lnTo>
                    <a:pt x="11892" y="445"/>
                  </a:lnTo>
                  <a:lnTo>
                    <a:pt x="11583" y="528"/>
                  </a:lnTo>
                  <a:lnTo>
                    <a:pt x="11274" y="602"/>
                  </a:lnTo>
                  <a:lnTo>
                    <a:pt x="10965" y="695"/>
                  </a:lnTo>
                  <a:lnTo>
                    <a:pt x="10656" y="787"/>
                  </a:lnTo>
                  <a:lnTo>
                    <a:pt x="10348" y="889"/>
                  </a:lnTo>
                  <a:lnTo>
                    <a:pt x="10039" y="991"/>
                  </a:lnTo>
                  <a:lnTo>
                    <a:pt x="9736" y="1102"/>
                  </a:lnTo>
                  <a:lnTo>
                    <a:pt x="9427" y="1222"/>
                  </a:lnTo>
                  <a:lnTo>
                    <a:pt x="9125" y="1342"/>
                  </a:lnTo>
                  <a:lnTo>
                    <a:pt x="8822" y="1472"/>
                  </a:lnTo>
                  <a:lnTo>
                    <a:pt x="8519" y="1610"/>
                  </a:lnTo>
                  <a:lnTo>
                    <a:pt x="2713" y="4256"/>
                  </a:lnTo>
                  <a:lnTo>
                    <a:pt x="2713" y="4256"/>
                  </a:lnTo>
                  <a:lnTo>
                    <a:pt x="2531" y="4349"/>
                  </a:lnTo>
                  <a:lnTo>
                    <a:pt x="2349" y="4450"/>
                  </a:lnTo>
                  <a:lnTo>
                    <a:pt x="2174" y="4571"/>
                  </a:lnTo>
                  <a:lnTo>
                    <a:pt x="2004" y="4700"/>
                  </a:lnTo>
                  <a:lnTo>
                    <a:pt x="1841" y="4848"/>
                  </a:lnTo>
                  <a:lnTo>
                    <a:pt x="1677" y="5005"/>
                  </a:lnTo>
                  <a:lnTo>
                    <a:pt x="1526" y="5163"/>
                  </a:lnTo>
                  <a:lnTo>
                    <a:pt x="1381" y="5339"/>
                  </a:lnTo>
                  <a:lnTo>
                    <a:pt x="1241" y="5524"/>
                  </a:lnTo>
                  <a:lnTo>
                    <a:pt x="1108" y="5718"/>
                  </a:lnTo>
                  <a:lnTo>
                    <a:pt x="981" y="5921"/>
                  </a:lnTo>
                  <a:lnTo>
                    <a:pt x="866" y="6134"/>
                  </a:lnTo>
                  <a:lnTo>
                    <a:pt x="751" y="6356"/>
                  </a:lnTo>
                  <a:lnTo>
                    <a:pt x="648" y="6587"/>
                  </a:lnTo>
                  <a:lnTo>
                    <a:pt x="545" y="6819"/>
                  </a:lnTo>
                  <a:lnTo>
                    <a:pt x="454" y="7059"/>
                  </a:lnTo>
                  <a:lnTo>
                    <a:pt x="376" y="7309"/>
                  </a:lnTo>
                  <a:lnTo>
                    <a:pt x="297" y="7568"/>
                  </a:lnTo>
                  <a:lnTo>
                    <a:pt x="230" y="7827"/>
                  </a:lnTo>
                  <a:lnTo>
                    <a:pt x="170" y="8086"/>
                  </a:lnTo>
                  <a:lnTo>
                    <a:pt x="121" y="8364"/>
                  </a:lnTo>
                  <a:lnTo>
                    <a:pt x="79" y="8632"/>
                  </a:lnTo>
                  <a:lnTo>
                    <a:pt x="49" y="8909"/>
                  </a:lnTo>
                  <a:lnTo>
                    <a:pt x="24" y="9187"/>
                  </a:lnTo>
                  <a:lnTo>
                    <a:pt x="6" y="9474"/>
                  </a:lnTo>
                  <a:lnTo>
                    <a:pt x="0" y="9760"/>
                  </a:lnTo>
                  <a:lnTo>
                    <a:pt x="0" y="10047"/>
                  </a:lnTo>
                  <a:lnTo>
                    <a:pt x="12" y="10334"/>
                  </a:lnTo>
                  <a:lnTo>
                    <a:pt x="36" y="10621"/>
                  </a:lnTo>
                  <a:lnTo>
                    <a:pt x="67" y="10908"/>
                  </a:lnTo>
                  <a:lnTo>
                    <a:pt x="109" y="11194"/>
                  </a:lnTo>
                  <a:lnTo>
                    <a:pt x="158" y="11490"/>
                  </a:lnTo>
                  <a:lnTo>
                    <a:pt x="158" y="11490"/>
                  </a:lnTo>
                  <a:lnTo>
                    <a:pt x="206" y="11722"/>
                  </a:lnTo>
                  <a:lnTo>
                    <a:pt x="260" y="11953"/>
                  </a:lnTo>
                  <a:lnTo>
                    <a:pt x="321" y="12175"/>
                  </a:lnTo>
                  <a:lnTo>
                    <a:pt x="388" y="12388"/>
                  </a:lnTo>
                  <a:lnTo>
                    <a:pt x="460" y="12600"/>
                  </a:lnTo>
                  <a:lnTo>
                    <a:pt x="539" y="12804"/>
                  </a:lnTo>
                  <a:lnTo>
                    <a:pt x="618" y="13007"/>
                  </a:lnTo>
                  <a:lnTo>
                    <a:pt x="709" y="13202"/>
                  </a:lnTo>
                  <a:lnTo>
                    <a:pt x="799" y="13387"/>
                  </a:lnTo>
                  <a:lnTo>
                    <a:pt x="890" y="13563"/>
                  </a:lnTo>
                  <a:lnTo>
                    <a:pt x="993" y="13738"/>
                  </a:lnTo>
                  <a:lnTo>
                    <a:pt x="1096" y="13905"/>
                  </a:lnTo>
                  <a:lnTo>
                    <a:pt x="1205" y="14071"/>
                  </a:lnTo>
                  <a:lnTo>
                    <a:pt x="1314" y="14219"/>
                  </a:lnTo>
                  <a:lnTo>
                    <a:pt x="1435" y="14367"/>
                  </a:lnTo>
                  <a:lnTo>
                    <a:pt x="1550" y="14506"/>
                  </a:lnTo>
                  <a:lnTo>
                    <a:pt x="1677" y="14636"/>
                  </a:lnTo>
                  <a:lnTo>
                    <a:pt x="1798" y="14765"/>
                  </a:lnTo>
                  <a:lnTo>
                    <a:pt x="1932" y="14876"/>
                  </a:lnTo>
                  <a:lnTo>
                    <a:pt x="2059" y="14987"/>
                  </a:lnTo>
                  <a:lnTo>
                    <a:pt x="2192" y="15089"/>
                  </a:lnTo>
                  <a:lnTo>
                    <a:pt x="2331" y="15181"/>
                  </a:lnTo>
                  <a:lnTo>
                    <a:pt x="2470" y="15265"/>
                  </a:lnTo>
                  <a:lnTo>
                    <a:pt x="2610" y="15339"/>
                  </a:lnTo>
                  <a:lnTo>
                    <a:pt x="2755" y="15413"/>
                  </a:lnTo>
                  <a:lnTo>
                    <a:pt x="2900" y="15468"/>
                  </a:lnTo>
                  <a:lnTo>
                    <a:pt x="3046" y="15524"/>
                  </a:lnTo>
                  <a:lnTo>
                    <a:pt x="3197" y="15561"/>
                  </a:lnTo>
                  <a:lnTo>
                    <a:pt x="3348" y="15598"/>
                  </a:lnTo>
                  <a:lnTo>
                    <a:pt x="3500" y="15616"/>
                  </a:lnTo>
                  <a:lnTo>
                    <a:pt x="3651" y="15635"/>
                  </a:lnTo>
                  <a:lnTo>
                    <a:pt x="3803" y="15635"/>
                  </a:lnTo>
                  <a:lnTo>
                    <a:pt x="3803" y="15635"/>
                  </a:lnTo>
                  <a:lnTo>
                    <a:pt x="3936" y="15635"/>
                  </a:lnTo>
                  <a:lnTo>
                    <a:pt x="4075" y="15625"/>
                  </a:lnTo>
                  <a:lnTo>
                    <a:pt x="4208" y="15607"/>
                  </a:lnTo>
                  <a:lnTo>
                    <a:pt x="4347" y="15579"/>
                  </a:lnTo>
                  <a:lnTo>
                    <a:pt x="4481" y="15542"/>
                  </a:lnTo>
                  <a:lnTo>
                    <a:pt x="4620" y="15505"/>
                  </a:lnTo>
                  <a:lnTo>
                    <a:pt x="4753" y="15450"/>
                  </a:lnTo>
                  <a:lnTo>
                    <a:pt x="4892" y="15394"/>
                  </a:lnTo>
                  <a:lnTo>
                    <a:pt x="10699" y="1273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6825;p67">
              <a:extLst>
                <a:ext uri="{FF2B5EF4-FFF2-40B4-BE49-F238E27FC236}">
                  <a16:creationId xmlns:a16="http://schemas.microsoft.com/office/drawing/2014/main" id="{579B8C56-67E8-02CE-D1F5-7809BCF7FEEA}"/>
                </a:ext>
              </a:extLst>
            </p:cNvPr>
            <p:cNvSpPr/>
            <p:nvPr/>
          </p:nvSpPr>
          <p:spPr>
            <a:xfrm>
              <a:off x="-1926200" y="-6675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6826;p67">
              <a:extLst>
                <a:ext uri="{FF2B5EF4-FFF2-40B4-BE49-F238E27FC236}">
                  <a16:creationId xmlns:a16="http://schemas.microsoft.com/office/drawing/2014/main" id="{D80FB8A4-CC82-BECC-7AF6-93D8D6B09C7A}"/>
                </a:ext>
              </a:extLst>
            </p:cNvPr>
            <p:cNvSpPr/>
            <p:nvPr/>
          </p:nvSpPr>
          <p:spPr>
            <a:xfrm>
              <a:off x="-3894900" y="-9679700"/>
              <a:ext cx="4555625" cy="8925675"/>
            </a:xfrm>
            <a:custGeom>
              <a:avLst/>
              <a:gdLst/>
              <a:ahLst/>
              <a:cxnLst/>
              <a:rect l="l" t="t" r="r" b="b"/>
              <a:pathLst>
                <a:path w="182225" h="357027" extrusionOk="0">
                  <a:moveTo>
                    <a:pt x="130795" y="34265"/>
                  </a:moveTo>
                  <a:lnTo>
                    <a:pt x="131262" y="34607"/>
                  </a:lnTo>
                  <a:lnTo>
                    <a:pt x="131734" y="34959"/>
                  </a:lnTo>
                  <a:lnTo>
                    <a:pt x="132200" y="35320"/>
                  </a:lnTo>
                  <a:lnTo>
                    <a:pt x="132660" y="35690"/>
                  </a:lnTo>
                  <a:lnTo>
                    <a:pt x="133126" y="36069"/>
                  </a:lnTo>
                  <a:lnTo>
                    <a:pt x="133581" y="36448"/>
                  </a:lnTo>
                  <a:lnTo>
                    <a:pt x="134041" y="36837"/>
                  </a:lnTo>
                  <a:lnTo>
                    <a:pt x="134495" y="37235"/>
                  </a:lnTo>
                  <a:lnTo>
                    <a:pt x="134943" y="37642"/>
                  </a:lnTo>
                  <a:lnTo>
                    <a:pt x="135391" y="38058"/>
                  </a:lnTo>
                  <a:lnTo>
                    <a:pt x="135839" y="38484"/>
                  </a:lnTo>
                  <a:lnTo>
                    <a:pt x="136281" y="38909"/>
                  </a:lnTo>
                  <a:lnTo>
                    <a:pt x="136723" y="39344"/>
                  </a:lnTo>
                  <a:lnTo>
                    <a:pt x="137159" y="39788"/>
                  </a:lnTo>
                  <a:lnTo>
                    <a:pt x="137595" y="40241"/>
                  </a:lnTo>
                  <a:lnTo>
                    <a:pt x="138031" y="40704"/>
                  </a:lnTo>
                  <a:lnTo>
                    <a:pt x="138455" y="41166"/>
                  </a:lnTo>
                  <a:lnTo>
                    <a:pt x="138884" y="41647"/>
                  </a:lnTo>
                  <a:lnTo>
                    <a:pt x="139308" y="42128"/>
                  </a:lnTo>
                  <a:lnTo>
                    <a:pt x="139726" y="42619"/>
                  </a:lnTo>
                  <a:lnTo>
                    <a:pt x="140144" y="43109"/>
                  </a:lnTo>
                  <a:lnTo>
                    <a:pt x="140562" y="43618"/>
                  </a:lnTo>
                  <a:lnTo>
                    <a:pt x="140973" y="44127"/>
                  </a:lnTo>
                  <a:lnTo>
                    <a:pt x="141379" y="44645"/>
                  </a:lnTo>
                  <a:lnTo>
                    <a:pt x="141785" y="45172"/>
                  </a:lnTo>
                  <a:lnTo>
                    <a:pt x="142184" y="45699"/>
                  </a:lnTo>
                  <a:lnTo>
                    <a:pt x="142584" y="46245"/>
                  </a:lnTo>
                  <a:lnTo>
                    <a:pt x="142984" y="46791"/>
                  </a:lnTo>
                  <a:lnTo>
                    <a:pt x="143371" y="47346"/>
                  </a:lnTo>
                  <a:lnTo>
                    <a:pt x="143765" y="47910"/>
                  </a:lnTo>
                  <a:lnTo>
                    <a:pt x="144146" y="48474"/>
                  </a:lnTo>
                  <a:lnTo>
                    <a:pt x="144527" y="49048"/>
                  </a:lnTo>
                  <a:lnTo>
                    <a:pt x="144982" y="49751"/>
                  </a:lnTo>
                  <a:lnTo>
                    <a:pt x="145430" y="50454"/>
                  </a:lnTo>
                  <a:lnTo>
                    <a:pt x="145866" y="51166"/>
                  </a:lnTo>
                  <a:lnTo>
                    <a:pt x="146295" y="51888"/>
                  </a:lnTo>
                  <a:lnTo>
                    <a:pt x="146719" y="52610"/>
                  </a:lnTo>
                  <a:lnTo>
                    <a:pt x="147137" y="53340"/>
                  </a:lnTo>
                  <a:lnTo>
                    <a:pt x="147549" y="54080"/>
                  </a:lnTo>
                  <a:lnTo>
                    <a:pt x="147954" y="54830"/>
                  </a:lnTo>
                  <a:lnTo>
                    <a:pt x="148354" y="55588"/>
                  </a:lnTo>
                  <a:lnTo>
                    <a:pt x="148742" y="56347"/>
                  </a:lnTo>
                  <a:lnTo>
                    <a:pt x="149123" y="57115"/>
                  </a:lnTo>
                  <a:lnTo>
                    <a:pt x="149498" y="57883"/>
                  </a:lnTo>
                  <a:lnTo>
                    <a:pt x="149874" y="58669"/>
                  </a:lnTo>
                  <a:lnTo>
                    <a:pt x="150231" y="59455"/>
                  </a:lnTo>
                  <a:lnTo>
                    <a:pt x="150588" y="60242"/>
                  </a:lnTo>
                  <a:lnTo>
                    <a:pt x="150939" y="61046"/>
                  </a:lnTo>
                  <a:lnTo>
                    <a:pt x="151279" y="61851"/>
                  </a:lnTo>
                  <a:lnTo>
                    <a:pt x="151612" y="62656"/>
                  </a:lnTo>
                  <a:lnTo>
                    <a:pt x="151938" y="63479"/>
                  </a:lnTo>
                  <a:lnTo>
                    <a:pt x="152259" y="64293"/>
                  </a:lnTo>
                  <a:lnTo>
                    <a:pt x="152574" y="65126"/>
                  </a:lnTo>
                  <a:lnTo>
                    <a:pt x="152877" y="65959"/>
                  </a:lnTo>
                  <a:lnTo>
                    <a:pt x="153174" y="66800"/>
                  </a:lnTo>
                  <a:lnTo>
                    <a:pt x="153470" y="67642"/>
                  </a:lnTo>
                  <a:lnTo>
                    <a:pt x="153749" y="68493"/>
                  </a:lnTo>
                  <a:lnTo>
                    <a:pt x="154027" y="69344"/>
                  </a:lnTo>
                  <a:lnTo>
                    <a:pt x="154300" y="70205"/>
                  </a:lnTo>
                  <a:lnTo>
                    <a:pt x="154560" y="71074"/>
                  </a:lnTo>
                  <a:lnTo>
                    <a:pt x="154814" y="71944"/>
                  </a:lnTo>
                  <a:lnTo>
                    <a:pt x="155063" y="72813"/>
                  </a:lnTo>
                  <a:lnTo>
                    <a:pt x="155299" y="73692"/>
                  </a:lnTo>
                  <a:lnTo>
                    <a:pt x="155529" y="74580"/>
                  </a:lnTo>
                  <a:lnTo>
                    <a:pt x="145151" y="74580"/>
                  </a:lnTo>
                  <a:lnTo>
                    <a:pt x="144951" y="74590"/>
                  </a:lnTo>
                  <a:lnTo>
                    <a:pt x="144758" y="74608"/>
                  </a:lnTo>
                  <a:lnTo>
                    <a:pt x="144570" y="74645"/>
                  </a:lnTo>
                  <a:lnTo>
                    <a:pt x="144382" y="74691"/>
                  </a:lnTo>
                  <a:lnTo>
                    <a:pt x="144201" y="74756"/>
                  </a:lnTo>
                  <a:lnTo>
                    <a:pt x="144019" y="74839"/>
                  </a:lnTo>
                  <a:lnTo>
                    <a:pt x="143843" y="74932"/>
                  </a:lnTo>
                  <a:lnTo>
                    <a:pt x="143668" y="75034"/>
                  </a:lnTo>
                  <a:lnTo>
                    <a:pt x="143498" y="75154"/>
                  </a:lnTo>
                  <a:lnTo>
                    <a:pt x="143335" y="75283"/>
                  </a:lnTo>
                  <a:lnTo>
                    <a:pt x="143177" y="75422"/>
                  </a:lnTo>
                  <a:lnTo>
                    <a:pt x="143020" y="75570"/>
                  </a:lnTo>
                  <a:lnTo>
                    <a:pt x="142875" y="75727"/>
                  </a:lnTo>
                  <a:lnTo>
                    <a:pt x="142729" y="75903"/>
                  </a:lnTo>
                  <a:lnTo>
                    <a:pt x="142590" y="76088"/>
                  </a:lnTo>
                  <a:lnTo>
                    <a:pt x="142457" y="76282"/>
                  </a:lnTo>
                  <a:lnTo>
                    <a:pt x="142336" y="76477"/>
                  </a:lnTo>
                  <a:lnTo>
                    <a:pt x="142215" y="76689"/>
                  </a:lnTo>
                  <a:lnTo>
                    <a:pt x="142100" y="76912"/>
                  </a:lnTo>
                  <a:lnTo>
                    <a:pt x="141997" y="77143"/>
                  </a:lnTo>
                  <a:lnTo>
                    <a:pt x="141894" y="77374"/>
                  </a:lnTo>
                  <a:lnTo>
                    <a:pt x="141803" y="77615"/>
                  </a:lnTo>
                  <a:lnTo>
                    <a:pt x="141718" y="77874"/>
                  </a:lnTo>
                  <a:lnTo>
                    <a:pt x="141645" y="78123"/>
                  </a:lnTo>
                  <a:lnTo>
                    <a:pt x="141579" y="78392"/>
                  </a:lnTo>
                  <a:lnTo>
                    <a:pt x="141518" y="78660"/>
                  </a:lnTo>
                  <a:lnTo>
                    <a:pt x="141464" y="78937"/>
                  </a:lnTo>
                  <a:lnTo>
                    <a:pt x="141421" y="79215"/>
                  </a:lnTo>
                  <a:lnTo>
                    <a:pt x="141391" y="79502"/>
                  </a:lnTo>
                  <a:lnTo>
                    <a:pt x="141367" y="79798"/>
                  </a:lnTo>
                  <a:lnTo>
                    <a:pt x="141349" y="80085"/>
                  </a:lnTo>
                  <a:lnTo>
                    <a:pt x="141343" y="80390"/>
                  </a:lnTo>
                  <a:lnTo>
                    <a:pt x="141343" y="98864"/>
                  </a:lnTo>
                  <a:lnTo>
                    <a:pt x="130795" y="98864"/>
                  </a:lnTo>
                  <a:lnTo>
                    <a:pt x="130795" y="34265"/>
                  </a:lnTo>
                  <a:close/>
                  <a:moveTo>
                    <a:pt x="166524" y="133638"/>
                  </a:moveTo>
                  <a:lnTo>
                    <a:pt x="166736" y="133665"/>
                  </a:lnTo>
                  <a:lnTo>
                    <a:pt x="166942" y="133712"/>
                  </a:lnTo>
                  <a:lnTo>
                    <a:pt x="167154" y="133758"/>
                  </a:lnTo>
                  <a:lnTo>
                    <a:pt x="167360" y="133823"/>
                  </a:lnTo>
                  <a:lnTo>
                    <a:pt x="167566" y="133887"/>
                  </a:lnTo>
                  <a:lnTo>
                    <a:pt x="167772" y="133952"/>
                  </a:lnTo>
                  <a:lnTo>
                    <a:pt x="167971" y="134035"/>
                  </a:lnTo>
                  <a:lnTo>
                    <a:pt x="168171" y="134119"/>
                  </a:lnTo>
                  <a:lnTo>
                    <a:pt x="168371" y="134211"/>
                  </a:lnTo>
                  <a:lnTo>
                    <a:pt x="168565" y="134313"/>
                  </a:lnTo>
                  <a:lnTo>
                    <a:pt x="168765" y="134415"/>
                  </a:lnTo>
                  <a:lnTo>
                    <a:pt x="168952" y="134535"/>
                  </a:lnTo>
                  <a:lnTo>
                    <a:pt x="169146" y="134655"/>
                  </a:lnTo>
                  <a:lnTo>
                    <a:pt x="169334" y="134776"/>
                  </a:lnTo>
                  <a:lnTo>
                    <a:pt x="169515" y="134905"/>
                  </a:lnTo>
                  <a:lnTo>
                    <a:pt x="169703" y="135044"/>
                  </a:lnTo>
                  <a:lnTo>
                    <a:pt x="169885" y="135192"/>
                  </a:lnTo>
                  <a:lnTo>
                    <a:pt x="170060" y="135340"/>
                  </a:lnTo>
                  <a:lnTo>
                    <a:pt x="170236" y="135497"/>
                  </a:lnTo>
                  <a:lnTo>
                    <a:pt x="170411" y="135664"/>
                  </a:lnTo>
                  <a:lnTo>
                    <a:pt x="170581" y="135830"/>
                  </a:lnTo>
                  <a:lnTo>
                    <a:pt x="170751" y="135997"/>
                  </a:lnTo>
                  <a:lnTo>
                    <a:pt x="170914" y="136182"/>
                  </a:lnTo>
                  <a:lnTo>
                    <a:pt x="171077" y="136367"/>
                  </a:lnTo>
                  <a:lnTo>
                    <a:pt x="171235" y="136552"/>
                  </a:lnTo>
                  <a:lnTo>
                    <a:pt x="171392" y="136755"/>
                  </a:lnTo>
                  <a:lnTo>
                    <a:pt x="171550" y="136949"/>
                  </a:lnTo>
                  <a:lnTo>
                    <a:pt x="171701" y="137153"/>
                  </a:lnTo>
                  <a:lnTo>
                    <a:pt x="171846" y="137366"/>
                  </a:lnTo>
                  <a:lnTo>
                    <a:pt x="171992" y="137588"/>
                  </a:lnTo>
                  <a:lnTo>
                    <a:pt x="172137" y="137801"/>
                  </a:lnTo>
                  <a:lnTo>
                    <a:pt x="172270" y="138032"/>
                  </a:lnTo>
                  <a:lnTo>
                    <a:pt x="172410" y="138263"/>
                  </a:lnTo>
                  <a:lnTo>
                    <a:pt x="172537" y="138494"/>
                  </a:lnTo>
                  <a:lnTo>
                    <a:pt x="172670" y="138735"/>
                  </a:lnTo>
                  <a:lnTo>
                    <a:pt x="172791" y="138975"/>
                  </a:lnTo>
                  <a:lnTo>
                    <a:pt x="172912" y="139225"/>
                  </a:lnTo>
                  <a:lnTo>
                    <a:pt x="173027" y="139475"/>
                  </a:lnTo>
                  <a:lnTo>
                    <a:pt x="173142" y="139734"/>
                  </a:lnTo>
                  <a:lnTo>
                    <a:pt x="173251" y="139993"/>
                  </a:lnTo>
                  <a:lnTo>
                    <a:pt x="173360" y="140261"/>
                  </a:lnTo>
                  <a:lnTo>
                    <a:pt x="173463" y="140530"/>
                  </a:lnTo>
                  <a:lnTo>
                    <a:pt x="173560" y="140798"/>
                  </a:lnTo>
                  <a:lnTo>
                    <a:pt x="173657" y="141075"/>
                  </a:lnTo>
                  <a:lnTo>
                    <a:pt x="173748" y="141362"/>
                  </a:lnTo>
                  <a:lnTo>
                    <a:pt x="173832" y="141640"/>
                  </a:lnTo>
                  <a:lnTo>
                    <a:pt x="173917" y="141926"/>
                  </a:lnTo>
                  <a:lnTo>
                    <a:pt x="173990" y="142213"/>
                  </a:lnTo>
                  <a:lnTo>
                    <a:pt x="174069" y="142509"/>
                  </a:lnTo>
                  <a:lnTo>
                    <a:pt x="174135" y="142805"/>
                  </a:lnTo>
                  <a:lnTo>
                    <a:pt x="174202" y="143111"/>
                  </a:lnTo>
                  <a:lnTo>
                    <a:pt x="174262" y="143407"/>
                  </a:lnTo>
                  <a:lnTo>
                    <a:pt x="174317" y="143712"/>
                  </a:lnTo>
                  <a:lnTo>
                    <a:pt x="174371" y="144026"/>
                  </a:lnTo>
                  <a:lnTo>
                    <a:pt x="174414" y="144332"/>
                  </a:lnTo>
                  <a:lnTo>
                    <a:pt x="174456" y="144646"/>
                  </a:lnTo>
                  <a:lnTo>
                    <a:pt x="174498" y="144961"/>
                  </a:lnTo>
                  <a:lnTo>
                    <a:pt x="174529" y="145284"/>
                  </a:lnTo>
                  <a:lnTo>
                    <a:pt x="174553" y="145599"/>
                  </a:lnTo>
                  <a:lnTo>
                    <a:pt x="174577" y="145923"/>
                  </a:lnTo>
                  <a:lnTo>
                    <a:pt x="174595" y="146256"/>
                  </a:lnTo>
                  <a:lnTo>
                    <a:pt x="174607" y="146580"/>
                  </a:lnTo>
                  <a:lnTo>
                    <a:pt x="174620" y="146913"/>
                  </a:lnTo>
                  <a:lnTo>
                    <a:pt x="174620" y="147236"/>
                  </a:lnTo>
                  <a:lnTo>
                    <a:pt x="174620" y="147569"/>
                  </a:lnTo>
                  <a:lnTo>
                    <a:pt x="174607" y="147902"/>
                  </a:lnTo>
                  <a:lnTo>
                    <a:pt x="174595" y="148226"/>
                  </a:lnTo>
                  <a:lnTo>
                    <a:pt x="174577" y="148550"/>
                  </a:lnTo>
                  <a:lnTo>
                    <a:pt x="174553" y="148874"/>
                  </a:lnTo>
                  <a:lnTo>
                    <a:pt x="174529" y="149198"/>
                  </a:lnTo>
                  <a:lnTo>
                    <a:pt x="174498" y="149512"/>
                  </a:lnTo>
                  <a:lnTo>
                    <a:pt x="174456" y="149836"/>
                  </a:lnTo>
                  <a:lnTo>
                    <a:pt x="174414" y="150141"/>
                  </a:lnTo>
                  <a:lnTo>
                    <a:pt x="174371" y="150456"/>
                  </a:lnTo>
                  <a:lnTo>
                    <a:pt x="174317" y="150761"/>
                  </a:lnTo>
                  <a:lnTo>
                    <a:pt x="174262" y="151066"/>
                  </a:lnTo>
                  <a:lnTo>
                    <a:pt x="174202" y="151372"/>
                  </a:lnTo>
                  <a:lnTo>
                    <a:pt x="174135" y="151668"/>
                  </a:lnTo>
                  <a:lnTo>
                    <a:pt x="174069" y="151973"/>
                  </a:lnTo>
                  <a:lnTo>
                    <a:pt x="173990" y="152260"/>
                  </a:lnTo>
                  <a:lnTo>
                    <a:pt x="173917" y="152556"/>
                  </a:lnTo>
                  <a:lnTo>
                    <a:pt x="173832" y="152842"/>
                  </a:lnTo>
                  <a:lnTo>
                    <a:pt x="173748" y="153120"/>
                  </a:lnTo>
                  <a:lnTo>
                    <a:pt x="173657" y="153397"/>
                  </a:lnTo>
                  <a:lnTo>
                    <a:pt x="173560" y="153675"/>
                  </a:lnTo>
                  <a:lnTo>
                    <a:pt x="173463" y="153952"/>
                  </a:lnTo>
                  <a:lnTo>
                    <a:pt x="173360" y="154221"/>
                  </a:lnTo>
                  <a:lnTo>
                    <a:pt x="173251" y="154480"/>
                  </a:lnTo>
                  <a:lnTo>
                    <a:pt x="173142" y="154739"/>
                  </a:lnTo>
                  <a:lnTo>
                    <a:pt x="173027" y="154998"/>
                  </a:lnTo>
                  <a:lnTo>
                    <a:pt x="172912" y="155248"/>
                  </a:lnTo>
                  <a:lnTo>
                    <a:pt x="172791" y="155497"/>
                  </a:lnTo>
                  <a:lnTo>
                    <a:pt x="172670" y="155747"/>
                  </a:lnTo>
                  <a:lnTo>
                    <a:pt x="172537" y="155988"/>
                  </a:lnTo>
                  <a:lnTo>
                    <a:pt x="172410" y="156219"/>
                  </a:lnTo>
                  <a:lnTo>
                    <a:pt x="172270" y="156450"/>
                  </a:lnTo>
                  <a:lnTo>
                    <a:pt x="172137" y="156672"/>
                  </a:lnTo>
                  <a:lnTo>
                    <a:pt x="171992" y="156894"/>
                  </a:lnTo>
                  <a:lnTo>
                    <a:pt x="171846" y="157107"/>
                  </a:lnTo>
                  <a:lnTo>
                    <a:pt x="171701" y="157320"/>
                  </a:lnTo>
                  <a:lnTo>
                    <a:pt x="171550" y="157523"/>
                  </a:lnTo>
                  <a:lnTo>
                    <a:pt x="171392" y="157727"/>
                  </a:lnTo>
                  <a:lnTo>
                    <a:pt x="171235" y="157921"/>
                  </a:lnTo>
                  <a:lnTo>
                    <a:pt x="171077" y="158115"/>
                  </a:lnTo>
                  <a:lnTo>
                    <a:pt x="170914" y="158300"/>
                  </a:lnTo>
                  <a:lnTo>
                    <a:pt x="170751" y="158476"/>
                  </a:lnTo>
                  <a:lnTo>
                    <a:pt x="170581" y="158652"/>
                  </a:lnTo>
                  <a:lnTo>
                    <a:pt x="170411" y="158818"/>
                  </a:lnTo>
                  <a:lnTo>
                    <a:pt x="170236" y="158985"/>
                  </a:lnTo>
                  <a:lnTo>
                    <a:pt x="170060" y="159142"/>
                  </a:lnTo>
                  <a:lnTo>
                    <a:pt x="169885" y="159290"/>
                  </a:lnTo>
                  <a:lnTo>
                    <a:pt x="169703" y="159429"/>
                  </a:lnTo>
                  <a:lnTo>
                    <a:pt x="169515" y="159568"/>
                  </a:lnTo>
                  <a:lnTo>
                    <a:pt x="169334" y="159707"/>
                  </a:lnTo>
                  <a:lnTo>
                    <a:pt x="169146" y="159827"/>
                  </a:lnTo>
                  <a:lnTo>
                    <a:pt x="168952" y="159947"/>
                  </a:lnTo>
                  <a:lnTo>
                    <a:pt x="168765" y="160058"/>
                  </a:lnTo>
                  <a:lnTo>
                    <a:pt x="168565" y="160169"/>
                  </a:lnTo>
                  <a:lnTo>
                    <a:pt x="168371" y="160262"/>
                  </a:lnTo>
                  <a:lnTo>
                    <a:pt x="168171" y="160354"/>
                  </a:lnTo>
                  <a:lnTo>
                    <a:pt x="167971" y="160447"/>
                  </a:lnTo>
                  <a:lnTo>
                    <a:pt x="167772" y="160521"/>
                  </a:lnTo>
                  <a:lnTo>
                    <a:pt x="167566" y="160595"/>
                  </a:lnTo>
                  <a:lnTo>
                    <a:pt x="167360" y="160659"/>
                  </a:lnTo>
                  <a:lnTo>
                    <a:pt x="167154" y="160715"/>
                  </a:lnTo>
                  <a:lnTo>
                    <a:pt x="166942" y="160770"/>
                  </a:lnTo>
                  <a:lnTo>
                    <a:pt x="166736" y="160807"/>
                  </a:lnTo>
                  <a:lnTo>
                    <a:pt x="166524" y="160844"/>
                  </a:lnTo>
                  <a:lnTo>
                    <a:pt x="166524" y="133638"/>
                  </a:lnTo>
                  <a:close/>
                  <a:moveTo>
                    <a:pt x="53192" y="133619"/>
                  </a:moveTo>
                  <a:lnTo>
                    <a:pt x="53204" y="137051"/>
                  </a:lnTo>
                  <a:lnTo>
                    <a:pt x="53210" y="140511"/>
                  </a:lnTo>
                  <a:lnTo>
                    <a:pt x="53216" y="143971"/>
                  </a:lnTo>
                  <a:lnTo>
                    <a:pt x="53210" y="147431"/>
                  </a:lnTo>
                  <a:lnTo>
                    <a:pt x="53210" y="150853"/>
                  </a:lnTo>
                  <a:lnTo>
                    <a:pt x="53198" y="154249"/>
                  </a:lnTo>
                  <a:lnTo>
                    <a:pt x="53186" y="157588"/>
                  </a:lnTo>
                  <a:lnTo>
                    <a:pt x="53168" y="160854"/>
                  </a:lnTo>
                  <a:lnTo>
                    <a:pt x="52950" y="160826"/>
                  </a:lnTo>
                  <a:lnTo>
                    <a:pt x="52738" y="160780"/>
                  </a:lnTo>
                  <a:lnTo>
                    <a:pt x="52532" y="160733"/>
                  </a:lnTo>
                  <a:lnTo>
                    <a:pt x="52320" y="160678"/>
                  </a:lnTo>
                  <a:lnTo>
                    <a:pt x="52114" y="160622"/>
                  </a:lnTo>
                  <a:lnTo>
                    <a:pt x="51908" y="160548"/>
                  </a:lnTo>
                  <a:lnTo>
                    <a:pt x="51702" y="160474"/>
                  </a:lnTo>
                  <a:lnTo>
                    <a:pt x="51503" y="160391"/>
                  </a:lnTo>
                  <a:lnTo>
                    <a:pt x="51303" y="160299"/>
                  </a:lnTo>
                  <a:lnTo>
                    <a:pt x="51103" y="160197"/>
                  </a:lnTo>
                  <a:lnTo>
                    <a:pt x="50903" y="160095"/>
                  </a:lnTo>
                  <a:lnTo>
                    <a:pt x="50709" y="159984"/>
                  </a:lnTo>
                  <a:lnTo>
                    <a:pt x="50522" y="159864"/>
                  </a:lnTo>
                  <a:lnTo>
                    <a:pt x="50328" y="159744"/>
                  </a:lnTo>
                  <a:lnTo>
                    <a:pt x="50140" y="159614"/>
                  </a:lnTo>
                  <a:lnTo>
                    <a:pt x="49959" y="159475"/>
                  </a:lnTo>
                  <a:lnTo>
                    <a:pt x="49771" y="159327"/>
                  </a:lnTo>
                  <a:lnTo>
                    <a:pt x="49595" y="159179"/>
                  </a:lnTo>
                  <a:lnTo>
                    <a:pt x="49414" y="159022"/>
                  </a:lnTo>
                  <a:lnTo>
                    <a:pt x="49238" y="158865"/>
                  </a:lnTo>
                  <a:lnTo>
                    <a:pt x="49069" y="158698"/>
                  </a:lnTo>
                  <a:lnTo>
                    <a:pt x="48899" y="158522"/>
                  </a:lnTo>
                  <a:lnTo>
                    <a:pt x="48729" y="158347"/>
                  </a:lnTo>
                  <a:lnTo>
                    <a:pt x="48566" y="158162"/>
                  </a:lnTo>
                  <a:lnTo>
                    <a:pt x="48403" y="157967"/>
                  </a:lnTo>
                  <a:lnTo>
                    <a:pt x="48245" y="157773"/>
                  </a:lnTo>
                  <a:lnTo>
                    <a:pt x="48088" y="157570"/>
                  </a:lnTo>
                  <a:lnTo>
                    <a:pt x="47936" y="157366"/>
                  </a:lnTo>
                  <a:lnTo>
                    <a:pt x="47791" y="157153"/>
                  </a:lnTo>
                  <a:lnTo>
                    <a:pt x="47640" y="156941"/>
                  </a:lnTo>
                  <a:lnTo>
                    <a:pt x="47500" y="156718"/>
                  </a:lnTo>
                  <a:lnTo>
                    <a:pt x="47361" y="156496"/>
                  </a:lnTo>
                  <a:lnTo>
                    <a:pt x="47222" y="156265"/>
                  </a:lnTo>
                  <a:lnTo>
                    <a:pt x="47089" y="156025"/>
                  </a:lnTo>
                  <a:lnTo>
                    <a:pt x="46961" y="155784"/>
                  </a:lnTo>
                  <a:lnTo>
                    <a:pt x="46834" y="155544"/>
                  </a:lnTo>
                  <a:lnTo>
                    <a:pt x="46713" y="155294"/>
                  </a:lnTo>
                  <a:lnTo>
                    <a:pt x="46592" y="155044"/>
                  </a:lnTo>
                  <a:lnTo>
                    <a:pt x="46477" y="154785"/>
                  </a:lnTo>
                  <a:lnTo>
                    <a:pt x="46368" y="154517"/>
                  </a:lnTo>
                  <a:lnTo>
                    <a:pt x="46259" y="154258"/>
                  </a:lnTo>
                  <a:lnTo>
                    <a:pt x="46156" y="153989"/>
                  </a:lnTo>
                  <a:lnTo>
                    <a:pt x="46059" y="153712"/>
                  </a:lnTo>
                  <a:lnTo>
                    <a:pt x="45962" y="153434"/>
                  </a:lnTo>
                  <a:lnTo>
                    <a:pt x="45872" y="153157"/>
                  </a:lnTo>
                  <a:lnTo>
                    <a:pt x="45781" y="152870"/>
                  </a:lnTo>
                  <a:lnTo>
                    <a:pt x="45696" y="152583"/>
                  </a:lnTo>
                  <a:lnTo>
                    <a:pt x="45617" y="152287"/>
                  </a:lnTo>
                  <a:lnTo>
                    <a:pt x="45545" y="151991"/>
                  </a:lnTo>
                  <a:lnTo>
                    <a:pt x="45478" y="151695"/>
                  </a:lnTo>
                  <a:lnTo>
                    <a:pt x="45411" y="151399"/>
                  </a:lnTo>
                  <a:lnTo>
                    <a:pt x="45351" y="151094"/>
                  </a:lnTo>
                  <a:lnTo>
                    <a:pt x="45290" y="150789"/>
                  </a:lnTo>
                  <a:lnTo>
                    <a:pt x="45242" y="150474"/>
                  </a:lnTo>
                  <a:lnTo>
                    <a:pt x="45194" y="150160"/>
                  </a:lnTo>
                  <a:lnTo>
                    <a:pt x="45151" y="149845"/>
                  </a:lnTo>
                  <a:lnTo>
                    <a:pt x="45109" y="149531"/>
                  </a:lnTo>
                  <a:lnTo>
                    <a:pt x="45078" y="149207"/>
                  </a:lnTo>
                  <a:lnTo>
                    <a:pt x="45048" y="148883"/>
                  </a:lnTo>
                  <a:lnTo>
                    <a:pt x="45030" y="148559"/>
                  </a:lnTo>
                  <a:lnTo>
                    <a:pt x="45012" y="148235"/>
                  </a:lnTo>
                  <a:lnTo>
                    <a:pt x="44994" y="147902"/>
                  </a:lnTo>
                  <a:lnTo>
                    <a:pt x="44988" y="147569"/>
                  </a:lnTo>
                  <a:lnTo>
                    <a:pt x="44988" y="147236"/>
                  </a:lnTo>
                  <a:lnTo>
                    <a:pt x="44988" y="146903"/>
                  </a:lnTo>
                  <a:lnTo>
                    <a:pt x="44994" y="146570"/>
                  </a:lnTo>
                  <a:lnTo>
                    <a:pt x="45012" y="146247"/>
                  </a:lnTo>
                  <a:lnTo>
                    <a:pt x="45030" y="145914"/>
                  </a:lnTo>
                  <a:lnTo>
                    <a:pt x="45048" y="145590"/>
                  </a:lnTo>
                  <a:lnTo>
                    <a:pt x="45078" y="145266"/>
                  </a:lnTo>
                  <a:lnTo>
                    <a:pt x="45115" y="144951"/>
                  </a:lnTo>
                  <a:lnTo>
                    <a:pt x="45151" y="144628"/>
                  </a:lnTo>
                  <a:lnTo>
                    <a:pt x="45194" y="144313"/>
                  </a:lnTo>
                  <a:lnTo>
                    <a:pt x="45242" y="143999"/>
                  </a:lnTo>
                  <a:lnTo>
                    <a:pt x="45290" y="143693"/>
                  </a:lnTo>
                  <a:lnTo>
                    <a:pt x="45351" y="143379"/>
                  </a:lnTo>
                  <a:lnTo>
                    <a:pt x="45411" y="143074"/>
                  </a:lnTo>
                  <a:lnTo>
                    <a:pt x="45478" y="142777"/>
                  </a:lnTo>
                  <a:lnTo>
                    <a:pt x="45545" y="142481"/>
                  </a:lnTo>
                  <a:lnTo>
                    <a:pt x="45623" y="142185"/>
                  </a:lnTo>
                  <a:lnTo>
                    <a:pt x="45702" y="141889"/>
                  </a:lnTo>
                  <a:lnTo>
                    <a:pt x="45787" y="141603"/>
                  </a:lnTo>
                  <a:lnTo>
                    <a:pt x="45872" y="141316"/>
                  </a:lnTo>
                  <a:lnTo>
                    <a:pt x="45962" y="141038"/>
                  </a:lnTo>
                  <a:lnTo>
                    <a:pt x="46059" y="140761"/>
                  </a:lnTo>
                  <a:lnTo>
                    <a:pt x="46162" y="140483"/>
                  </a:lnTo>
                  <a:lnTo>
                    <a:pt x="46265" y="140215"/>
                  </a:lnTo>
                  <a:lnTo>
                    <a:pt x="46374" y="139947"/>
                  </a:lnTo>
                  <a:lnTo>
                    <a:pt x="46483" y="139688"/>
                  </a:lnTo>
                  <a:lnTo>
                    <a:pt x="46598" y="139429"/>
                  </a:lnTo>
                  <a:lnTo>
                    <a:pt x="46719" y="139179"/>
                  </a:lnTo>
                  <a:lnTo>
                    <a:pt x="46840" y="138929"/>
                  </a:lnTo>
                  <a:lnTo>
                    <a:pt x="46968" y="138679"/>
                  </a:lnTo>
                  <a:lnTo>
                    <a:pt x="47095" y="138439"/>
                  </a:lnTo>
                  <a:lnTo>
                    <a:pt x="47228" y="138208"/>
                  </a:lnTo>
                  <a:lnTo>
                    <a:pt x="47367" y="137976"/>
                  </a:lnTo>
                  <a:lnTo>
                    <a:pt x="47506" y="137754"/>
                  </a:lnTo>
                  <a:lnTo>
                    <a:pt x="47652" y="137532"/>
                  </a:lnTo>
                  <a:lnTo>
                    <a:pt x="47797" y="137310"/>
                  </a:lnTo>
                  <a:lnTo>
                    <a:pt x="47948" y="137097"/>
                  </a:lnTo>
                  <a:lnTo>
                    <a:pt x="48100" y="136894"/>
                  </a:lnTo>
                  <a:lnTo>
                    <a:pt x="48257" y="136690"/>
                  </a:lnTo>
                  <a:lnTo>
                    <a:pt x="48415" y="136496"/>
                  </a:lnTo>
                  <a:lnTo>
                    <a:pt x="48578" y="136311"/>
                  </a:lnTo>
                  <a:lnTo>
                    <a:pt x="48742" y="136126"/>
                  </a:lnTo>
                  <a:lnTo>
                    <a:pt x="48911" y="135950"/>
                  </a:lnTo>
                  <a:lnTo>
                    <a:pt x="49081" y="135775"/>
                  </a:lnTo>
                  <a:lnTo>
                    <a:pt x="49256" y="135608"/>
                  </a:lnTo>
                  <a:lnTo>
                    <a:pt x="49432" y="135442"/>
                  </a:lnTo>
                  <a:lnTo>
                    <a:pt x="49607" y="135284"/>
                  </a:lnTo>
                  <a:lnTo>
                    <a:pt x="49789" y="135136"/>
                  </a:lnTo>
                  <a:lnTo>
                    <a:pt x="49971" y="134998"/>
                  </a:lnTo>
                  <a:lnTo>
                    <a:pt x="50158" y="134859"/>
                  </a:lnTo>
                  <a:lnTo>
                    <a:pt x="50346" y="134729"/>
                  </a:lnTo>
                  <a:lnTo>
                    <a:pt x="50534" y="134609"/>
                  </a:lnTo>
                  <a:lnTo>
                    <a:pt x="50728" y="134489"/>
                  </a:lnTo>
                  <a:lnTo>
                    <a:pt x="50921" y="134378"/>
                  </a:lnTo>
                  <a:lnTo>
                    <a:pt x="51121" y="134276"/>
                  </a:lnTo>
                  <a:lnTo>
                    <a:pt x="51321" y="134174"/>
                  </a:lnTo>
                  <a:lnTo>
                    <a:pt x="51521" y="134082"/>
                  </a:lnTo>
                  <a:lnTo>
                    <a:pt x="51721" y="133998"/>
                  </a:lnTo>
                  <a:lnTo>
                    <a:pt x="51926" y="133924"/>
                  </a:lnTo>
                  <a:lnTo>
                    <a:pt x="52132" y="133860"/>
                  </a:lnTo>
                  <a:lnTo>
                    <a:pt x="52344" y="133795"/>
                  </a:lnTo>
                  <a:lnTo>
                    <a:pt x="52550" y="133739"/>
                  </a:lnTo>
                  <a:lnTo>
                    <a:pt x="52762" y="133693"/>
                  </a:lnTo>
                  <a:lnTo>
                    <a:pt x="52974" y="133656"/>
                  </a:lnTo>
                  <a:lnTo>
                    <a:pt x="53192" y="133619"/>
                  </a:lnTo>
                  <a:close/>
                  <a:moveTo>
                    <a:pt x="151339" y="210087"/>
                  </a:moveTo>
                  <a:lnTo>
                    <a:pt x="148403" y="227367"/>
                  </a:lnTo>
                  <a:lnTo>
                    <a:pt x="139163" y="227367"/>
                  </a:lnTo>
                  <a:lnTo>
                    <a:pt x="139012" y="227376"/>
                  </a:lnTo>
                  <a:lnTo>
                    <a:pt x="138866" y="227386"/>
                  </a:lnTo>
                  <a:lnTo>
                    <a:pt x="138721" y="227404"/>
                  </a:lnTo>
                  <a:lnTo>
                    <a:pt x="138576" y="227441"/>
                  </a:lnTo>
                  <a:lnTo>
                    <a:pt x="138436" y="227478"/>
                  </a:lnTo>
                  <a:lnTo>
                    <a:pt x="138297" y="227524"/>
                  </a:lnTo>
                  <a:lnTo>
                    <a:pt x="138158" y="227580"/>
                  </a:lnTo>
                  <a:lnTo>
                    <a:pt x="138019" y="227635"/>
                  </a:lnTo>
                  <a:lnTo>
                    <a:pt x="137885" y="227709"/>
                  </a:lnTo>
                  <a:lnTo>
                    <a:pt x="137752" y="227783"/>
                  </a:lnTo>
                  <a:lnTo>
                    <a:pt x="137619" y="227867"/>
                  </a:lnTo>
                  <a:lnTo>
                    <a:pt x="137492" y="227959"/>
                  </a:lnTo>
                  <a:lnTo>
                    <a:pt x="137365" y="228061"/>
                  </a:lnTo>
                  <a:lnTo>
                    <a:pt x="137244" y="228163"/>
                  </a:lnTo>
                  <a:lnTo>
                    <a:pt x="137123" y="228274"/>
                  </a:lnTo>
                  <a:lnTo>
                    <a:pt x="137001" y="228394"/>
                  </a:lnTo>
                  <a:lnTo>
                    <a:pt x="136886" y="228524"/>
                  </a:lnTo>
                  <a:lnTo>
                    <a:pt x="136777" y="228653"/>
                  </a:lnTo>
                  <a:lnTo>
                    <a:pt x="136668" y="228792"/>
                  </a:lnTo>
                  <a:lnTo>
                    <a:pt x="136566" y="228931"/>
                  </a:lnTo>
                  <a:lnTo>
                    <a:pt x="136463" y="229088"/>
                  </a:lnTo>
                  <a:lnTo>
                    <a:pt x="136366" y="229245"/>
                  </a:lnTo>
                  <a:lnTo>
                    <a:pt x="136269" y="229402"/>
                  </a:lnTo>
                  <a:lnTo>
                    <a:pt x="136178" y="229569"/>
                  </a:lnTo>
                  <a:lnTo>
                    <a:pt x="136093" y="229745"/>
                  </a:lnTo>
                  <a:lnTo>
                    <a:pt x="136008" y="229930"/>
                  </a:lnTo>
                  <a:lnTo>
                    <a:pt x="135930" y="230115"/>
                  </a:lnTo>
                  <a:lnTo>
                    <a:pt x="135857" y="230300"/>
                  </a:lnTo>
                  <a:lnTo>
                    <a:pt x="135790" y="230494"/>
                  </a:lnTo>
                  <a:lnTo>
                    <a:pt x="135724" y="230697"/>
                  </a:lnTo>
                  <a:lnTo>
                    <a:pt x="135663" y="230901"/>
                  </a:lnTo>
                  <a:lnTo>
                    <a:pt x="135609" y="231104"/>
                  </a:lnTo>
                  <a:lnTo>
                    <a:pt x="133169" y="240864"/>
                  </a:lnTo>
                  <a:lnTo>
                    <a:pt x="128543" y="240864"/>
                  </a:lnTo>
                  <a:lnTo>
                    <a:pt x="128543" y="233602"/>
                  </a:lnTo>
                  <a:lnTo>
                    <a:pt x="128549" y="232992"/>
                  </a:lnTo>
                  <a:lnTo>
                    <a:pt x="128567" y="232390"/>
                  </a:lnTo>
                  <a:lnTo>
                    <a:pt x="128591" y="231798"/>
                  </a:lnTo>
                  <a:lnTo>
                    <a:pt x="128622" y="231197"/>
                  </a:lnTo>
                  <a:lnTo>
                    <a:pt x="128670" y="230614"/>
                  </a:lnTo>
                  <a:lnTo>
                    <a:pt x="128725" y="230022"/>
                  </a:lnTo>
                  <a:lnTo>
                    <a:pt x="128785" y="229449"/>
                  </a:lnTo>
                  <a:lnTo>
                    <a:pt x="128858" y="228866"/>
                  </a:lnTo>
                  <a:lnTo>
                    <a:pt x="128943" y="228301"/>
                  </a:lnTo>
                  <a:lnTo>
                    <a:pt x="129027" y="227728"/>
                  </a:lnTo>
                  <a:lnTo>
                    <a:pt x="129130" y="227173"/>
                  </a:lnTo>
                  <a:lnTo>
                    <a:pt x="129239" y="226618"/>
                  </a:lnTo>
                  <a:lnTo>
                    <a:pt x="129354" y="226072"/>
                  </a:lnTo>
                  <a:lnTo>
                    <a:pt x="129481" y="225526"/>
                  </a:lnTo>
                  <a:lnTo>
                    <a:pt x="129615" y="224990"/>
                  </a:lnTo>
                  <a:lnTo>
                    <a:pt x="129754" y="224462"/>
                  </a:lnTo>
                  <a:lnTo>
                    <a:pt x="129905" y="223935"/>
                  </a:lnTo>
                  <a:lnTo>
                    <a:pt x="130063" y="223417"/>
                  </a:lnTo>
                  <a:lnTo>
                    <a:pt x="130232" y="222908"/>
                  </a:lnTo>
                  <a:lnTo>
                    <a:pt x="130402" y="222399"/>
                  </a:lnTo>
                  <a:lnTo>
                    <a:pt x="130589" y="221909"/>
                  </a:lnTo>
                  <a:lnTo>
                    <a:pt x="130777" y="221419"/>
                  </a:lnTo>
                  <a:lnTo>
                    <a:pt x="130971" y="220938"/>
                  </a:lnTo>
                  <a:lnTo>
                    <a:pt x="131177" y="220466"/>
                  </a:lnTo>
                  <a:lnTo>
                    <a:pt x="131389" y="220003"/>
                  </a:lnTo>
                  <a:lnTo>
                    <a:pt x="131607" y="219541"/>
                  </a:lnTo>
                  <a:lnTo>
                    <a:pt x="131831" y="219097"/>
                  </a:lnTo>
                  <a:lnTo>
                    <a:pt x="132061" y="218653"/>
                  </a:lnTo>
                  <a:lnTo>
                    <a:pt x="132303" y="218227"/>
                  </a:lnTo>
                  <a:lnTo>
                    <a:pt x="132545" y="217802"/>
                  </a:lnTo>
                  <a:lnTo>
                    <a:pt x="132799" y="217385"/>
                  </a:lnTo>
                  <a:lnTo>
                    <a:pt x="133054" y="216988"/>
                  </a:lnTo>
                  <a:lnTo>
                    <a:pt x="133320" y="216590"/>
                  </a:lnTo>
                  <a:lnTo>
                    <a:pt x="133593" y="216201"/>
                  </a:lnTo>
                  <a:lnTo>
                    <a:pt x="133865" y="215831"/>
                  </a:lnTo>
                  <a:lnTo>
                    <a:pt x="134150" y="215461"/>
                  </a:lnTo>
                  <a:lnTo>
                    <a:pt x="134440" y="215110"/>
                  </a:lnTo>
                  <a:lnTo>
                    <a:pt x="134731" y="214768"/>
                  </a:lnTo>
                  <a:lnTo>
                    <a:pt x="135028" y="214434"/>
                  </a:lnTo>
                  <a:lnTo>
                    <a:pt x="135336" y="214111"/>
                  </a:lnTo>
                  <a:lnTo>
                    <a:pt x="135645" y="213796"/>
                  </a:lnTo>
                  <a:lnTo>
                    <a:pt x="135960" y="213500"/>
                  </a:lnTo>
                  <a:lnTo>
                    <a:pt x="136281" y="213213"/>
                  </a:lnTo>
                  <a:lnTo>
                    <a:pt x="136602" y="212936"/>
                  </a:lnTo>
                  <a:lnTo>
                    <a:pt x="136935" y="212668"/>
                  </a:lnTo>
                  <a:lnTo>
                    <a:pt x="137268" y="212409"/>
                  </a:lnTo>
                  <a:lnTo>
                    <a:pt x="137607" y="212168"/>
                  </a:lnTo>
                  <a:lnTo>
                    <a:pt x="137946" y="211937"/>
                  </a:lnTo>
                  <a:lnTo>
                    <a:pt x="138297" y="211724"/>
                  </a:lnTo>
                  <a:lnTo>
                    <a:pt x="138648" y="211520"/>
                  </a:lnTo>
                  <a:lnTo>
                    <a:pt x="139000" y="211326"/>
                  </a:lnTo>
                  <a:lnTo>
                    <a:pt x="139363" y="211150"/>
                  </a:lnTo>
                  <a:lnTo>
                    <a:pt x="139726" y="210984"/>
                  </a:lnTo>
                  <a:lnTo>
                    <a:pt x="140089" y="210827"/>
                  </a:lnTo>
                  <a:lnTo>
                    <a:pt x="140459" y="210697"/>
                  </a:lnTo>
                  <a:lnTo>
                    <a:pt x="140834" y="210568"/>
                  </a:lnTo>
                  <a:lnTo>
                    <a:pt x="141209" y="210457"/>
                  </a:lnTo>
                  <a:lnTo>
                    <a:pt x="141591" y="210364"/>
                  </a:lnTo>
                  <a:lnTo>
                    <a:pt x="141972" y="210281"/>
                  </a:lnTo>
                  <a:lnTo>
                    <a:pt x="142360" y="210207"/>
                  </a:lnTo>
                  <a:lnTo>
                    <a:pt x="142747" y="210161"/>
                  </a:lnTo>
                  <a:lnTo>
                    <a:pt x="143141" y="210124"/>
                  </a:lnTo>
                  <a:lnTo>
                    <a:pt x="143534" y="210096"/>
                  </a:lnTo>
                  <a:lnTo>
                    <a:pt x="143928" y="210087"/>
                  </a:lnTo>
                  <a:close/>
                  <a:moveTo>
                    <a:pt x="120242" y="280735"/>
                  </a:moveTo>
                  <a:lnTo>
                    <a:pt x="120302" y="283168"/>
                  </a:lnTo>
                  <a:lnTo>
                    <a:pt x="120375" y="285768"/>
                  </a:lnTo>
                  <a:lnTo>
                    <a:pt x="120460" y="288506"/>
                  </a:lnTo>
                  <a:lnTo>
                    <a:pt x="120557" y="291392"/>
                  </a:lnTo>
                  <a:lnTo>
                    <a:pt x="120666" y="294417"/>
                  </a:lnTo>
                  <a:lnTo>
                    <a:pt x="120793" y="297581"/>
                  </a:lnTo>
                  <a:lnTo>
                    <a:pt x="120932" y="300884"/>
                  </a:lnTo>
                  <a:lnTo>
                    <a:pt x="121090" y="304306"/>
                  </a:lnTo>
                  <a:lnTo>
                    <a:pt x="120757" y="304713"/>
                  </a:lnTo>
                  <a:lnTo>
                    <a:pt x="120569" y="304926"/>
                  </a:lnTo>
                  <a:lnTo>
                    <a:pt x="120369" y="305148"/>
                  </a:lnTo>
                  <a:lnTo>
                    <a:pt x="120157" y="305370"/>
                  </a:lnTo>
                  <a:lnTo>
                    <a:pt x="119933" y="305602"/>
                  </a:lnTo>
                  <a:lnTo>
                    <a:pt x="119697" y="305833"/>
                  </a:lnTo>
                  <a:lnTo>
                    <a:pt x="119455" y="306064"/>
                  </a:lnTo>
                  <a:lnTo>
                    <a:pt x="119194" y="306305"/>
                  </a:lnTo>
                  <a:lnTo>
                    <a:pt x="118922" y="306545"/>
                  </a:lnTo>
                  <a:lnTo>
                    <a:pt x="118637" y="306776"/>
                  </a:lnTo>
                  <a:lnTo>
                    <a:pt x="118335" y="307017"/>
                  </a:lnTo>
                  <a:lnTo>
                    <a:pt x="118026" y="307248"/>
                  </a:lnTo>
                  <a:lnTo>
                    <a:pt x="117705" y="307479"/>
                  </a:lnTo>
                  <a:lnTo>
                    <a:pt x="117372" y="307701"/>
                  </a:lnTo>
                  <a:lnTo>
                    <a:pt x="117027" y="307923"/>
                  </a:lnTo>
                  <a:lnTo>
                    <a:pt x="116670" y="308136"/>
                  </a:lnTo>
                  <a:lnTo>
                    <a:pt x="116294" y="308349"/>
                  </a:lnTo>
                  <a:lnTo>
                    <a:pt x="115913" y="308543"/>
                  </a:lnTo>
                  <a:lnTo>
                    <a:pt x="115519" y="308738"/>
                  </a:lnTo>
                  <a:lnTo>
                    <a:pt x="115108" y="308923"/>
                  </a:lnTo>
                  <a:lnTo>
                    <a:pt x="114690" y="309089"/>
                  </a:lnTo>
                  <a:lnTo>
                    <a:pt x="114254" y="309246"/>
                  </a:lnTo>
                  <a:lnTo>
                    <a:pt x="113806" y="309394"/>
                  </a:lnTo>
                  <a:lnTo>
                    <a:pt x="113352" y="309524"/>
                  </a:lnTo>
                  <a:lnTo>
                    <a:pt x="112879" y="309644"/>
                  </a:lnTo>
                  <a:lnTo>
                    <a:pt x="112395" y="309746"/>
                  </a:lnTo>
                  <a:lnTo>
                    <a:pt x="111905" y="309829"/>
                  </a:lnTo>
                  <a:lnTo>
                    <a:pt x="111396" y="309903"/>
                  </a:lnTo>
                  <a:lnTo>
                    <a:pt x="110875" y="309949"/>
                  </a:lnTo>
                  <a:lnTo>
                    <a:pt x="110342" y="309977"/>
                  </a:lnTo>
                  <a:lnTo>
                    <a:pt x="109798" y="309986"/>
                  </a:lnTo>
                  <a:lnTo>
                    <a:pt x="109247" y="309977"/>
                  </a:lnTo>
                  <a:lnTo>
                    <a:pt x="108714" y="309949"/>
                  </a:lnTo>
                  <a:lnTo>
                    <a:pt x="108187" y="309903"/>
                  </a:lnTo>
                  <a:lnTo>
                    <a:pt x="107678" y="309829"/>
                  </a:lnTo>
                  <a:lnTo>
                    <a:pt x="107182" y="309746"/>
                  </a:lnTo>
                  <a:lnTo>
                    <a:pt x="106697" y="309644"/>
                  </a:lnTo>
                  <a:lnTo>
                    <a:pt x="106225" y="309524"/>
                  </a:lnTo>
                  <a:lnTo>
                    <a:pt x="105765" y="309394"/>
                  </a:lnTo>
                  <a:lnTo>
                    <a:pt x="105323" y="309246"/>
                  </a:lnTo>
                  <a:lnTo>
                    <a:pt x="104887" y="309089"/>
                  </a:lnTo>
                  <a:lnTo>
                    <a:pt x="104469" y="308923"/>
                  </a:lnTo>
                  <a:lnTo>
                    <a:pt x="104058" y="308738"/>
                  </a:lnTo>
                  <a:lnTo>
                    <a:pt x="103664" y="308553"/>
                  </a:lnTo>
                  <a:lnTo>
                    <a:pt x="103277" y="308349"/>
                  </a:lnTo>
                  <a:lnTo>
                    <a:pt x="102907" y="308145"/>
                  </a:lnTo>
                  <a:lnTo>
                    <a:pt x="102550" y="307933"/>
                  </a:lnTo>
                  <a:lnTo>
                    <a:pt x="102205" y="307711"/>
                  </a:lnTo>
                  <a:lnTo>
                    <a:pt x="101872" y="307489"/>
                  </a:lnTo>
                  <a:lnTo>
                    <a:pt x="101551" y="307257"/>
                  </a:lnTo>
                  <a:lnTo>
                    <a:pt x="101242" y="307026"/>
                  </a:lnTo>
                  <a:lnTo>
                    <a:pt x="100945" y="306786"/>
                  </a:lnTo>
                  <a:lnTo>
                    <a:pt x="100661" y="306554"/>
                  </a:lnTo>
                  <a:lnTo>
                    <a:pt x="100388" y="306314"/>
                  </a:lnTo>
                  <a:lnTo>
                    <a:pt x="100128" y="306073"/>
                  </a:lnTo>
                  <a:lnTo>
                    <a:pt x="99886" y="305842"/>
                  </a:lnTo>
                  <a:lnTo>
                    <a:pt x="99650" y="305611"/>
                  </a:lnTo>
                  <a:lnTo>
                    <a:pt x="99426" y="305379"/>
                  </a:lnTo>
                  <a:lnTo>
                    <a:pt x="99214" y="305157"/>
                  </a:lnTo>
                  <a:lnTo>
                    <a:pt x="99020" y="304935"/>
                  </a:lnTo>
                  <a:lnTo>
                    <a:pt x="98832" y="304723"/>
                  </a:lnTo>
                  <a:lnTo>
                    <a:pt x="98499" y="304316"/>
                  </a:lnTo>
                  <a:lnTo>
                    <a:pt x="98657" y="300893"/>
                  </a:lnTo>
                  <a:lnTo>
                    <a:pt x="98796" y="297600"/>
                  </a:lnTo>
                  <a:lnTo>
                    <a:pt x="98923" y="294436"/>
                  </a:lnTo>
                  <a:lnTo>
                    <a:pt x="99032" y="291411"/>
                  </a:lnTo>
                  <a:lnTo>
                    <a:pt x="99129" y="288524"/>
                  </a:lnTo>
                  <a:lnTo>
                    <a:pt x="99214" y="285786"/>
                  </a:lnTo>
                  <a:lnTo>
                    <a:pt x="99287" y="283196"/>
                  </a:lnTo>
                  <a:lnTo>
                    <a:pt x="99347" y="280754"/>
                  </a:lnTo>
                  <a:lnTo>
                    <a:pt x="99977" y="281022"/>
                  </a:lnTo>
                  <a:lnTo>
                    <a:pt x="100612" y="281272"/>
                  </a:lnTo>
                  <a:lnTo>
                    <a:pt x="101242" y="281512"/>
                  </a:lnTo>
                  <a:lnTo>
                    <a:pt x="101884" y="281725"/>
                  </a:lnTo>
                  <a:lnTo>
                    <a:pt x="102526" y="281929"/>
                  </a:lnTo>
                  <a:lnTo>
                    <a:pt x="103168" y="282114"/>
                  </a:lnTo>
                  <a:lnTo>
                    <a:pt x="103809" y="282280"/>
                  </a:lnTo>
                  <a:lnTo>
                    <a:pt x="104457" y="282428"/>
                  </a:lnTo>
                  <a:lnTo>
                    <a:pt x="105111" y="282558"/>
                  </a:lnTo>
                  <a:lnTo>
                    <a:pt x="105759" y="282669"/>
                  </a:lnTo>
                  <a:lnTo>
                    <a:pt x="106413" y="282770"/>
                  </a:lnTo>
                  <a:lnTo>
                    <a:pt x="107067" y="282854"/>
                  </a:lnTo>
                  <a:lnTo>
                    <a:pt x="107727" y="282909"/>
                  </a:lnTo>
                  <a:lnTo>
                    <a:pt x="108381" y="282955"/>
                  </a:lnTo>
                  <a:lnTo>
                    <a:pt x="109041" y="282983"/>
                  </a:lnTo>
                  <a:lnTo>
                    <a:pt x="109701" y="282992"/>
                  </a:lnTo>
                  <a:lnTo>
                    <a:pt x="109828" y="282992"/>
                  </a:lnTo>
                  <a:lnTo>
                    <a:pt x="110494" y="282983"/>
                  </a:lnTo>
                  <a:lnTo>
                    <a:pt x="111154" y="282955"/>
                  </a:lnTo>
                  <a:lnTo>
                    <a:pt x="111814" y="282909"/>
                  </a:lnTo>
                  <a:lnTo>
                    <a:pt x="112474" y="282844"/>
                  </a:lnTo>
                  <a:lnTo>
                    <a:pt x="113134" y="282770"/>
                  </a:lnTo>
                  <a:lnTo>
                    <a:pt x="113794" y="282669"/>
                  </a:lnTo>
                  <a:lnTo>
                    <a:pt x="114448" y="282558"/>
                  </a:lnTo>
                  <a:lnTo>
                    <a:pt x="115101" y="282419"/>
                  </a:lnTo>
                  <a:lnTo>
                    <a:pt x="115749" y="282271"/>
                  </a:lnTo>
                  <a:lnTo>
                    <a:pt x="116403" y="282104"/>
                  </a:lnTo>
                  <a:lnTo>
                    <a:pt x="117051" y="281919"/>
                  </a:lnTo>
                  <a:lnTo>
                    <a:pt x="117693" y="281716"/>
                  </a:lnTo>
                  <a:lnTo>
                    <a:pt x="118335" y="281494"/>
                  </a:lnTo>
                  <a:lnTo>
                    <a:pt x="118970" y="281253"/>
                  </a:lnTo>
                  <a:lnTo>
                    <a:pt x="119606" y="281004"/>
                  </a:lnTo>
                  <a:lnTo>
                    <a:pt x="120242" y="280735"/>
                  </a:lnTo>
                  <a:close/>
                  <a:moveTo>
                    <a:pt x="92596" y="311818"/>
                  </a:moveTo>
                  <a:lnTo>
                    <a:pt x="92965" y="312345"/>
                  </a:lnTo>
                  <a:lnTo>
                    <a:pt x="93177" y="312623"/>
                  </a:lnTo>
                  <a:lnTo>
                    <a:pt x="93401" y="312910"/>
                  </a:lnTo>
                  <a:lnTo>
                    <a:pt x="93637" y="313215"/>
                  </a:lnTo>
                  <a:lnTo>
                    <a:pt x="93892" y="313529"/>
                  </a:lnTo>
                  <a:lnTo>
                    <a:pt x="94158" y="313853"/>
                  </a:lnTo>
                  <a:lnTo>
                    <a:pt x="94443" y="314177"/>
                  </a:lnTo>
                  <a:lnTo>
                    <a:pt x="94745" y="314510"/>
                  </a:lnTo>
                  <a:lnTo>
                    <a:pt x="95054" y="314852"/>
                  </a:lnTo>
                  <a:lnTo>
                    <a:pt x="95387" y="315195"/>
                  </a:lnTo>
                  <a:lnTo>
                    <a:pt x="95732" y="315537"/>
                  </a:lnTo>
                  <a:lnTo>
                    <a:pt x="96090" y="315879"/>
                  </a:lnTo>
                  <a:lnTo>
                    <a:pt x="96465" y="316231"/>
                  </a:lnTo>
                  <a:lnTo>
                    <a:pt x="96859" y="316573"/>
                  </a:lnTo>
                  <a:lnTo>
                    <a:pt x="97258" y="316915"/>
                  </a:lnTo>
                  <a:lnTo>
                    <a:pt x="97682" y="317258"/>
                  </a:lnTo>
                  <a:lnTo>
                    <a:pt x="98118" y="317591"/>
                  </a:lnTo>
                  <a:lnTo>
                    <a:pt x="98566" y="317924"/>
                  </a:lnTo>
                  <a:lnTo>
                    <a:pt x="99032" y="318247"/>
                  </a:lnTo>
                  <a:lnTo>
                    <a:pt x="99517" y="318562"/>
                  </a:lnTo>
                  <a:lnTo>
                    <a:pt x="100013" y="318876"/>
                  </a:lnTo>
                  <a:lnTo>
                    <a:pt x="100522" y="319172"/>
                  </a:lnTo>
                  <a:lnTo>
                    <a:pt x="101054" y="319450"/>
                  </a:lnTo>
                  <a:lnTo>
                    <a:pt x="101593" y="319728"/>
                  </a:lnTo>
                  <a:lnTo>
                    <a:pt x="102150" y="319987"/>
                  </a:lnTo>
                  <a:lnTo>
                    <a:pt x="102726" y="320227"/>
                  </a:lnTo>
                  <a:lnTo>
                    <a:pt x="103313" y="320458"/>
                  </a:lnTo>
                  <a:lnTo>
                    <a:pt x="103610" y="320569"/>
                  </a:lnTo>
                  <a:lnTo>
                    <a:pt x="103918" y="320671"/>
                  </a:lnTo>
                  <a:lnTo>
                    <a:pt x="104221" y="320773"/>
                  </a:lnTo>
                  <a:lnTo>
                    <a:pt x="104536" y="320865"/>
                  </a:lnTo>
                  <a:lnTo>
                    <a:pt x="104851" y="320958"/>
                  </a:lnTo>
                  <a:lnTo>
                    <a:pt x="105166" y="321041"/>
                  </a:lnTo>
                  <a:lnTo>
                    <a:pt x="105493" y="321115"/>
                  </a:lnTo>
                  <a:lnTo>
                    <a:pt x="105820" y="321189"/>
                  </a:lnTo>
                  <a:lnTo>
                    <a:pt x="105777" y="321772"/>
                  </a:lnTo>
                  <a:lnTo>
                    <a:pt x="105729" y="322355"/>
                  </a:lnTo>
                  <a:lnTo>
                    <a:pt x="105680" y="322919"/>
                  </a:lnTo>
                  <a:lnTo>
                    <a:pt x="105626" y="323483"/>
                  </a:lnTo>
                  <a:lnTo>
                    <a:pt x="105565" y="324048"/>
                  </a:lnTo>
                  <a:lnTo>
                    <a:pt x="105499" y="324593"/>
                  </a:lnTo>
                  <a:lnTo>
                    <a:pt x="105432" y="325139"/>
                  </a:lnTo>
                  <a:lnTo>
                    <a:pt x="105359" y="325676"/>
                  </a:lnTo>
                  <a:lnTo>
                    <a:pt x="105281" y="326212"/>
                  </a:lnTo>
                  <a:lnTo>
                    <a:pt x="105202" y="326730"/>
                  </a:lnTo>
                  <a:lnTo>
                    <a:pt x="105117" y="327248"/>
                  </a:lnTo>
                  <a:lnTo>
                    <a:pt x="105026" y="327767"/>
                  </a:lnTo>
                  <a:lnTo>
                    <a:pt x="104930" y="328266"/>
                  </a:lnTo>
                  <a:lnTo>
                    <a:pt x="104833" y="328766"/>
                  </a:lnTo>
                  <a:lnTo>
                    <a:pt x="104730" y="329265"/>
                  </a:lnTo>
                  <a:lnTo>
                    <a:pt x="104627" y="329746"/>
                  </a:lnTo>
                  <a:lnTo>
                    <a:pt x="104512" y="330227"/>
                  </a:lnTo>
                  <a:lnTo>
                    <a:pt x="104397" y="330699"/>
                  </a:lnTo>
                  <a:lnTo>
                    <a:pt x="104276" y="331162"/>
                  </a:lnTo>
                  <a:lnTo>
                    <a:pt x="104155" y="331615"/>
                  </a:lnTo>
                  <a:lnTo>
                    <a:pt x="104027" y="332068"/>
                  </a:lnTo>
                  <a:lnTo>
                    <a:pt x="103894" y="332512"/>
                  </a:lnTo>
                  <a:lnTo>
                    <a:pt x="103755" y="332947"/>
                  </a:lnTo>
                  <a:lnTo>
                    <a:pt x="103616" y="333382"/>
                  </a:lnTo>
                  <a:lnTo>
                    <a:pt x="103470" y="333807"/>
                  </a:lnTo>
                  <a:lnTo>
                    <a:pt x="103319" y="334224"/>
                  </a:lnTo>
                  <a:lnTo>
                    <a:pt x="103168" y="334631"/>
                  </a:lnTo>
                  <a:lnTo>
                    <a:pt x="103010" y="335028"/>
                  </a:lnTo>
                  <a:lnTo>
                    <a:pt x="102847" y="335426"/>
                  </a:lnTo>
                  <a:lnTo>
                    <a:pt x="102683" y="335815"/>
                  </a:lnTo>
                  <a:lnTo>
                    <a:pt x="102514" y="336194"/>
                  </a:lnTo>
                  <a:lnTo>
                    <a:pt x="102338" y="336564"/>
                  </a:lnTo>
                  <a:lnTo>
                    <a:pt x="102163" y="336934"/>
                  </a:lnTo>
                  <a:lnTo>
                    <a:pt x="101981" y="337295"/>
                  </a:lnTo>
                  <a:lnTo>
                    <a:pt x="101793" y="337646"/>
                  </a:lnTo>
                  <a:lnTo>
                    <a:pt x="101605" y="337989"/>
                  </a:lnTo>
                  <a:lnTo>
                    <a:pt x="101412" y="338322"/>
                  </a:lnTo>
                  <a:lnTo>
                    <a:pt x="101212" y="338655"/>
                  </a:lnTo>
                  <a:lnTo>
                    <a:pt x="101012" y="338979"/>
                  </a:lnTo>
                  <a:lnTo>
                    <a:pt x="100806" y="339293"/>
                  </a:lnTo>
                  <a:lnTo>
                    <a:pt x="100594" y="339598"/>
                  </a:lnTo>
                  <a:lnTo>
                    <a:pt x="100376" y="339894"/>
                  </a:lnTo>
                  <a:lnTo>
                    <a:pt x="100158" y="340190"/>
                  </a:lnTo>
                  <a:lnTo>
                    <a:pt x="99940" y="340477"/>
                  </a:lnTo>
                  <a:lnTo>
                    <a:pt x="99710" y="340755"/>
                  </a:lnTo>
                  <a:lnTo>
                    <a:pt x="99486" y="341023"/>
                  </a:lnTo>
                  <a:lnTo>
                    <a:pt x="99250" y="341282"/>
                  </a:lnTo>
                  <a:lnTo>
                    <a:pt x="99014" y="341532"/>
                  </a:lnTo>
                  <a:lnTo>
                    <a:pt x="98772" y="341782"/>
                  </a:lnTo>
                  <a:lnTo>
                    <a:pt x="98524" y="342022"/>
                  </a:lnTo>
                  <a:lnTo>
                    <a:pt x="98275" y="342253"/>
                  </a:lnTo>
                  <a:lnTo>
                    <a:pt x="98021" y="342475"/>
                  </a:lnTo>
                  <a:lnTo>
                    <a:pt x="97767" y="342688"/>
                  </a:lnTo>
                  <a:lnTo>
                    <a:pt x="97506" y="342892"/>
                  </a:lnTo>
                  <a:lnTo>
                    <a:pt x="97240" y="343095"/>
                  </a:lnTo>
                  <a:lnTo>
                    <a:pt x="96974" y="343289"/>
                  </a:lnTo>
                  <a:lnTo>
                    <a:pt x="96701" y="343474"/>
                  </a:lnTo>
                  <a:lnTo>
                    <a:pt x="96423" y="343641"/>
                  </a:lnTo>
                  <a:lnTo>
                    <a:pt x="96144" y="343817"/>
                  </a:lnTo>
                  <a:lnTo>
                    <a:pt x="95860" y="343974"/>
                  </a:lnTo>
                  <a:lnTo>
                    <a:pt x="95569" y="344122"/>
                  </a:lnTo>
                  <a:lnTo>
                    <a:pt x="95278" y="344270"/>
                  </a:lnTo>
                  <a:lnTo>
                    <a:pt x="94988" y="344400"/>
                  </a:lnTo>
                  <a:lnTo>
                    <a:pt x="94685" y="344529"/>
                  </a:lnTo>
                  <a:lnTo>
                    <a:pt x="94340" y="344668"/>
                  </a:lnTo>
                  <a:lnTo>
                    <a:pt x="93989" y="344788"/>
                  </a:lnTo>
                  <a:lnTo>
                    <a:pt x="93637" y="344899"/>
                  </a:lnTo>
                  <a:lnTo>
                    <a:pt x="93280" y="345001"/>
                  </a:lnTo>
                  <a:lnTo>
                    <a:pt x="92923" y="345093"/>
                  </a:lnTo>
                  <a:lnTo>
                    <a:pt x="92566" y="345167"/>
                  </a:lnTo>
                  <a:lnTo>
                    <a:pt x="92202" y="345232"/>
                  </a:lnTo>
                  <a:lnTo>
                    <a:pt x="91839" y="345288"/>
                  </a:lnTo>
                  <a:lnTo>
                    <a:pt x="91470" y="345334"/>
                  </a:lnTo>
                  <a:lnTo>
                    <a:pt x="91107" y="345362"/>
                  </a:lnTo>
                  <a:lnTo>
                    <a:pt x="90737" y="345380"/>
                  </a:lnTo>
                  <a:lnTo>
                    <a:pt x="90368" y="345389"/>
                  </a:lnTo>
                  <a:lnTo>
                    <a:pt x="89999" y="345389"/>
                  </a:lnTo>
                  <a:lnTo>
                    <a:pt x="89629" y="345380"/>
                  </a:lnTo>
                  <a:lnTo>
                    <a:pt x="89260" y="345362"/>
                  </a:lnTo>
                  <a:lnTo>
                    <a:pt x="88891" y="345325"/>
                  </a:lnTo>
                  <a:lnTo>
                    <a:pt x="88521" y="345288"/>
                  </a:lnTo>
                  <a:lnTo>
                    <a:pt x="88152" y="345232"/>
                  </a:lnTo>
                  <a:lnTo>
                    <a:pt x="87783" y="345167"/>
                  </a:lnTo>
                  <a:lnTo>
                    <a:pt x="87413" y="345093"/>
                  </a:lnTo>
                  <a:lnTo>
                    <a:pt x="87044" y="345010"/>
                  </a:lnTo>
                  <a:lnTo>
                    <a:pt x="86674" y="344918"/>
                  </a:lnTo>
                  <a:lnTo>
                    <a:pt x="86305" y="344816"/>
                  </a:lnTo>
                  <a:lnTo>
                    <a:pt x="85942" y="344705"/>
                  </a:lnTo>
                  <a:lnTo>
                    <a:pt x="85579" y="344575"/>
                  </a:lnTo>
                  <a:lnTo>
                    <a:pt x="85215" y="344446"/>
                  </a:lnTo>
                  <a:lnTo>
                    <a:pt x="84852" y="344307"/>
                  </a:lnTo>
                  <a:lnTo>
                    <a:pt x="84495" y="344159"/>
                  </a:lnTo>
                  <a:lnTo>
                    <a:pt x="84138" y="343992"/>
                  </a:lnTo>
                  <a:lnTo>
                    <a:pt x="83786" y="343826"/>
                  </a:lnTo>
                  <a:lnTo>
                    <a:pt x="83435" y="343650"/>
                  </a:lnTo>
                  <a:lnTo>
                    <a:pt x="83084" y="343465"/>
                  </a:lnTo>
                  <a:lnTo>
                    <a:pt x="82739" y="343271"/>
                  </a:lnTo>
                  <a:lnTo>
                    <a:pt x="82394" y="343067"/>
                  </a:lnTo>
                  <a:lnTo>
                    <a:pt x="82055" y="342855"/>
                  </a:lnTo>
                  <a:lnTo>
                    <a:pt x="81722" y="342633"/>
                  </a:lnTo>
                  <a:lnTo>
                    <a:pt x="81389" y="342401"/>
                  </a:lnTo>
                  <a:lnTo>
                    <a:pt x="81062" y="342161"/>
                  </a:lnTo>
                  <a:lnTo>
                    <a:pt x="80735" y="341920"/>
                  </a:lnTo>
                  <a:lnTo>
                    <a:pt x="80414" y="341661"/>
                  </a:lnTo>
                  <a:lnTo>
                    <a:pt x="80099" y="341402"/>
                  </a:lnTo>
                  <a:lnTo>
                    <a:pt x="79790" y="341134"/>
                  </a:lnTo>
                  <a:lnTo>
                    <a:pt x="79481" y="340856"/>
                  </a:lnTo>
                  <a:lnTo>
                    <a:pt x="79179" y="340570"/>
                  </a:lnTo>
                  <a:lnTo>
                    <a:pt x="78888" y="340274"/>
                  </a:lnTo>
                  <a:lnTo>
                    <a:pt x="78591" y="339978"/>
                  </a:lnTo>
                  <a:lnTo>
                    <a:pt x="78307" y="339672"/>
                  </a:lnTo>
                  <a:lnTo>
                    <a:pt x="78028" y="339358"/>
                  </a:lnTo>
                  <a:lnTo>
                    <a:pt x="77756" y="339034"/>
                  </a:lnTo>
                  <a:lnTo>
                    <a:pt x="77489" y="338701"/>
                  </a:lnTo>
                  <a:lnTo>
                    <a:pt x="77229" y="338368"/>
                  </a:lnTo>
                  <a:lnTo>
                    <a:pt x="76975" y="338026"/>
                  </a:lnTo>
                  <a:lnTo>
                    <a:pt x="76727" y="337674"/>
                  </a:lnTo>
                  <a:lnTo>
                    <a:pt x="76484" y="337323"/>
                  </a:lnTo>
                  <a:lnTo>
                    <a:pt x="76248" y="336962"/>
                  </a:lnTo>
                  <a:lnTo>
                    <a:pt x="76024" y="336592"/>
                  </a:lnTo>
                  <a:lnTo>
                    <a:pt x="75800" y="336213"/>
                  </a:lnTo>
                  <a:lnTo>
                    <a:pt x="75588" y="335833"/>
                  </a:lnTo>
                  <a:lnTo>
                    <a:pt x="75382" y="335445"/>
                  </a:lnTo>
                  <a:lnTo>
                    <a:pt x="75189" y="335056"/>
                  </a:lnTo>
                  <a:lnTo>
                    <a:pt x="75001" y="334658"/>
                  </a:lnTo>
                  <a:lnTo>
                    <a:pt x="74819" y="334251"/>
                  </a:lnTo>
                  <a:lnTo>
                    <a:pt x="74650" y="333844"/>
                  </a:lnTo>
                  <a:lnTo>
                    <a:pt x="74486" y="333428"/>
                  </a:lnTo>
                  <a:lnTo>
                    <a:pt x="74359" y="333076"/>
                  </a:lnTo>
                  <a:lnTo>
                    <a:pt x="74238" y="332734"/>
                  </a:lnTo>
                  <a:lnTo>
                    <a:pt x="74129" y="332383"/>
                  </a:lnTo>
                  <a:lnTo>
                    <a:pt x="74026" y="332040"/>
                  </a:lnTo>
                  <a:lnTo>
                    <a:pt x="73929" y="331698"/>
                  </a:lnTo>
                  <a:lnTo>
                    <a:pt x="73838" y="331356"/>
                  </a:lnTo>
                  <a:lnTo>
                    <a:pt x="73754" y="331014"/>
                  </a:lnTo>
                  <a:lnTo>
                    <a:pt x="73681" y="330671"/>
                  </a:lnTo>
                  <a:lnTo>
                    <a:pt x="73608" y="330329"/>
                  </a:lnTo>
                  <a:lnTo>
                    <a:pt x="73548" y="329987"/>
                  </a:lnTo>
                  <a:lnTo>
                    <a:pt x="73493" y="329644"/>
                  </a:lnTo>
                  <a:lnTo>
                    <a:pt x="73445" y="329302"/>
                  </a:lnTo>
                  <a:lnTo>
                    <a:pt x="73403" y="328969"/>
                  </a:lnTo>
                  <a:lnTo>
                    <a:pt x="73366" y="328627"/>
                  </a:lnTo>
                  <a:lnTo>
                    <a:pt x="73342" y="328294"/>
                  </a:lnTo>
                  <a:lnTo>
                    <a:pt x="73318" y="327961"/>
                  </a:lnTo>
                  <a:lnTo>
                    <a:pt x="73300" y="327628"/>
                  </a:lnTo>
                  <a:lnTo>
                    <a:pt x="73287" y="327285"/>
                  </a:lnTo>
                  <a:lnTo>
                    <a:pt x="73281" y="326962"/>
                  </a:lnTo>
                  <a:lnTo>
                    <a:pt x="73281" y="326629"/>
                  </a:lnTo>
                  <a:lnTo>
                    <a:pt x="73287" y="326296"/>
                  </a:lnTo>
                  <a:lnTo>
                    <a:pt x="73300" y="325963"/>
                  </a:lnTo>
                  <a:lnTo>
                    <a:pt x="73318" y="325639"/>
                  </a:lnTo>
                  <a:lnTo>
                    <a:pt x="73342" y="325315"/>
                  </a:lnTo>
                  <a:lnTo>
                    <a:pt x="73366" y="324991"/>
                  </a:lnTo>
                  <a:lnTo>
                    <a:pt x="73396" y="324667"/>
                  </a:lnTo>
                  <a:lnTo>
                    <a:pt x="73433" y="324344"/>
                  </a:lnTo>
                  <a:lnTo>
                    <a:pt x="73475" y="324020"/>
                  </a:lnTo>
                  <a:lnTo>
                    <a:pt x="73524" y="323705"/>
                  </a:lnTo>
                  <a:lnTo>
                    <a:pt x="73578" y="323382"/>
                  </a:lnTo>
                  <a:lnTo>
                    <a:pt x="73633" y="323067"/>
                  </a:lnTo>
                  <a:lnTo>
                    <a:pt x="73693" y="322753"/>
                  </a:lnTo>
                  <a:lnTo>
                    <a:pt x="73754" y="322447"/>
                  </a:lnTo>
                  <a:lnTo>
                    <a:pt x="73826" y="322133"/>
                  </a:lnTo>
                  <a:lnTo>
                    <a:pt x="73899" y="321827"/>
                  </a:lnTo>
                  <a:lnTo>
                    <a:pt x="73972" y="321513"/>
                  </a:lnTo>
                  <a:lnTo>
                    <a:pt x="74050" y="321208"/>
                  </a:lnTo>
                  <a:lnTo>
                    <a:pt x="74135" y="320912"/>
                  </a:lnTo>
                  <a:lnTo>
                    <a:pt x="74226" y="320606"/>
                  </a:lnTo>
                  <a:lnTo>
                    <a:pt x="74317" y="320310"/>
                  </a:lnTo>
                  <a:lnTo>
                    <a:pt x="74504" y="319718"/>
                  </a:lnTo>
                  <a:lnTo>
                    <a:pt x="74710" y="319126"/>
                  </a:lnTo>
                  <a:lnTo>
                    <a:pt x="74928" y="318553"/>
                  </a:lnTo>
                  <a:lnTo>
                    <a:pt x="75152" y="317988"/>
                  </a:lnTo>
                  <a:lnTo>
                    <a:pt x="75388" y="317433"/>
                  </a:lnTo>
                  <a:lnTo>
                    <a:pt x="75637" y="316878"/>
                  </a:lnTo>
                  <a:lnTo>
                    <a:pt x="75891" y="316342"/>
                  </a:lnTo>
                  <a:lnTo>
                    <a:pt x="76151" y="315814"/>
                  </a:lnTo>
                  <a:lnTo>
                    <a:pt x="76418" y="315306"/>
                  </a:lnTo>
                  <a:lnTo>
                    <a:pt x="76690" y="314797"/>
                  </a:lnTo>
                  <a:lnTo>
                    <a:pt x="76963" y="314297"/>
                  </a:lnTo>
                  <a:lnTo>
                    <a:pt x="77247" y="313816"/>
                  </a:lnTo>
                  <a:lnTo>
                    <a:pt x="78162" y="313659"/>
                  </a:lnTo>
                  <a:lnTo>
                    <a:pt x="79088" y="313502"/>
                  </a:lnTo>
                  <a:lnTo>
                    <a:pt x="80014" y="313344"/>
                  </a:lnTo>
                  <a:lnTo>
                    <a:pt x="80953" y="313196"/>
                  </a:lnTo>
                  <a:lnTo>
                    <a:pt x="81891" y="313058"/>
                  </a:lnTo>
                  <a:lnTo>
                    <a:pt x="82836" y="312919"/>
                  </a:lnTo>
                  <a:lnTo>
                    <a:pt x="83786" y="312789"/>
                  </a:lnTo>
                  <a:lnTo>
                    <a:pt x="84743" y="312660"/>
                  </a:lnTo>
                  <a:lnTo>
                    <a:pt x="85706" y="312540"/>
                  </a:lnTo>
                  <a:lnTo>
                    <a:pt x="86674" y="312419"/>
                  </a:lnTo>
                  <a:lnTo>
                    <a:pt x="87643" y="312308"/>
                  </a:lnTo>
                  <a:lnTo>
                    <a:pt x="88624" y="312197"/>
                  </a:lnTo>
                  <a:lnTo>
                    <a:pt x="89611" y="312096"/>
                  </a:lnTo>
                  <a:lnTo>
                    <a:pt x="90598" y="312003"/>
                  </a:lnTo>
                  <a:lnTo>
                    <a:pt x="91597" y="311911"/>
                  </a:lnTo>
                  <a:lnTo>
                    <a:pt x="92596" y="311818"/>
                  </a:lnTo>
                  <a:close/>
                  <a:moveTo>
                    <a:pt x="126993" y="311818"/>
                  </a:moveTo>
                  <a:lnTo>
                    <a:pt x="128991" y="312003"/>
                  </a:lnTo>
                  <a:lnTo>
                    <a:pt x="129978" y="312096"/>
                  </a:lnTo>
                  <a:lnTo>
                    <a:pt x="130959" y="312197"/>
                  </a:lnTo>
                  <a:lnTo>
                    <a:pt x="131940" y="312308"/>
                  </a:lnTo>
                  <a:lnTo>
                    <a:pt x="132914" y="312419"/>
                  </a:lnTo>
                  <a:lnTo>
                    <a:pt x="133877" y="312540"/>
                  </a:lnTo>
                  <a:lnTo>
                    <a:pt x="134840" y="312660"/>
                  </a:lnTo>
                  <a:lnTo>
                    <a:pt x="135797" y="312789"/>
                  </a:lnTo>
                  <a:lnTo>
                    <a:pt x="136753" y="312919"/>
                  </a:lnTo>
                  <a:lnTo>
                    <a:pt x="137698" y="313058"/>
                  </a:lnTo>
                  <a:lnTo>
                    <a:pt x="138636" y="313206"/>
                  </a:lnTo>
                  <a:lnTo>
                    <a:pt x="139575" y="313354"/>
                  </a:lnTo>
                  <a:lnTo>
                    <a:pt x="140507" y="313511"/>
                  </a:lnTo>
                  <a:lnTo>
                    <a:pt x="141427" y="313668"/>
                  </a:lnTo>
                  <a:lnTo>
                    <a:pt x="142348" y="313835"/>
                  </a:lnTo>
                  <a:lnTo>
                    <a:pt x="142626" y="314316"/>
                  </a:lnTo>
                  <a:lnTo>
                    <a:pt x="142905" y="314806"/>
                  </a:lnTo>
                  <a:lnTo>
                    <a:pt x="143177" y="315315"/>
                  </a:lnTo>
                  <a:lnTo>
                    <a:pt x="143444" y="315824"/>
                  </a:lnTo>
                  <a:lnTo>
                    <a:pt x="143704" y="316351"/>
                  </a:lnTo>
                  <a:lnTo>
                    <a:pt x="143958" y="316888"/>
                  </a:lnTo>
                  <a:lnTo>
                    <a:pt x="144201" y="317443"/>
                  </a:lnTo>
                  <a:lnTo>
                    <a:pt x="144437" y="317998"/>
                  </a:lnTo>
                  <a:lnTo>
                    <a:pt x="144667" y="318562"/>
                  </a:lnTo>
                  <a:lnTo>
                    <a:pt x="144879" y="319135"/>
                  </a:lnTo>
                  <a:lnTo>
                    <a:pt x="145085" y="319718"/>
                  </a:lnTo>
                  <a:lnTo>
                    <a:pt x="145278" y="320310"/>
                  </a:lnTo>
                  <a:lnTo>
                    <a:pt x="145369" y="320616"/>
                  </a:lnTo>
                  <a:lnTo>
                    <a:pt x="145454" y="320912"/>
                  </a:lnTo>
                  <a:lnTo>
                    <a:pt x="145539" y="321217"/>
                  </a:lnTo>
                  <a:lnTo>
                    <a:pt x="145617" y="321522"/>
                  </a:lnTo>
                  <a:lnTo>
                    <a:pt x="145696" y="321827"/>
                  </a:lnTo>
                  <a:lnTo>
                    <a:pt x="145769" y="322142"/>
                  </a:lnTo>
                  <a:lnTo>
                    <a:pt x="145835" y="322447"/>
                  </a:lnTo>
                  <a:lnTo>
                    <a:pt x="145902" y="322762"/>
                  </a:lnTo>
                  <a:lnTo>
                    <a:pt x="145956" y="323076"/>
                  </a:lnTo>
                  <a:lnTo>
                    <a:pt x="146017" y="323391"/>
                  </a:lnTo>
                  <a:lnTo>
                    <a:pt x="146065" y="323705"/>
                  </a:lnTo>
                  <a:lnTo>
                    <a:pt x="146114" y="324029"/>
                  </a:lnTo>
                  <a:lnTo>
                    <a:pt x="146156" y="324344"/>
                  </a:lnTo>
                  <a:lnTo>
                    <a:pt x="146193" y="324667"/>
                  </a:lnTo>
                  <a:lnTo>
                    <a:pt x="146223" y="324991"/>
                  </a:lnTo>
                  <a:lnTo>
                    <a:pt x="146253" y="325315"/>
                  </a:lnTo>
                  <a:lnTo>
                    <a:pt x="146271" y="325648"/>
                  </a:lnTo>
                  <a:lnTo>
                    <a:pt x="146289" y="325972"/>
                  </a:lnTo>
                  <a:lnTo>
                    <a:pt x="146302" y="326296"/>
                  </a:lnTo>
                  <a:lnTo>
                    <a:pt x="146308" y="326629"/>
                  </a:lnTo>
                  <a:lnTo>
                    <a:pt x="146308" y="326962"/>
                  </a:lnTo>
                  <a:lnTo>
                    <a:pt x="146302" y="327295"/>
                  </a:lnTo>
                  <a:lnTo>
                    <a:pt x="146289" y="327628"/>
                  </a:lnTo>
                  <a:lnTo>
                    <a:pt x="146271" y="327961"/>
                  </a:lnTo>
                  <a:lnTo>
                    <a:pt x="146247" y="328294"/>
                  </a:lnTo>
                  <a:lnTo>
                    <a:pt x="146223" y="328636"/>
                  </a:lnTo>
                  <a:lnTo>
                    <a:pt x="146186" y="328969"/>
                  </a:lnTo>
                  <a:lnTo>
                    <a:pt x="146144" y="329311"/>
                  </a:lnTo>
                  <a:lnTo>
                    <a:pt x="146096" y="329644"/>
                  </a:lnTo>
                  <a:lnTo>
                    <a:pt x="146041" y="329987"/>
                  </a:lnTo>
                  <a:lnTo>
                    <a:pt x="145981" y="330329"/>
                  </a:lnTo>
                  <a:lnTo>
                    <a:pt x="145908" y="330671"/>
                  </a:lnTo>
                  <a:lnTo>
                    <a:pt x="145835" y="331014"/>
                  </a:lnTo>
                  <a:lnTo>
                    <a:pt x="145751" y="331356"/>
                  </a:lnTo>
                  <a:lnTo>
                    <a:pt x="145660" y="331698"/>
                  </a:lnTo>
                  <a:lnTo>
                    <a:pt x="145563" y="332040"/>
                  </a:lnTo>
                  <a:lnTo>
                    <a:pt x="145460" y="332383"/>
                  </a:lnTo>
                  <a:lnTo>
                    <a:pt x="145351" y="332734"/>
                  </a:lnTo>
                  <a:lnTo>
                    <a:pt x="145230" y="333076"/>
                  </a:lnTo>
                  <a:lnTo>
                    <a:pt x="145103" y="333428"/>
                  </a:lnTo>
                  <a:lnTo>
                    <a:pt x="144939" y="333844"/>
                  </a:lnTo>
                  <a:lnTo>
                    <a:pt x="144770" y="334251"/>
                  </a:lnTo>
                  <a:lnTo>
                    <a:pt x="144588" y="334658"/>
                  </a:lnTo>
                  <a:lnTo>
                    <a:pt x="144400" y="335056"/>
                  </a:lnTo>
                  <a:lnTo>
                    <a:pt x="144207" y="335445"/>
                  </a:lnTo>
                  <a:lnTo>
                    <a:pt x="144001" y="335833"/>
                  </a:lnTo>
                  <a:lnTo>
                    <a:pt x="143789" y="336213"/>
                  </a:lnTo>
                  <a:lnTo>
                    <a:pt x="143571" y="336592"/>
                  </a:lnTo>
                  <a:lnTo>
                    <a:pt x="143341" y="336962"/>
                  </a:lnTo>
                  <a:lnTo>
                    <a:pt x="143105" y="337323"/>
                  </a:lnTo>
                  <a:lnTo>
                    <a:pt x="142868" y="337674"/>
                  </a:lnTo>
                  <a:lnTo>
                    <a:pt x="142620" y="338026"/>
                  </a:lnTo>
                  <a:lnTo>
                    <a:pt x="142366" y="338368"/>
                  </a:lnTo>
                  <a:lnTo>
                    <a:pt x="142100" y="338701"/>
                  </a:lnTo>
                  <a:lnTo>
                    <a:pt x="141833" y="339034"/>
                  </a:lnTo>
                  <a:lnTo>
                    <a:pt x="141561" y="339358"/>
                  </a:lnTo>
                  <a:lnTo>
                    <a:pt x="141282" y="339672"/>
                  </a:lnTo>
                  <a:lnTo>
                    <a:pt x="140998" y="339978"/>
                  </a:lnTo>
                  <a:lnTo>
                    <a:pt x="140707" y="340274"/>
                  </a:lnTo>
                  <a:lnTo>
                    <a:pt x="140410" y="340570"/>
                  </a:lnTo>
                  <a:lnTo>
                    <a:pt x="140108" y="340856"/>
                  </a:lnTo>
                  <a:lnTo>
                    <a:pt x="139799" y="341134"/>
                  </a:lnTo>
                  <a:lnTo>
                    <a:pt x="139490" y="341402"/>
                  </a:lnTo>
                  <a:lnTo>
                    <a:pt x="139175" y="341661"/>
                  </a:lnTo>
                  <a:lnTo>
                    <a:pt x="138854" y="341920"/>
                  </a:lnTo>
                  <a:lnTo>
                    <a:pt x="138533" y="342161"/>
                  </a:lnTo>
                  <a:lnTo>
                    <a:pt x="138200" y="342401"/>
                  </a:lnTo>
                  <a:lnTo>
                    <a:pt x="137867" y="342633"/>
                  </a:lnTo>
                  <a:lnTo>
                    <a:pt x="137534" y="342855"/>
                  </a:lnTo>
                  <a:lnTo>
                    <a:pt x="137195" y="343067"/>
                  </a:lnTo>
                  <a:lnTo>
                    <a:pt x="136850" y="343271"/>
                  </a:lnTo>
                  <a:lnTo>
                    <a:pt x="136505" y="343465"/>
                  </a:lnTo>
                  <a:lnTo>
                    <a:pt x="136160" y="343650"/>
                  </a:lnTo>
                  <a:lnTo>
                    <a:pt x="135809" y="343826"/>
                  </a:lnTo>
                  <a:lnTo>
                    <a:pt x="135451" y="343992"/>
                  </a:lnTo>
                  <a:lnTo>
                    <a:pt x="135094" y="344159"/>
                  </a:lnTo>
                  <a:lnTo>
                    <a:pt x="134737" y="344307"/>
                  </a:lnTo>
                  <a:lnTo>
                    <a:pt x="134374" y="344446"/>
                  </a:lnTo>
                  <a:lnTo>
                    <a:pt x="134016" y="344575"/>
                  </a:lnTo>
                  <a:lnTo>
                    <a:pt x="133647" y="344705"/>
                  </a:lnTo>
                  <a:lnTo>
                    <a:pt x="133284" y="344816"/>
                  </a:lnTo>
                  <a:lnTo>
                    <a:pt x="132914" y="344918"/>
                  </a:lnTo>
                  <a:lnTo>
                    <a:pt x="132551" y="345010"/>
                  </a:lnTo>
                  <a:lnTo>
                    <a:pt x="132182" y="345093"/>
                  </a:lnTo>
                  <a:lnTo>
                    <a:pt x="131813" y="345167"/>
                  </a:lnTo>
                  <a:lnTo>
                    <a:pt x="131443" y="345232"/>
                  </a:lnTo>
                  <a:lnTo>
                    <a:pt x="131068" y="345288"/>
                  </a:lnTo>
                  <a:lnTo>
                    <a:pt x="130698" y="345325"/>
                  </a:lnTo>
                  <a:lnTo>
                    <a:pt x="130329" y="345362"/>
                  </a:lnTo>
                  <a:lnTo>
                    <a:pt x="129960" y="345380"/>
                  </a:lnTo>
                  <a:lnTo>
                    <a:pt x="129590" y="345389"/>
                  </a:lnTo>
                  <a:lnTo>
                    <a:pt x="129221" y="345389"/>
                  </a:lnTo>
                  <a:lnTo>
                    <a:pt x="128852" y="345380"/>
                  </a:lnTo>
                  <a:lnTo>
                    <a:pt x="128482" y="345362"/>
                  </a:lnTo>
                  <a:lnTo>
                    <a:pt x="128119" y="345334"/>
                  </a:lnTo>
                  <a:lnTo>
                    <a:pt x="127756" y="345288"/>
                  </a:lnTo>
                  <a:lnTo>
                    <a:pt x="127387" y="345232"/>
                  </a:lnTo>
                  <a:lnTo>
                    <a:pt x="127029" y="345167"/>
                  </a:lnTo>
                  <a:lnTo>
                    <a:pt x="126666" y="345093"/>
                  </a:lnTo>
                  <a:lnTo>
                    <a:pt x="126309" y="345001"/>
                  </a:lnTo>
                  <a:lnTo>
                    <a:pt x="125952" y="344899"/>
                  </a:lnTo>
                  <a:lnTo>
                    <a:pt x="125600" y="344788"/>
                  </a:lnTo>
                  <a:lnTo>
                    <a:pt x="125249" y="344668"/>
                  </a:lnTo>
                  <a:lnTo>
                    <a:pt x="124904" y="344529"/>
                  </a:lnTo>
                  <a:lnTo>
                    <a:pt x="124607" y="344400"/>
                  </a:lnTo>
                  <a:lnTo>
                    <a:pt x="124311" y="344270"/>
                  </a:lnTo>
                  <a:lnTo>
                    <a:pt x="124020" y="344122"/>
                  </a:lnTo>
                  <a:lnTo>
                    <a:pt x="123729" y="343974"/>
                  </a:lnTo>
                  <a:lnTo>
                    <a:pt x="123445" y="343817"/>
                  </a:lnTo>
                  <a:lnTo>
                    <a:pt x="123166" y="343641"/>
                  </a:lnTo>
                  <a:lnTo>
                    <a:pt x="122894" y="343465"/>
                  </a:lnTo>
                  <a:lnTo>
                    <a:pt x="122621" y="343289"/>
                  </a:lnTo>
                  <a:lnTo>
                    <a:pt x="122349" y="343095"/>
                  </a:lnTo>
                  <a:lnTo>
                    <a:pt x="122089" y="342892"/>
                  </a:lnTo>
                  <a:lnTo>
                    <a:pt x="121822" y="342688"/>
                  </a:lnTo>
                  <a:lnTo>
                    <a:pt x="121568" y="342475"/>
                  </a:lnTo>
                  <a:lnTo>
                    <a:pt x="121314" y="342253"/>
                  </a:lnTo>
                  <a:lnTo>
                    <a:pt x="121065" y="342022"/>
                  </a:lnTo>
                  <a:lnTo>
                    <a:pt x="120817" y="341782"/>
                  </a:lnTo>
                  <a:lnTo>
                    <a:pt x="120581" y="341532"/>
                  </a:lnTo>
                  <a:lnTo>
                    <a:pt x="120339" y="341282"/>
                  </a:lnTo>
                  <a:lnTo>
                    <a:pt x="120109" y="341014"/>
                  </a:lnTo>
                  <a:lnTo>
                    <a:pt x="119879" y="340745"/>
                  </a:lnTo>
                  <a:lnTo>
                    <a:pt x="119649" y="340468"/>
                  </a:lnTo>
                  <a:lnTo>
                    <a:pt x="119431" y="340190"/>
                  </a:lnTo>
                  <a:lnTo>
                    <a:pt x="119213" y="339894"/>
                  </a:lnTo>
                  <a:lnTo>
                    <a:pt x="118995" y="339598"/>
                  </a:lnTo>
                  <a:lnTo>
                    <a:pt x="118789" y="339284"/>
                  </a:lnTo>
                  <a:lnTo>
                    <a:pt x="118583" y="338969"/>
                  </a:lnTo>
                  <a:lnTo>
                    <a:pt x="118377" y="338655"/>
                  </a:lnTo>
                  <a:lnTo>
                    <a:pt x="118177" y="338322"/>
                  </a:lnTo>
                  <a:lnTo>
                    <a:pt x="117984" y="337989"/>
                  </a:lnTo>
                  <a:lnTo>
                    <a:pt x="117796" y="337637"/>
                  </a:lnTo>
                  <a:lnTo>
                    <a:pt x="117608" y="337286"/>
                  </a:lnTo>
                  <a:lnTo>
                    <a:pt x="117426" y="336934"/>
                  </a:lnTo>
                  <a:lnTo>
                    <a:pt x="117251" y="336564"/>
                  </a:lnTo>
                  <a:lnTo>
                    <a:pt x="117075" y="336194"/>
                  </a:lnTo>
                  <a:lnTo>
                    <a:pt x="116906" y="335815"/>
                  </a:lnTo>
                  <a:lnTo>
                    <a:pt x="116742" y="335426"/>
                  </a:lnTo>
                  <a:lnTo>
                    <a:pt x="116579" y="335028"/>
                  </a:lnTo>
                  <a:lnTo>
                    <a:pt x="116421" y="334631"/>
                  </a:lnTo>
                  <a:lnTo>
                    <a:pt x="116270" y="334214"/>
                  </a:lnTo>
                  <a:lnTo>
                    <a:pt x="116119" y="333798"/>
                  </a:lnTo>
                  <a:lnTo>
                    <a:pt x="115973" y="333382"/>
                  </a:lnTo>
                  <a:lnTo>
                    <a:pt x="115834" y="332947"/>
                  </a:lnTo>
                  <a:lnTo>
                    <a:pt x="115695" y="332512"/>
                  </a:lnTo>
                  <a:lnTo>
                    <a:pt x="115562" y="332068"/>
                  </a:lnTo>
                  <a:lnTo>
                    <a:pt x="115434" y="331615"/>
                  </a:lnTo>
                  <a:lnTo>
                    <a:pt x="115313" y="331162"/>
                  </a:lnTo>
                  <a:lnTo>
                    <a:pt x="115192" y="330699"/>
                  </a:lnTo>
                  <a:lnTo>
                    <a:pt x="115077" y="330227"/>
                  </a:lnTo>
                  <a:lnTo>
                    <a:pt x="114968" y="329746"/>
                  </a:lnTo>
                  <a:lnTo>
                    <a:pt x="114859" y="329256"/>
                  </a:lnTo>
                  <a:lnTo>
                    <a:pt x="114756" y="328766"/>
                  </a:lnTo>
                  <a:lnTo>
                    <a:pt x="114659" y="328266"/>
                  </a:lnTo>
                  <a:lnTo>
                    <a:pt x="114563" y="327767"/>
                  </a:lnTo>
                  <a:lnTo>
                    <a:pt x="114472" y="327248"/>
                  </a:lnTo>
                  <a:lnTo>
                    <a:pt x="114387" y="326730"/>
                  </a:lnTo>
                  <a:lnTo>
                    <a:pt x="114308" y="326212"/>
                  </a:lnTo>
                  <a:lnTo>
                    <a:pt x="114230" y="325676"/>
                  </a:lnTo>
                  <a:lnTo>
                    <a:pt x="114157" y="325139"/>
                  </a:lnTo>
                  <a:lnTo>
                    <a:pt x="114090" y="324593"/>
                  </a:lnTo>
                  <a:lnTo>
                    <a:pt x="114024" y="324048"/>
                  </a:lnTo>
                  <a:lnTo>
                    <a:pt x="113969" y="323483"/>
                  </a:lnTo>
                  <a:lnTo>
                    <a:pt x="113909" y="322919"/>
                  </a:lnTo>
                  <a:lnTo>
                    <a:pt x="113860" y="322355"/>
                  </a:lnTo>
                  <a:lnTo>
                    <a:pt x="113812" y="321772"/>
                  </a:lnTo>
                  <a:lnTo>
                    <a:pt x="113775" y="321189"/>
                  </a:lnTo>
                  <a:lnTo>
                    <a:pt x="114096" y="321115"/>
                  </a:lnTo>
                  <a:lnTo>
                    <a:pt x="114423" y="321041"/>
                  </a:lnTo>
                  <a:lnTo>
                    <a:pt x="114738" y="320958"/>
                  </a:lnTo>
                  <a:lnTo>
                    <a:pt x="115053" y="320865"/>
                  </a:lnTo>
                  <a:lnTo>
                    <a:pt x="115368" y="320773"/>
                  </a:lnTo>
                  <a:lnTo>
                    <a:pt x="115677" y="320671"/>
                  </a:lnTo>
                  <a:lnTo>
                    <a:pt x="115979" y="320569"/>
                  </a:lnTo>
                  <a:lnTo>
                    <a:pt x="116276" y="320458"/>
                  </a:lnTo>
                  <a:lnTo>
                    <a:pt x="116863" y="320227"/>
                  </a:lnTo>
                  <a:lnTo>
                    <a:pt x="117439" y="319987"/>
                  </a:lnTo>
                  <a:lnTo>
                    <a:pt x="117996" y="319728"/>
                  </a:lnTo>
                  <a:lnTo>
                    <a:pt x="118541" y="319450"/>
                  </a:lnTo>
                  <a:lnTo>
                    <a:pt x="119067" y="319172"/>
                  </a:lnTo>
                  <a:lnTo>
                    <a:pt x="119576" y="318876"/>
                  </a:lnTo>
                  <a:lnTo>
                    <a:pt x="120072" y="318562"/>
                  </a:lnTo>
                  <a:lnTo>
                    <a:pt x="120557" y="318247"/>
                  </a:lnTo>
                  <a:lnTo>
                    <a:pt x="121023" y="317924"/>
                  </a:lnTo>
                  <a:lnTo>
                    <a:pt x="121471" y="317591"/>
                  </a:lnTo>
                  <a:lnTo>
                    <a:pt x="121907" y="317258"/>
                  </a:lnTo>
                  <a:lnTo>
                    <a:pt x="122331" y="316915"/>
                  </a:lnTo>
                  <a:lnTo>
                    <a:pt x="122736" y="316573"/>
                  </a:lnTo>
                  <a:lnTo>
                    <a:pt x="123124" y="316231"/>
                  </a:lnTo>
                  <a:lnTo>
                    <a:pt x="123499" y="315879"/>
                  </a:lnTo>
                  <a:lnTo>
                    <a:pt x="123863" y="315537"/>
                  </a:lnTo>
                  <a:lnTo>
                    <a:pt x="124202" y="315195"/>
                  </a:lnTo>
                  <a:lnTo>
                    <a:pt x="124535" y="314852"/>
                  </a:lnTo>
                  <a:lnTo>
                    <a:pt x="124850" y="314510"/>
                  </a:lnTo>
                  <a:lnTo>
                    <a:pt x="125146" y="314177"/>
                  </a:lnTo>
                  <a:lnTo>
                    <a:pt x="125431" y="313853"/>
                  </a:lnTo>
                  <a:lnTo>
                    <a:pt x="125703" y="313529"/>
                  </a:lnTo>
                  <a:lnTo>
                    <a:pt x="125952" y="313215"/>
                  </a:lnTo>
                  <a:lnTo>
                    <a:pt x="126194" y="312910"/>
                  </a:lnTo>
                  <a:lnTo>
                    <a:pt x="126418" y="312623"/>
                  </a:lnTo>
                  <a:lnTo>
                    <a:pt x="126624" y="312345"/>
                  </a:lnTo>
                  <a:lnTo>
                    <a:pt x="126993" y="311818"/>
                  </a:lnTo>
                  <a:close/>
                  <a:moveTo>
                    <a:pt x="109658" y="0"/>
                  </a:moveTo>
                  <a:lnTo>
                    <a:pt x="108514" y="74"/>
                  </a:lnTo>
                  <a:lnTo>
                    <a:pt x="107370" y="148"/>
                  </a:lnTo>
                  <a:lnTo>
                    <a:pt x="106237" y="231"/>
                  </a:lnTo>
                  <a:lnTo>
                    <a:pt x="105111" y="324"/>
                  </a:lnTo>
                  <a:lnTo>
                    <a:pt x="103985" y="426"/>
                  </a:lnTo>
                  <a:lnTo>
                    <a:pt x="102871" y="527"/>
                  </a:lnTo>
                  <a:lnTo>
                    <a:pt x="101763" y="648"/>
                  </a:lnTo>
                  <a:lnTo>
                    <a:pt x="100661" y="777"/>
                  </a:lnTo>
                  <a:lnTo>
                    <a:pt x="99565" y="907"/>
                  </a:lnTo>
                  <a:lnTo>
                    <a:pt x="98481" y="1045"/>
                  </a:lnTo>
                  <a:lnTo>
                    <a:pt x="97397" y="1203"/>
                  </a:lnTo>
                  <a:lnTo>
                    <a:pt x="96326" y="1360"/>
                  </a:lnTo>
                  <a:lnTo>
                    <a:pt x="95254" y="1526"/>
                  </a:lnTo>
                  <a:lnTo>
                    <a:pt x="94194" y="1702"/>
                  </a:lnTo>
                  <a:lnTo>
                    <a:pt x="93141" y="1878"/>
                  </a:lnTo>
                  <a:lnTo>
                    <a:pt x="92093" y="2072"/>
                  </a:lnTo>
                  <a:lnTo>
                    <a:pt x="91052" y="2276"/>
                  </a:lnTo>
                  <a:lnTo>
                    <a:pt x="90017" y="2479"/>
                  </a:lnTo>
                  <a:lnTo>
                    <a:pt x="88987" y="2692"/>
                  </a:lnTo>
                  <a:lnTo>
                    <a:pt x="87970" y="2923"/>
                  </a:lnTo>
                  <a:lnTo>
                    <a:pt x="86959" y="3155"/>
                  </a:lnTo>
                  <a:lnTo>
                    <a:pt x="85948" y="3395"/>
                  </a:lnTo>
                  <a:lnTo>
                    <a:pt x="84949" y="3645"/>
                  </a:lnTo>
                  <a:lnTo>
                    <a:pt x="83956" y="3904"/>
                  </a:lnTo>
                  <a:lnTo>
                    <a:pt x="82969" y="4163"/>
                  </a:lnTo>
                  <a:lnTo>
                    <a:pt x="81994" y="4440"/>
                  </a:lnTo>
                  <a:lnTo>
                    <a:pt x="81019" y="4718"/>
                  </a:lnTo>
                  <a:lnTo>
                    <a:pt x="80051" y="5014"/>
                  </a:lnTo>
                  <a:lnTo>
                    <a:pt x="79094" y="5310"/>
                  </a:lnTo>
                  <a:lnTo>
                    <a:pt x="78143" y="5615"/>
                  </a:lnTo>
                  <a:lnTo>
                    <a:pt x="77199" y="5930"/>
                  </a:lnTo>
                  <a:lnTo>
                    <a:pt x="76260" y="6254"/>
                  </a:lnTo>
                  <a:lnTo>
                    <a:pt x="75334" y="6587"/>
                  </a:lnTo>
                  <a:lnTo>
                    <a:pt x="74408" y="6920"/>
                  </a:lnTo>
                  <a:lnTo>
                    <a:pt x="73493" y="7271"/>
                  </a:lnTo>
                  <a:lnTo>
                    <a:pt x="72579" y="7623"/>
                  </a:lnTo>
                  <a:lnTo>
                    <a:pt x="71677" y="7993"/>
                  </a:lnTo>
                  <a:lnTo>
                    <a:pt x="70781" y="8363"/>
                  </a:lnTo>
                  <a:lnTo>
                    <a:pt x="69897" y="8742"/>
                  </a:lnTo>
                  <a:lnTo>
                    <a:pt x="69013" y="9131"/>
                  </a:lnTo>
                  <a:lnTo>
                    <a:pt x="68141" y="9528"/>
                  </a:lnTo>
                  <a:lnTo>
                    <a:pt x="67275" y="9935"/>
                  </a:lnTo>
                  <a:lnTo>
                    <a:pt x="66415" y="10342"/>
                  </a:lnTo>
                  <a:lnTo>
                    <a:pt x="65562" y="10768"/>
                  </a:lnTo>
                  <a:lnTo>
                    <a:pt x="64714" y="11194"/>
                  </a:lnTo>
                  <a:lnTo>
                    <a:pt x="63878" y="11628"/>
                  </a:lnTo>
                  <a:lnTo>
                    <a:pt x="63043" y="12072"/>
                  </a:lnTo>
                  <a:lnTo>
                    <a:pt x="62219" y="12526"/>
                  </a:lnTo>
                  <a:lnTo>
                    <a:pt x="61402" y="12988"/>
                  </a:lnTo>
                  <a:lnTo>
                    <a:pt x="60591" y="13460"/>
                  </a:lnTo>
                  <a:lnTo>
                    <a:pt x="59791" y="13941"/>
                  </a:lnTo>
                  <a:lnTo>
                    <a:pt x="58998" y="14422"/>
                  </a:lnTo>
                  <a:lnTo>
                    <a:pt x="58205" y="14912"/>
                  </a:lnTo>
                  <a:lnTo>
                    <a:pt x="57424" y="15421"/>
                  </a:lnTo>
                  <a:lnTo>
                    <a:pt x="56655" y="15930"/>
                  </a:lnTo>
                  <a:lnTo>
                    <a:pt x="55886" y="16448"/>
                  </a:lnTo>
                  <a:lnTo>
                    <a:pt x="55129" y="16975"/>
                  </a:lnTo>
                  <a:lnTo>
                    <a:pt x="54379" y="17503"/>
                  </a:lnTo>
                  <a:lnTo>
                    <a:pt x="53634" y="18048"/>
                  </a:lnTo>
                  <a:lnTo>
                    <a:pt x="52895" y="18603"/>
                  </a:lnTo>
                  <a:lnTo>
                    <a:pt x="52163" y="19159"/>
                  </a:lnTo>
                  <a:lnTo>
                    <a:pt x="51442" y="19723"/>
                  </a:lnTo>
                  <a:lnTo>
                    <a:pt x="50728" y="20296"/>
                  </a:lnTo>
                  <a:lnTo>
                    <a:pt x="50019" y="20879"/>
                  </a:lnTo>
                  <a:lnTo>
                    <a:pt x="49395" y="21406"/>
                  </a:lnTo>
                  <a:lnTo>
                    <a:pt x="48772" y="21943"/>
                  </a:lnTo>
                  <a:lnTo>
                    <a:pt x="48160" y="22480"/>
                  </a:lnTo>
                  <a:lnTo>
                    <a:pt x="47549" y="23035"/>
                  </a:lnTo>
                  <a:lnTo>
                    <a:pt x="46943" y="23590"/>
                  </a:lnTo>
                  <a:lnTo>
                    <a:pt x="46344" y="24154"/>
                  </a:lnTo>
                  <a:lnTo>
                    <a:pt x="45744" y="24718"/>
                  </a:lnTo>
                  <a:lnTo>
                    <a:pt x="45157" y="25292"/>
                  </a:lnTo>
                  <a:lnTo>
                    <a:pt x="44570" y="25875"/>
                  </a:lnTo>
                  <a:lnTo>
                    <a:pt x="43995" y="26467"/>
                  </a:lnTo>
                  <a:lnTo>
                    <a:pt x="43419" y="27068"/>
                  </a:lnTo>
                  <a:lnTo>
                    <a:pt x="42850" y="27669"/>
                  </a:lnTo>
                  <a:lnTo>
                    <a:pt x="42287" y="28280"/>
                  </a:lnTo>
                  <a:lnTo>
                    <a:pt x="41730" y="28900"/>
                  </a:lnTo>
                  <a:lnTo>
                    <a:pt x="41173" y="29519"/>
                  </a:lnTo>
                  <a:lnTo>
                    <a:pt x="40628" y="30149"/>
                  </a:lnTo>
                  <a:lnTo>
                    <a:pt x="40083" y="30787"/>
                  </a:lnTo>
                  <a:lnTo>
                    <a:pt x="39544" y="31434"/>
                  </a:lnTo>
                  <a:lnTo>
                    <a:pt x="39012" y="32091"/>
                  </a:lnTo>
                  <a:lnTo>
                    <a:pt x="38485" y="32748"/>
                  </a:lnTo>
                  <a:lnTo>
                    <a:pt x="37964" y="33414"/>
                  </a:lnTo>
                  <a:lnTo>
                    <a:pt x="37450" y="34080"/>
                  </a:lnTo>
                  <a:lnTo>
                    <a:pt x="36941" y="34765"/>
                  </a:lnTo>
                  <a:lnTo>
                    <a:pt x="36432" y="35449"/>
                  </a:lnTo>
                  <a:lnTo>
                    <a:pt x="35936" y="36143"/>
                  </a:lnTo>
                  <a:lnTo>
                    <a:pt x="35439" y="36837"/>
                  </a:lnTo>
                  <a:lnTo>
                    <a:pt x="34949" y="37540"/>
                  </a:lnTo>
                  <a:lnTo>
                    <a:pt x="34465" y="38252"/>
                  </a:lnTo>
                  <a:lnTo>
                    <a:pt x="33986" y="38974"/>
                  </a:lnTo>
                  <a:lnTo>
                    <a:pt x="33514" y="39705"/>
                  </a:lnTo>
                  <a:lnTo>
                    <a:pt x="33042" y="40435"/>
                  </a:lnTo>
                  <a:lnTo>
                    <a:pt x="32581" y="41176"/>
                  </a:lnTo>
                  <a:lnTo>
                    <a:pt x="32121" y="41916"/>
                  </a:lnTo>
                  <a:lnTo>
                    <a:pt x="31673" y="42674"/>
                  </a:lnTo>
                  <a:lnTo>
                    <a:pt x="31225" y="43433"/>
                  </a:lnTo>
                  <a:lnTo>
                    <a:pt x="30783" y="44201"/>
                  </a:lnTo>
                  <a:lnTo>
                    <a:pt x="30347" y="44968"/>
                  </a:lnTo>
                  <a:lnTo>
                    <a:pt x="29917" y="45745"/>
                  </a:lnTo>
                  <a:lnTo>
                    <a:pt x="29494" y="46532"/>
                  </a:lnTo>
                  <a:lnTo>
                    <a:pt x="29070" y="47327"/>
                  </a:lnTo>
                  <a:lnTo>
                    <a:pt x="28658" y="48123"/>
                  </a:lnTo>
                  <a:lnTo>
                    <a:pt x="28246" y="48937"/>
                  </a:lnTo>
                  <a:lnTo>
                    <a:pt x="27847" y="49742"/>
                  </a:lnTo>
                  <a:lnTo>
                    <a:pt x="27447" y="50565"/>
                  </a:lnTo>
                  <a:lnTo>
                    <a:pt x="27054" y="51388"/>
                  </a:lnTo>
                  <a:lnTo>
                    <a:pt x="26666" y="52221"/>
                  </a:lnTo>
                  <a:lnTo>
                    <a:pt x="26285" y="53063"/>
                  </a:lnTo>
                  <a:lnTo>
                    <a:pt x="25909" y="53905"/>
                  </a:lnTo>
                  <a:lnTo>
                    <a:pt x="25540" y="54756"/>
                  </a:lnTo>
                  <a:lnTo>
                    <a:pt x="25177" y="55616"/>
                  </a:lnTo>
                  <a:lnTo>
                    <a:pt x="24813" y="56476"/>
                  </a:lnTo>
                  <a:lnTo>
                    <a:pt x="24462" y="57346"/>
                  </a:lnTo>
                  <a:lnTo>
                    <a:pt x="24111" y="58225"/>
                  </a:lnTo>
                  <a:lnTo>
                    <a:pt x="23766" y="59113"/>
                  </a:lnTo>
                  <a:lnTo>
                    <a:pt x="23433" y="60001"/>
                  </a:lnTo>
                  <a:lnTo>
                    <a:pt x="23100" y="60898"/>
                  </a:lnTo>
                  <a:lnTo>
                    <a:pt x="22773" y="61796"/>
                  </a:lnTo>
                  <a:lnTo>
                    <a:pt x="22452" y="62711"/>
                  </a:lnTo>
                  <a:lnTo>
                    <a:pt x="22131" y="63627"/>
                  </a:lnTo>
                  <a:lnTo>
                    <a:pt x="21822" y="64552"/>
                  </a:lnTo>
                  <a:lnTo>
                    <a:pt x="21520" y="65477"/>
                  </a:lnTo>
                  <a:lnTo>
                    <a:pt x="21223" y="66412"/>
                  </a:lnTo>
                  <a:lnTo>
                    <a:pt x="20926" y="67355"/>
                  </a:lnTo>
                  <a:lnTo>
                    <a:pt x="20642" y="68299"/>
                  </a:lnTo>
                  <a:lnTo>
                    <a:pt x="20563" y="68577"/>
                  </a:lnTo>
                  <a:lnTo>
                    <a:pt x="20496" y="68854"/>
                  </a:lnTo>
                  <a:lnTo>
                    <a:pt x="20436" y="69132"/>
                  </a:lnTo>
                  <a:lnTo>
                    <a:pt x="20387" y="69418"/>
                  </a:lnTo>
                  <a:lnTo>
                    <a:pt x="20351" y="69696"/>
                  </a:lnTo>
                  <a:lnTo>
                    <a:pt x="20321" y="69983"/>
                  </a:lnTo>
                  <a:lnTo>
                    <a:pt x="20303" y="70260"/>
                  </a:lnTo>
                  <a:lnTo>
                    <a:pt x="20296" y="70547"/>
                  </a:lnTo>
                  <a:lnTo>
                    <a:pt x="20296" y="70834"/>
                  </a:lnTo>
                  <a:lnTo>
                    <a:pt x="20303" y="71111"/>
                  </a:lnTo>
                  <a:lnTo>
                    <a:pt x="20321" y="71389"/>
                  </a:lnTo>
                  <a:lnTo>
                    <a:pt x="20345" y="71666"/>
                  </a:lnTo>
                  <a:lnTo>
                    <a:pt x="20381" y="71944"/>
                  </a:lnTo>
                  <a:lnTo>
                    <a:pt x="20424" y="72212"/>
                  </a:lnTo>
                  <a:lnTo>
                    <a:pt x="20472" y="72480"/>
                  </a:lnTo>
                  <a:lnTo>
                    <a:pt x="20533" y="72749"/>
                  </a:lnTo>
                  <a:lnTo>
                    <a:pt x="20599" y="73008"/>
                  </a:lnTo>
                  <a:lnTo>
                    <a:pt x="20678" y="73257"/>
                  </a:lnTo>
                  <a:lnTo>
                    <a:pt x="20757" y="73507"/>
                  </a:lnTo>
                  <a:lnTo>
                    <a:pt x="20853" y="73748"/>
                  </a:lnTo>
                  <a:lnTo>
                    <a:pt x="20950" y="73979"/>
                  </a:lnTo>
                  <a:lnTo>
                    <a:pt x="21059" y="74210"/>
                  </a:lnTo>
                  <a:lnTo>
                    <a:pt x="21168" y="74432"/>
                  </a:lnTo>
                  <a:lnTo>
                    <a:pt x="21289" y="74645"/>
                  </a:lnTo>
                  <a:lnTo>
                    <a:pt x="21423" y="74849"/>
                  </a:lnTo>
                  <a:lnTo>
                    <a:pt x="21556" y="75043"/>
                  </a:lnTo>
                  <a:lnTo>
                    <a:pt x="21701" y="75228"/>
                  </a:lnTo>
                  <a:lnTo>
                    <a:pt x="21846" y="75404"/>
                  </a:lnTo>
                  <a:lnTo>
                    <a:pt x="22004" y="75570"/>
                  </a:lnTo>
                  <a:lnTo>
                    <a:pt x="22167" y="75727"/>
                  </a:lnTo>
                  <a:lnTo>
                    <a:pt x="22337" y="75866"/>
                  </a:lnTo>
                  <a:lnTo>
                    <a:pt x="22512" y="76005"/>
                  </a:lnTo>
                  <a:lnTo>
                    <a:pt x="22706" y="76125"/>
                  </a:lnTo>
                  <a:lnTo>
                    <a:pt x="22900" y="76236"/>
                  </a:lnTo>
                  <a:lnTo>
                    <a:pt x="23100" y="76329"/>
                  </a:lnTo>
                  <a:lnTo>
                    <a:pt x="23300" y="76403"/>
                  </a:lnTo>
                  <a:lnTo>
                    <a:pt x="23499" y="76458"/>
                  </a:lnTo>
                  <a:lnTo>
                    <a:pt x="23699" y="76504"/>
                  </a:lnTo>
                  <a:lnTo>
                    <a:pt x="23899" y="76523"/>
                  </a:lnTo>
                  <a:lnTo>
                    <a:pt x="24099" y="76532"/>
                  </a:lnTo>
                  <a:lnTo>
                    <a:pt x="24232" y="76532"/>
                  </a:lnTo>
                  <a:lnTo>
                    <a:pt x="24365" y="76523"/>
                  </a:lnTo>
                  <a:lnTo>
                    <a:pt x="24498" y="76504"/>
                  </a:lnTo>
                  <a:lnTo>
                    <a:pt x="24632" y="76477"/>
                  </a:lnTo>
                  <a:lnTo>
                    <a:pt x="24765" y="76440"/>
                  </a:lnTo>
                  <a:lnTo>
                    <a:pt x="24892" y="76403"/>
                  </a:lnTo>
                  <a:lnTo>
                    <a:pt x="25025" y="76356"/>
                  </a:lnTo>
                  <a:lnTo>
                    <a:pt x="25152" y="76301"/>
                  </a:lnTo>
                  <a:lnTo>
                    <a:pt x="25279" y="76245"/>
                  </a:lnTo>
                  <a:lnTo>
                    <a:pt x="25407" y="76181"/>
                  </a:lnTo>
                  <a:lnTo>
                    <a:pt x="25534" y="76107"/>
                  </a:lnTo>
                  <a:lnTo>
                    <a:pt x="25655" y="76023"/>
                  </a:lnTo>
                  <a:lnTo>
                    <a:pt x="25776" y="75940"/>
                  </a:lnTo>
                  <a:lnTo>
                    <a:pt x="25891" y="75848"/>
                  </a:lnTo>
                  <a:lnTo>
                    <a:pt x="26012" y="75746"/>
                  </a:lnTo>
                  <a:lnTo>
                    <a:pt x="26127" y="75635"/>
                  </a:lnTo>
                  <a:lnTo>
                    <a:pt x="26236" y="75524"/>
                  </a:lnTo>
                  <a:lnTo>
                    <a:pt x="26345" y="75404"/>
                  </a:lnTo>
                  <a:lnTo>
                    <a:pt x="26454" y="75283"/>
                  </a:lnTo>
                  <a:lnTo>
                    <a:pt x="26557" y="75154"/>
                  </a:lnTo>
                  <a:lnTo>
                    <a:pt x="26660" y="75015"/>
                  </a:lnTo>
                  <a:lnTo>
                    <a:pt x="26757" y="74876"/>
                  </a:lnTo>
                  <a:lnTo>
                    <a:pt x="26854" y="74728"/>
                  </a:lnTo>
                  <a:lnTo>
                    <a:pt x="26945" y="74571"/>
                  </a:lnTo>
                  <a:lnTo>
                    <a:pt x="27035" y="74414"/>
                  </a:lnTo>
                  <a:lnTo>
                    <a:pt x="27120" y="74247"/>
                  </a:lnTo>
                  <a:lnTo>
                    <a:pt x="27205" y="74072"/>
                  </a:lnTo>
                  <a:lnTo>
                    <a:pt x="27284" y="73896"/>
                  </a:lnTo>
                  <a:lnTo>
                    <a:pt x="27356" y="73720"/>
                  </a:lnTo>
                  <a:lnTo>
                    <a:pt x="27429" y="73526"/>
                  </a:lnTo>
                  <a:lnTo>
                    <a:pt x="27496" y="73341"/>
                  </a:lnTo>
                  <a:lnTo>
                    <a:pt x="27556" y="73137"/>
                  </a:lnTo>
                  <a:lnTo>
                    <a:pt x="27822" y="72258"/>
                  </a:lnTo>
                  <a:lnTo>
                    <a:pt x="28101" y="71380"/>
                  </a:lnTo>
                  <a:lnTo>
                    <a:pt x="28380" y="70510"/>
                  </a:lnTo>
                  <a:lnTo>
                    <a:pt x="28664" y="69650"/>
                  </a:lnTo>
                  <a:lnTo>
                    <a:pt x="28949" y="68789"/>
                  </a:lnTo>
                  <a:lnTo>
                    <a:pt x="29245" y="67938"/>
                  </a:lnTo>
                  <a:lnTo>
                    <a:pt x="29548" y="67096"/>
                  </a:lnTo>
                  <a:lnTo>
                    <a:pt x="29851" y="66255"/>
                  </a:lnTo>
                  <a:lnTo>
                    <a:pt x="30160" y="65422"/>
                  </a:lnTo>
                  <a:lnTo>
                    <a:pt x="30474" y="64599"/>
                  </a:lnTo>
                  <a:lnTo>
                    <a:pt x="30795" y="63785"/>
                  </a:lnTo>
                  <a:lnTo>
                    <a:pt x="31122" y="62971"/>
                  </a:lnTo>
                  <a:lnTo>
                    <a:pt x="31455" y="62166"/>
                  </a:lnTo>
                  <a:lnTo>
                    <a:pt x="31794" y="61361"/>
                  </a:lnTo>
                  <a:lnTo>
                    <a:pt x="32133" y="60575"/>
                  </a:lnTo>
                  <a:lnTo>
                    <a:pt x="32485" y="59788"/>
                  </a:lnTo>
                  <a:lnTo>
                    <a:pt x="32836" y="59011"/>
                  </a:lnTo>
                  <a:lnTo>
                    <a:pt x="33193" y="58234"/>
                  </a:lnTo>
                  <a:lnTo>
                    <a:pt x="33556" y="57466"/>
                  </a:lnTo>
                  <a:lnTo>
                    <a:pt x="33926" y="56708"/>
                  </a:lnTo>
                  <a:lnTo>
                    <a:pt x="34301" y="55949"/>
                  </a:lnTo>
                  <a:lnTo>
                    <a:pt x="34682" y="55209"/>
                  </a:lnTo>
                  <a:lnTo>
                    <a:pt x="35064" y="54460"/>
                  </a:lnTo>
                  <a:lnTo>
                    <a:pt x="35457" y="53729"/>
                  </a:lnTo>
                  <a:lnTo>
                    <a:pt x="35851" y="52998"/>
                  </a:lnTo>
                  <a:lnTo>
                    <a:pt x="36251" y="52277"/>
                  </a:lnTo>
                  <a:lnTo>
                    <a:pt x="36656" y="51564"/>
                  </a:lnTo>
                  <a:lnTo>
                    <a:pt x="37068" y="50852"/>
                  </a:lnTo>
                  <a:lnTo>
                    <a:pt x="37486" y="50149"/>
                  </a:lnTo>
                  <a:lnTo>
                    <a:pt x="37910" y="49455"/>
                  </a:lnTo>
                  <a:lnTo>
                    <a:pt x="38340" y="48770"/>
                  </a:lnTo>
                  <a:lnTo>
                    <a:pt x="38769" y="48086"/>
                  </a:lnTo>
                  <a:lnTo>
                    <a:pt x="39211" y="47411"/>
                  </a:lnTo>
                  <a:lnTo>
                    <a:pt x="39653" y="46735"/>
                  </a:lnTo>
                  <a:lnTo>
                    <a:pt x="40101" y="46069"/>
                  </a:lnTo>
                  <a:lnTo>
                    <a:pt x="40556" y="45412"/>
                  </a:lnTo>
                  <a:lnTo>
                    <a:pt x="41016" y="44765"/>
                  </a:lnTo>
                  <a:lnTo>
                    <a:pt x="41482" y="44117"/>
                  </a:lnTo>
                  <a:lnTo>
                    <a:pt x="41954" y="43479"/>
                  </a:lnTo>
                  <a:lnTo>
                    <a:pt x="42433" y="42850"/>
                  </a:lnTo>
                  <a:lnTo>
                    <a:pt x="42911" y="42221"/>
                  </a:lnTo>
                  <a:lnTo>
                    <a:pt x="43401" y="41601"/>
                  </a:lnTo>
                  <a:lnTo>
                    <a:pt x="43892" y="40991"/>
                  </a:lnTo>
                  <a:lnTo>
                    <a:pt x="44388" y="40389"/>
                  </a:lnTo>
                  <a:lnTo>
                    <a:pt x="44891" y="39788"/>
                  </a:lnTo>
                  <a:lnTo>
                    <a:pt x="45399" y="39196"/>
                  </a:lnTo>
                  <a:lnTo>
                    <a:pt x="45914" y="38604"/>
                  </a:lnTo>
                  <a:lnTo>
                    <a:pt x="46435" y="38021"/>
                  </a:lnTo>
                  <a:lnTo>
                    <a:pt x="46961" y="37447"/>
                  </a:lnTo>
                  <a:lnTo>
                    <a:pt x="47494" y="36883"/>
                  </a:lnTo>
                  <a:lnTo>
                    <a:pt x="48027" y="36319"/>
                  </a:lnTo>
                  <a:lnTo>
                    <a:pt x="48572" y="35764"/>
                  </a:lnTo>
                  <a:lnTo>
                    <a:pt x="49117" y="35209"/>
                  </a:lnTo>
                  <a:lnTo>
                    <a:pt x="49668" y="34672"/>
                  </a:lnTo>
                  <a:lnTo>
                    <a:pt x="50225" y="34136"/>
                  </a:lnTo>
                  <a:lnTo>
                    <a:pt x="50788" y="33599"/>
                  </a:lnTo>
                  <a:lnTo>
                    <a:pt x="51357" y="33081"/>
                  </a:lnTo>
                  <a:lnTo>
                    <a:pt x="51932" y="32563"/>
                  </a:lnTo>
                  <a:lnTo>
                    <a:pt x="52514" y="32054"/>
                  </a:lnTo>
                  <a:lnTo>
                    <a:pt x="53101" y="31545"/>
                  </a:lnTo>
                  <a:lnTo>
                    <a:pt x="53688" y="31046"/>
                  </a:lnTo>
                  <a:lnTo>
                    <a:pt x="54288" y="30556"/>
                  </a:lnTo>
                  <a:lnTo>
                    <a:pt x="54887" y="30065"/>
                  </a:lnTo>
                  <a:lnTo>
                    <a:pt x="55493" y="29593"/>
                  </a:lnTo>
                  <a:lnTo>
                    <a:pt x="56104" y="29112"/>
                  </a:lnTo>
                  <a:lnTo>
                    <a:pt x="56728" y="28650"/>
                  </a:lnTo>
                  <a:lnTo>
                    <a:pt x="57351" y="28187"/>
                  </a:lnTo>
                  <a:lnTo>
                    <a:pt x="57981" y="27734"/>
                  </a:lnTo>
                  <a:lnTo>
                    <a:pt x="58611" y="27281"/>
                  </a:lnTo>
                  <a:lnTo>
                    <a:pt x="59253" y="26846"/>
                  </a:lnTo>
                  <a:lnTo>
                    <a:pt x="59900" y="26411"/>
                  </a:lnTo>
                  <a:lnTo>
                    <a:pt x="60548" y="25976"/>
                  </a:lnTo>
                  <a:lnTo>
                    <a:pt x="61208" y="25560"/>
                  </a:lnTo>
                  <a:lnTo>
                    <a:pt x="61868" y="25135"/>
                  </a:lnTo>
                  <a:lnTo>
                    <a:pt x="62540" y="24728"/>
                  </a:lnTo>
                  <a:lnTo>
                    <a:pt x="63212" y="24321"/>
                  </a:lnTo>
                  <a:lnTo>
                    <a:pt x="63891" y="23923"/>
                  </a:lnTo>
                  <a:lnTo>
                    <a:pt x="64575" y="23534"/>
                  </a:lnTo>
                  <a:lnTo>
                    <a:pt x="65265" y="23146"/>
                  </a:lnTo>
                  <a:lnTo>
                    <a:pt x="65961" y="22766"/>
                  </a:lnTo>
                  <a:lnTo>
                    <a:pt x="66664" y="22396"/>
                  </a:lnTo>
                  <a:lnTo>
                    <a:pt x="67372" y="22036"/>
                  </a:lnTo>
                  <a:lnTo>
                    <a:pt x="68086" y="21675"/>
                  </a:lnTo>
                  <a:lnTo>
                    <a:pt x="68801" y="21314"/>
                  </a:lnTo>
                  <a:lnTo>
                    <a:pt x="69527" y="20972"/>
                  </a:lnTo>
                  <a:lnTo>
                    <a:pt x="70254" y="20629"/>
                  </a:lnTo>
                  <a:lnTo>
                    <a:pt x="70993" y="20296"/>
                  </a:lnTo>
                  <a:lnTo>
                    <a:pt x="71731" y="19963"/>
                  </a:lnTo>
                  <a:lnTo>
                    <a:pt x="72476" y="19640"/>
                  </a:lnTo>
                  <a:lnTo>
                    <a:pt x="73227" y="19325"/>
                  </a:lnTo>
                  <a:lnTo>
                    <a:pt x="73984" y="19011"/>
                  </a:lnTo>
                  <a:lnTo>
                    <a:pt x="74747" y="18705"/>
                  </a:lnTo>
                  <a:lnTo>
                    <a:pt x="75516" y="18409"/>
                  </a:lnTo>
                  <a:lnTo>
                    <a:pt x="76291" y="18122"/>
                  </a:lnTo>
                  <a:lnTo>
                    <a:pt x="77072" y="17836"/>
                  </a:lnTo>
                  <a:lnTo>
                    <a:pt x="77859" y="17558"/>
                  </a:lnTo>
                  <a:lnTo>
                    <a:pt x="78646" y="17281"/>
                  </a:lnTo>
                  <a:lnTo>
                    <a:pt x="79445" y="17012"/>
                  </a:lnTo>
                  <a:lnTo>
                    <a:pt x="80250" y="16753"/>
                  </a:lnTo>
                  <a:lnTo>
                    <a:pt x="81056" y="16504"/>
                  </a:lnTo>
                  <a:lnTo>
                    <a:pt x="81867" y="16254"/>
                  </a:lnTo>
                  <a:lnTo>
                    <a:pt x="82690" y="16013"/>
                  </a:lnTo>
                  <a:lnTo>
                    <a:pt x="83514" y="15773"/>
                  </a:lnTo>
                  <a:lnTo>
                    <a:pt x="84343" y="15541"/>
                  </a:lnTo>
                  <a:lnTo>
                    <a:pt x="85179" y="15319"/>
                  </a:lnTo>
                  <a:lnTo>
                    <a:pt x="86021" y="15107"/>
                  </a:lnTo>
                  <a:lnTo>
                    <a:pt x="86868" y="14894"/>
                  </a:lnTo>
                  <a:lnTo>
                    <a:pt x="87722" y="14690"/>
                  </a:lnTo>
                  <a:lnTo>
                    <a:pt x="88582" y="14487"/>
                  </a:lnTo>
                  <a:lnTo>
                    <a:pt x="89448" y="14302"/>
                  </a:lnTo>
                  <a:lnTo>
                    <a:pt x="90319" y="14108"/>
                  </a:lnTo>
                  <a:lnTo>
                    <a:pt x="91197" y="13932"/>
                  </a:lnTo>
                  <a:lnTo>
                    <a:pt x="92075" y="13756"/>
                  </a:lnTo>
                  <a:lnTo>
                    <a:pt x="92965" y="13590"/>
                  </a:lnTo>
                  <a:lnTo>
                    <a:pt x="93855" y="13423"/>
                  </a:lnTo>
                  <a:lnTo>
                    <a:pt x="94758" y="13275"/>
                  </a:lnTo>
                  <a:lnTo>
                    <a:pt x="95660" y="13127"/>
                  </a:lnTo>
                  <a:lnTo>
                    <a:pt x="96574" y="12979"/>
                  </a:lnTo>
                  <a:lnTo>
                    <a:pt x="97488" y="12840"/>
                  </a:lnTo>
                  <a:lnTo>
                    <a:pt x="98409" y="12711"/>
                  </a:lnTo>
                  <a:lnTo>
                    <a:pt x="99335" y="12590"/>
                  </a:lnTo>
                  <a:lnTo>
                    <a:pt x="100273" y="12470"/>
                  </a:lnTo>
                  <a:lnTo>
                    <a:pt x="101212" y="12359"/>
                  </a:lnTo>
                  <a:lnTo>
                    <a:pt x="102156" y="12248"/>
                  </a:lnTo>
                  <a:lnTo>
                    <a:pt x="103107" y="12146"/>
                  </a:lnTo>
                  <a:lnTo>
                    <a:pt x="104064" y="12054"/>
                  </a:lnTo>
                  <a:lnTo>
                    <a:pt x="105026" y="11971"/>
                  </a:lnTo>
                  <a:lnTo>
                    <a:pt x="105989" y="11887"/>
                  </a:lnTo>
                  <a:lnTo>
                    <a:pt x="105989" y="55736"/>
                  </a:lnTo>
                  <a:lnTo>
                    <a:pt x="104972" y="55792"/>
                  </a:lnTo>
                  <a:lnTo>
                    <a:pt x="103894" y="55857"/>
                  </a:lnTo>
                  <a:lnTo>
                    <a:pt x="102762" y="55949"/>
                  </a:lnTo>
                  <a:lnTo>
                    <a:pt x="101569" y="56060"/>
                  </a:lnTo>
                  <a:lnTo>
                    <a:pt x="100334" y="56190"/>
                  </a:lnTo>
                  <a:lnTo>
                    <a:pt x="99056" y="56347"/>
                  </a:lnTo>
                  <a:lnTo>
                    <a:pt x="97730" y="56523"/>
                  </a:lnTo>
                  <a:lnTo>
                    <a:pt x="97058" y="56624"/>
                  </a:lnTo>
                  <a:lnTo>
                    <a:pt x="96374" y="56726"/>
                  </a:lnTo>
                  <a:lnTo>
                    <a:pt x="95684" y="56846"/>
                  </a:lnTo>
                  <a:lnTo>
                    <a:pt x="94988" y="56967"/>
                  </a:lnTo>
                  <a:lnTo>
                    <a:pt x="94279" y="57096"/>
                  </a:lnTo>
                  <a:lnTo>
                    <a:pt x="93565" y="57226"/>
                  </a:lnTo>
                  <a:lnTo>
                    <a:pt x="92844" y="57374"/>
                  </a:lnTo>
                  <a:lnTo>
                    <a:pt x="92124" y="57531"/>
                  </a:lnTo>
                  <a:lnTo>
                    <a:pt x="91391" y="57688"/>
                  </a:lnTo>
                  <a:lnTo>
                    <a:pt x="90659" y="57864"/>
                  </a:lnTo>
                  <a:lnTo>
                    <a:pt x="89920" y="58040"/>
                  </a:lnTo>
                  <a:lnTo>
                    <a:pt x="89181" y="58225"/>
                  </a:lnTo>
                  <a:lnTo>
                    <a:pt x="88436" y="58428"/>
                  </a:lnTo>
                  <a:lnTo>
                    <a:pt x="87686" y="58632"/>
                  </a:lnTo>
                  <a:lnTo>
                    <a:pt x="86941" y="58854"/>
                  </a:lnTo>
                  <a:lnTo>
                    <a:pt x="86190" y="59085"/>
                  </a:lnTo>
                  <a:lnTo>
                    <a:pt x="85439" y="59316"/>
                  </a:lnTo>
                  <a:lnTo>
                    <a:pt x="84682" y="59566"/>
                  </a:lnTo>
                  <a:lnTo>
                    <a:pt x="83932" y="59825"/>
                  </a:lnTo>
                  <a:lnTo>
                    <a:pt x="83181" y="60103"/>
                  </a:lnTo>
                  <a:lnTo>
                    <a:pt x="82430" y="60380"/>
                  </a:lnTo>
                  <a:lnTo>
                    <a:pt x="81679" y="60676"/>
                  </a:lnTo>
                  <a:lnTo>
                    <a:pt x="80935" y="60982"/>
                  </a:lnTo>
                  <a:lnTo>
                    <a:pt x="80190" y="61296"/>
                  </a:lnTo>
                  <a:lnTo>
                    <a:pt x="79445" y="61629"/>
                  </a:lnTo>
                  <a:lnTo>
                    <a:pt x="78706" y="61971"/>
                  </a:lnTo>
                  <a:lnTo>
                    <a:pt x="77974" y="62323"/>
                  </a:lnTo>
                  <a:lnTo>
                    <a:pt x="77247" y="62693"/>
                  </a:lnTo>
                  <a:lnTo>
                    <a:pt x="76521" y="63072"/>
                  </a:lnTo>
                  <a:lnTo>
                    <a:pt x="75800" y="63461"/>
                  </a:lnTo>
                  <a:lnTo>
                    <a:pt x="75086" y="63868"/>
                  </a:lnTo>
                  <a:lnTo>
                    <a:pt x="74383" y="64293"/>
                  </a:lnTo>
                  <a:lnTo>
                    <a:pt x="73681" y="64728"/>
                  </a:lnTo>
                  <a:lnTo>
                    <a:pt x="72991" y="65172"/>
                  </a:lnTo>
                  <a:lnTo>
                    <a:pt x="72307" y="65635"/>
                  </a:lnTo>
                  <a:lnTo>
                    <a:pt x="71635" y="66116"/>
                  </a:lnTo>
                  <a:lnTo>
                    <a:pt x="70969" y="66606"/>
                  </a:lnTo>
                  <a:lnTo>
                    <a:pt x="70309" y="67115"/>
                  </a:lnTo>
                  <a:lnTo>
                    <a:pt x="69667" y="67642"/>
                  </a:lnTo>
                  <a:lnTo>
                    <a:pt x="69031" y="68179"/>
                  </a:lnTo>
                  <a:lnTo>
                    <a:pt x="68716" y="68456"/>
                  </a:lnTo>
                  <a:lnTo>
                    <a:pt x="68407" y="68734"/>
                  </a:lnTo>
                  <a:lnTo>
                    <a:pt x="68099" y="69021"/>
                  </a:lnTo>
                  <a:lnTo>
                    <a:pt x="67790" y="69307"/>
                  </a:lnTo>
                  <a:lnTo>
                    <a:pt x="67493" y="69594"/>
                  </a:lnTo>
                  <a:lnTo>
                    <a:pt x="67190" y="69890"/>
                  </a:lnTo>
                  <a:lnTo>
                    <a:pt x="66894" y="70195"/>
                  </a:lnTo>
                  <a:lnTo>
                    <a:pt x="66603" y="70491"/>
                  </a:lnTo>
                  <a:lnTo>
                    <a:pt x="66312" y="70806"/>
                  </a:lnTo>
                  <a:lnTo>
                    <a:pt x="66028" y="71111"/>
                  </a:lnTo>
                  <a:lnTo>
                    <a:pt x="65743" y="71435"/>
                  </a:lnTo>
                  <a:lnTo>
                    <a:pt x="65465" y="71750"/>
                  </a:lnTo>
                  <a:lnTo>
                    <a:pt x="65192" y="72073"/>
                  </a:lnTo>
                  <a:lnTo>
                    <a:pt x="64920" y="72406"/>
                  </a:lnTo>
                  <a:lnTo>
                    <a:pt x="64653" y="72739"/>
                  </a:lnTo>
                  <a:lnTo>
                    <a:pt x="64387" y="73072"/>
                  </a:lnTo>
                  <a:lnTo>
                    <a:pt x="64127" y="73415"/>
                  </a:lnTo>
                  <a:lnTo>
                    <a:pt x="63872" y="73766"/>
                  </a:lnTo>
                  <a:lnTo>
                    <a:pt x="63618" y="74118"/>
                  </a:lnTo>
                  <a:lnTo>
                    <a:pt x="63370" y="74469"/>
                  </a:lnTo>
                  <a:lnTo>
                    <a:pt x="62928" y="75117"/>
                  </a:lnTo>
                  <a:lnTo>
                    <a:pt x="62504" y="75764"/>
                  </a:lnTo>
                  <a:lnTo>
                    <a:pt x="62086" y="76421"/>
                  </a:lnTo>
                  <a:lnTo>
                    <a:pt x="61687" y="77069"/>
                  </a:lnTo>
                  <a:lnTo>
                    <a:pt x="61293" y="77726"/>
                  </a:lnTo>
                  <a:lnTo>
                    <a:pt x="60918" y="78373"/>
                  </a:lnTo>
                  <a:lnTo>
                    <a:pt x="60548" y="79030"/>
                  </a:lnTo>
                  <a:lnTo>
                    <a:pt x="60197" y="79687"/>
                  </a:lnTo>
                  <a:lnTo>
                    <a:pt x="59852" y="80344"/>
                  </a:lnTo>
                  <a:lnTo>
                    <a:pt x="59519" y="81010"/>
                  </a:lnTo>
                  <a:lnTo>
                    <a:pt x="59198" y="81666"/>
                  </a:lnTo>
                  <a:lnTo>
                    <a:pt x="58889" y="82333"/>
                  </a:lnTo>
                  <a:lnTo>
                    <a:pt x="58587" y="82989"/>
                  </a:lnTo>
                  <a:lnTo>
                    <a:pt x="58296" y="83655"/>
                  </a:lnTo>
                  <a:lnTo>
                    <a:pt x="58017" y="84321"/>
                  </a:lnTo>
                  <a:lnTo>
                    <a:pt x="57745" y="84988"/>
                  </a:lnTo>
                  <a:lnTo>
                    <a:pt x="57485" y="85663"/>
                  </a:lnTo>
                  <a:lnTo>
                    <a:pt x="57236" y="86329"/>
                  </a:lnTo>
                  <a:lnTo>
                    <a:pt x="56994" y="87004"/>
                  </a:lnTo>
                  <a:lnTo>
                    <a:pt x="56764" y="87670"/>
                  </a:lnTo>
                  <a:lnTo>
                    <a:pt x="56546" y="88346"/>
                  </a:lnTo>
                  <a:lnTo>
                    <a:pt x="56328" y="89021"/>
                  </a:lnTo>
                  <a:lnTo>
                    <a:pt x="56128" y="89696"/>
                  </a:lnTo>
                  <a:lnTo>
                    <a:pt x="55929" y="90371"/>
                  </a:lnTo>
                  <a:lnTo>
                    <a:pt x="55741" y="91047"/>
                  </a:lnTo>
                  <a:lnTo>
                    <a:pt x="55565" y="91731"/>
                  </a:lnTo>
                  <a:lnTo>
                    <a:pt x="55390" y="92407"/>
                  </a:lnTo>
                  <a:lnTo>
                    <a:pt x="55226" y="93091"/>
                  </a:lnTo>
                  <a:lnTo>
                    <a:pt x="55075" y="93776"/>
                  </a:lnTo>
                  <a:lnTo>
                    <a:pt x="54923" y="94451"/>
                  </a:lnTo>
                  <a:lnTo>
                    <a:pt x="54784" y="95136"/>
                  </a:lnTo>
                  <a:lnTo>
                    <a:pt x="54651" y="95820"/>
                  </a:lnTo>
                  <a:lnTo>
                    <a:pt x="54524" y="96514"/>
                  </a:lnTo>
                  <a:lnTo>
                    <a:pt x="54403" y="97199"/>
                  </a:lnTo>
                  <a:lnTo>
                    <a:pt x="54294" y="97883"/>
                  </a:lnTo>
                  <a:lnTo>
                    <a:pt x="54185" y="98577"/>
                  </a:lnTo>
                  <a:lnTo>
                    <a:pt x="54088" y="99262"/>
                  </a:lnTo>
                  <a:lnTo>
                    <a:pt x="53991" y="99955"/>
                  </a:lnTo>
                  <a:lnTo>
                    <a:pt x="53900" y="100649"/>
                  </a:lnTo>
                  <a:lnTo>
                    <a:pt x="53822" y="101343"/>
                  </a:lnTo>
                  <a:lnTo>
                    <a:pt x="53743" y="102037"/>
                  </a:lnTo>
                  <a:lnTo>
                    <a:pt x="53670" y="102731"/>
                  </a:lnTo>
                  <a:lnTo>
                    <a:pt x="53604" y="103424"/>
                  </a:lnTo>
                  <a:lnTo>
                    <a:pt x="53543" y="104127"/>
                  </a:lnTo>
                  <a:lnTo>
                    <a:pt x="53482" y="104821"/>
                  </a:lnTo>
                  <a:lnTo>
                    <a:pt x="53434" y="105515"/>
                  </a:lnTo>
                  <a:lnTo>
                    <a:pt x="53386" y="106218"/>
                  </a:lnTo>
                  <a:lnTo>
                    <a:pt x="53337" y="106921"/>
                  </a:lnTo>
                  <a:lnTo>
                    <a:pt x="53301" y="107615"/>
                  </a:lnTo>
                  <a:lnTo>
                    <a:pt x="53264" y="108318"/>
                  </a:lnTo>
                  <a:lnTo>
                    <a:pt x="53204" y="109724"/>
                  </a:lnTo>
                  <a:lnTo>
                    <a:pt x="53155" y="111140"/>
                  </a:lnTo>
                  <a:lnTo>
                    <a:pt x="53119" y="112546"/>
                  </a:lnTo>
                  <a:lnTo>
                    <a:pt x="53095" y="113961"/>
                  </a:lnTo>
                  <a:lnTo>
                    <a:pt x="53077" y="115377"/>
                  </a:lnTo>
                  <a:lnTo>
                    <a:pt x="53071" y="116801"/>
                  </a:lnTo>
                  <a:lnTo>
                    <a:pt x="53071" y="118226"/>
                  </a:lnTo>
                  <a:lnTo>
                    <a:pt x="53071" y="118328"/>
                  </a:lnTo>
                  <a:lnTo>
                    <a:pt x="53113" y="121982"/>
                  </a:lnTo>
                  <a:lnTo>
                    <a:pt x="52701" y="122019"/>
                  </a:lnTo>
                  <a:lnTo>
                    <a:pt x="52296" y="122074"/>
                  </a:lnTo>
                  <a:lnTo>
                    <a:pt x="51890" y="122148"/>
                  </a:lnTo>
                  <a:lnTo>
                    <a:pt x="51490" y="122231"/>
                  </a:lnTo>
                  <a:lnTo>
                    <a:pt x="51097" y="122324"/>
                  </a:lnTo>
                  <a:lnTo>
                    <a:pt x="50703" y="122435"/>
                  </a:lnTo>
                  <a:lnTo>
                    <a:pt x="50310" y="122564"/>
                  </a:lnTo>
                  <a:lnTo>
                    <a:pt x="49922" y="122703"/>
                  </a:lnTo>
                  <a:lnTo>
                    <a:pt x="49541" y="122860"/>
                  </a:lnTo>
                  <a:lnTo>
                    <a:pt x="49159" y="123027"/>
                  </a:lnTo>
                  <a:lnTo>
                    <a:pt x="48784" y="123212"/>
                  </a:lnTo>
                  <a:lnTo>
                    <a:pt x="48409" y="123406"/>
                  </a:lnTo>
                  <a:lnTo>
                    <a:pt x="48039" y="123610"/>
                  </a:lnTo>
                  <a:lnTo>
                    <a:pt x="47676" y="123832"/>
                  </a:lnTo>
                  <a:lnTo>
                    <a:pt x="47319" y="124063"/>
                  </a:lnTo>
                  <a:lnTo>
                    <a:pt x="46961" y="124313"/>
                  </a:lnTo>
                  <a:lnTo>
                    <a:pt x="46610" y="124572"/>
                  </a:lnTo>
                  <a:lnTo>
                    <a:pt x="46265" y="124840"/>
                  </a:lnTo>
                  <a:lnTo>
                    <a:pt x="45920" y="125127"/>
                  </a:lnTo>
                  <a:lnTo>
                    <a:pt x="45587" y="125414"/>
                  </a:lnTo>
                  <a:lnTo>
                    <a:pt x="45254" y="125719"/>
                  </a:lnTo>
                  <a:lnTo>
                    <a:pt x="44927" y="126043"/>
                  </a:lnTo>
                  <a:lnTo>
                    <a:pt x="44606" y="126366"/>
                  </a:lnTo>
                  <a:lnTo>
                    <a:pt x="44285" y="126709"/>
                  </a:lnTo>
                  <a:lnTo>
                    <a:pt x="43977" y="127060"/>
                  </a:lnTo>
                  <a:lnTo>
                    <a:pt x="43674" y="127421"/>
                  </a:lnTo>
                  <a:lnTo>
                    <a:pt x="43371" y="127791"/>
                  </a:lnTo>
                  <a:lnTo>
                    <a:pt x="43080" y="128170"/>
                  </a:lnTo>
                  <a:lnTo>
                    <a:pt x="42790" y="128559"/>
                  </a:lnTo>
                  <a:lnTo>
                    <a:pt x="42505" y="128966"/>
                  </a:lnTo>
                  <a:lnTo>
                    <a:pt x="42233" y="129373"/>
                  </a:lnTo>
                  <a:lnTo>
                    <a:pt x="41960" y="129799"/>
                  </a:lnTo>
                  <a:lnTo>
                    <a:pt x="41700" y="130224"/>
                  </a:lnTo>
                  <a:lnTo>
                    <a:pt x="41446" y="130668"/>
                  </a:lnTo>
                  <a:lnTo>
                    <a:pt x="41191" y="131112"/>
                  </a:lnTo>
                  <a:lnTo>
                    <a:pt x="40949" y="131575"/>
                  </a:lnTo>
                  <a:lnTo>
                    <a:pt x="40713" y="132037"/>
                  </a:lnTo>
                  <a:lnTo>
                    <a:pt x="40483" y="132518"/>
                  </a:lnTo>
                  <a:lnTo>
                    <a:pt x="40265" y="132999"/>
                  </a:lnTo>
                  <a:lnTo>
                    <a:pt x="40047" y="133490"/>
                  </a:lnTo>
                  <a:lnTo>
                    <a:pt x="39841" y="133989"/>
                  </a:lnTo>
                  <a:lnTo>
                    <a:pt x="39641" y="134498"/>
                  </a:lnTo>
                  <a:lnTo>
                    <a:pt x="39448" y="135007"/>
                  </a:lnTo>
                  <a:lnTo>
                    <a:pt x="39266" y="135534"/>
                  </a:lnTo>
                  <a:lnTo>
                    <a:pt x="39090" y="136061"/>
                  </a:lnTo>
                  <a:lnTo>
                    <a:pt x="38921" y="136598"/>
                  </a:lnTo>
                  <a:lnTo>
                    <a:pt x="38757" y="137134"/>
                  </a:lnTo>
                  <a:lnTo>
                    <a:pt x="38606" y="137690"/>
                  </a:lnTo>
                  <a:lnTo>
                    <a:pt x="38461" y="138245"/>
                  </a:lnTo>
                  <a:lnTo>
                    <a:pt x="38327" y="138809"/>
                  </a:lnTo>
                  <a:lnTo>
                    <a:pt x="38200" y="139373"/>
                  </a:lnTo>
                  <a:lnTo>
                    <a:pt x="38079" y="139947"/>
                  </a:lnTo>
                  <a:lnTo>
                    <a:pt x="37970" y="140530"/>
                  </a:lnTo>
                  <a:lnTo>
                    <a:pt x="37867" y="141112"/>
                  </a:lnTo>
                  <a:lnTo>
                    <a:pt x="37776" y="141704"/>
                  </a:lnTo>
                  <a:lnTo>
                    <a:pt x="37698" y="142306"/>
                  </a:lnTo>
                  <a:lnTo>
                    <a:pt x="37625" y="142907"/>
                  </a:lnTo>
                  <a:lnTo>
                    <a:pt x="37558" y="143508"/>
                  </a:lnTo>
                  <a:lnTo>
                    <a:pt x="37504" y="144119"/>
                  </a:lnTo>
                  <a:lnTo>
                    <a:pt x="37462" y="144739"/>
                  </a:lnTo>
                  <a:lnTo>
                    <a:pt x="37425" y="145358"/>
                  </a:lnTo>
                  <a:lnTo>
                    <a:pt x="37401" y="145978"/>
                  </a:lnTo>
                  <a:lnTo>
                    <a:pt x="37383" y="146607"/>
                  </a:lnTo>
                  <a:lnTo>
                    <a:pt x="37377" y="147236"/>
                  </a:lnTo>
                  <a:lnTo>
                    <a:pt x="37383" y="147875"/>
                  </a:lnTo>
                  <a:lnTo>
                    <a:pt x="37401" y="148495"/>
                  </a:lnTo>
                  <a:lnTo>
                    <a:pt x="37425" y="149124"/>
                  </a:lnTo>
                  <a:lnTo>
                    <a:pt x="37462" y="149734"/>
                  </a:lnTo>
                  <a:lnTo>
                    <a:pt x="37504" y="150354"/>
                  </a:lnTo>
                  <a:lnTo>
                    <a:pt x="37558" y="150964"/>
                  </a:lnTo>
                  <a:lnTo>
                    <a:pt x="37619" y="151566"/>
                  </a:lnTo>
                  <a:lnTo>
                    <a:pt x="37692" y="152167"/>
                  </a:lnTo>
                  <a:lnTo>
                    <a:pt x="37776" y="152768"/>
                  </a:lnTo>
                  <a:lnTo>
                    <a:pt x="37867" y="153351"/>
                  </a:lnTo>
                  <a:lnTo>
                    <a:pt x="37970" y="153943"/>
                  </a:lnTo>
                  <a:lnTo>
                    <a:pt x="38079" y="154517"/>
                  </a:lnTo>
                  <a:lnTo>
                    <a:pt x="38194" y="155090"/>
                  </a:lnTo>
                  <a:lnTo>
                    <a:pt x="38321" y="155664"/>
                  </a:lnTo>
                  <a:lnTo>
                    <a:pt x="38461" y="156219"/>
                  </a:lnTo>
                  <a:lnTo>
                    <a:pt x="38600" y="156774"/>
                  </a:lnTo>
                  <a:lnTo>
                    <a:pt x="38751" y="157329"/>
                  </a:lnTo>
                  <a:lnTo>
                    <a:pt x="38915" y="157866"/>
                  </a:lnTo>
                  <a:lnTo>
                    <a:pt x="39084" y="158402"/>
                  </a:lnTo>
                  <a:lnTo>
                    <a:pt x="39260" y="158929"/>
                  </a:lnTo>
                  <a:lnTo>
                    <a:pt x="39442" y="159447"/>
                  </a:lnTo>
                  <a:lnTo>
                    <a:pt x="39635" y="159966"/>
                  </a:lnTo>
                  <a:lnTo>
                    <a:pt x="39835" y="160474"/>
                  </a:lnTo>
                  <a:lnTo>
                    <a:pt x="40041" y="160974"/>
                  </a:lnTo>
                  <a:lnTo>
                    <a:pt x="40253" y="161464"/>
                  </a:lnTo>
                  <a:lnTo>
                    <a:pt x="40477" y="161945"/>
                  </a:lnTo>
                  <a:lnTo>
                    <a:pt x="40701" y="162417"/>
                  </a:lnTo>
                  <a:lnTo>
                    <a:pt x="40937" y="162880"/>
                  </a:lnTo>
                  <a:lnTo>
                    <a:pt x="41179" y="163342"/>
                  </a:lnTo>
                  <a:lnTo>
                    <a:pt x="41427" y="163786"/>
                  </a:lnTo>
                  <a:lnTo>
                    <a:pt x="41688" y="164230"/>
                  </a:lnTo>
                  <a:lnTo>
                    <a:pt x="41948" y="164656"/>
                  </a:lnTo>
                  <a:lnTo>
                    <a:pt x="42215" y="165081"/>
                  </a:lnTo>
                  <a:lnTo>
                    <a:pt x="42493" y="165488"/>
                  </a:lnTo>
                  <a:lnTo>
                    <a:pt x="42772" y="165895"/>
                  </a:lnTo>
                  <a:lnTo>
                    <a:pt x="43062" y="166284"/>
                  </a:lnTo>
                  <a:lnTo>
                    <a:pt x="43353" y="166663"/>
                  </a:lnTo>
                  <a:lnTo>
                    <a:pt x="43650" y="167033"/>
                  </a:lnTo>
                  <a:lnTo>
                    <a:pt x="43952" y="167394"/>
                  </a:lnTo>
                  <a:lnTo>
                    <a:pt x="44267" y="167745"/>
                  </a:lnTo>
                  <a:lnTo>
                    <a:pt x="44582" y="168088"/>
                  </a:lnTo>
                  <a:lnTo>
                    <a:pt x="44903" y="168412"/>
                  </a:lnTo>
                  <a:lnTo>
                    <a:pt x="45230" y="168735"/>
                  </a:lnTo>
                  <a:lnTo>
                    <a:pt x="45557" y="169041"/>
                  </a:lnTo>
                  <a:lnTo>
                    <a:pt x="45896" y="169337"/>
                  </a:lnTo>
                  <a:lnTo>
                    <a:pt x="46235" y="169614"/>
                  </a:lnTo>
                  <a:lnTo>
                    <a:pt x="46580" y="169892"/>
                  </a:lnTo>
                  <a:lnTo>
                    <a:pt x="46931" y="170141"/>
                  </a:lnTo>
                  <a:lnTo>
                    <a:pt x="47282" y="170391"/>
                  </a:lnTo>
                  <a:lnTo>
                    <a:pt x="47646" y="170623"/>
                  </a:lnTo>
                  <a:lnTo>
                    <a:pt x="48009" y="170845"/>
                  </a:lnTo>
                  <a:lnTo>
                    <a:pt x="48372" y="171057"/>
                  </a:lnTo>
                  <a:lnTo>
                    <a:pt x="48748" y="171252"/>
                  </a:lnTo>
                  <a:lnTo>
                    <a:pt x="49123" y="171437"/>
                  </a:lnTo>
                  <a:lnTo>
                    <a:pt x="49498" y="171603"/>
                  </a:lnTo>
                  <a:lnTo>
                    <a:pt x="49886" y="171760"/>
                  </a:lnTo>
                  <a:lnTo>
                    <a:pt x="50267" y="171899"/>
                  </a:lnTo>
                  <a:lnTo>
                    <a:pt x="50661" y="172029"/>
                  </a:lnTo>
                  <a:lnTo>
                    <a:pt x="51054" y="172140"/>
                  </a:lnTo>
                  <a:lnTo>
                    <a:pt x="51448" y="172241"/>
                  </a:lnTo>
                  <a:lnTo>
                    <a:pt x="51848" y="172325"/>
                  </a:lnTo>
                  <a:lnTo>
                    <a:pt x="52247" y="172399"/>
                  </a:lnTo>
                  <a:lnTo>
                    <a:pt x="52653" y="172454"/>
                  </a:lnTo>
                  <a:lnTo>
                    <a:pt x="53065" y="172491"/>
                  </a:lnTo>
                  <a:lnTo>
                    <a:pt x="53022" y="175507"/>
                  </a:lnTo>
                  <a:lnTo>
                    <a:pt x="52980" y="178319"/>
                  </a:lnTo>
                  <a:lnTo>
                    <a:pt x="52931" y="180928"/>
                  </a:lnTo>
                  <a:lnTo>
                    <a:pt x="52883" y="183296"/>
                  </a:lnTo>
                  <a:lnTo>
                    <a:pt x="52822" y="185415"/>
                  </a:lnTo>
                  <a:lnTo>
                    <a:pt x="52762" y="187256"/>
                  </a:lnTo>
                  <a:lnTo>
                    <a:pt x="52732" y="188060"/>
                  </a:lnTo>
                  <a:lnTo>
                    <a:pt x="52701" y="188800"/>
                  </a:lnTo>
                  <a:lnTo>
                    <a:pt x="52671" y="189448"/>
                  </a:lnTo>
                  <a:lnTo>
                    <a:pt x="52635" y="190022"/>
                  </a:lnTo>
                  <a:lnTo>
                    <a:pt x="52592" y="190808"/>
                  </a:lnTo>
                  <a:lnTo>
                    <a:pt x="52556" y="191603"/>
                  </a:lnTo>
                  <a:lnTo>
                    <a:pt x="52526" y="192408"/>
                  </a:lnTo>
                  <a:lnTo>
                    <a:pt x="52496" y="193232"/>
                  </a:lnTo>
                  <a:lnTo>
                    <a:pt x="52477" y="194073"/>
                  </a:lnTo>
                  <a:lnTo>
                    <a:pt x="52465" y="194924"/>
                  </a:lnTo>
                  <a:lnTo>
                    <a:pt x="52453" y="195785"/>
                  </a:lnTo>
                  <a:lnTo>
                    <a:pt x="52453" y="196654"/>
                  </a:lnTo>
                  <a:lnTo>
                    <a:pt x="52453" y="197283"/>
                  </a:lnTo>
                  <a:lnTo>
                    <a:pt x="52465" y="197903"/>
                  </a:lnTo>
                  <a:lnTo>
                    <a:pt x="52483" y="198532"/>
                  </a:lnTo>
                  <a:lnTo>
                    <a:pt x="52502" y="199161"/>
                  </a:lnTo>
                  <a:lnTo>
                    <a:pt x="52532" y="199800"/>
                  </a:lnTo>
                  <a:lnTo>
                    <a:pt x="52568" y="200429"/>
                  </a:lnTo>
                  <a:lnTo>
                    <a:pt x="52611" y="201067"/>
                  </a:lnTo>
                  <a:lnTo>
                    <a:pt x="52659" y="201705"/>
                  </a:lnTo>
                  <a:lnTo>
                    <a:pt x="52713" y="202344"/>
                  </a:lnTo>
                  <a:lnTo>
                    <a:pt x="52774" y="202982"/>
                  </a:lnTo>
                  <a:lnTo>
                    <a:pt x="52841" y="203630"/>
                  </a:lnTo>
                  <a:lnTo>
                    <a:pt x="52913" y="204277"/>
                  </a:lnTo>
                  <a:lnTo>
                    <a:pt x="52998" y="204925"/>
                  </a:lnTo>
                  <a:lnTo>
                    <a:pt x="53083" y="205572"/>
                  </a:lnTo>
                  <a:lnTo>
                    <a:pt x="53174" y="206229"/>
                  </a:lnTo>
                  <a:lnTo>
                    <a:pt x="53277" y="206877"/>
                  </a:lnTo>
                  <a:lnTo>
                    <a:pt x="53380" y="207533"/>
                  </a:lnTo>
                  <a:lnTo>
                    <a:pt x="53495" y="208190"/>
                  </a:lnTo>
                  <a:lnTo>
                    <a:pt x="53616" y="208847"/>
                  </a:lnTo>
                  <a:lnTo>
                    <a:pt x="53737" y="209513"/>
                  </a:lnTo>
                  <a:lnTo>
                    <a:pt x="53870" y="210179"/>
                  </a:lnTo>
                  <a:lnTo>
                    <a:pt x="54009" y="210836"/>
                  </a:lnTo>
                  <a:lnTo>
                    <a:pt x="54155" y="211511"/>
                  </a:lnTo>
                  <a:lnTo>
                    <a:pt x="54300" y="212177"/>
                  </a:lnTo>
                  <a:lnTo>
                    <a:pt x="54457" y="212843"/>
                  </a:lnTo>
                  <a:lnTo>
                    <a:pt x="54621" y="213519"/>
                  </a:lnTo>
                  <a:lnTo>
                    <a:pt x="54790" y="214194"/>
                  </a:lnTo>
                  <a:lnTo>
                    <a:pt x="54972" y="214869"/>
                  </a:lnTo>
                  <a:lnTo>
                    <a:pt x="55154" y="215545"/>
                  </a:lnTo>
                  <a:lnTo>
                    <a:pt x="55341" y="216229"/>
                  </a:lnTo>
                  <a:lnTo>
                    <a:pt x="55535" y="216904"/>
                  </a:lnTo>
                  <a:lnTo>
                    <a:pt x="55735" y="217589"/>
                  </a:lnTo>
                  <a:lnTo>
                    <a:pt x="55947" y="218274"/>
                  </a:lnTo>
                  <a:lnTo>
                    <a:pt x="56159" y="218958"/>
                  </a:lnTo>
                  <a:lnTo>
                    <a:pt x="56383" y="219652"/>
                  </a:lnTo>
                  <a:lnTo>
                    <a:pt x="56607" y="220337"/>
                  </a:lnTo>
                  <a:lnTo>
                    <a:pt x="56843" y="221030"/>
                  </a:lnTo>
                  <a:lnTo>
                    <a:pt x="57079" y="221724"/>
                  </a:lnTo>
                  <a:lnTo>
                    <a:pt x="57327" y="222418"/>
                  </a:lnTo>
                  <a:lnTo>
                    <a:pt x="57581" y="223112"/>
                  </a:lnTo>
                  <a:lnTo>
                    <a:pt x="57836" y="223815"/>
                  </a:lnTo>
                  <a:lnTo>
                    <a:pt x="58102" y="224518"/>
                  </a:lnTo>
                  <a:lnTo>
                    <a:pt x="58375" y="225212"/>
                  </a:lnTo>
                  <a:lnTo>
                    <a:pt x="58653" y="225915"/>
                  </a:lnTo>
                  <a:lnTo>
                    <a:pt x="58938" y="226627"/>
                  </a:lnTo>
                  <a:lnTo>
                    <a:pt x="59228" y="227330"/>
                  </a:lnTo>
                  <a:lnTo>
                    <a:pt x="59525" y="228042"/>
                  </a:lnTo>
                  <a:lnTo>
                    <a:pt x="59828" y="228746"/>
                  </a:lnTo>
                  <a:lnTo>
                    <a:pt x="60137" y="229458"/>
                  </a:lnTo>
                  <a:lnTo>
                    <a:pt x="60451" y="230170"/>
                  </a:lnTo>
                  <a:lnTo>
                    <a:pt x="60772" y="230892"/>
                  </a:lnTo>
                  <a:lnTo>
                    <a:pt x="61099" y="231604"/>
                  </a:lnTo>
                  <a:lnTo>
                    <a:pt x="61438" y="232326"/>
                  </a:lnTo>
                  <a:lnTo>
                    <a:pt x="61777" y="233038"/>
                  </a:lnTo>
                  <a:lnTo>
                    <a:pt x="62123" y="233759"/>
                  </a:lnTo>
                  <a:lnTo>
                    <a:pt x="62480" y="234481"/>
                  </a:lnTo>
                  <a:lnTo>
                    <a:pt x="62837" y="235212"/>
                  </a:lnTo>
                  <a:lnTo>
                    <a:pt x="63206" y="235933"/>
                  </a:lnTo>
                  <a:lnTo>
                    <a:pt x="63576" y="236664"/>
                  </a:lnTo>
                  <a:lnTo>
                    <a:pt x="63957" y="237395"/>
                  </a:lnTo>
                  <a:lnTo>
                    <a:pt x="64339" y="238117"/>
                  </a:lnTo>
                  <a:lnTo>
                    <a:pt x="64732" y="238857"/>
                  </a:lnTo>
                  <a:lnTo>
                    <a:pt x="65126" y="239588"/>
                  </a:lnTo>
                  <a:lnTo>
                    <a:pt x="65531" y="240318"/>
                  </a:lnTo>
                  <a:lnTo>
                    <a:pt x="65677" y="240568"/>
                  </a:lnTo>
                  <a:lnTo>
                    <a:pt x="65828" y="240799"/>
                  </a:lnTo>
                  <a:lnTo>
                    <a:pt x="65985" y="241012"/>
                  </a:lnTo>
                  <a:lnTo>
                    <a:pt x="66149" y="241216"/>
                  </a:lnTo>
                  <a:lnTo>
                    <a:pt x="66318" y="241401"/>
                  </a:lnTo>
                  <a:lnTo>
                    <a:pt x="66494" y="241567"/>
                  </a:lnTo>
                  <a:lnTo>
                    <a:pt x="66676" y="241724"/>
                  </a:lnTo>
                  <a:lnTo>
                    <a:pt x="66863" y="241863"/>
                  </a:lnTo>
                  <a:lnTo>
                    <a:pt x="67051" y="241983"/>
                  </a:lnTo>
                  <a:lnTo>
                    <a:pt x="67239" y="242085"/>
                  </a:lnTo>
                  <a:lnTo>
                    <a:pt x="67439" y="242178"/>
                  </a:lnTo>
                  <a:lnTo>
                    <a:pt x="67632" y="242252"/>
                  </a:lnTo>
                  <a:lnTo>
                    <a:pt x="67832" y="242307"/>
                  </a:lnTo>
                  <a:lnTo>
                    <a:pt x="68032" y="242344"/>
                  </a:lnTo>
                  <a:lnTo>
                    <a:pt x="68238" y="242372"/>
                  </a:lnTo>
                  <a:lnTo>
                    <a:pt x="68438" y="242381"/>
                  </a:lnTo>
                  <a:lnTo>
                    <a:pt x="68601" y="242372"/>
                  </a:lnTo>
                  <a:lnTo>
                    <a:pt x="68765" y="242354"/>
                  </a:lnTo>
                  <a:lnTo>
                    <a:pt x="68922" y="242335"/>
                  </a:lnTo>
                  <a:lnTo>
                    <a:pt x="69085" y="242298"/>
                  </a:lnTo>
                  <a:lnTo>
                    <a:pt x="69249" y="242243"/>
                  </a:lnTo>
                  <a:lnTo>
                    <a:pt x="69406" y="242187"/>
                  </a:lnTo>
                  <a:lnTo>
                    <a:pt x="69564" y="242122"/>
                  </a:lnTo>
                  <a:lnTo>
                    <a:pt x="69721" y="242039"/>
                  </a:lnTo>
                  <a:lnTo>
                    <a:pt x="69879" y="241946"/>
                  </a:lnTo>
                  <a:lnTo>
                    <a:pt x="70030" y="241845"/>
                  </a:lnTo>
                  <a:lnTo>
                    <a:pt x="70181" y="241734"/>
                  </a:lnTo>
                  <a:lnTo>
                    <a:pt x="70327" y="241613"/>
                  </a:lnTo>
                  <a:lnTo>
                    <a:pt x="70472" y="241475"/>
                  </a:lnTo>
                  <a:lnTo>
                    <a:pt x="70617" y="241327"/>
                  </a:lnTo>
                  <a:lnTo>
                    <a:pt x="70757" y="241169"/>
                  </a:lnTo>
                  <a:lnTo>
                    <a:pt x="70890" y="241003"/>
                  </a:lnTo>
                  <a:lnTo>
                    <a:pt x="71035" y="240809"/>
                  </a:lnTo>
                  <a:lnTo>
                    <a:pt x="71174" y="240596"/>
                  </a:lnTo>
                  <a:lnTo>
                    <a:pt x="71308" y="240383"/>
                  </a:lnTo>
                  <a:lnTo>
                    <a:pt x="71429" y="240161"/>
                  </a:lnTo>
                  <a:lnTo>
                    <a:pt x="71538" y="239930"/>
                  </a:lnTo>
                  <a:lnTo>
                    <a:pt x="71647" y="239689"/>
                  </a:lnTo>
                  <a:lnTo>
                    <a:pt x="71744" y="239449"/>
                  </a:lnTo>
                  <a:lnTo>
                    <a:pt x="71828" y="239199"/>
                  </a:lnTo>
                  <a:lnTo>
                    <a:pt x="71907" y="238940"/>
                  </a:lnTo>
                  <a:lnTo>
                    <a:pt x="71980" y="238681"/>
                  </a:lnTo>
                  <a:lnTo>
                    <a:pt x="72040" y="238422"/>
                  </a:lnTo>
                  <a:lnTo>
                    <a:pt x="72095" y="238154"/>
                  </a:lnTo>
                  <a:lnTo>
                    <a:pt x="72143" y="237876"/>
                  </a:lnTo>
                  <a:lnTo>
                    <a:pt x="72179" y="237608"/>
                  </a:lnTo>
                  <a:lnTo>
                    <a:pt x="72204" y="237330"/>
                  </a:lnTo>
                  <a:lnTo>
                    <a:pt x="72228" y="237053"/>
                  </a:lnTo>
                  <a:lnTo>
                    <a:pt x="72234" y="236775"/>
                  </a:lnTo>
                  <a:lnTo>
                    <a:pt x="72240" y="236498"/>
                  </a:lnTo>
                  <a:lnTo>
                    <a:pt x="72234" y="236220"/>
                  </a:lnTo>
                  <a:lnTo>
                    <a:pt x="72216" y="235943"/>
                  </a:lnTo>
                  <a:lnTo>
                    <a:pt x="72192" y="235665"/>
                  </a:lnTo>
                  <a:lnTo>
                    <a:pt x="72161" y="235388"/>
                  </a:lnTo>
                  <a:lnTo>
                    <a:pt x="72119" y="235110"/>
                  </a:lnTo>
                  <a:lnTo>
                    <a:pt x="72070" y="234842"/>
                  </a:lnTo>
                  <a:lnTo>
                    <a:pt x="72010" y="234574"/>
                  </a:lnTo>
                  <a:lnTo>
                    <a:pt x="71937" y="234305"/>
                  </a:lnTo>
                  <a:lnTo>
                    <a:pt x="71865" y="234046"/>
                  </a:lnTo>
                  <a:lnTo>
                    <a:pt x="71774" y="233787"/>
                  </a:lnTo>
                  <a:lnTo>
                    <a:pt x="71683" y="233537"/>
                  </a:lnTo>
                  <a:lnTo>
                    <a:pt x="71574" y="233288"/>
                  </a:lnTo>
                  <a:lnTo>
                    <a:pt x="71465" y="233047"/>
                  </a:lnTo>
                  <a:lnTo>
                    <a:pt x="71338" y="232816"/>
                  </a:lnTo>
                  <a:lnTo>
                    <a:pt x="70648" y="231558"/>
                  </a:lnTo>
                  <a:lnTo>
                    <a:pt x="69982" y="230300"/>
                  </a:lnTo>
                  <a:lnTo>
                    <a:pt x="69334" y="229051"/>
                  </a:lnTo>
                  <a:lnTo>
                    <a:pt x="68704" y="227811"/>
                  </a:lnTo>
                  <a:lnTo>
                    <a:pt x="68105" y="226581"/>
                  </a:lnTo>
                  <a:lnTo>
                    <a:pt x="67517" y="225350"/>
                  </a:lnTo>
                  <a:lnTo>
                    <a:pt x="67239" y="224740"/>
                  </a:lnTo>
                  <a:lnTo>
                    <a:pt x="66960" y="224139"/>
                  </a:lnTo>
                  <a:lnTo>
                    <a:pt x="66688" y="223537"/>
                  </a:lnTo>
                  <a:lnTo>
                    <a:pt x="66421" y="222927"/>
                  </a:lnTo>
                  <a:lnTo>
                    <a:pt x="66161" y="222335"/>
                  </a:lnTo>
                  <a:lnTo>
                    <a:pt x="65901" y="221733"/>
                  </a:lnTo>
                  <a:lnTo>
                    <a:pt x="65652" y="221132"/>
                  </a:lnTo>
                  <a:lnTo>
                    <a:pt x="65410" y="220540"/>
                  </a:lnTo>
                  <a:lnTo>
                    <a:pt x="65168" y="219948"/>
                  </a:lnTo>
                  <a:lnTo>
                    <a:pt x="64932" y="219365"/>
                  </a:lnTo>
                  <a:lnTo>
                    <a:pt x="64708" y="218773"/>
                  </a:lnTo>
                  <a:lnTo>
                    <a:pt x="64484" y="218190"/>
                  </a:lnTo>
                  <a:lnTo>
                    <a:pt x="64266" y="217608"/>
                  </a:lnTo>
                  <a:lnTo>
                    <a:pt x="64054" y="217025"/>
                  </a:lnTo>
                  <a:lnTo>
                    <a:pt x="63842" y="216442"/>
                  </a:lnTo>
                  <a:lnTo>
                    <a:pt x="63642" y="215868"/>
                  </a:lnTo>
                  <a:lnTo>
                    <a:pt x="63449" y="215295"/>
                  </a:lnTo>
                  <a:lnTo>
                    <a:pt x="63255" y="214721"/>
                  </a:lnTo>
                  <a:lnTo>
                    <a:pt x="63073" y="214157"/>
                  </a:lnTo>
                  <a:lnTo>
                    <a:pt x="62891" y="213583"/>
                  </a:lnTo>
                  <a:lnTo>
                    <a:pt x="62722" y="213019"/>
                  </a:lnTo>
                  <a:lnTo>
                    <a:pt x="62552" y="212455"/>
                  </a:lnTo>
                  <a:lnTo>
                    <a:pt x="62389" y="211900"/>
                  </a:lnTo>
                  <a:lnTo>
                    <a:pt x="62232" y="211335"/>
                  </a:lnTo>
                  <a:lnTo>
                    <a:pt x="62080" y="210780"/>
                  </a:lnTo>
                  <a:lnTo>
                    <a:pt x="61929" y="210225"/>
                  </a:lnTo>
                  <a:lnTo>
                    <a:pt x="61790" y="209680"/>
                  </a:lnTo>
                  <a:lnTo>
                    <a:pt x="61656" y="209124"/>
                  </a:lnTo>
                  <a:lnTo>
                    <a:pt x="61523" y="208579"/>
                  </a:lnTo>
                  <a:lnTo>
                    <a:pt x="61402" y="208033"/>
                  </a:lnTo>
                  <a:lnTo>
                    <a:pt x="61281" y="207496"/>
                  </a:lnTo>
                  <a:lnTo>
                    <a:pt x="61166" y="206951"/>
                  </a:lnTo>
                  <a:lnTo>
                    <a:pt x="61063" y="206414"/>
                  </a:lnTo>
                  <a:lnTo>
                    <a:pt x="60960" y="205877"/>
                  </a:lnTo>
                  <a:lnTo>
                    <a:pt x="60863" y="205350"/>
                  </a:lnTo>
                  <a:lnTo>
                    <a:pt x="60772" y="204814"/>
                  </a:lnTo>
                  <a:lnTo>
                    <a:pt x="60682" y="204286"/>
                  </a:lnTo>
                  <a:lnTo>
                    <a:pt x="60603" y="203759"/>
                  </a:lnTo>
                  <a:lnTo>
                    <a:pt x="60530" y="203241"/>
                  </a:lnTo>
                  <a:lnTo>
                    <a:pt x="60457" y="202723"/>
                  </a:lnTo>
                  <a:lnTo>
                    <a:pt x="60397" y="202196"/>
                  </a:lnTo>
                  <a:lnTo>
                    <a:pt x="60336" y="201687"/>
                  </a:lnTo>
                  <a:lnTo>
                    <a:pt x="60282" y="201169"/>
                  </a:lnTo>
                  <a:lnTo>
                    <a:pt x="60240" y="200660"/>
                  </a:lnTo>
                  <a:lnTo>
                    <a:pt x="60197" y="200151"/>
                  </a:lnTo>
                  <a:lnTo>
                    <a:pt x="60161" y="199642"/>
                  </a:lnTo>
                  <a:lnTo>
                    <a:pt x="60131" y="199143"/>
                  </a:lnTo>
                  <a:lnTo>
                    <a:pt x="60106" y="198634"/>
                  </a:lnTo>
                  <a:lnTo>
                    <a:pt x="60082" y="198135"/>
                  </a:lnTo>
                  <a:lnTo>
                    <a:pt x="60070" y="197644"/>
                  </a:lnTo>
                  <a:lnTo>
                    <a:pt x="60064" y="197145"/>
                  </a:lnTo>
                  <a:lnTo>
                    <a:pt x="60058" y="196654"/>
                  </a:lnTo>
                  <a:lnTo>
                    <a:pt x="60064" y="195914"/>
                  </a:lnTo>
                  <a:lnTo>
                    <a:pt x="60070" y="195183"/>
                  </a:lnTo>
                  <a:lnTo>
                    <a:pt x="60082" y="194462"/>
                  </a:lnTo>
                  <a:lnTo>
                    <a:pt x="60094" y="193759"/>
                  </a:lnTo>
                  <a:lnTo>
                    <a:pt x="60118" y="193074"/>
                  </a:lnTo>
                  <a:lnTo>
                    <a:pt x="60143" y="192399"/>
                  </a:lnTo>
                  <a:lnTo>
                    <a:pt x="60173" y="191751"/>
                  </a:lnTo>
                  <a:lnTo>
                    <a:pt x="60209" y="191113"/>
                  </a:lnTo>
                  <a:lnTo>
                    <a:pt x="60264" y="190160"/>
                  </a:lnTo>
                  <a:lnTo>
                    <a:pt x="60312" y="189032"/>
                  </a:lnTo>
                  <a:lnTo>
                    <a:pt x="60367" y="187746"/>
                  </a:lnTo>
                  <a:lnTo>
                    <a:pt x="60409" y="186312"/>
                  </a:lnTo>
                  <a:lnTo>
                    <a:pt x="60457" y="184730"/>
                  </a:lnTo>
                  <a:lnTo>
                    <a:pt x="60500" y="183019"/>
                  </a:lnTo>
                  <a:lnTo>
                    <a:pt x="60536" y="181187"/>
                  </a:lnTo>
                  <a:lnTo>
                    <a:pt x="60573" y="179226"/>
                  </a:lnTo>
                  <a:lnTo>
                    <a:pt x="60609" y="177163"/>
                  </a:lnTo>
                  <a:lnTo>
                    <a:pt x="60639" y="174998"/>
                  </a:lnTo>
                  <a:lnTo>
                    <a:pt x="60669" y="172732"/>
                  </a:lnTo>
                  <a:lnTo>
                    <a:pt x="60694" y="170391"/>
                  </a:lnTo>
                  <a:lnTo>
                    <a:pt x="60742" y="165470"/>
                  </a:lnTo>
                  <a:lnTo>
                    <a:pt x="60778" y="160317"/>
                  </a:lnTo>
                  <a:lnTo>
                    <a:pt x="60803" y="154979"/>
                  </a:lnTo>
                  <a:lnTo>
                    <a:pt x="60815" y="149531"/>
                  </a:lnTo>
                  <a:lnTo>
                    <a:pt x="60815" y="144036"/>
                  </a:lnTo>
                  <a:lnTo>
                    <a:pt x="60809" y="138559"/>
                  </a:lnTo>
                  <a:lnTo>
                    <a:pt x="60791" y="133175"/>
                  </a:lnTo>
                  <a:lnTo>
                    <a:pt x="60766" y="127939"/>
                  </a:lnTo>
                  <a:lnTo>
                    <a:pt x="60724" y="122907"/>
                  </a:lnTo>
                  <a:lnTo>
                    <a:pt x="60675" y="118170"/>
                  </a:lnTo>
                  <a:lnTo>
                    <a:pt x="60682" y="116709"/>
                  </a:lnTo>
                  <a:lnTo>
                    <a:pt x="60694" y="115284"/>
                  </a:lnTo>
                  <a:lnTo>
                    <a:pt x="60712" y="113887"/>
                  </a:lnTo>
                  <a:lnTo>
                    <a:pt x="60742" y="112527"/>
                  </a:lnTo>
                  <a:lnTo>
                    <a:pt x="60784" y="111195"/>
                  </a:lnTo>
                  <a:lnTo>
                    <a:pt x="60833" y="109891"/>
                  </a:lnTo>
                  <a:lnTo>
                    <a:pt x="60899" y="108614"/>
                  </a:lnTo>
                  <a:lnTo>
                    <a:pt x="60936" y="107994"/>
                  </a:lnTo>
                  <a:lnTo>
                    <a:pt x="60972" y="107375"/>
                  </a:lnTo>
                  <a:lnTo>
                    <a:pt x="61015" y="106755"/>
                  </a:lnTo>
                  <a:lnTo>
                    <a:pt x="61063" y="106153"/>
                  </a:lnTo>
                  <a:lnTo>
                    <a:pt x="61111" y="105552"/>
                  </a:lnTo>
                  <a:lnTo>
                    <a:pt x="61166" y="104960"/>
                  </a:lnTo>
                  <a:lnTo>
                    <a:pt x="61226" y="104368"/>
                  </a:lnTo>
                  <a:lnTo>
                    <a:pt x="61287" y="103785"/>
                  </a:lnTo>
                  <a:lnTo>
                    <a:pt x="61348" y="103212"/>
                  </a:lnTo>
                  <a:lnTo>
                    <a:pt x="61420" y="102638"/>
                  </a:lnTo>
                  <a:lnTo>
                    <a:pt x="61493" y="102074"/>
                  </a:lnTo>
                  <a:lnTo>
                    <a:pt x="61572" y="101519"/>
                  </a:lnTo>
                  <a:lnTo>
                    <a:pt x="61650" y="100964"/>
                  </a:lnTo>
                  <a:lnTo>
                    <a:pt x="61741" y="100409"/>
                  </a:lnTo>
                  <a:lnTo>
                    <a:pt x="61832" y="99872"/>
                  </a:lnTo>
                  <a:lnTo>
                    <a:pt x="61923" y="99326"/>
                  </a:lnTo>
                  <a:lnTo>
                    <a:pt x="62026" y="98790"/>
                  </a:lnTo>
                  <a:lnTo>
                    <a:pt x="62129" y="98262"/>
                  </a:lnTo>
                  <a:lnTo>
                    <a:pt x="62238" y="97735"/>
                  </a:lnTo>
                  <a:lnTo>
                    <a:pt x="62353" y="97217"/>
                  </a:lnTo>
                  <a:lnTo>
                    <a:pt x="62474" y="96699"/>
                  </a:lnTo>
                  <a:lnTo>
                    <a:pt x="62601" y="96181"/>
                  </a:lnTo>
                  <a:lnTo>
                    <a:pt x="62728" y="95672"/>
                  </a:lnTo>
                  <a:lnTo>
                    <a:pt x="62867" y="95173"/>
                  </a:lnTo>
                  <a:lnTo>
                    <a:pt x="63007" y="94664"/>
                  </a:lnTo>
                  <a:lnTo>
                    <a:pt x="63152" y="94174"/>
                  </a:lnTo>
                  <a:lnTo>
                    <a:pt x="63309" y="93674"/>
                  </a:lnTo>
                  <a:lnTo>
                    <a:pt x="63467" y="93184"/>
                  </a:lnTo>
                  <a:lnTo>
                    <a:pt x="63630" y="92693"/>
                  </a:lnTo>
                  <a:lnTo>
                    <a:pt x="63800" y="92203"/>
                  </a:lnTo>
                  <a:lnTo>
                    <a:pt x="63975" y="91722"/>
                  </a:lnTo>
                  <a:lnTo>
                    <a:pt x="64157" y="91241"/>
                  </a:lnTo>
                  <a:lnTo>
                    <a:pt x="64345" y="90769"/>
                  </a:lnTo>
                  <a:lnTo>
                    <a:pt x="64544" y="90288"/>
                  </a:lnTo>
                  <a:lnTo>
                    <a:pt x="64744" y="89816"/>
                  </a:lnTo>
                  <a:lnTo>
                    <a:pt x="64950" y="89345"/>
                  </a:lnTo>
                  <a:lnTo>
                    <a:pt x="65168" y="88873"/>
                  </a:lnTo>
                  <a:lnTo>
                    <a:pt x="65386" y="88410"/>
                  </a:lnTo>
                  <a:lnTo>
                    <a:pt x="65616" y="87948"/>
                  </a:lnTo>
                  <a:lnTo>
                    <a:pt x="65852" y="87476"/>
                  </a:lnTo>
                  <a:lnTo>
                    <a:pt x="66094" y="87013"/>
                  </a:lnTo>
                  <a:lnTo>
                    <a:pt x="66343" y="86560"/>
                  </a:lnTo>
                  <a:lnTo>
                    <a:pt x="66597" y="86098"/>
                  </a:lnTo>
                  <a:lnTo>
                    <a:pt x="66863" y="85635"/>
                  </a:lnTo>
                  <a:lnTo>
                    <a:pt x="67136" y="85182"/>
                  </a:lnTo>
                  <a:lnTo>
                    <a:pt x="67414" y="84719"/>
                  </a:lnTo>
                  <a:lnTo>
                    <a:pt x="67699" y="84266"/>
                  </a:lnTo>
                  <a:lnTo>
                    <a:pt x="67996" y="83813"/>
                  </a:lnTo>
                  <a:lnTo>
                    <a:pt x="68298" y="83350"/>
                  </a:lnTo>
                  <a:lnTo>
                    <a:pt x="68607" y="82897"/>
                  </a:lnTo>
                  <a:lnTo>
                    <a:pt x="68952" y="82407"/>
                  </a:lnTo>
                  <a:lnTo>
                    <a:pt x="69316" y="81925"/>
                  </a:lnTo>
                  <a:lnTo>
                    <a:pt x="69685" y="81454"/>
                  </a:lnTo>
                  <a:lnTo>
                    <a:pt x="70072" y="80991"/>
                  </a:lnTo>
                  <a:lnTo>
                    <a:pt x="70472" y="80538"/>
                  </a:lnTo>
                  <a:lnTo>
                    <a:pt x="70878" y="80094"/>
                  </a:lnTo>
                  <a:lnTo>
                    <a:pt x="71302" y="79659"/>
                  </a:lnTo>
                  <a:lnTo>
                    <a:pt x="71731" y="79224"/>
                  </a:lnTo>
                  <a:lnTo>
                    <a:pt x="72173" y="78808"/>
                  </a:lnTo>
                  <a:lnTo>
                    <a:pt x="72628" y="78401"/>
                  </a:lnTo>
                  <a:lnTo>
                    <a:pt x="73088" y="77994"/>
                  </a:lnTo>
                  <a:lnTo>
                    <a:pt x="73566" y="77596"/>
                  </a:lnTo>
                  <a:lnTo>
                    <a:pt x="74050" y="77217"/>
                  </a:lnTo>
                  <a:lnTo>
                    <a:pt x="74541" y="76838"/>
                  </a:lnTo>
                  <a:lnTo>
                    <a:pt x="75043" y="76467"/>
                  </a:lnTo>
                  <a:lnTo>
                    <a:pt x="75558" y="76107"/>
                  </a:lnTo>
                  <a:lnTo>
                    <a:pt x="76079" y="75755"/>
                  </a:lnTo>
                  <a:lnTo>
                    <a:pt x="76605" y="75413"/>
                  </a:lnTo>
                  <a:lnTo>
                    <a:pt x="77144" y="75080"/>
                  </a:lnTo>
                  <a:lnTo>
                    <a:pt x="77695" y="74747"/>
                  </a:lnTo>
                  <a:lnTo>
                    <a:pt x="78246" y="74423"/>
                  </a:lnTo>
                  <a:lnTo>
                    <a:pt x="78809" y="74118"/>
                  </a:lnTo>
                  <a:lnTo>
                    <a:pt x="79379" y="73812"/>
                  </a:lnTo>
                  <a:lnTo>
                    <a:pt x="79954" y="73516"/>
                  </a:lnTo>
                  <a:lnTo>
                    <a:pt x="80541" y="73220"/>
                  </a:lnTo>
                  <a:lnTo>
                    <a:pt x="81128" y="72943"/>
                  </a:lnTo>
                  <a:lnTo>
                    <a:pt x="81728" y="72665"/>
                  </a:lnTo>
                  <a:lnTo>
                    <a:pt x="82327" y="72406"/>
                  </a:lnTo>
                  <a:lnTo>
                    <a:pt x="82939" y="72147"/>
                  </a:lnTo>
                  <a:lnTo>
                    <a:pt x="83550" y="71898"/>
                  </a:lnTo>
                  <a:lnTo>
                    <a:pt x="84174" y="71648"/>
                  </a:lnTo>
                  <a:lnTo>
                    <a:pt x="84798" y="71417"/>
                  </a:lnTo>
                  <a:lnTo>
                    <a:pt x="85427" y="71185"/>
                  </a:lnTo>
                  <a:lnTo>
                    <a:pt x="86063" y="70963"/>
                  </a:lnTo>
                  <a:lnTo>
                    <a:pt x="86699" y="70750"/>
                  </a:lnTo>
                  <a:lnTo>
                    <a:pt x="87341" y="70538"/>
                  </a:lnTo>
                  <a:lnTo>
                    <a:pt x="87988" y="70334"/>
                  </a:lnTo>
                  <a:lnTo>
                    <a:pt x="88642" y="70140"/>
                  </a:lnTo>
                  <a:lnTo>
                    <a:pt x="89290" y="69955"/>
                  </a:lnTo>
                  <a:lnTo>
                    <a:pt x="89950" y="69779"/>
                  </a:lnTo>
                  <a:lnTo>
                    <a:pt x="90610" y="69603"/>
                  </a:lnTo>
                  <a:lnTo>
                    <a:pt x="91270" y="69437"/>
                  </a:lnTo>
                  <a:lnTo>
                    <a:pt x="91936" y="69270"/>
                  </a:lnTo>
                  <a:lnTo>
                    <a:pt x="92602" y="69122"/>
                  </a:lnTo>
                  <a:lnTo>
                    <a:pt x="93274" y="68974"/>
                  </a:lnTo>
                  <a:lnTo>
                    <a:pt x="93940" y="68836"/>
                  </a:lnTo>
                  <a:lnTo>
                    <a:pt x="94612" y="68697"/>
                  </a:lnTo>
                  <a:lnTo>
                    <a:pt x="95284" y="68577"/>
                  </a:lnTo>
                  <a:lnTo>
                    <a:pt x="95962" y="68447"/>
                  </a:lnTo>
                  <a:lnTo>
                    <a:pt x="96635" y="68336"/>
                  </a:lnTo>
                  <a:lnTo>
                    <a:pt x="97307" y="68225"/>
                  </a:lnTo>
                  <a:lnTo>
                    <a:pt x="97985" y="68123"/>
                  </a:lnTo>
                  <a:lnTo>
                    <a:pt x="98657" y="68031"/>
                  </a:lnTo>
                  <a:lnTo>
                    <a:pt x="99329" y="67938"/>
                  </a:lnTo>
                  <a:lnTo>
                    <a:pt x="100007" y="67855"/>
                  </a:lnTo>
                  <a:lnTo>
                    <a:pt x="100679" y="67772"/>
                  </a:lnTo>
                  <a:lnTo>
                    <a:pt x="101351" y="67698"/>
                  </a:lnTo>
                  <a:lnTo>
                    <a:pt x="102017" y="67633"/>
                  </a:lnTo>
                  <a:lnTo>
                    <a:pt x="103349" y="67513"/>
                  </a:lnTo>
                  <a:lnTo>
                    <a:pt x="104675" y="67420"/>
                  </a:lnTo>
                  <a:lnTo>
                    <a:pt x="105989" y="67346"/>
                  </a:lnTo>
                  <a:lnTo>
                    <a:pt x="105989" y="89150"/>
                  </a:lnTo>
                  <a:lnTo>
                    <a:pt x="105995" y="89456"/>
                  </a:lnTo>
                  <a:lnTo>
                    <a:pt x="106013" y="89752"/>
                  </a:lnTo>
                  <a:lnTo>
                    <a:pt x="106038" y="90038"/>
                  </a:lnTo>
                  <a:lnTo>
                    <a:pt x="106068" y="90325"/>
                  </a:lnTo>
                  <a:lnTo>
                    <a:pt x="106110" y="90603"/>
                  </a:lnTo>
                  <a:lnTo>
                    <a:pt x="106165" y="90880"/>
                  </a:lnTo>
                  <a:lnTo>
                    <a:pt x="106225" y="91149"/>
                  </a:lnTo>
                  <a:lnTo>
                    <a:pt x="106292" y="91417"/>
                  </a:lnTo>
                  <a:lnTo>
                    <a:pt x="106364" y="91676"/>
                  </a:lnTo>
                  <a:lnTo>
                    <a:pt x="106449" y="91926"/>
                  </a:lnTo>
                  <a:lnTo>
                    <a:pt x="106540" y="92166"/>
                  </a:lnTo>
                  <a:lnTo>
                    <a:pt x="106643" y="92407"/>
                  </a:lnTo>
                  <a:lnTo>
                    <a:pt x="106746" y="92629"/>
                  </a:lnTo>
                  <a:lnTo>
                    <a:pt x="106861" y="92851"/>
                  </a:lnTo>
                  <a:lnTo>
                    <a:pt x="106982" y="93063"/>
                  </a:lnTo>
                  <a:lnTo>
                    <a:pt x="107103" y="93267"/>
                  </a:lnTo>
                  <a:lnTo>
                    <a:pt x="107236" y="93452"/>
                  </a:lnTo>
                  <a:lnTo>
                    <a:pt x="107376" y="93637"/>
                  </a:lnTo>
                  <a:lnTo>
                    <a:pt x="107521" y="93813"/>
                  </a:lnTo>
                  <a:lnTo>
                    <a:pt x="107666" y="93970"/>
                  </a:lnTo>
                  <a:lnTo>
                    <a:pt x="107824" y="94127"/>
                  </a:lnTo>
                  <a:lnTo>
                    <a:pt x="107981" y="94266"/>
                  </a:lnTo>
                  <a:lnTo>
                    <a:pt x="108145" y="94396"/>
                  </a:lnTo>
                  <a:lnTo>
                    <a:pt x="108314" y="94507"/>
                  </a:lnTo>
                  <a:lnTo>
                    <a:pt x="108490" y="94608"/>
                  </a:lnTo>
                  <a:lnTo>
                    <a:pt x="108665" y="94701"/>
                  </a:lnTo>
                  <a:lnTo>
                    <a:pt x="108847" y="94784"/>
                  </a:lnTo>
                  <a:lnTo>
                    <a:pt x="109029" y="94849"/>
                  </a:lnTo>
                  <a:lnTo>
                    <a:pt x="109216" y="94895"/>
                  </a:lnTo>
                  <a:lnTo>
                    <a:pt x="109404" y="94932"/>
                  </a:lnTo>
                  <a:lnTo>
                    <a:pt x="109598" y="94960"/>
                  </a:lnTo>
                  <a:lnTo>
                    <a:pt x="109991" y="94960"/>
                  </a:lnTo>
                  <a:lnTo>
                    <a:pt x="110185" y="94932"/>
                  </a:lnTo>
                  <a:lnTo>
                    <a:pt x="110373" y="94895"/>
                  </a:lnTo>
                  <a:lnTo>
                    <a:pt x="110560" y="94849"/>
                  </a:lnTo>
                  <a:lnTo>
                    <a:pt x="110748" y="94784"/>
                  </a:lnTo>
                  <a:lnTo>
                    <a:pt x="110924" y="94701"/>
                  </a:lnTo>
                  <a:lnTo>
                    <a:pt x="111099" y="94608"/>
                  </a:lnTo>
                  <a:lnTo>
                    <a:pt x="111275" y="94507"/>
                  </a:lnTo>
                  <a:lnTo>
                    <a:pt x="111444" y="94396"/>
                  </a:lnTo>
                  <a:lnTo>
                    <a:pt x="111608" y="94266"/>
                  </a:lnTo>
                  <a:lnTo>
                    <a:pt x="111765" y="94127"/>
                  </a:lnTo>
                  <a:lnTo>
                    <a:pt x="111923" y="93970"/>
                  </a:lnTo>
                  <a:lnTo>
                    <a:pt x="112068" y="93813"/>
                  </a:lnTo>
                  <a:lnTo>
                    <a:pt x="112213" y="93637"/>
                  </a:lnTo>
                  <a:lnTo>
                    <a:pt x="112353" y="93452"/>
                  </a:lnTo>
                  <a:lnTo>
                    <a:pt x="112486" y="93267"/>
                  </a:lnTo>
                  <a:lnTo>
                    <a:pt x="112607" y="93063"/>
                  </a:lnTo>
                  <a:lnTo>
                    <a:pt x="112728" y="92851"/>
                  </a:lnTo>
                  <a:lnTo>
                    <a:pt x="112843" y="92629"/>
                  </a:lnTo>
                  <a:lnTo>
                    <a:pt x="112946" y="92407"/>
                  </a:lnTo>
                  <a:lnTo>
                    <a:pt x="113049" y="92166"/>
                  </a:lnTo>
                  <a:lnTo>
                    <a:pt x="113140" y="91926"/>
                  </a:lnTo>
                  <a:lnTo>
                    <a:pt x="113224" y="91676"/>
                  </a:lnTo>
                  <a:lnTo>
                    <a:pt x="113297" y="91417"/>
                  </a:lnTo>
                  <a:lnTo>
                    <a:pt x="113370" y="91149"/>
                  </a:lnTo>
                  <a:lnTo>
                    <a:pt x="113424" y="90880"/>
                  </a:lnTo>
                  <a:lnTo>
                    <a:pt x="113479" y="90603"/>
                  </a:lnTo>
                  <a:lnTo>
                    <a:pt x="113521" y="90325"/>
                  </a:lnTo>
                  <a:lnTo>
                    <a:pt x="113558" y="90038"/>
                  </a:lnTo>
                  <a:lnTo>
                    <a:pt x="113576" y="89752"/>
                  </a:lnTo>
                  <a:lnTo>
                    <a:pt x="113594" y="89456"/>
                  </a:lnTo>
                  <a:lnTo>
                    <a:pt x="113600" y="89150"/>
                  </a:lnTo>
                  <a:lnTo>
                    <a:pt x="113600" y="27346"/>
                  </a:lnTo>
                  <a:lnTo>
                    <a:pt x="114211" y="27429"/>
                  </a:lnTo>
                  <a:lnTo>
                    <a:pt x="114823" y="27512"/>
                  </a:lnTo>
                  <a:lnTo>
                    <a:pt x="115434" y="27614"/>
                  </a:lnTo>
                  <a:lnTo>
                    <a:pt x="116040" y="27725"/>
                  </a:lnTo>
                  <a:lnTo>
                    <a:pt x="116645" y="27845"/>
                  </a:lnTo>
                  <a:lnTo>
                    <a:pt x="117251" y="27984"/>
                  </a:lnTo>
                  <a:lnTo>
                    <a:pt x="117850" y="28123"/>
                  </a:lnTo>
                  <a:lnTo>
                    <a:pt x="118456" y="28280"/>
                  </a:lnTo>
                  <a:lnTo>
                    <a:pt x="119049" y="28446"/>
                  </a:lnTo>
                  <a:lnTo>
                    <a:pt x="119649" y="28622"/>
                  </a:lnTo>
                  <a:lnTo>
                    <a:pt x="120242" y="28816"/>
                  </a:lnTo>
                  <a:lnTo>
                    <a:pt x="120835" y="29011"/>
                  </a:lnTo>
                  <a:lnTo>
                    <a:pt x="121429" y="29223"/>
                  </a:lnTo>
                  <a:lnTo>
                    <a:pt x="122016" y="29445"/>
                  </a:lnTo>
                  <a:lnTo>
                    <a:pt x="122597" y="29686"/>
                  </a:lnTo>
                  <a:lnTo>
                    <a:pt x="123185" y="29927"/>
                  </a:lnTo>
                  <a:lnTo>
                    <a:pt x="123185" y="104673"/>
                  </a:lnTo>
                  <a:lnTo>
                    <a:pt x="123191" y="104969"/>
                  </a:lnTo>
                  <a:lnTo>
                    <a:pt x="123203" y="105265"/>
                  </a:lnTo>
                  <a:lnTo>
                    <a:pt x="123227" y="105561"/>
                  </a:lnTo>
                  <a:lnTo>
                    <a:pt x="123263" y="105848"/>
                  </a:lnTo>
                  <a:lnTo>
                    <a:pt x="123306" y="106126"/>
                  </a:lnTo>
                  <a:lnTo>
                    <a:pt x="123354" y="106403"/>
                  </a:lnTo>
                  <a:lnTo>
                    <a:pt x="123415" y="106671"/>
                  </a:lnTo>
                  <a:lnTo>
                    <a:pt x="123481" y="106940"/>
                  </a:lnTo>
                  <a:lnTo>
                    <a:pt x="123560" y="107199"/>
                  </a:lnTo>
                  <a:lnTo>
                    <a:pt x="123645" y="107449"/>
                  </a:lnTo>
                  <a:lnTo>
                    <a:pt x="123736" y="107689"/>
                  </a:lnTo>
                  <a:lnTo>
                    <a:pt x="123832" y="107920"/>
                  </a:lnTo>
                  <a:lnTo>
                    <a:pt x="123941" y="108152"/>
                  </a:lnTo>
                  <a:lnTo>
                    <a:pt x="124050" y="108374"/>
                  </a:lnTo>
                  <a:lnTo>
                    <a:pt x="124171" y="108586"/>
                  </a:lnTo>
                  <a:lnTo>
                    <a:pt x="124299" y="108781"/>
                  </a:lnTo>
                  <a:lnTo>
                    <a:pt x="124432" y="108975"/>
                  </a:lnTo>
                  <a:lnTo>
                    <a:pt x="124565" y="109160"/>
                  </a:lnTo>
                  <a:lnTo>
                    <a:pt x="124710" y="109336"/>
                  </a:lnTo>
                  <a:lnTo>
                    <a:pt x="124862" y="109493"/>
                  </a:lnTo>
                  <a:lnTo>
                    <a:pt x="125013" y="109641"/>
                  </a:lnTo>
                  <a:lnTo>
                    <a:pt x="125177" y="109780"/>
                  </a:lnTo>
                  <a:lnTo>
                    <a:pt x="125340" y="109909"/>
                  </a:lnTo>
                  <a:lnTo>
                    <a:pt x="125510" y="110030"/>
                  </a:lnTo>
                  <a:lnTo>
                    <a:pt x="125679" y="110131"/>
                  </a:lnTo>
                  <a:lnTo>
                    <a:pt x="125855" y="110224"/>
                  </a:lnTo>
                  <a:lnTo>
                    <a:pt x="126036" y="110298"/>
                  </a:lnTo>
                  <a:lnTo>
                    <a:pt x="126218" y="110363"/>
                  </a:lnTo>
                  <a:lnTo>
                    <a:pt x="126406" y="110418"/>
                  </a:lnTo>
                  <a:lnTo>
                    <a:pt x="126599" y="110455"/>
                  </a:lnTo>
                  <a:lnTo>
                    <a:pt x="126793" y="110474"/>
                  </a:lnTo>
                  <a:lnTo>
                    <a:pt x="126987" y="110483"/>
                  </a:lnTo>
                  <a:lnTo>
                    <a:pt x="145151" y="110483"/>
                  </a:lnTo>
                  <a:lnTo>
                    <a:pt x="145345" y="110474"/>
                  </a:lnTo>
                  <a:lnTo>
                    <a:pt x="145539" y="110455"/>
                  </a:lnTo>
                  <a:lnTo>
                    <a:pt x="145726" y="110418"/>
                  </a:lnTo>
                  <a:lnTo>
                    <a:pt x="145914" y="110363"/>
                  </a:lnTo>
                  <a:lnTo>
                    <a:pt x="146102" y="110298"/>
                  </a:lnTo>
                  <a:lnTo>
                    <a:pt x="146277" y="110224"/>
                  </a:lnTo>
                  <a:lnTo>
                    <a:pt x="146459" y="110131"/>
                  </a:lnTo>
                  <a:lnTo>
                    <a:pt x="146628" y="110030"/>
                  </a:lnTo>
                  <a:lnTo>
                    <a:pt x="146798" y="109909"/>
                  </a:lnTo>
                  <a:lnTo>
                    <a:pt x="146961" y="109780"/>
                  </a:lnTo>
                  <a:lnTo>
                    <a:pt x="147119" y="109641"/>
                  </a:lnTo>
                  <a:lnTo>
                    <a:pt x="147276" y="109493"/>
                  </a:lnTo>
                  <a:lnTo>
                    <a:pt x="147422" y="109336"/>
                  </a:lnTo>
                  <a:lnTo>
                    <a:pt x="147567" y="109160"/>
                  </a:lnTo>
                  <a:lnTo>
                    <a:pt x="147706" y="108975"/>
                  </a:lnTo>
                  <a:lnTo>
                    <a:pt x="147839" y="108781"/>
                  </a:lnTo>
                  <a:lnTo>
                    <a:pt x="147967" y="108586"/>
                  </a:lnTo>
                  <a:lnTo>
                    <a:pt x="148082" y="108374"/>
                  </a:lnTo>
                  <a:lnTo>
                    <a:pt x="148197" y="108152"/>
                  </a:lnTo>
                  <a:lnTo>
                    <a:pt x="148300" y="107920"/>
                  </a:lnTo>
                  <a:lnTo>
                    <a:pt x="148403" y="107689"/>
                  </a:lnTo>
                  <a:lnTo>
                    <a:pt x="148493" y="107449"/>
                  </a:lnTo>
                  <a:lnTo>
                    <a:pt x="148578" y="107199"/>
                  </a:lnTo>
                  <a:lnTo>
                    <a:pt x="148651" y="106940"/>
                  </a:lnTo>
                  <a:lnTo>
                    <a:pt x="148723" y="106671"/>
                  </a:lnTo>
                  <a:lnTo>
                    <a:pt x="148778" y="106403"/>
                  </a:lnTo>
                  <a:lnTo>
                    <a:pt x="148832" y="106126"/>
                  </a:lnTo>
                  <a:lnTo>
                    <a:pt x="148875" y="105848"/>
                  </a:lnTo>
                  <a:lnTo>
                    <a:pt x="148905" y="105561"/>
                  </a:lnTo>
                  <a:lnTo>
                    <a:pt x="148929" y="105265"/>
                  </a:lnTo>
                  <a:lnTo>
                    <a:pt x="148947" y="104969"/>
                  </a:lnTo>
                  <a:lnTo>
                    <a:pt x="148953" y="104673"/>
                  </a:lnTo>
                  <a:lnTo>
                    <a:pt x="148953" y="86199"/>
                  </a:lnTo>
                  <a:lnTo>
                    <a:pt x="157824" y="86199"/>
                  </a:lnTo>
                  <a:lnTo>
                    <a:pt x="157957" y="87161"/>
                  </a:lnTo>
                  <a:lnTo>
                    <a:pt x="158078" y="88133"/>
                  </a:lnTo>
                  <a:lnTo>
                    <a:pt x="158193" y="89104"/>
                  </a:lnTo>
                  <a:lnTo>
                    <a:pt x="158296" y="90075"/>
                  </a:lnTo>
                  <a:lnTo>
                    <a:pt x="158399" y="91056"/>
                  </a:lnTo>
                  <a:lnTo>
                    <a:pt x="158484" y="92037"/>
                  </a:lnTo>
                  <a:lnTo>
                    <a:pt x="158568" y="93017"/>
                  </a:lnTo>
                  <a:lnTo>
                    <a:pt x="158641" y="94007"/>
                  </a:lnTo>
                  <a:lnTo>
                    <a:pt x="158702" y="94997"/>
                  </a:lnTo>
                  <a:lnTo>
                    <a:pt x="158756" y="95987"/>
                  </a:lnTo>
                  <a:lnTo>
                    <a:pt x="158805" y="96986"/>
                  </a:lnTo>
                  <a:lnTo>
                    <a:pt x="158841" y="97976"/>
                  </a:lnTo>
                  <a:lnTo>
                    <a:pt x="158871" y="98975"/>
                  </a:lnTo>
                  <a:lnTo>
                    <a:pt x="158895" y="99983"/>
                  </a:lnTo>
                  <a:lnTo>
                    <a:pt x="158907" y="100982"/>
                  </a:lnTo>
                  <a:lnTo>
                    <a:pt x="158914" y="101991"/>
                  </a:lnTo>
                  <a:lnTo>
                    <a:pt x="158914" y="165479"/>
                  </a:lnTo>
                  <a:lnTo>
                    <a:pt x="153313" y="198468"/>
                  </a:lnTo>
                  <a:lnTo>
                    <a:pt x="143631" y="198468"/>
                  </a:lnTo>
                  <a:lnTo>
                    <a:pt x="143341" y="198477"/>
                  </a:lnTo>
                  <a:lnTo>
                    <a:pt x="143044" y="198495"/>
                  </a:lnTo>
                  <a:lnTo>
                    <a:pt x="142747" y="198514"/>
                  </a:lnTo>
                  <a:lnTo>
                    <a:pt x="142457" y="198542"/>
                  </a:lnTo>
                  <a:lnTo>
                    <a:pt x="142166" y="198569"/>
                  </a:lnTo>
                  <a:lnTo>
                    <a:pt x="141876" y="198606"/>
                  </a:lnTo>
                  <a:lnTo>
                    <a:pt x="141585" y="198653"/>
                  </a:lnTo>
                  <a:lnTo>
                    <a:pt x="141294" y="198699"/>
                  </a:lnTo>
                  <a:lnTo>
                    <a:pt x="141004" y="198754"/>
                  </a:lnTo>
                  <a:lnTo>
                    <a:pt x="140719" y="198810"/>
                  </a:lnTo>
                  <a:lnTo>
                    <a:pt x="140434" y="198875"/>
                  </a:lnTo>
                  <a:lnTo>
                    <a:pt x="139865" y="199013"/>
                  </a:lnTo>
                  <a:lnTo>
                    <a:pt x="139302" y="199180"/>
                  </a:lnTo>
                  <a:lnTo>
                    <a:pt x="138745" y="199365"/>
                  </a:lnTo>
                  <a:lnTo>
                    <a:pt x="138188" y="199578"/>
                  </a:lnTo>
                  <a:lnTo>
                    <a:pt x="137643" y="199800"/>
                  </a:lnTo>
                  <a:lnTo>
                    <a:pt x="137098" y="200049"/>
                  </a:lnTo>
                  <a:lnTo>
                    <a:pt x="136566" y="200318"/>
                  </a:lnTo>
                  <a:lnTo>
                    <a:pt x="136033" y="200604"/>
                  </a:lnTo>
                  <a:lnTo>
                    <a:pt x="135506" y="200910"/>
                  </a:lnTo>
                  <a:lnTo>
                    <a:pt x="134991" y="201234"/>
                  </a:lnTo>
                  <a:lnTo>
                    <a:pt x="134477" y="201576"/>
                  </a:lnTo>
                  <a:lnTo>
                    <a:pt x="133968" y="201937"/>
                  </a:lnTo>
                  <a:lnTo>
                    <a:pt x="133472" y="202316"/>
                  </a:lnTo>
                  <a:lnTo>
                    <a:pt x="132981" y="202714"/>
                  </a:lnTo>
                  <a:lnTo>
                    <a:pt x="132497" y="203130"/>
                  </a:lnTo>
                  <a:lnTo>
                    <a:pt x="132018" y="203565"/>
                  </a:lnTo>
                  <a:lnTo>
                    <a:pt x="131546" y="204009"/>
                  </a:lnTo>
                  <a:lnTo>
                    <a:pt x="131086" y="204481"/>
                  </a:lnTo>
                  <a:lnTo>
                    <a:pt x="130626" y="204962"/>
                  </a:lnTo>
                  <a:lnTo>
                    <a:pt x="130184" y="205461"/>
                  </a:lnTo>
                  <a:lnTo>
                    <a:pt x="129742" y="205970"/>
                  </a:lnTo>
                  <a:lnTo>
                    <a:pt x="129312" y="206497"/>
                  </a:lnTo>
                  <a:lnTo>
                    <a:pt x="128888" y="207043"/>
                  </a:lnTo>
                  <a:lnTo>
                    <a:pt x="128476" y="207607"/>
                  </a:lnTo>
                  <a:lnTo>
                    <a:pt x="128077" y="208181"/>
                  </a:lnTo>
                  <a:lnTo>
                    <a:pt x="127677" y="208773"/>
                  </a:lnTo>
                  <a:lnTo>
                    <a:pt x="127296" y="209374"/>
                  </a:lnTo>
                  <a:lnTo>
                    <a:pt x="126914" y="209994"/>
                  </a:lnTo>
                  <a:lnTo>
                    <a:pt x="126551" y="210623"/>
                  </a:lnTo>
                  <a:lnTo>
                    <a:pt x="126194" y="211271"/>
                  </a:lnTo>
                  <a:lnTo>
                    <a:pt x="125849" y="211928"/>
                  </a:lnTo>
                  <a:lnTo>
                    <a:pt x="125510" y="212594"/>
                  </a:lnTo>
                  <a:lnTo>
                    <a:pt x="125183" y="213278"/>
                  </a:lnTo>
                  <a:lnTo>
                    <a:pt x="124868" y="213972"/>
                  </a:lnTo>
                  <a:lnTo>
                    <a:pt x="124565" y="214675"/>
                  </a:lnTo>
                  <a:lnTo>
                    <a:pt x="124268" y="215397"/>
                  </a:lnTo>
                  <a:lnTo>
                    <a:pt x="123990" y="216127"/>
                  </a:lnTo>
                  <a:lnTo>
                    <a:pt x="123717" y="216867"/>
                  </a:lnTo>
                  <a:lnTo>
                    <a:pt x="123457" y="217617"/>
                  </a:lnTo>
                  <a:lnTo>
                    <a:pt x="123209" y="218385"/>
                  </a:lnTo>
                  <a:lnTo>
                    <a:pt x="122973" y="219152"/>
                  </a:lnTo>
                  <a:lnTo>
                    <a:pt x="122749" y="219939"/>
                  </a:lnTo>
                  <a:lnTo>
                    <a:pt x="122537" y="220734"/>
                  </a:lnTo>
                  <a:lnTo>
                    <a:pt x="122331" y="221530"/>
                  </a:lnTo>
                  <a:lnTo>
                    <a:pt x="122149" y="222344"/>
                  </a:lnTo>
                  <a:lnTo>
                    <a:pt x="121974" y="223167"/>
                  </a:lnTo>
                  <a:lnTo>
                    <a:pt x="121810" y="223991"/>
                  </a:lnTo>
                  <a:lnTo>
                    <a:pt x="121659" y="224832"/>
                  </a:lnTo>
                  <a:lnTo>
                    <a:pt x="121526" y="225674"/>
                  </a:lnTo>
                  <a:lnTo>
                    <a:pt x="121404" y="226525"/>
                  </a:lnTo>
                  <a:lnTo>
                    <a:pt x="121295" y="227386"/>
                  </a:lnTo>
                  <a:lnTo>
                    <a:pt x="121199" y="228255"/>
                  </a:lnTo>
                  <a:lnTo>
                    <a:pt x="121162" y="228690"/>
                  </a:lnTo>
                  <a:lnTo>
                    <a:pt x="121120" y="229134"/>
                  </a:lnTo>
                  <a:lnTo>
                    <a:pt x="121084" y="229569"/>
                  </a:lnTo>
                  <a:lnTo>
                    <a:pt x="121053" y="230013"/>
                  </a:lnTo>
                  <a:lnTo>
                    <a:pt x="121029" y="230457"/>
                  </a:lnTo>
                  <a:lnTo>
                    <a:pt x="121005" y="230901"/>
                  </a:lnTo>
                  <a:lnTo>
                    <a:pt x="120981" y="231345"/>
                  </a:lnTo>
                  <a:lnTo>
                    <a:pt x="120969" y="231798"/>
                  </a:lnTo>
                  <a:lnTo>
                    <a:pt x="120950" y="232242"/>
                  </a:lnTo>
                  <a:lnTo>
                    <a:pt x="120944" y="232696"/>
                  </a:lnTo>
                  <a:lnTo>
                    <a:pt x="120938" y="233149"/>
                  </a:lnTo>
                  <a:lnTo>
                    <a:pt x="120938" y="233602"/>
                  </a:lnTo>
                  <a:lnTo>
                    <a:pt x="120938" y="246683"/>
                  </a:lnTo>
                  <a:lnTo>
                    <a:pt x="120938" y="246979"/>
                  </a:lnTo>
                  <a:lnTo>
                    <a:pt x="120956" y="247275"/>
                  </a:lnTo>
                  <a:lnTo>
                    <a:pt x="120981" y="247562"/>
                  </a:lnTo>
                  <a:lnTo>
                    <a:pt x="121011" y="247849"/>
                  </a:lnTo>
                  <a:lnTo>
                    <a:pt x="121053" y="248135"/>
                  </a:lnTo>
                  <a:lnTo>
                    <a:pt x="121108" y="248413"/>
                  </a:lnTo>
                  <a:lnTo>
                    <a:pt x="121168" y="248681"/>
                  </a:lnTo>
                  <a:lnTo>
                    <a:pt x="121235" y="248940"/>
                  </a:lnTo>
                  <a:lnTo>
                    <a:pt x="121314" y="249199"/>
                  </a:lnTo>
                  <a:lnTo>
                    <a:pt x="121392" y="249449"/>
                  </a:lnTo>
                  <a:lnTo>
                    <a:pt x="121489" y="249699"/>
                  </a:lnTo>
                  <a:lnTo>
                    <a:pt x="121586" y="249930"/>
                  </a:lnTo>
                  <a:lnTo>
                    <a:pt x="121689" y="250161"/>
                  </a:lnTo>
                  <a:lnTo>
                    <a:pt x="121804" y="250374"/>
                  </a:lnTo>
                  <a:lnTo>
                    <a:pt x="121925" y="250587"/>
                  </a:lnTo>
                  <a:lnTo>
                    <a:pt x="122052" y="250790"/>
                  </a:lnTo>
                  <a:lnTo>
                    <a:pt x="122179" y="250985"/>
                  </a:lnTo>
                  <a:lnTo>
                    <a:pt x="122319" y="251170"/>
                  </a:lnTo>
                  <a:lnTo>
                    <a:pt x="122464" y="251336"/>
                  </a:lnTo>
                  <a:lnTo>
                    <a:pt x="122615" y="251503"/>
                  </a:lnTo>
                  <a:lnTo>
                    <a:pt x="122767" y="251651"/>
                  </a:lnTo>
                  <a:lnTo>
                    <a:pt x="122924" y="251789"/>
                  </a:lnTo>
                  <a:lnTo>
                    <a:pt x="123094" y="251919"/>
                  </a:lnTo>
                  <a:lnTo>
                    <a:pt x="123257" y="252039"/>
                  </a:lnTo>
                  <a:lnTo>
                    <a:pt x="123433" y="252141"/>
                  </a:lnTo>
                  <a:lnTo>
                    <a:pt x="123608" y="252233"/>
                  </a:lnTo>
                  <a:lnTo>
                    <a:pt x="123790" y="252307"/>
                  </a:lnTo>
                  <a:lnTo>
                    <a:pt x="123972" y="252372"/>
                  </a:lnTo>
                  <a:lnTo>
                    <a:pt x="124159" y="252428"/>
                  </a:lnTo>
                  <a:lnTo>
                    <a:pt x="124353" y="252465"/>
                  </a:lnTo>
                  <a:lnTo>
                    <a:pt x="124547" y="252483"/>
                  </a:lnTo>
                  <a:lnTo>
                    <a:pt x="124741" y="252492"/>
                  </a:lnTo>
                  <a:lnTo>
                    <a:pt x="130263" y="252492"/>
                  </a:lnTo>
                  <a:lnTo>
                    <a:pt x="127859" y="262123"/>
                  </a:lnTo>
                  <a:lnTo>
                    <a:pt x="127465" y="262567"/>
                  </a:lnTo>
                  <a:lnTo>
                    <a:pt x="127066" y="263011"/>
                  </a:lnTo>
                  <a:lnTo>
                    <a:pt x="126666" y="263436"/>
                  </a:lnTo>
                  <a:lnTo>
                    <a:pt x="126260" y="263843"/>
                  </a:lnTo>
                  <a:lnTo>
                    <a:pt x="125849" y="264250"/>
                  </a:lnTo>
                  <a:lnTo>
                    <a:pt x="125437" y="264648"/>
                  </a:lnTo>
                  <a:lnTo>
                    <a:pt x="125019" y="265027"/>
                  </a:lnTo>
                  <a:lnTo>
                    <a:pt x="124601" y="265397"/>
                  </a:lnTo>
                  <a:lnTo>
                    <a:pt x="124171" y="265767"/>
                  </a:lnTo>
                  <a:lnTo>
                    <a:pt x="123748" y="266119"/>
                  </a:lnTo>
                  <a:lnTo>
                    <a:pt x="123312" y="266452"/>
                  </a:lnTo>
                  <a:lnTo>
                    <a:pt x="122876" y="266785"/>
                  </a:lnTo>
                  <a:lnTo>
                    <a:pt x="122440" y="267100"/>
                  </a:lnTo>
                  <a:lnTo>
                    <a:pt x="121998" y="267414"/>
                  </a:lnTo>
                  <a:lnTo>
                    <a:pt x="121550" y="267710"/>
                  </a:lnTo>
                  <a:lnTo>
                    <a:pt x="121102" y="267988"/>
                  </a:lnTo>
                  <a:lnTo>
                    <a:pt x="120654" y="268265"/>
                  </a:lnTo>
                  <a:lnTo>
                    <a:pt x="120200" y="268533"/>
                  </a:lnTo>
                  <a:lnTo>
                    <a:pt x="119739" y="268783"/>
                  </a:lnTo>
                  <a:lnTo>
                    <a:pt x="119279" y="269024"/>
                  </a:lnTo>
                  <a:lnTo>
                    <a:pt x="118819" y="269246"/>
                  </a:lnTo>
                  <a:lnTo>
                    <a:pt x="118353" y="269468"/>
                  </a:lnTo>
                  <a:lnTo>
                    <a:pt x="117887" y="269671"/>
                  </a:lnTo>
                  <a:lnTo>
                    <a:pt x="117420" y="269866"/>
                  </a:lnTo>
                  <a:lnTo>
                    <a:pt x="116948" y="270051"/>
                  </a:lnTo>
                  <a:lnTo>
                    <a:pt x="116476" y="270226"/>
                  </a:lnTo>
                  <a:lnTo>
                    <a:pt x="115998" y="270384"/>
                  </a:lnTo>
                  <a:lnTo>
                    <a:pt x="115519" y="270532"/>
                  </a:lnTo>
                  <a:lnTo>
                    <a:pt x="115041" y="270661"/>
                  </a:lnTo>
                  <a:lnTo>
                    <a:pt x="114563" y="270791"/>
                  </a:lnTo>
                  <a:lnTo>
                    <a:pt x="114084" y="270902"/>
                  </a:lnTo>
                  <a:lnTo>
                    <a:pt x="113600" y="271003"/>
                  </a:lnTo>
                  <a:lnTo>
                    <a:pt x="113600" y="115848"/>
                  </a:lnTo>
                  <a:lnTo>
                    <a:pt x="113594" y="115552"/>
                  </a:lnTo>
                  <a:lnTo>
                    <a:pt x="113576" y="115256"/>
                  </a:lnTo>
                  <a:lnTo>
                    <a:pt x="113558" y="114960"/>
                  </a:lnTo>
                  <a:lnTo>
                    <a:pt x="113521" y="114673"/>
                  </a:lnTo>
                  <a:lnTo>
                    <a:pt x="113479" y="114396"/>
                  </a:lnTo>
                  <a:lnTo>
                    <a:pt x="113424" y="114118"/>
                  </a:lnTo>
                  <a:lnTo>
                    <a:pt x="113370" y="113850"/>
                  </a:lnTo>
                  <a:lnTo>
                    <a:pt x="113297" y="113582"/>
                  </a:lnTo>
                  <a:lnTo>
                    <a:pt x="113224" y="113332"/>
                  </a:lnTo>
                  <a:lnTo>
                    <a:pt x="113140" y="113073"/>
                  </a:lnTo>
                  <a:lnTo>
                    <a:pt x="113049" y="112833"/>
                  </a:lnTo>
                  <a:lnTo>
                    <a:pt x="112946" y="112601"/>
                  </a:lnTo>
                  <a:lnTo>
                    <a:pt x="112843" y="112370"/>
                  </a:lnTo>
                  <a:lnTo>
                    <a:pt x="112728" y="112148"/>
                  </a:lnTo>
                  <a:lnTo>
                    <a:pt x="112607" y="111935"/>
                  </a:lnTo>
                  <a:lnTo>
                    <a:pt x="112486" y="111741"/>
                  </a:lnTo>
                  <a:lnTo>
                    <a:pt x="112353" y="111547"/>
                  </a:lnTo>
                  <a:lnTo>
                    <a:pt x="112213" y="111362"/>
                  </a:lnTo>
                  <a:lnTo>
                    <a:pt x="112068" y="111195"/>
                  </a:lnTo>
                  <a:lnTo>
                    <a:pt x="111923" y="111029"/>
                  </a:lnTo>
                  <a:lnTo>
                    <a:pt x="111765" y="110881"/>
                  </a:lnTo>
                  <a:lnTo>
                    <a:pt x="111608" y="110742"/>
                  </a:lnTo>
                  <a:lnTo>
                    <a:pt x="111444" y="110612"/>
                  </a:lnTo>
                  <a:lnTo>
                    <a:pt x="111275" y="110492"/>
                  </a:lnTo>
                  <a:lnTo>
                    <a:pt x="111099" y="110390"/>
                  </a:lnTo>
                  <a:lnTo>
                    <a:pt x="110924" y="110298"/>
                  </a:lnTo>
                  <a:lnTo>
                    <a:pt x="110748" y="110224"/>
                  </a:lnTo>
                  <a:lnTo>
                    <a:pt x="110560" y="110159"/>
                  </a:lnTo>
                  <a:lnTo>
                    <a:pt x="110373" y="110104"/>
                  </a:lnTo>
                  <a:lnTo>
                    <a:pt x="110185" y="110067"/>
                  </a:lnTo>
                  <a:lnTo>
                    <a:pt x="109991" y="110048"/>
                  </a:lnTo>
                  <a:lnTo>
                    <a:pt x="109798" y="110039"/>
                  </a:lnTo>
                  <a:lnTo>
                    <a:pt x="109598" y="110048"/>
                  </a:lnTo>
                  <a:lnTo>
                    <a:pt x="109404" y="110067"/>
                  </a:lnTo>
                  <a:lnTo>
                    <a:pt x="109216" y="110104"/>
                  </a:lnTo>
                  <a:lnTo>
                    <a:pt x="109029" y="110159"/>
                  </a:lnTo>
                  <a:lnTo>
                    <a:pt x="108841" y="110224"/>
                  </a:lnTo>
                  <a:lnTo>
                    <a:pt x="108665" y="110298"/>
                  </a:lnTo>
                  <a:lnTo>
                    <a:pt x="108484" y="110390"/>
                  </a:lnTo>
                  <a:lnTo>
                    <a:pt x="108314" y="110492"/>
                  </a:lnTo>
                  <a:lnTo>
                    <a:pt x="108145" y="110612"/>
                  </a:lnTo>
                  <a:lnTo>
                    <a:pt x="107981" y="110742"/>
                  </a:lnTo>
                  <a:lnTo>
                    <a:pt x="107824" y="110881"/>
                  </a:lnTo>
                  <a:lnTo>
                    <a:pt x="107666" y="111029"/>
                  </a:lnTo>
                  <a:lnTo>
                    <a:pt x="107521" y="111195"/>
                  </a:lnTo>
                  <a:lnTo>
                    <a:pt x="107376" y="111362"/>
                  </a:lnTo>
                  <a:lnTo>
                    <a:pt x="107236" y="111547"/>
                  </a:lnTo>
                  <a:lnTo>
                    <a:pt x="107103" y="111741"/>
                  </a:lnTo>
                  <a:lnTo>
                    <a:pt x="106976" y="111935"/>
                  </a:lnTo>
                  <a:lnTo>
                    <a:pt x="106861" y="112148"/>
                  </a:lnTo>
                  <a:lnTo>
                    <a:pt x="106746" y="112370"/>
                  </a:lnTo>
                  <a:lnTo>
                    <a:pt x="106643" y="112601"/>
                  </a:lnTo>
                  <a:lnTo>
                    <a:pt x="106540" y="112833"/>
                  </a:lnTo>
                  <a:lnTo>
                    <a:pt x="106449" y="113073"/>
                  </a:lnTo>
                  <a:lnTo>
                    <a:pt x="106364" y="113332"/>
                  </a:lnTo>
                  <a:lnTo>
                    <a:pt x="106292" y="113582"/>
                  </a:lnTo>
                  <a:lnTo>
                    <a:pt x="106219" y="113850"/>
                  </a:lnTo>
                  <a:lnTo>
                    <a:pt x="106165" y="114118"/>
                  </a:lnTo>
                  <a:lnTo>
                    <a:pt x="106110" y="114396"/>
                  </a:lnTo>
                  <a:lnTo>
                    <a:pt x="106068" y="114673"/>
                  </a:lnTo>
                  <a:lnTo>
                    <a:pt x="106038" y="114960"/>
                  </a:lnTo>
                  <a:lnTo>
                    <a:pt x="106013" y="115256"/>
                  </a:lnTo>
                  <a:lnTo>
                    <a:pt x="105995" y="115552"/>
                  </a:lnTo>
                  <a:lnTo>
                    <a:pt x="105989" y="115848"/>
                  </a:lnTo>
                  <a:lnTo>
                    <a:pt x="105989" y="219587"/>
                  </a:lnTo>
                  <a:lnTo>
                    <a:pt x="105686" y="219448"/>
                  </a:lnTo>
                  <a:lnTo>
                    <a:pt x="105390" y="219300"/>
                  </a:lnTo>
                  <a:lnTo>
                    <a:pt x="105087" y="219152"/>
                  </a:lnTo>
                  <a:lnTo>
                    <a:pt x="104796" y="218986"/>
                  </a:lnTo>
                  <a:lnTo>
                    <a:pt x="104506" y="218801"/>
                  </a:lnTo>
                  <a:lnTo>
                    <a:pt x="104215" y="218616"/>
                  </a:lnTo>
                  <a:lnTo>
                    <a:pt x="103930" y="218422"/>
                  </a:lnTo>
                  <a:lnTo>
                    <a:pt x="103646" y="218209"/>
                  </a:lnTo>
                  <a:lnTo>
                    <a:pt x="103367" y="217996"/>
                  </a:lnTo>
                  <a:lnTo>
                    <a:pt x="103095" y="217765"/>
                  </a:lnTo>
                  <a:lnTo>
                    <a:pt x="102822" y="217524"/>
                  </a:lnTo>
                  <a:lnTo>
                    <a:pt x="102556" y="217274"/>
                  </a:lnTo>
                  <a:lnTo>
                    <a:pt x="102290" y="217025"/>
                  </a:lnTo>
                  <a:lnTo>
                    <a:pt x="102029" y="216756"/>
                  </a:lnTo>
                  <a:lnTo>
                    <a:pt x="101775" y="216479"/>
                  </a:lnTo>
                  <a:lnTo>
                    <a:pt x="101521" y="216192"/>
                  </a:lnTo>
                  <a:lnTo>
                    <a:pt x="101272" y="215896"/>
                  </a:lnTo>
                  <a:lnTo>
                    <a:pt x="101030" y="215591"/>
                  </a:lnTo>
                  <a:lnTo>
                    <a:pt x="100794" y="215276"/>
                  </a:lnTo>
                  <a:lnTo>
                    <a:pt x="100558" y="214953"/>
                  </a:lnTo>
                  <a:lnTo>
                    <a:pt x="100328" y="214619"/>
                  </a:lnTo>
                  <a:lnTo>
                    <a:pt x="100104" y="214277"/>
                  </a:lnTo>
                  <a:lnTo>
                    <a:pt x="99886" y="213926"/>
                  </a:lnTo>
                  <a:lnTo>
                    <a:pt x="99668" y="213574"/>
                  </a:lnTo>
                  <a:lnTo>
                    <a:pt x="99462" y="213204"/>
                  </a:lnTo>
                  <a:lnTo>
                    <a:pt x="99256" y="212825"/>
                  </a:lnTo>
                  <a:lnTo>
                    <a:pt x="99056" y="212446"/>
                  </a:lnTo>
                  <a:lnTo>
                    <a:pt x="98863" y="212057"/>
                  </a:lnTo>
                  <a:lnTo>
                    <a:pt x="98669" y="211650"/>
                  </a:lnTo>
                  <a:lnTo>
                    <a:pt x="98487" y="211243"/>
                  </a:lnTo>
                  <a:lnTo>
                    <a:pt x="98312" y="210827"/>
                  </a:lnTo>
                  <a:lnTo>
                    <a:pt x="98136" y="210401"/>
                  </a:lnTo>
                  <a:lnTo>
                    <a:pt x="98033" y="210151"/>
                  </a:lnTo>
                  <a:lnTo>
                    <a:pt x="97924" y="209911"/>
                  </a:lnTo>
                  <a:lnTo>
                    <a:pt x="97803" y="209680"/>
                  </a:lnTo>
                  <a:lnTo>
                    <a:pt x="97676" y="209458"/>
                  </a:lnTo>
                  <a:lnTo>
                    <a:pt x="97549" y="209254"/>
                  </a:lnTo>
                  <a:lnTo>
                    <a:pt x="97410" y="209050"/>
                  </a:lnTo>
                  <a:lnTo>
                    <a:pt x="97264" y="208875"/>
                  </a:lnTo>
                  <a:lnTo>
                    <a:pt x="97119" y="208699"/>
                  </a:lnTo>
                  <a:lnTo>
                    <a:pt x="96968" y="208542"/>
                  </a:lnTo>
                  <a:lnTo>
                    <a:pt x="96810" y="208394"/>
                  </a:lnTo>
                  <a:lnTo>
                    <a:pt x="96653" y="208255"/>
                  </a:lnTo>
                  <a:lnTo>
                    <a:pt x="96483" y="208125"/>
                  </a:lnTo>
                  <a:lnTo>
                    <a:pt x="96320" y="208014"/>
                  </a:lnTo>
                  <a:lnTo>
                    <a:pt x="96144" y="207922"/>
                  </a:lnTo>
                  <a:lnTo>
                    <a:pt x="95975" y="207829"/>
                  </a:lnTo>
                  <a:lnTo>
                    <a:pt x="95799" y="207755"/>
                  </a:lnTo>
                  <a:lnTo>
                    <a:pt x="95617" y="207700"/>
                  </a:lnTo>
                  <a:lnTo>
                    <a:pt x="95442" y="207644"/>
                  </a:lnTo>
                  <a:lnTo>
                    <a:pt x="95260" y="207617"/>
                  </a:lnTo>
                  <a:lnTo>
                    <a:pt x="95072" y="207589"/>
                  </a:lnTo>
                  <a:lnTo>
                    <a:pt x="94891" y="207580"/>
                  </a:lnTo>
                  <a:lnTo>
                    <a:pt x="94709" y="207589"/>
                  </a:lnTo>
                  <a:lnTo>
                    <a:pt x="94521" y="207607"/>
                  </a:lnTo>
                  <a:lnTo>
                    <a:pt x="94340" y="207644"/>
                  </a:lnTo>
                  <a:lnTo>
                    <a:pt x="94158" y="207691"/>
                  </a:lnTo>
                  <a:lnTo>
                    <a:pt x="93977" y="207746"/>
                  </a:lnTo>
                  <a:lnTo>
                    <a:pt x="93795" y="207820"/>
                  </a:lnTo>
                  <a:lnTo>
                    <a:pt x="93613" y="207913"/>
                  </a:lnTo>
                  <a:lnTo>
                    <a:pt x="93438" y="208014"/>
                  </a:lnTo>
                  <a:lnTo>
                    <a:pt x="93262" y="208135"/>
                  </a:lnTo>
                  <a:lnTo>
                    <a:pt x="93086" y="208264"/>
                  </a:lnTo>
                  <a:lnTo>
                    <a:pt x="92917" y="208412"/>
                  </a:lnTo>
                  <a:lnTo>
                    <a:pt x="92753" y="208579"/>
                  </a:lnTo>
                  <a:lnTo>
                    <a:pt x="92596" y="208745"/>
                  </a:lnTo>
                  <a:lnTo>
                    <a:pt x="92445" y="208930"/>
                  </a:lnTo>
                  <a:lnTo>
                    <a:pt x="92299" y="209124"/>
                  </a:lnTo>
                  <a:lnTo>
                    <a:pt x="92166" y="209319"/>
                  </a:lnTo>
                  <a:lnTo>
                    <a:pt x="92039" y="209532"/>
                  </a:lnTo>
                  <a:lnTo>
                    <a:pt x="91918" y="209744"/>
                  </a:lnTo>
                  <a:lnTo>
                    <a:pt x="91803" y="209976"/>
                  </a:lnTo>
                  <a:lnTo>
                    <a:pt x="91700" y="210207"/>
                  </a:lnTo>
                  <a:lnTo>
                    <a:pt x="91603" y="210447"/>
                  </a:lnTo>
                  <a:lnTo>
                    <a:pt x="91512" y="210688"/>
                  </a:lnTo>
                  <a:lnTo>
                    <a:pt x="91434" y="210938"/>
                  </a:lnTo>
                  <a:lnTo>
                    <a:pt x="91361" y="211197"/>
                  </a:lnTo>
                  <a:lnTo>
                    <a:pt x="91294" y="211456"/>
                  </a:lnTo>
                  <a:lnTo>
                    <a:pt x="91234" y="211724"/>
                  </a:lnTo>
                  <a:lnTo>
                    <a:pt x="91185" y="211992"/>
                  </a:lnTo>
                  <a:lnTo>
                    <a:pt x="91149" y="212261"/>
                  </a:lnTo>
                  <a:lnTo>
                    <a:pt x="91119" y="212538"/>
                  </a:lnTo>
                  <a:lnTo>
                    <a:pt x="91094" y="212816"/>
                  </a:lnTo>
                  <a:lnTo>
                    <a:pt x="91082" y="213093"/>
                  </a:lnTo>
                  <a:lnTo>
                    <a:pt x="91076" y="213371"/>
                  </a:lnTo>
                  <a:lnTo>
                    <a:pt x="91076" y="213657"/>
                  </a:lnTo>
                  <a:lnTo>
                    <a:pt x="91094" y="213935"/>
                  </a:lnTo>
                  <a:lnTo>
                    <a:pt x="91113" y="214212"/>
                  </a:lnTo>
                  <a:lnTo>
                    <a:pt x="91143" y="214499"/>
                  </a:lnTo>
                  <a:lnTo>
                    <a:pt x="91185" y="214777"/>
                  </a:lnTo>
                  <a:lnTo>
                    <a:pt x="91234" y="215054"/>
                  </a:lnTo>
                  <a:lnTo>
                    <a:pt x="91294" y="215323"/>
                  </a:lnTo>
                  <a:lnTo>
                    <a:pt x="91361" y="215600"/>
                  </a:lnTo>
                  <a:lnTo>
                    <a:pt x="91440" y="215868"/>
                  </a:lnTo>
                  <a:lnTo>
                    <a:pt x="91524" y="216127"/>
                  </a:lnTo>
                  <a:lnTo>
                    <a:pt x="91621" y="216386"/>
                  </a:lnTo>
                  <a:lnTo>
                    <a:pt x="91767" y="216766"/>
                  </a:lnTo>
                  <a:lnTo>
                    <a:pt x="91924" y="217126"/>
                  </a:lnTo>
                  <a:lnTo>
                    <a:pt x="92075" y="217497"/>
                  </a:lnTo>
                  <a:lnTo>
                    <a:pt x="92233" y="217857"/>
                  </a:lnTo>
                  <a:lnTo>
                    <a:pt x="92396" y="218218"/>
                  </a:lnTo>
                  <a:lnTo>
                    <a:pt x="92560" y="218570"/>
                  </a:lnTo>
                  <a:lnTo>
                    <a:pt x="92729" y="218921"/>
                  </a:lnTo>
                  <a:lnTo>
                    <a:pt x="92899" y="219263"/>
                  </a:lnTo>
                  <a:lnTo>
                    <a:pt x="93068" y="219606"/>
                  </a:lnTo>
                  <a:lnTo>
                    <a:pt x="93244" y="219948"/>
                  </a:lnTo>
                  <a:lnTo>
                    <a:pt x="93426" y="220281"/>
                  </a:lnTo>
                  <a:lnTo>
                    <a:pt x="93607" y="220605"/>
                  </a:lnTo>
                  <a:lnTo>
                    <a:pt x="93789" y="220938"/>
                  </a:lnTo>
                  <a:lnTo>
                    <a:pt x="93977" y="221262"/>
                  </a:lnTo>
                  <a:lnTo>
                    <a:pt x="94170" y="221576"/>
                  </a:lnTo>
                  <a:lnTo>
                    <a:pt x="94358" y="221891"/>
                  </a:lnTo>
                  <a:lnTo>
                    <a:pt x="94552" y="222196"/>
                  </a:lnTo>
                  <a:lnTo>
                    <a:pt x="94752" y="222501"/>
                  </a:lnTo>
                  <a:lnTo>
                    <a:pt x="94951" y="222806"/>
                  </a:lnTo>
                  <a:lnTo>
                    <a:pt x="95151" y="223103"/>
                  </a:lnTo>
                  <a:lnTo>
                    <a:pt x="95357" y="223399"/>
                  </a:lnTo>
                  <a:lnTo>
                    <a:pt x="95569" y="223685"/>
                  </a:lnTo>
                  <a:lnTo>
                    <a:pt x="95775" y="223963"/>
                  </a:lnTo>
                  <a:lnTo>
                    <a:pt x="95987" y="224250"/>
                  </a:lnTo>
                  <a:lnTo>
                    <a:pt x="96205" y="224518"/>
                  </a:lnTo>
                  <a:lnTo>
                    <a:pt x="96417" y="224795"/>
                  </a:lnTo>
                  <a:lnTo>
                    <a:pt x="96641" y="225054"/>
                  </a:lnTo>
                  <a:lnTo>
                    <a:pt x="96859" y="225323"/>
                  </a:lnTo>
                  <a:lnTo>
                    <a:pt x="97083" y="225572"/>
                  </a:lnTo>
                  <a:lnTo>
                    <a:pt x="97307" y="225832"/>
                  </a:lnTo>
                  <a:lnTo>
                    <a:pt x="97537" y="226072"/>
                  </a:lnTo>
                  <a:lnTo>
                    <a:pt x="97767" y="226322"/>
                  </a:lnTo>
                  <a:lnTo>
                    <a:pt x="97997" y="226553"/>
                  </a:lnTo>
                  <a:lnTo>
                    <a:pt x="98233" y="226794"/>
                  </a:lnTo>
                  <a:lnTo>
                    <a:pt x="98463" y="227025"/>
                  </a:lnTo>
                  <a:lnTo>
                    <a:pt x="98705" y="227247"/>
                  </a:lnTo>
                  <a:lnTo>
                    <a:pt x="98941" y="227469"/>
                  </a:lnTo>
                  <a:lnTo>
                    <a:pt x="99184" y="227682"/>
                  </a:lnTo>
                  <a:lnTo>
                    <a:pt x="99426" y="227885"/>
                  </a:lnTo>
                  <a:lnTo>
                    <a:pt x="99674" y="228098"/>
                  </a:lnTo>
                  <a:lnTo>
                    <a:pt x="99916" y="228292"/>
                  </a:lnTo>
                  <a:lnTo>
                    <a:pt x="100164" y="228487"/>
                  </a:lnTo>
                  <a:lnTo>
                    <a:pt x="100419" y="228681"/>
                  </a:lnTo>
                  <a:lnTo>
                    <a:pt x="100667" y="228866"/>
                  </a:lnTo>
                  <a:lnTo>
                    <a:pt x="100921" y="229042"/>
                  </a:lnTo>
                  <a:lnTo>
                    <a:pt x="101176" y="229217"/>
                  </a:lnTo>
                  <a:lnTo>
                    <a:pt x="101436" y="229393"/>
                  </a:lnTo>
                  <a:lnTo>
                    <a:pt x="101690" y="229550"/>
                  </a:lnTo>
                  <a:lnTo>
                    <a:pt x="101951" y="229717"/>
                  </a:lnTo>
                  <a:lnTo>
                    <a:pt x="102211" y="229865"/>
                  </a:lnTo>
                  <a:lnTo>
                    <a:pt x="102471" y="230022"/>
                  </a:lnTo>
                  <a:lnTo>
                    <a:pt x="102738" y="230161"/>
                  </a:lnTo>
                  <a:lnTo>
                    <a:pt x="103004" y="230300"/>
                  </a:lnTo>
                  <a:lnTo>
                    <a:pt x="103271" y="230438"/>
                  </a:lnTo>
                  <a:lnTo>
                    <a:pt x="103537" y="230559"/>
                  </a:lnTo>
                  <a:lnTo>
                    <a:pt x="103803" y="230688"/>
                  </a:lnTo>
                  <a:lnTo>
                    <a:pt x="104076" y="230799"/>
                  </a:lnTo>
                  <a:lnTo>
                    <a:pt x="104342" y="230910"/>
                  </a:lnTo>
                  <a:lnTo>
                    <a:pt x="104615" y="231021"/>
                  </a:lnTo>
                  <a:lnTo>
                    <a:pt x="104887" y="231123"/>
                  </a:lnTo>
                  <a:lnTo>
                    <a:pt x="105166" y="231216"/>
                  </a:lnTo>
                  <a:lnTo>
                    <a:pt x="105438" y="231308"/>
                  </a:lnTo>
                  <a:lnTo>
                    <a:pt x="105717" y="231391"/>
                  </a:lnTo>
                  <a:lnTo>
                    <a:pt x="105989" y="231475"/>
                  </a:lnTo>
                  <a:lnTo>
                    <a:pt x="105989" y="271013"/>
                  </a:lnTo>
                  <a:lnTo>
                    <a:pt x="105474" y="270911"/>
                  </a:lnTo>
                  <a:lnTo>
                    <a:pt x="104960" y="270791"/>
                  </a:lnTo>
                  <a:lnTo>
                    <a:pt x="104451" y="270652"/>
                  </a:lnTo>
                  <a:lnTo>
                    <a:pt x="103937" y="270513"/>
                  </a:lnTo>
                  <a:lnTo>
                    <a:pt x="103428" y="270347"/>
                  </a:lnTo>
                  <a:lnTo>
                    <a:pt x="102919" y="270171"/>
                  </a:lnTo>
                  <a:lnTo>
                    <a:pt x="102417" y="269986"/>
                  </a:lnTo>
                  <a:lnTo>
                    <a:pt x="101914" y="269792"/>
                  </a:lnTo>
                  <a:lnTo>
                    <a:pt x="101418" y="269579"/>
                  </a:lnTo>
                  <a:lnTo>
                    <a:pt x="100921" y="269347"/>
                  </a:lnTo>
                  <a:lnTo>
                    <a:pt x="100425" y="269107"/>
                  </a:lnTo>
                  <a:lnTo>
                    <a:pt x="99934" y="268857"/>
                  </a:lnTo>
                  <a:lnTo>
                    <a:pt x="99444" y="268589"/>
                  </a:lnTo>
                  <a:lnTo>
                    <a:pt x="98960" y="268311"/>
                  </a:lnTo>
                  <a:lnTo>
                    <a:pt x="98475" y="268025"/>
                  </a:lnTo>
                  <a:lnTo>
                    <a:pt x="97997" y="267719"/>
                  </a:lnTo>
                  <a:lnTo>
                    <a:pt x="97519" y="267405"/>
                  </a:lnTo>
                  <a:lnTo>
                    <a:pt x="97046" y="267072"/>
                  </a:lnTo>
                  <a:lnTo>
                    <a:pt x="96580" y="266729"/>
                  </a:lnTo>
                  <a:lnTo>
                    <a:pt x="96114" y="266378"/>
                  </a:lnTo>
                  <a:lnTo>
                    <a:pt x="95654" y="266008"/>
                  </a:lnTo>
                  <a:lnTo>
                    <a:pt x="95200" y="265629"/>
                  </a:lnTo>
                  <a:lnTo>
                    <a:pt x="94745" y="265240"/>
                  </a:lnTo>
                  <a:lnTo>
                    <a:pt x="94297" y="264833"/>
                  </a:lnTo>
                  <a:lnTo>
                    <a:pt x="93855" y="264426"/>
                  </a:lnTo>
                  <a:lnTo>
                    <a:pt x="93413" y="263991"/>
                  </a:lnTo>
                  <a:lnTo>
                    <a:pt x="92984" y="263556"/>
                  </a:lnTo>
                  <a:lnTo>
                    <a:pt x="92554" y="263103"/>
                  </a:lnTo>
                  <a:lnTo>
                    <a:pt x="92124" y="262641"/>
                  </a:lnTo>
                  <a:lnTo>
                    <a:pt x="91706" y="262169"/>
                  </a:lnTo>
                  <a:lnTo>
                    <a:pt x="91294" y="261679"/>
                  </a:lnTo>
                  <a:lnTo>
                    <a:pt x="90883" y="261179"/>
                  </a:lnTo>
                  <a:lnTo>
                    <a:pt x="89781" y="259810"/>
                  </a:lnTo>
                  <a:lnTo>
                    <a:pt x="88697" y="258450"/>
                  </a:lnTo>
                  <a:lnTo>
                    <a:pt x="87631" y="257090"/>
                  </a:lnTo>
                  <a:lnTo>
                    <a:pt x="86584" y="255739"/>
                  </a:lnTo>
                  <a:lnTo>
                    <a:pt x="85554" y="254389"/>
                  </a:lnTo>
                  <a:lnTo>
                    <a:pt x="84549" y="253047"/>
                  </a:lnTo>
                  <a:lnTo>
                    <a:pt x="83562" y="251706"/>
                  </a:lnTo>
                  <a:lnTo>
                    <a:pt x="82600" y="250383"/>
                  </a:lnTo>
                  <a:lnTo>
                    <a:pt x="82448" y="250189"/>
                  </a:lnTo>
                  <a:lnTo>
                    <a:pt x="82297" y="250004"/>
                  </a:lnTo>
                  <a:lnTo>
                    <a:pt x="82139" y="249837"/>
                  </a:lnTo>
                  <a:lnTo>
                    <a:pt x="81976" y="249689"/>
                  </a:lnTo>
                  <a:lnTo>
                    <a:pt x="81813" y="249541"/>
                  </a:lnTo>
                  <a:lnTo>
                    <a:pt x="81643" y="249421"/>
                  </a:lnTo>
                  <a:lnTo>
                    <a:pt x="81473" y="249301"/>
                  </a:lnTo>
                  <a:lnTo>
                    <a:pt x="81298" y="249208"/>
                  </a:lnTo>
                  <a:lnTo>
                    <a:pt x="81122" y="249116"/>
                  </a:lnTo>
                  <a:lnTo>
                    <a:pt x="80947" y="249042"/>
                  </a:lnTo>
                  <a:lnTo>
                    <a:pt x="80765" y="248986"/>
                  </a:lnTo>
                  <a:lnTo>
                    <a:pt x="80583" y="248940"/>
                  </a:lnTo>
                  <a:lnTo>
                    <a:pt x="80402" y="248903"/>
                  </a:lnTo>
                  <a:lnTo>
                    <a:pt x="80220" y="248885"/>
                  </a:lnTo>
                  <a:lnTo>
                    <a:pt x="79857" y="248885"/>
                  </a:lnTo>
                  <a:lnTo>
                    <a:pt x="79675" y="248912"/>
                  </a:lnTo>
                  <a:lnTo>
                    <a:pt x="79494" y="248940"/>
                  </a:lnTo>
                  <a:lnTo>
                    <a:pt x="79312" y="248986"/>
                  </a:lnTo>
                  <a:lnTo>
                    <a:pt x="79136" y="249051"/>
                  </a:lnTo>
                  <a:lnTo>
                    <a:pt x="78961" y="249125"/>
                  </a:lnTo>
                  <a:lnTo>
                    <a:pt x="78785" y="249208"/>
                  </a:lnTo>
                  <a:lnTo>
                    <a:pt x="78610" y="249310"/>
                  </a:lnTo>
                  <a:lnTo>
                    <a:pt x="78440" y="249421"/>
                  </a:lnTo>
                  <a:lnTo>
                    <a:pt x="78277" y="249551"/>
                  </a:lnTo>
                  <a:lnTo>
                    <a:pt x="78113" y="249689"/>
                  </a:lnTo>
                  <a:lnTo>
                    <a:pt x="77950" y="249837"/>
                  </a:lnTo>
                  <a:lnTo>
                    <a:pt x="77798" y="250004"/>
                  </a:lnTo>
                  <a:lnTo>
                    <a:pt x="77647" y="250180"/>
                  </a:lnTo>
                  <a:lnTo>
                    <a:pt x="77502" y="250374"/>
                  </a:lnTo>
                  <a:lnTo>
                    <a:pt x="77362" y="250578"/>
                  </a:lnTo>
                  <a:lnTo>
                    <a:pt x="77223" y="250790"/>
                  </a:lnTo>
                  <a:lnTo>
                    <a:pt x="77096" y="251022"/>
                  </a:lnTo>
                  <a:lnTo>
                    <a:pt x="76981" y="251253"/>
                  </a:lnTo>
                  <a:lnTo>
                    <a:pt x="76866" y="251493"/>
                  </a:lnTo>
                  <a:lnTo>
                    <a:pt x="76769" y="251743"/>
                  </a:lnTo>
                  <a:lnTo>
                    <a:pt x="76678" y="251993"/>
                  </a:lnTo>
                  <a:lnTo>
                    <a:pt x="76593" y="252252"/>
                  </a:lnTo>
                  <a:lnTo>
                    <a:pt x="76521" y="252511"/>
                  </a:lnTo>
                  <a:lnTo>
                    <a:pt x="76454" y="252779"/>
                  </a:lnTo>
                  <a:lnTo>
                    <a:pt x="76394" y="253047"/>
                  </a:lnTo>
                  <a:lnTo>
                    <a:pt x="76351" y="253316"/>
                  </a:lnTo>
                  <a:lnTo>
                    <a:pt x="76309" y="253593"/>
                  </a:lnTo>
                  <a:lnTo>
                    <a:pt x="76279" y="253862"/>
                  </a:lnTo>
                  <a:lnTo>
                    <a:pt x="76260" y="254139"/>
                  </a:lnTo>
                  <a:lnTo>
                    <a:pt x="76242" y="254426"/>
                  </a:lnTo>
                  <a:lnTo>
                    <a:pt x="76242" y="254703"/>
                  </a:lnTo>
                  <a:lnTo>
                    <a:pt x="76248" y="254981"/>
                  </a:lnTo>
                  <a:lnTo>
                    <a:pt x="76260" y="255258"/>
                  </a:lnTo>
                  <a:lnTo>
                    <a:pt x="76279" y="255536"/>
                  </a:lnTo>
                  <a:lnTo>
                    <a:pt x="76309" y="255813"/>
                  </a:lnTo>
                  <a:lnTo>
                    <a:pt x="76351" y="256082"/>
                  </a:lnTo>
                  <a:lnTo>
                    <a:pt x="76400" y="256350"/>
                  </a:lnTo>
                  <a:lnTo>
                    <a:pt x="76454" y="256618"/>
                  </a:lnTo>
                  <a:lnTo>
                    <a:pt x="76521" y="256887"/>
                  </a:lnTo>
                  <a:lnTo>
                    <a:pt x="76593" y="257146"/>
                  </a:lnTo>
                  <a:lnTo>
                    <a:pt x="76678" y="257395"/>
                  </a:lnTo>
                  <a:lnTo>
                    <a:pt x="76769" y="257645"/>
                  </a:lnTo>
                  <a:lnTo>
                    <a:pt x="76866" y="257886"/>
                  </a:lnTo>
                  <a:lnTo>
                    <a:pt x="76975" y="258126"/>
                  </a:lnTo>
                  <a:lnTo>
                    <a:pt x="77090" y="258357"/>
                  </a:lnTo>
                  <a:lnTo>
                    <a:pt x="77217" y="258579"/>
                  </a:lnTo>
                  <a:lnTo>
                    <a:pt x="77350" y="258792"/>
                  </a:lnTo>
                  <a:lnTo>
                    <a:pt x="77489" y="259005"/>
                  </a:lnTo>
                  <a:lnTo>
                    <a:pt x="78507" y="260393"/>
                  </a:lnTo>
                  <a:lnTo>
                    <a:pt x="79542" y="261799"/>
                  </a:lnTo>
                  <a:lnTo>
                    <a:pt x="80608" y="263205"/>
                  </a:lnTo>
                  <a:lnTo>
                    <a:pt x="81685" y="264630"/>
                  </a:lnTo>
                  <a:lnTo>
                    <a:pt x="81165" y="265000"/>
                  </a:lnTo>
                  <a:lnTo>
                    <a:pt x="80644" y="265370"/>
                  </a:lnTo>
                  <a:lnTo>
                    <a:pt x="80123" y="265740"/>
                  </a:lnTo>
                  <a:lnTo>
                    <a:pt x="79603" y="266091"/>
                  </a:lnTo>
                  <a:lnTo>
                    <a:pt x="79076" y="266443"/>
                  </a:lnTo>
                  <a:lnTo>
                    <a:pt x="78555" y="266785"/>
                  </a:lnTo>
                  <a:lnTo>
                    <a:pt x="78028" y="267127"/>
                  </a:lnTo>
                  <a:lnTo>
                    <a:pt x="77496" y="267451"/>
                  </a:lnTo>
                  <a:lnTo>
                    <a:pt x="76969" y="267784"/>
                  </a:lnTo>
                  <a:lnTo>
                    <a:pt x="76442" y="268099"/>
                  </a:lnTo>
                  <a:lnTo>
                    <a:pt x="75909" y="268413"/>
                  </a:lnTo>
                  <a:lnTo>
                    <a:pt x="75376" y="268718"/>
                  </a:lnTo>
                  <a:lnTo>
                    <a:pt x="74844" y="269014"/>
                  </a:lnTo>
                  <a:lnTo>
                    <a:pt x="74311" y="269310"/>
                  </a:lnTo>
                  <a:lnTo>
                    <a:pt x="73778" y="269597"/>
                  </a:lnTo>
                  <a:lnTo>
                    <a:pt x="73239" y="269884"/>
                  </a:lnTo>
                  <a:lnTo>
                    <a:pt x="72706" y="270162"/>
                  </a:lnTo>
                  <a:lnTo>
                    <a:pt x="72167" y="270430"/>
                  </a:lnTo>
                  <a:lnTo>
                    <a:pt x="71635" y="270698"/>
                  </a:lnTo>
                  <a:lnTo>
                    <a:pt x="71096" y="270957"/>
                  </a:lnTo>
                  <a:lnTo>
                    <a:pt x="70557" y="271207"/>
                  </a:lnTo>
                  <a:lnTo>
                    <a:pt x="70018" y="271457"/>
                  </a:lnTo>
                  <a:lnTo>
                    <a:pt x="68940" y="271938"/>
                  </a:lnTo>
                  <a:lnTo>
                    <a:pt x="67856" y="272391"/>
                  </a:lnTo>
                  <a:lnTo>
                    <a:pt x="66773" y="272826"/>
                  </a:lnTo>
                  <a:lnTo>
                    <a:pt x="65689" y="273242"/>
                  </a:lnTo>
                  <a:lnTo>
                    <a:pt x="64605" y="273640"/>
                  </a:lnTo>
                  <a:lnTo>
                    <a:pt x="63521" y="274010"/>
                  </a:lnTo>
                  <a:lnTo>
                    <a:pt x="62437" y="274361"/>
                  </a:lnTo>
                  <a:lnTo>
                    <a:pt x="61354" y="274694"/>
                  </a:lnTo>
                  <a:lnTo>
                    <a:pt x="60270" y="275009"/>
                  </a:lnTo>
                  <a:lnTo>
                    <a:pt x="59192" y="275305"/>
                  </a:lnTo>
                  <a:lnTo>
                    <a:pt x="58108" y="275583"/>
                  </a:lnTo>
                  <a:lnTo>
                    <a:pt x="57031" y="275842"/>
                  </a:lnTo>
                  <a:lnTo>
                    <a:pt x="55953" y="276082"/>
                  </a:lnTo>
                  <a:lnTo>
                    <a:pt x="54881" y="276304"/>
                  </a:lnTo>
                  <a:lnTo>
                    <a:pt x="53809" y="276508"/>
                  </a:lnTo>
                  <a:lnTo>
                    <a:pt x="52738" y="276702"/>
                  </a:lnTo>
                  <a:lnTo>
                    <a:pt x="51672" y="276868"/>
                  </a:lnTo>
                  <a:lnTo>
                    <a:pt x="50606" y="277026"/>
                  </a:lnTo>
                  <a:lnTo>
                    <a:pt x="49553" y="277174"/>
                  </a:lnTo>
                  <a:lnTo>
                    <a:pt x="48499" y="277294"/>
                  </a:lnTo>
                  <a:lnTo>
                    <a:pt x="47446" y="277414"/>
                  </a:lnTo>
                  <a:lnTo>
                    <a:pt x="46404" y="277507"/>
                  </a:lnTo>
                  <a:lnTo>
                    <a:pt x="45363" y="277590"/>
                  </a:lnTo>
                  <a:lnTo>
                    <a:pt x="44328" y="277664"/>
                  </a:lnTo>
                  <a:lnTo>
                    <a:pt x="43304" y="277719"/>
                  </a:lnTo>
                  <a:lnTo>
                    <a:pt x="42281" y="277766"/>
                  </a:lnTo>
                  <a:lnTo>
                    <a:pt x="41264" y="277793"/>
                  </a:lnTo>
                  <a:lnTo>
                    <a:pt x="40259" y="277812"/>
                  </a:lnTo>
                  <a:lnTo>
                    <a:pt x="39260" y="277821"/>
                  </a:lnTo>
                  <a:lnTo>
                    <a:pt x="38267" y="277821"/>
                  </a:lnTo>
                  <a:lnTo>
                    <a:pt x="37280" y="277812"/>
                  </a:lnTo>
                  <a:lnTo>
                    <a:pt x="36299" y="277784"/>
                  </a:lnTo>
                  <a:lnTo>
                    <a:pt x="35336" y="277747"/>
                  </a:lnTo>
                  <a:lnTo>
                    <a:pt x="34374" y="277710"/>
                  </a:lnTo>
                  <a:lnTo>
                    <a:pt x="33423" y="277655"/>
                  </a:lnTo>
                  <a:lnTo>
                    <a:pt x="32485" y="277590"/>
                  </a:lnTo>
                  <a:lnTo>
                    <a:pt x="31552" y="277525"/>
                  </a:lnTo>
                  <a:lnTo>
                    <a:pt x="30632" y="277442"/>
                  </a:lnTo>
                  <a:lnTo>
                    <a:pt x="29718" y="277359"/>
                  </a:lnTo>
                  <a:lnTo>
                    <a:pt x="28822" y="277266"/>
                  </a:lnTo>
                  <a:lnTo>
                    <a:pt x="27931" y="277164"/>
                  </a:lnTo>
                  <a:lnTo>
                    <a:pt x="27054" y="277053"/>
                  </a:lnTo>
                  <a:lnTo>
                    <a:pt x="26194" y="276942"/>
                  </a:lnTo>
                  <a:lnTo>
                    <a:pt x="25340" y="276822"/>
                  </a:lnTo>
                  <a:lnTo>
                    <a:pt x="24498" y="276693"/>
                  </a:lnTo>
                  <a:lnTo>
                    <a:pt x="23669" y="276563"/>
                  </a:lnTo>
                  <a:lnTo>
                    <a:pt x="22858" y="276434"/>
                  </a:lnTo>
                  <a:lnTo>
                    <a:pt x="22052" y="276286"/>
                  </a:lnTo>
                  <a:lnTo>
                    <a:pt x="21265" y="276147"/>
                  </a:lnTo>
                  <a:lnTo>
                    <a:pt x="20496" y="275999"/>
                  </a:lnTo>
                  <a:lnTo>
                    <a:pt x="19739" y="275851"/>
                  </a:lnTo>
                  <a:lnTo>
                    <a:pt x="18995" y="275694"/>
                  </a:lnTo>
                  <a:lnTo>
                    <a:pt x="18262" y="275546"/>
                  </a:lnTo>
                  <a:lnTo>
                    <a:pt x="18595" y="275074"/>
                  </a:lnTo>
                  <a:lnTo>
                    <a:pt x="18922" y="274583"/>
                  </a:lnTo>
                  <a:lnTo>
                    <a:pt x="19237" y="274084"/>
                  </a:lnTo>
                  <a:lnTo>
                    <a:pt x="19540" y="273566"/>
                  </a:lnTo>
                  <a:lnTo>
                    <a:pt x="19745" y="273214"/>
                  </a:lnTo>
                  <a:lnTo>
                    <a:pt x="19939" y="272854"/>
                  </a:lnTo>
                  <a:lnTo>
                    <a:pt x="20133" y="272493"/>
                  </a:lnTo>
                  <a:lnTo>
                    <a:pt x="20327" y="272123"/>
                  </a:lnTo>
                  <a:lnTo>
                    <a:pt x="20514" y="271753"/>
                  </a:lnTo>
                  <a:lnTo>
                    <a:pt x="20696" y="271373"/>
                  </a:lnTo>
                  <a:lnTo>
                    <a:pt x="20872" y="270994"/>
                  </a:lnTo>
                  <a:lnTo>
                    <a:pt x="21047" y="270606"/>
                  </a:lnTo>
                  <a:lnTo>
                    <a:pt x="21217" y="270217"/>
                  </a:lnTo>
                  <a:lnTo>
                    <a:pt x="21386" y="269819"/>
                  </a:lnTo>
                  <a:lnTo>
                    <a:pt x="21550" y="269421"/>
                  </a:lnTo>
                  <a:lnTo>
                    <a:pt x="21713" y="269014"/>
                  </a:lnTo>
                  <a:lnTo>
                    <a:pt x="21865" y="268598"/>
                  </a:lnTo>
                  <a:lnTo>
                    <a:pt x="22022" y="268182"/>
                  </a:lnTo>
                  <a:lnTo>
                    <a:pt x="22167" y="267766"/>
                  </a:lnTo>
                  <a:lnTo>
                    <a:pt x="22313" y="267340"/>
                  </a:lnTo>
                  <a:lnTo>
                    <a:pt x="22458" y="266905"/>
                  </a:lnTo>
                  <a:lnTo>
                    <a:pt x="22597" y="266470"/>
                  </a:lnTo>
                  <a:lnTo>
                    <a:pt x="22730" y="266036"/>
                  </a:lnTo>
                  <a:lnTo>
                    <a:pt x="22864" y="265592"/>
                  </a:lnTo>
                  <a:lnTo>
                    <a:pt x="22991" y="265138"/>
                  </a:lnTo>
                  <a:lnTo>
                    <a:pt x="23118" y="264685"/>
                  </a:lnTo>
                  <a:lnTo>
                    <a:pt x="23239" y="264232"/>
                  </a:lnTo>
                  <a:lnTo>
                    <a:pt x="23354" y="263769"/>
                  </a:lnTo>
                  <a:lnTo>
                    <a:pt x="23469" y="263297"/>
                  </a:lnTo>
                  <a:lnTo>
                    <a:pt x="23584" y="262826"/>
                  </a:lnTo>
                  <a:lnTo>
                    <a:pt x="23693" y="262354"/>
                  </a:lnTo>
                  <a:lnTo>
                    <a:pt x="23796" y="261873"/>
                  </a:lnTo>
                  <a:lnTo>
                    <a:pt x="23899" y="261382"/>
                  </a:lnTo>
                  <a:lnTo>
                    <a:pt x="24002" y="260892"/>
                  </a:lnTo>
                  <a:lnTo>
                    <a:pt x="24093" y="260402"/>
                  </a:lnTo>
                  <a:lnTo>
                    <a:pt x="24190" y="259902"/>
                  </a:lnTo>
                  <a:lnTo>
                    <a:pt x="24280" y="259394"/>
                  </a:lnTo>
                  <a:lnTo>
                    <a:pt x="24365" y="258894"/>
                  </a:lnTo>
                  <a:lnTo>
                    <a:pt x="24529" y="257858"/>
                  </a:lnTo>
                  <a:lnTo>
                    <a:pt x="24686" y="256813"/>
                  </a:lnTo>
                  <a:lnTo>
                    <a:pt x="24825" y="255749"/>
                  </a:lnTo>
                  <a:lnTo>
                    <a:pt x="24959" y="254666"/>
                  </a:lnTo>
                  <a:lnTo>
                    <a:pt x="25080" y="253566"/>
                  </a:lnTo>
                  <a:lnTo>
                    <a:pt x="25189" y="252455"/>
                  </a:lnTo>
                  <a:lnTo>
                    <a:pt x="25286" y="251318"/>
                  </a:lnTo>
                  <a:lnTo>
                    <a:pt x="25370" y="250170"/>
                  </a:lnTo>
                  <a:lnTo>
                    <a:pt x="25449" y="249005"/>
                  </a:lnTo>
                  <a:lnTo>
                    <a:pt x="25522" y="247821"/>
                  </a:lnTo>
                  <a:lnTo>
                    <a:pt x="25576" y="246627"/>
                  </a:lnTo>
                  <a:lnTo>
                    <a:pt x="25631" y="245406"/>
                  </a:lnTo>
                  <a:lnTo>
                    <a:pt x="25667" y="244176"/>
                  </a:lnTo>
                  <a:lnTo>
                    <a:pt x="25703" y="242936"/>
                  </a:lnTo>
                  <a:lnTo>
                    <a:pt x="25721" y="241669"/>
                  </a:lnTo>
                  <a:lnTo>
                    <a:pt x="25740" y="240392"/>
                  </a:lnTo>
                  <a:lnTo>
                    <a:pt x="25746" y="239097"/>
                  </a:lnTo>
                  <a:lnTo>
                    <a:pt x="25746" y="237793"/>
                  </a:lnTo>
                  <a:lnTo>
                    <a:pt x="25734" y="236470"/>
                  </a:lnTo>
                  <a:lnTo>
                    <a:pt x="25715" y="235129"/>
                  </a:lnTo>
                  <a:lnTo>
                    <a:pt x="25691" y="233769"/>
                  </a:lnTo>
                  <a:lnTo>
                    <a:pt x="25661" y="232400"/>
                  </a:lnTo>
                  <a:lnTo>
                    <a:pt x="25625" y="231021"/>
                  </a:lnTo>
                  <a:lnTo>
                    <a:pt x="25582" y="229624"/>
                  </a:lnTo>
                  <a:lnTo>
                    <a:pt x="25534" y="228209"/>
                  </a:lnTo>
                  <a:lnTo>
                    <a:pt x="25473" y="226784"/>
                  </a:lnTo>
                  <a:lnTo>
                    <a:pt x="25413" y="225341"/>
                  </a:lnTo>
                  <a:lnTo>
                    <a:pt x="25346" y="223889"/>
                  </a:lnTo>
                  <a:lnTo>
                    <a:pt x="25273" y="222418"/>
                  </a:lnTo>
                  <a:lnTo>
                    <a:pt x="25195" y="220938"/>
                  </a:lnTo>
                  <a:lnTo>
                    <a:pt x="25110" y="219439"/>
                  </a:lnTo>
                  <a:lnTo>
                    <a:pt x="25025" y="217931"/>
                  </a:lnTo>
                  <a:lnTo>
                    <a:pt x="24934" y="216414"/>
                  </a:lnTo>
                  <a:lnTo>
                    <a:pt x="24735" y="213324"/>
                  </a:lnTo>
                  <a:lnTo>
                    <a:pt x="24523" y="210188"/>
                  </a:lnTo>
                  <a:lnTo>
                    <a:pt x="24299" y="207006"/>
                  </a:lnTo>
                  <a:lnTo>
                    <a:pt x="24069" y="203768"/>
                  </a:lnTo>
                  <a:lnTo>
                    <a:pt x="23820" y="200493"/>
                  </a:lnTo>
                  <a:lnTo>
                    <a:pt x="23318" y="193787"/>
                  </a:lnTo>
                  <a:lnTo>
                    <a:pt x="22876" y="187940"/>
                  </a:lnTo>
                  <a:lnTo>
                    <a:pt x="22652" y="184989"/>
                  </a:lnTo>
                  <a:lnTo>
                    <a:pt x="22434" y="182010"/>
                  </a:lnTo>
                  <a:lnTo>
                    <a:pt x="22222" y="179022"/>
                  </a:lnTo>
                  <a:lnTo>
                    <a:pt x="22010" y="176006"/>
                  </a:lnTo>
                  <a:lnTo>
                    <a:pt x="21804" y="172981"/>
                  </a:lnTo>
                  <a:lnTo>
                    <a:pt x="21610" y="169947"/>
                  </a:lnTo>
                  <a:lnTo>
                    <a:pt x="21423" y="166894"/>
                  </a:lnTo>
                  <a:lnTo>
                    <a:pt x="21241" y="163832"/>
                  </a:lnTo>
                  <a:lnTo>
                    <a:pt x="21078" y="160761"/>
                  </a:lnTo>
                  <a:lnTo>
                    <a:pt x="20926" y="157690"/>
                  </a:lnTo>
                  <a:lnTo>
                    <a:pt x="20853" y="156145"/>
                  </a:lnTo>
                  <a:lnTo>
                    <a:pt x="20781" y="154600"/>
                  </a:lnTo>
                  <a:lnTo>
                    <a:pt x="20720" y="153055"/>
                  </a:lnTo>
                  <a:lnTo>
                    <a:pt x="20660" y="151510"/>
                  </a:lnTo>
                  <a:lnTo>
                    <a:pt x="20605" y="149965"/>
                  </a:lnTo>
                  <a:lnTo>
                    <a:pt x="20551" y="148420"/>
                  </a:lnTo>
                  <a:lnTo>
                    <a:pt x="20502" y="146876"/>
                  </a:lnTo>
                  <a:lnTo>
                    <a:pt x="20460" y="145331"/>
                  </a:lnTo>
                  <a:lnTo>
                    <a:pt x="20424" y="143786"/>
                  </a:lnTo>
                  <a:lnTo>
                    <a:pt x="20393" y="142232"/>
                  </a:lnTo>
                  <a:lnTo>
                    <a:pt x="20363" y="140687"/>
                  </a:lnTo>
                  <a:lnTo>
                    <a:pt x="20339" y="139142"/>
                  </a:lnTo>
                  <a:lnTo>
                    <a:pt x="20327" y="137597"/>
                  </a:lnTo>
                  <a:lnTo>
                    <a:pt x="20315" y="136052"/>
                  </a:lnTo>
                  <a:lnTo>
                    <a:pt x="20309" y="134507"/>
                  </a:lnTo>
                  <a:lnTo>
                    <a:pt x="20309" y="132972"/>
                  </a:lnTo>
                  <a:lnTo>
                    <a:pt x="20315" y="131427"/>
                  </a:lnTo>
                  <a:lnTo>
                    <a:pt x="20327" y="129891"/>
                  </a:lnTo>
                  <a:lnTo>
                    <a:pt x="20351" y="128355"/>
                  </a:lnTo>
                  <a:lnTo>
                    <a:pt x="20375" y="126820"/>
                  </a:lnTo>
                  <a:lnTo>
                    <a:pt x="20405" y="125284"/>
                  </a:lnTo>
                  <a:lnTo>
                    <a:pt x="20448" y="123758"/>
                  </a:lnTo>
                  <a:lnTo>
                    <a:pt x="20496" y="122231"/>
                  </a:lnTo>
                  <a:lnTo>
                    <a:pt x="20551" y="120705"/>
                  </a:lnTo>
                  <a:lnTo>
                    <a:pt x="20611" y="119188"/>
                  </a:lnTo>
                  <a:lnTo>
                    <a:pt x="20684" y="117671"/>
                  </a:lnTo>
                  <a:lnTo>
                    <a:pt x="20757" y="116154"/>
                  </a:lnTo>
                  <a:lnTo>
                    <a:pt x="20841" y="114636"/>
                  </a:lnTo>
                  <a:lnTo>
                    <a:pt x="20938" y="113129"/>
                  </a:lnTo>
                  <a:lnTo>
                    <a:pt x="21041" y="111630"/>
                  </a:lnTo>
                  <a:lnTo>
                    <a:pt x="21150" y="110131"/>
                  </a:lnTo>
                  <a:lnTo>
                    <a:pt x="21271" y="108633"/>
                  </a:lnTo>
                  <a:lnTo>
                    <a:pt x="21398" y="107143"/>
                  </a:lnTo>
                  <a:lnTo>
                    <a:pt x="21532" y="105654"/>
                  </a:lnTo>
                  <a:lnTo>
                    <a:pt x="21677" y="104174"/>
                  </a:lnTo>
                  <a:lnTo>
                    <a:pt x="21834" y="102703"/>
                  </a:lnTo>
                  <a:lnTo>
                    <a:pt x="21998" y="101232"/>
                  </a:lnTo>
                  <a:lnTo>
                    <a:pt x="22173" y="99761"/>
                  </a:lnTo>
                  <a:lnTo>
                    <a:pt x="22355" y="98299"/>
                  </a:lnTo>
                  <a:lnTo>
                    <a:pt x="22549" y="96847"/>
                  </a:lnTo>
                  <a:lnTo>
                    <a:pt x="22585" y="96551"/>
                  </a:lnTo>
                  <a:lnTo>
                    <a:pt x="22609" y="96264"/>
                  </a:lnTo>
                  <a:lnTo>
                    <a:pt x="22628" y="95968"/>
                  </a:lnTo>
                  <a:lnTo>
                    <a:pt x="22634" y="95681"/>
                  </a:lnTo>
                  <a:lnTo>
                    <a:pt x="22628" y="95395"/>
                  </a:lnTo>
                  <a:lnTo>
                    <a:pt x="22615" y="95108"/>
                  </a:lnTo>
                  <a:lnTo>
                    <a:pt x="22591" y="94821"/>
                  </a:lnTo>
                  <a:lnTo>
                    <a:pt x="22561" y="94544"/>
                  </a:lnTo>
                  <a:lnTo>
                    <a:pt x="22519" y="94266"/>
                  </a:lnTo>
                  <a:lnTo>
                    <a:pt x="22470" y="93998"/>
                  </a:lnTo>
                  <a:lnTo>
                    <a:pt x="22416" y="93730"/>
                  </a:lnTo>
                  <a:lnTo>
                    <a:pt x="22349" y="93471"/>
                  </a:lnTo>
                  <a:lnTo>
                    <a:pt x="22276" y="93211"/>
                  </a:lnTo>
                  <a:lnTo>
                    <a:pt x="22198" y="92962"/>
                  </a:lnTo>
                  <a:lnTo>
                    <a:pt x="22107" y="92721"/>
                  </a:lnTo>
                  <a:lnTo>
                    <a:pt x="22010" y="92481"/>
                  </a:lnTo>
                  <a:lnTo>
                    <a:pt x="21907" y="92249"/>
                  </a:lnTo>
                  <a:lnTo>
                    <a:pt x="21798" y="92027"/>
                  </a:lnTo>
                  <a:lnTo>
                    <a:pt x="21683" y="91815"/>
                  </a:lnTo>
                  <a:lnTo>
                    <a:pt x="21556" y="91611"/>
                  </a:lnTo>
                  <a:lnTo>
                    <a:pt x="21423" y="91417"/>
                  </a:lnTo>
                  <a:lnTo>
                    <a:pt x="21289" y="91223"/>
                  </a:lnTo>
                  <a:lnTo>
                    <a:pt x="21144" y="91047"/>
                  </a:lnTo>
                  <a:lnTo>
                    <a:pt x="20993" y="90880"/>
                  </a:lnTo>
                  <a:lnTo>
                    <a:pt x="20841" y="90723"/>
                  </a:lnTo>
                  <a:lnTo>
                    <a:pt x="20678" y="90584"/>
                  </a:lnTo>
                  <a:lnTo>
                    <a:pt x="20514" y="90445"/>
                  </a:lnTo>
                  <a:lnTo>
                    <a:pt x="20345" y="90325"/>
                  </a:lnTo>
                  <a:lnTo>
                    <a:pt x="20163" y="90223"/>
                  </a:lnTo>
                  <a:lnTo>
                    <a:pt x="19988" y="90122"/>
                  </a:lnTo>
                  <a:lnTo>
                    <a:pt x="19800" y="90038"/>
                  </a:lnTo>
                  <a:lnTo>
                    <a:pt x="19606" y="89974"/>
                  </a:lnTo>
                  <a:lnTo>
                    <a:pt x="19419" y="89918"/>
                  </a:lnTo>
                  <a:lnTo>
                    <a:pt x="19225" y="89881"/>
                  </a:lnTo>
                  <a:lnTo>
                    <a:pt x="19031" y="89853"/>
                  </a:lnTo>
                  <a:lnTo>
                    <a:pt x="18843" y="89844"/>
                  </a:lnTo>
                  <a:lnTo>
                    <a:pt x="18656" y="89853"/>
                  </a:lnTo>
                  <a:lnTo>
                    <a:pt x="18468" y="89872"/>
                  </a:lnTo>
                  <a:lnTo>
                    <a:pt x="18280" y="89909"/>
                  </a:lnTo>
                  <a:lnTo>
                    <a:pt x="18099" y="89955"/>
                  </a:lnTo>
                  <a:lnTo>
                    <a:pt x="17917" y="90020"/>
                  </a:lnTo>
                  <a:lnTo>
                    <a:pt x="17741" y="90094"/>
                  </a:lnTo>
                  <a:lnTo>
                    <a:pt x="17566" y="90177"/>
                  </a:lnTo>
                  <a:lnTo>
                    <a:pt x="17390" y="90279"/>
                  </a:lnTo>
                  <a:lnTo>
                    <a:pt x="17227" y="90390"/>
                  </a:lnTo>
                  <a:lnTo>
                    <a:pt x="17063" y="90510"/>
                  </a:lnTo>
                  <a:lnTo>
                    <a:pt x="16900" y="90649"/>
                  </a:lnTo>
                  <a:lnTo>
                    <a:pt x="16748" y="90797"/>
                  </a:lnTo>
                  <a:lnTo>
                    <a:pt x="16597" y="90954"/>
                  </a:lnTo>
                  <a:lnTo>
                    <a:pt x="16452" y="91121"/>
                  </a:lnTo>
                  <a:lnTo>
                    <a:pt x="16312" y="91306"/>
                  </a:lnTo>
                  <a:lnTo>
                    <a:pt x="16179" y="91491"/>
                  </a:lnTo>
                  <a:lnTo>
                    <a:pt x="16046" y="91694"/>
                  </a:lnTo>
                  <a:lnTo>
                    <a:pt x="15925" y="91898"/>
                  </a:lnTo>
                  <a:lnTo>
                    <a:pt x="15810" y="92120"/>
                  </a:lnTo>
                  <a:lnTo>
                    <a:pt x="15701" y="92351"/>
                  </a:lnTo>
                  <a:lnTo>
                    <a:pt x="15598" y="92582"/>
                  </a:lnTo>
                  <a:lnTo>
                    <a:pt x="15507" y="92832"/>
                  </a:lnTo>
                  <a:lnTo>
                    <a:pt x="15416" y="93082"/>
                  </a:lnTo>
                  <a:lnTo>
                    <a:pt x="15338" y="93350"/>
                  </a:lnTo>
                  <a:lnTo>
                    <a:pt x="15265" y="93619"/>
                  </a:lnTo>
                  <a:lnTo>
                    <a:pt x="15204" y="93896"/>
                  </a:lnTo>
                  <a:lnTo>
                    <a:pt x="15150" y="94174"/>
                  </a:lnTo>
                  <a:lnTo>
                    <a:pt x="15108" y="94470"/>
                  </a:lnTo>
                  <a:lnTo>
                    <a:pt x="14902" y="96005"/>
                  </a:lnTo>
                  <a:lnTo>
                    <a:pt x="14702" y="97550"/>
                  </a:lnTo>
                  <a:lnTo>
                    <a:pt x="14520" y="99104"/>
                  </a:lnTo>
                  <a:lnTo>
                    <a:pt x="14345" y="100658"/>
                  </a:lnTo>
                  <a:lnTo>
                    <a:pt x="14181" y="102213"/>
                  </a:lnTo>
                  <a:lnTo>
                    <a:pt x="14024" y="103776"/>
                  </a:lnTo>
                  <a:lnTo>
                    <a:pt x="13878" y="105339"/>
                  </a:lnTo>
                  <a:lnTo>
                    <a:pt x="13745" y="106903"/>
                  </a:lnTo>
                  <a:lnTo>
                    <a:pt x="13618" y="108475"/>
                  </a:lnTo>
                  <a:lnTo>
                    <a:pt x="13497" y="110048"/>
                  </a:lnTo>
                  <a:lnTo>
                    <a:pt x="13388" y="111630"/>
                  </a:lnTo>
                  <a:lnTo>
                    <a:pt x="13291" y="113212"/>
                  </a:lnTo>
                  <a:lnTo>
                    <a:pt x="13200" y="114794"/>
                  </a:lnTo>
                  <a:lnTo>
                    <a:pt x="13116" y="116385"/>
                  </a:lnTo>
                  <a:lnTo>
                    <a:pt x="13037" y="117967"/>
                  </a:lnTo>
                  <a:lnTo>
                    <a:pt x="12970" y="119558"/>
                  </a:lnTo>
                  <a:lnTo>
                    <a:pt x="12910" y="121149"/>
                  </a:lnTo>
                  <a:lnTo>
                    <a:pt x="12861" y="122749"/>
                  </a:lnTo>
                  <a:lnTo>
                    <a:pt x="12813" y="124341"/>
                  </a:lnTo>
                  <a:lnTo>
                    <a:pt x="12776" y="125941"/>
                  </a:lnTo>
                  <a:lnTo>
                    <a:pt x="12746" y="127541"/>
                  </a:lnTo>
                  <a:lnTo>
                    <a:pt x="12728" y="129142"/>
                  </a:lnTo>
                  <a:lnTo>
                    <a:pt x="12710" y="130742"/>
                  </a:lnTo>
                  <a:lnTo>
                    <a:pt x="12698" y="132343"/>
                  </a:lnTo>
                  <a:lnTo>
                    <a:pt x="12698" y="133943"/>
                  </a:lnTo>
                  <a:lnTo>
                    <a:pt x="12698" y="135553"/>
                  </a:lnTo>
                  <a:lnTo>
                    <a:pt x="12710" y="137153"/>
                  </a:lnTo>
                  <a:lnTo>
                    <a:pt x="12722" y="138753"/>
                  </a:lnTo>
                  <a:lnTo>
                    <a:pt x="12746" y="140363"/>
                  </a:lnTo>
                  <a:lnTo>
                    <a:pt x="12770" y="141963"/>
                  </a:lnTo>
                  <a:lnTo>
                    <a:pt x="12807" y="143564"/>
                  </a:lnTo>
                  <a:lnTo>
                    <a:pt x="12843" y="145173"/>
                  </a:lnTo>
                  <a:lnTo>
                    <a:pt x="12885" y="146774"/>
                  </a:lnTo>
                  <a:lnTo>
                    <a:pt x="12928" y="148374"/>
                  </a:lnTo>
                  <a:lnTo>
                    <a:pt x="12982" y="149975"/>
                  </a:lnTo>
                  <a:lnTo>
                    <a:pt x="13037" y="151566"/>
                  </a:lnTo>
                  <a:lnTo>
                    <a:pt x="13097" y="153166"/>
                  </a:lnTo>
                  <a:lnTo>
                    <a:pt x="13164" y="154767"/>
                  </a:lnTo>
                  <a:lnTo>
                    <a:pt x="13231" y="156358"/>
                  </a:lnTo>
                  <a:lnTo>
                    <a:pt x="13309" y="157949"/>
                  </a:lnTo>
                  <a:lnTo>
                    <a:pt x="13382" y="159540"/>
                  </a:lnTo>
                  <a:lnTo>
                    <a:pt x="13461" y="161122"/>
                  </a:lnTo>
                  <a:lnTo>
                    <a:pt x="13630" y="164295"/>
                  </a:lnTo>
                  <a:lnTo>
                    <a:pt x="13812" y="167449"/>
                  </a:lnTo>
                  <a:lnTo>
                    <a:pt x="14006" y="170595"/>
                  </a:lnTo>
                  <a:lnTo>
                    <a:pt x="14211" y="173722"/>
                  </a:lnTo>
                  <a:lnTo>
                    <a:pt x="14417" y="176839"/>
                  </a:lnTo>
                  <a:lnTo>
                    <a:pt x="14635" y="179938"/>
                  </a:lnTo>
                  <a:lnTo>
                    <a:pt x="14853" y="183009"/>
                  </a:lnTo>
                  <a:lnTo>
                    <a:pt x="15077" y="186071"/>
                  </a:lnTo>
                  <a:lnTo>
                    <a:pt x="15307" y="189115"/>
                  </a:lnTo>
                  <a:lnTo>
                    <a:pt x="15761" y="195128"/>
                  </a:lnTo>
                  <a:lnTo>
                    <a:pt x="16191" y="200854"/>
                  </a:lnTo>
                  <a:lnTo>
                    <a:pt x="16403" y="203704"/>
                  </a:lnTo>
                  <a:lnTo>
                    <a:pt x="16609" y="206525"/>
                  </a:lnTo>
                  <a:lnTo>
                    <a:pt x="16809" y="209328"/>
                  </a:lnTo>
                  <a:lnTo>
                    <a:pt x="17003" y="212103"/>
                  </a:lnTo>
                  <a:lnTo>
                    <a:pt x="17184" y="214851"/>
                  </a:lnTo>
                  <a:lnTo>
                    <a:pt x="17348" y="217571"/>
                  </a:lnTo>
                  <a:lnTo>
                    <a:pt x="17505" y="220253"/>
                  </a:lnTo>
                  <a:lnTo>
                    <a:pt x="17644" y="222908"/>
                  </a:lnTo>
                  <a:lnTo>
                    <a:pt x="17711" y="224213"/>
                  </a:lnTo>
                  <a:lnTo>
                    <a:pt x="17772" y="225517"/>
                  </a:lnTo>
                  <a:lnTo>
                    <a:pt x="17826" y="226803"/>
                  </a:lnTo>
                  <a:lnTo>
                    <a:pt x="17881" y="228079"/>
                  </a:lnTo>
                  <a:lnTo>
                    <a:pt x="17923" y="229347"/>
                  </a:lnTo>
                  <a:lnTo>
                    <a:pt x="17965" y="230596"/>
                  </a:lnTo>
                  <a:lnTo>
                    <a:pt x="18002" y="231845"/>
                  </a:lnTo>
                  <a:lnTo>
                    <a:pt x="18032" y="233066"/>
                  </a:lnTo>
                  <a:lnTo>
                    <a:pt x="18056" y="234287"/>
                  </a:lnTo>
                  <a:lnTo>
                    <a:pt x="18074" y="235489"/>
                  </a:lnTo>
                  <a:lnTo>
                    <a:pt x="18093" y="236683"/>
                  </a:lnTo>
                  <a:lnTo>
                    <a:pt x="18099" y="237858"/>
                  </a:lnTo>
                  <a:lnTo>
                    <a:pt x="18099" y="239014"/>
                  </a:lnTo>
                  <a:lnTo>
                    <a:pt x="18093" y="240161"/>
                  </a:lnTo>
                  <a:lnTo>
                    <a:pt x="18074" y="241290"/>
                  </a:lnTo>
                  <a:lnTo>
                    <a:pt x="18056" y="242409"/>
                  </a:lnTo>
                  <a:lnTo>
                    <a:pt x="18032" y="243510"/>
                  </a:lnTo>
                  <a:lnTo>
                    <a:pt x="17996" y="244592"/>
                  </a:lnTo>
                  <a:lnTo>
                    <a:pt x="17953" y="245656"/>
                  </a:lnTo>
                  <a:lnTo>
                    <a:pt x="17905" y="246711"/>
                  </a:lnTo>
                  <a:lnTo>
                    <a:pt x="17844" y="247738"/>
                  </a:lnTo>
                  <a:lnTo>
                    <a:pt x="17778" y="248755"/>
                  </a:lnTo>
                  <a:lnTo>
                    <a:pt x="17705" y="249754"/>
                  </a:lnTo>
                  <a:lnTo>
                    <a:pt x="17620" y="250735"/>
                  </a:lnTo>
                  <a:lnTo>
                    <a:pt x="17529" y="251688"/>
                  </a:lnTo>
                  <a:lnTo>
                    <a:pt x="17427" y="252631"/>
                  </a:lnTo>
                  <a:lnTo>
                    <a:pt x="17318" y="253547"/>
                  </a:lnTo>
                  <a:lnTo>
                    <a:pt x="17202" y="254454"/>
                  </a:lnTo>
                  <a:lnTo>
                    <a:pt x="17069" y="255332"/>
                  </a:lnTo>
                  <a:lnTo>
                    <a:pt x="16930" y="256193"/>
                  </a:lnTo>
                  <a:lnTo>
                    <a:pt x="16785" y="257025"/>
                  </a:lnTo>
                  <a:lnTo>
                    <a:pt x="16627" y="257849"/>
                  </a:lnTo>
                  <a:lnTo>
                    <a:pt x="16458" y="258644"/>
                  </a:lnTo>
                  <a:lnTo>
                    <a:pt x="16367" y="259033"/>
                  </a:lnTo>
                  <a:lnTo>
                    <a:pt x="16276" y="259412"/>
                  </a:lnTo>
                  <a:lnTo>
                    <a:pt x="16185" y="259791"/>
                  </a:lnTo>
                  <a:lnTo>
                    <a:pt x="16088" y="260161"/>
                  </a:lnTo>
                  <a:lnTo>
                    <a:pt x="15985" y="260531"/>
                  </a:lnTo>
                  <a:lnTo>
                    <a:pt x="15889" y="260892"/>
                  </a:lnTo>
                  <a:lnTo>
                    <a:pt x="15780" y="261244"/>
                  </a:lnTo>
                  <a:lnTo>
                    <a:pt x="15677" y="261595"/>
                  </a:lnTo>
                  <a:lnTo>
                    <a:pt x="15562" y="261938"/>
                  </a:lnTo>
                  <a:lnTo>
                    <a:pt x="15453" y="262271"/>
                  </a:lnTo>
                  <a:lnTo>
                    <a:pt x="15338" y="262604"/>
                  </a:lnTo>
                  <a:lnTo>
                    <a:pt x="15217" y="262927"/>
                  </a:lnTo>
                  <a:lnTo>
                    <a:pt x="15095" y="263251"/>
                  </a:lnTo>
                  <a:lnTo>
                    <a:pt x="14968" y="263566"/>
                  </a:lnTo>
                  <a:lnTo>
                    <a:pt x="14841" y="263871"/>
                  </a:lnTo>
                  <a:lnTo>
                    <a:pt x="14714" y="264167"/>
                  </a:lnTo>
                  <a:lnTo>
                    <a:pt x="14581" y="264463"/>
                  </a:lnTo>
                  <a:lnTo>
                    <a:pt x="14442" y="264750"/>
                  </a:lnTo>
                  <a:lnTo>
                    <a:pt x="14302" y="265027"/>
                  </a:lnTo>
                  <a:lnTo>
                    <a:pt x="14157" y="265305"/>
                  </a:lnTo>
                  <a:lnTo>
                    <a:pt x="14012" y="265573"/>
                  </a:lnTo>
                  <a:lnTo>
                    <a:pt x="13866" y="265832"/>
                  </a:lnTo>
                  <a:lnTo>
                    <a:pt x="13654" y="266184"/>
                  </a:lnTo>
                  <a:lnTo>
                    <a:pt x="13442" y="266517"/>
                  </a:lnTo>
                  <a:lnTo>
                    <a:pt x="13225" y="266831"/>
                  </a:lnTo>
                  <a:lnTo>
                    <a:pt x="12994" y="267146"/>
                  </a:lnTo>
                  <a:lnTo>
                    <a:pt x="12764" y="267442"/>
                  </a:lnTo>
                  <a:lnTo>
                    <a:pt x="12522" y="267729"/>
                  </a:lnTo>
                  <a:lnTo>
                    <a:pt x="12274" y="268006"/>
                  </a:lnTo>
                  <a:lnTo>
                    <a:pt x="12020" y="268274"/>
                  </a:lnTo>
                  <a:lnTo>
                    <a:pt x="11759" y="268524"/>
                  </a:lnTo>
                  <a:lnTo>
                    <a:pt x="11493" y="268774"/>
                  </a:lnTo>
                  <a:lnTo>
                    <a:pt x="11220" y="269005"/>
                  </a:lnTo>
                  <a:lnTo>
                    <a:pt x="10936" y="269227"/>
                  </a:lnTo>
                  <a:lnTo>
                    <a:pt x="10651" y="269431"/>
                  </a:lnTo>
                  <a:lnTo>
                    <a:pt x="10355" y="269634"/>
                  </a:lnTo>
                  <a:lnTo>
                    <a:pt x="10052" y="269819"/>
                  </a:lnTo>
                  <a:lnTo>
                    <a:pt x="9743" y="270004"/>
                  </a:lnTo>
                  <a:lnTo>
                    <a:pt x="9428" y="270171"/>
                  </a:lnTo>
                  <a:lnTo>
                    <a:pt x="9101" y="270319"/>
                  </a:lnTo>
                  <a:lnTo>
                    <a:pt x="8774" y="270467"/>
                  </a:lnTo>
                  <a:lnTo>
                    <a:pt x="8435" y="270606"/>
                  </a:lnTo>
                  <a:lnTo>
                    <a:pt x="8090" y="270726"/>
                  </a:lnTo>
                  <a:lnTo>
                    <a:pt x="7739" y="270837"/>
                  </a:lnTo>
                  <a:lnTo>
                    <a:pt x="7376" y="270939"/>
                  </a:lnTo>
                  <a:lnTo>
                    <a:pt x="7012" y="271031"/>
                  </a:lnTo>
                  <a:lnTo>
                    <a:pt x="6637" y="271105"/>
                  </a:lnTo>
                  <a:lnTo>
                    <a:pt x="6256" y="271179"/>
                  </a:lnTo>
                  <a:lnTo>
                    <a:pt x="5862" y="271235"/>
                  </a:lnTo>
                  <a:lnTo>
                    <a:pt x="5468" y="271281"/>
                  </a:lnTo>
                  <a:lnTo>
                    <a:pt x="5063" y="271318"/>
                  </a:lnTo>
                  <a:lnTo>
                    <a:pt x="4651" y="271346"/>
                  </a:lnTo>
                  <a:lnTo>
                    <a:pt x="4227" y="271364"/>
                  </a:lnTo>
                  <a:lnTo>
                    <a:pt x="3803" y="271373"/>
                  </a:lnTo>
                  <a:lnTo>
                    <a:pt x="3628" y="271373"/>
                  </a:lnTo>
                  <a:lnTo>
                    <a:pt x="3452" y="271392"/>
                  </a:lnTo>
                  <a:lnTo>
                    <a:pt x="3277" y="271429"/>
                  </a:lnTo>
                  <a:lnTo>
                    <a:pt x="3107" y="271466"/>
                  </a:lnTo>
                  <a:lnTo>
                    <a:pt x="2938" y="271521"/>
                  </a:lnTo>
                  <a:lnTo>
                    <a:pt x="2774" y="271586"/>
                  </a:lnTo>
                  <a:lnTo>
                    <a:pt x="2611" y="271660"/>
                  </a:lnTo>
                  <a:lnTo>
                    <a:pt x="2447" y="271753"/>
                  </a:lnTo>
                  <a:lnTo>
                    <a:pt x="2290" y="271845"/>
                  </a:lnTo>
                  <a:lnTo>
                    <a:pt x="2138" y="271956"/>
                  </a:lnTo>
                  <a:lnTo>
                    <a:pt x="1987" y="272076"/>
                  </a:lnTo>
                  <a:lnTo>
                    <a:pt x="1842" y="272197"/>
                  </a:lnTo>
                  <a:lnTo>
                    <a:pt x="1702" y="272335"/>
                  </a:lnTo>
                  <a:lnTo>
                    <a:pt x="1563" y="272484"/>
                  </a:lnTo>
                  <a:lnTo>
                    <a:pt x="1430" y="272641"/>
                  </a:lnTo>
                  <a:lnTo>
                    <a:pt x="1303" y="272807"/>
                  </a:lnTo>
                  <a:lnTo>
                    <a:pt x="1182" y="272974"/>
                  </a:lnTo>
                  <a:lnTo>
                    <a:pt x="1061" y="273159"/>
                  </a:lnTo>
                  <a:lnTo>
                    <a:pt x="946" y="273344"/>
                  </a:lnTo>
                  <a:lnTo>
                    <a:pt x="843" y="273538"/>
                  </a:lnTo>
                  <a:lnTo>
                    <a:pt x="740" y="273742"/>
                  </a:lnTo>
                  <a:lnTo>
                    <a:pt x="643" y="273954"/>
                  </a:lnTo>
                  <a:lnTo>
                    <a:pt x="552" y="274167"/>
                  </a:lnTo>
                  <a:lnTo>
                    <a:pt x="467" y="274398"/>
                  </a:lnTo>
                  <a:lnTo>
                    <a:pt x="388" y="274630"/>
                  </a:lnTo>
                  <a:lnTo>
                    <a:pt x="316" y="274861"/>
                  </a:lnTo>
                  <a:lnTo>
                    <a:pt x="249" y="275101"/>
                  </a:lnTo>
                  <a:lnTo>
                    <a:pt x="195" y="275351"/>
                  </a:lnTo>
                  <a:lnTo>
                    <a:pt x="146" y="275601"/>
                  </a:lnTo>
                  <a:lnTo>
                    <a:pt x="98" y="275860"/>
                  </a:lnTo>
                  <a:lnTo>
                    <a:pt x="68" y="276128"/>
                  </a:lnTo>
                  <a:lnTo>
                    <a:pt x="37" y="276397"/>
                  </a:lnTo>
                  <a:lnTo>
                    <a:pt x="19" y="276665"/>
                  </a:lnTo>
                  <a:lnTo>
                    <a:pt x="7" y="276933"/>
                  </a:lnTo>
                  <a:lnTo>
                    <a:pt x="1" y="277201"/>
                  </a:lnTo>
                  <a:lnTo>
                    <a:pt x="7" y="277460"/>
                  </a:lnTo>
                  <a:lnTo>
                    <a:pt x="19" y="277729"/>
                  </a:lnTo>
                  <a:lnTo>
                    <a:pt x="37" y="277988"/>
                  </a:lnTo>
                  <a:lnTo>
                    <a:pt x="62" y="278238"/>
                  </a:lnTo>
                  <a:lnTo>
                    <a:pt x="98" y="278497"/>
                  </a:lnTo>
                  <a:lnTo>
                    <a:pt x="140" y="278746"/>
                  </a:lnTo>
                  <a:lnTo>
                    <a:pt x="189" y="278996"/>
                  </a:lnTo>
                  <a:lnTo>
                    <a:pt x="243" y="279237"/>
                  </a:lnTo>
                  <a:lnTo>
                    <a:pt x="310" y="279477"/>
                  </a:lnTo>
                  <a:lnTo>
                    <a:pt x="376" y="279708"/>
                  </a:lnTo>
                  <a:lnTo>
                    <a:pt x="455" y="279930"/>
                  </a:lnTo>
                  <a:lnTo>
                    <a:pt x="534" y="280152"/>
                  </a:lnTo>
                  <a:lnTo>
                    <a:pt x="625" y="280374"/>
                  </a:lnTo>
                  <a:lnTo>
                    <a:pt x="721" y="280587"/>
                  </a:lnTo>
                  <a:lnTo>
                    <a:pt x="818" y="280791"/>
                  </a:lnTo>
                  <a:lnTo>
                    <a:pt x="927" y="280985"/>
                  </a:lnTo>
                  <a:lnTo>
                    <a:pt x="1042" y="281170"/>
                  </a:lnTo>
                  <a:lnTo>
                    <a:pt x="1157" y="281355"/>
                  </a:lnTo>
                  <a:lnTo>
                    <a:pt x="1285" y="281531"/>
                  </a:lnTo>
                  <a:lnTo>
                    <a:pt x="1412" y="281697"/>
                  </a:lnTo>
                  <a:lnTo>
                    <a:pt x="1545" y="281855"/>
                  </a:lnTo>
                  <a:lnTo>
                    <a:pt x="1684" y="282003"/>
                  </a:lnTo>
                  <a:lnTo>
                    <a:pt x="1830" y="282151"/>
                  </a:lnTo>
                  <a:lnTo>
                    <a:pt x="1975" y="282280"/>
                  </a:lnTo>
                  <a:lnTo>
                    <a:pt x="2126" y="282400"/>
                  </a:lnTo>
                  <a:lnTo>
                    <a:pt x="2284" y="282511"/>
                  </a:lnTo>
                  <a:lnTo>
                    <a:pt x="2447" y="282613"/>
                  </a:lnTo>
                  <a:lnTo>
                    <a:pt x="2611" y="282696"/>
                  </a:lnTo>
                  <a:lnTo>
                    <a:pt x="2786" y="282780"/>
                  </a:lnTo>
                  <a:lnTo>
                    <a:pt x="3016" y="282872"/>
                  </a:lnTo>
                  <a:lnTo>
                    <a:pt x="3507" y="283076"/>
                  </a:lnTo>
                  <a:lnTo>
                    <a:pt x="4257" y="283362"/>
                  </a:lnTo>
                  <a:lnTo>
                    <a:pt x="5250" y="283723"/>
                  </a:lnTo>
                  <a:lnTo>
                    <a:pt x="5832" y="283927"/>
                  </a:lnTo>
                  <a:lnTo>
                    <a:pt x="6473" y="284149"/>
                  </a:lnTo>
                  <a:lnTo>
                    <a:pt x="7170" y="284380"/>
                  </a:lnTo>
                  <a:lnTo>
                    <a:pt x="7921" y="284630"/>
                  </a:lnTo>
                  <a:lnTo>
                    <a:pt x="8726" y="284880"/>
                  </a:lnTo>
                  <a:lnTo>
                    <a:pt x="9586" y="285139"/>
                  </a:lnTo>
                  <a:lnTo>
                    <a:pt x="10488" y="285407"/>
                  </a:lnTo>
                  <a:lnTo>
                    <a:pt x="11444" y="285675"/>
                  </a:lnTo>
                  <a:lnTo>
                    <a:pt x="12450" y="285953"/>
                  </a:lnTo>
                  <a:lnTo>
                    <a:pt x="13503" y="286230"/>
                  </a:lnTo>
                  <a:lnTo>
                    <a:pt x="14599" y="286499"/>
                  </a:lnTo>
                  <a:lnTo>
                    <a:pt x="15737" y="286776"/>
                  </a:lnTo>
                  <a:lnTo>
                    <a:pt x="16918" y="287044"/>
                  </a:lnTo>
                  <a:lnTo>
                    <a:pt x="18141" y="287303"/>
                  </a:lnTo>
                  <a:lnTo>
                    <a:pt x="19406" y="287562"/>
                  </a:lnTo>
                  <a:lnTo>
                    <a:pt x="20714" y="287812"/>
                  </a:lnTo>
                  <a:lnTo>
                    <a:pt x="22052" y="288043"/>
                  </a:lnTo>
                  <a:lnTo>
                    <a:pt x="23433" y="288275"/>
                  </a:lnTo>
                  <a:lnTo>
                    <a:pt x="24844" y="288487"/>
                  </a:lnTo>
                  <a:lnTo>
                    <a:pt x="26291" y="288682"/>
                  </a:lnTo>
                  <a:lnTo>
                    <a:pt x="27768" y="288857"/>
                  </a:lnTo>
                  <a:lnTo>
                    <a:pt x="28519" y="288941"/>
                  </a:lnTo>
                  <a:lnTo>
                    <a:pt x="29276" y="289024"/>
                  </a:lnTo>
                  <a:lnTo>
                    <a:pt x="30045" y="289098"/>
                  </a:lnTo>
                  <a:lnTo>
                    <a:pt x="30820" y="289163"/>
                  </a:lnTo>
                  <a:lnTo>
                    <a:pt x="31601" y="289228"/>
                  </a:lnTo>
                  <a:lnTo>
                    <a:pt x="32388" y="289283"/>
                  </a:lnTo>
                  <a:lnTo>
                    <a:pt x="33151" y="289329"/>
                  </a:lnTo>
                  <a:lnTo>
                    <a:pt x="33932" y="289376"/>
                  </a:lnTo>
                  <a:lnTo>
                    <a:pt x="34719" y="289413"/>
                  </a:lnTo>
                  <a:lnTo>
                    <a:pt x="35518" y="289450"/>
                  </a:lnTo>
                  <a:lnTo>
                    <a:pt x="36323" y="289468"/>
                  </a:lnTo>
                  <a:lnTo>
                    <a:pt x="37141" y="289487"/>
                  </a:lnTo>
                  <a:lnTo>
                    <a:pt x="37970" y="289505"/>
                  </a:lnTo>
                  <a:lnTo>
                    <a:pt x="38806" y="289505"/>
                  </a:lnTo>
                  <a:lnTo>
                    <a:pt x="40174" y="289496"/>
                  </a:lnTo>
                  <a:lnTo>
                    <a:pt x="41567" y="289459"/>
                  </a:lnTo>
                  <a:lnTo>
                    <a:pt x="42269" y="289440"/>
                  </a:lnTo>
                  <a:lnTo>
                    <a:pt x="42977" y="289413"/>
                  </a:lnTo>
                  <a:lnTo>
                    <a:pt x="43686" y="289376"/>
                  </a:lnTo>
                  <a:lnTo>
                    <a:pt x="44406" y="289329"/>
                  </a:lnTo>
                  <a:lnTo>
                    <a:pt x="45127" y="289283"/>
                  </a:lnTo>
                  <a:lnTo>
                    <a:pt x="45853" y="289228"/>
                  </a:lnTo>
                  <a:lnTo>
                    <a:pt x="46586" y="289172"/>
                  </a:lnTo>
                  <a:lnTo>
                    <a:pt x="47325" y="289098"/>
                  </a:lnTo>
                  <a:lnTo>
                    <a:pt x="48063" y="289024"/>
                  </a:lnTo>
                  <a:lnTo>
                    <a:pt x="48808" y="288950"/>
                  </a:lnTo>
                  <a:lnTo>
                    <a:pt x="49559" y="288857"/>
                  </a:lnTo>
                  <a:lnTo>
                    <a:pt x="50310" y="288765"/>
                  </a:lnTo>
                  <a:lnTo>
                    <a:pt x="51067" y="288654"/>
                  </a:lnTo>
                  <a:lnTo>
                    <a:pt x="51823" y="288543"/>
                  </a:lnTo>
                  <a:lnTo>
                    <a:pt x="52586" y="288432"/>
                  </a:lnTo>
                  <a:lnTo>
                    <a:pt x="53349" y="288302"/>
                  </a:lnTo>
                  <a:lnTo>
                    <a:pt x="54124" y="288164"/>
                  </a:lnTo>
                  <a:lnTo>
                    <a:pt x="54893" y="288025"/>
                  </a:lnTo>
                  <a:lnTo>
                    <a:pt x="55668" y="287877"/>
                  </a:lnTo>
                  <a:lnTo>
                    <a:pt x="56443" y="287720"/>
                  </a:lnTo>
                  <a:lnTo>
                    <a:pt x="57224" y="287544"/>
                  </a:lnTo>
                  <a:lnTo>
                    <a:pt x="58011" y="287368"/>
                  </a:lnTo>
                  <a:lnTo>
                    <a:pt x="58792" y="287183"/>
                  </a:lnTo>
                  <a:lnTo>
                    <a:pt x="59580" y="286989"/>
                  </a:lnTo>
                  <a:lnTo>
                    <a:pt x="60367" y="286785"/>
                  </a:lnTo>
                  <a:lnTo>
                    <a:pt x="61160" y="286573"/>
                  </a:lnTo>
                  <a:lnTo>
                    <a:pt x="61953" y="286351"/>
                  </a:lnTo>
                  <a:lnTo>
                    <a:pt x="62746" y="286119"/>
                  </a:lnTo>
                  <a:lnTo>
                    <a:pt x="63545" y="285869"/>
                  </a:lnTo>
                  <a:lnTo>
                    <a:pt x="64339" y="285620"/>
                  </a:lnTo>
                  <a:lnTo>
                    <a:pt x="65138" y="285361"/>
                  </a:lnTo>
                  <a:lnTo>
                    <a:pt x="65937" y="285083"/>
                  </a:lnTo>
                  <a:lnTo>
                    <a:pt x="66736" y="284796"/>
                  </a:lnTo>
                  <a:lnTo>
                    <a:pt x="67535" y="284500"/>
                  </a:lnTo>
                  <a:lnTo>
                    <a:pt x="68341" y="284195"/>
                  </a:lnTo>
                  <a:lnTo>
                    <a:pt x="69140" y="283881"/>
                  </a:lnTo>
                  <a:lnTo>
                    <a:pt x="69945" y="283557"/>
                  </a:lnTo>
                  <a:lnTo>
                    <a:pt x="70744" y="283214"/>
                  </a:lnTo>
                  <a:lnTo>
                    <a:pt x="71550" y="282872"/>
                  </a:lnTo>
                  <a:lnTo>
                    <a:pt x="72355" y="282502"/>
                  </a:lnTo>
                  <a:lnTo>
                    <a:pt x="73154" y="282132"/>
                  </a:lnTo>
                  <a:lnTo>
                    <a:pt x="73960" y="281744"/>
                  </a:lnTo>
                  <a:lnTo>
                    <a:pt x="74759" y="281355"/>
                  </a:lnTo>
                  <a:lnTo>
                    <a:pt x="75558" y="280939"/>
                  </a:lnTo>
                  <a:lnTo>
                    <a:pt x="76363" y="280522"/>
                  </a:lnTo>
                  <a:lnTo>
                    <a:pt x="77163" y="280088"/>
                  </a:lnTo>
                  <a:lnTo>
                    <a:pt x="77956" y="279644"/>
                  </a:lnTo>
                  <a:lnTo>
                    <a:pt x="78755" y="279181"/>
                  </a:lnTo>
                  <a:lnTo>
                    <a:pt x="79554" y="278709"/>
                  </a:lnTo>
                  <a:lnTo>
                    <a:pt x="80347" y="278219"/>
                  </a:lnTo>
                  <a:lnTo>
                    <a:pt x="81140" y="277729"/>
                  </a:lnTo>
                  <a:lnTo>
                    <a:pt x="81934" y="277211"/>
                  </a:lnTo>
                  <a:lnTo>
                    <a:pt x="82721" y="276683"/>
                  </a:lnTo>
                  <a:lnTo>
                    <a:pt x="83508" y="276147"/>
                  </a:lnTo>
                  <a:lnTo>
                    <a:pt x="84295" y="275592"/>
                  </a:lnTo>
                  <a:lnTo>
                    <a:pt x="85076" y="275027"/>
                  </a:lnTo>
                  <a:lnTo>
                    <a:pt x="85857" y="274445"/>
                  </a:lnTo>
                  <a:lnTo>
                    <a:pt x="86638" y="273853"/>
                  </a:lnTo>
                  <a:lnTo>
                    <a:pt x="87413" y="273242"/>
                  </a:lnTo>
                  <a:lnTo>
                    <a:pt x="88182" y="272613"/>
                  </a:lnTo>
                  <a:lnTo>
                    <a:pt x="88624" y="273085"/>
                  </a:lnTo>
                  <a:lnTo>
                    <a:pt x="89072" y="273538"/>
                  </a:lnTo>
                  <a:lnTo>
                    <a:pt x="89526" y="273991"/>
                  </a:lnTo>
                  <a:lnTo>
                    <a:pt x="89980" y="274426"/>
                  </a:lnTo>
                  <a:lnTo>
                    <a:pt x="90441" y="274852"/>
                  </a:lnTo>
                  <a:lnTo>
                    <a:pt x="90901" y="275268"/>
                  </a:lnTo>
                  <a:lnTo>
                    <a:pt x="91367" y="275675"/>
                  </a:lnTo>
                  <a:lnTo>
                    <a:pt x="91839" y="276064"/>
                  </a:lnTo>
                  <a:lnTo>
                    <a:pt x="91791" y="278441"/>
                  </a:lnTo>
                  <a:lnTo>
                    <a:pt x="91730" y="281004"/>
                  </a:lnTo>
                  <a:lnTo>
                    <a:pt x="91658" y="283770"/>
                  </a:lnTo>
                  <a:lnTo>
                    <a:pt x="91567" y="286721"/>
                  </a:lnTo>
                  <a:lnTo>
                    <a:pt x="91464" y="289857"/>
                  </a:lnTo>
                  <a:lnTo>
                    <a:pt x="91349" y="293178"/>
                  </a:lnTo>
                  <a:lnTo>
                    <a:pt x="91209" y="296665"/>
                  </a:lnTo>
                  <a:lnTo>
                    <a:pt x="91052" y="300319"/>
                  </a:lnTo>
                  <a:lnTo>
                    <a:pt x="89641" y="300449"/>
                  </a:lnTo>
                  <a:lnTo>
                    <a:pt x="88243" y="300588"/>
                  </a:lnTo>
                  <a:lnTo>
                    <a:pt x="86850" y="300745"/>
                  </a:lnTo>
                  <a:lnTo>
                    <a:pt x="85470" y="300911"/>
                  </a:lnTo>
                  <a:lnTo>
                    <a:pt x="84101" y="301078"/>
                  </a:lnTo>
                  <a:lnTo>
                    <a:pt x="82739" y="301263"/>
                  </a:lnTo>
                  <a:lnTo>
                    <a:pt x="81395" y="301457"/>
                  </a:lnTo>
                  <a:lnTo>
                    <a:pt x="80051" y="301661"/>
                  </a:lnTo>
                  <a:lnTo>
                    <a:pt x="78725" y="301873"/>
                  </a:lnTo>
                  <a:lnTo>
                    <a:pt x="77405" y="302095"/>
                  </a:lnTo>
                  <a:lnTo>
                    <a:pt x="76097" y="302336"/>
                  </a:lnTo>
                  <a:lnTo>
                    <a:pt x="74801" y="302576"/>
                  </a:lnTo>
                  <a:lnTo>
                    <a:pt x="73518" y="302826"/>
                  </a:lnTo>
                  <a:lnTo>
                    <a:pt x="72240" y="303095"/>
                  </a:lnTo>
                  <a:lnTo>
                    <a:pt x="70975" y="303372"/>
                  </a:lnTo>
                  <a:lnTo>
                    <a:pt x="69721" y="303650"/>
                  </a:lnTo>
                  <a:lnTo>
                    <a:pt x="68474" y="303946"/>
                  </a:lnTo>
                  <a:lnTo>
                    <a:pt x="67245" y="304251"/>
                  </a:lnTo>
                  <a:lnTo>
                    <a:pt x="66022" y="304565"/>
                  </a:lnTo>
                  <a:lnTo>
                    <a:pt x="64805" y="304889"/>
                  </a:lnTo>
                  <a:lnTo>
                    <a:pt x="63606" y="305222"/>
                  </a:lnTo>
                  <a:lnTo>
                    <a:pt x="62413" y="305565"/>
                  </a:lnTo>
                  <a:lnTo>
                    <a:pt x="61232" y="305925"/>
                  </a:lnTo>
                  <a:lnTo>
                    <a:pt x="60064" y="306286"/>
                  </a:lnTo>
                  <a:lnTo>
                    <a:pt x="58901" y="306665"/>
                  </a:lnTo>
                  <a:lnTo>
                    <a:pt x="57757" y="307045"/>
                  </a:lnTo>
                  <a:lnTo>
                    <a:pt x="56619" y="307442"/>
                  </a:lnTo>
                  <a:lnTo>
                    <a:pt x="55493" y="307849"/>
                  </a:lnTo>
                  <a:lnTo>
                    <a:pt x="54372" y="308266"/>
                  </a:lnTo>
                  <a:lnTo>
                    <a:pt x="53271" y="308682"/>
                  </a:lnTo>
                  <a:lnTo>
                    <a:pt x="52175" y="309117"/>
                  </a:lnTo>
                  <a:lnTo>
                    <a:pt x="51091" y="309561"/>
                  </a:lnTo>
                  <a:lnTo>
                    <a:pt x="50019" y="310023"/>
                  </a:lnTo>
                  <a:lnTo>
                    <a:pt x="48953" y="310486"/>
                  </a:lnTo>
                  <a:lnTo>
                    <a:pt x="47900" y="310958"/>
                  </a:lnTo>
                  <a:lnTo>
                    <a:pt x="46859" y="311439"/>
                  </a:lnTo>
                  <a:lnTo>
                    <a:pt x="45829" y="311938"/>
                  </a:lnTo>
                  <a:lnTo>
                    <a:pt x="44812" y="312438"/>
                  </a:lnTo>
                  <a:lnTo>
                    <a:pt x="43807" y="312956"/>
                  </a:lnTo>
                  <a:lnTo>
                    <a:pt x="42808" y="313483"/>
                  </a:lnTo>
                  <a:lnTo>
                    <a:pt x="41821" y="314011"/>
                  </a:lnTo>
                  <a:lnTo>
                    <a:pt x="40846" y="314556"/>
                  </a:lnTo>
                  <a:lnTo>
                    <a:pt x="39877" y="315111"/>
                  </a:lnTo>
                  <a:lnTo>
                    <a:pt x="38927" y="315676"/>
                  </a:lnTo>
                  <a:lnTo>
                    <a:pt x="37982" y="316249"/>
                  </a:lnTo>
                  <a:lnTo>
                    <a:pt x="37050" y="316832"/>
                  </a:lnTo>
                  <a:lnTo>
                    <a:pt x="36130" y="317424"/>
                  </a:lnTo>
                  <a:lnTo>
                    <a:pt x="35221" y="318035"/>
                  </a:lnTo>
                  <a:lnTo>
                    <a:pt x="34319" y="318645"/>
                  </a:lnTo>
                  <a:lnTo>
                    <a:pt x="33435" y="319265"/>
                  </a:lnTo>
                  <a:lnTo>
                    <a:pt x="32557" y="319903"/>
                  </a:lnTo>
                  <a:lnTo>
                    <a:pt x="31691" y="320542"/>
                  </a:lnTo>
                  <a:lnTo>
                    <a:pt x="30838" y="321198"/>
                  </a:lnTo>
                  <a:lnTo>
                    <a:pt x="29996" y="321864"/>
                  </a:lnTo>
                  <a:lnTo>
                    <a:pt x="29161" y="322531"/>
                  </a:lnTo>
                  <a:lnTo>
                    <a:pt x="28337" y="323215"/>
                  </a:lnTo>
                  <a:lnTo>
                    <a:pt x="27532" y="323909"/>
                  </a:lnTo>
                  <a:lnTo>
                    <a:pt x="26733" y="324612"/>
                  </a:lnTo>
                  <a:lnTo>
                    <a:pt x="25939" y="325324"/>
                  </a:lnTo>
                  <a:lnTo>
                    <a:pt x="25164" y="326046"/>
                  </a:lnTo>
                  <a:lnTo>
                    <a:pt x="24402" y="326777"/>
                  </a:lnTo>
                  <a:lnTo>
                    <a:pt x="23645" y="327517"/>
                  </a:lnTo>
                  <a:lnTo>
                    <a:pt x="22900" y="328266"/>
                  </a:lnTo>
                  <a:lnTo>
                    <a:pt x="22167" y="329025"/>
                  </a:lnTo>
                  <a:lnTo>
                    <a:pt x="22010" y="329200"/>
                  </a:lnTo>
                  <a:lnTo>
                    <a:pt x="21865" y="329395"/>
                  </a:lnTo>
                  <a:lnTo>
                    <a:pt x="21719" y="329589"/>
                  </a:lnTo>
                  <a:lnTo>
                    <a:pt x="21586" y="329792"/>
                  </a:lnTo>
                  <a:lnTo>
                    <a:pt x="21459" y="330005"/>
                  </a:lnTo>
                  <a:lnTo>
                    <a:pt x="21338" y="330227"/>
                  </a:lnTo>
                  <a:lnTo>
                    <a:pt x="21229" y="330459"/>
                  </a:lnTo>
                  <a:lnTo>
                    <a:pt x="21120" y="330690"/>
                  </a:lnTo>
                  <a:lnTo>
                    <a:pt x="21029" y="330930"/>
                  </a:lnTo>
                  <a:lnTo>
                    <a:pt x="20938" y="331180"/>
                  </a:lnTo>
                  <a:lnTo>
                    <a:pt x="20860" y="331430"/>
                  </a:lnTo>
                  <a:lnTo>
                    <a:pt x="20793" y="331689"/>
                  </a:lnTo>
                  <a:lnTo>
                    <a:pt x="20726" y="331957"/>
                  </a:lnTo>
                  <a:lnTo>
                    <a:pt x="20672" y="332216"/>
                  </a:lnTo>
                  <a:lnTo>
                    <a:pt x="20629" y="332494"/>
                  </a:lnTo>
                  <a:lnTo>
                    <a:pt x="20593" y="332762"/>
                  </a:lnTo>
                  <a:lnTo>
                    <a:pt x="20563" y="333039"/>
                  </a:lnTo>
                  <a:lnTo>
                    <a:pt x="20545" y="333317"/>
                  </a:lnTo>
                  <a:lnTo>
                    <a:pt x="20533" y="333595"/>
                  </a:lnTo>
                  <a:lnTo>
                    <a:pt x="20527" y="333872"/>
                  </a:lnTo>
                  <a:lnTo>
                    <a:pt x="20533" y="334150"/>
                  </a:lnTo>
                  <a:lnTo>
                    <a:pt x="20551" y="334436"/>
                  </a:lnTo>
                  <a:lnTo>
                    <a:pt x="20575" y="334714"/>
                  </a:lnTo>
                  <a:lnTo>
                    <a:pt x="20605" y="334991"/>
                  </a:lnTo>
                  <a:lnTo>
                    <a:pt x="20648" y="335269"/>
                  </a:lnTo>
                  <a:lnTo>
                    <a:pt x="20702" y="335537"/>
                  </a:lnTo>
                  <a:lnTo>
                    <a:pt x="20763" y="335815"/>
                  </a:lnTo>
                  <a:lnTo>
                    <a:pt x="20829" y="336083"/>
                  </a:lnTo>
                  <a:lnTo>
                    <a:pt x="20908" y="336342"/>
                  </a:lnTo>
                  <a:lnTo>
                    <a:pt x="20999" y="336601"/>
                  </a:lnTo>
                  <a:lnTo>
                    <a:pt x="21096" y="336860"/>
                  </a:lnTo>
                  <a:lnTo>
                    <a:pt x="21199" y="337110"/>
                  </a:lnTo>
                  <a:lnTo>
                    <a:pt x="21271" y="337267"/>
                  </a:lnTo>
                  <a:lnTo>
                    <a:pt x="21344" y="337406"/>
                  </a:lnTo>
                  <a:lnTo>
                    <a:pt x="21423" y="337554"/>
                  </a:lnTo>
                  <a:lnTo>
                    <a:pt x="21501" y="337693"/>
                  </a:lnTo>
                  <a:lnTo>
                    <a:pt x="21580" y="337822"/>
                  </a:lnTo>
                  <a:lnTo>
                    <a:pt x="21659" y="337952"/>
                  </a:lnTo>
                  <a:lnTo>
                    <a:pt x="21834" y="338192"/>
                  </a:lnTo>
                  <a:lnTo>
                    <a:pt x="22010" y="338414"/>
                  </a:lnTo>
                  <a:lnTo>
                    <a:pt x="22198" y="338627"/>
                  </a:lnTo>
                  <a:lnTo>
                    <a:pt x="22391" y="338812"/>
                  </a:lnTo>
                  <a:lnTo>
                    <a:pt x="22591" y="338979"/>
                  </a:lnTo>
                  <a:lnTo>
                    <a:pt x="22797" y="339127"/>
                  </a:lnTo>
                  <a:lnTo>
                    <a:pt x="23009" y="339256"/>
                  </a:lnTo>
                  <a:lnTo>
                    <a:pt x="23221" y="339367"/>
                  </a:lnTo>
                  <a:lnTo>
                    <a:pt x="23439" y="339460"/>
                  </a:lnTo>
                  <a:lnTo>
                    <a:pt x="23663" y="339534"/>
                  </a:lnTo>
                  <a:lnTo>
                    <a:pt x="23887" y="339580"/>
                  </a:lnTo>
                  <a:lnTo>
                    <a:pt x="24111" y="339608"/>
                  </a:lnTo>
                  <a:lnTo>
                    <a:pt x="24335" y="339626"/>
                  </a:lnTo>
                  <a:lnTo>
                    <a:pt x="24474" y="339617"/>
                  </a:lnTo>
                  <a:lnTo>
                    <a:pt x="24613" y="339608"/>
                  </a:lnTo>
                  <a:lnTo>
                    <a:pt x="24753" y="339589"/>
                  </a:lnTo>
                  <a:lnTo>
                    <a:pt x="24892" y="339561"/>
                  </a:lnTo>
                  <a:lnTo>
                    <a:pt x="25031" y="339524"/>
                  </a:lnTo>
                  <a:lnTo>
                    <a:pt x="25171" y="339478"/>
                  </a:lnTo>
                  <a:lnTo>
                    <a:pt x="25310" y="339432"/>
                  </a:lnTo>
                  <a:lnTo>
                    <a:pt x="25449" y="339367"/>
                  </a:lnTo>
                  <a:lnTo>
                    <a:pt x="25582" y="339302"/>
                  </a:lnTo>
                  <a:lnTo>
                    <a:pt x="25715" y="339228"/>
                  </a:lnTo>
                  <a:lnTo>
                    <a:pt x="25849" y="339136"/>
                  </a:lnTo>
                  <a:lnTo>
                    <a:pt x="25982" y="339043"/>
                  </a:lnTo>
                  <a:lnTo>
                    <a:pt x="26115" y="338942"/>
                  </a:lnTo>
                  <a:lnTo>
                    <a:pt x="26242" y="338840"/>
                  </a:lnTo>
                  <a:lnTo>
                    <a:pt x="26369" y="338720"/>
                  </a:lnTo>
                  <a:lnTo>
                    <a:pt x="26490" y="338590"/>
                  </a:lnTo>
                  <a:lnTo>
                    <a:pt x="26963" y="338100"/>
                  </a:lnTo>
                  <a:lnTo>
                    <a:pt x="27441" y="337619"/>
                  </a:lnTo>
                  <a:lnTo>
                    <a:pt x="27919" y="337128"/>
                  </a:lnTo>
                  <a:lnTo>
                    <a:pt x="28410" y="336657"/>
                  </a:lnTo>
                  <a:lnTo>
                    <a:pt x="28900" y="336176"/>
                  </a:lnTo>
                  <a:lnTo>
                    <a:pt x="29397" y="335713"/>
                  </a:lnTo>
                  <a:lnTo>
                    <a:pt x="29899" y="335241"/>
                  </a:lnTo>
                  <a:lnTo>
                    <a:pt x="30408" y="334779"/>
                  </a:lnTo>
                  <a:lnTo>
                    <a:pt x="30923" y="334325"/>
                  </a:lnTo>
                  <a:lnTo>
                    <a:pt x="31443" y="333872"/>
                  </a:lnTo>
                  <a:lnTo>
                    <a:pt x="31964" y="333428"/>
                  </a:lnTo>
                  <a:lnTo>
                    <a:pt x="32497" y="332984"/>
                  </a:lnTo>
                  <a:lnTo>
                    <a:pt x="33030" y="332540"/>
                  </a:lnTo>
                  <a:lnTo>
                    <a:pt x="33568" y="332105"/>
                  </a:lnTo>
                  <a:lnTo>
                    <a:pt x="34119" y="331680"/>
                  </a:lnTo>
                  <a:lnTo>
                    <a:pt x="34670" y="331254"/>
                  </a:lnTo>
                  <a:lnTo>
                    <a:pt x="35221" y="330829"/>
                  </a:lnTo>
                  <a:lnTo>
                    <a:pt x="35784" y="330412"/>
                  </a:lnTo>
                  <a:lnTo>
                    <a:pt x="36354" y="330005"/>
                  </a:lnTo>
                  <a:lnTo>
                    <a:pt x="36923" y="329589"/>
                  </a:lnTo>
                  <a:lnTo>
                    <a:pt x="37498" y="329191"/>
                  </a:lnTo>
                  <a:lnTo>
                    <a:pt x="38085" y="328793"/>
                  </a:lnTo>
                  <a:lnTo>
                    <a:pt x="38673" y="328396"/>
                  </a:lnTo>
                  <a:lnTo>
                    <a:pt x="39266" y="328007"/>
                  </a:lnTo>
                  <a:lnTo>
                    <a:pt x="39859" y="327619"/>
                  </a:lnTo>
                  <a:lnTo>
                    <a:pt x="40465" y="327239"/>
                  </a:lnTo>
                  <a:lnTo>
                    <a:pt x="41076" y="326860"/>
                  </a:lnTo>
                  <a:lnTo>
                    <a:pt x="41688" y="326490"/>
                  </a:lnTo>
                  <a:lnTo>
                    <a:pt x="42305" y="326120"/>
                  </a:lnTo>
                  <a:lnTo>
                    <a:pt x="42929" y="325750"/>
                  </a:lnTo>
                  <a:lnTo>
                    <a:pt x="43559" y="325398"/>
                  </a:lnTo>
                  <a:lnTo>
                    <a:pt x="44194" y="325038"/>
                  </a:lnTo>
                  <a:lnTo>
                    <a:pt x="44836" y="324686"/>
                  </a:lnTo>
                  <a:lnTo>
                    <a:pt x="45478" y="324344"/>
                  </a:lnTo>
                  <a:lnTo>
                    <a:pt x="46132" y="324001"/>
                  </a:lnTo>
                  <a:lnTo>
                    <a:pt x="46786" y="323659"/>
                  </a:lnTo>
                  <a:lnTo>
                    <a:pt x="47446" y="323326"/>
                  </a:lnTo>
                  <a:lnTo>
                    <a:pt x="48112" y="323002"/>
                  </a:lnTo>
                  <a:lnTo>
                    <a:pt x="48784" y="322679"/>
                  </a:lnTo>
                  <a:lnTo>
                    <a:pt x="49462" y="322355"/>
                  </a:lnTo>
                  <a:lnTo>
                    <a:pt x="50140" y="322040"/>
                  </a:lnTo>
                  <a:lnTo>
                    <a:pt x="50830" y="321735"/>
                  </a:lnTo>
                  <a:lnTo>
                    <a:pt x="51521" y="321430"/>
                  </a:lnTo>
                  <a:lnTo>
                    <a:pt x="52217" y="321124"/>
                  </a:lnTo>
                  <a:lnTo>
                    <a:pt x="52919" y="320828"/>
                  </a:lnTo>
                  <a:lnTo>
                    <a:pt x="53628" y="320532"/>
                  </a:lnTo>
                  <a:lnTo>
                    <a:pt x="54336" y="320246"/>
                  </a:lnTo>
                  <a:lnTo>
                    <a:pt x="55057" y="319959"/>
                  </a:lnTo>
                  <a:lnTo>
                    <a:pt x="55777" y="319681"/>
                  </a:lnTo>
                  <a:lnTo>
                    <a:pt x="56510" y="319404"/>
                  </a:lnTo>
                  <a:lnTo>
                    <a:pt x="57242" y="319135"/>
                  </a:lnTo>
                  <a:lnTo>
                    <a:pt x="57981" y="318867"/>
                  </a:lnTo>
                  <a:lnTo>
                    <a:pt x="58720" y="318608"/>
                  </a:lnTo>
                  <a:lnTo>
                    <a:pt x="59471" y="318349"/>
                  </a:lnTo>
                  <a:lnTo>
                    <a:pt x="60221" y="318099"/>
                  </a:lnTo>
                  <a:lnTo>
                    <a:pt x="60984" y="317850"/>
                  </a:lnTo>
                  <a:lnTo>
                    <a:pt x="61747" y="317600"/>
                  </a:lnTo>
                  <a:lnTo>
                    <a:pt x="62516" y="317369"/>
                  </a:lnTo>
                  <a:lnTo>
                    <a:pt x="63285" y="317128"/>
                  </a:lnTo>
                  <a:lnTo>
                    <a:pt x="64066" y="316897"/>
                  </a:lnTo>
                  <a:lnTo>
                    <a:pt x="64853" y="316675"/>
                  </a:lnTo>
                  <a:lnTo>
                    <a:pt x="65640" y="316453"/>
                  </a:lnTo>
                  <a:lnTo>
                    <a:pt x="66434" y="316231"/>
                  </a:lnTo>
                  <a:lnTo>
                    <a:pt x="67233" y="316018"/>
                  </a:lnTo>
                  <a:lnTo>
                    <a:pt x="67027" y="316758"/>
                  </a:lnTo>
                  <a:lnTo>
                    <a:pt x="66833" y="317489"/>
                  </a:lnTo>
                  <a:lnTo>
                    <a:pt x="66658" y="318229"/>
                  </a:lnTo>
                  <a:lnTo>
                    <a:pt x="66494" y="318969"/>
                  </a:lnTo>
                  <a:lnTo>
                    <a:pt x="66343" y="319700"/>
                  </a:lnTo>
                  <a:lnTo>
                    <a:pt x="66209" y="320440"/>
                  </a:lnTo>
                  <a:lnTo>
                    <a:pt x="66088" y="321180"/>
                  </a:lnTo>
                  <a:lnTo>
                    <a:pt x="65979" y="321920"/>
                  </a:lnTo>
                  <a:lnTo>
                    <a:pt x="65889" y="322660"/>
                  </a:lnTo>
                  <a:lnTo>
                    <a:pt x="65816" y="323391"/>
                  </a:lnTo>
                  <a:lnTo>
                    <a:pt x="65755" y="324131"/>
                  </a:lnTo>
                  <a:lnTo>
                    <a:pt x="65731" y="324501"/>
                  </a:lnTo>
                  <a:lnTo>
                    <a:pt x="65707" y="324871"/>
                  </a:lnTo>
                  <a:lnTo>
                    <a:pt x="65689" y="325241"/>
                  </a:lnTo>
                  <a:lnTo>
                    <a:pt x="65677" y="325611"/>
                  </a:lnTo>
                  <a:lnTo>
                    <a:pt x="65665" y="325972"/>
                  </a:lnTo>
                  <a:lnTo>
                    <a:pt x="65659" y="326342"/>
                  </a:lnTo>
                  <a:lnTo>
                    <a:pt x="65652" y="326712"/>
                  </a:lnTo>
                  <a:lnTo>
                    <a:pt x="65652" y="327073"/>
                  </a:lnTo>
                  <a:lnTo>
                    <a:pt x="65659" y="327443"/>
                  </a:lnTo>
                  <a:lnTo>
                    <a:pt x="65665" y="327813"/>
                  </a:lnTo>
                  <a:lnTo>
                    <a:pt x="65677" y="328174"/>
                  </a:lnTo>
                  <a:lnTo>
                    <a:pt x="65695" y="328544"/>
                  </a:lnTo>
                  <a:lnTo>
                    <a:pt x="65713" y="328904"/>
                  </a:lnTo>
                  <a:lnTo>
                    <a:pt x="65737" y="329274"/>
                  </a:lnTo>
                  <a:lnTo>
                    <a:pt x="65761" y="329635"/>
                  </a:lnTo>
                  <a:lnTo>
                    <a:pt x="65792" y="330005"/>
                  </a:lnTo>
                  <a:lnTo>
                    <a:pt x="65828" y="330366"/>
                  </a:lnTo>
                  <a:lnTo>
                    <a:pt x="65864" y="330727"/>
                  </a:lnTo>
                  <a:lnTo>
                    <a:pt x="65907" y="331088"/>
                  </a:lnTo>
                  <a:lnTo>
                    <a:pt x="65949" y="331448"/>
                  </a:lnTo>
                  <a:lnTo>
                    <a:pt x="65998" y="331818"/>
                  </a:lnTo>
                  <a:lnTo>
                    <a:pt x="66052" y="332179"/>
                  </a:lnTo>
                  <a:lnTo>
                    <a:pt x="66107" y="332531"/>
                  </a:lnTo>
                  <a:lnTo>
                    <a:pt x="66167" y="332891"/>
                  </a:lnTo>
                  <a:lnTo>
                    <a:pt x="66234" y="333252"/>
                  </a:lnTo>
                  <a:lnTo>
                    <a:pt x="66300" y="333613"/>
                  </a:lnTo>
                  <a:lnTo>
                    <a:pt x="66373" y="333974"/>
                  </a:lnTo>
                  <a:lnTo>
                    <a:pt x="66446" y="334325"/>
                  </a:lnTo>
                  <a:lnTo>
                    <a:pt x="66524" y="334686"/>
                  </a:lnTo>
                  <a:lnTo>
                    <a:pt x="66609" y="335038"/>
                  </a:lnTo>
                  <a:lnTo>
                    <a:pt x="66694" y="335389"/>
                  </a:lnTo>
                  <a:lnTo>
                    <a:pt x="66785" y="335750"/>
                  </a:lnTo>
                  <a:lnTo>
                    <a:pt x="66882" y="336102"/>
                  </a:lnTo>
                  <a:lnTo>
                    <a:pt x="66978" y="336453"/>
                  </a:lnTo>
                  <a:lnTo>
                    <a:pt x="67081" y="336805"/>
                  </a:lnTo>
                  <a:lnTo>
                    <a:pt x="67184" y="337156"/>
                  </a:lnTo>
                  <a:lnTo>
                    <a:pt x="67293" y="337498"/>
                  </a:lnTo>
                  <a:lnTo>
                    <a:pt x="67408" y="337850"/>
                  </a:lnTo>
                  <a:lnTo>
                    <a:pt x="67523" y="338201"/>
                  </a:lnTo>
                  <a:lnTo>
                    <a:pt x="67644" y="338544"/>
                  </a:lnTo>
                  <a:lnTo>
                    <a:pt x="67766" y="338886"/>
                  </a:lnTo>
                  <a:lnTo>
                    <a:pt x="67899" y="339238"/>
                  </a:lnTo>
                  <a:lnTo>
                    <a:pt x="68093" y="339737"/>
                  </a:lnTo>
                  <a:lnTo>
                    <a:pt x="68298" y="340246"/>
                  </a:lnTo>
                  <a:lnTo>
                    <a:pt x="68504" y="340736"/>
                  </a:lnTo>
                  <a:lnTo>
                    <a:pt x="68722" y="341226"/>
                  </a:lnTo>
                  <a:lnTo>
                    <a:pt x="68946" y="341708"/>
                  </a:lnTo>
                  <a:lnTo>
                    <a:pt x="69182" y="342189"/>
                  </a:lnTo>
                  <a:lnTo>
                    <a:pt x="69418" y="342651"/>
                  </a:lnTo>
                  <a:lnTo>
                    <a:pt x="69661" y="343123"/>
                  </a:lnTo>
                  <a:lnTo>
                    <a:pt x="69915" y="343576"/>
                  </a:lnTo>
                  <a:lnTo>
                    <a:pt x="70169" y="344029"/>
                  </a:lnTo>
                  <a:lnTo>
                    <a:pt x="70436" y="344474"/>
                  </a:lnTo>
                  <a:lnTo>
                    <a:pt x="70702" y="344908"/>
                  </a:lnTo>
                  <a:lnTo>
                    <a:pt x="70981" y="345343"/>
                  </a:lnTo>
                  <a:lnTo>
                    <a:pt x="71259" y="345769"/>
                  </a:lnTo>
                  <a:lnTo>
                    <a:pt x="71550" y="346185"/>
                  </a:lnTo>
                  <a:lnTo>
                    <a:pt x="71840" y="346601"/>
                  </a:lnTo>
                  <a:lnTo>
                    <a:pt x="72137" y="347008"/>
                  </a:lnTo>
                  <a:lnTo>
                    <a:pt x="72446" y="347406"/>
                  </a:lnTo>
                  <a:lnTo>
                    <a:pt x="72755" y="347795"/>
                  </a:lnTo>
                  <a:lnTo>
                    <a:pt x="73070" y="348174"/>
                  </a:lnTo>
                  <a:lnTo>
                    <a:pt x="73384" y="348553"/>
                  </a:lnTo>
                  <a:lnTo>
                    <a:pt x="73711" y="348923"/>
                  </a:lnTo>
                  <a:lnTo>
                    <a:pt x="74038" y="349284"/>
                  </a:lnTo>
                  <a:lnTo>
                    <a:pt x="74371" y="349635"/>
                  </a:lnTo>
                  <a:lnTo>
                    <a:pt x="74710" y="349987"/>
                  </a:lnTo>
                  <a:lnTo>
                    <a:pt x="75055" y="350329"/>
                  </a:lnTo>
                  <a:lnTo>
                    <a:pt x="75401" y="350662"/>
                  </a:lnTo>
                  <a:lnTo>
                    <a:pt x="75752" y="350986"/>
                  </a:lnTo>
                  <a:lnTo>
                    <a:pt x="76103" y="351301"/>
                  </a:lnTo>
                  <a:lnTo>
                    <a:pt x="76466" y="351606"/>
                  </a:lnTo>
                  <a:lnTo>
                    <a:pt x="76829" y="351911"/>
                  </a:lnTo>
                  <a:lnTo>
                    <a:pt x="77193" y="352207"/>
                  </a:lnTo>
                  <a:lnTo>
                    <a:pt x="77562" y="352494"/>
                  </a:lnTo>
                  <a:lnTo>
                    <a:pt x="77938" y="352772"/>
                  </a:lnTo>
                  <a:lnTo>
                    <a:pt x="78313" y="353040"/>
                  </a:lnTo>
                  <a:lnTo>
                    <a:pt x="78694" y="353299"/>
                  </a:lnTo>
                  <a:lnTo>
                    <a:pt x="79076" y="353549"/>
                  </a:lnTo>
                  <a:lnTo>
                    <a:pt x="79463" y="353798"/>
                  </a:lnTo>
                  <a:lnTo>
                    <a:pt x="79851" y="354030"/>
                  </a:lnTo>
                  <a:lnTo>
                    <a:pt x="80244" y="354261"/>
                  </a:lnTo>
                  <a:lnTo>
                    <a:pt x="80638" y="354483"/>
                  </a:lnTo>
                  <a:lnTo>
                    <a:pt x="81038" y="354696"/>
                  </a:lnTo>
                  <a:lnTo>
                    <a:pt x="81437" y="354890"/>
                  </a:lnTo>
                  <a:lnTo>
                    <a:pt x="81837" y="355084"/>
                  </a:lnTo>
                  <a:lnTo>
                    <a:pt x="82242" y="355269"/>
                  </a:lnTo>
                  <a:lnTo>
                    <a:pt x="82648" y="355445"/>
                  </a:lnTo>
                  <a:lnTo>
                    <a:pt x="83054" y="355612"/>
                  </a:lnTo>
                  <a:lnTo>
                    <a:pt x="83465" y="355769"/>
                  </a:lnTo>
                  <a:lnTo>
                    <a:pt x="83877" y="355917"/>
                  </a:lnTo>
                  <a:lnTo>
                    <a:pt x="84289" y="356065"/>
                  </a:lnTo>
                  <a:lnTo>
                    <a:pt x="84707" y="356194"/>
                  </a:lnTo>
                  <a:lnTo>
                    <a:pt x="85124" y="356315"/>
                  </a:lnTo>
                  <a:lnTo>
                    <a:pt x="85536" y="356426"/>
                  </a:lnTo>
                  <a:lnTo>
                    <a:pt x="85960" y="356527"/>
                  </a:lnTo>
                  <a:lnTo>
                    <a:pt x="86378" y="356620"/>
                  </a:lnTo>
                  <a:lnTo>
                    <a:pt x="86796" y="356703"/>
                  </a:lnTo>
                  <a:lnTo>
                    <a:pt x="87219" y="356777"/>
                  </a:lnTo>
                  <a:lnTo>
                    <a:pt x="87637" y="356842"/>
                  </a:lnTo>
                  <a:lnTo>
                    <a:pt x="88061" y="356897"/>
                  </a:lnTo>
                  <a:lnTo>
                    <a:pt x="88485" y="356944"/>
                  </a:lnTo>
                  <a:lnTo>
                    <a:pt x="88909" y="356981"/>
                  </a:lnTo>
                  <a:lnTo>
                    <a:pt x="89326" y="356999"/>
                  </a:lnTo>
                  <a:lnTo>
                    <a:pt x="89750" y="357018"/>
                  </a:lnTo>
                  <a:lnTo>
                    <a:pt x="90174" y="357027"/>
                  </a:lnTo>
                  <a:lnTo>
                    <a:pt x="90586" y="357018"/>
                  </a:lnTo>
                  <a:lnTo>
                    <a:pt x="90998" y="357008"/>
                  </a:lnTo>
                  <a:lnTo>
                    <a:pt x="91409" y="356981"/>
                  </a:lnTo>
                  <a:lnTo>
                    <a:pt x="91815" y="356944"/>
                  </a:lnTo>
                  <a:lnTo>
                    <a:pt x="92227" y="356907"/>
                  </a:lnTo>
                  <a:lnTo>
                    <a:pt x="92632" y="356851"/>
                  </a:lnTo>
                  <a:lnTo>
                    <a:pt x="93044" y="356786"/>
                  </a:lnTo>
                  <a:lnTo>
                    <a:pt x="93450" y="356712"/>
                  </a:lnTo>
                  <a:lnTo>
                    <a:pt x="93855" y="356629"/>
                  </a:lnTo>
                  <a:lnTo>
                    <a:pt x="94261" y="356537"/>
                  </a:lnTo>
                  <a:lnTo>
                    <a:pt x="94661" y="356426"/>
                  </a:lnTo>
                  <a:lnTo>
                    <a:pt x="95066" y="356315"/>
                  </a:lnTo>
                  <a:lnTo>
                    <a:pt x="95466" y="356194"/>
                  </a:lnTo>
                  <a:lnTo>
                    <a:pt x="95860" y="356056"/>
                  </a:lnTo>
                  <a:lnTo>
                    <a:pt x="96259" y="355908"/>
                  </a:lnTo>
                  <a:lnTo>
                    <a:pt x="96653" y="355750"/>
                  </a:lnTo>
                  <a:lnTo>
                    <a:pt x="96968" y="355621"/>
                  </a:lnTo>
                  <a:lnTo>
                    <a:pt x="97294" y="355473"/>
                  </a:lnTo>
                  <a:lnTo>
                    <a:pt x="97634" y="355316"/>
                  </a:lnTo>
                  <a:lnTo>
                    <a:pt x="97991" y="355130"/>
                  </a:lnTo>
                  <a:lnTo>
                    <a:pt x="98354" y="354936"/>
                  </a:lnTo>
                  <a:lnTo>
                    <a:pt x="98736" y="354723"/>
                  </a:lnTo>
                  <a:lnTo>
                    <a:pt x="99123" y="354492"/>
                  </a:lnTo>
                  <a:lnTo>
                    <a:pt x="99523" y="354242"/>
                  </a:lnTo>
                  <a:lnTo>
                    <a:pt x="99934" y="353965"/>
                  </a:lnTo>
                  <a:lnTo>
                    <a:pt x="100346" y="353678"/>
                  </a:lnTo>
                  <a:lnTo>
                    <a:pt x="100770" y="353364"/>
                  </a:lnTo>
                  <a:lnTo>
                    <a:pt x="101200" y="353021"/>
                  </a:lnTo>
                  <a:lnTo>
                    <a:pt x="101636" y="352661"/>
                  </a:lnTo>
                  <a:lnTo>
                    <a:pt x="102078" y="352281"/>
                  </a:lnTo>
                  <a:lnTo>
                    <a:pt x="102520" y="351874"/>
                  </a:lnTo>
                  <a:lnTo>
                    <a:pt x="102968" y="351439"/>
                  </a:lnTo>
                  <a:lnTo>
                    <a:pt x="103416" y="350977"/>
                  </a:lnTo>
                  <a:lnTo>
                    <a:pt x="103870" y="350487"/>
                  </a:lnTo>
                  <a:lnTo>
                    <a:pt x="104094" y="350237"/>
                  </a:lnTo>
                  <a:lnTo>
                    <a:pt x="104318" y="349978"/>
                  </a:lnTo>
                  <a:lnTo>
                    <a:pt x="104542" y="349710"/>
                  </a:lnTo>
                  <a:lnTo>
                    <a:pt x="104766" y="349432"/>
                  </a:lnTo>
                  <a:lnTo>
                    <a:pt x="104990" y="349145"/>
                  </a:lnTo>
                  <a:lnTo>
                    <a:pt x="105214" y="348858"/>
                  </a:lnTo>
                  <a:lnTo>
                    <a:pt x="105438" y="348562"/>
                  </a:lnTo>
                  <a:lnTo>
                    <a:pt x="105662" y="348257"/>
                  </a:lnTo>
                  <a:lnTo>
                    <a:pt x="105886" y="347943"/>
                  </a:lnTo>
                  <a:lnTo>
                    <a:pt x="106104" y="347628"/>
                  </a:lnTo>
                  <a:lnTo>
                    <a:pt x="106322" y="347295"/>
                  </a:lnTo>
                  <a:lnTo>
                    <a:pt x="106540" y="346962"/>
                  </a:lnTo>
                  <a:lnTo>
                    <a:pt x="106758" y="346620"/>
                  </a:lnTo>
                  <a:lnTo>
                    <a:pt x="106976" y="346268"/>
                  </a:lnTo>
                  <a:lnTo>
                    <a:pt x="107188" y="345907"/>
                  </a:lnTo>
                  <a:lnTo>
                    <a:pt x="107406" y="345537"/>
                  </a:lnTo>
                  <a:lnTo>
                    <a:pt x="107612" y="345158"/>
                  </a:lnTo>
                  <a:lnTo>
                    <a:pt x="107824" y="344779"/>
                  </a:lnTo>
                  <a:lnTo>
                    <a:pt x="108030" y="344381"/>
                  </a:lnTo>
                  <a:lnTo>
                    <a:pt x="108235" y="343983"/>
                  </a:lnTo>
                  <a:lnTo>
                    <a:pt x="108441" y="343567"/>
                  </a:lnTo>
                  <a:lnTo>
                    <a:pt x="108641" y="343151"/>
                  </a:lnTo>
                  <a:lnTo>
                    <a:pt x="108841" y="342716"/>
                  </a:lnTo>
                  <a:lnTo>
                    <a:pt x="109035" y="342281"/>
                  </a:lnTo>
                  <a:lnTo>
                    <a:pt x="109228" y="341837"/>
                  </a:lnTo>
                  <a:lnTo>
                    <a:pt x="109416" y="341375"/>
                  </a:lnTo>
                  <a:lnTo>
                    <a:pt x="109610" y="340912"/>
                  </a:lnTo>
                  <a:lnTo>
                    <a:pt x="109791" y="340440"/>
                  </a:lnTo>
                  <a:lnTo>
                    <a:pt x="109979" y="340912"/>
                  </a:lnTo>
                  <a:lnTo>
                    <a:pt x="110167" y="341375"/>
                  </a:lnTo>
                  <a:lnTo>
                    <a:pt x="110355" y="341837"/>
                  </a:lnTo>
                  <a:lnTo>
                    <a:pt x="110548" y="342281"/>
                  </a:lnTo>
                  <a:lnTo>
                    <a:pt x="110748" y="342716"/>
                  </a:lnTo>
                  <a:lnTo>
                    <a:pt x="110948" y="343151"/>
                  </a:lnTo>
                  <a:lnTo>
                    <a:pt x="111148" y="343567"/>
                  </a:lnTo>
                  <a:lnTo>
                    <a:pt x="111348" y="343983"/>
                  </a:lnTo>
                  <a:lnTo>
                    <a:pt x="111553" y="344381"/>
                  </a:lnTo>
                  <a:lnTo>
                    <a:pt x="111759" y="344779"/>
                  </a:lnTo>
                  <a:lnTo>
                    <a:pt x="111971" y="345158"/>
                  </a:lnTo>
                  <a:lnTo>
                    <a:pt x="112183" y="345537"/>
                  </a:lnTo>
                  <a:lnTo>
                    <a:pt x="112395" y="345907"/>
                  </a:lnTo>
                  <a:lnTo>
                    <a:pt x="112607" y="346268"/>
                  </a:lnTo>
                  <a:lnTo>
                    <a:pt x="112825" y="346620"/>
                  </a:lnTo>
                  <a:lnTo>
                    <a:pt x="113043" y="346962"/>
                  </a:lnTo>
                  <a:lnTo>
                    <a:pt x="113261" y="347295"/>
                  </a:lnTo>
                  <a:lnTo>
                    <a:pt x="113479" y="347628"/>
                  </a:lnTo>
                  <a:lnTo>
                    <a:pt x="113703" y="347943"/>
                  </a:lnTo>
                  <a:lnTo>
                    <a:pt x="113921" y="348257"/>
                  </a:lnTo>
                  <a:lnTo>
                    <a:pt x="114145" y="348562"/>
                  </a:lnTo>
                  <a:lnTo>
                    <a:pt x="114369" y="348858"/>
                  </a:lnTo>
                  <a:lnTo>
                    <a:pt x="114593" y="349145"/>
                  </a:lnTo>
                  <a:lnTo>
                    <a:pt x="114817" y="349432"/>
                  </a:lnTo>
                  <a:lnTo>
                    <a:pt x="115041" y="349710"/>
                  </a:lnTo>
                  <a:lnTo>
                    <a:pt x="115265" y="349978"/>
                  </a:lnTo>
                  <a:lnTo>
                    <a:pt x="115489" y="350237"/>
                  </a:lnTo>
                  <a:lnTo>
                    <a:pt x="115719" y="350487"/>
                  </a:lnTo>
                  <a:lnTo>
                    <a:pt x="116167" y="350977"/>
                  </a:lnTo>
                  <a:lnTo>
                    <a:pt x="116615" y="351439"/>
                  </a:lnTo>
                  <a:lnTo>
                    <a:pt x="117063" y="351874"/>
                  </a:lnTo>
                  <a:lnTo>
                    <a:pt x="117505" y="352281"/>
                  </a:lnTo>
                  <a:lnTo>
                    <a:pt x="117947" y="352661"/>
                  </a:lnTo>
                  <a:lnTo>
                    <a:pt x="118383" y="353021"/>
                  </a:lnTo>
                  <a:lnTo>
                    <a:pt x="118813" y="353364"/>
                  </a:lnTo>
                  <a:lnTo>
                    <a:pt x="119237" y="353678"/>
                  </a:lnTo>
                  <a:lnTo>
                    <a:pt x="119655" y="353965"/>
                  </a:lnTo>
                  <a:lnTo>
                    <a:pt x="120060" y="354242"/>
                  </a:lnTo>
                  <a:lnTo>
                    <a:pt x="120460" y="354492"/>
                  </a:lnTo>
                  <a:lnTo>
                    <a:pt x="120853" y="354723"/>
                  </a:lnTo>
                  <a:lnTo>
                    <a:pt x="121229" y="354936"/>
                  </a:lnTo>
                  <a:lnTo>
                    <a:pt x="121598" y="355130"/>
                  </a:lnTo>
                  <a:lnTo>
                    <a:pt x="121955" y="355316"/>
                  </a:lnTo>
                  <a:lnTo>
                    <a:pt x="122294" y="355473"/>
                  </a:lnTo>
                  <a:lnTo>
                    <a:pt x="122621" y="355621"/>
                  </a:lnTo>
                  <a:lnTo>
                    <a:pt x="122930" y="355750"/>
                  </a:lnTo>
                  <a:lnTo>
                    <a:pt x="123330" y="355908"/>
                  </a:lnTo>
                  <a:lnTo>
                    <a:pt x="123723" y="356056"/>
                  </a:lnTo>
                  <a:lnTo>
                    <a:pt x="124123" y="356185"/>
                  </a:lnTo>
                  <a:lnTo>
                    <a:pt x="124523" y="356315"/>
                  </a:lnTo>
                  <a:lnTo>
                    <a:pt x="124928" y="356426"/>
                  </a:lnTo>
                  <a:lnTo>
                    <a:pt x="125328" y="356537"/>
                  </a:lnTo>
                  <a:lnTo>
                    <a:pt x="125734" y="356629"/>
                  </a:lnTo>
                  <a:lnTo>
                    <a:pt x="126139" y="356712"/>
                  </a:lnTo>
                  <a:lnTo>
                    <a:pt x="126545" y="356786"/>
                  </a:lnTo>
                  <a:lnTo>
                    <a:pt x="126951" y="356851"/>
                  </a:lnTo>
                  <a:lnTo>
                    <a:pt x="127362" y="356897"/>
                  </a:lnTo>
                  <a:lnTo>
                    <a:pt x="127768" y="356944"/>
                  </a:lnTo>
                  <a:lnTo>
                    <a:pt x="128180" y="356981"/>
                  </a:lnTo>
                  <a:lnTo>
                    <a:pt x="128591" y="357008"/>
                  </a:lnTo>
                  <a:lnTo>
                    <a:pt x="129003" y="357018"/>
                  </a:lnTo>
                  <a:lnTo>
                    <a:pt x="129415" y="357027"/>
                  </a:lnTo>
                  <a:lnTo>
                    <a:pt x="129833" y="357018"/>
                  </a:lnTo>
                  <a:lnTo>
                    <a:pt x="130256" y="356999"/>
                  </a:lnTo>
                  <a:lnTo>
                    <a:pt x="130680" y="356981"/>
                  </a:lnTo>
                  <a:lnTo>
                    <a:pt x="131104" y="356944"/>
                  </a:lnTo>
                  <a:lnTo>
                    <a:pt x="131528" y="356897"/>
                  </a:lnTo>
                  <a:lnTo>
                    <a:pt x="131946" y="356842"/>
                  </a:lnTo>
                  <a:lnTo>
                    <a:pt x="132370" y="356777"/>
                  </a:lnTo>
                  <a:lnTo>
                    <a:pt x="132793" y="356703"/>
                  </a:lnTo>
                  <a:lnTo>
                    <a:pt x="133211" y="356620"/>
                  </a:lnTo>
                  <a:lnTo>
                    <a:pt x="133629" y="356527"/>
                  </a:lnTo>
                  <a:lnTo>
                    <a:pt x="134047" y="356426"/>
                  </a:lnTo>
                  <a:lnTo>
                    <a:pt x="134465" y="356315"/>
                  </a:lnTo>
                  <a:lnTo>
                    <a:pt x="134882" y="356194"/>
                  </a:lnTo>
                  <a:lnTo>
                    <a:pt x="135294" y="356065"/>
                  </a:lnTo>
                  <a:lnTo>
                    <a:pt x="135712" y="355917"/>
                  </a:lnTo>
                  <a:lnTo>
                    <a:pt x="136124" y="355769"/>
                  </a:lnTo>
                  <a:lnTo>
                    <a:pt x="136529" y="355612"/>
                  </a:lnTo>
                  <a:lnTo>
                    <a:pt x="136941" y="355445"/>
                  </a:lnTo>
                  <a:lnTo>
                    <a:pt x="137347" y="355269"/>
                  </a:lnTo>
                  <a:lnTo>
                    <a:pt x="137746" y="355084"/>
                  </a:lnTo>
                  <a:lnTo>
                    <a:pt x="138152" y="354890"/>
                  </a:lnTo>
                  <a:lnTo>
                    <a:pt x="138551" y="354696"/>
                  </a:lnTo>
                  <a:lnTo>
                    <a:pt x="138945" y="354483"/>
                  </a:lnTo>
                  <a:lnTo>
                    <a:pt x="139345" y="354261"/>
                  </a:lnTo>
                  <a:lnTo>
                    <a:pt x="139732" y="354030"/>
                  </a:lnTo>
                  <a:lnTo>
                    <a:pt x="140126" y="353798"/>
                  </a:lnTo>
                  <a:lnTo>
                    <a:pt x="140507" y="353549"/>
                  </a:lnTo>
                  <a:lnTo>
                    <a:pt x="140895" y="353299"/>
                  </a:lnTo>
                  <a:lnTo>
                    <a:pt x="141276" y="353040"/>
                  </a:lnTo>
                  <a:lnTo>
                    <a:pt x="141651" y="352772"/>
                  </a:lnTo>
                  <a:lnTo>
                    <a:pt x="142021" y="352494"/>
                  </a:lnTo>
                  <a:lnTo>
                    <a:pt x="142396" y="352207"/>
                  </a:lnTo>
                  <a:lnTo>
                    <a:pt x="142759" y="351911"/>
                  </a:lnTo>
                  <a:lnTo>
                    <a:pt x="143123" y="351606"/>
                  </a:lnTo>
                  <a:lnTo>
                    <a:pt x="143480" y="351301"/>
                  </a:lnTo>
                  <a:lnTo>
                    <a:pt x="143837" y="350986"/>
                  </a:lnTo>
                  <a:lnTo>
                    <a:pt x="144188" y="350662"/>
                  </a:lnTo>
                  <a:lnTo>
                    <a:pt x="144534" y="350329"/>
                  </a:lnTo>
                  <a:lnTo>
                    <a:pt x="144879" y="349987"/>
                  </a:lnTo>
                  <a:lnTo>
                    <a:pt x="145218" y="349635"/>
                  </a:lnTo>
                  <a:lnTo>
                    <a:pt x="145551" y="349284"/>
                  </a:lnTo>
                  <a:lnTo>
                    <a:pt x="145878" y="348923"/>
                  </a:lnTo>
                  <a:lnTo>
                    <a:pt x="146199" y="348553"/>
                  </a:lnTo>
                  <a:lnTo>
                    <a:pt x="146519" y="348174"/>
                  </a:lnTo>
                  <a:lnTo>
                    <a:pt x="146834" y="347795"/>
                  </a:lnTo>
                  <a:lnTo>
                    <a:pt x="147143" y="347406"/>
                  </a:lnTo>
                  <a:lnTo>
                    <a:pt x="147446" y="347008"/>
                  </a:lnTo>
                  <a:lnTo>
                    <a:pt x="147749" y="346601"/>
                  </a:lnTo>
                  <a:lnTo>
                    <a:pt x="148039" y="346185"/>
                  </a:lnTo>
                  <a:lnTo>
                    <a:pt x="148324" y="345769"/>
                  </a:lnTo>
                  <a:lnTo>
                    <a:pt x="148608" y="345343"/>
                  </a:lnTo>
                  <a:lnTo>
                    <a:pt x="148881" y="344908"/>
                  </a:lnTo>
                  <a:lnTo>
                    <a:pt x="149153" y="344474"/>
                  </a:lnTo>
                  <a:lnTo>
                    <a:pt x="149414" y="344029"/>
                  </a:lnTo>
                  <a:lnTo>
                    <a:pt x="149674" y="343576"/>
                  </a:lnTo>
                  <a:lnTo>
                    <a:pt x="149922" y="343123"/>
                  </a:lnTo>
                  <a:lnTo>
                    <a:pt x="150170" y="342651"/>
                  </a:lnTo>
                  <a:lnTo>
                    <a:pt x="150407" y="342189"/>
                  </a:lnTo>
                  <a:lnTo>
                    <a:pt x="150637" y="341708"/>
                  </a:lnTo>
                  <a:lnTo>
                    <a:pt x="150861" y="341226"/>
                  </a:lnTo>
                  <a:lnTo>
                    <a:pt x="151079" y="340736"/>
                  </a:lnTo>
                  <a:lnTo>
                    <a:pt x="151291" y="340246"/>
                  </a:lnTo>
                  <a:lnTo>
                    <a:pt x="151496" y="339737"/>
                  </a:lnTo>
                  <a:lnTo>
                    <a:pt x="151690" y="339238"/>
                  </a:lnTo>
                  <a:lnTo>
                    <a:pt x="151817" y="338886"/>
                  </a:lnTo>
                  <a:lnTo>
                    <a:pt x="151945" y="338544"/>
                  </a:lnTo>
                  <a:lnTo>
                    <a:pt x="152066" y="338201"/>
                  </a:lnTo>
                  <a:lnTo>
                    <a:pt x="152181" y="337850"/>
                  </a:lnTo>
                  <a:lnTo>
                    <a:pt x="152296" y="337498"/>
                  </a:lnTo>
                  <a:lnTo>
                    <a:pt x="152405" y="337156"/>
                  </a:lnTo>
                  <a:lnTo>
                    <a:pt x="152508" y="336805"/>
                  </a:lnTo>
                  <a:lnTo>
                    <a:pt x="152611" y="336453"/>
                  </a:lnTo>
                  <a:lnTo>
                    <a:pt x="152707" y="336102"/>
                  </a:lnTo>
                  <a:lnTo>
                    <a:pt x="152798" y="335750"/>
                  </a:lnTo>
                  <a:lnTo>
                    <a:pt x="152889" y="335398"/>
                  </a:lnTo>
                  <a:lnTo>
                    <a:pt x="152980" y="335038"/>
                  </a:lnTo>
                  <a:lnTo>
                    <a:pt x="153059" y="334686"/>
                  </a:lnTo>
                  <a:lnTo>
                    <a:pt x="153137" y="334325"/>
                  </a:lnTo>
                  <a:lnTo>
                    <a:pt x="153216" y="333974"/>
                  </a:lnTo>
                  <a:lnTo>
                    <a:pt x="153283" y="333613"/>
                  </a:lnTo>
                  <a:lnTo>
                    <a:pt x="153355" y="333252"/>
                  </a:lnTo>
                  <a:lnTo>
                    <a:pt x="153416" y="332901"/>
                  </a:lnTo>
                  <a:lnTo>
                    <a:pt x="153476" y="332540"/>
                  </a:lnTo>
                  <a:lnTo>
                    <a:pt x="153531" y="332179"/>
                  </a:lnTo>
                  <a:lnTo>
                    <a:pt x="153585" y="331818"/>
                  </a:lnTo>
                  <a:lnTo>
                    <a:pt x="153634" y="331458"/>
                  </a:lnTo>
                  <a:lnTo>
                    <a:pt x="153682" y="331097"/>
                  </a:lnTo>
                  <a:lnTo>
                    <a:pt x="153725" y="330736"/>
                  </a:lnTo>
                  <a:lnTo>
                    <a:pt x="153761" y="330366"/>
                  </a:lnTo>
                  <a:lnTo>
                    <a:pt x="153791" y="330005"/>
                  </a:lnTo>
                  <a:lnTo>
                    <a:pt x="153821" y="329644"/>
                  </a:lnTo>
                  <a:lnTo>
                    <a:pt x="153852" y="329274"/>
                  </a:lnTo>
                  <a:lnTo>
                    <a:pt x="153876" y="328914"/>
                  </a:lnTo>
                  <a:lnTo>
                    <a:pt x="153894" y="328553"/>
                  </a:lnTo>
                  <a:lnTo>
                    <a:pt x="153906" y="328183"/>
                  </a:lnTo>
                  <a:lnTo>
                    <a:pt x="153918" y="327813"/>
                  </a:lnTo>
                  <a:lnTo>
                    <a:pt x="153930" y="327452"/>
                  </a:lnTo>
                  <a:lnTo>
                    <a:pt x="153930" y="327082"/>
                  </a:lnTo>
                  <a:lnTo>
                    <a:pt x="153930" y="326721"/>
                  </a:lnTo>
                  <a:lnTo>
                    <a:pt x="153930" y="326351"/>
                  </a:lnTo>
                  <a:lnTo>
                    <a:pt x="153924" y="325981"/>
                  </a:lnTo>
                  <a:lnTo>
                    <a:pt x="153912" y="325611"/>
                  </a:lnTo>
                  <a:lnTo>
                    <a:pt x="153900" y="325250"/>
                  </a:lnTo>
                  <a:lnTo>
                    <a:pt x="153882" y="324880"/>
                  </a:lnTo>
                  <a:lnTo>
                    <a:pt x="153858" y="324510"/>
                  </a:lnTo>
                  <a:lnTo>
                    <a:pt x="153834" y="324140"/>
                  </a:lnTo>
                  <a:lnTo>
                    <a:pt x="153773" y="323400"/>
                  </a:lnTo>
                  <a:lnTo>
                    <a:pt x="153700" y="322669"/>
                  </a:lnTo>
                  <a:lnTo>
                    <a:pt x="153610" y="321929"/>
                  </a:lnTo>
                  <a:lnTo>
                    <a:pt x="153501" y="321189"/>
                  </a:lnTo>
                  <a:lnTo>
                    <a:pt x="153379" y="320449"/>
                  </a:lnTo>
                  <a:lnTo>
                    <a:pt x="153246" y="319718"/>
                  </a:lnTo>
                  <a:lnTo>
                    <a:pt x="153101" y="318978"/>
                  </a:lnTo>
                  <a:lnTo>
                    <a:pt x="152937" y="318238"/>
                  </a:lnTo>
                  <a:lnTo>
                    <a:pt x="152756" y="317507"/>
                  </a:lnTo>
                  <a:lnTo>
                    <a:pt x="152568" y="316777"/>
                  </a:lnTo>
                  <a:lnTo>
                    <a:pt x="152356" y="316036"/>
                  </a:lnTo>
                  <a:lnTo>
                    <a:pt x="153803" y="316425"/>
                  </a:lnTo>
                  <a:lnTo>
                    <a:pt x="155232" y="316832"/>
                  </a:lnTo>
                  <a:lnTo>
                    <a:pt x="156643" y="317248"/>
                  </a:lnTo>
                  <a:lnTo>
                    <a:pt x="158036" y="317683"/>
                  </a:lnTo>
                  <a:lnTo>
                    <a:pt x="159416" y="318127"/>
                  </a:lnTo>
                  <a:lnTo>
                    <a:pt x="160778" y="318590"/>
                  </a:lnTo>
                  <a:lnTo>
                    <a:pt x="162123" y="319071"/>
                  </a:lnTo>
                  <a:lnTo>
                    <a:pt x="163449" y="319561"/>
                  </a:lnTo>
                  <a:lnTo>
                    <a:pt x="164756" y="320061"/>
                  </a:lnTo>
                  <a:lnTo>
                    <a:pt x="166052" y="320588"/>
                  </a:lnTo>
                  <a:lnTo>
                    <a:pt x="167330" y="321115"/>
                  </a:lnTo>
                  <a:lnTo>
                    <a:pt x="168589" y="321670"/>
                  </a:lnTo>
                  <a:lnTo>
                    <a:pt x="169830" y="322235"/>
                  </a:lnTo>
                  <a:lnTo>
                    <a:pt x="171053" y="322808"/>
                  </a:lnTo>
                  <a:lnTo>
                    <a:pt x="172264" y="323400"/>
                  </a:lnTo>
                  <a:lnTo>
                    <a:pt x="173451" y="324011"/>
                  </a:lnTo>
                  <a:lnTo>
                    <a:pt x="173608" y="324085"/>
                  </a:lnTo>
                  <a:lnTo>
                    <a:pt x="173760" y="324149"/>
                  </a:lnTo>
                  <a:lnTo>
                    <a:pt x="173911" y="324196"/>
                  </a:lnTo>
                  <a:lnTo>
                    <a:pt x="174062" y="324242"/>
                  </a:lnTo>
                  <a:lnTo>
                    <a:pt x="174220" y="324279"/>
                  </a:lnTo>
                  <a:lnTo>
                    <a:pt x="174371" y="324297"/>
                  </a:lnTo>
                  <a:lnTo>
                    <a:pt x="174523" y="324316"/>
                  </a:lnTo>
                  <a:lnTo>
                    <a:pt x="174825" y="324316"/>
                  </a:lnTo>
                  <a:lnTo>
                    <a:pt x="174971" y="324307"/>
                  </a:lnTo>
                  <a:lnTo>
                    <a:pt x="175122" y="324279"/>
                  </a:lnTo>
                  <a:lnTo>
                    <a:pt x="175267" y="324251"/>
                  </a:lnTo>
                  <a:lnTo>
                    <a:pt x="175407" y="324214"/>
                  </a:lnTo>
                  <a:lnTo>
                    <a:pt x="175552" y="324168"/>
                  </a:lnTo>
                  <a:lnTo>
                    <a:pt x="175691" y="324112"/>
                  </a:lnTo>
                  <a:lnTo>
                    <a:pt x="175830" y="324048"/>
                  </a:lnTo>
                  <a:lnTo>
                    <a:pt x="175970" y="323974"/>
                  </a:lnTo>
                  <a:lnTo>
                    <a:pt x="176103" y="323890"/>
                  </a:lnTo>
                  <a:lnTo>
                    <a:pt x="176236" y="323807"/>
                  </a:lnTo>
                  <a:lnTo>
                    <a:pt x="176369" y="323715"/>
                  </a:lnTo>
                  <a:lnTo>
                    <a:pt x="176496" y="323613"/>
                  </a:lnTo>
                  <a:lnTo>
                    <a:pt x="176624" y="323502"/>
                  </a:lnTo>
                  <a:lnTo>
                    <a:pt x="176751" y="323382"/>
                  </a:lnTo>
                  <a:lnTo>
                    <a:pt x="176872" y="323261"/>
                  </a:lnTo>
                  <a:lnTo>
                    <a:pt x="176987" y="323123"/>
                  </a:lnTo>
                  <a:lnTo>
                    <a:pt x="177102" y="322984"/>
                  </a:lnTo>
                  <a:lnTo>
                    <a:pt x="177211" y="322845"/>
                  </a:lnTo>
                  <a:lnTo>
                    <a:pt x="177320" y="322688"/>
                  </a:lnTo>
                  <a:lnTo>
                    <a:pt x="177423" y="322531"/>
                  </a:lnTo>
                  <a:lnTo>
                    <a:pt x="177526" y="322364"/>
                  </a:lnTo>
                  <a:lnTo>
                    <a:pt x="177617" y="322198"/>
                  </a:lnTo>
                  <a:lnTo>
                    <a:pt x="177713" y="322012"/>
                  </a:lnTo>
                  <a:lnTo>
                    <a:pt x="177798" y="321827"/>
                  </a:lnTo>
                  <a:lnTo>
                    <a:pt x="177883" y="321642"/>
                  </a:lnTo>
                  <a:lnTo>
                    <a:pt x="177962" y="321448"/>
                  </a:lnTo>
                  <a:lnTo>
                    <a:pt x="178034" y="321245"/>
                  </a:lnTo>
                  <a:lnTo>
                    <a:pt x="178101" y="321041"/>
                  </a:lnTo>
                  <a:lnTo>
                    <a:pt x="178168" y="320819"/>
                  </a:lnTo>
                  <a:lnTo>
                    <a:pt x="178222" y="320606"/>
                  </a:lnTo>
                  <a:lnTo>
                    <a:pt x="178277" y="320384"/>
                  </a:lnTo>
                  <a:lnTo>
                    <a:pt x="178337" y="320098"/>
                  </a:lnTo>
                  <a:lnTo>
                    <a:pt x="178386" y="319811"/>
                  </a:lnTo>
                  <a:lnTo>
                    <a:pt x="178422" y="319524"/>
                  </a:lnTo>
                  <a:lnTo>
                    <a:pt x="178452" y="319237"/>
                  </a:lnTo>
                  <a:lnTo>
                    <a:pt x="178470" y="318950"/>
                  </a:lnTo>
                  <a:lnTo>
                    <a:pt x="178482" y="318664"/>
                  </a:lnTo>
                  <a:lnTo>
                    <a:pt x="178482" y="318377"/>
                  </a:lnTo>
                  <a:lnTo>
                    <a:pt x="178470" y="318090"/>
                  </a:lnTo>
                  <a:lnTo>
                    <a:pt x="178452" y="317813"/>
                  </a:lnTo>
                  <a:lnTo>
                    <a:pt x="178428" y="317535"/>
                  </a:lnTo>
                  <a:lnTo>
                    <a:pt x="178392" y="317258"/>
                  </a:lnTo>
                  <a:lnTo>
                    <a:pt x="178349" y="316989"/>
                  </a:lnTo>
                  <a:lnTo>
                    <a:pt x="178295" y="316721"/>
                  </a:lnTo>
                  <a:lnTo>
                    <a:pt x="178234" y="316453"/>
                  </a:lnTo>
                  <a:lnTo>
                    <a:pt x="178168" y="316194"/>
                  </a:lnTo>
                  <a:lnTo>
                    <a:pt x="178089" y="315944"/>
                  </a:lnTo>
                  <a:lnTo>
                    <a:pt x="178004" y="315694"/>
                  </a:lnTo>
                  <a:lnTo>
                    <a:pt x="177913" y="315454"/>
                  </a:lnTo>
                  <a:lnTo>
                    <a:pt x="177816" y="315222"/>
                  </a:lnTo>
                  <a:lnTo>
                    <a:pt x="177707" y="314991"/>
                  </a:lnTo>
                  <a:lnTo>
                    <a:pt x="177592" y="314778"/>
                  </a:lnTo>
                  <a:lnTo>
                    <a:pt x="177471" y="314566"/>
                  </a:lnTo>
                  <a:lnTo>
                    <a:pt x="177344" y="314362"/>
                  </a:lnTo>
                  <a:lnTo>
                    <a:pt x="177211" y="314168"/>
                  </a:lnTo>
                  <a:lnTo>
                    <a:pt x="177066" y="313983"/>
                  </a:lnTo>
                  <a:lnTo>
                    <a:pt x="176920" y="313807"/>
                  </a:lnTo>
                  <a:lnTo>
                    <a:pt x="176763" y="313650"/>
                  </a:lnTo>
                  <a:lnTo>
                    <a:pt x="176605" y="313492"/>
                  </a:lnTo>
                  <a:lnTo>
                    <a:pt x="176436" y="313354"/>
                  </a:lnTo>
                  <a:lnTo>
                    <a:pt x="176266" y="313224"/>
                  </a:lnTo>
                  <a:lnTo>
                    <a:pt x="176085" y="313113"/>
                  </a:lnTo>
                  <a:lnTo>
                    <a:pt x="175903" y="313011"/>
                  </a:lnTo>
                  <a:lnTo>
                    <a:pt x="174674" y="312382"/>
                  </a:lnTo>
                  <a:lnTo>
                    <a:pt x="173433" y="311772"/>
                  </a:lnTo>
                  <a:lnTo>
                    <a:pt x="172167" y="311171"/>
                  </a:lnTo>
                  <a:lnTo>
                    <a:pt x="170890" y="310588"/>
                  </a:lnTo>
                  <a:lnTo>
                    <a:pt x="169594" y="310023"/>
                  </a:lnTo>
                  <a:lnTo>
                    <a:pt x="168280" y="309468"/>
                  </a:lnTo>
                  <a:lnTo>
                    <a:pt x="166954" y="308923"/>
                  </a:lnTo>
                  <a:lnTo>
                    <a:pt x="165604" y="308405"/>
                  </a:lnTo>
                  <a:lnTo>
                    <a:pt x="164242" y="307896"/>
                  </a:lnTo>
                  <a:lnTo>
                    <a:pt x="162867" y="307396"/>
                  </a:lnTo>
                  <a:lnTo>
                    <a:pt x="161469" y="306924"/>
                  </a:lnTo>
                  <a:lnTo>
                    <a:pt x="160058" y="306453"/>
                  </a:lnTo>
                  <a:lnTo>
                    <a:pt x="158629" y="306009"/>
                  </a:lnTo>
                  <a:lnTo>
                    <a:pt x="157188" y="305574"/>
                  </a:lnTo>
                  <a:lnTo>
                    <a:pt x="155729" y="305148"/>
                  </a:lnTo>
                  <a:lnTo>
                    <a:pt x="154251" y="304750"/>
                  </a:lnTo>
                  <a:lnTo>
                    <a:pt x="152762" y="304353"/>
                  </a:lnTo>
                  <a:lnTo>
                    <a:pt x="151254" y="303983"/>
                  </a:lnTo>
                  <a:lnTo>
                    <a:pt x="149735" y="303622"/>
                  </a:lnTo>
                  <a:lnTo>
                    <a:pt x="148191" y="303280"/>
                  </a:lnTo>
                  <a:lnTo>
                    <a:pt x="146641" y="302947"/>
                  </a:lnTo>
                  <a:lnTo>
                    <a:pt x="145066" y="302632"/>
                  </a:lnTo>
                  <a:lnTo>
                    <a:pt x="143486" y="302327"/>
                  </a:lnTo>
                  <a:lnTo>
                    <a:pt x="141882" y="302049"/>
                  </a:lnTo>
                  <a:lnTo>
                    <a:pt x="140265" y="301772"/>
                  </a:lnTo>
                  <a:lnTo>
                    <a:pt x="138636" y="301522"/>
                  </a:lnTo>
                  <a:lnTo>
                    <a:pt x="136989" y="301281"/>
                  </a:lnTo>
                  <a:lnTo>
                    <a:pt x="135330" y="301059"/>
                  </a:lnTo>
                  <a:lnTo>
                    <a:pt x="133653" y="300847"/>
                  </a:lnTo>
                  <a:lnTo>
                    <a:pt x="131958" y="300652"/>
                  </a:lnTo>
                  <a:lnTo>
                    <a:pt x="130250" y="300477"/>
                  </a:lnTo>
                  <a:lnTo>
                    <a:pt x="128531" y="300310"/>
                  </a:lnTo>
                  <a:lnTo>
                    <a:pt x="128373" y="296647"/>
                  </a:lnTo>
                  <a:lnTo>
                    <a:pt x="128240" y="293150"/>
                  </a:lnTo>
                  <a:lnTo>
                    <a:pt x="128119" y="289829"/>
                  </a:lnTo>
                  <a:lnTo>
                    <a:pt x="128016" y="286693"/>
                  </a:lnTo>
                  <a:lnTo>
                    <a:pt x="127931" y="283733"/>
                  </a:lnTo>
                  <a:lnTo>
                    <a:pt x="127859" y="280967"/>
                  </a:lnTo>
                  <a:lnTo>
                    <a:pt x="127798" y="278395"/>
                  </a:lnTo>
                  <a:lnTo>
                    <a:pt x="127750" y="276017"/>
                  </a:lnTo>
                  <a:lnTo>
                    <a:pt x="128125" y="275703"/>
                  </a:lnTo>
                  <a:lnTo>
                    <a:pt x="128495" y="275379"/>
                  </a:lnTo>
                  <a:lnTo>
                    <a:pt x="128864" y="275055"/>
                  </a:lnTo>
                  <a:lnTo>
                    <a:pt x="129233" y="274722"/>
                  </a:lnTo>
                  <a:lnTo>
                    <a:pt x="129596" y="274380"/>
                  </a:lnTo>
                  <a:lnTo>
                    <a:pt x="129954" y="274038"/>
                  </a:lnTo>
                  <a:lnTo>
                    <a:pt x="130317" y="273677"/>
                  </a:lnTo>
                  <a:lnTo>
                    <a:pt x="130674" y="273316"/>
                  </a:lnTo>
                  <a:lnTo>
                    <a:pt x="131025" y="272955"/>
                  </a:lnTo>
                  <a:lnTo>
                    <a:pt x="131377" y="272585"/>
                  </a:lnTo>
                  <a:lnTo>
                    <a:pt x="131728" y="272206"/>
                  </a:lnTo>
                  <a:lnTo>
                    <a:pt x="132073" y="271817"/>
                  </a:lnTo>
                  <a:lnTo>
                    <a:pt x="132418" y="271429"/>
                  </a:lnTo>
                  <a:lnTo>
                    <a:pt x="132757" y="271031"/>
                  </a:lnTo>
                  <a:lnTo>
                    <a:pt x="133096" y="270624"/>
                  </a:lnTo>
                  <a:lnTo>
                    <a:pt x="133429" y="270208"/>
                  </a:lnTo>
                  <a:lnTo>
                    <a:pt x="133526" y="270088"/>
                  </a:lnTo>
                  <a:lnTo>
                    <a:pt x="133623" y="269958"/>
                  </a:lnTo>
                  <a:lnTo>
                    <a:pt x="133714" y="269829"/>
                  </a:lnTo>
                  <a:lnTo>
                    <a:pt x="133798" y="269699"/>
                  </a:lnTo>
                  <a:lnTo>
                    <a:pt x="133883" y="269551"/>
                  </a:lnTo>
                  <a:lnTo>
                    <a:pt x="133962" y="269412"/>
                  </a:lnTo>
                  <a:lnTo>
                    <a:pt x="134041" y="269264"/>
                  </a:lnTo>
                  <a:lnTo>
                    <a:pt x="134113" y="269107"/>
                  </a:lnTo>
                  <a:lnTo>
                    <a:pt x="134186" y="268959"/>
                  </a:lnTo>
                  <a:lnTo>
                    <a:pt x="134253" y="268792"/>
                  </a:lnTo>
                  <a:lnTo>
                    <a:pt x="134319" y="268635"/>
                  </a:lnTo>
                  <a:lnTo>
                    <a:pt x="134380" y="268469"/>
                  </a:lnTo>
                  <a:lnTo>
                    <a:pt x="134440" y="268302"/>
                  </a:lnTo>
                  <a:lnTo>
                    <a:pt x="134495" y="268126"/>
                  </a:lnTo>
                  <a:lnTo>
                    <a:pt x="134543" y="267951"/>
                  </a:lnTo>
                  <a:lnTo>
                    <a:pt x="134586" y="267775"/>
                  </a:lnTo>
                  <a:lnTo>
                    <a:pt x="141779" y="238995"/>
                  </a:lnTo>
                  <a:lnTo>
                    <a:pt x="151345" y="238995"/>
                  </a:lnTo>
                  <a:lnTo>
                    <a:pt x="151509" y="238986"/>
                  </a:lnTo>
                  <a:lnTo>
                    <a:pt x="151672" y="238968"/>
                  </a:lnTo>
                  <a:lnTo>
                    <a:pt x="151829" y="238949"/>
                  </a:lnTo>
                  <a:lnTo>
                    <a:pt x="151987" y="238912"/>
                  </a:lnTo>
                  <a:lnTo>
                    <a:pt x="152144" y="238866"/>
                  </a:lnTo>
                  <a:lnTo>
                    <a:pt x="152296" y="238810"/>
                  </a:lnTo>
                  <a:lnTo>
                    <a:pt x="152447" y="238746"/>
                  </a:lnTo>
                  <a:lnTo>
                    <a:pt x="152592" y="238672"/>
                  </a:lnTo>
                  <a:lnTo>
                    <a:pt x="152738" y="238588"/>
                  </a:lnTo>
                  <a:lnTo>
                    <a:pt x="152883" y="238496"/>
                  </a:lnTo>
                  <a:lnTo>
                    <a:pt x="153022" y="238403"/>
                  </a:lnTo>
                  <a:lnTo>
                    <a:pt x="153162" y="238292"/>
                  </a:lnTo>
                  <a:lnTo>
                    <a:pt x="153295" y="238172"/>
                  </a:lnTo>
                  <a:lnTo>
                    <a:pt x="153428" y="238052"/>
                  </a:lnTo>
                  <a:lnTo>
                    <a:pt x="153555" y="237913"/>
                  </a:lnTo>
                  <a:lnTo>
                    <a:pt x="153676" y="237774"/>
                  </a:lnTo>
                  <a:lnTo>
                    <a:pt x="153797" y="237626"/>
                  </a:lnTo>
                  <a:lnTo>
                    <a:pt x="153912" y="237478"/>
                  </a:lnTo>
                  <a:lnTo>
                    <a:pt x="154021" y="237312"/>
                  </a:lnTo>
                  <a:lnTo>
                    <a:pt x="154130" y="237145"/>
                  </a:lnTo>
                  <a:lnTo>
                    <a:pt x="154233" y="236970"/>
                  </a:lnTo>
                  <a:lnTo>
                    <a:pt x="154330" y="236785"/>
                  </a:lnTo>
                  <a:lnTo>
                    <a:pt x="154427" y="236599"/>
                  </a:lnTo>
                  <a:lnTo>
                    <a:pt x="154518" y="236405"/>
                  </a:lnTo>
                  <a:lnTo>
                    <a:pt x="154596" y="236202"/>
                  </a:lnTo>
                  <a:lnTo>
                    <a:pt x="154675" y="235998"/>
                  </a:lnTo>
                  <a:lnTo>
                    <a:pt x="154748" y="235785"/>
                  </a:lnTo>
                  <a:lnTo>
                    <a:pt x="154821" y="235563"/>
                  </a:lnTo>
                  <a:lnTo>
                    <a:pt x="154881" y="235341"/>
                  </a:lnTo>
                  <a:lnTo>
                    <a:pt x="154936" y="235110"/>
                  </a:lnTo>
                  <a:lnTo>
                    <a:pt x="154984" y="234879"/>
                  </a:lnTo>
                  <a:lnTo>
                    <a:pt x="155026" y="234638"/>
                  </a:lnTo>
                  <a:lnTo>
                    <a:pt x="165574" y="172528"/>
                  </a:lnTo>
                  <a:lnTo>
                    <a:pt x="165646" y="172528"/>
                  </a:lnTo>
                  <a:lnTo>
                    <a:pt x="166076" y="172519"/>
                  </a:lnTo>
                  <a:lnTo>
                    <a:pt x="166500" y="172500"/>
                  </a:lnTo>
                  <a:lnTo>
                    <a:pt x="166924" y="172454"/>
                  </a:lnTo>
                  <a:lnTo>
                    <a:pt x="167342" y="172399"/>
                  </a:lnTo>
                  <a:lnTo>
                    <a:pt x="167753" y="172325"/>
                  </a:lnTo>
                  <a:lnTo>
                    <a:pt x="168171" y="172241"/>
                  </a:lnTo>
                  <a:lnTo>
                    <a:pt x="168577" y="172140"/>
                  </a:lnTo>
                  <a:lnTo>
                    <a:pt x="168983" y="172019"/>
                  </a:lnTo>
                  <a:lnTo>
                    <a:pt x="169388" y="171881"/>
                  </a:lnTo>
                  <a:lnTo>
                    <a:pt x="169788" y="171733"/>
                  </a:lnTo>
                  <a:lnTo>
                    <a:pt x="170181" y="171566"/>
                  </a:lnTo>
                  <a:lnTo>
                    <a:pt x="170575" y="171390"/>
                  </a:lnTo>
                  <a:lnTo>
                    <a:pt x="170956" y="171196"/>
                  </a:lnTo>
                  <a:lnTo>
                    <a:pt x="171344" y="170993"/>
                  </a:lnTo>
                  <a:lnTo>
                    <a:pt x="171719" y="170771"/>
                  </a:lnTo>
                  <a:lnTo>
                    <a:pt x="172095" y="170539"/>
                  </a:lnTo>
                  <a:lnTo>
                    <a:pt x="172464" y="170289"/>
                  </a:lnTo>
                  <a:lnTo>
                    <a:pt x="172827" y="170030"/>
                  </a:lnTo>
                  <a:lnTo>
                    <a:pt x="173191" y="169762"/>
                  </a:lnTo>
                  <a:lnTo>
                    <a:pt x="173542" y="169475"/>
                  </a:lnTo>
                  <a:lnTo>
                    <a:pt x="173893" y="169179"/>
                  </a:lnTo>
                  <a:lnTo>
                    <a:pt x="174238" y="168865"/>
                  </a:lnTo>
                  <a:lnTo>
                    <a:pt x="174577" y="168541"/>
                  </a:lnTo>
                  <a:lnTo>
                    <a:pt x="174910" y="168208"/>
                  </a:lnTo>
                  <a:lnTo>
                    <a:pt x="175237" y="167857"/>
                  </a:lnTo>
                  <a:lnTo>
                    <a:pt x="175558" y="167505"/>
                  </a:lnTo>
                  <a:lnTo>
                    <a:pt x="175879" y="167135"/>
                  </a:lnTo>
                  <a:lnTo>
                    <a:pt x="176188" y="166746"/>
                  </a:lnTo>
                  <a:lnTo>
                    <a:pt x="176490" y="166358"/>
                  </a:lnTo>
                  <a:lnTo>
                    <a:pt x="176787" y="165951"/>
                  </a:lnTo>
                  <a:lnTo>
                    <a:pt x="177078" y="165544"/>
                  </a:lnTo>
                  <a:lnTo>
                    <a:pt x="177362" y="165118"/>
                  </a:lnTo>
                  <a:lnTo>
                    <a:pt x="177641" y="164683"/>
                  </a:lnTo>
                  <a:lnTo>
                    <a:pt x="177913" y="164239"/>
                  </a:lnTo>
                  <a:lnTo>
                    <a:pt x="178180" y="163786"/>
                  </a:lnTo>
                  <a:lnTo>
                    <a:pt x="178434" y="163314"/>
                  </a:lnTo>
                  <a:lnTo>
                    <a:pt x="178688" y="162843"/>
                  </a:lnTo>
                  <a:lnTo>
                    <a:pt x="178930" y="162362"/>
                  </a:lnTo>
                  <a:lnTo>
                    <a:pt x="179167" y="161871"/>
                  </a:lnTo>
                  <a:lnTo>
                    <a:pt x="179391" y="161372"/>
                  </a:lnTo>
                  <a:lnTo>
                    <a:pt x="179609" y="160863"/>
                  </a:lnTo>
                  <a:lnTo>
                    <a:pt x="179821" y="160345"/>
                  </a:lnTo>
                  <a:lnTo>
                    <a:pt x="180026" y="159818"/>
                  </a:lnTo>
                  <a:lnTo>
                    <a:pt x="180220" y="159290"/>
                  </a:lnTo>
                  <a:lnTo>
                    <a:pt x="180408" y="158744"/>
                  </a:lnTo>
                  <a:lnTo>
                    <a:pt x="180589" y="158199"/>
                  </a:lnTo>
                  <a:lnTo>
                    <a:pt x="180759" y="157644"/>
                  </a:lnTo>
                  <a:lnTo>
                    <a:pt x="180922" y="157079"/>
                  </a:lnTo>
                  <a:lnTo>
                    <a:pt x="181074" y="156506"/>
                  </a:lnTo>
                  <a:lnTo>
                    <a:pt x="181219" y="155932"/>
                  </a:lnTo>
                  <a:lnTo>
                    <a:pt x="181352" y="155340"/>
                  </a:lnTo>
                  <a:lnTo>
                    <a:pt x="181480" y="154757"/>
                  </a:lnTo>
                  <a:lnTo>
                    <a:pt x="181595" y="154156"/>
                  </a:lnTo>
                  <a:lnTo>
                    <a:pt x="181704" y="153555"/>
                  </a:lnTo>
                  <a:lnTo>
                    <a:pt x="181800" y="152944"/>
                  </a:lnTo>
                  <a:lnTo>
                    <a:pt x="181891" y="152334"/>
                  </a:lnTo>
                  <a:lnTo>
                    <a:pt x="181970" y="151714"/>
                  </a:lnTo>
                  <a:lnTo>
                    <a:pt x="182037" y="151085"/>
                  </a:lnTo>
                  <a:lnTo>
                    <a:pt x="182091" y="150456"/>
                  </a:lnTo>
                  <a:lnTo>
                    <a:pt x="182139" y="149827"/>
                  </a:lnTo>
                  <a:lnTo>
                    <a:pt x="182176" y="149179"/>
                  </a:lnTo>
                  <a:lnTo>
                    <a:pt x="182206" y="148541"/>
                  </a:lnTo>
                  <a:lnTo>
                    <a:pt x="182224" y="147893"/>
                  </a:lnTo>
                  <a:lnTo>
                    <a:pt x="182224" y="147236"/>
                  </a:lnTo>
                  <a:lnTo>
                    <a:pt x="182224" y="146607"/>
                  </a:lnTo>
                  <a:lnTo>
                    <a:pt x="182206" y="145978"/>
                  </a:lnTo>
                  <a:lnTo>
                    <a:pt x="182182" y="145358"/>
                  </a:lnTo>
                  <a:lnTo>
                    <a:pt x="182146" y="144739"/>
                  </a:lnTo>
                  <a:lnTo>
                    <a:pt x="182103" y="144128"/>
                  </a:lnTo>
                  <a:lnTo>
                    <a:pt x="182049" y="143518"/>
                  </a:lnTo>
                  <a:lnTo>
                    <a:pt x="181982" y="142907"/>
                  </a:lnTo>
                  <a:lnTo>
                    <a:pt x="181909" y="142306"/>
                  </a:lnTo>
                  <a:lnTo>
                    <a:pt x="181831" y="141714"/>
                  </a:lnTo>
                  <a:lnTo>
                    <a:pt x="181734" y="141122"/>
                  </a:lnTo>
                  <a:lnTo>
                    <a:pt x="181637" y="140539"/>
                  </a:lnTo>
                  <a:lnTo>
                    <a:pt x="181528" y="139956"/>
                  </a:lnTo>
                  <a:lnTo>
                    <a:pt x="181407" y="139382"/>
                  </a:lnTo>
                  <a:lnTo>
                    <a:pt x="181280" y="138818"/>
                  </a:lnTo>
                  <a:lnTo>
                    <a:pt x="181147" y="138254"/>
                  </a:lnTo>
                  <a:lnTo>
                    <a:pt x="181001" y="137699"/>
                  </a:lnTo>
                  <a:lnTo>
                    <a:pt x="180850" y="137144"/>
                  </a:lnTo>
                  <a:lnTo>
                    <a:pt x="180686" y="136607"/>
                  </a:lnTo>
                  <a:lnTo>
                    <a:pt x="180523" y="136071"/>
                  </a:lnTo>
                  <a:lnTo>
                    <a:pt x="180341" y="135543"/>
                  </a:lnTo>
                  <a:lnTo>
                    <a:pt x="180160" y="135016"/>
                  </a:lnTo>
                  <a:lnTo>
                    <a:pt x="179966" y="134507"/>
                  </a:lnTo>
                  <a:lnTo>
                    <a:pt x="179766" y="133998"/>
                  </a:lnTo>
                  <a:lnTo>
                    <a:pt x="179560" y="133499"/>
                  </a:lnTo>
                  <a:lnTo>
                    <a:pt x="179348" y="133009"/>
                  </a:lnTo>
                  <a:lnTo>
                    <a:pt x="179124" y="132528"/>
                  </a:lnTo>
                  <a:lnTo>
                    <a:pt x="178894" y="132056"/>
                  </a:lnTo>
                  <a:lnTo>
                    <a:pt x="178658" y="131584"/>
                  </a:lnTo>
                  <a:lnTo>
                    <a:pt x="178416" y="131131"/>
                  </a:lnTo>
                  <a:lnTo>
                    <a:pt x="178168" y="130677"/>
                  </a:lnTo>
                  <a:lnTo>
                    <a:pt x="177913" y="130243"/>
                  </a:lnTo>
                  <a:lnTo>
                    <a:pt x="177653" y="129808"/>
                  </a:lnTo>
                  <a:lnTo>
                    <a:pt x="177380" y="129392"/>
                  </a:lnTo>
                  <a:lnTo>
                    <a:pt x="177108" y="128975"/>
                  </a:lnTo>
                  <a:lnTo>
                    <a:pt x="176823" y="128577"/>
                  </a:lnTo>
                  <a:lnTo>
                    <a:pt x="176539" y="128180"/>
                  </a:lnTo>
                  <a:lnTo>
                    <a:pt x="176242" y="127800"/>
                  </a:lnTo>
                  <a:lnTo>
                    <a:pt x="175945" y="127430"/>
                  </a:lnTo>
                  <a:lnTo>
                    <a:pt x="175643" y="127070"/>
                  </a:lnTo>
                  <a:lnTo>
                    <a:pt x="175328" y="126718"/>
                  </a:lnTo>
                  <a:lnTo>
                    <a:pt x="175013" y="126385"/>
                  </a:lnTo>
                  <a:lnTo>
                    <a:pt x="174692" y="126052"/>
                  </a:lnTo>
                  <a:lnTo>
                    <a:pt x="174365" y="125737"/>
                  </a:lnTo>
                  <a:lnTo>
                    <a:pt x="174032" y="125432"/>
                  </a:lnTo>
                  <a:lnTo>
                    <a:pt x="173699" y="125136"/>
                  </a:lnTo>
                  <a:lnTo>
                    <a:pt x="173360" y="124849"/>
                  </a:lnTo>
                  <a:lnTo>
                    <a:pt x="173009" y="124581"/>
                  </a:lnTo>
                  <a:lnTo>
                    <a:pt x="172658" y="124322"/>
                  </a:lnTo>
                  <a:lnTo>
                    <a:pt x="172307" y="124082"/>
                  </a:lnTo>
                  <a:lnTo>
                    <a:pt x="171943" y="123841"/>
                  </a:lnTo>
                  <a:lnTo>
                    <a:pt x="171580" y="123619"/>
                  </a:lnTo>
                  <a:lnTo>
                    <a:pt x="171217" y="123415"/>
                  </a:lnTo>
                  <a:lnTo>
                    <a:pt x="170841" y="123221"/>
                  </a:lnTo>
                  <a:lnTo>
                    <a:pt x="170466" y="123036"/>
                  </a:lnTo>
                  <a:lnTo>
                    <a:pt x="170085" y="122870"/>
                  </a:lnTo>
                  <a:lnTo>
                    <a:pt x="169703" y="122712"/>
                  </a:lnTo>
                  <a:lnTo>
                    <a:pt x="169316" y="122574"/>
                  </a:lnTo>
                  <a:lnTo>
                    <a:pt x="168928" y="122444"/>
                  </a:lnTo>
                  <a:lnTo>
                    <a:pt x="168534" y="122333"/>
                  </a:lnTo>
                  <a:lnTo>
                    <a:pt x="168135" y="122231"/>
                  </a:lnTo>
                  <a:lnTo>
                    <a:pt x="167735" y="122148"/>
                  </a:lnTo>
                  <a:lnTo>
                    <a:pt x="167336" y="122074"/>
                  </a:lnTo>
                  <a:lnTo>
                    <a:pt x="166930" y="122019"/>
                  </a:lnTo>
                  <a:lnTo>
                    <a:pt x="166518" y="121982"/>
                  </a:lnTo>
                  <a:lnTo>
                    <a:pt x="166518" y="101991"/>
                  </a:lnTo>
                  <a:lnTo>
                    <a:pt x="166512" y="100908"/>
                  </a:lnTo>
                  <a:lnTo>
                    <a:pt x="166500" y="99826"/>
                  </a:lnTo>
                  <a:lnTo>
                    <a:pt x="166482" y="98753"/>
                  </a:lnTo>
                  <a:lnTo>
                    <a:pt x="166452" y="97670"/>
                  </a:lnTo>
                  <a:lnTo>
                    <a:pt x="166409" y="96597"/>
                  </a:lnTo>
                  <a:lnTo>
                    <a:pt x="166367" y="95533"/>
                  </a:lnTo>
                  <a:lnTo>
                    <a:pt x="166306" y="94460"/>
                  </a:lnTo>
                  <a:lnTo>
                    <a:pt x="166246" y="93397"/>
                  </a:lnTo>
                  <a:lnTo>
                    <a:pt x="166173" y="92333"/>
                  </a:lnTo>
                  <a:lnTo>
                    <a:pt x="166088" y="91278"/>
                  </a:lnTo>
                  <a:lnTo>
                    <a:pt x="166004" y="90214"/>
                  </a:lnTo>
                  <a:lnTo>
                    <a:pt x="165907" y="89169"/>
                  </a:lnTo>
                  <a:lnTo>
                    <a:pt x="165798" y="88114"/>
                  </a:lnTo>
                  <a:lnTo>
                    <a:pt x="165683" y="87069"/>
                  </a:lnTo>
                  <a:lnTo>
                    <a:pt x="165562" y="86024"/>
                  </a:lnTo>
                  <a:lnTo>
                    <a:pt x="165428" y="84978"/>
                  </a:lnTo>
                  <a:lnTo>
                    <a:pt x="165289" y="83942"/>
                  </a:lnTo>
                  <a:lnTo>
                    <a:pt x="165144" y="82915"/>
                  </a:lnTo>
                  <a:lnTo>
                    <a:pt x="164986" y="81879"/>
                  </a:lnTo>
                  <a:lnTo>
                    <a:pt x="164823" y="80852"/>
                  </a:lnTo>
                  <a:lnTo>
                    <a:pt x="164653" y="79835"/>
                  </a:lnTo>
                  <a:lnTo>
                    <a:pt x="164472" y="78817"/>
                  </a:lnTo>
                  <a:lnTo>
                    <a:pt x="164284" y="77800"/>
                  </a:lnTo>
                  <a:lnTo>
                    <a:pt x="164084" y="76791"/>
                  </a:lnTo>
                  <a:lnTo>
                    <a:pt x="163884" y="75783"/>
                  </a:lnTo>
                  <a:lnTo>
                    <a:pt x="163673" y="74784"/>
                  </a:lnTo>
                  <a:lnTo>
                    <a:pt x="163449" y="73785"/>
                  </a:lnTo>
                  <a:lnTo>
                    <a:pt x="163224" y="72795"/>
                  </a:lnTo>
                  <a:lnTo>
                    <a:pt x="162988" y="71805"/>
                  </a:lnTo>
                  <a:lnTo>
                    <a:pt x="162740" y="70824"/>
                  </a:lnTo>
                  <a:lnTo>
                    <a:pt x="162492" y="69844"/>
                  </a:lnTo>
                  <a:lnTo>
                    <a:pt x="162232" y="68863"/>
                  </a:lnTo>
                  <a:lnTo>
                    <a:pt x="161959" y="67901"/>
                  </a:lnTo>
                  <a:lnTo>
                    <a:pt x="161687" y="66939"/>
                  </a:lnTo>
                  <a:lnTo>
                    <a:pt x="161402" y="65977"/>
                  </a:lnTo>
                  <a:lnTo>
                    <a:pt x="161111" y="65024"/>
                  </a:lnTo>
                  <a:lnTo>
                    <a:pt x="160815" y="64071"/>
                  </a:lnTo>
                  <a:lnTo>
                    <a:pt x="160506" y="63128"/>
                  </a:lnTo>
                  <a:lnTo>
                    <a:pt x="160191" y="62193"/>
                  </a:lnTo>
                  <a:lnTo>
                    <a:pt x="159870" y="61259"/>
                  </a:lnTo>
                  <a:lnTo>
                    <a:pt x="159537" y="60334"/>
                  </a:lnTo>
                  <a:lnTo>
                    <a:pt x="159204" y="59418"/>
                  </a:lnTo>
                  <a:lnTo>
                    <a:pt x="158859" y="58502"/>
                  </a:lnTo>
                  <a:lnTo>
                    <a:pt x="158508" y="57596"/>
                  </a:lnTo>
                  <a:lnTo>
                    <a:pt x="158145" y="56689"/>
                  </a:lnTo>
                  <a:lnTo>
                    <a:pt x="157775" y="55792"/>
                  </a:lnTo>
                  <a:lnTo>
                    <a:pt x="157400" y="54904"/>
                  </a:lnTo>
                  <a:lnTo>
                    <a:pt x="157018" y="54025"/>
                  </a:lnTo>
                  <a:lnTo>
                    <a:pt x="156631" y="53146"/>
                  </a:lnTo>
                  <a:lnTo>
                    <a:pt x="156231" y="52277"/>
                  </a:lnTo>
                  <a:lnTo>
                    <a:pt x="155826" y="51416"/>
                  </a:lnTo>
                  <a:lnTo>
                    <a:pt x="155414" y="50556"/>
                  </a:lnTo>
                  <a:lnTo>
                    <a:pt x="154996" y="49705"/>
                  </a:lnTo>
                  <a:lnTo>
                    <a:pt x="154566" y="48863"/>
                  </a:lnTo>
                  <a:lnTo>
                    <a:pt x="154136" y="48021"/>
                  </a:lnTo>
                  <a:lnTo>
                    <a:pt x="153694" y="47198"/>
                  </a:lnTo>
                  <a:lnTo>
                    <a:pt x="153246" y="46375"/>
                  </a:lnTo>
                  <a:lnTo>
                    <a:pt x="152786" y="45560"/>
                  </a:lnTo>
                  <a:lnTo>
                    <a:pt x="152326" y="44746"/>
                  </a:lnTo>
                  <a:lnTo>
                    <a:pt x="151854" y="43951"/>
                  </a:lnTo>
                  <a:lnTo>
                    <a:pt x="151375" y="43155"/>
                  </a:lnTo>
                  <a:lnTo>
                    <a:pt x="150891" y="42369"/>
                  </a:lnTo>
                  <a:lnTo>
                    <a:pt x="150401" y="41592"/>
                  </a:lnTo>
                  <a:lnTo>
                    <a:pt x="149904" y="40824"/>
                  </a:lnTo>
                  <a:lnTo>
                    <a:pt x="149438" y="40130"/>
                  </a:lnTo>
                  <a:lnTo>
                    <a:pt x="148972" y="39436"/>
                  </a:lnTo>
                  <a:lnTo>
                    <a:pt x="148505" y="38761"/>
                  </a:lnTo>
                  <a:lnTo>
                    <a:pt x="148027" y="38095"/>
                  </a:lnTo>
                  <a:lnTo>
                    <a:pt x="147549" y="37429"/>
                  </a:lnTo>
                  <a:lnTo>
                    <a:pt x="147064" y="36781"/>
                  </a:lnTo>
                  <a:lnTo>
                    <a:pt x="146580" y="36143"/>
                  </a:lnTo>
                  <a:lnTo>
                    <a:pt x="146090" y="35505"/>
                  </a:lnTo>
                  <a:lnTo>
                    <a:pt x="145593" y="34885"/>
                  </a:lnTo>
                  <a:lnTo>
                    <a:pt x="145091" y="34265"/>
                  </a:lnTo>
                  <a:lnTo>
                    <a:pt x="144588" y="33664"/>
                  </a:lnTo>
                  <a:lnTo>
                    <a:pt x="144085" y="33072"/>
                  </a:lnTo>
                  <a:lnTo>
                    <a:pt x="143571" y="32480"/>
                  </a:lnTo>
                  <a:lnTo>
                    <a:pt x="143056" y="31906"/>
                  </a:lnTo>
                  <a:lnTo>
                    <a:pt x="142542" y="31342"/>
                  </a:lnTo>
                  <a:lnTo>
                    <a:pt x="142021" y="30778"/>
                  </a:lnTo>
                  <a:lnTo>
                    <a:pt x="141494" y="30232"/>
                  </a:lnTo>
                  <a:lnTo>
                    <a:pt x="140967" y="29695"/>
                  </a:lnTo>
                  <a:lnTo>
                    <a:pt x="140434" y="29168"/>
                  </a:lnTo>
                  <a:lnTo>
                    <a:pt x="139896" y="28641"/>
                  </a:lnTo>
                  <a:lnTo>
                    <a:pt x="139357" y="28132"/>
                  </a:lnTo>
                  <a:lnTo>
                    <a:pt x="138812" y="27632"/>
                  </a:lnTo>
                  <a:lnTo>
                    <a:pt x="138267" y="27142"/>
                  </a:lnTo>
                  <a:lnTo>
                    <a:pt x="137722" y="26661"/>
                  </a:lnTo>
                  <a:lnTo>
                    <a:pt x="137165" y="26189"/>
                  </a:lnTo>
                  <a:lnTo>
                    <a:pt x="136614" y="25727"/>
                  </a:lnTo>
                  <a:lnTo>
                    <a:pt x="136051" y="25273"/>
                  </a:lnTo>
                  <a:lnTo>
                    <a:pt x="135494" y="24839"/>
                  </a:lnTo>
                  <a:lnTo>
                    <a:pt x="134925" y="24404"/>
                  </a:lnTo>
                  <a:lnTo>
                    <a:pt x="134362" y="23978"/>
                  </a:lnTo>
                  <a:lnTo>
                    <a:pt x="133786" y="23571"/>
                  </a:lnTo>
                  <a:lnTo>
                    <a:pt x="133217" y="23164"/>
                  </a:lnTo>
                  <a:lnTo>
                    <a:pt x="132636" y="22776"/>
                  </a:lnTo>
                  <a:lnTo>
                    <a:pt x="132061" y="22387"/>
                  </a:lnTo>
                  <a:lnTo>
                    <a:pt x="131480" y="22017"/>
                  </a:lnTo>
                  <a:lnTo>
                    <a:pt x="130892" y="21656"/>
                  </a:lnTo>
                  <a:lnTo>
                    <a:pt x="130305" y="21305"/>
                  </a:lnTo>
                  <a:lnTo>
                    <a:pt x="129712" y="20962"/>
                  </a:lnTo>
                  <a:lnTo>
                    <a:pt x="129124" y="20629"/>
                  </a:lnTo>
                  <a:lnTo>
                    <a:pt x="128525" y="20306"/>
                  </a:lnTo>
                  <a:lnTo>
                    <a:pt x="127925" y="19991"/>
                  </a:lnTo>
                  <a:lnTo>
                    <a:pt x="127326" y="19695"/>
                  </a:lnTo>
                  <a:lnTo>
                    <a:pt x="126727" y="19399"/>
                  </a:lnTo>
                  <a:lnTo>
                    <a:pt x="126121" y="19122"/>
                  </a:lnTo>
                  <a:lnTo>
                    <a:pt x="125516" y="18853"/>
                  </a:lnTo>
                  <a:lnTo>
                    <a:pt x="124904" y="18585"/>
                  </a:lnTo>
                  <a:lnTo>
                    <a:pt x="124293" y="18335"/>
                  </a:lnTo>
                  <a:lnTo>
                    <a:pt x="123681" y="18095"/>
                  </a:lnTo>
                  <a:lnTo>
                    <a:pt x="123063" y="17873"/>
                  </a:lnTo>
                  <a:lnTo>
                    <a:pt x="122446" y="17651"/>
                  </a:lnTo>
                  <a:lnTo>
                    <a:pt x="121822" y="17438"/>
                  </a:lnTo>
                  <a:lnTo>
                    <a:pt x="121205" y="17244"/>
                  </a:lnTo>
                  <a:lnTo>
                    <a:pt x="120575" y="17059"/>
                  </a:lnTo>
                  <a:lnTo>
                    <a:pt x="119951" y="16883"/>
                  </a:lnTo>
                  <a:lnTo>
                    <a:pt x="119322" y="16716"/>
                  </a:lnTo>
                  <a:lnTo>
                    <a:pt x="118692" y="16559"/>
                  </a:lnTo>
                  <a:lnTo>
                    <a:pt x="118062" y="16411"/>
                  </a:lnTo>
                  <a:lnTo>
                    <a:pt x="117433" y="16282"/>
                  </a:lnTo>
                  <a:lnTo>
                    <a:pt x="116797" y="16152"/>
                  </a:lnTo>
                  <a:lnTo>
                    <a:pt x="116161" y="16041"/>
                  </a:lnTo>
                  <a:lnTo>
                    <a:pt x="115519" y="15939"/>
                  </a:lnTo>
                  <a:lnTo>
                    <a:pt x="114883" y="15847"/>
                  </a:lnTo>
                  <a:lnTo>
                    <a:pt x="114242" y="15763"/>
                  </a:lnTo>
                  <a:lnTo>
                    <a:pt x="113600" y="15699"/>
                  </a:lnTo>
                  <a:lnTo>
                    <a:pt x="113600" y="5810"/>
                  </a:lnTo>
                  <a:lnTo>
                    <a:pt x="113600" y="5782"/>
                  </a:lnTo>
                  <a:lnTo>
                    <a:pt x="113600" y="5717"/>
                  </a:lnTo>
                  <a:lnTo>
                    <a:pt x="113594" y="5625"/>
                  </a:lnTo>
                  <a:lnTo>
                    <a:pt x="113594" y="5606"/>
                  </a:lnTo>
                  <a:lnTo>
                    <a:pt x="113594" y="5578"/>
                  </a:lnTo>
                  <a:lnTo>
                    <a:pt x="113588" y="5467"/>
                  </a:lnTo>
                  <a:lnTo>
                    <a:pt x="113588" y="5440"/>
                  </a:lnTo>
                  <a:lnTo>
                    <a:pt x="113582" y="5310"/>
                  </a:lnTo>
                  <a:lnTo>
                    <a:pt x="113582" y="5292"/>
                  </a:lnTo>
                  <a:lnTo>
                    <a:pt x="113564" y="5023"/>
                  </a:lnTo>
                  <a:lnTo>
                    <a:pt x="113533" y="4746"/>
                  </a:lnTo>
                  <a:lnTo>
                    <a:pt x="113497" y="4477"/>
                  </a:lnTo>
                  <a:lnTo>
                    <a:pt x="113455" y="4218"/>
                  </a:lnTo>
                  <a:lnTo>
                    <a:pt x="113400" y="3959"/>
                  </a:lnTo>
                  <a:lnTo>
                    <a:pt x="113340" y="3700"/>
                  </a:lnTo>
                  <a:lnTo>
                    <a:pt x="113273" y="3460"/>
                  </a:lnTo>
                  <a:lnTo>
                    <a:pt x="113200" y="3219"/>
                  </a:lnTo>
                  <a:lnTo>
                    <a:pt x="113116" y="2979"/>
                  </a:lnTo>
                  <a:lnTo>
                    <a:pt x="113031" y="2757"/>
                  </a:lnTo>
                  <a:lnTo>
                    <a:pt x="112934" y="2535"/>
                  </a:lnTo>
                  <a:lnTo>
                    <a:pt x="112831" y="2313"/>
                  </a:lnTo>
                  <a:lnTo>
                    <a:pt x="112728" y="2109"/>
                  </a:lnTo>
                  <a:lnTo>
                    <a:pt x="112613" y="1906"/>
                  </a:lnTo>
                  <a:lnTo>
                    <a:pt x="112492" y="1721"/>
                  </a:lnTo>
                  <a:lnTo>
                    <a:pt x="112371" y="1536"/>
                  </a:lnTo>
                  <a:lnTo>
                    <a:pt x="112244" y="1360"/>
                  </a:lnTo>
                  <a:lnTo>
                    <a:pt x="112104" y="1193"/>
                  </a:lnTo>
                  <a:lnTo>
                    <a:pt x="111965" y="1036"/>
                  </a:lnTo>
                  <a:lnTo>
                    <a:pt x="111820" y="897"/>
                  </a:lnTo>
                  <a:lnTo>
                    <a:pt x="111674" y="759"/>
                  </a:lnTo>
                  <a:lnTo>
                    <a:pt x="111517" y="629"/>
                  </a:lnTo>
                  <a:lnTo>
                    <a:pt x="111360" y="518"/>
                  </a:lnTo>
                  <a:lnTo>
                    <a:pt x="111202" y="407"/>
                  </a:lnTo>
                  <a:lnTo>
                    <a:pt x="111039" y="315"/>
                  </a:lnTo>
                  <a:lnTo>
                    <a:pt x="110869" y="231"/>
                  </a:lnTo>
                  <a:lnTo>
                    <a:pt x="110694" y="167"/>
                  </a:lnTo>
                  <a:lnTo>
                    <a:pt x="110524" y="102"/>
                  </a:lnTo>
                  <a:lnTo>
                    <a:pt x="110342" y="65"/>
                  </a:lnTo>
                  <a:lnTo>
                    <a:pt x="110161" y="28"/>
                  </a:lnTo>
                  <a:lnTo>
                    <a:pt x="109979" y="9"/>
                  </a:lnTo>
                  <a:lnTo>
                    <a:pt x="1097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6827;p67">
              <a:extLst>
                <a:ext uri="{FF2B5EF4-FFF2-40B4-BE49-F238E27FC236}">
                  <a16:creationId xmlns:a16="http://schemas.microsoft.com/office/drawing/2014/main" id="{2E359203-1ADC-4BD5-E8D2-312C0640BBE2}"/>
                </a:ext>
              </a:extLst>
            </p:cNvPr>
            <p:cNvSpPr/>
            <p:nvPr/>
          </p:nvSpPr>
          <p:spPr>
            <a:xfrm>
              <a:off x="-3894900" y="-9679700"/>
              <a:ext cx="4555625" cy="8925675"/>
            </a:xfrm>
            <a:custGeom>
              <a:avLst/>
              <a:gdLst/>
              <a:ahLst/>
              <a:cxnLst/>
              <a:rect l="l" t="t" r="r" b="b"/>
              <a:pathLst>
                <a:path w="182225" h="357027" fill="none" extrusionOk="0">
                  <a:moveTo>
                    <a:pt x="134586" y="267775"/>
                  </a:moveTo>
                  <a:lnTo>
                    <a:pt x="141779" y="238995"/>
                  </a:lnTo>
                  <a:lnTo>
                    <a:pt x="151345" y="238995"/>
                  </a:lnTo>
                  <a:lnTo>
                    <a:pt x="151345" y="238995"/>
                  </a:lnTo>
                  <a:lnTo>
                    <a:pt x="151509" y="238986"/>
                  </a:lnTo>
                  <a:lnTo>
                    <a:pt x="151672" y="238968"/>
                  </a:lnTo>
                  <a:lnTo>
                    <a:pt x="151829" y="238949"/>
                  </a:lnTo>
                  <a:lnTo>
                    <a:pt x="151987" y="238912"/>
                  </a:lnTo>
                  <a:lnTo>
                    <a:pt x="152144" y="238866"/>
                  </a:lnTo>
                  <a:lnTo>
                    <a:pt x="152296" y="238810"/>
                  </a:lnTo>
                  <a:lnTo>
                    <a:pt x="152447" y="238746"/>
                  </a:lnTo>
                  <a:lnTo>
                    <a:pt x="152592" y="238672"/>
                  </a:lnTo>
                  <a:lnTo>
                    <a:pt x="152738" y="238588"/>
                  </a:lnTo>
                  <a:lnTo>
                    <a:pt x="152883" y="238496"/>
                  </a:lnTo>
                  <a:lnTo>
                    <a:pt x="153022" y="238403"/>
                  </a:lnTo>
                  <a:lnTo>
                    <a:pt x="153162" y="238292"/>
                  </a:lnTo>
                  <a:lnTo>
                    <a:pt x="153295" y="238172"/>
                  </a:lnTo>
                  <a:lnTo>
                    <a:pt x="153428" y="238052"/>
                  </a:lnTo>
                  <a:lnTo>
                    <a:pt x="153555" y="237913"/>
                  </a:lnTo>
                  <a:lnTo>
                    <a:pt x="153676" y="237774"/>
                  </a:lnTo>
                  <a:lnTo>
                    <a:pt x="153797" y="237626"/>
                  </a:lnTo>
                  <a:lnTo>
                    <a:pt x="153912" y="237478"/>
                  </a:lnTo>
                  <a:lnTo>
                    <a:pt x="154021" y="237312"/>
                  </a:lnTo>
                  <a:lnTo>
                    <a:pt x="154130" y="237145"/>
                  </a:lnTo>
                  <a:lnTo>
                    <a:pt x="154233" y="236970"/>
                  </a:lnTo>
                  <a:lnTo>
                    <a:pt x="154330" y="236785"/>
                  </a:lnTo>
                  <a:lnTo>
                    <a:pt x="154427" y="236599"/>
                  </a:lnTo>
                  <a:lnTo>
                    <a:pt x="154518" y="236405"/>
                  </a:lnTo>
                  <a:lnTo>
                    <a:pt x="154596" y="236202"/>
                  </a:lnTo>
                  <a:lnTo>
                    <a:pt x="154675" y="235998"/>
                  </a:lnTo>
                  <a:lnTo>
                    <a:pt x="154748" y="235785"/>
                  </a:lnTo>
                  <a:lnTo>
                    <a:pt x="154821" y="235563"/>
                  </a:lnTo>
                  <a:lnTo>
                    <a:pt x="154881" y="235341"/>
                  </a:lnTo>
                  <a:lnTo>
                    <a:pt x="154936" y="235110"/>
                  </a:lnTo>
                  <a:lnTo>
                    <a:pt x="154984" y="234879"/>
                  </a:lnTo>
                  <a:lnTo>
                    <a:pt x="155026" y="234638"/>
                  </a:lnTo>
                  <a:lnTo>
                    <a:pt x="165574" y="172528"/>
                  </a:lnTo>
                  <a:lnTo>
                    <a:pt x="165574" y="172528"/>
                  </a:lnTo>
                  <a:lnTo>
                    <a:pt x="165646" y="172528"/>
                  </a:lnTo>
                  <a:lnTo>
                    <a:pt x="165646" y="172528"/>
                  </a:lnTo>
                  <a:lnTo>
                    <a:pt x="166076" y="172519"/>
                  </a:lnTo>
                  <a:lnTo>
                    <a:pt x="166500" y="172500"/>
                  </a:lnTo>
                  <a:lnTo>
                    <a:pt x="166924" y="172454"/>
                  </a:lnTo>
                  <a:lnTo>
                    <a:pt x="167342" y="172399"/>
                  </a:lnTo>
                  <a:lnTo>
                    <a:pt x="167753" y="172325"/>
                  </a:lnTo>
                  <a:lnTo>
                    <a:pt x="168171" y="172241"/>
                  </a:lnTo>
                  <a:lnTo>
                    <a:pt x="168577" y="172140"/>
                  </a:lnTo>
                  <a:lnTo>
                    <a:pt x="168983" y="172019"/>
                  </a:lnTo>
                  <a:lnTo>
                    <a:pt x="169388" y="171881"/>
                  </a:lnTo>
                  <a:lnTo>
                    <a:pt x="169788" y="171733"/>
                  </a:lnTo>
                  <a:lnTo>
                    <a:pt x="170181" y="171566"/>
                  </a:lnTo>
                  <a:lnTo>
                    <a:pt x="170575" y="171390"/>
                  </a:lnTo>
                  <a:lnTo>
                    <a:pt x="170956" y="171196"/>
                  </a:lnTo>
                  <a:lnTo>
                    <a:pt x="171344" y="170993"/>
                  </a:lnTo>
                  <a:lnTo>
                    <a:pt x="171719" y="170771"/>
                  </a:lnTo>
                  <a:lnTo>
                    <a:pt x="172095" y="170539"/>
                  </a:lnTo>
                  <a:lnTo>
                    <a:pt x="172464" y="170289"/>
                  </a:lnTo>
                  <a:lnTo>
                    <a:pt x="172827" y="170030"/>
                  </a:lnTo>
                  <a:lnTo>
                    <a:pt x="173191" y="169762"/>
                  </a:lnTo>
                  <a:lnTo>
                    <a:pt x="173542" y="169475"/>
                  </a:lnTo>
                  <a:lnTo>
                    <a:pt x="173893" y="169179"/>
                  </a:lnTo>
                  <a:lnTo>
                    <a:pt x="174238" y="168865"/>
                  </a:lnTo>
                  <a:lnTo>
                    <a:pt x="174577" y="168541"/>
                  </a:lnTo>
                  <a:lnTo>
                    <a:pt x="174910" y="168208"/>
                  </a:lnTo>
                  <a:lnTo>
                    <a:pt x="175237" y="167857"/>
                  </a:lnTo>
                  <a:lnTo>
                    <a:pt x="175558" y="167505"/>
                  </a:lnTo>
                  <a:lnTo>
                    <a:pt x="175879" y="167135"/>
                  </a:lnTo>
                  <a:lnTo>
                    <a:pt x="176188" y="166746"/>
                  </a:lnTo>
                  <a:lnTo>
                    <a:pt x="176490" y="166358"/>
                  </a:lnTo>
                  <a:lnTo>
                    <a:pt x="176787" y="165951"/>
                  </a:lnTo>
                  <a:lnTo>
                    <a:pt x="177078" y="165544"/>
                  </a:lnTo>
                  <a:lnTo>
                    <a:pt x="177362" y="165118"/>
                  </a:lnTo>
                  <a:lnTo>
                    <a:pt x="177641" y="164683"/>
                  </a:lnTo>
                  <a:lnTo>
                    <a:pt x="177913" y="164239"/>
                  </a:lnTo>
                  <a:lnTo>
                    <a:pt x="178180" y="163786"/>
                  </a:lnTo>
                  <a:lnTo>
                    <a:pt x="178434" y="163314"/>
                  </a:lnTo>
                  <a:lnTo>
                    <a:pt x="178688" y="162843"/>
                  </a:lnTo>
                  <a:lnTo>
                    <a:pt x="178930" y="162362"/>
                  </a:lnTo>
                  <a:lnTo>
                    <a:pt x="179167" y="161871"/>
                  </a:lnTo>
                  <a:lnTo>
                    <a:pt x="179391" y="161372"/>
                  </a:lnTo>
                  <a:lnTo>
                    <a:pt x="179609" y="160863"/>
                  </a:lnTo>
                  <a:lnTo>
                    <a:pt x="179821" y="160345"/>
                  </a:lnTo>
                  <a:lnTo>
                    <a:pt x="180026" y="159818"/>
                  </a:lnTo>
                  <a:lnTo>
                    <a:pt x="180220" y="159290"/>
                  </a:lnTo>
                  <a:lnTo>
                    <a:pt x="180408" y="158744"/>
                  </a:lnTo>
                  <a:lnTo>
                    <a:pt x="180589" y="158199"/>
                  </a:lnTo>
                  <a:lnTo>
                    <a:pt x="180759" y="157644"/>
                  </a:lnTo>
                  <a:lnTo>
                    <a:pt x="180922" y="157079"/>
                  </a:lnTo>
                  <a:lnTo>
                    <a:pt x="181074" y="156506"/>
                  </a:lnTo>
                  <a:lnTo>
                    <a:pt x="181219" y="155932"/>
                  </a:lnTo>
                  <a:lnTo>
                    <a:pt x="181352" y="155340"/>
                  </a:lnTo>
                  <a:lnTo>
                    <a:pt x="181480" y="154757"/>
                  </a:lnTo>
                  <a:lnTo>
                    <a:pt x="181595" y="154156"/>
                  </a:lnTo>
                  <a:lnTo>
                    <a:pt x="181704" y="153555"/>
                  </a:lnTo>
                  <a:lnTo>
                    <a:pt x="181800" y="152944"/>
                  </a:lnTo>
                  <a:lnTo>
                    <a:pt x="181891" y="152334"/>
                  </a:lnTo>
                  <a:lnTo>
                    <a:pt x="181970" y="151714"/>
                  </a:lnTo>
                  <a:lnTo>
                    <a:pt x="182037" y="151085"/>
                  </a:lnTo>
                  <a:lnTo>
                    <a:pt x="182091" y="150456"/>
                  </a:lnTo>
                  <a:lnTo>
                    <a:pt x="182139" y="149827"/>
                  </a:lnTo>
                  <a:lnTo>
                    <a:pt x="182176" y="149179"/>
                  </a:lnTo>
                  <a:lnTo>
                    <a:pt x="182206" y="148541"/>
                  </a:lnTo>
                  <a:lnTo>
                    <a:pt x="182224" y="147893"/>
                  </a:lnTo>
                  <a:lnTo>
                    <a:pt x="182224" y="147236"/>
                  </a:lnTo>
                  <a:lnTo>
                    <a:pt x="182224" y="147236"/>
                  </a:lnTo>
                  <a:lnTo>
                    <a:pt x="182224" y="146607"/>
                  </a:lnTo>
                  <a:lnTo>
                    <a:pt x="182206" y="145978"/>
                  </a:lnTo>
                  <a:lnTo>
                    <a:pt x="182182" y="145358"/>
                  </a:lnTo>
                  <a:lnTo>
                    <a:pt x="182146" y="144739"/>
                  </a:lnTo>
                  <a:lnTo>
                    <a:pt x="182103" y="144128"/>
                  </a:lnTo>
                  <a:lnTo>
                    <a:pt x="182049" y="143518"/>
                  </a:lnTo>
                  <a:lnTo>
                    <a:pt x="181982" y="142907"/>
                  </a:lnTo>
                  <a:lnTo>
                    <a:pt x="181909" y="142306"/>
                  </a:lnTo>
                  <a:lnTo>
                    <a:pt x="181831" y="141714"/>
                  </a:lnTo>
                  <a:lnTo>
                    <a:pt x="181734" y="141122"/>
                  </a:lnTo>
                  <a:lnTo>
                    <a:pt x="181637" y="140539"/>
                  </a:lnTo>
                  <a:lnTo>
                    <a:pt x="181528" y="139956"/>
                  </a:lnTo>
                  <a:lnTo>
                    <a:pt x="181407" y="139382"/>
                  </a:lnTo>
                  <a:lnTo>
                    <a:pt x="181280" y="138818"/>
                  </a:lnTo>
                  <a:lnTo>
                    <a:pt x="181147" y="138254"/>
                  </a:lnTo>
                  <a:lnTo>
                    <a:pt x="181001" y="137699"/>
                  </a:lnTo>
                  <a:lnTo>
                    <a:pt x="180850" y="137144"/>
                  </a:lnTo>
                  <a:lnTo>
                    <a:pt x="180686" y="136607"/>
                  </a:lnTo>
                  <a:lnTo>
                    <a:pt x="180523" y="136071"/>
                  </a:lnTo>
                  <a:lnTo>
                    <a:pt x="180341" y="135543"/>
                  </a:lnTo>
                  <a:lnTo>
                    <a:pt x="180160" y="135016"/>
                  </a:lnTo>
                  <a:lnTo>
                    <a:pt x="179966" y="134507"/>
                  </a:lnTo>
                  <a:lnTo>
                    <a:pt x="179766" y="133998"/>
                  </a:lnTo>
                  <a:lnTo>
                    <a:pt x="179560" y="133499"/>
                  </a:lnTo>
                  <a:lnTo>
                    <a:pt x="179348" y="133009"/>
                  </a:lnTo>
                  <a:lnTo>
                    <a:pt x="179124" y="132528"/>
                  </a:lnTo>
                  <a:lnTo>
                    <a:pt x="178894" y="132056"/>
                  </a:lnTo>
                  <a:lnTo>
                    <a:pt x="178658" y="131584"/>
                  </a:lnTo>
                  <a:lnTo>
                    <a:pt x="178416" y="131131"/>
                  </a:lnTo>
                  <a:lnTo>
                    <a:pt x="178168" y="130677"/>
                  </a:lnTo>
                  <a:lnTo>
                    <a:pt x="177913" y="130243"/>
                  </a:lnTo>
                  <a:lnTo>
                    <a:pt x="177653" y="129808"/>
                  </a:lnTo>
                  <a:lnTo>
                    <a:pt x="177380" y="129392"/>
                  </a:lnTo>
                  <a:lnTo>
                    <a:pt x="177108" y="128975"/>
                  </a:lnTo>
                  <a:lnTo>
                    <a:pt x="176823" y="128577"/>
                  </a:lnTo>
                  <a:lnTo>
                    <a:pt x="176539" y="128180"/>
                  </a:lnTo>
                  <a:lnTo>
                    <a:pt x="176242" y="127800"/>
                  </a:lnTo>
                  <a:lnTo>
                    <a:pt x="175945" y="127430"/>
                  </a:lnTo>
                  <a:lnTo>
                    <a:pt x="175643" y="127070"/>
                  </a:lnTo>
                  <a:lnTo>
                    <a:pt x="175328" y="126718"/>
                  </a:lnTo>
                  <a:lnTo>
                    <a:pt x="175013" y="126385"/>
                  </a:lnTo>
                  <a:lnTo>
                    <a:pt x="174692" y="126052"/>
                  </a:lnTo>
                  <a:lnTo>
                    <a:pt x="174365" y="125737"/>
                  </a:lnTo>
                  <a:lnTo>
                    <a:pt x="174032" y="125432"/>
                  </a:lnTo>
                  <a:lnTo>
                    <a:pt x="173699" y="125136"/>
                  </a:lnTo>
                  <a:lnTo>
                    <a:pt x="173360" y="124849"/>
                  </a:lnTo>
                  <a:lnTo>
                    <a:pt x="173009" y="124581"/>
                  </a:lnTo>
                  <a:lnTo>
                    <a:pt x="172658" y="124322"/>
                  </a:lnTo>
                  <a:lnTo>
                    <a:pt x="172307" y="124082"/>
                  </a:lnTo>
                  <a:lnTo>
                    <a:pt x="171943" y="123841"/>
                  </a:lnTo>
                  <a:lnTo>
                    <a:pt x="171580" y="123619"/>
                  </a:lnTo>
                  <a:lnTo>
                    <a:pt x="171217" y="123415"/>
                  </a:lnTo>
                  <a:lnTo>
                    <a:pt x="170841" y="123221"/>
                  </a:lnTo>
                  <a:lnTo>
                    <a:pt x="170466" y="123036"/>
                  </a:lnTo>
                  <a:lnTo>
                    <a:pt x="170085" y="122870"/>
                  </a:lnTo>
                  <a:lnTo>
                    <a:pt x="169703" y="122712"/>
                  </a:lnTo>
                  <a:lnTo>
                    <a:pt x="169316" y="122574"/>
                  </a:lnTo>
                  <a:lnTo>
                    <a:pt x="168928" y="122444"/>
                  </a:lnTo>
                  <a:lnTo>
                    <a:pt x="168534" y="122333"/>
                  </a:lnTo>
                  <a:lnTo>
                    <a:pt x="168135" y="122231"/>
                  </a:lnTo>
                  <a:lnTo>
                    <a:pt x="167735" y="122148"/>
                  </a:lnTo>
                  <a:lnTo>
                    <a:pt x="167336" y="122074"/>
                  </a:lnTo>
                  <a:lnTo>
                    <a:pt x="166930" y="122019"/>
                  </a:lnTo>
                  <a:lnTo>
                    <a:pt x="166518" y="121982"/>
                  </a:lnTo>
                  <a:lnTo>
                    <a:pt x="166518" y="101991"/>
                  </a:lnTo>
                  <a:lnTo>
                    <a:pt x="166518" y="101991"/>
                  </a:lnTo>
                  <a:lnTo>
                    <a:pt x="166512" y="100908"/>
                  </a:lnTo>
                  <a:lnTo>
                    <a:pt x="166500" y="99826"/>
                  </a:lnTo>
                  <a:lnTo>
                    <a:pt x="166482" y="98753"/>
                  </a:lnTo>
                  <a:lnTo>
                    <a:pt x="166452" y="97670"/>
                  </a:lnTo>
                  <a:lnTo>
                    <a:pt x="166409" y="96597"/>
                  </a:lnTo>
                  <a:lnTo>
                    <a:pt x="166367" y="95533"/>
                  </a:lnTo>
                  <a:lnTo>
                    <a:pt x="166306" y="94460"/>
                  </a:lnTo>
                  <a:lnTo>
                    <a:pt x="166246" y="93397"/>
                  </a:lnTo>
                  <a:lnTo>
                    <a:pt x="166173" y="92333"/>
                  </a:lnTo>
                  <a:lnTo>
                    <a:pt x="166088" y="91278"/>
                  </a:lnTo>
                  <a:lnTo>
                    <a:pt x="166004" y="90214"/>
                  </a:lnTo>
                  <a:lnTo>
                    <a:pt x="165907" y="89169"/>
                  </a:lnTo>
                  <a:lnTo>
                    <a:pt x="165798" y="88114"/>
                  </a:lnTo>
                  <a:lnTo>
                    <a:pt x="165683" y="87069"/>
                  </a:lnTo>
                  <a:lnTo>
                    <a:pt x="165562" y="86024"/>
                  </a:lnTo>
                  <a:lnTo>
                    <a:pt x="165428" y="84978"/>
                  </a:lnTo>
                  <a:lnTo>
                    <a:pt x="165289" y="83942"/>
                  </a:lnTo>
                  <a:lnTo>
                    <a:pt x="165144" y="82915"/>
                  </a:lnTo>
                  <a:lnTo>
                    <a:pt x="164986" y="81879"/>
                  </a:lnTo>
                  <a:lnTo>
                    <a:pt x="164823" y="80852"/>
                  </a:lnTo>
                  <a:lnTo>
                    <a:pt x="164653" y="79835"/>
                  </a:lnTo>
                  <a:lnTo>
                    <a:pt x="164472" y="78817"/>
                  </a:lnTo>
                  <a:lnTo>
                    <a:pt x="164284" y="77800"/>
                  </a:lnTo>
                  <a:lnTo>
                    <a:pt x="164084" y="76791"/>
                  </a:lnTo>
                  <a:lnTo>
                    <a:pt x="163884" y="75783"/>
                  </a:lnTo>
                  <a:lnTo>
                    <a:pt x="163673" y="74784"/>
                  </a:lnTo>
                  <a:lnTo>
                    <a:pt x="163449" y="73785"/>
                  </a:lnTo>
                  <a:lnTo>
                    <a:pt x="163224" y="72795"/>
                  </a:lnTo>
                  <a:lnTo>
                    <a:pt x="162988" y="71805"/>
                  </a:lnTo>
                  <a:lnTo>
                    <a:pt x="162740" y="70824"/>
                  </a:lnTo>
                  <a:lnTo>
                    <a:pt x="162492" y="69844"/>
                  </a:lnTo>
                  <a:lnTo>
                    <a:pt x="162232" y="68863"/>
                  </a:lnTo>
                  <a:lnTo>
                    <a:pt x="161959" y="67901"/>
                  </a:lnTo>
                  <a:lnTo>
                    <a:pt x="161687" y="66939"/>
                  </a:lnTo>
                  <a:lnTo>
                    <a:pt x="161402" y="65977"/>
                  </a:lnTo>
                  <a:lnTo>
                    <a:pt x="161111" y="65024"/>
                  </a:lnTo>
                  <a:lnTo>
                    <a:pt x="160815" y="64071"/>
                  </a:lnTo>
                  <a:lnTo>
                    <a:pt x="160506" y="63128"/>
                  </a:lnTo>
                  <a:lnTo>
                    <a:pt x="160191" y="62193"/>
                  </a:lnTo>
                  <a:lnTo>
                    <a:pt x="159870" y="61259"/>
                  </a:lnTo>
                  <a:lnTo>
                    <a:pt x="159537" y="60334"/>
                  </a:lnTo>
                  <a:lnTo>
                    <a:pt x="159204" y="59418"/>
                  </a:lnTo>
                  <a:lnTo>
                    <a:pt x="158859" y="58502"/>
                  </a:lnTo>
                  <a:lnTo>
                    <a:pt x="158508" y="57596"/>
                  </a:lnTo>
                  <a:lnTo>
                    <a:pt x="158145" y="56689"/>
                  </a:lnTo>
                  <a:lnTo>
                    <a:pt x="157775" y="55792"/>
                  </a:lnTo>
                  <a:lnTo>
                    <a:pt x="157400" y="54904"/>
                  </a:lnTo>
                  <a:lnTo>
                    <a:pt x="157018" y="54025"/>
                  </a:lnTo>
                  <a:lnTo>
                    <a:pt x="156631" y="53146"/>
                  </a:lnTo>
                  <a:lnTo>
                    <a:pt x="156231" y="52277"/>
                  </a:lnTo>
                  <a:lnTo>
                    <a:pt x="155826" y="51416"/>
                  </a:lnTo>
                  <a:lnTo>
                    <a:pt x="155414" y="50556"/>
                  </a:lnTo>
                  <a:lnTo>
                    <a:pt x="154996" y="49705"/>
                  </a:lnTo>
                  <a:lnTo>
                    <a:pt x="154566" y="48863"/>
                  </a:lnTo>
                  <a:lnTo>
                    <a:pt x="154136" y="48021"/>
                  </a:lnTo>
                  <a:lnTo>
                    <a:pt x="153694" y="47198"/>
                  </a:lnTo>
                  <a:lnTo>
                    <a:pt x="153246" y="46375"/>
                  </a:lnTo>
                  <a:lnTo>
                    <a:pt x="152786" y="45560"/>
                  </a:lnTo>
                  <a:lnTo>
                    <a:pt x="152326" y="44746"/>
                  </a:lnTo>
                  <a:lnTo>
                    <a:pt x="151854" y="43951"/>
                  </a:lnTo>
                  <a:lnTo>
                    <a:pt x="151375" y="43155"/>
                  </a:lnTo>
                  <a:lnTo>
                    <a:pt x="150891" y="42369"/>
                  </a:lnTo>
                  <a:lnTo>
                    <a:pt x="150401" y="41592"/>
                  </a:lnTo>
                  <a:lnTo>
                    <a:pt x="149904" y="40824"/>
                  </a:lnTo>
                  <a:lnTo>
                    <a:pt x="149904" y="40824"/>
                  </a:lnTo>
                  <a:lnTo>
                    <a:pt x="149438" y="40130"/>
                  </a:lnTo>
                  <a:lnTo>
                    <a:pt x="148972" y="39436"/>
                  </a:lnTo>
                  <a:lnTo>
                    <a:pt x="148505" y="38761"/>
                  </a:lnTo>
                  <a:lnTo>
                    <a:pt x="148027" y="38095"/>
                  </a:lnTo>
                  <a:lnTo>
                    <a:pt x="147549" y="37429"/>
                  </a:lnTo>
                  <a:lnTo>
                    <a:pt x="147064" y="36781"/>
                  </a:lnTo>
                  <a:lnTo>
                    <a:pt x="146580" y="36143"/>
                  </a:lnTo>
                  <a:lnTo>
                    <a:pt x="146090" y="35505"/>
                  </a:lnTo>
                  <a:lnTo>
                    <a:pt x="145593" y="34885"/>
                  </a:lnTo>
                  <a:lnTo>
                    <a:pt x="145091" y="34265"/>
                  </a:lnTo>
                  <a:lnTo>
                    <a:pt x="144588" y="33664"/>
                  </a:lnTo>
                  <a:lnTo>
                    <a:pt x="144085" y="33072"/>
                  </a:lnTo>
                  <a:lnTo>
                    <a:pt x="143571" y="32480"/>
                  </a:lnTo>
                  <a:lnTo>
                    <a:pt x="143056" y="31906"/>
                  </a:lnTo>
                  <a:lnTo>
                    <a:pt x="142542" y="31342"/>
                  </a:lnTo>
                  <a:lnTo>
                    <a:pt x="142021" y="30778"/>
                  </a:lnTo>
                  <a:lnTo>
                    <a:pt x="141494" y="30232"/>
                  </a:lnTo>
                  <a:lnTo>
                    <a:pt x="140967" y="29695"/>
                  </a:lnTo>
                  <a:lnTo>
                    <a:pt x="140434" y="29168"/>
                  </a:lnTo>
                  <a:lnTo>
                    <a:pt x="139896" y="28641"/>
                  </a:lnTo>
                  <a:lnTo>
                    <a:pt x="139357" y="28132"/>
                  </a:lnTo>
                  <a:lnTo>
                    <a:pt x="138812" y="27632"/>
                  </a:lnTo>
                  <a:lnTo>
                    <a:pt x="138267" y="27142"/>
                  </a:lnTo>
                  <a:lnTo>
                    <a:pt x="137722" y="26661"/>
                  </a:lnTo>
                  <a:lnTo>
                    <a:pt x="137165" y="26189"/>
                  </a:lnTo>
                  <a:lnTo>
                    <a:pt x="136614" y="25727"/>
                  </a:lnTo>
                  <a:lnTo>
                    <a:pt x="136051" y="25273"/>
                  </a:lnTo>
                  <a:lnTo>
                    <a:pt x="135494" y="24839"/>
                  </a:lnTo>
                  <a:lnTo>
                    <a:pt x="134925" y="24404"/>
                  </a:lnTo>
                  <a:lnTo>
                    <a:pt x="134362" y="23978"/>
                  </a:lnTo>
                  <a:lnTo>
                    <a:pt x="133786" y="23571"/>
                  </a:lnTo>
                  <a:lnTo>
                    <a:pt x="133217" y="23164"/>
                  </a:lnTo>
                  <a:lnTo>
                    <a:pt x="132636" y="22776"/>
                  </a:lnTo>
                  <a:lnTo>
                    <a:pt x="132061" y="22387"/>
                  </a:lnTo>
                  <a:lnTo>
                    <a:pt x="131480" y="22017"/>
                  </a:lnTo>
                  <a:lnTo>
                    <a:pt x="130892" y="21656"/>
                  </a:lnTo>
                  <a:lnTo>
                    <a:pt x="130305" y="21305"/>
                  </a:lnTo>
                  <a:lnTo>
                    <a:pt x="129712" y="20962"/>
                  </a:lnTo>
                  <a:lnTo>
                    <a:pt x="129124" y="20629"/>
                  </a:lnTo>
                  <a:lnTo>
                    <a:pt x="128525" y="20306"/>
                  </a:lnTo>
                  <a:lnTo>
                    <a:pt x="127925" y="19991"/>
                  </a:lnTo>
                  <a:lnTo>
                    <a:pt x="127326" y="19695"/>
                  </a:lnTo>
                  <a:lnTo>
                    <a:pt x="126727" y="19399"/>
                  </a:lnTo>
                  <a:lnTo>
                    <a:pt x="126121" y="19122"/>
                  </a:lnTo>
                  <a:lnTo>
                    <a:pt x="125516" y="18853"/>
                  </a:lnTo>
                  <a:lnTo>
                    <a:pt x="124904" y="18585"/>
                  </a:lnTo>
                  <a:lnTo>
                    <a:pt x="124293" y="18335"/>
                  </a:lnTo>
                  <a:lnTo>
                    <a:pt x="123681" y="18095"/>
                  </a:lnTo>
                  <a:lnTo>
                    <a:pt x="123063" y="17873"/>
                  </a:lnTo>
                  <a:lnTo>
                    <a:pt x="122446" y="17651"/>
                  </a:lnTo>
                  <a:lnTo>
                    <a:pt x="121822" y="17438"/>
                  </a:lnTo>
                  <a:lnTo>
                    <a:pt x="121205" y="17244"/>
                  </a:lnTo>
                  <a:lnTo>
                    <a:pt x="120575" y="17059"/>
                  </a:lnTo>
                  <a:lnTo>
                    <a:pt x="119951" y="16883"/>
                  </a:lnTo>
                  <a:lnTo>
                    <a:pt x="119322" y="16716"/>
                  </a:lnTo>
                  <a:lnTo>
                    <a:pt x="118692" y="16559"/>
                  </a:lnTo>
                  <a:lnTo>
                    <a:pt x="118062" y="16411"/>
                  </a:lnTo>
                  <a:lnTo>
                    <a:pt x="117433" y="16282"/>
                  </a:lnTo>
                  <a:lnTo>
                    <a:pt x="116797" y="16152"/>
                  </a:lnTo>
                  <a:lnTo>
                    <a:pt x="116161" y="16041"/>
                  </a:lnTo>
                  <a:lnTo>
                    <a:pt x="115519" y="15939"/>
                  </a:lnTo>
                  <a:lnTo>
                    <a:pt x="114883" y="15847"/>
                  </a:lnTo>
                  <a:lnTo>
                    <a:pt x="114242" y="15763"/>
                  </a:lnTo>
                  <a:lnTo>
                    <a:pt x="113600" y="15699"/>
                  </a:lnTo>
                  <a:lnTo>
                    <a:pt x="113600" y="5810"/>
                  </a:lnTo>
                  <a:lnTo>
                    <a:pt x="113600" y="5810"/>
                  </a:lnTo>
                  <a:lnTo>
                    <a:pt x="113600" y="5782"/>
                  </a:lnTo>
                  <a:lnTo>
                    <a:pt x="113600" y="5782"/>
                  </a:lnTo>
                  <a:lnTo>
                    <a:pt x="113600" y="5717"/>
                  </a:lnTo>
                  <a:lnTo>
                    <a:pt x="113600" y="5717"/>
                  </a:lnTo>
                  <a:lnTo>
                    <a:pt x="113594" y="5625"/>
                  </a:lnTo>
                  <a:lnTo>
                    <a:pt x="113594" y="5625"/>
                  </a:lnTo>
                  <a:lnTo>
                    <a:pt x="113594" y="5606"/>
                  </a:lnTo>
                  <a:lnTo>
                    <a:pt x="113594" y="5606"/>
                  </a:lnTo>
                  <a:lnTo>
                    <a:pt x="113594" y="5578"/>
                  </a:lnTo>
                  <a:lnTo>
                    <a:pt x="113594" y="5578"/>
                  </a:lnTo>
                  <a:lnTo>
                    <a:pt x="113588" y="5467"/>
                  </a:lnTo>
                  <a:lnTo>
                    <a:pt x="113588" y="5467"/>
                  </a:lnTo>
                  <a:lnTo>
                    <a:pt x="113588" y="5440"/>
                  </a:lnTo>
                  <a:lnTo>
                    <a:pt x="113588" y="5440"/>
                  </a:lnTo>
                  <a:lnTo>
                    <a:pt x="113582" y="5310"/>
                  </a:lnTo>
                  <a:lnTo>
                    <a:pt x="113582" y="5292"/>
                  </a:lnTo>
                  <a:lnTo>
                    <a:pt x="113582" y="5292"/>
                  </a:lnTo>
                  <a:lnTo>
                    <a:pt x="113564" y="5023"/>
                  </a:lnTo>
                  <a:lnTo>
                    <a:pt x="113533" y="4746"/>
                  </a:lnTo>
                  <a:lnTo>
                    <a:pt x="113497" y="4477"/>
                  </a:lnTo>
                  <a:lnTo>
                    <a:pt x="113455" y="4218"/>
                  </a:lnTo>
                  <a:lnTo>
                    <a:pt x="113400" y="3959"/>
                  </a:lnTo>
                  <a:lnTo>
                    <a:pt x="113340" y="3700"/>
                  </a:lnTo>
                  <a:lnTo>
                    <a:pt x="113273" y="3460"/>
                  </a:lnTo>
                  <a:lnTo>
                    <a:pt x="113200" y="3219"/>
                  </a:lnTo>
                  <a:lnTo>
                    <a:pt x="113116" y="2979"/>
                  </a:lnTo>
                  <a:lnTo>
                    <a:pt x="113031" y="2757"/>
                  </a:lnTo>
                  <a:lnTo>
                    <a:pt x="112934" y="2535"/>
                  </a:lnTo>
                  <a:lnTo>
                    <a:pt x="112831" y="2313"/>
                  </a:lnTo>
                  <a:lnTo>
                    <a:pt x="112728" y="2109"/>
                  </a:lnTo>
                  <a:lnTo>
                    <a:pt x="112613" y="1906"/>
                  </a:lnTo>
                  <a:lnTo>
                    <a:pt x="112492" y="1721"/>
                  </a:lnTo>
                  <a:lnTo>
                    <a:pt x="112371" y="1536"/>
                  </a:lnTo>
                  <a:lnTo>
                    <a:pt x="112244" y="1360"/>
                  </a:lnTo>
                  <a:lnTo>
                    <a:pt x="112104" y="1193"/>
                  </a:lnTo>
                  <a:lnTo>
                    <a:pt x="111965" y="1036"/>
                  </a:lnTo>
                  <a:lnTo>
                    <a:pt x="111820" y="897"/>
                  </a:lnTo>
                  <a:lnTo>
                    <a:pt x="111674" y="759"/>
                  </a:lnTo>
                  <a:lnTo>
                    <a:pt x="111517" y="629"/>
                  </a:lnTo>
                  <a:lnTo>
                    <a:pt x="111360" y="518"/>
                  </a:lnTo>
                  <a:lnTo>
                    <a:pt x="111202" y="407"/>
                  </a:lnTo>
                  <a:lnTo>
                    <a:pt x="111039" y="315"/>
                  </a:lnTo>
                  <a:lnTo>
                    <a:pt x="110869" y="231"/>
                  </a:lnTo>
                  <a:lnTo>
                    <a:pt x="110694" y="167"/>
                  </a:lnTo>
                  <a:lnTo>
                    <a:pt x="110524" y="102"/>
                  </a:lnTo>
                  <a:lnTo>
                    <a:pt x="110342" y="65"/>
                  </a:lnTo>
                  <a:lnTo>
                    <a:pt x="110161" y="28"/>
                  </a:lnTo>
                  <a:lnTo>
                    <a:pt x="109979" y="9"/>
                  </a:lnTo>
                  <a:lnTo>
                    <a:pt x="109798" y="0"/>
                  </a:lnTo>
                  <a:lnTo>
                    <a:pt x="109798" y="0"/>
                  </a:lnTo>
                  <a:lnTo>
                    <a:pt x="109670" y="0"/>
                  </a:lnTo>
                  <a:lnTo>
                    <a:pt x="109670" y="0"/>
                  </a:lnTo>
                  <a:lnTo>
                    <a:pt x="109658" y="0"/>
                  </a:lnTo>
                  <a:lnTo>
                    <a:pt x="109658" y="0"/>
                  </a:lnTo>
                  <a:lnTo>
                    <a:pt x="108514" y="74"/>
                  </a:lnTo>
                  <a:lnTo>
                    <a:pt x="107370" y="148"/>
                  </a:lnTo>
                  <a:lnTo>
                    <a:pt x="106237" y="231"/>
                  </a:lnTo>
                  <a:lnTo>
                    <a:pt x="105111" y="324"/>
                  </a:lnTo>
                  <a:lnTo>
                    <a:pt x="103985" y="426"/>
                  </a:lnTo>
                  <a:lnTo>
                    <a:pt x="102871" y="527"/>
                  </a:lnTo>
                  <a:lnTo>
                    <a:pt x="101763" y="648"/>
                  </a:lnTo>
                  <a:lnTo>
                    <a:pt x="100661" y="777"/>
                  </a:lnTo>
                  <a:lnTo>
                    <a:pt x="99565" y="907"/>
                  </a:lnTo>
                  <a:lnTo>
                    <a:pt x="98481" y="1045"/>
                  </a:lnTo>
                  <a:lnTo>
                    <a:pt x="97397" y="1203"/>
                  </a:lnTo>
                  <a:lnTo>
                    <a:pt x="96326" y="1360"/>
                  </a:lnTo>
                  <a:lnTo>
                    <a:pt x="95254" y="1526"/>
                  </a:lnTo>
                  <a:lnTo>
                    <a:pt x="94194" y="1702"/>
                  </a:lnTo>
                  <a:lnTo>
                    <a:pt x="93141" y="1878"/>
                  </a:lnTo>
                  <a:lnTo>
                    <a:pt x="92093" y="2072"/>
                  </a:lnTo>
                  <a:lnTo>
                    <a:pt x="91052" y="2276"/>
                  </a:lnTo>
                  <a:lnTo>
                    <a:pt x="90017" y="2479"/>
                  </a:lnTo>
                  <a:lnTo>
                    <a:pt x="88987" y="2692"/>
                  </a:lnTo>
                  <a:lnTo>
                    <a:pt x="87970" y="2923"/>
                  </a:lnTo>
                  <a:lnTo>
                    <a:pt x="86959" y="3155"/>
                  </a:lnTo>
                  <a:lnTo>
                    <a:pt x="85948" y="3395"/>
                  </a:lnTo>
                  <a:lnTo>
                    <a:pt x="84949" y="3645"/>
                  </a:lnTo>
                  <a:lnTo>
                    <a:pt x="83956" y="3904"/>
                  </a:lnTo>
                  <a:lnTo>
                    <a:pt x="82969" y="4163"/>
                  </a:lnTo>
                  <a:lnTo>
                    <a:pt x="81994" y="4440"/>
                  </a:lnTo>
                  <a:lnTo>
                    <a:pt x="81019" y="4718"/>
                  </a:lnTo>
                  <a:lnTo>
                    <a:pt x="80051" y="5014"/>
                  </a:lnTo>
                  <a:lnTo>
                    <a:pt x="79094" y="5310"/>
                  </a:lnTo>
                  <a:lnTo>
                    <a:pt x="78143" y="5615"/>
                  </a:lnTo>
                  <a:lnTo>
                    <a:pt x="77199" y="5930"/>
                  </a:lnTo>
                  <a:lnTo>
                    <a:pt x="76260" y="6254"/>
                  </a:lnTo>
                  <a:lnTo>
                    <a:pt x="75334" y="6587"/>
                  </a:lnTo>
                  <a:lnTo>
                    <a:pt x="74408" y="6920"/>
                  </a:lnTo>
                  <a:lnTo>
                    <a:pt x="73493" y="7271"/>
                  </a:lnTo>
                  <a:lnTo>
                    <a:pt x="72579" y="7623"/>
                  </a:lnTo>
                  <a:lnTo>
                    <a:pt x="71677" y="7993"/>
                  </a:lnTo>
                  <a:lnTo>
                    <a:pt x="70781" y="8363"/>
                  </a:lnTo>
                  <a:lnTo>
                    <a:pt x="69897" y="8742"/>
                  </a:lnTo>
                  <a:lnTo>
                    <a:pt x="69013" y="9131"/>
                  </a:lnTo>
                  <a:lnTo>
                    <a:pt x="68141" y="9528"/>
                  </a:lnTo>
                  <a:lnTo>
                    <a:pt x="67275" y="9935"/>
                  </a:lnTo>
                  <a:lnTo>
                    <a:pt x="66415" y="10342"/>
                  </a:lnTo>
                  <a:lnTo>
                    <a:pt x="65562" y="10768"/>
                  </a:lnTo>
                  <a:lnTo>
                    <a:pt x="64714" y="11194"/>
                  </a:lnTo>
                  <a:lnTo>
                    <a:pt x="63878" y="11628"/>
                  </a:lnTo>
                  <a:lnTo>
                    <a:pt x="63043" y="12072"/>
                  </a:lnTo>
                  <a:lnTo>
                    <a:pt x="62219" y="12526"/>
                  </a:lnTo>
                  <a:lnTo>
                    <a:pt x="61402" y="12988"/>
                  </a:lnTo>
                  <a:lnTo>
                    <a:pt x="60591" y="13460"/>
                  </a:lnTo>
                  <a:lnTo>
                    <a:pt x="59791" y="13941"/>
                  </a:lnTo>
                  <a:lnTo>
                    <a:pt x="58998" y="14422"/>
                  </a:lnTo>
                  <a:lnTo>
                    <a:pt x="58205" y="14912"/>
                  </a:lnTo>
                  <a:lnTo>
                    <a:pt x="57424" y="15421"/>
                  </a:lnTo>
                  <a:lnTo>
                    <a:pt x="56655" y="15930"/>
                  </a:lnTo>
                  <a:lnTo>
                    <a:pt x="55886" y="16448"/>
                  </a:lnTo>
                  <a:lnTo>
                    <a:pt x="55129" y="16975"/>
                  </a:lnTo>
                  <a:lnTo>
                    <a:pt x="54379" y="17503"/>
                  </a:lnTo>
                  <a:lnTo>
                    <a:pt x="53634" y="18048"/>
                  </a:lnTo>
                  <a:lnTo>
                    <a:pt x="52895" y="18603"/>
                  </a:lnTo>
                  <a:lnTo>
                    <a:pt x="52163" y="19159"/>
                  </a:lnTo>
                  <a:lnTo>
                    <a:pt x="51442" y="19723"/>
                  </a:lnTo>
                  <a:lnTo>
                    <a:pt x="50728" y="20296"/>
                  </a:lnTo>
                  <a:lnTo>
                    <a:pt x="50019" y="20879"/>
                  </a:lnTo>
                  <a:lnTo>
                    <a:pt x="50019" y="20879"/>
                  </a:lnTo>
                  <a:lnTo>
                    <a:pt x="49395" y="21406"/>
                  </a:lnTo>
                  <a:lnTo>
                    <a:pt x="48772" y="21943"/>
                  </a:lnTo>
                  <a:lnTo>
                    <a:pt x="48160" y="22480"/>
                  </a:lnTo>
                  <a:lnTo>
                    <a:pt x="47549" y="23035"/>
                  </a:lnTo>
                  <a:lnTo>
                    <a:pt x="46943" y="23590"/>
                  </a:lnTo>
                  <a:lnTo>
                    <a:pt x="46344" y="24154"/>
                  </a:lnTo>
                  <a:lnTo>
                    <a:pt x="45744" y="24718"/>
                  </a:lnTo>
                  <a:lnTo>
                    <a:pt x="45157" y="25292"/>
                  </a:lnTo>
                  <a:lnTo>
                    <a:pt x="44570" y="25875"/>
                  </a:lnTo>
                  <a:lnTo>
                    <a:pt x="43995" y="26467"/>
                  </a:lnTo>
                  <a:lnTo>
                    <a:pt x="43419" y="27068"/>
                  </a:lnTo>
                  <a:lnTo>
                    <a:pt x="42850" y="27669"/>
                  </a:lnTo>
                  <a:lnTo>
                    <a:pt x="42287" y="28280"/>
                  </a:lnTo>
                  <a:lnTo>
                    <a:pt x="41730" y="28900"/>
                  </a:lnTo>
                  <a:lnTo>
                    <a:pt x="41173" y="29519"/>
                  </a:lnTo>
                  <a:lnTo>
                    <a:pt x="40628" y="30149"/>
                  </a:lnTo>
                  <a:lnTo>
                    <a:pt x="40083" y="30787"/>
                  </a:lnTo>
                  <a:lnTo>
                    <a:pt x="39544" y="31434"/>
                  </a:lnTo>
                  <a:lnTo>
                    <a:pt x="39012" y="32091"/>
                  </a:lnTo>
                  <a:lnTo>
                    <a:pt x="38485" y="32748"/>
                  </a:lnTo>
                  <a:lnTo>
                    <a:pt x="37964" y="33414"/>
                  </a:lnTo>
                  <a:lnTo>
                    <a:pt x="37450" y="34080"/>
                  </a:lnTo>
                  <a:lnTo>
                    <a:pt x="36941" y="34765"/>
                  </a:lnTo>
                  <a:lnTo>
                    <a:pt x="36432" y="35449"/>
                  </a:lnTo>
                  <a:lnTo>
                    <a:pt x="35936" y="36143"/>
                  </a:lnTo>
                  <a:lnTo>
                    <a:pt x="35439" y="36837"/>
                  </a:lnTo>
                  <a:lnTo>
                    <a:pt x="34949" y="37540"/>
                  </a:lnTo>
                  <a:lnTo>
                    <a:pt x="34465" y="38252"/>
                  </a:lnTo>
                  <a:lnTo>
                    <a:pt x="33986" y="38974"/>
                  </a:lnTo>
                  <a:lnTo>
                    <a:pt x="33514" y="39705"/>
                  </a:lnTo>
                  <a:lnTo>
                    <a:pt x="33042" y="40435"/>
                  </a:lnTo>
                  <a:lnTo>
                    <a:pt x="32581" y="41176"/>
                  </a:lnTo>
                  <a:lnTo>
                    <a:pt x="32121" y="41916"/>
                  </a:lnTo>
                  <a:lnTo>
                    <a:pt x="31673" y="42674"/>
                  </a:lnTo>
                  <a:lnTo>
                    <a:pt x="31225" y="43433"/>
                  </a:lnTo>
                  <a:lnTo>
                    <a:pt x="30783" y="44201"/>
                  </a:lnTo>
                  <a:lnTo>
                    <a:pt x="30347" y="44968"/>
                  </a:lnTo>
                  <a:lnTo>
                    <a:pt x="29917" y="45745"/>
                  </a:lnTo>
                  <a:lnTo>
                    <a:pt x="29494" y="46532"/>
                  </a:lnTo>
                  <a:lnTo>
                    <a:pt x="29070" y="47327"/>
                  </a:lnTo>
                  <a:lnTo>
                    <a:pt x="28658" y="48123"/>
                  </a:lnTo>
                  <a:lnTo>
                    <a:pt x="28246" y="48937"/>
                  </a:lnTo>
                  <a:lnTo>
                    <a:pt x="27847" y="49742"/>
                  </a:lnTo>
                  <a:lnTo>
                    <a:pt x="27447" y="50565"/>
                  </a:lnTo>
                  <a:lnTo>
                    <a:pt x="27054" y="51388"/>
                  </a:lnTo>
                  <a:lnTo>
                    <a:pt x="26666" y="52221"/>
                  </a:lnTo>
                  <a:lnTo>
                    <a:pt x="26285" y="53063"/>
                  </a:lnTo>
                  <a:lnTo>
                    <a:pt x="25909" y="53905"/>
                  </a:lnTo>
                  <a:lnTo>
                    <a:pt x="25540" y="54756"/>
                  </a:lnTo>
                  <a:lnTo>
                    <a:pt x="25177" y="55616"/>
                  </a:lnTo>
                  <a:lnTo>
                    <a:pt x="24813" y="56476"/>
                  </a:lnTo>
                  <a:lnTo>
                    <a:pt x="24462" y="57346"/>
                  </a:lnTo>
                  <a:lnTo>
                    <a:pt x="24111" y="58225"/>
                  </a:lnTo>
                  <a:lnTo>
                    <a:pt x="23766" y="59113"/>
                  </a:lnTo>
                  <a:lnTo>
                    <a:pt x="23433" y="60001"/>
                  </a:lnTo>
                  <a:lnTo>
                    <a:pt x="23100" y="60898"/>
                  </a:lnTo>
                  <a:lnTo>
                    <a:pt x="22773" y="61796"/>
                  </a:lnTo>
                  <a:lnTo>
                    <a:pt x="22452" y="62711"/>
                  </a:lnTo>
                  <a:lnTo>
                    <a:pt x="22131" y="63627"/>
                  </a:lnTo>
                  <a:lnTo>
                    <a:pt x="21822" y="64552"/>
                  </a:lnTo>
                  <a:lnTo>
                    <a:pt x="21520" y="65477"/>
                  </a:lnTo>
                  <a:lnTo>
                    <a:pt x="21223" y="66412"/>
                  </a:lnTo>
                  <a:lnTo>
                    <a:pt x="20926" y="67355"/>
                  </a:lnTo>
                  <a:lnTo>
                    <a:pt x="20642" y="68299"/>
                  </a:lnTo>
                  <a:lnTo>
                    <a:pt x="20642" y="68299"/>
                  </a:lnTo>
                  <a:lnTo>
                    <a:pt x="20563" y="68577"/>
                  </a:lnTo>
                  <a:lnTo>
                    <a:pt x="20496" y="68854"/>
                  </a:lnTo>
                  <a:lnTo>
                    <a:pt x="20436" y="69132"/>
                  </a:lnTo>
                  <a:lnTo>
                    <a:pt x="20387" y="69418"/>
                  </a:lnTo>
                  <a:lnTo>
                    <a:pt x="20351" y="69696"/>
                  </a:lnTo>
                  <a:lnTo>
                    <a:pt x="20321" y="69983"/>
                  </a:lnTo>
                  <a:lnTo>
                    <a:pt x="20303" y="70260"/>
                  </a:lnTo>
                  <a:lnTo>
                    <a:pt x="20296" y="70547"/>
                  </a:lnTo>
                  <a:lnTo>
                    <a:pt x="20296" y="70834"/>
                  </a:lnTo>
                  <a:lnTo>
                    <a:pt x="20303" y="71111"/>
                  </a:lnTo>
                  <a:lnTo>
                    <a:pt x="20321" y="71389"/>
                  </a:lnTo>
                  <a:lnTo>
                    <a:pt x="20345" y="71666"/>
                  </a:lnTo>
                  <a:lnTo>
                    <a:pt x="20381" y="71944"/>
                  </a:lnTo>
                  <a:lnTo>
                    <a:pt x="20424" y="72212"/>
                  </a:lnTo>
                  <a:lnTo>
                    <a:pt x="20472" y="72480"/>
                  </a:lnTo>
                  <a:lnTo>
                    <a:pt x="20533" y="72749"/>
                  </a:lnTo>
                  <a:lnTo>
                    <a:pt x="20599" y="73008"/>
                  </a:lnTo>
                  <a:lnTo>
                    <a:pt x="20678" y="73257"/>
                  </a:lnTo>
                  <a:lnTo>
                    <a:pt x="20757" y="73507"/>
                  </a:lnTo>
                  <a:lnTo>
                    <a:pt x="20853" y="73748"/>
                  </a:lnTo>
                  <a:lnTo>
                    <a:pt x="20950" y="73979"/>
                  </a:lnTo>
                  <a:lnTo>
                    <a:pt x="21059" y="74210"/>
                  </a:lnTo>
                  <a:lnTo>
                    <a:pt x="21168" y="74432"/>
                  </a:lnTo>
                  <a:lnTo>
                    <a:pt x="21289" y="74645"/>
                  </a:lnTo>
                  <a:lnTo>
                    <a:pt x="21423" y="74849"/>
                  </a:lnTo>
                  <a:lnTo>
                    <a:pt x="21556" y="75043"/>
                  </a:lnTo>
                  <a:lnTo>
                    <a:pt x="21701" y="75228"/>
                  </a:lnTo>
                  <a:lnTo>
                    <a:pt x="21846" y="75404"/>
                  </a:lnTo>
                  <a:lnTo>
                    <a:pt x="22004" y="75570"/>
                  </a:lnTo>
                  <a:lnTo>
                    <a:pt x="22167" y="75727"/>
                  </a:lnTo>
                  <a:lnTo>
                    <a:pt x="22337" y="75866"/>
                  </a:lnTo>
                  <a:lnTo>
                    <a:pt x="22512" y="76005"/>
                  </a:lnTo>
                  <a:lnTo>
                    <a:pt x="22512" y="76005"/>
                  </a:lnTo>
                  <a:lnTo>
                    <a:pt x="22706" y="76125"/>
                  </a:lnTo>
                  <a:lnTo>
                    <a:pt x="22900" y="76236"/>
                  </a:lnTo>
                  <a:lnTo>
                    <a:pt x="23100" y="76329"/>
                  </a:lnTo>
                  <a:lnTo>
                    <a:pt x="23300" y="76403"/>
                  </a:lnTo>
                  <a:lnTo>
                    <a:pt x="23499" y="76458"/>
                  </a:lnTo>
                  <a:lnTo>
                    <a:pt x="23699" y="76504"/>
                  </a:lnTo>
                  <a:lnTo>
                    <a:pt x="23899" y="76523"/>
                  </a:lnTo>
                  <a:lnTo>
                    <a:pt x="24099" y="76532"/>
                  </a:lnTo>
                  <a:lnTo>
                    <a:pt x="24099" y="76532"/>
                  </a:lnTo>
                  <a:lnTo>
                    <a:pt x="24232" y="76532"/>
                  </a:lnTo>
                  <a:lnTo>
                    <a:pt x="24365" y="76523"/>
                  </a:lnTo>
                  <a:lnTo>
                    <a:pt x="24498" y="76504"/>
                  </a:lnTo>
                  <a:lnTo>
                    <a:pt x="24632" y="76477"/>
                  </a:lnTo>
                  <a:lnTo>
                    <a:pt x="24765" y="76440"/>
                  </a:lnTo>
                  <a:lnTo>
                    <a:pt x="24892" y="76403"/>
                  </a:lnTo>
                  <a:lnTo>
                    <a:pt x="25025" y="76356"/>
                  </a:lnTo>
                  <a:lnTo>
                    <a:pt x="25152" y="76301"/>
                  </a:lnTo>
                  <a:lnTo>
                    <a:pt x="25279" y="76245"/>
                  </a:lnTo>
                  <a:lnTo>
                    <a:pt x="25407" y="76181"/>
                  </a:lnTo>
                  <a:lnTo>
                    <a:pt x="25534" y="76107"/>
                  </a:lnTo>
                  <a:lnTo>
                    <a:pt x="25655" y="76023"/>
                  </a:lnTo>
                  <a:lnTo>
                    <a:pt x="25776" y="75940"/>
                  </a:lnTo>
                  <a:lnTo>
                    <a:pt x="25891" y="75848"/>
                  </a:lnTo>
                  <a:lnTo>
                    <a:pt x="26012" y="75746"/>
                  </a:lnTo>
                  <a:lnTo>
                    <a:pt x="26127" y="75635"/>
                  </a:lnTo>
                  <a:lnTo>
                    <a:pt x="26236" y="75524"/>
                  </a:lnTo>
                  <a:lnTo>
                    <a:pt x="26345" y="75404"/>
                  </a:lnTo>
                  <a:lnTo>
                    <a:pt x="26454" y="75283"/>
                  </a:lnTo>
                  <a:lnTo>
                    <a:pt x="26557" y="75154"/>
                  </a:lnTo>
                  <a:lnTo>
                    <a:pt x="26660" y="75015"/>
                  </a:lnTo>
                  <a:lnTo>
                    <a:pt x="26757" y="74876"/>
                  </a:lnTo>
                  <a:lnTo>
                    <a:pt x="26854" y="74728"/>
                  </a:lnTo>
                  <a:lnTo>
                    <a:pt x="26945" y="74571"/>
                  </a:lnTo>
                  <a:lnTo>
                    <a:pt x="27035" y="74414"/>
                  </a:lnTo>
                  <a:lnTo>
                    <a:pt x="27120" y="74247"/>
                  </a:lnTo>
                  <a:lnTo>
                    <a:pt x="27205" y="74072"/>
                  </a:lnTo>
                  <a:lnTo>
                    <a:pt x="27284" y="73896"/>
                  </a:lnTo>
                  <a:lnTo>
                    <a:pt x="27356" y="73720"/>
                  </a:lnTo>
                  <a:lnTo>
                    <a:pt x="27429" y="73526"/>
                  </a:lnTo>
                  <a:lnTo>
                    <a:pt x="27496" y="73341"/>
                  </a:lnTo>
                  <a:lnTo>
                    <a:pt x="27556" y="73137"/>
                  </a:lnTo>
                  <a:lnTo>
                    <a:pt x="27556" y="73137"/>
                  </a:lnTo>
                  <a:lnTo>
                    <a:pt x="27822" y="72258"/>
                  </a:lnTo>
                  <a:lnTo>
                    <a:pt x="28101" y="71380"/>
                  </a:lnTo>
                  <a:lnTo>
                    <a:pt x="28380" y="70510"/>
                  </a:lnTo>
                  <a:lnTo>
                    <a:pt x="28664" y="69650"/>
                  </a:lnTo>
                  <a:lnTo>
                    <a:pt x="28949" y="68789"/>
                  </a:lnTo>
                  <a:lnTo>
                    <a:pt x="29245" y="67938"/>
                  </a:lnTo>
                  <a:lnTo>
                    <a:pt x="29548" y="67096"/>
                  </a:lnTo>
                  <a:lnTo>
                    <a:pt x="29851" y="66255"/>
                  </a:lnTo>
                  <a:lnTo>
                    <a:pt x="30160" y="65422"/>
                  </a:lnTo>
                  <a:lnTo>
                    <a:pt x="30474" y="64599"/>
                  </a:lnTo>
                  <a:lnTo>
                    <a:pt x="30795" y="63785"/>
                  </a:lnTo>
                  <a:lnTo>
                    <a:pt x="31122" y="62971"/>
                  </a:lnTo>
                  <a:lnTo>
                    <a:pt x="31455" y="62166"/>
                  </a:lnTo>
                  <a:lnTo>
                    <a:pt x="31794" y="61361"/>
                  </a:lnTo>
                  <a:lnTo>
                    <a:pt x="32133" y="60575"/>
                  </a:lnTo>
                  <a:lnTo>
                    <a:pt x="32485" y="59788"/>
                  </a:lnTo>
                  <a:lnTo>
                    <a:pt x="32836" y="59011"/>
                  </a:lnTo>
                  <a:lnTo>
                    <a:pt x="33193" y="58234"/>
                  </a:lnTo>
                  <a:lnTo>
                    <a:pt x="33556" y="57466"/>
                  </a:lnTo>
                  <a:lnTo>
                    <a:pt x="33926" y="56708"/>
                  </a:lnTo>
                  <a:lnTo>
                    <a:pt x="34301" y="55949"/>
                  </a:lnTo>
                  <a:lnTo>
                    <a:pt x="34682" y="55209"/>
                  </a:lnTo>
                  <a:lnTo>
                    <a:pt x="35064" y="54460"/>
                  </a:lnTo>
                  <a:lnTo>
                    <a:pt x="35457" y="53729"/>
                  </a:lnTo>
                  <a:lnTo>
                    <a:pt x="35851" y="52998"/>
                  </a:lnTo>
                  <a:lnTo>
                    <a:pt x="36251" y="52277"/>
                  </a:lnTo>
                  <a:lnTo>
                    <a:pt x="36656" y="51564"/>
                  </a:lnTo>
                  <a:lnTo>
                    <a:pt x="37068" y="50852"/>
                  </a:lnTo>
                  <a:lnTo>
                    <a:pt x="37486" y="50149"/>
                  </a:lnTo>
                  <a:lnTo>
                    <a:pt x="37910" y="49455"/>
                  </a:lnTo>
                  <a:lnTo>
                    <a:pt x="38340" y="48770"/>
                  </a:lnTo>
                  <a:lnTo>
                    <a:pt x="38769" y="48086"/>
                  </a:lnTo>
                  <a:lnTo>
                    <a:pt x="39211" y="47411"/>
                  </a:lnTo>
                  <a:lnTo>
                    <a:pt x="39653" y="46735"/>
                  </a:lnTo>
                  <a:lnTo>
                    <a:pt x="40101" y="46069"/>
                  </a:lnTo>
                  <a:lnTo>
                    <a:pt x="40556" y="45412"/>
                  </a:lnTo>
                  <a:lnTo>
                    <a:pt x="41016" y="44765"/>
                  </a:lnTo>
                  <a:lnTo>
                    <a:pt x="41482" y="44117"/>
                  </a:lnTo>
                  <a:lnTo>
                    <a:pt x="41954" y="43479"/>
                  </a:lnTo>
                  <a:lnTo>
                    <a:pt x="42433" y="42850"/>
                  </a:lnTo>
                  <a:lnTo>
                    <a:pt x="42911" y="42221"/>
                  </a:lnTo>
                  <a:lnTo>
                    <a:pt x="43401" y="41601"/>
                  </a:lnTo>
                  <a:lnTo>
                    <a:pt x="43892" y="40991"/>
                  </a:lnTo>
                  <a:lnTo>
                    <a:pt x="44388" y="40389"/>
                  </a:lnTo>
                  <a:lnTo>
                    <a:pt x="44891" y="39788"/>
                  </a:lnTo>
                  <a:lnTo>
                    <a:pt x="45399" y="39196"/>
                  </a:lnTo>
                  <a:lnTo>
                    <a:pt x="45914" y="38604"/>
                  </a:lnTo>
                  <a:lnTo>
                    <a:pt x="46435" y="38021"/>
                  </a:lnTo>
                  <a:lnTo>
                    <a:pt x="46961" y="37447"/>
                  </a:lnTo>
                  <a:lnTo>
                    <a:pt x="47494" y="36883"/>
                  </a:lnTo>
                  <a:lnTo>
                    <a:pt x="48027" y="36319"/>
                  </a:lnTo>
                  <a:lnTo>
                    <a:pt x="48572" y="35764"/>
                  </a:lnTo>
                  <a:lnTo>
                    <a:pt x="49117" y="35209"/>
                  </a:lnTo>
                  <a:lnTo>
                    <a:pt x="49668" y="34672"/>
                  </a:lnTo>
                  <a:lnTo>
                    <a:pt x="50225" y="34136"/>
                  </a:lnTo>
                  <a:lnTo>
                    <a:pt x="50788" y="33599"/>
                  </a:lnTo>
                  <a:lnTo>
                    <a:pt x="51357" y="33081"/>
                  </a:lnTo>
                  <a:lnTo>
                    <a:pt x="51932" y="32563"/>
                  </a:lnTo>
                  <a:lnTo>
                    <a:pt x="52514" y="32054"/>
                  </a:lnTo>
                  <a:lnTo>
                    <a:pt x="53101" y="31545"/>
                  </a:lnTo>
                  <a:lnTo>
                    <a:pt x="53688" y="31046"/>
                  </a:lnTo>
                  <a:lnTo>
                    <a:pt x="54288" y="30556"/>
                  </a:lnTo>
                  <a:lnTo>
                    <a:pt x="54887" y="30065"/>
                  </a:lnTo>
                  <a:lnTo>
                    <a:pt x="55493" y="29593"/>
                  </a:lnTo>
                  <a:lnTo>
                    <a:pt x="56104" y="29112"/>
                  </a:lnTo>
                  <a:lnTo>
                    <a:pt x="56728" y="28650"/>
                  </a:lnTo>
                  <a:lnTo>
                    <a:pt x="57351" y="28187"/>
                  </a:lnTo>
                  <a:lnTo>
                    <a:pt x="57981" y="27734"/>
                  </a:lnTo>
                  <a:lnTo>
                    <a:pt x="58611" y="27281"/>
                  </a:lnTo>
                  <a:lnTo>
                    <a:pt x="59253" y="26846"/>
                  </a:lnTo>
                  <a:lnTo>
                    <a:pt x="59900" y="26411"/>
                  </a:lnTo>
                  <a:lnTo>
                    <a:pt x="60548" y="25976"/>
                  </a:lnTo>
                  <a:lnTo>
                    <a:pt x="61208" y="25560"/>
                  </a:lnTo>
                  <a:lnTo>
                    <a:pt x="61868" y="25135"/>
                  </a:lnTo>
                  <a:lnTo>
                    <a:pt x="62540" y="24728"/>
                  </a:lnTo>
                  <a:lnTo>
                    <a:pt x="63212" y="24321"/>
                  </a:lnTo>
                  <a:lnTo>
                    <a:pt x="63891" y="23923"/>
                  </a:lnTo>
                  <a:lnTo>
                    <a:pt x="64575" y="23534"/>
                  </a:lnTo>
                  <a:lnTo>
                    <a:pt x="65265" y="23146"/>
                  </a:lnTo>
                  <a:lnTo>
                    <a:pt x="65961" y="22766"/>
                  </a:lnTo>
                  <a:lnTo>
                    <a:pt x="66664" y="22396"/>
                  </a:lnTo>
                  <a:lnTo>
                    <a:pt x="67372" y="22036"/>
                  </a:lnTo>
                  <a:lnTo>
                    <a:pt x="68086" y="21675"/>
                  </a:lnTo>
                  <a:lnTo>
                    <a:pt x="68801" y="21314"/>
                  </a:lnTo>
                  <a:lnTo>
                    <a:pt x="69527" y="20972"/>
                  </a:lnTo>
                  <a:lnTo>
                    <a:pt x="70254" y="20629"/>
                  </a:lnTo>
                  <a:lnTo>
                    <a:pt x="70993" y="20296"/>
                  </a:lnTo>
                  <a:lnTo>
                    <a:pt x="71731" y="19963"/>
                  </a:lnTo>
                  <a:lnTo>
                    <a:pt x="72476" y="19640"/>
                  </a:lnTo>
                  <a:lnTo>
                    <a:pt x="73227" y="19325"/>
                  </a:lnTo>
                  <a:lnTo>
                    <a:pt x="73984" y="19011"/>
                  </a:lnTo>
                  <a:lnTo>
                    <a:pt x="74747" y="18705"/>
                  </a:lnTo>
                  <a:lnTo>
                    <a:pt x="75516" y="18409"/>
                  </a:lnTo>
                  <a:lnTo>
                    <a:pt x="76291" y="18122"/>
                  </a:lnTo>
                  <a:lnTo>
                    <a:pt x="77072" y="17836"/>
                  </a:lnTo>
                  <a:lnTo>
                    <a:pt x="77859" y="17558"/>
                  </a:lnTo>
                  <a:lnTo>
                    <a:pt x="78646" y="17281"/>
                  </a:lnTo>
                  <a:lnTo>
                    <a:pt x="79445" y="17012"/>
                  </a:lnTo>
                  <a:lnTo>
                    <a:pt x="80250" y="16753"/>
                  </a:lnTo>
                  <a:lnTo>
                    <a:pt x="81056" y="16504"/>
                  </a:lnTo>
                  <a:lnTo>
                    <a:pt x="81867" y="16254"/>
                  </a:lnTo>
                  <a:lnTo>
                    <a:pt x="82690" y="16013"/>
                  </a:lnTo>
                  <a:lnTo>
                    <a:pt x="83514" y="15773"/>
                  </a:lnTo>
                  <a:lnTo>
                    <a:pt x="84343" y="15541"/>
                  </a:lnTo>
                  <a:lnTo>
                    <a:pt x="85179" y="15319"/>
                  </a:lnTo>
                  <a:lnTo>
                    <a:pt x="86021" y="15107"/>
                  </a:lnTo>
                  <a:lnTo>
                    <a:pt x="86868" y="14894"/>
                  </a:lnTo>
                  <a:lnTo>
                    <a:pt x="87722" y="14690"/>
                  </a:lnTo>
                  <a:lnTo>
                    <a:pt x="88582" y="14487"/>
                  </a:lnTo>
                  <a:lnTo>
                    <a:pt x="89448" y="14302"/>
                  </a:lnTo>
                  <a:lnTo>
                    <a:pt x="90319" y="14108"/>
                  </a:lnTo>
                  <a:lnTo>
                    <a:pt x="91197" y="13932"/>
                  </a:lnTo>
                  <a:lnTo>
                    <a:pt x="92075" y="13756"/>
                  </a:lnTo>
                  <a:lnTo>
                    <a:pt x="92965" y="13590"/>
                  </a:lnTo>
                  <a:lnTo>
                    <a:pt x="93855" y="13423"/>
                  </a:lnTo>
                  <a:lnTo>
                    <a:pt x="94758" y="13275"/>
                  </a:lnTo>
                  <a:lnTo>
                    <a:pt x="95660" y="13127"/>
                  </a:lnTo>
                  <a:lnTo>
                    <a:pt x="96574" y="12979"/>
                  </a:lnTo>
                  <a:lnTo>
                    <a:pt x="97488" y="12840"/>
                  </a:lnTo>
                  <a:lnTo>
                    <a:pt x="98409" y="12711"/>
                  </a:lnTo>
                  <a:lnTo>
                    <a:pt x="99335" y="12590"/>
                  </a:lnTo>
                  <a:lnTo>
                    <a:pt x="100273" y="12470"/>
                  </a:lnTo>
                  <a:lnTo>
                    <a:pt x="101212" y="12359"/>
                  </a:lnTo>
                  <a:lnTo>
                    <a:pt x="102156" y="12248"/>
                  </a:lnTo>
                  <a:lnTo>
                    <a:pt x="103107" y="12146"/>
                  </a:lnTo>
                  <a:lnTo>
                    <a:pt x="104064" y="12054"/>
                  </a:lnTo>
                  <a:lnTo>
                    <a:pt x="105026" y="11971"/>
                  </a:lnTo>
                  <a:lnTo>
                    <a:pt x="105989" y="11887"/>
                  </a:lnTo>
                  <a:lnTo>
                    <a:pt x="105989" y="55736"/>
                  </a:lnTo>
                  <a:lnTo>
                    <a:pt x="105989" y="55736"/>
                  </a:lnTo>
                  <a:lnTo>
                    <a:pt x="104972" y="55792"/>
                  </a:lnTo>
                  <a:lnTo>
                    <a:pt x="103894" y="55857"/>
                  </a:lnTo>
                  <a:lnTo>
                    <a:pt x="102762" y="55949"/>
                  </a:lnTo>
                  <a:lnTo>
                    <a:pt x="101569" y="56060"/>
                  </a:lnTo>
                  <a:lnTo>
                    <a:pt x="100334" y="56190"/>
                  </a:lnTo>
                  <a:lnTo>
                    <a:pt x="99056" y="56347"/>
                  </a:lnTo>
                  <a:lnTo>
                    <a:pt x="97730" y="56523"/>
                  </a:lnTo>
                  <a:lnTo>
                    <a:pt x="97058" y="56624"/>
                  </a:lnTo>
                  <a:lnTo>
                    <a:pt x="96374" y="56726"/>
                  </a:lnTo>
                  <a:lnTo>
                    <a:pt x="95684" y="56846"/>
                  </a:lnTo>
                  <a:lnTo>
                    <a:pt x="94988" y="56967"/>
                  </a:lnTo>
                  <a:lnTo>
                    <a:pt x="94279" y="57096"/>
                  </a:lnTo>
                  <a:lnTo>
                    <a:pt x="93565" y="57226"/>
                  </a:lnTo>
                  <a:lnTo>
                    <a:pt x="92844" y="57374"/>
                  </a:lnTo>
                  <a:lnTo>
                    <a:pt x="92124" y="57531"/>
                  </a:lnTo>
                  <a:lnTo>
                    <a:pt x="91391" y="57688"/>
                  </a:lnTo>
                  <a:lnTo>
                    <a:pt x="90659" y="57864"/>
                  </a:lnTo>
                  <a:lnTo>
                    <a:pt x="89920" y="58040"/>
                  </a:lnTo>
                  <a:lnTo>
                    <a:pt x="89181" y="58225"/>
                  </a:lnTo>
                  <a:lnTo>
                    <a:pt x="88436" y="58428"/>
                  </a:lnTo>
                  <a:lnTo>
                    <a:pt x="87686" y="58632"/>
                  </a:lnTo>
                  <a:lnTo>
                    <a:pt x="86941" y="58854"/>
                  </a:lnTo>
                  <a:lnTo>
                    <a:pt x="86190" y="59085"/>
                  </a:lnTo>
                  <a:lnTo>
                    <a:pt x="85439" y="59316"/>
                  </a:lnTo>
                  <a:lnTo>
                    <a:pt x="84682" y="59566"/>
                  </a:lnTo>
                  <a:lnTo>
                    <a:pt x="83932" y="59825"/>
                  </a:lnTo>
                  <a:lnTo>
                    <a:pt x="83181" y="60103"/>
                  </a:lnTo>
                  <a:lnTo>
                    <a:pt x="82430" y="60380"/>
                  </a:lnTo>
                  <a:lnTo>
                    <a:pt x="81679" y="60676"/>
                  </a:lnTo>
                  <a:lnTo>
                    <a:pt x="80935" y="60982"/>
                  </a:lnTo>
                  <a:lnTo>
                    <a:pt x="80190" y="61296"/>
                  </a:lnTo>
                  <a:lnTo>
                    <a:pt x="79445" y="61629"/>
                  </a:lnTo>
                  <a:lnTo>
                    <a:pt x="78706" y="61971"/>
                  </a:lnTo>
                  <a:lnTo>
                    <a:pt x="77974" y="62323"/>
                  </a:lnTo>
                  <a:lnTo>
                    <a:pt x="77247" y="62693"/>
                  </a:lnTo>
                  <a:lnTo>
                    <a:pt x="76521" y="63072"/>
                  </a:lnTo>
                  <a:lnTo>
                    <a:pt x="75800" y="63461"/>
                  </a:lnTo>
                  <a:lnTo>
                    <a:pt x="75086" y="63868"/>
                  </a:lnTo>
                  <a:lnTo>
                    <a:pt x="74383" y="64293"/>
                  </a:lnTo>
                  <a:lnTo>
                    <a:pt x="73681" y="64728"/>
                  </a:lnTo>
                  <a:lnTo>
                    <a:pt x="72991" y="65172"/>
                  </a:lnTo>
                  <a:lnTo>
                    <a:pt x="72307" y="65635"/>
                  </a:lnTo>
                  <a:lnTo>
                    <a:pt x="71635" y="66116"/>
                  </a:lnTo>
                  <a:lnTo>
                    <a:pt x="70969" y="66606"/>
                  </a:lnTo>
                  <a:lnTo>
                    <a:pt x="70309" y="67115"/>
                  </a:lnTo>
                  <a:lnTo>
                    <a:pt x="69667" y="67642"/>
                  </a:lnTo>
                  <a:lnTo>
                    <a:pt x="69031" y="68179"/>
                  </a:lnTo>
                  <a:lnTo>
                    <a:pt x="68716" y="68456"/>
                  </a:lnTo>
                  <a:lnTo>
                    <a:pt x="68407" y="68734"/>
                  </a:lnTo>
                  <a:lnTo>
                    <a:pt x="68099" y="69021"/>
                  </a:lnTo>
                  <a:lnTo>
                    <a:pt x="67790" y="69307"/>
                  </a:lnTo>
                  <a:lnTo>
                    <a:pt x="67493" y="69594"/>
                  </a:lnTo>
                  <a:lnTo>
                    <a:pt x="67190" y="69890"/>
                  </a:lnTo>
                  <a:lnTo>
                    <a:pt x="66894" y="70195"/>
                  </a:lnTo>
                  <a:lnTo>
                    <a:pt x="66603" y="70491"/>
                  </a:lnTo>
                  <a:lnTo>
                    <a:pt x="66312" y="70806"/>
                  </a:lnTo>
                  <a:lnTo>
                    <a:pt x="66028" y="71111"/>
                  </a:lnTo>
                  <a:lnTo>
                    <a:pt x="65743" y="71435"/>
                  </a:lnTo>
                  <a:lnTo>
                    <a:pt x="65465" y="71750"/>
                  </a:lnTo>
                  <a:lnTo>
                    <a:pt x="65192" y="72073"/>
                  </a:lnTo>
                  <a:lnTo>
                    <a:pt x="64920" y="72406"/>
                  </a:lnTo>
                  <a:lnTo>
                    <a:pt x="64653" y="72739"/>
                  </a:lnTo>
                  <a:lnTo>
                    <a:pt x="64387" y="73072"/>
                  </a:lnTo>
                  <a:lnTo>
                    <a:pt x="64127" y="73415"/>
                  </a:lnTo>
                  <a:lnTo>
                    <a:pt x="63872" y="73766"/>
                  </a:lnTo>
                  <a:lnTo>
                    <a:pt x="63618" y="74118"/>
                  </a:lnTo>
                  <a:lnTo>
                    <a:pt x="63370" y="74469"/>
                  </a:lnTo>
                  <a:lnTo>
                    <a:pt x="63370" y="74469"/>
                  </a:lnTo>
                  <a:lnTo>
                    <a:pt x="62928" y="75117"/>
                  </a:lnTo>
                  <a:lnTo>
                    <a:pt x="62504" y="75764"/>
                  </a:lnTo>
                  <a:lnTo>
                    <a:pt x="62086" y="76421"/>
                  </a:lnTo>
                  <a:lnTo>
                    <a:pt x="61687" y="77069"/>
                  </a:lnTo>
                  <a:lnTo>
                    <a:pt x="61293" y="77726"/>
                  </a:lnTo>
                  <a:lnTo>
                    <a:pt x="60918" y="78373"/>
                  </a:lnTo>
                  <a:lnTo>
                    <a:pt x="60548" y="79030"/>
                  </a:lnTo>
                  <a:lnTo>
                    <a:pt x="60197" y="79687"/>
                  </a:lnTo>
                  <a:lnTo>
                    <a:pt x="59852" y="80344"/>
                  </a:lnTo>
                  <a:lnTo>
                    <a:pt x="59519" y="81010"/>
                  </a:lnTo>
                  <a:lnTo>
                    <a:pt x="59198" y="81666"/>
                  </a:lnTo>
                  <a:lnTo>
                    <a:pt x="58889" y="82333"/>
                  </a:lnTo>
                  <a:lnTo>
                    <a:pt x="58587" y="82989"/>
                  </a:lnTo>
                  <a:lnTo>
                    <a:pt x="58296" y="83655"/>
                  </a:lnTo>
                  <a:lnTo>
                    <a:pt x="58017" y="84321"/>
                  </a:lnTo>
                  <a:lnTo>
                    <a:pt x="57745" y="84988"/>
                  </a:lnTo>
                  <a:lnTo>
                    <a:pt x="57485" y="85663"/>
                  </a:lnTo>
                  <a:lnTo>
                    <a:pt x="57236" y="86329"/>
                  </a:lnTo>
                  <a:lnTo>
                    <a:pt x="56994" y="87004"/>
                  </a:lnTo>
                  <a:lnTo>
                    <a:pt x="56764" y="87670"/>
                  </a:lnTo>
                  <a:lnTo>
                    <a:pt x="56546" y="88346"/>
                  </a:lnTo>
                  <a:lnTo>
                    <a:pt x="56328" y="89021"/>
                  </a:lnTo>
                  <a:lnTo>
                    <a:pt x="56128" y="89696"/>
                  </a:lnTo>
                  <a:lnTo>
                    <a:pt x="55929" y="90371"/>
                  </a:lnTo>
                  <a:lnTo>
                    <a:pt x="55741" y="91047"/>
                  </a:lnTo>
                  <a:lnTo>
                    <a:pt x="55565" y="91731"/>
                  </a:lnTo>
                  <a:lnTo>
                    <a:pt x="55390" y="92407"/>
                  </a:lnTo>
                  <a:lnTo>
                    <a:pt x="55226" y="93091"/>
                  </a:lnTo>
                  <a:lnTo>
                    <a:pt x="55075" y="93776"/>
                  </a:lnTo>
                  <a:lnTo>
                    <a:pt x="54923" y="94451"/>
                  </a:lnTo>
                  <a:lnTo>
                    <a:pt x="54784" y="95136"/>
                  </a:lnTo>
                  <a:lnTo>
                    <a:pt x="54651" y="95820"/>
                  </a:lnTo>
                  <a:lnTo>
                    <a:pt x="54524" y="96514"/>
                  </a:lnTo>
                  <a:lnTo>
                    <a:pt x="54403" y="97199"/>
                  </a:lnTo>
                  <a:lnTo>
                    <a:pt x="54294" y="97883"/>
                  </a:lnTo>
                  <a:lnTo>
                    <a:pt x="54185" y="98577"/>
                  </a:lnTo>
                  <a:lnTo>
                    <a:pt x="54088" y="99262"/>
                  </a:lnTo>
                  <a:lnTo>
                    <a:pt x="53991" y="99955"/>
                  </a:lnTo>
                  <a:lnTo>
                    <a:pt x="53900" y="100649"/>
                  </a:lnTo>
                  <a:lnTo>
                    <a:pt x="53822" y="101343"/>
                  </a:lnTo>
                  <a:lnTo>
                    <a:pt x="53743" y="102037"/>
                  </a:lnTo>
                  <a:lnTo>
                    <a:pt x="53670" y="102731"/>
                  </a:lnTo>
                  <a:lnTo>
                    <a:pt x="53604" y="103424"/>
                  </a:lnTo>
                  <a:lnTo>
                    <a:pt x="53543" y="104127"/>
                  </a:lnTo>
                  <a:lnTo>
                    <a:pt x="53482" y="104821"/>
                  </a:lnTo>
                  <a:lnTo>
                    <a:pt x="53434" y="105515"/>
                  </a:lnTo>
                  <a:lnTo>
                    <a:pt x="53386" y="106218"/>
                  </a:lnTo>
                  <a:lnTo>
                    <a:pt x="53337" y="106921"/>
                  </a:lnTo>
                  <a:lnTo>
                    <a:pt x="53301" y="107615"/>
                  </a:lnTo>
                  <a:lnTo>
                    <a:pt x="53264" y="108318"/>
                  </a:lnTo>
                  <a:lnTo>
                    <a:pt x="53204" y="109724"/>
                  </a:lnTo>
                  <a:lnTo>
                    <a:pt x="53155" y="111140"/>
                  </a:lnTo>
                  <a:lnTo>
                    <a:pt x="53119" y="112546"/>
                  </a:lnTo>
                  <a:lnTo>
                    <a:pt x="53095" y="113961"/>
                  </a:lnTo>
                  <a:lnTo>
                    <a:pt x="53077" y="115377"/>
                  </a:lnTo>
                  <a:lnTo>
                    <a:pt x="53071" y="116801"/>
                  </a:lnTo>
                  <a:lnTo>
                    <a:pt x="53071" y="118226"/>
                  </a:lnTo>
                  <a:lnTo>
                    <a:pt x="53071" y="118226"/>
                  </a:lnTo>
                  <a:lnTo>
                    <a:pt x="53071" y="118328"/>
                  </a:lnTo>
                  <a:lnTo>
                    <a:pt x="53071" y="118328"/>
                  </a:lnTo>
                  <a:lnTo>
                    <a:pt x="53113" y="121982"/>
                  </a:lnTo>
                  <a:lnTo>
                    <a:pt x="53113" y="121982"/>
                  </a:lnTo>
                  <a:lnTo>
                    <a:pt x="52701" y="122019"/>
                  </a:lnTo>
                  <a:lnTo>
                    <a:pt x="52296" y="122074"/>
                  </a:lnTo>
                  <a:lnTo>
                    <a:pt x="51890" y="122148"/>
                  </a:lnTo>
                  <a:lnTo>
                    <a:pt x="51490" y="122231"/>
                  </a:lnTo>
                  <a:lnTo>
                    <a:pt x="51097" y="122324"/>
                  </a:lnTo>
                  <a:lnTo>
                    <a:pt x="50703" y="122435"/>
                  </a:lnTo>
                  <a:lnTo>
                    <a:pt x="50310" y="122564"/>
                  </a:lnTo>
                  <a:lnTo>
                    <a:pt x="49922" y="122703"/>
                  </a:lnTo>
                  <a:lnTo>
                    <a:pt x="49541" y="122860"/>
                  </a:lnTo>
                  <a:lnTo>
                    <a:pt x="49159" y="123027"/>
                  </a:lnTo>
                  <a:lnTo>
                    <a:pt x="48784" y="123212"/>
                  </a:lnTo>
                  <a:lnTo>
                    <a:pt x="48409" y="123406"/>
                  </a:lnTo>
                  <a:lnTo>
                    <a:pt x="48039" y="123610"/>
                  </a:lnTo>
                  <a:lnTo>
                    <a:pt x="47676" y="123832"/>
                  </a:lnTo>
                  <a:lnTo>
                    <a:pt x="47319" y="124063"/>
                  </a:lnTo>
                  <a:lnTo>
                    <a:pt x="46961" y="124313"/>
                  </a:lnTo>
                  <a:lnTo>
                    <a:pt x="46610" y="124572"/>
                  </a:lnTo>
                  <a:lnTo>
                    <a:pt x="46265" y="124840"/>
                  </a:lnTo>
                  <a:lnTo>
                    <a:pt x="45920" y="125127"/>
                  </a:lnTo>
                  <a:lnTo>
                    <a:pt x="45587" y="125414"/>
                  </a:lnTo>
                  <a:lnTo>
                    <a:pt x="45254" y="125719"/>
                  </a:lnTo>
                  <a:lnTo>
                    <a:pt x="44927" y="126043"/>
                  </a:lnTo>
                  <a:lnTo>
                    <a:pt x="44606" y="126366"/>
                  </a:lnTo>
                  <a:lnTo>
                    <a:pt x="44285" y="126709"/>
                  </a:lnTo>
                  <a:lnTo>
                    <a:pt x="43977" y="127060"/>
                  </a:lnTo>
                  <a:lnTo>
                    <a:pt x="43674" y="127421"/>
                  </a:lnTo>
                  <a:lnTo>
                    <a:pt x="43371" y="127791"/>
                  </a:lnTo>
                  <a:lnTo>
                    <a:pt x="43080" y="128170"/>
                  </a:lnTo>
                  <a:lnTo>
                    <a:pt x="42790" y="128559"/>
                  </a:lnTo>
                  <a:lnTo>
                    <a:pt x="42505" y="128966"/>
                  </a:lnTo>
                  <a:lnTo>
                    <a:pt x="42233" y="129373"/>
                  </a:lnTo>
                  <a:lnTo>
                    <a:pt x="41960" y="129799"/>
                  </a:lnTo>
                  <a:lnTo>
                    <a:pt x="41700" y="130224"/>
                  </a:lnTo>
                  <a:lnTo>
                    <a:pt x="41446" y="130668"/>
                  </a:lnTo>
                  <a:lnTo>
                    <a:pt x="41191" y="131112"/>
                  </a:lnTo>
                  <a:lnTo>
                    <a:pt x="40949" y="131575"/>
                  </a:lnTo>
                  <a:lnTo>
                    <a:pt x="40713" y="132037"/>
                  </a:lnTo>
                  <a:lnTo>
                    <a:pt x="40483" y="132518"/>
                  </a:lnTo>
                  <a:lnTo>
                    <a:pt x="40265" y="132999"/>
                  </a:lnTo>
                  <a:lnTo>
                    <a:pt x="40047" y="133490"/>
                  </a:lnTo>
                  <a:lnTo>
                    <a:pt x="39841" y="133989"/>
                  </a:lnTo>
                  <a:lnTo>
                    <a:pt x="39641" y="134498"/>
                  </a:lnTo>
                  <a:lnTo>
                    <a:pt x="39448" y="135007"/>
                  </a:lnTo>
                  <a:lnTo>
                    <a:pt x="39266" y="135534"/>
                  </a:lnTo>
                  <a:lnTo>
                    <a:pt x="39090" y="136061"/>
                  </a:lnTo>
                  <a:lnTo>
                    <a:pt x="38921" y="136598"/>
                  </a:lnTo>
                  <a:lnTo>
                    <a:pt x="38757" y="137134"/>
                  </a:lnTo>
                  <a:lnTo>
                    <a:pt x="38606" y="137690"/>
                  </a:lnTo>
                  <a:lnTo>
                    <a:pt x="38461" y="138245"/>
                  </a:lnTo>
                  <a:lnTo>
                    <a:pt x="38327" y="138809"/>
                  </a:lnTo>
                  <a:lnTo>
                    <a:pt x="38200" y="139373"/>
                  </a:lnTo>
                  <a:lnTo>
                    <a:pt x="38079" y="139947"/>
                  </a:lnTo>
                  <a:lnTo>
                    <a:pt x="37970" y="140530"/>
                  </a:lnTo>
                  <a:lnTo>
                    <a:pt x="37867" y="141112"/>
                  </a:lnTo>
                  <a:lnTo>
                    <a:pt x="37776" y="141704"/>
                  </a:lnTo>
                  <a:lnTo>
                    <a:pt x="37698" y="142306"/>
                  </a:lnTo>
                  <a:lnTo>
                    <a:pt x="37625" y="142907"/>
                  </a:lnTo>
                  <a:lnTo>
                    <a:pt x="37558" y="143508"/>
                  </a:lnTo>
                  <a:lnTo>
                    <a:pt x="37504" y="144119"/>
                  </a:lnTo>
                  <a:lnTo>
                    <a:pt x="37462" y="144739"/>
                  </a:lnTo>
                  <a:lnTo>
                    <a:pt x="37425" y="145358"/>
                  </a:lnTo>
                  <a:lnTo>
                    <a:pt x="37401" y="145978"/>
                  </a:lnTo>
                  <a:lnTo>
                    <a:pt x="37383" y="146607"/>
                  </a:lnTo>
                  <a:lnTo>
                    <a:pt x="37377" y="147236"/>
                  </a:lnTo>
                  <a:lnTo>
                    <a:pt x="37377" y="147236"/>
                  </a:lnTo>
                  <a:lnTo>
                    <a:pt x="37383" y="147875"/>
                  </a:lnTo>
                  <a:lnTo>
                    <a:pt x="37401" y="148495"/>
                  </a:lnTo>
                  <a:lnTo>
                    <a:pt x="37425" y="149124"/>
                  </a:lnTo>
                  <a:lnTo>
                    <a:pt x="37462" y="149734"/>
                  </a:lnTo>
                  <a:lnTo>
                    <a:pt x="37504" y="150354"/>
                  </a:lnTo>
                  <a:lnTo>
                    <a:pt x="37558" y="150964"/>
                  </a:lnTo>
                  <a:lnTo>
                    <a:pt x="37619" y="151566"/>
                  </a:lnTo>
                  <a:lnTo>
                    <a:pt x="37692" y="152167"/>
                  </a:lnTo>
                  <a:lnTo>
                    <a:pt x="37776" y="152768"/>
                  </a:lnTo>
                  <a:lnTo>
                    <a:pt x="37867" y="153351"/>
                  </a:lnTo>
                  <a:lnTo>
                    <a:pt x="37970" y="153943"/>
                  </a:lnTo>
                  <a:lnTo>
                    <a:pt x="38079" y="154517"/>
                  </a:lnTo>
                  <a:lnTo>
                    <a:pt x="38194" y="155090"/>
                  </a:lnTo>
                  <a:lnTo>
                    <a:pt x="38321" y="155664"/>
                  </a:lnTo>
                  <a:lnTo>
                    <a:pt x="38461" y="156219"/>
                  </a:lnTo>
                  <a:lnTo>
                    <a:pt x="38600" y="156774"/>
                  </a:lnTo>
                  <a:lnTo>
                    <a:pt x="38751" y="157329"/>
                  </a:lnTo>
                  <a:lnTo>
                    <a:pt x="38915" y="157866"/>
                  </a:lnTo>
                  <a:lnTo>
                    <a:pt x="39084" y="158402"/>
                  </a:lnTo>
                  <a:lnTo>
                    <a:pt x="39260" y="158929"/>
                  </a:lnTo>
                  <a:lnTo>
                    <a:pt x="39442" y="159447"/>
                  </a:lnTo>
                  <a:lnTo>
                    <a:pt x="39635" y="159966"/>
                  </a:lnTo>
                  <a:lnTo>
                    <a:pt x="39835" y="160474"/>
                  </a:lnTo>
                  <a:lnTo>
                    <a:pt x="40041" y="160974"/>
                  </a:lnTo>
                  <a:lnTo>
                    <a:pt x="40253" y="161464"/>
                  </a:lnTo>
                  <a:lnTo>
                    <a:pt x="40477" y="161945"/>
                  </a:lnTo>
                  <a:lnTo>
                    <a:pt x="40701" y="162417"/>
                  </a:lnTo>
                  <a:lnTo>
                    <a:pt x="40937" y="162880"/>
                  </a:lnTo>
                  <a:lnTo>
                    <a:pt x="41179" y="163342"/>
                  </a:lnTo>
                  <a:lnTo>
                    <a:pt x="41427" y="163786"/>
                  </a:lnTo>
                  <a:lnTo>
                    <a:pt x="41688" y="164230"/>
                  </a:lnTo>
                  <a:lnTo>
                    <a:pt x="41948" y="164656"/>
                  </a:lnTo>
                  <a:lnTo>
                    <a:pt x="42215" y="165081"/>
                  </a:lnTo>
                  <a:lnTo>
                    <a:pt x="42493" y="165488"/>
                  </a:lnTo>
                  <a:lnTo>
                    <a:pt x="42772" y="165895"/>
                  </a:lnTo>
                  <a:lnTo>
                    <a:pt x="43062" y="166284"/>
                  </a:lnTo>
                  <a:lnTo>
                    <a:pt x="43353" y="166663"/>
                  </a:lnTo>
                  <a:lnTo>
                    <a:pt x="43650" y="167033"/>
                  </a:lnTo>
                  <a:lnTo>
                    <a:pt x="43952" y="167394"/>
                  </a:lnTo>
                  <a:lnTo>
                    <a:pt x="44267" y="167745"/>
                  </a:lnTo>
                  <a:lnTo>
                    <a:pt x="44582" y="168088"/>
                  </a:lnTo>
                  <a:lnTo>
                    <a:pt x="44903" y="168412"/>
                  </a:lnTo>
                  <a:lnTo>
                    <a:pt x="45230" y="168735"/>
                  </a:lnTo>
                  <a:lnTo>
                    <a:pt x="45557" y="169041"/>
                  </a:lnTo>
                  <a:lnTo>
                    <a:pt x="45896" y="169337"/>
                  </a:lnTo>
                  <a:lnTo>
                    <a:pt x="46235" y="169614"/>
                  </a:lnTo>
                  <a:lnTo>
                    <a:pt x="46580" y="169892"/>
                  </a:lnTo>
                  <a:lnTo>
                    <a:pt x="46931" y="170141"/>
                  </a:lnTo>
                  <a:lnTo>
                    <a:pt x="47282" y="170391"/>
                  </a:lnTo>
                  <a:lnTo>
                    <a:pt x="47646" y="170623"/>
                  </a:lnTo>
                  <a:lnTo>
                    <a:pt x="48009" y="170845"/>
                  </a:lnTo>
                  <a:lnTo>
                    <a:pt x="48372" y="171057"/>
                  </a:lnTo>
                  <a:lnTo>
                    <a:pt x="48748" y="171252"/>
                  </a:lnTo>
                  <a:lnTo>
                    <a:pt x="49123" y="171437"/>
                  </a:lnTo>
                  <a:lnTo>
                    <a:pt x="49498" y="171603"/>
                  </a:lnTo>
                  <a:lnTo>
                    <a:pt x="49886" y="171760"/>
                  </a:lnTo>
                  <a:lnTo>
                    <a:pt x="50267" y="171899"/>
                  </a:lnTo>
                  <a:lnTo>
                    <a:pt x="50661" y="172029"/>
                  </a:lnTo>
                  <a:lnTo>
                    <a:pt x="51054" y="172140"/>
                  </a:lnTo>
                  <a:lnTo>
                    <a:pt x="51448" y="172241"/>
                  </a:lnTo>
                  <a:lnTo>
                    <a:pt x="51848" y="172325"/>
                  </a:lnTo>
                  <a:lnTo>
                    <a:pt x="52247" y="172399"/>
                  </a:lnTo>
                  <a:lnTo>
                    <a:pt x="52653" y="172454"/>
                  </a:lnTo>
                  <a:lnTo>
                    <a:pt x="53065" y="172491"/>
                  </a:lnTo>
                  <a:lnTo>
                    <a:pt x="53065" y="172491"/>
                  </a:lnTo>
                  <a:lnTo>
                    <a:pt x="53022" y="175507"/>
                  </a:lnTo>
                  <a:lnTo>
                    <a:pt x="52980" y="178319"/>
                  </a:lnTo>
                  <a:lnTo>
                    <a:pt x="52931" y="180928"/>
                  </a:lnTo>
                  <a:lnTo>
                    <a:pt x="52883" y="183296"/>
                  </a:lnTo>
                  <a:lnTo>
                    <a:pt x="52822" y="185415"/>
                  </a:lnTo>
                  <a:lnTo>
                    <a:pt x="52762" y="187256"/>
                  </a:lnTo>
                  <a:lnTo>
                    <a:pt x="52732" y="188060"/>
                  </a:lnTo>
                  <a:lnTo>
                    <a:pt x="52701" y="188800"/>
                  </a:lnTo>
                  <a:lnTo>
                    <a:pt x="52671" y="189448"/>
                  </a:lnTo>
                  <a:lnTo>
                    <a:pt x="52635" y="190022"/>
                  </a:lnTo>
                  <a:lnTo>
                    <a:pt x="52635" y="190022"/>
                  </a:lnTo>
                  <a:lnTo>
                    <a:pt x="52592" y="190808"/>
                  </a:lnTo>
                  <a:lnTo>
                    <a:pt x="52556" y="191603"/>
                  </a:lnTo>
                  <a:lnTo>
                    <a:pt x="52526" y="192408"/>
                  </a:lnTo>
                  <a:lnTo>
                    <a:pt x="52496" y="193232"/>
                  </a:lnTo>
                  <a:lnTo>
                    <a:pt x="52477" y="194073"/>
                  </a:lnTo>
                  <a:lnTo>
                    <a:pt x="52465" y="194924"/>
                  </a:lnTo>
                  <a:lnTo>
                    <a:pt x="52453" y="195785"/>
                  </a:lnTo>
                  <a:lnTo>
                    <a:pt x="52453" y="196654"/>
                  </a:lnTo>
                  <a:lnTo>
                    <a:pt x="52453" y="196654"/>
                  </a:lnTo>
                  <a:lnTo>
                    <a:pt x="52453" y="197283"/>
                  </a:lnTo>
                  <a:lnTo>
                    <a:pt x="52465" y="197903"/>
                  </a:lnTo>
                  <a:lnTo>
                    <a:pt x="52483" y="198532"/>
                  </a:lnTo>
                  <a:lnTo>
                    <a:pt x="52502" y="199161"/>
                  </a:lnTo>
                  <a:lnTo>
                    <a:pt x="52532" y="199800"/>
                  </a:lnTo>
                  <a:lnTo>
                    <a:pt x="52568" y="200429"/>
                  </a:lnTo>
                  <a:lnTo>
                    <a:pt x="52611" y="201067"/>
                  </a:lnTo>
                  <a:lnTo>
                    <a:pt x="52659" y="201705"/>
                  </a:lnTo>
                  <a:lnTo>
                    <a:pt x="52713" y="202344"/>
                  </a:lnTo>
                  <a:lnTo>
                    <a:pt x="52774" y="202982"/>
                  </a:lnTo>
                  <a:lnTo>
                    <a:pt x="52841" y="203630"/>
                  </a:lnTo>
                  <a:lnTo>
                    <a:pt x="52913" y="204277"/>
                  </a:lnTo>
                  <a:lnTo>
                    <a:pt x="52998" y="204925"/>
                  </a:lnTo>
                  <a:lnTo>
                    <a:pt x="53083" y="205572"/>
                  </a:lnTo>
                  <a:lnTo>
                    <a:pt x="53174" y="206229"/>
                  </a:lnTo>
                  <a:lnTo>
                    <a:pt x="53277" y="206877"/>
                  </a:lnTo>
                  <a:lnTo>
                    <a:pt x="53380" y="207533"/>
                  </a:lnTo>
                  <a:lnTo>
                    <a:pt x="53495" y="208190"/>
                  </a:lnTo>
                  <a:lnTo>
                    <a:pt x="53616" y="208847"/>
                  </a:lnTo>
                  <a:lnTo>
                    <a:pt x="53737" y="209513"/>
                  </a:lnTo>
                  <a:lnTo>
                    <a:pt x="53870" y="210179"/>
                  </a:lnTo>
                  <a:lnTo>
                    <a:pt x="54009" y="210836"/>
                  </a:lnTo>
                  <a:lnTo>
                    <a:pt x="54155" y="211511"/>
                  </a:lnTo>
                  <a:lnTo>
                    <a:pt x="54300" y="212177"/>
                  </a:lnTo>
                  <a:lnTo>
                    <a:pt x="54457" y="212843"/>
                  </a:lnTo>
                  <a:lnTo>
                    <a:pt x="54621" y="213519"/>
                  </a:lnTo>
                  <a:lnTo>
                    <a:pt x="54790" y="214194"/>
                  </a:lnTo>
                  <a:lnTo>
                    <a:pt x="54972" y="214869"/>
                  </a:lnTo>
                  <a:lnTo>
                    <a:pt x="55154" y="215545"/>
                  </a:lnTo>
                  <a:lnTo>
                    <a:pt x="55341" y="216229"/>
                  </a:lnTo>
                  <a:lnTo>
                    <a:pt x="55535" y="216904"/>
                  </a:lnTo>
                  <a:lnTo>
                    <a:pt x="55735" y="217589"/>
                  </a:lnTo>
                  <a:lnTo>
                    <a:pt x="55947" y="218274"/>
                  </a:lnTo>
                  <a:lnTo>
                    <a:pt x="56159" y="218958"/>
                  </a:lnTo>
                  <a:lnTo>
                    <a:pt x="56383" y="219652"/>
                  </a:lnTo>
                  <a:lnTo>
                    <a:pt x="56607" y="220337"/>
                  </a:lnTo>
                  <a:lnTo>
                    <a:pt x="56843" y="221030"/>
                  </a:lnTo>
                  <a:lnTo>
                    <a:pt x="57079" y="221724"/>
                  </a:lnTo>
                  <a:lnTo>
                    <a:pt x="57327" y="222418"/>
                  </a:lnTo>
                  <a:lnTo>
                    <a:pt x="57581" y="223112"/>
                  </a:lnTo>
                  <a:lnTo>
                    <a:pt x="57836" y="223815"/>
                  </a:lnTo>
                  <a:lnTo>
                    <a:pt x="58102" y="224518"/>
                  </a:lnTo>
                  <a:lnTo>
                    <a:pt x="58375" y="225212"/>
                  </a:lnTo>
                  <a:lnTo>
                    <a:pt x="58653" y="225915"/>
                  </a:lnTo>
                  <a:lnTo>
                    <a:pt x="58938" y="226627"/>
                  </a:lnTo>
                  <a:lnTo>
                    <a:pt x="59228" y="227330"/>
                  </a:lnTo>
                  <a:lnTo>
                    <a:pt x="59525" y="228042"/>
                  </a:lnTo>
                  <a:lnTo>
                    <a:pt x="59828" y="228746"/>
                  </a:lnTo>
                  <a:lnTo>
                    <a:pt x="60137" y="229458"/>
                  </a:lnTo>
                  <a:lnTo>
                    <a:pt x="60451" y="230170"/>
                  </a:lnTo>
                  <a:lnTo>
                    <a:pt x="60772" y="230892"/>
                  </a:lnTo>
                  <a:lnTo>
                    <a:pt x="61099" y="231604"/>
                  </a:lnTo>
                  <a:lnTo>
                    <a:pt x="61438" y="232326"/>
                  </a:lnTo>
                  <a:lnTo>
                    <a:pt x="61777" y="233038"/>
                  </a:lnTo>
                  <a:lnTo>
                    <a:pt x="62123" y="233759"/>
                  </a:lnTo>
                  <a:lnTo>
                    <a:pt x="62480" y="234481"/>
                  </a:lnTo>
                  <a:lnTo>
                    <a:pt x="62837" y="235212"/>
                  </a:lnTo>
                  <a:lnTo>
                    <a:pt x="63206" y="235933"/>
                  </a:lnTo>
                  <a:lnTo>
                    <a:pt x="63576" y="236664"/>
                  </a:lnTo>
                  <a:lnTo>
                    <a:pt x="63957" y="237395"/>
                  </a:lnTo>
                  <a:lnTo>
                    <a:pt x="64339" y="238117"/>
                  </a:lnTo>
                  <a:lnTo>
                    <a:pt x="64732" y="238857"/>
                  </a:lnTo>
                  <a:lnTo>
                    <a:pt x="65126" y="239588"/>
                  </a:lnTo>
                  <a:lnTo>
                    <a:pt x="65531" y="240318"/>
                  </a:lnTo>
                  <a:lnTo>
                    <a:pt x="65531" y="240318"/>
                  </a:lnTo>
                  <a:lnTo>
                    <a:pt x="65677" y="240568"/>
                  </a:lnTo>
                  <a:lnTo>
                    <a:pt x="65828" y="240799"/>
                  </a:lnTo>
                  <a:lnTo>
                    <a:pt x="65985" y="241012"/>
                  </a:lnTo>
                  <a:lnTo>
                    <a:pt x="66149" y="241216"/>
                  </a:lnTo>
                  <a:lnTo>
                    <a:pt x="66318" y="241401"/>
                  </a:lnTo>
                  <a:lnTo>
                    <a:pt x="66494" y="241567"/>
                  </a:lnTo>
                  <a:lnTo>
                    <a:pt x="66676" y="241724"/>
                  </a:lnTo>
                  <a:lnTo>
                    <a:pt x="66863" y="241863"/>
                  </a:lnTo>
                  <a:lnTo>
                    <a:pt x="67051" y="241983"/>
                  </a:lnTo>
                  <a:lnTo>
                    <a:pt x="67239" y="242085"/>
                  </a:lnTo>
                  <a:lnTo>
                    <a:pt x="67439" y="242178"/>
                  </a:lnTo>
                  <a:lnTo>
                    <a:pt x="67632" y="242252"/>
                  </a:lnTo>
                  <a:lnTo>
                    <a:pt x="67832" y="242307"/>
                  </a:lnTo>
                  <a:lnTo>
                    <a:pt x="68032" y="242344"/>
                  </a:lnTo>
                  <a:lnTo>
                    <a:pt x="68238" y="242372"/>
                  </a:lnTo>
                  <a:lnTo>
                    <a:pt x="68438" y="242381"/>
                  </a:lnTo>
                  <a:lnTo>
                    <a:pt x="68438" y="242381"/>
                  </a:lnTo>
                  <a:lnTo>
                    <a:pt x="68601" y="242372"/>
                  </a:lnTo>
                  <a:lnTo>
                    <a:pt x="68765" y="242354"/>
                  </a:lnTo>
                  <a:lnTo>
                    <a:pt x="68922" y="242335"/>
                  </a:lnTo>
                  <a:lnTo>
                    <a:pt x="69085" y="242298"/>
                  </a:lnTo>
                  <a:lnTo>
                    <a:pt x="69249" y="242243"/>
                  </a:lnTo>
                  <a:lnTo>
                    <a:pt x="69406" y="242187"/>
                  </a:lnTo>
                  <a:lnTo>
                    <a:pt x="69564" y="242122"/>
                  </a:lnTo>
                  <a:lnTo>
                    <a:pt x="69721" y="242039"/>
                  </a:lnTo>
                  <a:lnTo>
                    <a:pt x="69879" y="241946"/>
                  </a:lnTo>
                  <a:lnTo>
                    <a:pt x="70030" y="241845"/>
                  </a:lnTo>
                  <a:lnTo>
                    <a:pt x="70181" y="241734"/>
                  </a:lnTo>
                  <a:lnTo>
                    <a:pt x="70327" y="241613"/>
                  </a:lnTo>
                  <a:lnTo>
                    <a:pt x="70472" y="241475"/>
                  </a:lnTo>
                  <a:lnTo>
                    <a:pt x="70617" y="241327"/>
                  </a:lnTo>
                  <a:lnTo>
                    <a:pt x="70757" y="241169"/>
                  </a:lnTo>
                  <a:lnTo>
                    <a:pt x="70890" y="241003"/>
                  </a:lnTo>
                  <a:lnTo>
                    <a:pt x="70890" y="241003"/>
                  </a:lnTo>
                  <a:lnTo>
                    <a:pt x="71035" y="240809"/>
                  </a:lnTo>
                  <a:lnTo>
                    <a:pt x="71174" y="240596"/>
                  </a:lnTo>
                  <a:lnTo>
                    <a:pt x="71308" y="240383"/>
                  </a:lnTo>
                  <a:lnTo>
                    <a:pt x="71429" y="240161"/>
                  </a:lnTo>
                  <a:lnTo>
                    <a:pt x="71538" y="239930"/>
                  </a:lnTo>
                  <a:lnTo>
                    <a:pt x="71647" y="239689"/>
                  </a:lnTo>
                  <a:lnTo>
                    <a:pt x="71744" y="239449"/>
                  </a:lnTo>
                  <a:lnTo>
                    <a:pt x="71828" y="239199"/>
                  </a:lnTo>
                  <a:lnTo>
                    <a:pt x="71907" y="238940"/>
                  </a:lnTo>
                  <a:lnTo>
                    <a:pt x="71980" y="238681"/>
                  </a:lnTo>
                  <a:lnTo>
                    <a:pt x="72040" y="238422"/>
                  </a:lnTo>
                  <a:lnTo>
                    <a:pt x="72095" y="238154"/>
                  </a:lnTo>
                  <a:lnTo>
                    <a:pt x="72143" y="237876"/>
                  </a:lnTo>
                  <a:lnTo>
                    <a:pt x="72179" y="237608"/>
                  </a:lnTo>
                  <a:lnTo>
                    <a:pt x="72204" y="237330"/>
                  </a:lnTo>
                  <a:lnTo>
                    <a:pt x="72228" y="237053"/>
                  </a:lnTo>
                  <a:lnTo>
                    <a:pt x="72234" y="236775"/>
                  </a:lnTo>
                  <a:lnTo>
                    <a:pt x="72240" y="236498"/>
                  </a:lnTo>
                  <a:lnTo>
                    <a:pt x="72234" y="236220"/>
                  </a:lnTo>
                  <a:lnTo>
                    <a:pt x="72216" y="235943"/>
                  </a:lnTo>
                  <a:lnTo>
                    <a:pt x="72192" y="235665"/>
                  </a:lnTo>
                  <a:lnTo>
                    <a:pt x="72161" y="235388"/>
                  </a:lnTo>
                  <a:lnTo>
                    <a:pt x="72119" y="235110"/>
                  </a:lnTo>
                  <a:lnTo>
                    <a:pt x="72070" y="234842"/>
                  </a:lnTo>
                  <a:lnTo>
                    <a:pt x="72010" y="234574"/>
                  </a:lnTo>
                  <a:lnTo>
                    <a:pt x="71937" y="234305"/>
                  </a:lnTo>
                  <a:lnTo>
                    <a:pt x="71865" y="234046"/>
                  </a:lnTo>
                  <a:lnTo>
                    <a:pt x="71774" y="233787"/>
                  </a:lnTo>
                  <a:lnTo>
                    <a:pt x="71683" y="233537"/>
                  </a:lnTo>
                  <a:lnTo>
                    <a:pt x="71574" y="233288"/>
                  </a:lnTo>
                  <a:lnTo>
                    <a:pt x="71465" y="233047"/>
                  </a:lnTo>
                  <a:lnTo>
                    <a:pt x="71338" y="232816"/>
                  </a:lnTo>
                  <a:lnTo>
                    <a:pt x="71338" y="232816"/>
                  </a:lnTo>
                  <a:lnTo>
                    <a:pt x="70648" y="231558"/>
                  </a:lnTo>
                  <a:lnTo>
                    <a:pt x="69982" y="230300"/>
                  </a:lnTo>
                  <a:lnTo>
                    <a:pt x="69334" y="229051"/>
                  </a:lnTo>
                  <a:lnTo>
                    <a:pt x="68704" y="227811"/>
                  </a:lnTo>
                  <a:lnTo>
                    <a:pt x="68105" y="226581"/>
                  </a:lnTo>
                  <a:lnTo>
                    <a:pt x="67517" y="225350"/>
                  </a:lnTo>
                  <a:lnTo>
                    <a:pt x="67239" y="224740"/>
                  </a:lnTo>
                  <a:lnTo>
                    <a:pt x="66960" y="224139"/>
                  </a:lnTo>
                  <a:lnTo>
                    <a:pt x="66688" y="223537"/>
                  </a:lnTo>
                  <a:lnTo>
                    <a:pt x="66421" y="222927"/>
                  </a:lnTo>
                  <a:lnTo>
                    <a:pt x="66161" y="222335"/>
                  </a:lnTo>
                  <a:lnTo>
                    <a:pt x="65901" y="221733"/>
                  </a:lnTo>
                  <a:lnTo>
                    <a:pt x="65652" y="221132"/>
                  </a:lnTo>
                  <a:lnTo>
                    <a:pt x="65410" y="220540"/>
                  </a:lnTo>
                  <a:lnTo>
                    <a:pt x="65168" y="219948"/>
                  </a:lnTo>
                  <a:lnTo>
                    <a:pt x="64932" y="219365"/>
                  </a:lnTo>
                  <a:lnTo>
                    <a:pt x="64708" y="218773"/>
                  </a:lnTo>
                  <a:lnTo>
                    <a:pt x="64484" y="218190"/>
                  </a:lnTo>
                  <a:lnTo>
                    <a:pt x="64266" y="217608"/>
                  </a:lnTo>
                  <a:lnTo>
                    <a:pt x="64054" y="217025"/>
                  </a:lnTo>
                  <a:lnTo>
                    <a:pt x="63842" y="216442"/>
                  </a:lnTo>
                  <a:lnTo>
                    <a:pt x="63642" y="215868"/>
                  </a:lnTo>
                  <a:lnTo>
                    <a:pt x="63449" y="215295"/>
                  </a:lnTo>
                  <a:lnTo>
                    <a:pt x="63255" y="214721"/>
                  </a:lnTo>
                  <a:lnTo>
                    <a:pt x="63073" y="214157"/>
                  </a:lnTo>
                  <a:lnTo>
                    <a:pt x="62891" y="213583"/>
                  </a:lnTo>
                  <a:lnTo>
                    <a:pt x="62722" y="213019"/>
                  </a:lnTo>
                  <a:lnTo>
                    <a:pt x="62552" y="212455"/>
                  </a:lnTo>
                  <a:lnTo>
                    <a:pt x="62389" y="211900"/>
                  </a:lnTo>
                  <a:lnTo>
                    <a:pt x="62232" y="211335"/>
                  </a:lnTo>
                  <a:lnTo>
                    <a:pt x="62080" y="210780"/>
                  </a:lnTo>
                  <a:lnTo>
                    <a:pt x="61929" y="210225"/>
                  </a:lnTo>
                  <a:lnTo>
                    <a:pt x="61790" y="209680"/>
                  </a:lnTo>
                  <a:lnTo>
                    <a:pt x="61656" y="209124"/>
                  </a:lnTo>
                  <a:lnTo>
                    <a:pt x="61523" y="208579"/>
                  </a:lnTo>
                  <a:lnTo>
                    <a:pt x="61402" y="208033"/>
                  </a:lnTo>
                  <a:lnTo>
                    <a:pt x="61281" y="207496"/>
                  </a:lnTo>
                  <a:lnTo>
                    <a:pt x="61166" y="206951"/>
                  </a:lnTo>
                  <a:lnTo>
                    <a:pt x="61063" y="206414"/>
                  </a:lnTo>
                  <a:lnTo>
                    <a:pt x="60960" y="205877"/>
                  </a:lnTo>
                  <a:lnTo>
                    <a:pt x="60863" y="205350"/>
                  </a:lnTo>
                  <a:lnTo>
                    <a:pt x="60772" y="204814"/>
                  </a:lnTo>
                  <a:lnTo>
                    <a:pt x="60682" y="204286"/>
                  </a:lnTo>
                  <a:lnTo>
                    <a:pt x="60603" y="203759"/>
                  </a:lnTo>
                  <a:lnTo>
                    <a:pt x="60530" y="203241"/>
                  </a:lnTo>
                  <a:lnTo>
                    <a:pt x="60457" y="202723"/>
                  </a:lnTo>
                  <a:lnTo>
                    <a:pt x="60397" y="202196"/>
                  </a:lnTo>
                  <a:lnTo>
                    <a:pt x="60336" y="201687"/>
                  </a:lnTo>
                  <a:lnTo>
                    <a:pt x="60282" y="201169"/>
                  </a:lnTo>
                  <a:lnTo>
                    <a:pt x="60240" y="200660"/>
                  </a:lnTo>
                  <a:lnTo>
                    <a:pt x="60197" y="200151"/>
                  </a:lnTo>
                  <a:lnTo>
                    <a:pt x="60161" y="199642"/>
                  </a:lnTo>
                  <a:lnTo>
                    <a:pt x="60131" y="199143"/>
                  </a:lnTo>
                  <a:lnTo>
                    <a:pt x="60106" y="198634"/>
                  </a:lnTo>
                  <a:lnTo>
                    <a:pt x="60082" y="198135"/>
                  </a:lnTo>
                  <a:lnTo>
                    <a:pt x="60070" y="197644"/>
                  </a:lnTo>
                  <a:lnTo>
                    <a:pt x="60064" y="197145"/>
                  </a:lnTo>
                  <a:lnTo>
                    <a:pt x="60058" y="196654"/>
                  </a:lnTo>
                  <a:lnTo>
                    <a:pt x="60058" y="196654"/>
                  </a:lnTo>
                  <a:lnTo>
                    <a:pt x="60064" y="195914"/>
                  </a:lnTo>
                  <a:lnTo>
                    <a:pt x="60070" y="195183"/>
                  </a:lnTo>
                  <a:lnTo>
                    <a:pt x="60082" y="194462"/>
                  </a:lnTo>
                  <a:lnTo>
                    <a:pt x="60094" y="193759"/>
                  </a:lnTo>
                  <a:lnTo>
                    <a:pt x="60118" y="193074"/>
                  </a:lnTo>
                  <a:lnTo>
                    <a:pt x="60143" y="192399"/>
                  </a:lnTo>
                  <a:lnTo>
                    <a:pt x="60173" y="191751"/>
                  </a:lnTo>
                  <a:lnTo>
                    <a:pt x="60209" y="191113"/>
                  </a:lnTo>
                  <a:lnTo>
                    <a:pt x="60209" y="191113"/>
                  </a:lnTo>
                  <a:lnTo>
                    <a:pt x="60264" y="190160"/>
                  </a:lnTo>
                  <a:lnTo>
                    <a:pt x="60312" y="189032"/>
                  </a:lnTo>
                  <a:lnTo>
                    <a:pt x="60367" y="187746"/>
                  </a:lnTo>
                  <a:lnTo>
                    <a:pt x="60409" y="186312"/>
                  </a:lnTo>
                  <a:lnTo>
                    <a:pt x="60457" y="184730"/>
                  </a:lnTo>
                  <a:lnTo>
                    <a:pt x="60500" y="183019"/>
                  </a:lnTo>
                  <a:lnTo>
                    <a:pt x="60536" y="181187"/>
                  </a:lnTo>
                  <a:lnTo>
                    <a:pt x="60573" y="179226"/>
                  </a:lnTo>
                  <a:lnTo>
                    <a:pt x="60609" y="177163"/>
                  </a:lnTo>
                  <a:lnTo>
                    <a:pt x="60639" y="174998"/>
                  </a:lnTo>
                  <a:lnTo>
                    <a:pt x="60669" y="172732"/>
                  </a:lnTo>
                  <a:lnTo>
                    <a:pt x="60694" y="170391"/>
                  </a:lnTo>
                  <a:lnTo>
                    <a:pt x="60742" y="165470"/>
                  </a:lnTo>
                  <a:lnTo>
                    <a:pt x="60778" y="160317"/>
                  </a:lnTo>
                  <a:lnTo>
                    <a:pt x="60803" y="154979"/>
                  </a:lnTo>
                  <a:lnTo>
                    <a:pt x="60815" y="149531"/>
                  </a:lnTo>
                  <a:lnTo>
                    <a:pt x="60815" y="144036"/>
                  </a:lnTo>
                  <a:lnTo>
                    <a:pt x="60809" y="138559"/>
                  </a:lnTo>
                  <a:lnTo>
                    <a:pt x="60791" y="133175"/>
                  </a:lnTo>
                  <a:lnTo>
                    <a:pt x="60766" y="127939"/>
                  </a:lnTo>
                  <a:lnTo>
                    <a:pt x="60724" y="122907"/>
                  </a:lnTo>
                  <a:lnTo>
                    <a:pt x="60675" y="118170"/>
                  </a:lnTo>
                  <a:lnTo>
                    <a:pt x="60675" y="118170"/>
                  </a:lnTo>
                  <a:lnTo>
                    <a:pt x="60682" y="116709"/>
                  </a:lnTo>
                  <a:lnTo>
                    <a:pt x="60694" y="115284"/>
                  </a:lnTo>
                  <a:lnTo>
                    <a:pt x="60712" y="113887"/>
                  </a:lnTo>
                  <a:lnTo>
                    <a:pt x="60742" y="112527"/>
                  </a:lnTo>
                  <a:lnTo>
                    <a:pt x="60784" y="111195"/>
                  </a:lnTo>
                  <a:lnTo>
                    <a:pt x="60833" y="109891"/>
                  </a:lnTo>
                  <a:lnTo>
                    <a:pt x="60899" y="108614"/>
                  </a:lnTo>
                  <a:lnTo>
                    <a:pt x="60936" y="107994"/>
                  </a:lnTo>
                  <a:lnTo>
                    <a:pt x="60972" y="107375"/>
                  </a:lnTo>
                  <a:lnTo>
                    <a:pt x="61015" y="106755"/>
                  </a:lnTo>
                  <a:lnTo>
                    <a:pt x="61063" y="106153"/>
                  </a:lnTo>
                  <a:lnTo>
                    <a:pt x="61111" y="105552"/>
                  </a:lnTo>
                  <a:lnTo>
                    <a:pt x="61166" y="104960"/>
                  </a:lnTo>
                  <a:lnTo>
                    <a:pt x="61226" y="104368"/>
                  </a:lnTo>
                  <a:lnTo>
                    <a:pt x="61287" y="103785"/>
                  </a:lnTo>
                  <a:lnTo>
                    <a:pt x="61348" y="103212"/>
                  </a:lnTo>
                  <a:lnTo>
                    <a:pt x="61420" y="102638"/>
                  </a:lnTo>
                  <a:lnTo>
                    <a:pt x="61493" y="102074"/>
                  </a:lnTo>
                  <a:lnTo>
                    <a:pt x="61572" y="101519"/>
                  </a:lnTo>
                  <a:lnTo>
                    <a:pt x="61650" y="100964"/>
                  </a:lnTo>
                  <a:lnTo>
                    <a:pt x="61741" y="100409"/>
                  </a:lnTo>
                  <a:lnTo>
                    <a:pt x="61832" y="99872"/>
                  </a:lnTo>
                  <a:lnTo>
                    <a:pt x="61923" y="99326"/>
                  </a:lnTo>
                  <a:lnTo>
                    <a:pt x="62026" y="98790"/>
                  </a:lnTo>
                  <a:lnTo>
                    <a:pt x="62129" y="98262"/>
                  </a:lnTo>
                  <a:lnTo>
                    <a:pt x="62238" y="97735"/>
                  </a:lnTo>
                  <a:lnTo>
                    <a:pt x="62353" y="97217"/>
                  </a:lnTo>
                  <a:lnTo>
                    <a:pt x="62474" y="96699"/>
                  </a:lnTo>
                  <a:lnTo>
                    <a:pt x="62601" y="96181"/>
                  </a:lnTo>
                  <a:lnTo>
                    <a:pt x="62728" y="95672"/>
                  </a:lnTo>
                  <a:lnTo>
                    <a:pt x="62867" y="95173"/>
                  </a:lnTo>
                  <a:lnTo>
                    <a:pt x="63007" y="94664"/>
                  </a:lnTo>
                  <a:lnTo>
                    <a:pt x="63152" y="94174"/>
                  </a:lnTo>
                  <a:lnTo>
                    <a:pt x="63309" y="93674"/>
                  </a:lnTo>
                  <a:lnTo>
                    <a:pt x="63467" y="93184"/>
                  </a:lnTo>
                  <a:lnTo>
                    <a:pt x="63630" y="92693"/>
                  </a:lnTo>
                  <a:lnTo>
                    <a:pt x="63800" y="92203"/>
                  </a:lnTo>
                  <a:lnTo>
                    <a:pt x="63975" y="91722"/>
                  </a:lnTo>
                  <a:lnTo>
                    <a:pt x="64157" y="91241"/>
                  </a:lnTo>
                  <a:lnTo>
                    <a:pt x="64345" y="90769"/>
                  </a:lnTo>
                  <a:lnTo>
                    <a:pt x="64544" y="90288"/>
                  </a:lnTo>
                  <a:lnTo>
                    <a:pt x="64744" y="89816"/>
                  </a:lnTo>
                  <a:lnTo>
                    <a:pt x="64950" y="89345"/>
                  </a:lnTo>
                  <a:lnTo>
                    <a:pt x="65168" y="88873"/>
                  </a:lnTo>
                  <a:lnTo>
                    <a:pt x="65386" y="88410"/>
                  </a:lnTo>
                  <a:lnTo>
                    <a:pt x="65616" y="87948"/>
                  </a:lnTo>
                  <a:lnTo>
                    <a:pt x="65852" y="87476"/>
                  </a:lnTo>
                  <a:lnTo>
                    <a:pt x="66094" y="87013"/>
                  </a:lnTo>
                  <a:lnTo>
                    <a:pt x="66343" y="86560"/>
                  </a:lnTo>
                  <a:lnTo>
                    <a:pt x="66597" y="86098"/>
                  </a:lnTo>
                  <a:lnTo>
                    <a:pt x="66863" y="85635"/>
                  </a:lnTo>
                  <a:lnTo>
                    <a:pt x="67136" y="85182"/>
                  </a:lnTo>
                  <a:lnTo>
                    <a:pt x="67414" y="84719"/>
                  </a:lnTo>
                  <a:lnTo>
                    <a:pt x="67699" y="84266"/>
                  </a:lnTo>
                  <a:lnTo>
                    <a:pt x="67996" y="83813"/>
                  </a:lnTo>
                  <a:lnTo>
                    <a:pt x="68298" y="83350"/>
                  </a:lnTo>
                  <a:lnTo>
                    <a:pt x="68607" y="82897"/>
                  </a:lnTo>
                  <a:lnTo>
                    <a:pt x="68607" y="82897"/>
                  </a:lnTo>
                  <a:lnTo>
                    <a:pt x="68952" y="82407"/>
                  </a:lnTo>
                  <a:lnTo>
                    <a:pt x="69316" y="81925"/>
                  </a:lnTo>
                  <a:lnTo>
                    <a:pt x="69685" y="81454"/>
                  </a:lnTo>
                  <a:lnTo>
                    <a:pt x="70072" y="80991"/>
                  </a:lnTo>
                  <a:lnTo>
                    <a:pt x="70472" y="80538"/>
                  </a:lnTo>
                  <a:lnTo>
                    <a:pt x="70878" y="80094"/>
                  </a:lnTo>
                  <a:lnTo>
                    <a:pt x="71302" y="79659"/>
                  </a:lnTo>
                  <a:lnTo>
                    <a:pt x="71731" y="79224"/>
                  </a:lnTo>
                  <a:lnTo>
                    <a:pt x="72173" y="78808"/>
                  </a:lnTo>
                  <a:lnTo>
                    <a:pt x="72628" y="78401"/>
                  </a:lnTo>
                  <a:lnTo>
                    <a:pt x="73088" y="77994"/>
                  </a:lnTo>
                  <a:lnTo>
                    <a:pt x="73566" y="77596"/>
                  </a:lnTo>
                  <a:lnTo>
                    <a:pt x="74050" y="77217"/>
                  </a:lnTo>
                  <a:lnTo>
                    <a:pt x="74541" y="76838"/>
                  </a:lnTo>
                  <a:lnTo>
                    <a:pt x="75043" y="76467"/>
                  </a:lnTo>
                  <a:lnTo>
                    <a:pt x="75558" y="76107"/>
                  </a:lnTo>
                  <a:lnTo>
                    <a:pt x="76079" y="75755"/>
                  </a:lnTo>
                  <a:lnTo>
                    <a:pt x="76605" y="75413"/>
                  </a:lnTo>
                  <a:lnTo>
                    <a:pt x="77144" y="75080"/>
                  </a:lnTo>
                  <a:lnTo>
                    <a:pt x="77695" y="74747"/>
                  </a:lnTo>
                  <a:lnTo>
                    <a:pt x="78246" y="74423"/>
                  </a:lnTo>
                  <a:lnTo>
                    <a:pt x="78809" y="74118"/>
                  </a:lnTo>
                  <a:lnTo>
                    <a:pt x="79379" y="73812"/>
                  </a:lnTo>
                  <a:lnTo>
                    <a:pt x="79954" y="73516"/>
                  </a:lnTo>
                  <a:lnTo>
                    <a:pt x="80541" y="73220"/>
                  </a:lnTo>
                  <a:lnTo>
                    <a:pt x="81128" y="72943"/>
                  </a:lnTo>
                  <a:lnTo>
                    <a:pt x="81728" y="72665"/>
                  </a:lnTo>
                  <a:lnTo>
                    <a:pt x="82327" y="72406"/>
                  </a:lnTo>
                  <a:lnTo>
                    <a:pt x="82939" y="72147"/>
                  </a:lnTo>
                  <a:lnTo>
                    <a:pt x="83550" y="71898"/>
                  </a:lnTo>
                  <a:lnTo>
                    <a:pt x="84174" y="71648"/>
                  </a:lnTo>
                  <a:lnTo>
                    <a:pt x="84798" y="71417"/>
                  </a:lnTo>
                  <a:lnTo>
                    <a:pt x="85427" y="71185"/>
                  </a:lnTo>
                  <a:lnTo>
                    <a:pt x="86063" y="70963"/>
                  </a:lnTo>
                  <a:lnTo>
                    <a:pt x="86699" y="70750"/>
                  </a:lnTo>
                  <a:lnTo>
                    <a:pt x="87341" y="70538"/>
                  </a:lnTo>
                  <a:lnTo>
                    <a:pt x="87988" y="70334"/>
                  </a:lnTo>
                  <a:lnTo>
                    <a:pt x="88642" y="70140"/>
                  </a:lnTo>
                  <a:lnTo>
                    <a:pt x="89290" y="69955"/>
                  </a:lnTo>
                  <a:lnTo>
                    <a:pt x="89950" y="69779"/>
                  </a:lnTo>
                  <a:lnTo>
                    <a:pt x="90610" y="69603"/>
                  </a:lnTo>
                  <a:lnTo>
                    <a:pt x="91270" y="69437"/>
                  </a:lnTo>
                  <a:lnTo>
                    <a:pt x="91936" y="69270"/>
                  </a:lnTo>
                  <a:lnTo>
                    <a:pt x="92602" y="69122"/>
                  </a:lnTo>
                  <a:lnTo>
                    <a:pt x="93274" y="68974"/>
                  </a:lnTo>
                  <a:lnTo>
                    <a:pt x="93940" y="68836"/>
                  </a:lnTo>
                  <a:lnTo>
                    <a:pt x="94612" y="68697"/>
                  </a:lnTo>
                  <a:lnTo>
                    <a:pt x="95284" y="68577"/>
                  </a:lnTo>
                  <a:lnTo>
                    <a:pt x="95962" y="68447"/>
                  </a:lnTo>
                  <a:lnTo>
                    <a:pt x="96635" y="68336"/>
                  </a:lnTo>
                  <a:lnTo>
                    <a:pt x="97307" y="68225"/>
                  </a:lnTo>
                  <a:lnTo>
                    <a:pt x="97985" y="68123"/>
                  </a:lnTo>
                  <a:lnTo>
                    <a:pt x="98657" y="68031"/>
                  </a:lnTo>
                  <a:lnTo>
                    <a:pt x="99329" y="67938"/>
                  </a:lnTo>
                  <a:lnTo>
                    <a:pt x="100007" y="67855"/>
                  </a:lnTo>
                  <a:lnTo>
                    <a:pt x="100679" y="67772"/>
                  </a:lnTo>
                  <a:lnTo>
                    <a:pt x="101351" y="67698"/>
                  </a:lnTo>
                  <a:lnTo>
                    <a:pt x="102017" y="67633"/>
                  </a:lnTo>
                  <a:lnTo>
                    <a:pt x="103349" y="67513"/>
                  </a:lnTo>
                  <a:lnTo>
                    <a:pt x="104675" y="67420"/>
                  </a:lnTo>
                  <a:lnTo>
                    <a:pt x="105989" y="67346"/>
                  </a:lnTo>
                  <a:lnTo>
                    <a:pt x="105989" y="89150"/>
                  </a:lnTo>
                  <a:lnTo>
                    <a:pt x="105989" y="89150"/>
                  </a:lnTo>
                  <a:lnTo>
                    <a:pt x="105995" y="89456"/>
                  </a:lnTo>
                  <a:lnTo>
                    <a:pt x="106013" y="89752"/>
                  </a:lnTo>
                  <a:lnTo>
                    <a:pt x="106038" y="90038"/>
                  </a:lnTo>
                  <a:lnTo>
                    <a:pt x="106068" y="90325"/>
                  </a:lnTo>
                  <a:lnTo>
                    <a:pt x="106110" y="90603"/>
                  </a:lnTo>
                  <a:lnTo>
                    <a:pt x="106165" y="90880"/>
                  </a:lnTo>
                  <a:lnTo>
                    <a:pt x="106225" y="91149"/>
                  </a:lnTo>
                  <a:lnTo>
                    <a:pt x="106292" y="91417"/>
                  </a:lnTo>
                  <a:lnTo>
                    <a:pt x="106364" y="91676"/>
                  </a:lnTo>
                  <a:lnTo>
                    <a:pt x="106449" y="91926"/>
                  </a:lnTo>
                  <a:lnTo>
                    <a:pt x="106540" y="92166"/>
                  </a:lnTo>
                  <a:lnTo>
                    <a:pt x="106643" y="92407"/>
                  </a:lnTo>
                  <a:lnTo>
                    <a:pt x="106746" y="92629"/>
                  </a:lnTo>
                  <a:lnTo>
                    <a:pt x="106861" y="92851"/>
                  </a:lnTo>
                  <a:lnTo>
                    <a:pt x="106982" y="93063"/>
                  </a:lnTo>
                  <a:lnTo>
                    <a:pt x="107103" y="93267"/>
                  </a:lnTo>
                  <a:lnTo>
                    <a:pt x="107236" y="93452"/>
                  </a:lnTo>
                  <a:lnTo>
                    <a:pt x="107376" y="93637"/>
                  </a:lnTo>
                  <a:lnTo>
                    <a:pt x="107521" y="93813"/>
                  </a:lnTo>
                  <a:lnTo>
                    <a:pt x="107666" y="93970"/>
                  </a:lnTo>
                  <a:lnTo>
                    <a:pt x="107824" y="94127"/>
                  </a:lnTo>
                  <a:lnTo>
                    <a:pt x="107981" y="94266"/>
                  </a:lnTo>
                  <a:lnTo>
                    <a:pt x="108145" y="94396"/>
                  </a:lnTo>
                  <a:lnTo>
                    <a:pt x="108314" y="94507"/>
                  </a:lnTo>
                  <a:lnTo>
                    <a:pt x="108490" y="94608"/>
                  </a:lnTo>
                  <a:lnTo>
                    <a:pt x="108665" y="94701"/>
                  </a:lnTo>
                  <a:lnTo>
                    <a:pt x="108847" y="94784"/>
                  </a:lnTo>
                  <a:lnTo>
                    <a:pt x="109029" y="94849"/>
                  </a:lnTo>
                  <a:lnTo>
                    <a:pt x="109216" y="94895"/>
                  </a:lnTo>
                  <a:lnTo>
                    <a:pt x="109404" y="94932"/>
                  </a:lnTo>
                  <a:lnTo>
                    <a:pt x="109598" y="94960"/>
                  </a:lnTo>
                  <a:lnTo>
                    <a:pt x="109798" y="94960"/>
                  </a:lnTo>
                  <a:lnTo>
                    <a:pt x="109798" y="94960"/>
                  </a:lnTo>
                  <a:lnTo>
                    <a:pt x="109991" y="94960"/>
                  </a:lnTo>
                  <a:lnTo>
                    <a:pt x="110185" y="94932"/>
                  </a:lnTo>
                  <a:lnTo>
                    <a:pt x="110373" y="94895"/>
                  </a:lnTo>
                  <a:lnTo>
                    <a:pt x="110560" y="94849"/>
                  </a:lnTo>
                  <a:lnTo>
                    <a:pt x="110748" y="94784"/>
                  </a:lnTo>
                  <a:lnTo>
                    <a:pt x="110924" y="94701"/>
                  </a:lnTo>
                  <a:lnTo>
                    <a:pt x="111099" y="94608"/>
                  </a:lnTo>
                  <a:lnTo>
                    <a:pt x="111275" y="94507"/>
                  </a:lnTo>
                  <a:lnTo>
                    <a:pt x="111444" y="94396"/>
                  </a:lnTo>
                  <a:lnTo>
                    <a:pt x="111608" y="94266"/>
                  </a:lnTo>
                  <a:lnTo>
                    <a:pt x="111765" y="94127"/>
                  </a:lnTo>
                  <a:lnTo>
                    <a:pt x="111923" y="93970"/>
                  </a:lnTo>
                  <a:lnTo>
                    <a:pt x="112068" y="93813"/>
                  </a:lnTo>
                  <a:lnTo>
                    <a:pt x="112213" y="93637"/>
                  </a:lnTo>
                  <a:lnTo>
                    <a:pt x="112353" y="93452"/>
                  </a:lnTo>
                  <a:lnTo>
                    <a:pt x="112486" y="93267"/>
                  </a:lnTo>
                  <a:lnTo>
                    <a:pt x="112607" y="93063"/>
                  </a:lnTo>
                  <a:lnTo>
                    <a:pt x="112728" y="92851"/>
                  </a:lnTo>
                  <a:lnTo>
                    <a:pt x="112843" y="92629"/>
                  </a:lnTo>
                  <a:lnTo>
                    <a:pt x="112946" y="92407"/>
                  </a:lnTo>
                  <a:lnTo>
                    <a:pt x="113049" y="92166"/>
                  </a:lnTo>
                  <a:lnTo>
                    <a:pt x="113140" y="91926"/>
                  </a:lnTo>
                  <a:lnTo>
                    <a:pt x="113224" y="91676"/>
                  </a:lnTo>
                  <a:lnTo>
                    <a:pt x="113297" y="91417"/>
                  </a:lnTo>
                  <a:lnTo>
                    <a:pt x="113370" y="91149"/>
                  </a:lnTo>
                  <a:lnTo>
                    <a:pt x="113424" y="90880"/>
                  </a:lnTo>
                  <a:lnTo>
                    <a:pt x="113479" y="90603"/>
                  </a:lnTo>
                  <a:lnTo>
                    <a:pt x="113521" y="90325"/>
                  </a:lnTo>
                  <a:lnTo>
                    <a:pt x="113558" y="90038"/>
                  </a:lnTo>
                  <a:lnTo>
                    <a:pt x="113576" y="89752"/>
                  </a:lnTo>
                  <a:lnTo>
                    <a:pt x="113594" y="89456"/>
                  </a:lnTo>
                  <a:lnTo>
                    <a:pt x="113600" y="89150"/>
                  </a:lnTo>
                  <a:lnTo>
                    <a:pt x="113600" y="27346"/>
                  </a:lnTo>
                  <a:lnTo>
                    <a:pt x="113600" y="27346"/>
                  </a:lnTo>
                  <a:lnTo>
                    <a:pt x="114211" y="27429"/>
                  </a:lnTo>
                  <a:lnTo>
                    <a:pt x="114823" y="27512"/>
                  </a:lnTo>
                  <a:lnTo>
                    <a:pt x="115434" y="27614"/>
                  </a:lnTo>
                  <a:lnTo>
                    <a:pt x="116040" y="27725"/>
                  </a:lnTo>
                  <a:lnTo>
                    <a:pt x="116645" y="27845"/>
                  </a:lnTo>
                  <a:lnTo>
                    <a:pt x="117251" y="27984"/>
                  </a:lnTo>
                  <a:lnTo>
                    <a:pt x="117850" y="28123"/>
                  </a:lnTo>
                  <a:lnTo>
                    <a:pt x="118456" y="28280"/>
                  </a:lnTo>
                  <a:lnTo>
                    <a:pt x="119049" y="28446"/>
                  </a:lnTo>
                  <a:lnTo>
                    <a:pt x="119649" y="28622"/>
                  </a:lnTo>
                  <a:lnTo>
                    <a:pt x="120242" y="28816"/>
                  </a:lnTo>
                  <a:lnTo>
                    <a:pt x="120835" y="29011"/>
                  </a:lnTo>
                  <a:lnTo>
                    <a:pt x="121429" y="29223"/>
                  </a:lnTo>
                  <a:lnTo>
                    <a:pt x="122016" y="29445"/>
                  </a:lnTo>
                  <a:lnTo>
                    <a:pt x="122597" y="29686"/>
                  </a:lnTo>
                  <a:lnTo>
                    <a:pt x="123185" y="29927"/>
                  </a:lnTo>
                  <a:lnTo>
                    <a:pt x="123185" y="104673"/>
                  </a:lnTo>
                  <a:lnTo>
                    <a:pt x="123185" y="104673"/>
                  </a:lnTo>
                  <a:lnTo>
                    <a:pt x="123191" y="104969"/>
                  </a:lnTo>
                  <a:lnTo>
                    <a:pt x="123203" y="105265"/>
                  </a:lnTo>
                  <a:lnTo>
                    <a:pt x="123227" y="105561"/>
                  </a:lnTo>
                  <a:lnTo>
                    <a:pt x="123263" y="105848"/>
                  </a:lnTo>
                  <a:lnTo>
                    <a:pt x="123306" y="106126"/>
                  </a:lnTo>
                  <a:lnTo>
                    <a:pt x="123354" y="106403"/>
                  </a:lnTo>
                  <a:lnTo>
                    <a:pt x="123415" y="106671"/>
                  </a:lnTo>
                  <a:lnTo>
                    <a:pt x="123481" y="106940"/>
                  </a:lnTo>
                  <a:lnTo>
                    <a:pt x="123560" y="107199"/>
                  </a:lnTo>
                  <a:lnTo>
                    <a:pt x="123645" y="107449"/>
                  </a:lnTo>
                  <a:lnTo>
                    <a:pt x="123736" y="107689"/>
                  </a:lnTo>
                  <a:lnTo>
                    <a:pt x="123832" y="107920"/>
                  </a:lnTo>
                  <a:lnTo>
                    <a:pt x="123941" y="108152"/>
                  </a:lnTo>
                  <a:lnTo>
                    <a:pt x="124050" y="108374"/>
                  </a:lnTo>
                  <a:lnTo>
                    <a:pt x="124171" y="108586"/>
                  </a:lnTo>
                  <a:lnTo>
                    <a:pt x="124299" y="108781"/>
                  </a:lnTo>
                  <a:lnTo>
                    <a:pt x="124432" y="108975"/>
                  </a:lnTo>
                  <a:lnTo>
                    <a:pt x="124565" y="109160"/>
                  </a:lnTo>
                  <a:lnTo>
                    <a:pt x="124710" y="109336"/>
                  </a:lnTo>
                  <a:lnTo>
                    <a:pt x="124862" y="109493"/>
                  </a:lnTo>
                  <a:lnTo>
                    <a:pt x="125013" y="109641"/>
                  </a:lnTo>
                  <a:lnTo>
                    <a:pt x="125177" y="109780"/>
                  </a:lnTo>
                  <a:lnTo>
                    <a:pt x="125340" y="109909"/>
                  </a:lnTo>
                  <a:lnTo>
                    <a:pt x="125510" y="110030"/>
                  </a:lnTo>
                  <a:lnTo>
                    <a:pt x="125679" y="110131"/>
                  </a:lnTo>
                  <a:lnTo>
                    <a:pt x="125855" y="110224"/>
                  </a:lnTo>
                  <a:lnTo>
                    <a:pt x="126036" y="110298"/>
                  </a:lnTo>
                  <a:lnTo>
                    <a:pt x="126218" y="110363"/>
                  </a:lnTo>
                  <a:lnTo>
                    <a:pt x="126406" y="110418"/>
                  </a:lnTo>
                  <a:lnTo>
                    <a:pt x="126599" y="110455"/>
                  </a:lnTo>
                  <a:lnTo>
                    <a:pt x="126793" y="110474"/>
                  </a:lnTo>
                  <a:lnTo>
                    <a:pt x="126987" y="110483"/>
                  </a:lnTo>
                  <a:lnTo>
                    <a:pt x="145151" y="110483"/>
                  </a:lnTo>
                  <a:lnTo>
                    <a:pt x="145151" y="110483"/>
                  </a:lnTo>
                  <a:lnTo>
                    <a:pt x="145345" y="110474"/>
                  </a:lnTo>
                  <a:lnTo>
                    <a:pt x="145539" y="110455"/>
                  </a:lnTo>
                  <a:lnTo>
                    <a:pt x="145726" y="110418"/>
                  </a:lnTo>
                  <a:lnTo>
                    <a:pt x="145914" y="110363"/>
                  </a:lnTo>
                  <a:lnTo>
                    <a:pt x="146102" y="110298"/>
                  </a:lnTo>
                  <a:lnTo>
                    <a:pt x="146277" y="110224"/>
                  </a:lnTo>
                  <a:lnTo>
                    <a:pt x="146459" y="110131"/>
                  </a:lnTo>
                  <a:lnTo>
                    <a:pt x="146628" y="110030"/>
                  </a:lnTo>
                  <a:lnTo>
                    <a:pt x="146798" y="109909"/>
                  </a:lnTo>
                  <a:lnTo>
                    <a:pt x="146961" y="109780"/>
                  </a:lnTo>
                  <a:lnTo>
                    <a:pt x="147119" y="109641"/>
                  </a:lnTo>
                  <a:lnTo>
                    <a:pt x="147276" y="109493"/>
                  </a:lnTo>
                  <a:lnTo>
                    <a:pt x="147422" y="109336"/>
                  </a:lnTo>
                  <a:lnTo>
                    <a:pt x="147567" y="109160"/>
                  </a:lnTo>
                  <a:lnTo>
                    <a:pt x="147706" y="108975"/>
                  </a:lnTo>
                  <a:lnTo>
                    <a:pt x="147839" y="108781"/>
                  </a:lnTo>
                  <a:lnTo>
                    <a:pt x="147967" y="108586"/>
                  </a:lnTo>
                  <a:lnTo>
                    <a:pt x="148082" y="108374"/>
                  </a:lnTo>
                  <a:lnTo>
                    <a:pt x="148197" y="108152"/>
                  </a:lnTo>
                  <a:lnTo>
                    <a:pt x="148300" y="107920"/>
                  </a:lnTo>
                  <a:lnTo>
                    <a:pt x="148403" y="107689"/>
                  </a:lnTo>
                  <a:lnTo>
                    <a:pt x="148493" y="107449"/>
                  </a:lnTo>
                  <a:lnTo>
                    <a:pt x="148578" y="107199"/>
                  </a:lnTo>
                  <a:lnTo>
                    <a:pt x="148651" y="106940"/>
                  </a:lnTo>
                  <a:lnTo>
                    <a:pt x="148723" y="106671"/>
                  </a:lnTo>
                  <a:lnTo>
                    <a:pt x="148778" y="106403"/>
                  </a:lnTo>
                  <a:lnTo>
                    <a:pt x="148832" y="106126"/>
                  </a:lnTo>
                  <a:lnTo>
                    <a:pt x="148875" y="105848"/>
                  </a:lnTo>
                  <a:lnTo>
                    <a:pt x="148905" y="105561"/>
                  </a:lnTo>
                  <a:lnTo>
                    <a:pt x="148929" y="105265"/>
                  </a:lnTo>
                  <a:lnTo>
                    <a:pt x="148947" y="104969"/>
                  </a:lnTo>
                  <a:lnTo>
                    <a:pt x="148953" y="104673"/>
                  </a:lnTo>
                  <a:lnTo>
                    <a:pt x="148953" y="86199"/>
                  </a:lnTo>
                  <a:lnTo>
                    <a:pt x="157824" y="86199"/>
                  </a:lnTo>
                  <a:lnTo>
                    <a:pt x="157824" y="86199"/>
                  </a:lnTo>
                  <a:lnTo>
                    <a:pt x="157957" y="87161"/>
                  </a:lnTo>
                  <a:lnTo>
                    <a:pt x="158078" y="88133"/>
                  </a:lnTo>
                  <a:lnTo>
                    <a:pt x="158193" y="89104"/>
                  </a:lnTo>
                  <a:lnTo>
                    <a:pt x="158296" y="90075"/>
                  </a:lnTo>
                  <a:lnTo>
                    <a:pt x="158399" y="91056"/>
                  </a:lnTo>
                  <a:lnTo>
                    <a:pt x="158484" y="92037"/>
                  </a:lnTo>
                  <a:lnTo>
                    <a:pt x="158568" y="93017"/>
                  </a:lnTo>
                  <a:lnTo>
                    <a:pt x="158641" y="94007"/>
                  </a:lnTo>
                  <a:lnTo>
                    <a:pt x="158702" y="94997"/>
                  </a:lnTo>
                  <a:lnTo>
                    <a:pt x="158756" y="95987"/>
                  </a:lnTo>
                  <a:lnTo>
                    <a:pt x="158805" y="96986"/>
                  </a:lnTo>
                  <a:lnTo>
                    <a:pt x="158841" y="97976"/>
                  </a:lnTo>
                  <a:lnTo>
                    <a:pt x="158871" y="98975"/>
                  </a:lnTo>
                  <a:lnTo>
                    <a:pt x="158895" y="99983"/>
                  </a:lnTo>
                  <a:lnTo>
                    <a:pt x="158907" y="100982"/>
                  </a:lnTo>
                  <a:lnTo>
                    <a:pt x="158914" y="101991"/>
                  </a:lnTo>
                  <a:lnTo>
                    <a:pt x="158914" y="165479"/>
                  </a:lnTo>
                  <a:lnTo>
                    <a:pt x="153313" y="198468"/>
                  </a:lnTo>
                  <a:lnTo>
                    <a:pt x="143928" y="198468"/>
                  </a:lnTo>
                  <a:lnTo>
                    <a:pt x="143928" y="198468"/>
                  </a:lnTo>
                  <a:lnTo>
                    <a:pt x="143631" y="198468"/>
                  </a:lnTo>
                  <a:lnTo>
                    <a:pt x="143341" y="198477"/>
                  </a:lnTo>
                  <a:lnTo>
                    <a:pt x="143044" y="198495"/>
                  </a:lnTo>
                  <a:lnTo>
                    <a:pt x="142747" y="198514"/>
                  </a:lnTo>
                  <a:lnTo>
                    <a:pt x="142457" y="198542"/>
                  </a:lnTo>
                  <a:lnTo>
                    <a:pt x="142166" y="198569"/>
                  </a:lnTo>
                  <a:lnTo>
                    <a:pt x="141876" y="198606"/>
                  </a:lnTo>
                  <a:lnTo>
                    <a:pt x="141585" y="198653"/>
                  </a:lnTo>
                  <a:lnTo>
                    <a:pt x="141294" y="198699"/>
                  </a:lnTo>
                  <a:lnTo>
                    <a:pt x="141004" y="198754"/>
                  </a:lnTo>
                  <a:lnTo>
                    <a:pt x="140719" y="198810"/>
                  </a:lnTo>
                  <a:lnTo>
                    <a:pt x="140434" y="198875"/>
                  </a:lnTo>
                  <a:lnTo>
                    <a:pt x="139865" y="199013"/>
                  </a:lnTo>
                  <a:lnTo>
                    <a:pt x="139302" y="199180"/>
                  </a:lnTo>
                  <a:lnTo>
                    <a:pt x="138745" y="199365"/>
                  </a:lnTo>
                  <a:lnTo>
                    <a:pt x="138188" y="199578"/>
                  </a:lnTo>
                  <a:lnTo>
                    <a:pt x="137643" y="199800"/>
                  </a:lnTo>
                  <a:lnTo>
                    <a:pt x="137098" y="200049"/>
                  </a:lnTo>
                  <a:lnTo>
                    <a:pt x="136566" y="200318"/>
                  </a:lnTo>
                  <a:lnTo>
                    <a:pt x="136033" y="200604"/>
                  </a:lnTo>
                  <a:lnTo>
                    <a:pt x="135506" y="200910"/>
                  </a:lnTo>
                  <a:lnTo>
                    <a:pt x="134991" y="201234"/>
                  </a:lnTo>
                  <a:lnTo>
                    <a:pt x="134477" y="201576"/>
                  </a:lnTo>
                  <a:lnTo>
                    <a:pt x="133968" y="201937"/>
                  </a:lnTo>
                  <a:lnTo>
                    <a:pt x="133472" y="202316"/>
                  </a:lnTo>
                  <a:lnTo>
                    <a:pt x="132981" y="202714"/>
                  </a:lnTo>
                  <a:lnTo>
                    <a:pt x="132497" y="203130"/>
                  </a:lnTo>
                  <a:lnTo>
                    <a:pt x="132018" y="203565"/>
                  </a:lnTo>
                  <a:lnTo>
                    <a:pt x="131546" y="204009"/>
                  </a:lnTo>
                  <a:lnTo>
                    <a:pt x="131086" y="204481"/>
                  </a:lnTo>
                  <a:lnTo>
                    <a:pt x="130626" y="204962"/>
                  </a:lnTo>
                  <a:lnTo>
                    <a:pt x="130184" y="205461"/>
                  </a:lnTo>
                  <a:lnTo>
                    <a:pt x="129742" y="205970"/>
                  </a:lnTo>
                  <a:lnTo>
                    <a:pt x="129312" y="206497"/>
                  </a:lnTo>
                  <a:lnTo>
                    <a:pt x="128888" y="207043"/>
                  </a:lnTo>
                  <a:lnTo>
                    <a:pt x="128476" y="207607"/>
                  </a:lnTo>
                  <a:lnTo>
                    <a:pt x="128077" y="208181"/>
                  </a:lnTo>
                  <a:lnTo>
                    <a:pt x="127677" y="208773"/>
                  </a:lnTo>
                  <a:lnTo>
                    <a:pt x="127296" y="209374"/>
                  </a:lnTo>
                  <a:lnTo>
                    <a:pt x="126914" y="209994"/>
                  </a:lnTo>
                  <a:lnTo>
                    <a:pt x="126551" y="210623"/>
                  </a:lnTo>
                  <a:lnTo>
                    <a:pt x="126194" y="211271"/>
                  </a:lnTo>
                  <a:lnTo>
                    <a:pt x="125849" y="211928"/>
                  </a:lnTo>
                  <a:lnTo>
                    <a:pt x="125510" y="212594"/>
                  </a:lnTo>
                  <a:lnTo>
                    <a:pt x="125183" y="213278"/>
                  </a:lnTo>
                  <a:lnTo>
                    <a:pt x="124868" y="213972"/>
                  </a:lnTo>
                  <a:lnTo>
                    <a:pt x="124565" y="214675"/>
                  </a:lnTo>
                  <a:lnTo>
                    <a:pt x="124268" y="215397"/>
                  </a:lnTo>
                  <a:lnTo>
                    <a:pt x="123990" y="216127"/>
                  </a:lnTo>
                  <a:lnTo>
                    <a:pt x="123717" y="216867"/>
                  </a:lnTo>
                  <a:lnTo>
                    <a:pt x="123457" y="217617"/>
                  </a:lnTo>
                  <a:lnTo>
                    <a:pt x="123209" y="218385"/>
                  </a:lnTo>
                  <a:lnTo>
                    <a:pt x="122973" y="219152"/>
                  </a:lnTo>
                  <a:lnTo>
                    <a:pt x="122749" y="219939"/>
                  </a:lnTo>
                  <a:lnTo>
                    <a:pt x="122537" y="220734"/>
                  </a:lnTo>
                  <a:lnTo>
                    <a:pt x="122331" y="221530"/>
                  </a:lnTo>
                  <a:lnTo>
                    <a:pt x="122149" y="222344"/>
                  </a:lnTo>
                  <a:lnTo>
                    <a:pt x="121974" y="223167"/>
                  </a:lnTo>
                  <a:lnTo>
                    <a:pt x="121810" y="223991"/>
                  </a:lnTo>
                  <a:lnTo>
                    <a:pt x="121659" y="224832"/>
                  </a:lnTo>
                  <a:lnTo>
                    <a:pt x="121526" y="225674"/>
                  </a:lnTo>
                  <a:lnTo>
                    <a:pt x="121404" y="226525"/>
                  </a:lnTo>
                  <a:lnTo>
                    <a:pt x="121295" y="227386"/>
                  </a:lnTo>
                  <a:lnTo>
                    <a:pt x="121199" y="228255"/>
                  </a:lnTo>
                  <a:lnTo>
                    <a:pt x="121162" y="228690"/>
                  </a:lnTo>
                  <a:lnTo>
                    <a:pt x="121120" y="229134"/>
                  </a:lnTo>
                  <a:lnTo>
                    <a:pt x="121084" y="229569"/>
                  </a:lnTo>
                  <a:lnTo>
                    <a:pt x="121053" y="230013"/>
                  </a:lnTo>
                  <a:lnTo>
                    <a:pt x="121029" y="230457"/>
                  </a:lnTo>
                  <a:lnTo>
                    <a:pt x="121005" y="230901"/>
                  </a:lnTo>
                  <a:lnTo>
                    <a:pt x="120981" y="231345"/>
                  </a:lnTo>
                  <a:lnTo>
                    <a:pt x="120969" y="231798"/>
                  </a:lnTo>
                  <a:lnTo>
                    <a:pt x="120950" y="232242"/>
                  </a:lnTo>
                  <a:lnTo>
                    <a:pt x="120944" y="232696"/>
                  </a:lnTo>
                  <a:lnTo>
                    <a:pt x="120938" y="233149"/>
                  </a:lnTo>
                  <a:lnTo>
                    <a:pt x="120938" y="233602"/>
                  </a:lnTo>
                  <a:lnTo>
                    <a:pt x="120938" y="246683"/>
                  </a:lnTo>
                  <a:lnTo>
                    <a:pt x="120938" y="246683"/>
                  </a:lnTo>
                  <a:lnTo>
                    <a:pt x="120938" y="246979"/>
                  </a:lnTo>
                  <a:lnTo>
                    <a:pt x="120956" y="247275"/>
                  </a:lnTo>
                  <a:lnTo>
                    <a:pt x="120981" y="247562"/>
                  </a:lnTo>
                  <a:lnTo>
                    <a:pt x="121011" y="247849"/>
                  </a:lnTo>
                  <a:lnTo>
                    <a:pt x="121053" y="248135"/>
                  </a:lnTo>
                  <a:lnTo>
                    <a:pt x="121108" y="248413"/>
                  </a:lnTo>
                  <a:lnTo>
                    <a:pt x="121168" y="248681"/>
                  </a:lnTo>
                  <a:lnTo>
                    <a:pt x="121235" y="248940"/>
                  </a:lnTo>
                  <a:lnTo>
                    <a:pt x="121314" y="249199"/>
                  </a:lnTo>
                  <a:lnTo>
                    <a:pt x="121392" y="249449"/>
                  </a:lnTo>
                  <a:lnTo>
                    <a:pt x="121489" y="249699"/>
                  </a:lnTo>
                  <a:lnTo>
                    <a:pt x="121586" y="249930"/>
                  </a:lnTo>
                  <a:lnTo>
                    <a:pt x="121689" y="250161"/>
                  </a:lnTo>
                  <a:lnTo>
                    <a:pt x="121804" y="250374"/>
                  </a:lnTo>
                  <a:lnTo>
                    <a:pt x="121925" y="250587"/>
                  </a:lnTo>
                  <a:lnTo>
                    <a:pt x="122052" y="250790"/>
                  </a:lnTo>
                  <a:lnTo>
                    <a:pt x="122179" y="250985"/>
                  </a:lnTo>
                  <a:lnTo>
                    <a:pt x="122319" y="251170"/>
                  </a:lnTo>
                  <a:lnTo>
                    <a:pt x="122464" y="251336"/>
                  </a:lnTo>
                  <a:lnTo>
                    <a:pt x="122615" y="251503"/>
                  </a:lnTo>
                  <a:lnTo>
                    <a:pt x="122767" y="251651"/>
                  </a:lnTo>
                  <a:lnTo>
                    <a:pt x="122924" y="251789"/>
                  </a:lnTo>
                  <a:lnTo>
                    <a:pt x="123094" y="251919"/>
                  </a:lnTo>
                  <a:lnTo>
                    <a:pt x="123257" y="252039"/>
                  </a:lnTo>
                  <a:lnTo>
                    <a:pt x="123433" y="252141"/>
                  </a:lnTo>
                  <a:lnTo>
                    <a:pt x="123608" y="252233"/>
                  </a:lnTo>
                  <a:lnTo>
                    <a:pt x="123790" y="252307"/>
                  </a:lnTo>
                  <a:lnTo>
                    <a:pt x="123972" y="252372"/>
                  </a:lnTo>
                  <a:lnTo>
                    <a:pt x="124159" y="252428"/>
                  </a:lnTo>
                  <a:lnTo>
                    <a:pt x="124353" y="252465"/>
                  </a:lnTo>
                  <a:lnTo>
                    <a:pt x="124547" y="252483"/>
                  </a:lnTo>
                  <a:lnTo>
                    <a:pt x="124741" y="252492"/>
                  </a:lnTo>
                  <a:lnTo>
                    <a:pt x="130263" y="252492"/>
                  </a:lnTo>
                  <a:lnTo>
                    <a:pt x="127859" y="262123"/>
                  </a:lnTo>
                  <a:lnTo>
                    <a:pt x="127859" y="262123"/>
                  </a:lnTo>
                  <a:lnTo>
                    <a:pt x="127465" y="262567"/>
                  </a:lnTo>
                  <a:lnTo>
                    <a:pt x="127066" y="263011"/>
                  </a:lnTo>
                  <a:lnTo>
                    <a:pt x="126666" y="263436"/>
                  </a:lnTo>
                  <a:lnTo>
                    <a:pt x="126260" y="263843"/>
                  </a:lnTo>
                  <a:lnTo>
                    <a:pt x="125849" y="264250"/>
                  </a:lnTo>
                  <a:lnTo>
                    <a:pt x="125437" y="264648"/>
                  </a:lnTo>
                  <a:lnTo>
                    <a:pt x="125019" y="265027"/>
                  </a:lnTo>
                  <a:lnTo>
                    <a:pt x="124601" y="265397"/>
                  </a:lnTo>
                  <a:lnTo>
                    <a:pt x="124171" y="265767"/>
                  </a:lnTo>
                  <a:lnTo>
                    <a:pt x="123748" y="266119"/>
                  </a:lnTo>
                  <a:lnTo>
                    <a:pt x="123312" y="266452"/>
                  </a:lnTo>
                  <a:lnTo>
                    <a:pt x="122876" y="266785"/>
                  </a:lnTo>
                  <a:lnTo>
                    <a:pt x="122440" y="267100"/>
                  </a:lnTo>
                  <a:lnTo>
                    <a:pt x="121998" y="267414"/>
                  </a:lnTo>
                  <a:lnTo>
                    <a:pt x="121550" y="267710"/>
                  </a:lnTo>
                  <a:lnTo>
                    <a:pt x="121102" y="267988"/>
                  </a:lnTo>
                  <a:lnTo>
                    <a:pt x="120654" y="268265"/>
                  </a:lnTo>
                  <a:lnTo>
                    <a:pt x="120200" y="268533"/>
                  </a:lnTo>
                  <a:lnTo>
                    <a:pt x="119739" y="268783"/>
                  </a:lnTo>
                  <a:lnTo>
                    <a:pt x="119279" y="269024"/>
                  </a:lnTo>
                  <a:lnTo>
                    <a:pt x="118819" y="269246"/>
                  </a:lnTo>
                  <a:lnTo>
                    <a:pt x="118353" y="269468"/>
                  </a:lnTo>
                  <a:lnTo>
                    <a:pt x="117887" y="269671"/>
                  </a:lnTo>
                  <a:lnTo>
                    <a:pt x="117420" y="269866"/>
                  </a:lnTo>
                  <a:lnTo>
                    <a:pt x="116948" y="270051"/>
                  </a:lnTo>
                  <a:lnTo>
                    <a:pt x="116476" y="270226"/>
                  </a:lnTo>
                  <a:lnTo>
                    <a:pt x="115998" y="270384"/>
                  </a:lnTo>
                  <a:lnTo>
                    <a:pt x="115519" y="270532"/>
                  </a:lnTo>
                  <a:lnTo>
                    <a:pt x="115041" y="270661"/>
                  </a:lnTo>
                  <a:lnTo>
                    <a:pt x="114563" y="270791"/>
                  </a:lnTo>
                  <a:lnTo>
                    <a:pt x="114084" y="270902"/>
                  </a:lnTo>
                  <a:lnTo>
                    <a:pt x="113600" y="271003"/>
                  </a:lnTo>
                  <a:lnTo>
                    <a:pt x="113600" y="115848"/>
                  </a:lnTo>
                  <a:lnTo>
                    <a:pt x="113600" y="115848"/>
                  </a:lnTo>
                  <a:lnTo>
                    <a:pt x="113594" y="115552"/>
                  </a:lnTo>
                  <a:lnTo>
                    <a:pt x="113576" y="115256"/>
                  </a:lnTo>
                  <a:lnTo>
                    <a:pt x="113558" y="114960"/>
                  </a:lnTo>
                  <a:lnTo>
                    <a:pt x="113521" y="114673"/>
                  </a:lnTo>
                  <a:lnTo>
                    <a:pt x="113479" y="114396"/>
                  </a:lnTo>
                  <a:lnTo>
                    <a:pt x="113424" y="114118"/>
                  </a:lnTo>
                  <a:lnTo>
                    <a:pt x="113370" y="113850"/>
                  </a:lnTo>
                  <a:lnTo>
                    <a:pt x="113297" y="113582"/>
                  </a:lnTo>
                  <a:lnTo>
                    <a:pt x="113224" y="113332"/>
                  </a:lnTo>
                  <a:lnTo>
                    <a:pt x="113140" y="113073"/>
                  </a:lnTo>
                  <a:lnTo>
                    <a:pt x="113049" y="112833"/>
                  </a:lnTo>
                  <a:lnTo>
                    <a:pt x="112946" y="112601"/>
                  </a:lnTo>
                  <a:lnTo>
                    <a:pt x="112843" y="112370"/>
                  </a:lnTo>
                  <a:lnTo>
                    <a:pt x="112728" y="112148"/>
                  </a:lnTo>
                  <a:lnTo>
                    <a:pt x="112607" y="111935"/>
                  </a:lnTo>
                  <a:lnTo>
                    <a:pt x="112486" y="111741"/>
                  </a:lnTo>
                  <a:lnTo>
                    <a:pt x="112353" y="111547"/>
                  </a:lnTo>
                  <a:lnTo>
                    <a:pt x="112213" y="111362"/>
                  </a:lnTo>
                  <a:lnTo>
                    <a:pt x="112068" y="111195"/>
                  </a:lnTo>
                  <a:lnTo>
                    <a:pt x="111923" y="111029"/>
                  </a:lnTo>
                  <a:lnTo>
                    <a:pt x="111765" y="110881"/>
                  </a:lnTo>
                  <a:lnTo>
                    <a:pt x="111608" y="110742"/>
                  </a:lnTo>
                  <a:lnTo>
                    <a:pt x="111444" y="110612"/>
                  </a:lnTo>
                  <a:lnTo>
                    <a:pt x="111275" y="110492"/>
                  </a:lnTo>
                  <a:lnTo>
                    <a:pt x="111099" y="110390"/>
                  </a:lnTo>
                  <a:lnTo>
                    <a:pt x="110924" y="110298"/>
                  </a:lnTo>
                  <a:lnTo>
                    <a:pt x="110748" y="110224"/>
                  </a:lnTo>
                  <a:lnTo>
                    <a:pt x="110560" y="110159"/>
                  </a:lnTo>
                  <a:lnTo>
                    <a:pt x="110373" y="110104"/>
                  </a:lnTo>
                  <a:lnTo>
                    <a:pt x="110185" y="110067"/>
                  </a:lnTo>
                  <a:lnTo>
                    <a:pt x="109991" y="110048"/>
                  </a:lnTo>
                  <a:lnTo>
                    <a:pt x="109798" y="110039"/>
                  </a:lnTo>
                  <a:lnTo>
                    <a:pt x="109798" y="110039"/>
                  </a:lnTo>
                  <a:lnTo>
                    <a:pt x="109598" y="110048"/>
                  </a:lnTo>
                  <a:lnTo>
                    <a:pt x="109404" y="110067"/>
                  </a:lnTo>
                  <a:lnTo>
                    <a:pt x="109216" y="110104"/>
                  </a:lnTo>
                  <a:lnTo>
                    <a:pt x="109029" y="110159"/>
                  </a:lnTo>
                  <a:lnTo>
                    <a:pt x="108841" y="110224"/>
                  </a:lnTo>
                  <a:lnTo>
                    <a:pt x="108665" y="110298"/>
                  </a:lnTo>
                  <a:lnTo>
                    <a:pt x="108484" y="110390"/>
                  </a:lnTo>
                  <a:lnTo>
                    <a:pt x="108314" y="110492"/>
                  </a:lnTo>
                  <a:lnTo>
                    <a:pt x="108145" y="110612"/>
                  </a:lnTo>
                  <a:lnTo>
                    <a:pt x="107981" y="110742"/>
                  </a:lnTo>
                  <a:lnTo>
                    <a:pt x="107824" y="110881"/>
                  </a:lnTo>
                  <a:lnTo>
                    <a:pt x="107666" y="111029"/>
                  </a:lnTo>
                  <a:lnTo>
                    <a:pt x="107521" y="111195"/>
                  </a:lnTo>
                  <a:lnTo>
                    <a:pt x="107376" y="111362"/>
                  </a:lnTo>
                  <a:lnTo>
                    <a:pt x="107236" y="111547"/>
                  </a:lnTo>
                  <a:lnTo>
                    <a:pt x="107103" y="111741"/>
                  </a:lnTo>
                  <a:lnTo>
                    <a:pt x="106976" y="111935"/>
                  </a:lnTo>
                  <a:lnTo>
                    <a:pt x="106861" y="112148"/>
                  </a:lnTo>
                  <a:lnTo>
                    <a:pt x="106746" y="112370"/>
                  </a:lnTo>
                  <a:lnTo>
                    <a:pt x="106643" y="112601"/>
                  </a:lnTo>
                  <a:lnTo>
                    <a:pt x="106540" y="112833"/>
                  </a:lnTo>
                  <a:lnTo>
                    <a:pt x="106449" y="113073"/>
                  </a:lnTo>
                  <a:lnTo>
                    <a:pt x="106364" y="113332"/>
                  </a:lnTo>
                  <a:lnTo>
                    <a:pt x="106292" y="113582"/>
                  </a:lnTo>
                  <a:lnTo>
                    <a:pt x="106219" y="113850"/>
                  </a:lnTo>
                  <a:lnTo>
                    <a:pt x="106165" y="114118"/>
                  </a:lnTo>
                  <a:lnTo>
                    <a:pt x="106110" y="114396"/>
                  </a:lnTo>
                  <a:lnTo>
                    <a:pt x="106068" y="114673"/>
                  </a:lnTo>
                  <a:lnTo>
                    <a:pt x="106038" y="114960"/>
                  </a:lnTo>
                  <a:lnTo>
                    <a:pt x="106013" y="115256"/>
                  </a:lnTo>
                  <a:lnTo>
                    <a:pt x="105995" y="115552"/>
                  </a:lnTo>
                  <a:lnTo>
                    <a:pt x="105989" y="115848"/>
                  </a:lnTo>
                  <a:lnTo>
                    <a:pt x="105989" y="219587"/>
                  </a:lnTo>
                  <a:lnTo>
                    <a:pt x="105989" y="219587"/>
                  </a:lnTo>
                  <a:lnTo>
                    <a:pt x="105686" y="219448"/>
                  </a:lnTo>
                  <a:lnTo>
                    <a:pt x="105390" y="219300"/>
                  </a:lnTo>
                  <a:lnTo>
                    <a:pt x="105087" y="219152"/>
                  </a:lnTo>
                  <a:lnTo>
                    <a:pt x="104796" y="218986"/>
                  </a:lnTo>
                  <a:lnTo>
                    <a:pt x="104506" y="218801"/>
                  </a:lnTo>
                  <a:lnTo>
                    <a:pt x="104215" y="218616"/>
                  </a:lnTo>
                  <a:lnTo>
                    <a:pt x="103930" y="218422"/>
                  </a:lnTo>
                  <a:lnTo>
                    <a:pt x="103646" y="218209"/>
                  </a:lnTo>
                  <a:lnTo>
                    <a:pt x="103367" y="217996"/>
                  </a:lnTo>
                  <a:lnTo>
                    <a:pt x="103095" y="217765"/>
                  </a:lnTo>
                  <a:lnTo>
                    <a:pt x="102822" y="217524"/>
                  </a:lnTo>
                  <a:lnTo>
                    <a:pt x="102556" y="217274"/>
                  </a:lnTo>
                  <a:lnTo>
                    <a:pt x="102290" y="217025"/>
                  </a:lnTo>
                  <a:lnTo>
                    <a:pt x="102029" y="216756"/>
                  </a:lnTo>
                  <a:lnTo>
                    <a:pt x="101775" y="216479"/>
                  </a:lnTo>
                  <a:lnTo>
                    <a:pt x="101521" y="216192"/>
                  </a:lnTo>
                  <a:lnTo>
                    <a:pt x="101272" y="215896"/>
                  </a:lnTo>
                  <a:lnTo>
                    <a:pt x="101030" y="215591"/>
                  </a:lnTo>
                  <a:lnTo>
                    <a:pt x="100794" y="215276"/>
                  </a:lnTo>
                  <a:lnTo>
                    <a:pt x="100558" y="214953"/>
                  </a:lnTo>
                  <a:lnTo>
                    <a:pt x="100328" y="214619"/>
                  </a:lnTo>
                  <a:lnTo>
                    <a:pt x="100104" y="214277"/>
                  </a:lnTo>
                  <a:lnTo>
                    <a:pt x="99886" y="213926"/>
                  </a:lnTo>
                  <a:lnTo>
                    <a:pt x="99668" y="213574"/>
                  </a:lnTo>
                  <a:lnTo>
                    <a:pt x="99462" y="213204"/>
                  </a:lnTo>
                  <a:lnTo>
                    <a:pt x="99256" y="212825"/>
                  </a:lnTo>
                  <a:lnTo>
                    <a:pt x="99056" y="212446"/>
                  </a:lnTo>
                  <a:lnTo>
                    <a:pt x="98863" y="212057"/>
                  </a:lnTo>
                  <a:lnTo>
                    <a:pt x="98669" y="211650"/>
                  </a:lnTo>
                  <a:lnTo>
                    <a:pt x="98487" y="211243"/>
                  </a:lnTo>
                  <a:lnTo>
                    <a:pt x="98312" y="210827"/>
                  </a:lnTo>
                  <a:lnTo>
                    <a:pt x="98136" y="210401"/>
                  </a:lnTo>
                  <a:lnTo>
                    <a:pt x="98136" y="210401"/>
                  </a:lnTo>
                  <a:lnTo>
                    <a:pt x="98033" y="210151"/>
                  </a:lnTo>
                  <a:lnTo>
                    <a:pt x="97924" y="209911"/>
                  </a:lnTo>
                  <a:lnTo>
                    <a:pt x="97803" y="209680"/>
                  </a:lnTo>
                  <a:lnTo>
                    <a:pt x="97676" y="209458"/>
                  </a:lnTo>
                  <a:lnTo>
                    <a:pt x="97549" y="209254"/>
                  </a:lnTo>
                  <a:lnTo>
                    <a:pt x="97410" y="209050"/>
                  </a:lnTo>
                  <a:lnTo>
                    <a:pt x="97264" y="208875"/>
                  </a:lnTo>
                  <a:lnTo>
                    <a:pt x="97119" y="208699"/>
                  </a:lnTo>
                  <a:lnTo>
                    <a:pt x="96968" y="208542"/>
                  </a:lnTo>
                  <a:lnTo>
                    <a:pt x="96810" y="208394"/>
                  </a:lnTo>
                  <a:lnTo>
                    <a:pt x="96653" y="208255"/>
                  </a:lnTo>
                  <a:lnTo>
                    <a:pt x="96483" y="208125"/>
                  </a:lnTo>
                  <a:lnTo>
                    <a:pt x="96320" y="208014"/>
                  </a:lnTo>
                  <a:lnTo>
                    <a:pt x="96144" y="207922"/>
                  </a:lnTo>
                  <a:lnTo>
                    <a:pt x="95975" y="207829"/>
                  </a:lnTo>
                  <a:lnTo>
                    <a:pt x="95799" y="207755"/>
                  </a:lnTo>
                  <a:lnTo>
                    <a:pt x="95617" y="207700"/>
                  </a:lnTo>
                  <a:lnTo>
                    <a:pt x="95442" y="207644"/>
                  </a:lnTo>
                  <a:lnTo>
                    <a:pt x="95260" y="207617"/>
                  </a:lnTo>
                  <a:lnTo>
                    <a:pt x="95072" y="207589"/>
                  </a:lnTo>
                  <a:lnTo>
                    <a:pt x="94891" y="207580"/>
                  </a:lnTo>
                  <a:lnTo>
                    <a:pt x="94709" y="207589"/>
                  </a:lnTo>
                  <a:lnTo>
                    <a:pt x="94521" y="207607"/>
                  </a:lnTo>
                  <a:lnTo>
                    <a:pt x="94340" y="207644"/>
                  </a:lnTo>
                  <a:lnTo>
                    <a:pt x="94158" y="207691"/>
                  </a:lnTo>
                  <a:lnTo>
                    <a:pt x="93977" y="207746"/>
                  </a:lnTo>
                  <a:lnTo>
                    <a:pt x="93795" y="207820"/>
                  </a:lnTo>
                  <a:lnTo>
                    <a:pt x="93613" y="207913"/>
                  </a:lnTo>
                  <a:lnTo>
                    <a:pt x="93438" y="208014"/>
                  </a:lnTo>
                  <a:lnTo>
                    <a:pt x="93262" y="208135"/>
                  </a:lnTo>
                  <a:lnTo>
                    <a:pt x="93086" y="208264"/>
                  </a:lnTo>
                  <a:lnTo>
                    <a:pt x="92917" y="208412"/>
                  </a:lnTo>
                  <a:lnTo>
                    <a:pt x="92917" y="208412"/>
                  </a:lnTo>
                  <a:lnTo>
                    <a:pt x="92753" y="208579"/>
                  </a:lnTo>
                  <a:lnTo>
                    <a:pt x="92596" y="208745"/>
                  </a:lnTo>
                  <a:lnTo>
                    <a:pt x="92445" y="208930"/>
                  </a:lnTo>
                  <a:lnTo>
                    <a:pt x="92299" y="209124"/>
                  </a:lnTo>
                  <a:lnTo>
                    <a:pt x="92166" y="209319"/>
                  </a:lnTo>
                  <a:lnTo>
                    <a:pt x="92039" y="209532"/>
                  </a:lnTo>
                  <a:lnTo>
                    <a:pt x="91918" y="209744"/>
                  </a:lnTo>
                  <a:lnTo>
                    <a:pt x="91803" y="209976"/>
                  </a:lnTo>
                  <a:lnTo>
                    <a:pt x="91700" y="210207"/>
                  </a:lnTo>
                  <a:lnTo>
                    <a:pt x="91603" y="210447"/>
                  </a:lnTo>
                  <a:lnTo>
                    <a:pt x="91512" y="210688"/>
                  </a:lnTo>
                  <a:lnTo>
                    <a:pt x="91434" y="210938"/>
                  </a:lnTo>
                  <a:lnTo>
                    <a:pt x="91361" y="211197"/>
                  </a:lnTo>
                  <a:lnTo>
                    <a:pt x="91294" y="211456"/>
                  </a:lnTo>
                  <a:lnTo>
                    <a:pt x="91234" y="211724"/>
                  </a:lnTo>
                  <a:lnTo>
                    <a:pt x="91185" y="211992"/>
                  </a:lnTo>
                  <a:lnTo>
                    <a:pt x="91149" y="212261"/>
                  </a:lnTo>
                  <a:lnTo>
                    <a:pt x="91119" y="212538"/>
                  </a:lnTo>
                  <a:lnTo>
                    <a:pt x="91094" y="212816"/>
                  </a:lnTo>
                  <a:lnTo>
                    <a:pt x="91082" y="213093"/>
                  </a:lnTo>
                  <a:lnTo>
                    <a:pt x="91076" y="213371"/>
                  </a:lnTo>
                  <a:lnTo>
                    <a:pt x="91076" y="213657"/>
                  </a:lnTo>
                  <a:lnTo>
                    <a:pt x="91094" y="213935"/>
                  </a:lnTo>
                  <a:lnTo>
                    <a:pt x="91113" y="214212"/>
                  </a:lnTo>
                  <a:lnTo>
                    <a:pt x="91143" y="214499"/>
                  </a:lnTo>
                  <a:lnTo>
                    <a:pt x="91185" y="214777"/>
                  </a:lnTo>
                  <a:lnTo>
                    <a:pt x="91234" y="215054"/>
                  </a:lnTo>
                  <a:lnTo>
                    <a:pt x="91294" y="215323"/>
                  </a:lnTo>
                  <a:lnTo>
                    <a:pt x="91361" y="215600"/>
                  </a:lnTo>
                  <a:lnTo>
                    <a:pt x="91440" y="215868"/>
                  </a:lnTo>
                  <a:lnTo>
                    <a:pt x="91524" y="216127"/>
                  </a:lnTo>
                  <a:lnTo>
                    <a:pt x="91621" y="216386"/>
                  </a:lnTo>
                  <a:lnTo>
                    <a:pt x="91621" y="216386"/>
                  </a:lnTo>
                  <a:lnTo>
                    <a:pt x="91767" y="216766"/>
                  </a:lnTo>
                  <a:lnTo>
                    <a:pt x="91924" y="217126"/>
                  </a:lnTo>
                  <a:lnTo>
                    <a:pt x="92075" y="217497"/>
                  </a:lnTo>
                  <a:lnTo>
                    <a:pt x="92233" y="217857"/>
                  </a:lnTo>
                  <a:lnTo>
                    <a:pt x="92396" y="218218"/>
                  </a:lnTo>
                  <a:lnTo>
                    <a:pt x="92560" y="218570"/>
                  </a:lnTo>
                  <a:lnTo>
                    <a:pt x="92729" y="218921"/>
                  </a:lnTo>
                  <a:lnTo>
                    <a:pt x="92899" y="219263"/>
                  </a:lnTo>
                  <a:lnTo>
                    <a:pt x="93068" y="219606"/>
                  </a:lnTo>
                  <a:lnTo>
                    <a:pt x="93244" y="219948"/>
                  </a:lnTo>
                  <a:lnTo>
                    <a:pt x="93426" y="220281"/>
                  </a:lnTo>
                  <a:lnTo>
                    <a:pt x="93607" y="220605"/>
                  </a:lnTo>
                  <a:lnTo>
                    <a:pt x="93789" y="220938"/>
                  </a:lnTo>
                  <a:lnTo>
                    <a:pt x="93977" y="221262"/>
                  </a:lnTo>
                  <a:lnTo>
                    <a:pt x="94170" y="221576"/>
                  </a:lnTo>
                  <a:lnTo>
                    <a:pt x="94358" y="221891"/>
                  </a:lnTo>
                  <a:lnTo>
                    <a:pt x="94552" y="222196"/>
                  </a:lnTo>
                  <a:lnTo>
                    <a:pt x="94752" y="222501"/>
                  </a:lnTo>
                  <a:lnTo>
                    <a:pt x="94951" y="222806"/>
                  </a:lnTo>
                  <a:lnTo>
                    <a:pt x="95151" y="223103"/>
                  </a:lnTo>
                  <a:lnTo>
                    <a:pt x="95357" y="223399"/>
                  </a:lnTo>
                  <a:lnTo>
                    <a:pt x="95569" y="223685"/>
                  </a:lnTo>
                  <a:lnTo>
                    <a:pt x="95775" y="223963"/>
                  </a:lnTo>
                  <a:lnTo>
                    <a:pt x="95987" y="224250"/>
                  </a:lnTo>
                  <a:lnTo>
                    <a:pt x="96205" y="224518"/>
                  </a:lnTo>
                  <a:lnTo>
                    <a:pt x="96417" y="224795"/>
                  </a:lnTo>
                  <a:lnTo>
                    <a:pt x="96641" y="225054"/>
                  </a:lnTo>
                  <a:lnTo>
                    <a:pt x="96859" y="225323"/>
                  </a:lnTo>
                  <a:lnTo>
                    <a:pt x="97083" y="225572"/>
                  </a:lnTo>
                  <a:lnTo>
                    <a:pt x="97307" y="225832"/>
                  </a:lnTo>
                  <a:lnTo>
                    <a:pt x="97537" y="226072"/>
                  </a:lnTo>
                  <a:lnTo>
                    <a:pt x="97767" y="226322"/>
                  </a:lnTo>
                  <a:lnTo>
                    <a:pt x="97997" y="226553"/>
                  </a:lnTo>
                  <a:lnTo>
                    <a:pt x="98233" y="226794"/>
                  </a:lnTo>
                  <a:lnTo>
                    <a:pt x="98463" y="227025"/>
                  </a:lnTo>
                  <a:lnTo>
                    <a:pt x="98705" y="227247"/>
                  </a:lnTo>
                  <a:lnTo>
                    <a:pt x="98941" y="227469"/>
                  </a:lnTo>
                  <a:lnTo>
                    <a:pt x="99184" y="227682"/>
                  </a:lnTo>
                  <a:lnTo>
                    <a:pt x="99426" y="227885"/>
                  </a:lnTo>
                  <a:lnTo>
                    <a:pt x="99674" y="228098"/>
                  </a:lnTo>
                  <a:lnTo>
                    <a:pt x="99916" y="228292"/>
                  </a:lnTo>
                  <a:lnTo>
                    <a:pt x="100164" y="228487"/>
                  </a:lnTo>
                  <a:lnTo>
                    <a:pt x="100419" y="228681"/>
                  </a:lnTo>
                  <a:lnTo>
                    <a:pt x="100667" y="228866"/>
                  </a:lnTo>
                  <a:lnTo>
                    <a:pt x="100921" y="229042"/>
                  </a:lnTo>
                  <a:lnTo>
                    <a:pt x="101176" y="229217"/>
                  </a:lnTo>
                  <a:lnTo>
                    <a:pt x="101436" y="229393"/>
                  </a:lnTo>
                  <a:lnTo>
                    <a:pt x="101690" y="229550"/>
                  </a:lnTo>
                  <a:lnTo>
                    <a:pt x="101951" y="229717"/>
                  </a:lnTo>
                  <a:lnTo>
                    <a:pt x="102211" y="229865"/>
                  </a:lnTo>
                  <a:lnTo>
                    <a:pt x="102471" y="230022"/>
                  </a:lnTo>
                  <a:lnTo>
                    <a:pt x="102738" y="230161"/>
                  </a:lnTo>
                  <a:lnTo>
                    <a:pt x="103004" y="230300"/>
                  </a:lnTo>
                  <a:lnTo>
                    <a:pt x="103271" y="230438"/>
                  </a:lnTo>
                  <a:lnTo>
                    <a:pt x="103537" y="230559"/>
                  </a:lnTo>
                  <a:lnTo>
                    <a:pt x="103803" y="230688"/>
                  </a:lnTo>
                  <a:lnTo>
                    <a:pt x="104076" y="230799"/>
                  </a:lnTo>
                  <a:lnTo>
                    <a:pt x="104342" y="230910"/>
                  </a:lnTo>
                  <a:lnTo>
                    <a:pt x="104615" y="231021"/>
                  </a:lnTo>
                  <a:lnTo>
                    <a:pt x="104887" y="231123"/>
                  </a:lnTo>
                  <a:lnTo>
                    <a:pt x="105166" y="231216"/>
                  </a:lnTo>
                  <a:lnTo>
                    <a:pt x="105438" y="231308"/>
                  </a:lnTo>
                  <a:lnTo>
                    <a:pt x="105717" y="231391"/>
                  </a:lnTo>
                  <a:lnTo>
                    <a:pt x="105989" y="231475"/>
                  </a:lnTo>
                  <a:lnTo>
                    <a:pt x="105989" y="271013"/>
                  </a:lnTo>
                  <a:lnTo>
                    <a:pt x="105989" y="271013"/>
                  </a:lnTo>
                  <a:lnTo>
                    <a:pt x="105474" y="270911"/>
                  </a:lnTo>
                  <a:lnTo>
                    <a:pt x="104960" y="270791"/>
                  </a:lnTo>
                  <a:lnTo>
                    <a:pt x="104451" y="270652"/>
                  </a:lnTo>
                  <a:lnTo>
                    <a:pt x="103937" y="270513"/>
                  </a:lnTo>
                  <a:lnTo>
                    <a:pt x="103428" y="270347"/>
                  </a:lnTo>
                  <a:lnTo>
                    <a:pt x="102919" y="270171"/>
                  </a:lnTo>
                  <a:lnTo>
                    <a:pt x="102417" y="269986"/>
                  </a:lnTo>
                  <a:lnTo>
                    <a:pt x="101914" y="269792"/>
                  </a:lnTo>
                  <a:lnTo>
                    <a:pt x="101418" y="269579"/>
                  </a:lnTo>
                  <a:lnTo>
                    <a:pt x="100921" y="269347"/>
                  </a:lnTo>
                  <a:lnTo>
                    <a:pt x="100425" y="269107"/>
                  </a:lnTo>
                  <a:lnTo>
                    <a:pt x="99934" y="268857"/>
                  </a:lnTo>
                  <a:lnTo>
                    <a:pt x="99444" y="268589"/>
                  </a:lnTo>
                  <a:lnTo>
                    <a:pt x="98960" y="268311"/>
                  </a:lnTo>
                  <a:lnTo>
                    <a:pt x="98475" y="268025"/>
                  </a:lnTo>
                  <a:lnTo>
                    <a:pt x="97997" y="267719"/>
                  </a:lnTo>
                  <a:lnTo>
                    <a:pt x="97519" y="267405"/>
                  </a:lnTo>
                  <a:lnTo>
                    <a:pt x="97046" y="267072"/>
                  </a:lnTo>
                  <a:lnTo>
                    <a:pt x="96580" y="266729"/>
                  </a:lnTo>
                  <a:lnTo>
                    <a:pt x="96114" y="266378"/>
                  </a:lnTo>
                  <a:lnTo>
                    <a:pt x="95654" y="266008"/>
                  </a:lnTo>
                  <a:lnTo>
                    <a:pt x="95200" y="265629"/>
                  </a:lnTo>
                  <a:lnTo>
                    <a:pt x="94745" y="265240"/>
                  </a:lnTo>
                  <a:lnTo>
                    <a:pt x="94297" y="264833"/>
                  </a:lnTo>
                  <a:lnTo>
                    <a:pt x="93855" y="264426"/>
                  </a:lnTo>
                  <a:lnTo>
                    <a:pt x="93413" y="263991"/>
                  </a:lnTo>
                  <a:lnTo>
                    <a:pt x="92984" y="263556"/>
                  </a:lnTo>
                  <a:lnTo>
                    <a:pt x="92554" y="263103"/>
                  </a:lnTo>
                  <a:lnTo>
                    <a:pt x="92124" y="262641"/>
                  </a:lnTo>
                  <a:lnTo>
                    <a:pt x="91706" y="262169"/>
                  </a:lnTo>
                  <a:lnTo>
                    <a:pt x="91294" y="261679"/>
                  </a:lnTo>
                  <a:lnTo>
                    <a:pt x="90883" y="261179"/>
                  </a:lnTo>
                  <a:lnTo>
                    <a:pt x="90883" y="261179"/>
                  </a:lnTo>
                  <a:lnTo>
                    <a:pt x="89781" y="259810"/>
                  </a:lnTo>
                  <a:lnTo>
                    <a:pt x="88697" y="258450"/>
                  </a:lnTo>
                  <a:lnTo>
                    <a:pt x="87631" y="257090"/>
                  </a:lnTo>
                  <a:lnTo>
                    <a:pt x="86584" y="255739"/>
                  </a:lnTo>
                  <a:lnTo>
                    <a:pt x="85554" y="254389"/>
                  </a:lnTo>
                  <a:lnTo>
                    <a:pt x="84549" y="253047"/>
                  </a:lnTo>
                  <a:lnTo>
                    <a:pt x="83562" y="251706"/>
                  </a:lnTo>
                  <a:lnTo>
                    <a:pt x="82600" y="250383"/>
                  </a:lnTo>
                  <a:lnTo>
                    <a:pt x="82600" y="250383"/>
                  </a:lnTo>
                  <a:lnTo>
                    <a:pt x="82448" y="250189"/>
                  </a:lnTo>
                  <a:lnTo>
                    <a:pt x="82297" y="250004"/>
                  </a:lnTo>
                  <a:lnTo>
                    <a:pt x="82139" y="249837"/>
                  </a:lnTo>
                  <a:lnTo>
                    <a:pt x="81976" y="249689"/>
                  </a:lnTo>
                  <a:lnTo>
                    <a:pt x="81813" y="249541"/>
                  </a:lnTo>
                  <a:lnTo>
                    <a:pt x="81643" y="249421"/>
                  </a:lnTo>
                  <a:lnTo>
                    <a:pt x="81473" y="249301"/>
                  </a:lnTo>
                  <a:lnTo>
                    <a:pt x="81298" y="249208"/>
                  </a:lnTo>
                  <a:lnTo>
                    <a:pt x="81122" y="249116"/>
                  </a:lnTo>
                  <a:lnTo>
                    <a:pt x="80947" y="249042"/>
                  </a:lnTo>
                  <a:lnTo>
                    <a:pt x="80765" y="248986"/>
                  </a:lnTo>
                  <a:lnTo>
                    <a:pt x="80583" y="248940"/>
                  </a:lnTo>
                  <a:lnTo>
                    <a:pt x="80402" y="248903"/>
                  </a:lnTo>
                  <a:lnTo>
                    <a:pt x="80220" y="248885"/>
                  </a:lnTo>
                  <a:lnTo>
                    <a:pt x="80039" y="248885"/>
                  </a:lnTo>
                  <a:lnTo>
                    <a:pt x="79857" y="248885"/>
                  </a:lnTo>
                  <a:lnTo>
                    <a:pt x="79675" y="248912"/>
                  </a:lnTo>
                  <a:lnTo>
                    <a:pt x="79494" y="248940"/>
                  </a:lnTo>
                  <a:lnTo>
                    <a:pt x="79312" y="248986"/>
                  </a:lnTo>
                  <a:lnTo>
                    <a:pt x="79136" y="249051"/>
                  </a:lnTo>
                  <a:lnTo>
                    <a:pt x="78961" y="249125"/>
                  </a:lnTo>
                  <a:lnTo>
                    <a:pt x="78785" y="249208"/>
                  </a:lnTo>
                  <a:lnTo>
                    <a:pt x="78610" y="249310"/>
                  </a:lnTo>
                  <a:lnTo>
                    <a:pt x="78440" y="249421"/>
                  </a:lnTo>
                  <a:lnTo>
                    <a:pt x="78277" y="249551"/>
                  </a:lnTo>
                  <a:lnTo>
                    <a:pt x="78113" y="249689"/>
                  </a:lnTo>
                  <a:lnTo>
                    <a:pt x="77950" y="249837"/>
                  </a:lnTo>
                  <a:lnTo>
                    <a:pt x="77798" y="250004"/>
                  </a:lnTo>
                  <a:lnTo>
                    <a:pt x="77647" y="250180"/>
                  </a:lnTo>
                  <a:lnTo>
                    <a:pt x="77502" y="250374"/>
                  </a:lnTo>
                  <a:lnTo>
                    <a:pt x="77362" y="250578"/>
                  </a:lnTo>
                  <a:lnTo>
                    <a:pt x="77223" y="250790"/>
                  </a:lnTo>
                  <a:lnTo>
                    <a:pt x="77223" y="250790"/>
                  </a:lnTo>
                  <a:lnTo>
                    <a:pt x="77096" y="251022"/>
                  </a:lnTo>
                  <a:lnTo>
                    <a:pt x="76981" y="251253"/>
                  </a:lnTo>
                  <a:lnTo>
                    <a:pt x="76866" y="251493"/>
                  </a:lnTo>
                  <a:lnTo>
                    <a:pt x="76769" y="251743"/>
                  </a:lnTo>
                  <a:lnTo>
                    <a:pt x="76678" y="251993"/>
                  </a:lnTo>
                  <a:lnTo>
                    <a:pt x="76593" y="252252"/>
                  </a:lnTo>
                  <a:lnTo>
                    <a:pt x="76521" y="252511"/>
                  </a:lnTo>
                  <a:lnTo>
                    <a:pt x="76454" y="252779"/>
                  </a:lnTo>
                  <a:lnTo>
                    <a:pt x="76394" y="253047"/>
                  </a:lnTo>
                  <a:lnTo>
                    <a:pt x="76351" y="253316"/>
                  </a:lnTo>
                  <a:lnTo>
                    <a:pt x="76309" y="253593"/>
                  </a:lnTo>
                  <a:lnTo>
                    <a:pt x="76279" y="253862"/>
                  </a:lnTo>
                  <a:lnTo>
                    <a:pt x="76260" y="254139"/>
                  </a:lnTo>
                  <a:lnTo>
                    <a:pt x="76242" y="254426"/>
                  </a:lnTo>
                  <a:lnTo>
                    <a:pt x="76242" y="254703"/>
                  </a:lnTo>
                  <a:lnTo>
                    <a:pt x="76248" y="254981"/>
                  </a:lnTo>
                  <a:lnTo>
                    <a:pt x="76260" y="255258"/>
                  </a:lnTo>
                  <a:lnTo>
                    <a:pt x="76279" y="255536"/>
                  </a:lnTo>
                  <a:lnTo>
                    <a:pt x="76309" y="255813"/>
                  </a:lnTo>
                  <a:lnTo>
                    <a:pt x="76351" y="256082"/>
                  </a:lnTo>
                  <a:lnTo>
                    <a:pt x="76400" y="256350"/>
                  </a:lnTo>
                  <a:lnTo>
                    <a:pt x="76454" y="256618"/>
                  </a:lnTo>
                  <a:lnTo>
                    <a:pt x="76521" y="256887"/>
                  </a:lnTo>
                  <a:lnTo>
                    <a:pt x="76593" y="257146"/>
                  </a:lnTo>
                  <a:lnTo>
                    <a:pt x="76678" y="257395"/>
                  </a:lnTo>
                  <a:lnTo>
                    <a:pt x="76769" y="257645"/>
                  </a:lnTo>
                  <a:lnTo>
                    <a:pt x="76866" y="257886"/>
                  </a:lnTo>
                  <a:lnTo>
                    <a:pt x="76975" y="258126"/>
                  </a:lnTo>
                  <a:lnTo>
                    <a:pt x="77090" y="258357"/>
                  </a:lnTo>
                  <a:lnTo>
                    <a:pt x="77217" y="258579"/>
                  </a:lnTo>
                  <a:lnTo>
                    <a:pt x="77350" y="258792"/>
                  </a:lnTo>
                  <a:lnTo>
                    <a:pt x="77489" y="259005"/>
                  </a:lnTo>
                  <a:lnTo>
                    <a:pt x="77489" y="259005"/>
                  </a:lnTo>
                  <a:lnTo>
                    <a:pt x="78507" y="260393"/>
                  </a:lnTo>
                  <a:lnTo>
                    <a:pt x="79542" y="261799"/>
                  </a:lnTo>
                  <a:lnTo>
                    <a:pt x="80608" y="263205"/>
                  </a:lnTo>
                  <a:lnTo>
                    <a:pt x="81685" y="264630"/>
                  </a:lnTo>
                  <a:lnTo>
                    <a:pt x="81685" y="264630"/>
                  </a:lnTo>
                  <a:lnTo>
                    <a:pt x="81165" y="265000"/>
                  </a:lnTo>
                  <a:lnTo>
                    <a:pt x="80644" y="265370"/>
                  </a:lnTo>
                  <a:lnTo>
                    <a:pt x="80123" y="265740"/>
                  </a:lnTo>
                  <a:lnTo>
                    <a:pt x="79603" y="266091"/>
                  </a:lnTo>
                  <a:lnTo>
                    <a:pt x="79076" y="266443"/>
                  </a:lnTo>
                  <a:lnTo>
                    <a:pt x="78555" y="266785"/>
                  </a:lnTo>
                  <a:lnTo>
                    <a:pt x="78028" y="267127"/>
                  </a:lnTo>
                  <a:lnTo>
                    <a:pt x="77496" y="267451"/>
                  </a:lnTo>
                  <a:lnTo>
                    <a:pt x="76969" y="267784"/>
                  </a:lnTo>
                  <a:lnTo>
                    <a:pt x="76442" y="268099"/>
                  </a:lnTo>
                  <a:lnTo>
                    <a:pt x="75909" y="268413"/>
                  </a:lnTo>
                  <a:lnTo>
                    <a:pt x="75376" y="268718"/>
                  </a:lnTo>
                  <a:lnTo>
                    <a:pt x="74844" y="269014"/>
                  </a:lnTo>
                  <a:lnTo>
                    <a:pt x="74311" y="269310"/>
                  </a:lnTo>
                  <a:lnTo>
                    <a:pt x="73778" y="269597"/>
                  </a:lnTo>
                  <a:lnTo>
                    <a:pt x="73239" y="269884"/>
                  </a:lnTo>
                  <a:lnTo>
                    <a:pt x="72706" y="270162"/>
                  </a:lnTo>
                  <a:lnTo>
                    <a:pt x="72167" y="270430"/>
                  </a:lnTo>
                  <a:lnTo>
                    <a:pt x="71635" y="270698"/>
                  </a:lnTo>
                  <a:lnTo>
                    <a:pt x="71096" y="270957"/>
                  </a:lnTo>
                  <a:lnTo>
                    <a:pt x="70557" y="271207"/>
                  </a:lnTo>
                  <a:lnTo>
                    <a:pt x="70018" y="271457"/>
                  </a:lnTo>
                  <a:lnTo>
                    <a:pt x="68940" y="271938"/>
                  </a:lnTo>
                  <a:lnTo>
                    <a:pt x="67856" y="272391"/>
                  </a:lnTo>
                  <a:lnTo>
                    <a:pt x="66773" y="272826"/>
                  </a:lnTo>
                  <a:lnTo>
                    <a:pt x="65689" y="273242"/>
                  </a:lnTo>
                  <a:lnTo>
                    <a:pt x="64605" y="273640"/>
                  </a:lnTo>
                  <a:lnTo>
                    <a:pt x="63521" y="274010"/>
                  </a:lnTo>
                  <a:lnTo>
                    <a:pt x="62437" y="274361"/>
                  </a:lnTo>
                  <a:lnTo>
                    <a:pt x="61354" y="274694"/>
                  </a:lnTo>
                  <a:lnTo>
                    <a:pt x="60270" y="275009"/>
                  </a:lnTo>
                  <a:lnTo>
                    <a:pt x="59192" y="275305"/>
                  </a:lnTo>
                  <a:lnTo>
                    <a:pt x="58108" y="275583"/>
                  </a:lnTo>
                  <a:lnTo>
                    <a:pt x="57031" y="275842"/>
                  </a:lnTo>
                  <a:lnTo>
                    <a:pt x="55953" y="276082"/>
                  </a:lnTo>
                  <a:lnTo>
                    <a:pt x="54881" y="276304"/>
                  </a:lnTo>
                  <a:lnTo>
                    <a:pt x="53809" y="276508"/>
                  </a:lnTo>
                  <a:lnTo>
                    <a:pt x="52738" y="276702"/>
                  </a:lnTo>
                  <a:lnTo>
                    <a:pt x="51672" y="276868"/>
                  </a:lnTo>
                  <a:lnTo>
                    <a:pt x="50606" y="277026"/>
                  </a:lnTo>
                  <a:lnTo>
                    <a:pt x="49553" y="277174"/>
                  </a:lnTo>
                  <a:lnTo>
                    <a:pt x="48499" y="277294"/>
                  </a:lnTo>
                  <a:lnTo>
                    <a:pt x="47446" y="277414"/>
                  </a:lnTo>
                  <a:lnTo>
                    <a:pt x="46404" y="277507"/>
                  </a:lnTo>
                  <a:lnTo>
                    <a:pt x="45363" y="277590"/>
                  </a:lnTo>
                  <a:lnTo>
                    <a:pt x="44328" y="277664"/>
                  </a:lnTo>
                  <a:lnTo>
                    <a:pt x="43304" y="277719"/>
                  </a:lnTo>
                  <a:lnTo>
                    <a:pt x="42281" y="277766"/>
                  </a:lnTo>
                  <a:lnTo>
                    <a:pt x="41264" y="277793"/>
                  </a:lnTo>
                  <a:lnTo>
                    <a:pt x="40259" y="277812"/>
                  </a:lnTo>
                  <a:lnTo>
                    <a:pt x="39260" y="277821"/>
                  </a:lnTo>
                  <a:lnTo>
                    <a:pt x="38267" y="277821"/>
                  </a:lnTo>
                  <a:lnTo>
                    <a:pt x="37280" y="277812"/>
                  </a:lnTo>
                  <a:lnTo>
                    <a:pt x="36299" y="277784"/>
                  </a:lnTo>
                  <a:lnTo>
                    <a:pt x="35336" y="277747"/>
                  </a:lnTo>
                  <a:lnTo>
                    <a:pt x="34374" y="277710"/>
                  </a:lnTo>
                  <a:lnTo>
                    <a:pt x="33423" y="277655"/>
                  </a:lnTo>
                  <a:lnTo>
                    <a:pt x="32485" y="277590"/>
                  </a:lnTo>
                  <a:lnTo>
                    <a:pt x="31552" y="277525"/>
                  </a:lnTo>
                  <a:lnTo>
                    <a:pt x="30632" y="277442"/>
                  </a:lnTo>
                  <a:lnTo>
                    <a:pt x="29718" y="277359"/>
                  </a:lnTo>
                  <a:lnTo>
                    <a:pt x="28822" y="277266"/>
                  </a:lnTo>
                  <a:lnTo>
                    <a:pt x="27931" y="277164"/>
                  </a:lnTo>
                  <a:lnTo>
                    <a:pt x="27054" y="277053"/>
                  </a:lnTo>
                  <a:lnTo>
                    <a:pt x="26194" y="276942"/>
                  </a:lnTo>
                  <a:lnTo>
                    <a:pt x="25340" y="276822"/>
                  </a:lnTo>
                  <a:lnTo>
                    <a:pt x="24498" y="276693"/>
                  </a:lnTo>
                  <a:lnTo>
                    <a:pt x="23669" y="276563"/>
                  </a:lnTo>
                  <a:lnTo>
                    <a:pt x="22858" y="276434"/>
                  </a:lnTo>
                  <a:lnTo>
                    <a:pt x="22052" y="276286"/>
                  </a:lnTo>
                  <a:lnTo>
                    <a:pt x="21265" y="276147"/>
                  </a:lnTo>
                  <a:lnTo>
                    <a:pt x="20496" y="275999"/>
                  </a:lnTo>
                  <a:lnTo>
                    <a:pt x="19739" y="275851"/>
                  </a:lnTo>
                  <a:lnTo>
                    <a:pt x="18995" y="275694"/>
                  </a:lnTo>
                  <a:lnTo>
                    <a:pt x="18262" y="275546"/>
                  </a:lnTo>
                  <a:lnTo>
                    <a:pt x="18262" y="275546"/>
                  </a:lnTo>
                  <a:lnTo>
                    <a:pt x="18595" y="275074"/>
                  </a:lnTo>
                  <a:lnTo>
                    <a:pt x="18922" y="274583"/>
                  </a:lnTo>
                  <a:lnTo>
                    <a:pt x="19237" y="274084"/>
                  </a:lnTo>
                  <a:lnTo>
                    <a:pt x="19540" y="273566"/>
                  </a:lnTo>
                  <a:lnTo>
                    <a:pt x="19540" y="273566"/>
                  </a:lnTo>
                  <a:lnTo>
                    <a:pt x="19745" y="273214"/>
                  </a:lnTo>
                  <a:lnTo>
                    <a:pt x="19939" y="272854"/>
                  </a:lnTo>
                  <a:lnTo>
                    <a:pt x="20133" y="272493"/>
                  </a:lnTo>
                  <a:lnTo>
                    <a:pt x="20327" y="272123"/>
                  </a:lnTo>
                  <a:lnTo>
                    <a:pt x="20514" y="271753"/>
                  </a:lnTo>
                  <a:lnTo>
                    <a:pt x="20696" y="271373"/>
                  </a:lnTo>
                  <a:lnTo>
                    <a:pt x="20872" y="270994"/>
                  </a:lnTo>
                  <a:lnTo>
                    <a:pt x="21047" y="270606"/>
                  </a:lnTo>
                  <a:lnTo>
                    <a:pt x="21217" y="270217"/>
                  </a:lnTo>
                  <a:lnTo>
                    <a:pt x="21386" y="269819"/>
                  </a:lnTo>
                  <a:lnTo>
                    <a:pt x="21550" y="269421"/>
                  </a:lnTo>
                  <a:lnTo>
                    <a:pt x="21713" y="269014"/>
                  </a:lnTo>
                  <a:lnTo>
                    <a:pt x="21865" y="268598"/>
                  </a:lnTo>
                  <a:lnTo>
                    <a:pt x="22022" y="268182"/>
                  </a:lnTo>
                  <a:lnTo>
                    <a:pt x="22167" y="267766"/>
                  </a:lnTo>
                  <a:lnTo>
                    <a:pt x="22313" y="267340"/>
                  </a:lnTo>
                  <a:lnTo>
                    <a:pt x="22458" y="266905"/>
                  </a:lnTo>
                  <a:lnTo>
                    <a:pt x="22597" y="266470"/>
                  </a:lnTo>
                  <a:lnTo>
                    <a:pt x="22730" y="266036"/>
                  </a:lnTo>
                  <a:lnTo>
                    <a:pt x="22864" y="265592"/>
                  </a:lnTo>
                  <a:lnTo>
                    <a:pt x="22991" y="265138"/>
                  </a:lnTo>
                  <a:lnTo>
                    <a:pt x="23118" y="264685"/>
                  </a:lnTo>
                  <a:lnTo>
                    <a:pt x="23239" y="264232"/>
                  </a:lnTo>
                  <a:lnTo>
                    <a:pt x="23354" y="263769"/>
                  </a:lnTo>
                  <a:lnTo>
                    <a:pt x="23469" y="263297"/>
                  </a:lnTo>
                  <a:lnTo>
                    <a:pt x="23584" y="262826"/>
                  </a:lnTo>
                  <a:lnTo>
                    <a:pt x="23693" y="262354"/>
                  </a:lnTo>
                  <a:lnTo>
                    <a:pt x="23796" y="261873"/>
                  </a:lnTo>
                  <a:lnTo>
                    <a:pt x="23899" y="261382"/>
                  </a:lnTo>
                  <a:lnTo>
                    <a:pt x="24002" y="260892"/>
                  </a:lnTo>
                  <a:lnTo>
                    <a:pt x="24093" y="260402"/>
                  </a:lnTo>
                  <a:lnTo>
                    <a:pt x="24190" y="259902"/>
                  </a:lnTo>
                  <a:lnTo>
                    <a:pt x="24280" y="259394"/>
                  </a:lnTo>
                  <a:lnTo>
                    <a:pt x="24365" y="258894"/>
                  </a:lnTo>
                  <a:lnTo>
                    <a:pt x="24529" y="257858"/>
                  </a:lnTo>
                  <a:lnTo>
                    <a:pt x="24686" y="256813"/>
                  </a:lnTo>
                  <a:lnTo>
                    <a:pt x="24825" y="255749"/>
                  </a:lnTo>
                  <a:lnTo>
                    <a:pt x="24959" y="254666"/>
                  </a:lnTo>
                  <a:lnTo>
                    <a:pt x="25080" y="253566"/>
                  </a:lnTo>
                  <a:lnTo>
                    <a:pt x="25189" y="252455"/>
                  </a:lnTo>
                  <a:lnTo>
                    <a:pt x="25286" y="251318"/>
                  </a:lnTo>
                  <a:lnTo>
                    <a:pt x="25370" y="250170"/>
                  </a:lnTo>
                  <a:lnTo>
                    <a:pt x="25449" y="249005"/>
                  </a:lnTo>
                  <a:lnTo>
                    <a:pt x="25522" y="247821"/>
                  </a:lnTo>
                  <a:lnTo>
                    <a:pt x="25576" y="246627"/>
                  </a:lnTo>
                  <a:lnTo>
                    <a:pt x="25631" y="245406"/>
                  </a:lnTo>
                  <a:lnTo>
                    <a:pt x="25667" y="244176"/>
                  </a:lnTo>
                  <a:lnTo>
                    <a:pt x="25703" y="242936"/>
                  </a:lnTo>
                  <a:lnTo>
                    <a:pt x="25721" y="241669"/>
                  </a:lnTo>
                  <a:lnTo>
                    <a:pt x="25740" y="240392"/>
                  </a:lnTo>
                  <a:lnTo>
                    <a:pt x="25746" y="239097"/>
                  </a:lnTo>
                  <a:lnTo>
                    <a:pt x="25746" y="237793"/>
                  </a:lnTo>
                  <a:lnTo>
                    <a:pt x="25734" y="236470"/>
                  </a:lnTo>
                  <a:lnTo>
                    <a:pt x="25715" y="235129"/>
                  </a:lnTo>
                  <a:lnTo>
                    <a:pt x="25691" y="233769"/>
                  </a:lnTo>
                  <a:lnTo>
                    <a:pt x="25661" y="232400"/>
                  </a:lnTo>
                  <a:lnTo>
                    <a:pt x="25625" y="231021"/>
                  </a:lnTo>
                  <a:lnTo>
                    <a:pt x="25582" y="229624"/>
                  </a:lnTo>
                  <a:lnTo>
                    <a:pt x="25534" y="228209"/>
                  </a:lnTo>
                  <a:lnTo>
                    <a:pt x="25473" y="226784"/>
                  </a:lnTo>
                  <a:lnTo>
                    <a:pt x="25413" y="225341"/>
                  </a:lnTo>
                  <a:lnTo>
                    <a:pt x="25346" y="223889"/>
                  </a:lnTo>
                  <a:lnTo>
                    <a:pt x="25273" y="222418"/>
                  </a:lnTo>
                  <a:lnTo>
                    <a:pt x="25195" y="220938"/>
                  </a:lnTo>
                  <a:lnTo>
                    <a:pt x="25110" y="219439"/>
                  </a:lnTo>
                  <a:lnTo>
                    <a:pt x="25025" y="217931"/>
                  </a:lnTo>
                  <a:lnTo>
                    <a:pt x="24934" y="216414"/>
                  </a:lnTo>
                  <a:lnTo>
                    <a:pt x="24735" y="213324"/>
                  </a:lnTo>
                  <a:lnTo>
                    <a:pt x="24523" y="210188"/>
                  </a:lnTo>
                  <a:lnTo>
                    <a:pt x="24299" y="207006"/>
                  </a:lnTo>
                  <a:lnTo>
                    <a:pt x="24069" y="203768"/>
                  </a:lnTo>
                  <a:lnTo>
                    <a:pt x="23820" y="200493"/>
                  </a:lnTo>
                  <a:lnTo>
                    <a:pt x="23318" y="193787"/>
                  </a:lnTo>
                  <a:lnTo>
                    <a:pt x="23318" y="193787"/>
                  </a:lnTo>
                  <a:lnTo>
                    <a:pt x="22876" y="187940"/>
                  </a:lnTo>
                  <a:lnTo>
                    <a:pt x="22652" y="184989"/>
                  </a:lnTo>
                  <a:lnTo>
                    <a:pt x="22434" y="182010"/>
                  </a:lnTo>
                  <a:lnTo>
                    <a:pt x="22222" y="179022"/>
                  </a:lnTo>
                  <a:lnTo>
                    <a:pt x="22010" y="176006"/>
                  </a:lnTo>
                  <a:lnTo>
                    <a:pt x="21804" y="172981"/>
                  </a:lnTo>
                  <a:lnTo>
                    <a:pt x="21610" y="169947"/>
                  </a:lnTo>
                  <a:lnTo>
                    <a:pt x="21423" y="166894"/>
                  </a:lnTo>
                  <a:lnTo>
                    <a:pt x="21241" y="163832"/>
                  </a:lnTo>
                  <a:lnTo>
                    <a:pt x="21078" y="160761"/>
                  </a:lnTo>
                  <a:lnTo>
                    <a:pt x="20926" y="157690"/>
                  </a:lnTo>
                  <a:lnTo>
                    <a:pt x="20853" y="156145"/>
                  </a:lnTo>
                  <a:lnTo>
                    <a:pt x="20781" y="154600"/>
                  </a:lnTo>
                  <a:lnTo>
                    <a:pt x="20720" y="153055"/>
                  </a:lnTo>
                  <a:lnTo>
                    <a:pt x="20660" y="151510"/>
                  </a:lnTo>
                  <a:lnTo>
                    <a:pt x="20605" y="149965"/>
                  </a:lnTo>
                  <a:lnTo>
                    <a:pt x="20551" y="148420"/>
                  </a:lnTo>
                  <a:lnTo>
                    <a:pt x="20502" y="146876"/>
                  </a:lnTo>
                  <a:lnTo>
                    <a:pt x="20460" y="145331"/>
                  </a:lnTo>
                  <a:lnTo>
                    <a:pt x="20424" y="143786"/>
                  </a:lnTo>
                  <a:lnTo>
                    <a:pt x="20393" y="142232"/>
                  </a:lnTo>
                  <a:lnTo>
                    <a:pt x="20363" y="140687"/>
                  </a:lnTo>
                  <a:lnTo>
                    <a:pt x="20339" y="139142"/>
                  </a:lnTo>
                  <a:lnTo>
                    <a:pt x="20327" y="137597"/>
                  </a:lnTo>
                  <a:lnTo>
                    <a:pt x="20315" y="136052"/>
                  </a:lnTo>
                  <a:lnTo>
                    <a:pt x="20309" y="134507"/>
                  </a:lnTo>
                  <a:lnTo>
                    <a:pt x="20309" y="132972"/>
                  </a:lnTo>
                  <a:lnTo>
                    <a:pt x="20315" y="131427"/>
                  </a:lnTo>
                  <a:lnTo>
                    <a:pt x="20327" y="129891"/>
                  </a:lnTo>
                  <a:lnTo>
                    <a:pt x="20351" y="128355"/>
                  </a:lnTo>
                  <a:lnTo>
                    <a:pt x="20375" y="126820"/>
                  </a:lnTo>
                  <a:lnTo>
                    <a:pt x="20405" y="125284"/>
                  </a:lnTo>
                  <a:lnTo>
                    <a:pt x="20448" y="123758"/>
                  </a:lnTo>
                  <a:lnTo>
                    <a:pt x="20496" y="122231"/>
                  </a:lnTo>
                  <a:lnTo>
                    <a:pt x="20551" y="120705"/>
                  </a:lnTo>
                  <a:lnTo>
                    <a:pt x="20611" y="119188"/>
                  </a:lnTo>
                  <a:lnTo>
                    <a:pt x="20684" y="117671"/>
                  </a:lnTo>
                  <a:lnTo>
                    <a:pt x="20757" y="116154"/>
                  </a:lnTo>
                  <a:lnTo>
                    <a:pt x="20841" y="114636"/>
                  </a:lnTo>
                  <a:lnTo>
                    <a:pt x="20938" y="113129"/>
                  </a:lnTo>
                  <a:lnTo>
                    <a:pt x="21041" y="111630"/>
                  </a:lnTo>
                  <a:lnTo>
                    <a:pt x="21150" y="110131"/>
                  </a:lnTo>
                  <a:lnTo>
                    <a:pt x="21271" y="108633"/>
                  </a:lnTo>
                  <a:lnTo>
                    <a:pt x="21398" y="107143"/>
                  </a:lnTo>
                  <a:lnTo>
                    <a:pt x="21532" y="105654"/>
                  </a:lnTo>
                  <a:lnTo>
                    <a:pt x="21677" y="104174"/>
                  </a:lnTo>
                  <a:lnTo>
                    <a:pt x="21834" y="102703"/>
                  </a:lnTo>
                  <a:lnTo>
                    <a:pt x="21998" y="101232"/>
                  </a:lnTo>
                  <a:lnTo>
                    <a:pt x="22173" y="99761"/>
                  </a:lnTo>
                  <a:lnTo>
                    <a:pt x="22355" y="98299"/>
                  </a:lnTo>
                  <a:lnTo>
                    <a:pt x="22549" y="96847"/>
                  </a:lnTo>
                  <a:lnTo>
                    <a:pt x="22549" y="96847"/>
                  </a:lnTo>
                  <a:lnTo>
                    <a:pt x="22585" y="96551"/>
                  </a:lnTo>
                  <a:lnTo>
                    <a:pt x="22609" y="96264"/>
                  </a:lnTo>
                  <a:lnTo>
                    <a:pt x="22628" y="95968"/>
                  </a:lnTo>
                  <a:lnTo>
                    <a:pt x="22634" y="95681"/>
                  </a:lnTo>
                  <a:lnTo>
                    <a:pt x="22628" y="95395"/>
                  </a:lnTo>
                  <a:lnTo>
                    <a:pt x="22615" y="95108"/>
                  </a:lnTo>
                  <a:lnTo>
                    <a:pt x="22591" y="94821"/>
                  </a:lnTo>
                  <a:lnTo>
                    <a:pt x="22561" y="94544"/>
                  </a:lnTo>
                  <a:lnTo>
                    <a:pt x="22519" y="94266"/>
                  </a:lnTo>
                  <a:lnTo>
                    <a:pt x="22470" y="93998"/>
                  </a:lnTo>
                  <a:lnTo>
                    <a:pt x="22416" y="93730"/>
                  </a:lnTo>
                  <a:lnTo>
                    <a:pt x="22349" y="93471"/>
                  </a:lnTo>
                  <a:lnTo>
                    <a:pt x="22276" y="93211"/>
                  </a:lnTo>
                  <a:lnTo>
                    <a:pt x="22198" y="92962"/>
                  </a:lnTo>
                  <a:lnTo>
                    <a:pt x="22107" y="92721"/>
                  </a:lnTo>
                  <a:lnTo>
                    <a:pt x="22010" y="92481"/>
                  </a:lnTo>
                  <a:lnTo>
                    <a:pt x="21907" y="92249"/>
                  </a:lnTo>
                  <a:lnTo>
                    <a:pt x="21798" y="92027"/>
                  </a:lnTo>
                  <a:lnTo>
                    <a:pt x="21683" y="91815"/>
                  </a:lnTo>
                  <a:lnTo>
                    <a:pt x="21556" y="91611"/>
                  </a:lnTo>
                  <a:lnTo>
                    <a:pt x="21423" y="91417"/>
                  </a:lnTo>
                  <a:lnTo>
                    <a:pt x="21289" y="91223"/>
                  </a:lnTo>
                  <a:lnTo>
                    <a:pt x="21144" y="91047"/>
                  </a:lnTo>
                  <a:lnTo>
                    <a:pt x="20993" y="90880"/>
                  </a:lnTo>
                  <a:lnTo>
                    <a:pt x="20841" y="90723"/>
                  </a:lnTo>
                  <a:lnTo>
                    <a:pt x="20678" y="90584"/>
                  </a:lnTo>
                  <a:lnTo>
                    <a:pt x="20514" y="90445"/>
                  </a:lnTo>
                  <a:lnTo>
                    <a:pt x="20345" y="90325"/>
                  </a:lnTo>
                  <a:lnTo>
                    <a:pt x="20163" y="90223"/>
                  </a:lnTo>
                  <a:lnTo>
                    <a:pt x="19988" y="90122"/>
                  </a:lnTo>
                  <a:lnTo>
                    <a:pt x="19800" y="90038"/>
                  </a:lnTo>
                  <a:lnTo>
                    <a:pt x="19606" y="89974"/>
                  </a:lnTo>
                  <a:lnTo>
                    <a:pt x="19606" y="89974"/>
                  </a:lnTo>
                  <a:lnTo>
                    <a:pt x="19419" y="89918"/>
                  </a:lnTo>
                  <a:lnTo>
                    <a:pt x="19225" y="89881"/>
                  </a:lnTo>
                  <a:lnTo>
                    <a:pt x="19031" y="89853"/>
                  </a:lnTo>
                  <a:lnTo>
                    <a:pt x="18843" y="89844"/>
                  </a:lnTo>
                  <a:lnTo>
                    <a:pt x="18656" y="89853"/>
                  </a:lnTo>
                  <a:lnTo>
                    <a:pt x="18468" y="89872"/>
                  </a:lnTo>
                  <a:lnTo>
                    <a:pt x="18280" y="89909"/>
                  </a:lnTo>
                  <a:lnTo>
                    <a:pt x="18099" y="89955"/>
                  </a:lnTo>
                  <a:lnTo>
                    <a:pt x="17917" y="90020"/>
                  </a:lnTo>
                  <a:lnTo>
                    <a:pt x="17741" y="90094"/>
                  </a:lnTo>
                  <a:lnTo>
                    <a:pt x="17566" y="90177"/>
                  </a:lnTo>
                  <a:lnTo>
                    <a:pt x="17390" y="90279"/>
                  </a:lnTo>
                  <a:lnTo>
                    <a:pt x="17227" y="90390"/>
                  </a:lnTo>
                  <a:lnTo>
                    <a:pt x="17063" y="90510"/>
                  </a:lnTo>
                  <a:lnTo>
                    <a:pt x="16900" y="90649"/>
                  </a:lnTo>
                  <a:lnTo>
                    <a:pt x="16748" y="90797"/>
                  </a:lnTo>
                  <a:lnTo>
                    <a:pt x="16597" y="90954"/>
                  </a:lnTo>
                  <a:lnTo>
                    <a:pt x="16452" y="91121"/>
                  </a:lnTo>
                  <a:lnTo>
                    <a:pt x="16312" y="91306"/>
                  </a:lnTo>
                  <a:lnTo>
                    <a:pt x="16179" y="91491"/>
                  </a:lnTo>
                  <a:lnTo>
                    <a:pt x="16046" y="91694"/>
                  </a:lnTo>
                  <a:lnTo>
                    <a:pt x="15925" y="91898"/>
                  </a:lnTo>
                  <a:lnTo>
                    <a:pt x="15810" y="92120"/>
                  </a:lnTo>
                  <a:lnTo>
                    <a:pt x="15701" y="92351"/>
                  </a:lnTo>
                  <a:lnTo>
                    <a:pt x="15598" y="92582"/>
                  </a:lnTo>
                  <a:lnTo>
                    <a:pt x="15507" y="92832"/>
                  </a:lnTo>
                  <a:lnTo>
                    <a:pt x="15416" y="93082"/>
                  </a:lnTo>
                  <a:lnTo>
                    <a:pt x="15338" y="93350"/>
                  </a:lnTo>
                  <a:lnTo>
                    <a:pt x="15265" y="93619"/>
                  </a:lnTo>
                  <a:lnTo>
                    <a:pt x="15204" y="93896"/>
                  </a:lnTo>
                  <a:lnTo>
                    <a:pt x="15150" y="94174"/>
                  </a:lnTo>
                  <a:lnTo>
                    <a:pt x="15108" y="94470"/>
                  </a:lnTo>
                  <a:lnTo>
                    <a:pt x="15108" y="94470"/>
                  </a:lnTo>
                  <a:lnTo>
                    <a:pt x="14902" y="96005"/>
                  </a:lnTo>
                  <a:lnTo>
                    <a:pt x="14702" y="97550"/>
                  </a:lnTo>
                  <a:lnTo>
                    <a:pt x="14520" y="99104"/>
                  </a:lnTo>
                  <a:lnTo>
                    <a:pt x="14345" y="100658"/>
                  </a:lnTo>
                  <a:lnTo>
                    <a:pt x="14181" y="102213"/>
                  </a:lnTo>
                  <a:lnTo>
                    <a:pt x="14024" y="103776"/>
                  </a:lnTo>
                  <a:lnTo>
                    <a:pt x="13878" y="105339"/>
                  </a:lnTo>
                  <a:lnTo>
                    <a:pt x="13745" y="106903"/>
                  </a:lnTo>
                  <a:lnTo>
                    <a:pt x="13618" y="108475"/>
                  </a:lnTo>
                  <a:lnTo>
                    <a:pt x="13497" y="110048"/>
                  </a:lnTo>
                  <a:lnTo>
                    <a:pt x="13388" y="111630"/>
                  </a:lnTo>
                  <a:lnTo>
                    <a:pt x="13291" y="113212"/>
                  </a:lnTo>
                  <a:lnTo>
                    <a:pt x="13200" y="114794"/>
                  </a:lnTo>
                  <a:lnTo>
                    <a:pt x="13116" y="116385"/>
                  </a:lnTo>
                  <a:lnTo>
                    <a:pt x="13037" y="117967"/>
                  </a:lnTo>
                  <a:lnTo>
                    <a:pt x="12970" y="119558"/>
                  </a:lnTo>
                  <a:lnTo>
                    <a:pt x="12910" y="121149"/>
                  </a:lnTo>
                  <a:lnTo>
                    <a:pt x="12861" y="122749"/>
                  </a:lnTo>
                  <a:lnTo>
                    <a:pt x="12813" y="124341"/>
                  </a:lnTo>
                  <a:lnTo>
                    <a:pt x="12776" y="125941"/>
                  </a:lnTo>
                  <a:lnTo>
                    <a:pt x="12746" y="127541"/>
                  </a:lnTo>
                  <a:lnTo>
                    <a:pt x="12728" y="129142"/>
                  </a:lnTo>
                  <a:lnTo>
                    <a:pt x="12710" y="130742"/>
                  </a:lnTo>
                  <a:lnTo>
                    <a:pt x="12698" y="132343"/>
                  </a:lnTo>
                  <a:lnTo>
                    <a:pt x="12698" y="133943"/>
                  </a:lnTo>
                  <a:lnTo>
                    <a:pt x="12698" y="135553"/>
                  </a:lnTo>
                  <a:lnTo>
                    <a:pt x="12710" y="137153"/>
                  </a:lnTo>
                  <a:lnTo>
                    <a:pt x="12722" y="138753"/>
                  </a:lnTo>
                  <a:lnTo>
                    <a:pt x="12746" y="140363"/>
                  </a:lnTo>
                  <a:lnTo>
                    <a:pt x="12770" y="141963"/>
                  </a:lnTo>
                  <a:lnTo>
                    <a:pt x="12807" y="143564"/>
                  </a:lnTo>
                  <a:lnTo>
                    <a:pt x="12843" y="145173"/>
                  </a:lnTo>
                  <a:lnTo>
                    <a:pt x="12885" y="146774"/>
                  </a:lnTo>
                  <a:lnTo>
                    <a:pt x="12928" y="148374"/>
                  </a:lnTo>
                  <a:lnTo>
                    <a:pt x="12982" y="149975"/>
                  </a:lnTo>
                  <a:lnTo>
                    <a:pt x="13037" y="151566"/>
                  </a:lnTo>
                  <a:lnTo>
                    <a:pt x="13097" y="153166"/>
                  </a:lnTo>
                  <a:lnTo>
                    <a:pt x="13164" y="154767"/>
                  </a:lnTo>
                  <a:lnTo>
                    <a:pt x="13231" y="156358"/>
                  </a:lnTo>
                  <a:lnTo>
                    <a:pt x="13309" y="157949"/>
                  </a:lnTo>
                  <a:lnTo>
                    <a:pt x="13382" y="159540"/>
                  </a:lnTo>
                  <a:lnTo>
                    <a:pt x="13461" y="161122"/>
                  </a:lnTo>
                  <a:lnTo>
                    <a:pt x="13630" y="164295"/>
                  </a:lnTo>
                  <a:lnTo>
                    <a:pt x="13812" y="167449"/>
                  </a:lnTo>
                  <a:lnTo>
                    <a:pt x="14006" y="170595"/>
                  </a:lnTo>
                  <a:lnTo>
                    <a:pt x="14211" y="173722"/>
                  </a:lnTo>
                  <a:lnTo>
                    <a:pt x="14417" y="176839"/>
                  </a:lnTo>
                  <a:lnTo>
                    <a:pt x="14635" y="179938"/>
                  </a:lnTo>
                  <a:lnTo>
                    <a:pt x="14853" y="183009"/>
                  </a:lnTo>
                  <a:lnTo>
                    <a:pt x="15077" y="186071"/>
                  </a:lnTo>
                  <a:lnTo>
                    <a:pt x="15307" y="189115"/>
                  </a:lnTo>
                  <a:lnTo>
                    <a:pt x="15761" y="195128"/>
                  </a:lnTo>
                  <a:lnTo>
                    <a:pt x="15761" y="195128"/>
                  </a:lnTo>
                  <a:lnTo>
                    <a:pt x="16191" y="200854"/>
                  </a:lnTo>
                  <a:lnTo>
                    <a:pt x="16403" y="203704"/>
                  </a:lnTo>
                  <a:lnTo>
                    <a:pt x="16609" y="206525"/>
                  </a:lnTo>
                  <a:lnTo>
                    <a:pt x="16809" y="209328"/>
                  </a:lnTo>
                  <a:lnTo>
                    <a:pt x="17003" y="212103"/>
                  </a:lnTo>
                  <a:lnTo>
                    <a:pt x="17184" y="214851"/>
                  </a:lnTo>
                  <a:lnTo>
                    <a:pt x="17348" y="217571"/>
                  </a:lnTo>
                  <a:lnTo>
                    <a:pt x="17505" y="220253"/>
                  </a:lnTo>
                  <a:lnTo>
                    <a:pt x="17644" y="222908"/>
                  </a:lnTo>
                  <a:lnTo>
                    <a:pt x="17711" y="224213"/>
                  </a:lnTo>
                  <a:lnTo>
                    <a:pt x="17772" y="225517"/>
                  </a:lnTo>
                  <a:lnTo>
                    <a:pt x="17826" y="226803"/>
                  </a:lnTo>
                  <a:lnTo>
                    <a:pt x="17881" y="228079"/>
                  </a:lnTo>
                  <a:lnTo>
                    <a:pt x="17923" y="229347"/>
                  </a:lnTo>
                  <a:lnTo>
                    <a:pt x="17965" y="230596"/>
                  </a:lnTo>
                  <a:lnTo>
                    <a:pt x="18002" y="231845"/>
                  </a:lnTo>
                  <a:lnTo>
                    <a:pt x="18032" y="233066"/>
                  </a:lnTo>
                  <a:lnTo>
                    <a:pt x="18056" y="234287"/>
                  </a:lnTo>
                  <a:lnTo>
                    <a:pt x="18074" y="235489"/>
                  </a:lnTo>
                  <a:lnTo>
                    <a:pt x="18093" y="236683"/>
                  </a:lnTo>
                  <a:lnTo>
                    <a:pt x="18099" y="237858"/>
                  </a:lnTo>
                  <a:lnTo>
                    <a:pt x="18099" y="239014"/>
                  </a:lnTo>
                  <a:lnTo>
                    <a:pt x="18093" y="240161"/>
                  </a:lnTo>
                  <a:lnTo>
                    <a:pt x="18074" y="241290"/>
                  </a:lnTo>
                  <a:lnTo>
                    <a:pt x="18056" y="242409"/>
                  </a:lnTo>
                  <a:lnTo>
                    <a:pt x="18032" y="243510"/>
                  </a:lnTo>
                  <a:lnTo>
                    <a:pt x="17996" y="244592"/>
                  </a:lnTo>
                  <a:lnTo>
                    <a:pt x="17953" y="245656"/>
                  </a:lnTo>
                  <a:lnTo>
                    <a:pt x="17905" y="246711"/>
                  </a:lnTo>
                  <a:lnTo>
                    <a:pt x="17844" y="247738"/>
                  </a:lnTo>
                  <a:lnTo>
                    <a:pt x="17778" y="248755"/>
                  </a:lnTo>
                  <a:lnTo>
                    <a:pt x="17705" y="249754"/>
                  </a:lnTo>
                  <a:lnTo>
                    <a:pt x="17620" y="250735"/>
                  </a:lnTo>
                  <a:lnTo>
                    <a:pt x="17529" y="251688"/>
                  </a:lnTo>
                  <a:lnTo>
                    <a:pt x="17427" y="252631"/>
                  </a:lnTo>
                  <a:lnTo>
                    <a:pt x="17318" y="253547"/>
                  </a:lnTo>
                  <a:lnTo>
                    <a:pt x="17202" y="254454"/>
                  </a:lnTo>
                  <a:lnTo>
                    <a:pt x="17069" y="255332"/>
                  </a:lnTo>
                  <a:lnTo>
                    <a:pt x="16930" y="256193"/>
                  </a:lnTo>
                  <a:lnTo>
                    <a:pt x="16785" y="257025"/>
                  </a:lnTo>
                  <a:lnTo>
                    <a:pt x="16627" y="257849"/>
                  </a:lnTo>
                  <a:lnTo>
                    <a:pt x="16458" y="258644"/>
                  </a:lnTo>
                  <a:lnTo>
                    <a:pt x="16367" y="259033"/>
                  </a:lnTo>
                  <a:lnTo>
                    <a:pt x="16276" y="259412"/>
                  </a:lnTo>
                  <a:lnTo>
                    <a:pt x="16185" y="259791"/>
                  </a:lnTo>
                  <a:lnTo>
                    <a:pt x="16088" y="260161"/>
                  </a:lnTo>
                  <a:lnTo>
                    <a:pt x="15985" y="260531"/>
                  </a:lnTo>
                  <a:lnTo>
                    <a:pt x="15889" y="260892"/>
                  </a:lnTo>
                  <a:lnTo>
                    <a:pt x="15780" y="261244"/>
                  </a:lnTo>
                  <a:lnTo>
                    <a:pt x="15677" y="261595"/>
                  </a:lnTo>
                  <a:lnTo>
                    <a:pt x="15562" y="261938"/>
                  </a:lnTo>
                  <a:lnTo>
                    <a:pt x="15453" y="262271"/>
                  </a:lnTo>
                  <a:lnTo>
                    <a:pt x="15338" y="262604"/>
                  </a:lnTo>
                  <a:lnTo>
                    <a:pt x="15217" y="262927"/>
                  </a:lnTo>
                  <a:lnTo>
                    <a:pt x="15095" y="263251"/>
                  </a:lnTo>
                  <a:lnTo>
                    <a:pt x="14968" y="263566"/>
                  </a:lnTo>
                  <a:lnTo>
                    <a:pt x="14841" y="263871"/>
                  </a:lnTo>
                  <a:lnTo>
                    <a:pt x="14714" y="264167"/>
                  </a:lnTo>
                  <a:lnTo>
                    <a:pt x="14581" y="264463"/>
                  </a:lnTo>
                  <a:lnTo>
                    <a:pt x="14442" y="264750"/>
                  </a:lnTo>
                  <a:lnTo>
                    <a:pt x="14302" y="265027"/>
                  </a:lnTo>
                  <a:lnTo>
                    <a:pt x="14157" y="265305"/>
                  </a:lnTo>
                  <a:lnTo>
                    <a:pt x="14012" y="265573"/>
                  </a:lnTo>
                  <a:lnTo>
                    <a:pt x="13866" y="265832"/>
                  </a:lnTo>
                  <a:lnTo>
                    <a:pt x="13866" y="265832"/>
                  </a:lnTo>
                  <a:lnTo>
                    <a:pt x="13654" y="266184"/>
                  </a:lnTo>
                  <a:lnTo>
                    <a:pt x="13442" y="266517"/>
                  </a:lnTo>
                  <a:lnTo>
                    <a:pt x="13225" y="266831"/>
                  </a:lnTo>
                  <a:lnTo>
                    <a:pt x="12994" y="267146"/>
                  </a:lnTo>
                  <a:lnTo>
                    <a:pt x="12764" y="267442"/>
                  </a:lnTo>
                  <a:lnTo>
                    <a:pt x="12522" y="267729"/>
                  </a:lnTo>
                  <a:lnTo>
                    <a:pt x="12274" y="268006"/>
                  </a:lnTo>
                  <a:lnTo>
                    <a:pt x="12020" y="268274"/>
                  </a:lnTo>
                  <a:lnTo>
                    <a:pt x="11759" y="268524"/>
                  </a:lnTo>
                  <a:lnTo>
                    <a:pt x="11493" y="268774"/>
                  </a:lnTo>
                  <a:lnTo>
                    <a:pt x="11220" y="269005"/>
                  </a:lnTo>
                  <a:lnTo>
                    <a:pt x="10936" y="269227"/>
                  </a:lnTo>
                  <a:lnTo>
                    <a:pt x="10651" y="269431"/>
                  </a:lnTo>
                  <a:lnTo>
                    <a:pt x="10355" y="269634"/>
                  </a:lnTo>
                  <a:lnTo>
                    <a:pt x="10052" y="269819"/>
                  </a:lnTo>
                  <a:lnTo>
                    <a:pt x="9743" y="270004"/>
                  </a:lnTo>
                  <a:lnTo>
                    <a:pt x="9428" y="270171"/>
                  </a:lnTo>
                  <a:lnTo>
                    <a:pt x="9101" y="270319"/>
                  </a:lnTo>
                  <a:lnTo>
                    <a:pt x="8774" y="270467"/>
                  </a:lnTo>
                  <a:lnTo>
                    <a:pt x="8435" y="270606"/>
                  </a:lnTo>
                  <a:lnTo>
                    <a:pt x="8090" y="270726"/>
                  </a:lnTo>
                  <a:lnTo>
                    <a:pt x="7739" y="270837"/>
                  </a:lnTo>
                  <a:lnTo>
                    <a:pt x="7376" y="270939"/>
                  </a:lnTo>
                  <a:lnTo>
                    <a:pt x="7012" y="271031"/>
                  </a:lnTo>
                  <a:lnTo>
                    <a:pt x="6637" y="271105"/>
                  </a:lnTo>
                  <a:lnTo>
                    <a:pt x="6256" y="271179"/>
                  </a:lnTo>
                  <a:lnTo>
                    <a:pt x="5862" y="271235"/>
                  </a:lnTo>
                  <a:lnTo>
                    <a:pt x="5468" y="271281"/>
                  </a:lnTo>
                  <a:lnTo>
                    <a:pt x="5063" y="271318"/>
                  </a:lnTo>
                  <a:lnTo>
                    <a:pt x="4651" y="271346"/>
                  </a:lnTo>
                  <a:lnTo>
                    <a:pt x="4227" y="271364"/>
                  </a:lnTo>
                  <a:lnTo>
                    <a:pt x="3803" y="271373"/>
                  </a:lnTo>
                  <a:lnTo>
                    <a:pt x="3803" y="271373"/>
                  </a:lnTo>
                  <a:lnTo>
                    <a:pt x="3628" y="271373"/>
                  </a:lnTo>
                  <a:lnTo>
                    <a:pt x="3452" y="271392"/>
                  </a:lnTo>
                  <a:lnTo>
                    <a:pt x="3277" y="271429"/>
                  </a:lnTo>
                  <a:lnTo>
                    <a:pt x="3107" y="271466"/>
                  </a:lnTo>
                  <a:lnTo>
                    <a:pt x="2938" y="271521"/>
                  </a:lnTo>
                  <a:lnTo>
                    <a:pt x="2774" y="271586"/>
                  </a:lnTo>
                  <a:lnTo>
                    <a:pt x="2611" y="271660"/>
                  </a:lnTo>
                  <a:lnTo>
                    <a:pt x="2447" y="271753"/>
                  </a:lnTo>
                  <a:lnTo>
                    <a:pt x="2290" y="271845"/>
                  </a:lnTo>
                  <a:lnTo>
                    <a:pt x="2138" y="271956"/>
                  </a:lnTo>
                  <a:lnTo>
                    <a:pt x="1987" y="272076"/>
                  </a:lnTo>
                  <a:lnTo>
                    <a:pt x="1842" y="272197"/>
                  </a:lnTo>
                  <a:lnTo>
                    <a:pt x="1702" y="272335"/>
                  </a:lnTo>
                  <a:lnTo>
                    <a:pt x="1563" y="272484"/>
                  </a:lnTo>
                  <a:lnTo>
                    <a:pt x="1430" y="272641"/>
                  </a:lnTo>
                  <a:lnTo>
                    <a:pt x="1303" y="272807"/>
                  </a:lnTo>
                  <a:lnTo>
                    <a:pt x="1182" y="272974"/>
                  </a:lnTo>
                  <a:lnTo>
                    <a:pt x="1061" y="273159"/>
                  </a:lnTo>
                  <a:lnTo>
                    <a:pt x="946" y="273344"/>
                  </a:lnTo>
                  <a:lnTo>
                    <a:pt x="843" y="273538"/>
                  </a:lnTo>
                  <a:lnTo>
                    <a:pt x="740" y="273742"/>
                  </a:lnTo>
                  <a:lnTo>
                    <a:pt x="643" y="273954"/>
                  </a:lnTo>
                  <a:lnTo>
                    <a:pt x="552" y="274167"/>
                  </a:lnTo>
                  <a:lnTo>
                    <a:pt x="467" y="274398"/>
                  </a:lnTo>
                  <a:lnTo>
                    <a:pt x="388" y="274630"/>
                  </a:lnTo>
                  <a:lnTo>
                    <a:pt x="316" y="274861"/>
                  </a:lnTo>
                  <a:lnTo>
                    <a:pt x="249" y="275101"/>
                  </a:lnTo>
                  <a:lnTo>
                    <a:pt x="195" y="275351"/>
                  </a:lnTo>
                  <a:lnTo>
                    <a:pt x="146" y="275601"/>
                  </a:lnTo>
                  <a:lnTo>
                    <a:pt x="98" y="275860"/>
                  </a:lnTo>
                  <a:lnTo>
                    <a:pt x="68" y="276128"/>
                  </a:lnTo>
                  <a:lnTo>
                    <a:pt x="37" y="276397"/>
                  </a:lnTo>
                  <a:lnTo>
                    <a:pt x="37" y="276397"/>
                  </a:lnTo>
                  <a:lnTo>
                    <a:pt x="19" y="276665"/>
                  </a:lnTo>
                  <a:lnTo>
                    <a:pt x="7" y="276933"/>
                  </a:lnTo>
                  <a:lnTo>
                    <a:pt x="1" y="277201"/>
                  </a:lnTo>
                  <a:lnTo>
                    <a:pt x="7" y="277460"/>
                  </a:lnTo>
                  <a:lnTo>
                    <a:pt x="19" y="277729"/>
                  </a:lnTo>
                  <a:lnTo>
                    <a:pt x="37" y="277988"/>
                  </a:lnTo>
                  <a:lnTo>
                    <a:pt x="62" y="278238"/>
                  </a:lnTo>
                  <a:lnTo>
                    <a:pt x="98" y="278497"/>
                  </a:lnTo>
                  <a:lnTo>
                    <a:pt x="140" y="278746"/>
                  </a:lnTo>
                  <a:lnTo>
                    <a:pt x="189" y="278996"/>
                  </a:lnTo>
                  <a:lnTo>
                    <a:pt x="243" y="279237"/>
                  </a:lnTo>
                  <a:lnTo>
                    <a:pt x="310" y="279477"/>
                  </a:lnTo>
                  <a:lnTo>
                    <a:pt x="376" y="279708"/>
                  </a:lnTo>
                  <a:lnTo>
                    <a:pt x="455" y="279930"/>
                  </a:lnTo>
                  <a:lnTo>
                    <a:pt x="534" y="280152"/>
                  </a:lnTo>
                  <a:lnTo>
                    <a:pt x="625" y="280374"/>
                  </a:lnTo>
                  <a:lnTo>
                    <a:pt x="721" y="280587"/>
                  </a:lnTo>
                  <a:lnTo>
                    <a:pt x="818" y="280791"/>
                  </a:lnTo>
                  <a:lnTo>
                    <a:pt x="927" y="280985"/>
                  </a:lnTo>
                  <a:lnTo>
                    <a:pt x="1042" y="281170"/>
                  </a:lnTo>
                  <a:lnTo>
                    <a:pt x="1157" y="281355"/>
                  </a:lnTo>
                  <a:lnTo>
                    <a:pt x="1285" y="281531"/>
                  </a:lnTo>
                  <a:lnTo>
                    <a:pt x="1412" y="281697"/>
                  </a:lnTo>
                  <a:lnTo>
                    <a:pt x="1545" y="281855"/>
                  </a:lnTo>
                  <a:lnTo>
                    <a:pt x="1684" y="282003"/>
                  </a:lnTo>
                  <a:lnTo>
                    <a:pt x="1830" y="282151"/>
                  </a:lnTo>
                  <a:lnTo>
                    <a:pt x="1975" y="282280"/>
                  </a:lnTo>
                  <a:lnTo>
                    <a:pt x="2126" y="282400"/>
                  </a:lnTo>
                  <a:lnTo>
                    <a:pt x="2284" y="282511"/>
                  </a:lnTo>
                  <a:lnTo>
                    <a:pt x="2447" y="282613"/>
                  </a:lnTo>
                  <a:lnTo>
                    <a:pt x="2611" y="282696"/>
                  </a:lnTo>
                  <a:lnTo>
                    <a:pt x="2786" y="282780"/>
                  </a:lnTo>
                  <a:lnTo>
                    <a:pt x="2786" y="282780"/>
                  </a:lnTo>
                  <a:lnTo>
                    <a:pt x="3016" y="282872"/>
                  </a:lnTo>
                  <a:lnTo>
                    <a:pt x="3507" y="283076"/>
                  </a:lnTo>
                  <a:lnTo>
                    <a:pt x="4257" y="283362"/>
                  </a:lnTo>
                  <a:lnTo>
                    <a:pt x="5250" y="283723"/>
                  </a:lnTo>
                  <a:lnTo>
                    <a:pt x="5832" y="283927"/>
                  </a:lnTo>
                  <a:lnTo>
                    <a:pt x="6473" y="284149"/>
                  </a:lnTo>
                  <a:lnTo>
                    <a:pt x="7170" y="284380"/>
                  </a:lnTo>
                  <a:lnTo>
                    <a:pt x="7921" y="284630"/>
                  </a:lnTo>
                  <a:lnTo>
                    <a:pt x="8726" y="284880"/>
                  </a:lnTo>
                  <a:lnTo>
                    <a:pt x="9586" y="285139"/>
                  </a:lnTo>
                  <a:lnTo>
                    <a:pt x="10488" y="285407"/>
                  </a:lnTo>
                  <a:lnTo>
                    <a:pt x="11444" y="285675"/>
                  </a:lnTo>
                  <a:lnTo>
                    <a:pt x="12450" y="285953"/>
                  </a:lnTo>
                  <a:lnTo>
                    <a:pt x="13503" y="286230"/>
                  </a:lnTo>
                  <a:lnTo>
                    <a:pt x="14599" y="286499"/>
                  </a:lnTo>
                  <a:lnTo>
                    <a:pt x="15737" y="286776"/>
                  </a:lnTo>
                  <a:lnTo>
                    <a:pt x="16918" y="287044"/>
                  </a:lnTo>
                  <a:lnTo>
                    <a:pt x="18141" y="287303"/>
                  </a:lnTo>
                  <a:lnTo>
                    <a:pt x="19406" y="287562"/>
                  </a:lnTo>
                  <a:lnTo>
                    <a:pt x="20714" y="287812"/>
                  </a:lnTo>
                  <a:lnTo>
                    <a:pt x="22052" y="288043"/>
                  </a:lnTo>
                  <a:lnTo>
                    <a:pt x="23433" y="288275"/>
                  </a:lnTo>
                  <a:lnTo>
                    <a:pt x="24844" y="288487"/>
                  </a:lnTo>
                  <a:lnTo>
                    <a:pt x="26291" y="288682"/>
                  </a:lnTo>
                  <a:lnTo>
                    <a:pt x="27768" y="288857"/>
                  </a:lnTo>
                  <a:lnTo>
                    <a:pt x="28519" y="288941"/>
                  </a:lnTo>
                  <a:lnTo>
                    <a:pt x="29276" y="289024"/>
                  </a:lnTo>
                  <a:lnTo>
                    <a:pt x="30045" y="289098"/>
                  </a:lnTo>
                  <a:lnTo>
                    <a:pt x="30820" y="289163"/>
                  </a:lnTo>
                  <a:lnTo>
                    <a:pt x="31601" y="289228"/>
                  </a:lnTo>
                  <a:lnTo>
                    <a:pt x="32388" y="289283"/>
                  </a:lnTo>
                  <a:lnTo>
                    <a:pt x="32388" y="289283"/>
                  </a:lnTo>
                  <a:lnTo>
                    <a:pt x="33151" y="289329"/>
                  </a:lnTo>
                  <a:lnTo>
                    <a:pt x="33932" y="289376"/>
                  </a:lnTo>
                  <a:lnTo>
                    <a:pt x="34719" y="289413"/>
                  </a:lnTo>
                  <a:lnTo>
                    <a:pt x="35518" y="289450"/>
                  </a:lnTo>
                  <a:lnTo>
                    <a:pt x="36323" y="289468"/>
                  </a:lnTo>
                  <a:lnTo>
                    <a:pt x="37141" y="289487"/>
                  </a:lnTo>
                  <a:lnTo>
                    <a:pt x="37970" y="289505"/>
                  </a:lnTo>
                  <a:lnTo>
                    <a:pt x="38806" y="289505"/>
                  </a:lnTo>
                  <a:lnTo>
                    <a:pt x="38806" y="289505"/>
                  </a:lnTo>
                  <a:lnTo>
                    <a:pt x="40174" y="289496"/>
                  </a:lnTo>
                  <a:lnTo>
                    <a:pt x="41567" y="289459"/>
                  </a:lnTo>
                  <a:lnTo>
                    <a:pt x="42269" y="289440"/>
                  </a:lnTo>
                  <a:lnTo>
                    <a:pt x="42977" y="289413"/>
                  </a:lnTo>
                  <a:lnTo>
                    <a:pt x="43686" y="289376"/>
                  </a:lnTo>
                  <a:lnTo>
                    <a:pt x="44406" y="289329"/>
                  </a:lnTo>
                  <a:lnTo>
                    <a:pt x="45127" y="289283"/>
                  </a:lnTo>
                  <a:lnTo>
                    <a:pt x="45853" y="289228"/>
                  </a:lnTo>
                  <a:lnTo>
                    <a:pt x="46586" y="289172"/>
                  </a:lnTo>
                  <a:lnTo>
                    <a:pt x="47325" y="289098"/>
                  </a:lnTo>
                  <a:lnTo>
                    <a:pt x="48063" y="289024"/>
                  </a:lnTo>
                  <a:lnTo>
                    <a:pt x="48808" y="288950"/>
                  </a:lnTo>
                  <a:lnTo>
                    <a:pt x="49559" y="288857"/>
                  </a:lnTo>
                  <a:lnTo>
                    <a:pt x="50310" y="288765"/>
                  </a:lnTo>
                  <a:lnTo>
                    <a:pt x="51067" y="288654"/>
                  </a:lnTo>
                  <a:lnTo>
                    <a:pt x="51823" y="288543"/>
                  </a:lnTo>
                  <a:lnTo>
                    <a:pt x="52586" y="288432"/>
                  </a:lnTo>
                  <a:lnTo>
                    <a:pt x="53349" y="288302"/>
                  </a:lnTo>
                  <a:lnTo>
                    <a:pt x="54124" y="288164"/>
                  </a:lnTo>
                  <a:lnTo>
                    <a:pt x="54893" y="288025"/>
                  </a:lnTo>
                  <a:lnTo>
                    <a:pt x="55668" y="287877"/>
                  </a:lnTo>
                  <a:lnTo>
                    <a:pt x="56443" y="287720"/>
                  </a:lnTo>
                  <a:lnTo>
                    <a:pt x="57224" y="287544"/>
                  </a:lnTo>
                  <a:lnTo>
                    <a:pt x="58011" y="287368"/>
                  </a:lnTo>
                  <a:lnTo>
                    <a:pt x="58792" y="287183"/>
                  </a:lnTo>
                  <a:lnTo>
                    <a:pt x="59580" y="286989"/>
                  </a:lnTo>
                  <a:lnTo>
                    <a:pt x="60367" y="286785"/>
                  </a:lnTo>
                  <a:lnTo>
                    <a:pt x="61160" y="286573"/>
                  </a:lnTo>
                  <a:lnTo>
                    <a:pt x="61953" y="286351"/>
                  </a:lnTo>
                  <a:lnTo>
                    <a:pt x="62746" y="286119"/>
                  </a:lnTo>
                  <a:lnTo>
                    <a:pt x="63545" y="285869"/>
                  </a:lnTo>
                  <a:lnTo>
                    <a:pt x="64339" y="285620"/>
                  </a:lnTo>
                  <a:lnTo>
                    <a:pt x="65138" y="285361"/>
                  </a:lnTo>
                  <a:lnTo>
                    <a:pt x="65937" y="285083"/>
                  </a:lnTo>
                  <a:lnTo>
                    <a:pt x="66736" y="284796"/>
                  </a:lnTo>
                  <a:lnTo>
                    <a:pt x="67535" y="284500"/>
                  </a:lnTo>
                  <a:lnTo>
                    <a:pt x="68341" y="284195"/>
                  </a:lnTo>
                  <a:lnTo>
                    <a:pt x="69140" y="283881"/>
                  </a:lnTo>
                  <a:lnTo>
                    <a:pt x="69945" y="283557"/>
                  </a:lnTo>
                  <a:lnTo>
                    <a:pt x="70744" y="283214"/>
                  </a:lnTo>
                  <a:lnTo>
                    <a:pt x="71550" y="282872"/>
                  </a:lnTo>
                  <a:lnTo>
                    <a:pt x="72355" y="282502"/>
                  </a:lnTo>
                  <a:lnTo>
                    <a:pt x="73154" y="282132"/>
                  </a:lnTo>
                  <a:lnTo>
                    <a:pt x="73960" y="281744"/>
                  </a:lnTo>
                  <a:lnTo>
                    <a:pt x="74759" y="281355"/>
                  </a:lnTo>
                  <a:lnTo>
                    <a:pt x="75558" y="280939"/>
                  </a:lnTo>
                  <a:lnTo>
                    <a:pt x="76363" y="280522"/>
                  </a:lnTo>
                  <a:lnTo>
                    <a:pt x="77163" y="280088"/>
                  </a:lnTo>
                  <a:lnTo>
                    <a:pt x="77956" y="279644"/>
                  </a:lnTo>
                  <a:lnTo>
                    <a:pt x="78755" y="279181"/>
                  </a:lnTo>
                  <a:lnTo>
                    <a:pt x="79554" y="278709"/>
                  </a:lnTo>
                  <a:lnTo>
                    <a:pt x="80347" y="278219"/>
                  </a:lnTo>
                  <a:lnTo>
                    <a:pt x="81140" y="277729"/>
                  </a:lnTo>
                  <a:lnTo>
                    <a:pt x="81934" y="277211"/>
                  </a:lnTo>
                  <a:lnTo>
                    <a:pt x="82721" y="276683"/>
                  </a:lnTo>
                  <a:lnTo>
                    <a:pt x="83508" y="276147"/>
                  </a:lnTo>
                  <a:lnTo>
                    <a:pt x="84295" y="275592"/>
                  </a:lnTo>
                  <a:lnTo>
                    <a:pt x="85076" y="275027"/>
                  </a:lnTo>
                  <a:lnTo>
                    <a:pt x="85857" y="274445"/>
                  </a:lnTo>
                  <a:lnTo>
                    <a:pt x="86638" y="273853"/>
                  </a:lnTo>
                  <a:lnTo>
                    <a:pt x="87413" y="273242"/>
                  </a:lnTo>
                  <a:lnTo>
                    <a:pt x="88182" y="272613"/>
                  </a:lnTo>
                  <a:lnTo>
                    <a:pt x="88182" y="272613"/>
                  </a:lnTo>
                  <a:lnTo>
                    <a:pt x="88624" y="273085"/>
                  </a:lnTo>
                  <a:lnTo>
                    <a:pt x="89072" y="273538"/>
                  </a:lnTo>
                  <a:lnTo>
                    <a:pt x="89526" y="273991"/>
                  </a:lnTo>
                  <a:lnTo>
                    <a:pt x="89980" y="274426"/>
                  </a:lnTo>
                  <a:lnTo>
                    <a:pt x="90441" y="274852"/>
                  </a:lnTo>
                  <a:lnTo>
                    <a:pt x="90901" y="275268"/>
                  </a:lnTo>
                  <a:lnTo>
                    <a:pt x="91367" y="275675"/>
                  </a:lnTo>
                  <a:lnTo>
                    <a:pt x="91839" y="276064"/>
                  </a:lnTo>
                  <a:lnTo>
                    <a:pt x="91839" y="276064"/>
                  </a:lnTo>
                  <a:lnTo>
                    <a:pt x="91791" y="278441"/>
                  </a:lnTo>
                  <a:lnTo>
                    <a:pt x="91730" y="281004"/>
                  </a:lnTo>
                  <a:lnTo>
                    <a:pt x="91658" y="283770"/>
                  </a:lnTo>
                  <a:lnTo>
                    <a:pt x="91567" y="286721"/>
                  </a:lnTo>
                  <a:lnTo>
                    <a:pt x="91464" y="289857"/>
                  </a:lnTo>
                  <a:lnTo>
                    <a:pt x="91349" y="293178"/>
                  </a:lnTo>
                  <a:lnTo>
                    <a:pt x="91209" y="296665"/>
                  </a:lnTo>
                  <a:lnTo>
                    <a:pt x="91052" y="300319"/>
                  </a:lnTo>
                  <a:lnTo>
                    <a:pt x="91052" y="300319"/>
                  </a:lnTo>
                  <a:lnTo>
                    <a:pt x="89641" y="300449"/>
                  </a:lnTo>
                  <a:lnTo>
                    <a:pt x="88243" y="300588"/>
                  </a:lnTo>
                  <a:lnTo>
                    <a:pt x="86850" y="300745"/>
                  </a:lnTo>
                  <a:lnTo>
                    <a:pt x="85470" y="300911"/>
                  </a:lnTo>
                  <a:lnTo>
                    <a:pt x="84101" y="301078"/>
                  </a:lnTo>
                  <a:lnTo>
                    <a:pt x="82739" y="301263"/>
                  </a:lnTo>
                  <a:lnTo>
                    <a:pt x="81395" y="301457"/>
                  </a:lnTo>
                  <a:lnTo>
                    <a:pt x="80051" y="301661"/>
                  </a:lnTo>
                  <a:lnTo>
                    <a:pt x="78725" y="301873"/>
                  </a:lnTo>
                  <a:lnTo>
                    <a:pt x="77405" y="302095"/>
                  </a:lnTo>
                  <a:lnTo>
                    <a:pt x="76097" y="302336"/>
                  </a:lnTo>
                  <a:lnTo>
                    <a:pt x="74801" y="302576"/>
                  </a:lnTo>
                  <a:lnTo>
                    <a:pt x="73518" y="302826"/>
                  </a:lnTo>
                  <a:lnTo>
                    <a:pt x="72240" y="303095"/>
                  </a:lnTo>
                  <a:lnTo>
                    <a:pt x="70975" y="303372"/>
                  </a:lnTo>
                  <a:lnTo>
                    <a:pt x="69721" y="303650"/>
                  </a:lnTo>
                  <a:lnTo>
                    <a:pt x="68474" y="303946"/>
                  </a:lnTo>
                  <a:lnTo>
                    <a:pt x="67245" y="304251"/>
                  </a:lnTo>
                  <a:lnTo>
                    <a:pt x="66022" y="304565"/>
                  </a:lnTo>
                  <a:lnTo>
                    <a:pt x="64805" y="304889"/>
                  </a:lnTo>
                  <a:lnTo>
                    <a:pt x="63606" y="305222"/>
                  </a:lnTo>
                  <a:lnTo>
                    <a:pt x="62413" y="305565"/>
                  </a:lnTo>
                  <a:lnTo>
                    <a:pt x="61232" y="305925"/>
                  </a:lnTo>
                  <a:lnTo>
                    <a:pt x="60064" y="306286"/>
                  </a:lnTo>
                  <a:lnTo>
                    <a:pt x="58901" y="306665"/>
                  </a:lnTo>
                  <a:lnTo>
                    <a:pt x="57757" y="307045"/>
                  </a:lnTo>
                  <a:lnTo>
                    <a:pt x="56619" y="307442"/>
                  </a:lnTo>
                  <a:lnTo>
                    <a:pt x="55493" y="307849"/>
                  </a:lnTo>
                  <a:lnTo>
                    <a:pt x="54372" y="308266"/>
                  </a:lnTo>
                  <a:lnTo>
                    <a:pt x="53271" y="308682"/>
                  </a:lnTo>
                  <a:lnTo>
                    <a:pt x="52175" y="309117"/>
                  </a:lnTo>
                  <a:lnTo>
                    <a:pt x="51091" y="309561"/>
                  </a:lnTo>
                  <a:lnTo>
                    <a:pt x="50019" y="310023"/>
                  </a:lnTo>
                  <a:lnTo>
                    <a:pt x="48953" y="310486"/>
                  </a:lnTo>
                  <a:lnTo>
                    <a:pt x="47900" y="310958"/>
                  </a:lnTo>
                  <a:lnTo>
                    <a:pt x="46859" y="311439"/>
                  </a:lnTo>
                  <a:lnTo>
                    <a:pt x="45829" y="311938"/>
                  </a:lnTo>
                  <a:lnTo>
                    <a:pt x="44812" y="312438"/>
                  </a:lnTo>
                  <a:lnTo>
                    <a:pt x="43807" y="312956"/>
                  </a:lnTo>
                  <a:lnTo>
                    <a:pt x="42808" y="313483"/>
                  </a:lnTo>
                  <a:lnTo>
                    <a:pt x="41821" y="314011"/>
                  </a:lnTo>
                  <a:lnTo>
                    <a:pt x="40846" y="314556"/>
                  </a:lnTo>
                  <a:lnTo>
                    <a:pt x="39877" y="315111"/>
                  </a:lnTo>
                  <a:lnTo>
                    <a:pt x="38927" y="315676"/>
                  </a:lnTo>
                  <a:lnTo>
                    <a:pt x="37982" y="316249"/>
                  </a:lnTo>
                  <a:lnTo>
                    <a:pt x="37050" y="316832"/>
                  </a:lnTo>
                  <a:lnTo>
                    <a:pt x="36130" y="317424"/>
                  </a:lnTo>
                  <a:lnTo>
                    <a:pt x="35221" y="318035"/>
                  </a:lnTo>
                  <a:lnTo>
                    <a:pt x="34319" y="318645"/>
                  </a:lnTo>
                  <a:lnTo>
                    <a:pt x="33435" y="319265"/>
                  </a:lnTo>
                  <a:lnTo>
                    <a:pt x="32557" y="319903"/>
                  </a:lnTo>
                  <a:lnTo>
                    <a:pt x="31691" y="320542"/>
                  </a:lnTo>
                  <a:lnTo>
                    <a:pt x="30838" y="321198"/>
                  </a:lnTo>
                  <a:lnTo>
                    <a:pt x="29996" y="321864"/>
                  </a:lnTo>
                  <a:lnTo>
                    <a:pt x="29161" y="322531"/>
                  </a:lnTo>
                  <a:lnTo>
                    <a:pt x="28337" y="323215"/>
                  </a:lnTo>
                  <a:lnTo>
                    <a:pt x="27532" y="323909"/>
                  </a:lnTo>
                  <a:lnTo>
                    <a:pt x="26733" y="324612"/>
                  </a:lnTo>
                  <a:lnTo>
                    <a:pt x="25939" y="325324"/>
                  </a:lnTo>
                  <a:lnTo>
                    <a:pt x="25164" y="326046"/>
                  </a:lnTo>
                  <a:lnTo>
                    <a:pt x="24402" y="326777"/>
                  </a:lnTo>
                  <a:lnTo>
                    <a:pt x="23645" y="327517"/>
                  </a:lnTo>
                  <a:lnTo>
                    <a:pt x="22900" y="328266"/>
                  </a:lnTo>
                  <a:lnTo>
                    <a:pt x="22167" y="329025"/>
                  </a:lnTo>
                  <a:lnTo>
                    <a:pt x="22167" y="329025"/>
                  </a:lnTo>
                  <a:lnTo>
                    <a:pt x="22010" y="329200"/>
                  </a:lnTo>
                  <a:lnTo>
                    <a:pt x="21865" y="329395"/>
                  </a:lnTo>
                  <a:lnTo>
                    <a:pt x="21719" y="329589"/>
                  </a:lnTo>
                  <a:lnTo>
                    <a:pt x="21586" y="329792"/>
                  </a:lnTo>
                  <a:lnTo>
                    <a:pt x="21459" y="330005"/>
                  </a:lnTo>
                  <a:lnTo>
                    <a:pt x="21338" y="330227"/>
                  </a:lnTo>
                  <a:lnTo>
                    <a:pt x="21229" y="330459"/>
                  </a:lnTo>
                  <a:lnTo>
                    <a:pt x="21120" y="330690"/>
                  </a:lnTo>
                  <a:lnTo>
                    <a:pt x="21029" y="330930"/>
                  </a:lnTo>
                  <a:lnTo>
                    <a:pt x="20938" y="331180"/>
                  </a:lnTo>
                  <a:lnTo>
                    <a:pt x="20860" y="331430"/>
                  </a:lnTo>
                  <a:lnTo>
                    <a:pt x="20793" y="331689"/>
                  </a:lnTo>
                  <a:lnTo>
                    <a:pt x="20726" y="331957"/>
                  </a:lnTo>
                  <a:lnTo>
                    <a:pt x="20672" y="332216"/>
                  </a:lnTo>
                  <a:lnTo>
                    <a:pt x="20629" y="332494"/>
                  </a:lnTo>
                  <a:lnTo>
                    <a:pt x="20593" y="332762"/>
                  </a:lnTo>
                  <a:lnTo>
                    <a:pt x="20563" y="333039"/>
                  </a:lnTo>
                  <a:lnTo>
                    <a:pt x="20545" y="333317"/>
                  </a:lnTo>
                  <a:lnTo>
                    <a:pt x="20533" y="333595"/>
                  </a:lnTo>
                  <a:lnTo>
                    <a:pt x="20527" y="333872"/>
                  </a:lnTo>
                  <a:lnTo>
                    <a:pt x="20533" y="334150"/>
                  </a:lnTo>
                  <a:lnTo>
                    <a:pt x="20551" y="334436"/>
                  </a:lnTo>
                  <a:lnTo>
                    <a:pt x="20575" y="334714"/>
                  </a:lnTo>
                  <a:lnTo>
                    <a:pt x="20605" y="334991"/>
                  </a:lnTo>
                  <a:lnTo>
                    <a:pt x="20648" y="335269"/>
                  </a:lnTo>
                  <a:lnTo>
                    <a:pt x="20702" y="335537"/>
                  </a:lnTo>
                  <a:lnTo>
                    <a:pt x="20763" y="335815"/>
                  </a:lnTo>
                  <a:lnTo>
                    <a:pt x="20829" y="336083"/>
                  </a:lnTo>
                  <a:lnTo>
                    <a:pt x="20908" y="336342"/>
                  </a:lnTo>
                  <a:lnTo>
                    <a:pt x="20999" y="336601"/>
                  </a:lnTo>
                  <a:lnTo>
                    <a:pt x="21096" y="336860"/>
                  </a:lnTo>
                  <a:lnTo>
                    <a:pt x="21199" y="337110"/>
                  </a:lnTo>
                  <a:lnTo>
                    <a:pt x="21199" y="337110"/>
                  </a:lnTo>
                  <a:lnTo>
                    <a:pt x="21271" y="337267"/>
                  </a:lnTo>
                  <a:lnTo>
                    <a:pt x="21344" y="337406"/>
                  </a:lnTo>
                  <a:lnTo>
                    <a:pt x="21423" y="337554"/>
                  </a:lnTo>
                  <a:lnTo>
                    <a:pt x="21501" y="337693"/>
                  </a:lnTo>
                  <a:lnTo>
                    <a:pt x="21580" y="337822"/>
                  </a:lnTo>
                  <a:lnTo>
                    <a:pt x="21659" y="337952"/>
                  </a:lnTo>
                  <a:lnTo>
                    <a:pt x="21834" y="338192"/>
                  </a:lnTo>
                  <a:lnTo>
                    <a:pt x="22010" y="338414"/>
                  </a:lnTo>
                  <a:lnTo>
                    <a:pt x="22198" y="338627"/>
                  </a:lnTo>
                  <a:lnTo>
                    <a:pt x="22391" y="338812"/>
                  </a:lnTo>
                  <a:lnTo>
                    <a:pt x="22591" y="338979"/>
                  </a:lnTo>
                  <a:lnTo>
                    <a:pt x="22797" y="339127"/>
                  </a:lnTo>
                  <a:lnTo>
                    <a:pt x="23009" y="339256"/>
                  </a:lnTo>
                  <a:lnTo>
                    <a:pt x="23221" y="339367"/>
                  </a:lnTo>
                  <a:lnTo>
                    <a:pt x="23439" y="339460"/>
                  </a:lnTo>
                  <a:lnTo>
                    <a:pt x="23663" y="339534"/>
                  </a:lnTo>
                  <a:lnTo>
                    <a:pt x="23887" y="339580"/>
                  </a:lnTo>
                  <a:lnTo>
                    <a:pt x="24111" y="339608"/>
                  </a:lnTo>
                  <a:lnTo>
                    <a:pt x="24335" y="339626"/>
                  </a:lnTo>
                  <a:lnTo>
                    <a:pt x="24335" y="339626"/>
                  </a:lnTo>
                  <a:lnTo>
                    <a:pt x="24474" y="339617"/>
                  </a:lnTo>
                  <a:lnTo>
                    <a:pt x="24613" y="339608"/>
                  </a:lnTo>
                  <a:lnTo>
                    <a:pt x="24753" y="339589"/>
                  </a:lnTo>
                  <a:lnTo>
                    <a:pt x="24892" y="339561"/>
                  </a:lnTo>
                  <a:lnTo>
                    <a:pt x="25031" y="339524"/>
                  </a:lnTo>
                  <a:lnTo>
                    <a:pt x="25171" y="339478"/>
                  </a:lnTo>
                  <a:lnTo>
                    <a:pt x="25310" y="339432"/>
                  </a:lnTo>
                  <a:lnTo>
                    <a:pt x="25449" y="339367"/>
                  </a:lnTo>
                  <a:lnTo>
                    <a:pt x="25582" y="339302"/>
                  </a:lnTo>
                  <a:lnTo>
                    <a:pt x="25715" y="339228"/>
                  </a:lnTo>
                  <a:lnTo>
                    <a:pt x="25849" y="339136"/>
                  </a:lnTo>
                  <a:lnTo>
                    <a:pt x="25982" y="339043"/>
                  </a:lnTo>
                  <a:lnTo>
                    <a:pt x="26115" y="338942"/>
                  </a:lnTo>
                  <a:lnTo>
                    <a:pt x="26242" y="338840"/>
                  </a:lnTo>
                  <a:lnTo>
                    <a:pt x="26369" y="338720"/>
                  </a:lnTo>
                  <a:lnTo>
                    <a:pt x="26490" y="338590"/>
                  </a:lnTo>
                  <a:lnTo>
                    <a:pt x="26490" y="338590"/>
                  </a:lnTo>
                  <a:lnTo>
                    <a:pt x="26963" y="338100"/>
                  </a:lnTo>
                  <a:lnTo>
                    <a:pt x="27441" y="337619"/>
                  </a:lnTo>
                  <a:lnTo>
                    <a:pt x="27919" y="337128"/>
                  </a:lnTo>
                  <a:lnTo>
                    <a:pt x="28410" y="336657"/>
                  </a:lnTo>
                  <a:lnTo>
                    <a:pt x="28900" y="336176"/>
                  </a:lnTo>
                  <a:lnTo>
                    <a:pt x="29397" y="335713"/>
                  </a:lnTo>
                  <a:lnTo>
                    <a:pt x="29899" y="335241"/>
                  </a:lnTo>
                  <a:lnTo>
                    <a:pt x="30408" y="334779"/>
                  </a:lnTo>
                  <a:lnTo>
                    <a:pt x="30923" y="334325"/>
                  </a:lnTo>
                  <a:lnTo>
                    <a:pt x="31443" y="333872"/>
                  </a:lnTo>
                  <a:lnTo>
                    <a:pt x="31964" y="333428"/>
                  </a:lnTo>
                  <a:lnTo>
                    <a:pt x="32497" y="332984"/>
                  </a:lnTo>
                  <a:lnTo>
                    <a:pt x="33030" y="332540"/>
                  </a:lnTo>
                  <a:lnTo>
                    <a:pt x="33568" y="332105"/>
                  </a:lnTo>
                  <a:lnTo>
                    <a:pt x="34119" y="331680"/>
                  </a:lnTo>
                  <a:lnTo>
                    <a:pt x="34670" y="331254"/>
                  </a:lnTo>
                  <a:lnTo>
                    <a:pt x="35221" y="330829"/>
                  </a:lnTo>
                  <a:lnTo>
                    <a:pt x="35784" y="330412"/>
                  </a:lnTo>
                  <a:lnTo>
                    <a:pt x="36354" y="330005"/>
                  </a:lnTo>
                  <a:lnTo>
                    <a:pt x="36923" y="329589"/>
                  </a:lnTo>
                  <a:lnTo>
                    <a:pt x="37498" y="329191"/>
                  </a:lnTo>
                  <a:lnTo>
                    <a:pt x="38085" y="328793"/>
                  </a:lnTo>
                  <a:lnTo>
                    <a:pt x="38673" y="328396"/>
                  </a:lnTo>
                  <a:lnTo>
                    <a:pt x="39266" y="328007"/>
                  </a:lnTo>
                  <a:lnTo>
                    <a:pt x="39859" y="327619"/>
                  </a:lnTo>
                  <a:lnTo>
                    <a:pt x="40465" y="327239"/>
                  </a:lnTo>
                  <a:lnTo>
                    <a:pt x="41076" y="326860"/>
                  </a:lnTo>
                  <a:lnTo>
                    <a:pt x="41688" y="326490"/>
                  </a:lnTo>
                  <a:lnTo>
                    <a:pt x="42305" y="326120"/>
                  </a:lnTo>
                  <a:lnTo>
                    <a:pt x="42929" y="325750"/>
                  </a:lnTo>
                  <a:lnTo>
                    <a:pt x="43559" y="325398"/>
                  </a:lnTo>
                  <a:lnTo>
                    <a:pt x="44194" y="325038"/>
                  </a:lnTo>
                  <a:lnTo>
                    <a:pt x="44836" y="324686"/>
                  </a:lnTo>
                  <a:lnTo>
                    <a:pt x="45478" y="324344"/>
                  </a:lnTo>
                  <a:lnTo>
                    <a:pt x="46132" y="324001"/>
                  </a:lnTo>
                  <a:lnTo>
                    <a:pt x="46786" y="323659"/>
                  </a:lnTo>
                  <a:lnTo>
                    <a:pt x="47446" y="323326"/>
                  </a:lnTo>
                  <a:lnTo>
                    <a:pt x="48112" y="323002"/>
                  </a:lnTo>
                  <a:lnTo>
                    <a:pt x="48784" y="322679"/>
                  </a:lnTo>
                  <a:lnTo>
                    <a:pt x="49462" y="322355"/>
                  </a:lnTo>
                  <a:lnTo>
                    <a:pt x="50140" y="322040"/>
                  </a:lnTo>
                  <a:lnTo>
                    <a:pt x="50830" y="321735"/>
                  </a:lnTo>
                  <a:lnTo>
                    <a:pt x="51521" y="321430"/>
                  </a:lnTo>
                  <a:lnTo>
                    <a:pt x="52217" y="321124"/>
                  </a:lnTo>
                  <a:lnTo>
                    <a:pt x="52919" y="320828"/>
                  </a:lnTo>
                  <a:lnTo>
                    <a:pt x="53628" y="320532"/>
                  </a:lnTo>
                  <a:lnTo>
                    <a:pt x="54336" y="320246"/>
                  </a:lnTo>
                  <a:lnTo>
                    <a:pt x="55057" y="319959"/>
                  </a:lnTo>
                  <a:lnTo>
                    <a:pt x="55777" y="319681"/>
                  </a:lnTo>
                  <a:lnTo>
                    <a:pt x="56510" y="319404"/>
                  </a:lnTo>
                  <a:lnTo>
                    <a:pt x="57242" y="319135"/>
                  </a:lnTo>
                  <a:lnTo>
                    <a:pt x="57981" y="318867"/>
                  </a:lnTo>
                  <a:lnTo>
                    <a:pt x="58720" y="318608"/>
                  </a:lnTo>
                  <a:lnTo>
                    <a:pt x="59471" y="318349"/>
                  </a:lnTo>
                  <a:lnTo>
                    <a:pt x="60221" y="318099"/>
                  </a:lnTo>
                  <a:lnTo>
                    <a:pt x="60984" y="317850"/>
                  </a:lnTo>
                  <a:lnTo>
                    <a:pt x="61747" y="317600"/>
                  </a:lnTo>
                  <a:lnTo>
                    <a:pt x="62516" y="317369"/>
                  </a:lnTo>
                  <a:lnTo>
                    <a:pt x="63285" y="317128"/>
                  </a:lnTo>
                  <a:lnTo>
                    <a:pt x="64066" y="316897"/>
                  </a:lnTo>
                  <a:lnTo>
                    <a:pt x="64853" y="316675"/>
                  </a:lnTo>
                  <a:lnTo>
                    <a:pt x="65640" y="316453"/>
                  </a:lnTo>
                  <a:lnTo>
                    <a:pt x="66434" y="316231"/>
                  </a:lnTo>
                  <a:lnTo>
                    <a:pt x="67233" y="316018"/>
                  </a:lnTo>
                  <a:lnTo>
                    <a:pt x="67233" y="316018"/>
                  </a:lnTo>
                  <a:lnTo>
                    <a:pt x="67027" y="316758"/>
                  </a:lnTo>
                  <a:lnTo>
                    <a:pt x="66833" y="317489"/>
                  </a:lnTo>
                  <a:lnTo>
                    <a:pt x="66658" y="318229"/>
                  </a:lnTo>
                  <a:lnTo>
                    <a:pt x="66494" y="318969"/>
                  </a:lnTo>
                  <a:lnTo>
                    <a:pt x="66343" y="319700"/>
                  </a:lnTo>
                  <a:lnTo>
                    <a:pt x="66209" y="320440"/>
                  </a:lnTo>
                  <a:lnTo>
                    <a:pt x="66088" y="321180"/>
                  </a:lnTo>
                  <a:lnTo>
                    <a:pt x="65979" y="321920"/>
                  </a:lnTo>
                  <a:lnTo>
                    <a:pt x="65889" y="322660"/>
                  </a:lnTo>
                  <a:lnTo>
                    <a:pt x="65816" y="323391"/>
                  </a:lnTo>
                  <a:lnTo>
                    <a:pt x="65755" y="324131"/>
                  </a:lnTo>
                  <a:lnTo>
                    <a:pt x="65731" y="324501"/>
                  </a:lnTo>
                  <a:lnTo>
                    <a:pt x="65707" y="324871"/>
                  </a:lnTo>
                  <a:lnTo>
                    <a:pt x="65689" y="325241"/>
                  </a:lnTo>
                  <a:lnTo>
                    <a:pt x="65677" y="325611"/>
                  </a:lnTo>
                  <a:lnTo>
                    <a:pt x="65665" y="325972"/>
                  </a:lnTo>
                  <a:lnTo>
                    <a:pt x="65659" y="326342"/>
                  </a:lnTo>
                  <a:lnTo>
                    <a:pt x="65652" y="326712"/>
                  </a:lnTo>
                  <a:lnTo>
                    <a:pt x="65652" y="327073"/>
                  </a:lnTo>
                  <a:lnTo>
                    <a:pt x="65659" y="327443"/>
                  </a:lnTo>
                  <a:lnTo>
                    <a:pt x="65665" y="327813"/>
                  </a:lnTo>
                  <a:lnTo>
                    <a:pt x="65677" y="328174"/>
                  </a:lnTo>
                  <a:lnTo>
                    <a:pt x="65695" y="328544"/>
                  </a:lnTo>
                  <a:lnTo>
                    <a:pt x="65713" y="328904"/>
                  </a:lnTo>
                  <a:lnTo>
                    <a:pt x="65737" y="329274"/>
                  </a:lnTo>
                  <a:lnTo>
                    <a:pt x="65761" y="329635"/>
                  </a:lnTo>
                  <a:lnTo>
                    <a:pt x="65792" y="330005"/>
                  </a:lnTo>
                  <a:lnTo>
                    <a:pt x="65828" y="330366"/>
                  </a:lnTo>
                  <a:lnTo>
                    <a:pt x="65864" y="330727"/>
                  </a:lnTo>
                  <a:lnTo>
                    <a:pt x="65907" y="331088"/>
                  </a:lnTo>
                  <a:lnTo>
                    <a:pt x="65949" y="331448"/>
                  </a:lnTo>
                  <a:lnTo>
                    <a:pt x="65998" y="331818"/>
                  </a:lnTo>
                  <a:lnTo>
                    <a:pt x="66052" y="332179"/>
                  </a:lnTo>
                  <a:lnTo>
                    <a:pt x="66107" y="332531"/>
                  </a:lnTo>
                  <a:lnTo>
                    <a:pt x="66167" y="332891"/>
                  </a:lnTo>
                  <a:lnTo>
                    <a:pt x="66234" y="333252"/>
                  </a:lnTo>
                  <a:lnTo>
                    <a:pt x="66300" y="333613"/>
                  </a:lnTo>
                  <a:lnTo>
                    <a:pt x="66373" y="333974"/>
                  </a:lnTo>
                  <a:lnTo>
                    <a:pt x="66446" y="334325"/>
                  </a:lnTo>
                  <a:lnTo>
                    <a:pt x="66524" y="334686"/>
                  </a:lnTo>
                  <a:lnTo>
                    <a:pt x="66609" y="335038"/>
                  </a:lnTo>
                  <a:lnTo>
                    <a:pt x="66694" y="335389"/>
                  </a:lnTo>
                  <a:lnTo>
                    <a:pt x="66785" y="335750"/>
                  </a:lnTo>
                  <a:lnTo>
                    <a:pt x="66882" y="336102"/>
                  </a:lnTo>
                  <a:lnTo>
                    <a:pt x="66978" y="336453"/>
                  </a:lnTo>
                  <a:lnTo>
                    <a:pt x="67081" y="336805"/>
                  </a:lnTo>
                  <a:lnTo>
                    <a:pt x="67184" y="337156"/>
                  </a:lnTo>
                  <a:lnTo>
                    <a:pt x="67293" y="337498"/>
                  </a:lnTo>
                  <a:lnTo>
                    <a:pt x="67408" y="337850"/>
                  </a:lnTo>
                  <a:lnTo>
                    <a:pt x="67523" y="338201"/>
                  </a:lnTo>
                  <a:lnTo>
                    <a:pt x="67644" y="338544"/>
                  </a:lnTo>
                  <a:lnTo>
                    <a:pt x="67766" y="338886"/>
                  </a:lnTo>
                  <a:lnTo>
                    <a:pt x="67899" y="339238"/>
                  </a:lnTo>
                  <a:lnTo>
                    <a:pt x="67899" y="339238"/>
                  </a:lnTo>
                  <a:lnTo>
                    <a:pt x="68093" y="339737"/>
                  </a:lnTo>
                  <a:lnTo>
                    <a:pt x="68298" y="340246"/>
                  </a:lnTo>
                  <a:lnTo>
                    <a:pt x="68504" y="340736"/>
                  </a:lnTo>
                  <a:lnTo>
                    <a:pt x="68722" y="341226"/>
                  </a:lnTo>
                  <a:lnTo>
                    <a:pt x="68946" y="341708"/>
                  </a:lnTo>
                  <a:lnTo>
                    <a:pt x="69182" y="342189"/>
                  </a:lnTo>
                  <a:lnTo>
                    <a:pt x="69418" y="342651"/>
                  </a:lnTo>
                  <a:lnTo>
                    <a:pt x="69661" y="343123"/>
                  </a:lnTo>
                  <a:lnTo>
                    <a:pt x="69915" y="343576"/>
                  </a:lnTo>
                  <a:lnTo>
                    <a:pt x="70169" y="344029"/>
                  </a:lnTo>
                  <a:lnTo>
                    <a:pt x="70436" y="344474"/>
                  </a:lnTo>
                  <a:lnTo>
                    <a:pt x="70702" y="344908"/>
                  </a:lnTo>
                  <a:lnTo>
                    <a:pt x="70981" y="345343"/>
                  </a:lnTo>
                  <a:lnTo>
                    <a:pt x="71259" y="345769"/>
                  </a:lnTo>
                  <a:lnTo>
                    <a:pt x="71550" y="346185"/>
                  </a:lnTo>
                  <a:lnTo>
                    <a:pt x="71840" y="346601"/>
                  </a:lnTo>
                  <a:lnTo>
                    <a:pt x="72137" y="347008"/>
                  </a:lnTo>
                  <a:lnTo>
                    <a:pt x="72446" y="347406"/>
                  </a:lnTo>
                  <a:lnTo>
                    <a:pt x="72755" y="347795"/>
                  </a:lnTo>
                  <a:lnTo>
                    <a:pt x="73070" y="348174"/>
                  </a:lnTo>
                  <a:lnTo>
                    <a:pt x="73384" y="348553"/>
                  </a:lnTo>
                  <a:lnTo>
                    <a:pt x="73711" y="348923"/>
                  </a:lnTo>
                  <a:lnTo>
                    <a:pt x="74038" y="349284"/>
                  </a:lnTo>
                  <a:lnTo>
                    <a:pt x="74371" y="349635"/>
                  </a:lnTo>
                  <a:lnTo>
                    <a:pt x="74710" y="349987"/>
                  </a:lnTo>
                  <a:lnTo>
                    <a:pt x="75055" y="350329"/>
                  </a:lnTo>
                  <a:lnTo>
                    <a:pt x="75401" y="350662"/>
                  </a:lnTo>
                  <a:lnTo>
                    <a:pt x="75752" y="350986"/>
                  </a:lnTo>
                  <a:lnTo>
                    <a:pt x="76103" y="351301"/>
                  </a:lnTo>
                  <a:lnTo>
                    <a:pt x="76466" y="351606"/>
                  </a:lnTo>
                  <a:lnTo>
                    <a:pt x="76829" y="351911"/>
                  </a:lnTo>
                  <a:lnTo>
                    <a:pt x="77193" y="352207"/>
                  </a:lnTo>
                  <a:lnTo>
                    <a:pt x="77562" y="352494"/>
                  </a:lnTo>
                  <a:lnTo>
                    <a:pt x="77938" y="352772"/>
                  </a:lnTo>
                  <a:lnTo>
                    <a:pt x="78313" y="353040"/>
                  </a:lnTo>
                  <a:lnTo>
                    <a:pt x="78694" y="353299"/>
                  </a:lnTo>
                  <a:lnTo>
                    <a:pt x="79076" y="353549"/>
                  </a:lnTo>
                  <a:lnTo>
                    <a:pt x="79463" y="353798"/>
                  </a:lnTo>
                  <a:lnTo>
                    <a:pt x="79851" y="354030"/>
                  </a:lnTo>
                  <a:lnTo>
                    <a:pt x="80244" y="354261"/>
                  </a:lnTo>
                  <a:lnTo>
                    <a:pt x="80638" y="354483"/>
                  </a:lnTo>
                  <a:lnTo>
                    <a:pt x="81038" y="354696"/>
                  </a:lnTo>
                  <a:lnTo>
                    <a:pt x="81437" y="354890"/>
                  </a:lnTo>
                  <a:lnTo>
                    <a:pt x="81837" y="355084"/>
                  </a:lnTo>
                  <a:lnTo>
                    <a:pt x="82242" y="355269"/>
                  </a:lnTo>
                  <a:lnTo>
                    <a:pt x="82648" y="355445"/>
                  </a:lnTo>
                  <a:lnTo>
                    <a:pt x="83054" y="355612"/>
                  </a:lnTo>
                  <a:lnTo>
                    <a:pt x="83465" y="355769"/>
                  </a:lnTo>
                  <a:lnTo>
                    <a:pt x="83877" y="355917"/>
                  </a:lnTo>
                  <a:lnTo>
                    <a:pt x="84289" y="356065"/>
                  </a:lnTo>
                  <a:lnTo>
                    <a:pt x="84707" y="356194"/>
                  </a:lnTo>
                  <a:lnTo>
                    <a:pt x="85124" y="356315"/>
                  </a:lnTo>
                  <a:lnTo>
                    <a:pt x="85536" y="356426"/>
                  </a:lnTo>
                  <a:lnTo>
                    <a:pt x="85960" y="356527"/>
                  </a:lnTo>
                  <a:lnTo>
                    <a:pt x="86378" y="356620"/>
                  </a:lnTo>
                  <a:lnTo>
                    <a:pt x="86796" y="356703"/>
                  </a:lnTo>
                  <a:lnTo>
                    <a:pt x="87219" y="356777"/>
                  </a:lnTo>
                  <a:lnTo>
                    <a:pt x="87637" y="356842"/>
                  </a:lnTo>
                  <a:lnTo>
                    <a:pt x="88061" y="356897"/>
                  </a:lnTo>
                  <a:lnTo>
                    <a:pt x="88485" y="356944"/>
                  </a:lnTo>
                  <a:lnTo>
                    <a:pt x="88909" y="356981"/>
                  </a:lnTo>
                  <a:lnTo>
                    <a:pt x="89326" y="356999"/>
                  </a:lnTo>
                  <a:lnTo>
                    <a:pt x="89750" y="357018"/>
                  </a:lnTo>
                  <a:lnTo>
                    <a:pt x="90174" y="357027"/>
                  </a:lnTo>
                  <a:lnTo>
                    <a:pt x="90174" y="357027"/>
                  </a:lnTo>
                  <a:lnTo>
                    <a:pt x="90586" y="357018"/>
                  </a:lnTo>
                  <a:lnTo>
                    <a:pt x="90998" y="357008"/>
                  </a:lnTo>
                  <a:lnTo>
                    <a:pt x="91409" y="356981"/>
                  </a:lnTo>
                  <a:lnTo>
                    <a:pt x="91815" y="356944"/>
                  </a:lnTo>
                  <a:lnTo>
                    <a:pt x="92227" y="356907"/>
                  </a:lnTo>
                  <a:lnTo>
                    <a:pt x="92632" y="356851"/>
                  </a:lnTo>
                  <a:lnTo>
                    <a:pt x="93044" y="356786"/>
                  </a:lnTo>
                  <a:lnTo>
                    <a:pt x="93450" y="356712"/>
                  </a:lnTo>
                  <a:lnTo>
                    <a:pt x="93855" y="356629"/>
                  </a:lnTo>
                  <a:lnTo>
                    <a:pt x="94261" y="356537"/>
                  </a:lnTo>
                  <a:lnTo>
                    <a:pt x="94661" y="356426"/>
                  </a:lnTo>
                  <a:lnTo>
                    <a:pt x="95066" y="356315"/>
                  </a:lnTo>
                  <a:lnTo>
                    <a:pt x="95466" y="356194"/>
                  </a:lnTo>
                  <a:lnTo>
                    <a:pt x="95860" y="356056"/>
                  </a:lnTo>
                  <a:lnTo>
                    <a:pt x="96259" y="355908"/>
                  </a:lnTo>
                  <a:lnTo>
                    <a:pt x="96653" y="355750"/>
                  </a:lnTo>
                  <a:lnTo>
                    <a:pt x="96653" y="355750"/>
                  </a:lnTo>
                  <a:lnTo>
                    <a:pt x="96968" y="355621"/>
                  </a:lnTo>
                  <a:lnTo>
                    <a:pt x="97294" y="355473"/>
                  </a:lnTo>
                  <a:lnTo>
                    <a:pt x="97634" y="355316"/>
                  </a:lnTo>
                  <a:lnTo>
                    <a:pt x="97991" y="355130"/>
                  </a:lnTo>
                  <a:lnTo>
                    <a:pt x="98354" y="354936"/>
                  </a:lnTo>
                  <a:lnTo>
                    <a:pt x="98736" y="354723"/>
                  </a:lnTo>
                  <a:lnTo>
                    <a:pt x="99123" y="354492"/>
                  </a:lnTo>
                  <a:lnTo>
                    <a:pt x="99523" y="354242"/>
                  </a:lnTo>
                  <a:lnTo>
                    <a:pt x="99934" y="353965"/>
                  </a:lnTo>
                  <a:lnTo>
                    <a:pt x="100346" y="353678"/>
                  </a:lnTo>
                  <a:lnTo>
                    <a:pt x="100770" y="353364"/>
                  </a:lnTo>
                  <a:lnTo>
                    <a:pt x="101200" y="353021"/>
                  </a:lnTo>
                  <a:lnTo>
                    <a:pt x="101636" y="352661"/>
                  </a:lnTo>
                  <a:lnTo>
                    <a:pt x="102078" y="352281"/>
                  </a:lnTo>
                  <a:lnTo>
                    <a:pt x="102520" y="351874"/>
                  </a:lnTo>
                  <a:lnTo>
                    <a:pt x="102968" y="351439"/>
                  </a:lnTo>
                  <a:lnTo>
                    <a:pt x="103416" y="350977"/>
                  </a:lnTo>
                  <a:lnTo>
                    <a:pt x="103870" y="350487"/>
                  </a:lnTo>
                  <a:lnTo>
                    <a:pt x="104094" y="350237"/>
                  </a:lnTo>
                  <a:lnTo>
                    <a:pt x="104318" y="349978"/>
                  </a:lnTo>
                  <a:lnTo>
                    <a:pt x="104542" y="349710"/>
                  </a:lnTo>
                  <a:lnTo>
                    <a:pt x="104766" y="349432"/>
                  </a:lnTo>
                  <a:lnTo>
                    <a:pt x="104990" y="349145"/>
                  </a:lnTo>
                  <a:lnTo>
                    <a:pt x="105214" y="348858"/>
                  </a:lnTo>
                  <a:lnTo>
                    <a:pt x="105438" y="348562"/>
                  </a:lnTo>
                  <a:lnTo>
                    <a:pt x="105662" y="348257"/>
                  </a:lnTo>
                  <a:lnTo>
                    <a:pt x="105886" y="347943"/>
                  </a:lnTo>
                  <a:lnTo>
                    <a:pt x="106104" y="347628"/>
                  </a:lnTo>
                  <a:lnTo>
                    <a:pt x="106322" y="347295"/>
                  </a:lnTo>
                  <a:lnTo>
                    <a:pt x="106540" y="346962"/>
                  </a:lnTo>
                  <a:lnTo>
                    <a:pt x="106758" y="346620"/>
                  </a:lnTo>
                  <a:lnTo>
                    <a:pt x="106976" y="346268"/>
                  </a:lnTo>
                  <a:lnTo>
                    <a:pt x="107188" y="345907"/>
                  </a:lnTo>
                  <a:lnTo>
                    <a:pt x="107406" y="345537"/>
                  </a:lnTo>
                  <a:lnTo>
                    <a:pt x="107612" y="345158"/>
                  </a:lnTo>
                  <a:lnTo>
                    <a:pt x="107824" y="344779"/>
                  </a:lnTo>
                  <a:lnTo>
                    <a:pt x="108030" y="344381"/>
                  </a:lnTo>
                  <a:lnTo>
                    <a:pt x="108235" y="343983"/>
                  </a:lnTo>
                  <a:lnTo>
                    <a:pt x="108441" y="343567"/>
                  </a:lnTo>
                  <a:lnTo>
                    <a:pt x="108641" y="343151"/>
                  </a:lnTo>
                  <a:lnTo>
                    <a:pt x="108841" y="342716"/>
                  </a:lnTo>
                  <a:lnTo>
                    <a:pt x="109035" y="342281"/>
                  </a:lnTo>
                  <a:lnTo>
                    <a:pt x="109228" y="341837"/>
                  </a:lnTo>
                  <a:lnTo>
                    <a:pt x="109416" y="341375"/>
                  </a:lnTo>
                  <a:lnTo>
                    <a:pt x="109610" y="340912"/>
                  </a:lnTo>
                  <a:lnTo>
                    <a:pt x="109791" y="340440"/>
                  </a:lnTo>
                  <a:lnTo>
                    <a:pt x="109791" y="340440"/>
                  </a:lnTo>
                  <a:lnTo>
                    <a:pt x="109979" y="340912"/>
                  </a:lnTo>
                  <a:lnTo>
                    <a:pt x="110167" y="341375"/>
                  </a:lnTo>
                  <a:lnTo>
                    <a:pt x="110355" y="341837"/>
                  </a:lnTo>
                  <a:lnTo>
                    <a:pt x="110548" y="342281"/>
                  </a:lnTo>
                  <a:lnTo>
                    <a:pt x="110748" y="342716"/>
                  </a:lnTo>
                  <a:lnTo>
                    <a:pt x="110948" y="343151"/>
                  </a:lnTo>
                  <a:lnTo>
                    <a:pt x="111148" y="343567"/>
                  </a:lnTo>
                  <a:lnTo>
                    <a:pt x="111348" y="343983"/>
                  </a:lnTo>
                  <a:lnTo>
                    <a:pt x="111553" y="344381"/>
                  </a:lnTo>
                  <a:lnTo>
                    <a:pt x="111759" y="344779"/>
                  </a:lnTo>
                  <a:lnTo>
                    <a:pt x="111971" y="345158"/>
                  </a:lnTo>
                  <a:lnTo>
                    <a:pt x="112183" y="345537"/>
                  </a:lnTo>
                  <a:lnTo>
                    <a:pt x="112395" y="345907"/>
                  </a:lnTo>
                  <a:lnTo>
                    <a:pt x="112607" y="346268"/>
                  </a:lnTo>
                  <a:lnTo>
                    <a:pt x="112825" y="346620"/>
                  </a:lnTo>
                  <a:lnTo>
                    <a:pt x="113043" y="346962"/>
                  </a:lnTo>
                  <a:lnTo>
                    <a:pt x="113261" y="347295"/>
                  </a:lnTo>
                  <a:lnTo>
                    <a:pt x="113479" y="347628"/>
                  </a:lnTo>
                  <a:lnTo>
                    <a:pt x="113703" y="347943"/>
                  </a:lnTo>
                  <a:lnTo>
                    <a:pt x="113921" y="348257"/>
                  </a:lnTo>
                  <a:lnTo>
                    <a:pt x="114145" y="348562"/>
                  </a:lnTo>
                  <a:lnTo>
                    <a:pt x="114369" y="348858"/>
                  </a:lnTo>
                  <a:lnTo>
                    <a:pt x="114593" y="349145"/>
                  </a:lnTo>
                  <a:lnTo>
                    <a:pt x="114817" y="349432"/>
                  </a:lnTo>
                  <a:lnTo>
                    <a:pt x="115041" y="349710"/>
                  </a:lnTo>
                  <a:lnTo>
                    <a:pt x="115265" y="349978"/>
                  </a:lnTo>
                  <a:lnTo>
                    <a:pt x="115489" y="350237"/>
                  </a:lnTo>
                  <a:lnTo>
                    <a:pt x="115719" y="350487"/>
                  </a:lnTo>
                  <a:lnTo>
                    <a:pt x="116167" y="350977"/>
                  </a:lnTo>
                  <a:lnTo>
                    <a:pt x="116615" y="351439"/>
                  </a:lnTo>
                  <a:lnTo>
                    <a:pt x="117063" y="351874"/>
                  </a:lnTo>
                  <a:lnTo>
                    <a:pt x="117505" y="352281"/>
                  </a:lnTo>
                  <a:lnTo>
                    <a:pt x="117947" y="352661"/>
                  </a:lnTo>
                  <a:lnTo>
                    <a:pt x="118383" y="353021"/>
                  </a:lnTo>
                  <a:lnTo>
                    <a:pt x="118813" y="353364"/>
                  </a:lnTo>
                  <a:lnTo>
                    <a:pt x="119237" y="353678"/>
                  </a:lnTo>
                  <a:lnTo>
                    <a:pt x="119655" y="353965"/>
                  </a:lnTo>
                  <a:lnTo>
                    <a:pt x="120060" y="354242"/>
                  </a:lnTo>
                  <a:lnTo>
                    <a:pt x="120460" y="354492"/>
                  </a:lnTo>
                  <a:lnTo>
                    <a:pt x="120853" y="354723"/>
                  </a:lnTo>
                  <a:lnTo>
                    <a:pt x="121229" y="354936"/>
                  </a:lnTo>
                  <a:lnTo>
                    <a:pt x="121598" y="355130"/>
                  </a:lnTo>
                  <a:lnTo>
                    <a:pt x="121955" y="355316"/>
                  </a:lnTo>
                  <a:lnTo>
                    <a:pt x="122294" y="355473"/>
                  </a:lnTo>
                  <a:lnTo>
                    <a:pt x="122621" y="355621"/>
                  </a:lnTo>
                  <a:lnTo>
                    <a:pt x="122930" y="355750"/>
                  </a:lnTo>
                  <a:lnTo>
                    <a:pt x="122930" y="355750"/>
                  </a:lnTo>
                  <a:lnTo>
                    <a:pt x="123330" y="355908"/>
                  </a:lnTo>
                  <a:lnTo>
                    <a:pt x="123723" y="356056"/>
                  </a:lnTo>
                  <a:lnTo>
                    <a:pt x="124123" y="356185"/>
                  </a:lnTo>
                  <a:lnTo>
                    <a:pt x="124523" y="356315"/>
                  </a:lnTo>
                  <a:lnTo>
                    <a:pt x="124928" y="356426"/>
                  </a:lnTo>
                  <a:lnTo>
                    <a:pt x="125328" y="356537"/>
                  </a:lnTo>
                  <a:lnTo>
                    <a:pt x="125734" y="356629"/>
                  </a:lnTo>
                  <a:lnTo>
                    <a:pt x="126139" y="356712"/>
                  </a:lnTo>
                  <a:lnTo>
                    <a:pt x="126545" y="356786"/>
                  </a:lnTo>
                  <a:lnTo>
                    <a:pt x="126951" y="356851"/>
                  </a:lnTo>
                  <a:lnTo>
                    <a:pt x="127362" y="356897"/>
                  </a:lnTo>
                  <a:lnTo>
                    <a:pt x="127768" y="356944"/>
                  </a:lnTo>
                  <a:lnTo>
                    <a:pt x="128180" y="356981"/>
                  </a:lnTo>
                  <a:lnTo>
                    <a:pt x="128591" y="357008"/>
                  </a:lnTo>
                  <a:lnTo>
                    <a:pt x="129003" y="357018"/>
                  </a:lnTo>
                  <a:lnTo>
                    <a:pt x="129415" y="357027"/>
                  </a:lnTo>
                  <a:lnTo>
                    <a:pt x="129415" y="357027"/>
                  </a:lnTo>
                  <a:lnTo>
                    <a:pt x="129833" y="357018"/>
                  </a:lnTo>
                  <a:lnTo>
                    <a:pt x="130256" y="356999"/>
                  </a:lnTo>
                  <a:lnTo>
                    <a:pt x="130680" y="356981"/>
                  </a:lnTo>
                  <a:lnTo>
                    <a:pt x="131104" y="356944"/>
                  </a:lnTo>
                  <a:lnTo>
                    <a:pt x="131528" y="356897"/>
                  </a:lnTo>
                  <a:lnTo>
                    <a:pt x="131946" y="356842"/>
                  </a:lnTo>
                  <a:lnTo>
                    <a:pt x="132370" y="356777"/>
                  </a:lnTo>
                  <a:lnTo>
                    <a:pt x="132793" y="356703"/>
                  </a:lnTo>
                  <a:lnTo>
                    <a:pt x="133211" y="356620"/>
                  </a:lnTo>
                  <a:lnTo>
                    <a:pt x="133629" y="356527"/>
                  </a:lnTo>
                  <a:lnTo>
                    <a:pt x="134047" y="356426"/>
                  </a:lnTo>
                  <a:lnTo>
                    <a:pt x="134465" y="356315"/>
                  </a:lnTo>
                  <a:lnTo>
                    <a:pt x="134882" y="356194"/>
                  </a:lnTo>
                  <a:lnTo>
                    <a:pt x="135294" y="356065"/>
                  </a:lnTo>
                  <a:lnTo>
                    <a:pt x="135712" y="355917"/>
                  </a:lnTo>
                  <a:lnTo>
                    <a:pt x="136124" y="355769"/>
                  </a:lnTo>
                  <a:lnTo>
                    <a:pt x="136529" y="355612"/>
                  </a:lnTo>
                  <a:lnTo>
                    <a:pt x="136941" y="355445"/>
                  </a:lnTo>
                  <a:lnTo>
                    <a:pt x="137347" y="355269"/>
                  </a:lnTo>
                  <a:lnTo>
                    <a:pt x="137746" y="355084"/>
                  </a:lnTo>
                  <a:lnTo>
                    <a:pt x="138152" y="354890"/>
                  </a:lnTo>
                  <a:lnTo>
                    <a:pt x="138551" y="354696"/>
                  </a:lnTo>
                  <a:lnTo>
                    <a:pt x="138945" y="354483"/>
                  </a:lnTo>
                  <a:lnTo>
                    <a:pt x="139345" y="354261"/>
                  </a:lnTo>
                  <a:lnTo>
                    <a:pt x="139732" y="354030"/>
                  </a:lnTo>
                  <a:lnTo>
                    <a:pt x="140126" y="353798"/>
                  </a:lnTo>
                  <a:lnTo>
                    <a:pt x="140507" y="353549"/>
                  </a:lnTo>
                  <a:lnTo>
                    <a:pt x="140895" y="353299"/>
                  </a:lnTo>
                  <a:lnTo>
                    <a:pt x="141276" y="353040"/>
                  </a:lnTo>
                  <a:lnTo>
                    <a:pt x="141651" y="352772"/>
                  </a:lnTo>
                  <a:lnTo>
                    <a:pt x="142021" y="352494"/>
                  </a:lnTo>
                  <a:lnTo>
                    <a:pt x="142396" y="352207"/>
                  </a:lnTo>
                  <a:lnTo>
                    <a:pt x="142759" y="351911"/>
                  </a:lnTo>
                  <a:lnTo>
                    <a:pt x="143123" y="351606"/>
                  </a:lnTo>
                  <a:lnTo>
                    <a:pt x="143480" y="351301"/>
                  </a:lnTo>
                  <a:lnTo>
                    <a:pt x="143837" y="350986"/>
                  </a:lnTo>
                  <a:lnTo>
                    <a:pt x="144188" y="350662"/>
                  </a:lnTo>
                  <a:lnTo>
                    <a:pt x="144534" y="350329"/>
                  </a:lnTo>
                  <a:lnTo>
                    <a:pt x="144879" y="349987"/>
                  </a:lnTo>
                  <a:lnTo>
                    <a:pt x="145218" y="349635"/>
                  </a:lnTo>
                  <a:lnTo>
                    <a:pt x="145551" y="349284"/>
                  </a:lnTo>
                  <a:lnTo>
                    <a:pt x="145878" y="348923"/>
                  </a:lnTo>
                  <a:lnTo>
                    <a:pt x="146199" y="348553"/>
                  </a:lnTo>
                  <a:lnTo>
                    <a:pt x="146519" y="348174"/>
                  </a:lnTo>
                  <a:lnTo>
                    <a:pt x="146834" y="347795"/>
                  </a:lnTo>
                  <a:lnTo>
                    <a:pt x="147143" y="347406"/>
                  </a:lnTo>
                  <a:lnTo>
                    <a:pt x="147446" y="347008"/>
                  </a:lnTo>
                  <a:lnTo>
                    <a:pt x="147749" y="346601"/>
                  </a:lnTo>
                  <a:lnTo>
                    <a:pt x="148039" y="346185"/>
                  </a:lnTo>
                  <a:lnTo>
                    <a:pt x="148324" y="345769"/>
                  </a:lnTo>
                  <a:lnTo>
                    <a:pt x="148608" y="345343"/>
                  </a:lnTo>
                  <a:lnTo>
                    <a:pt x="148881" y="344908"/>
                  </a:lnTo>
                  <a:lnTo>
                    <a:pt x="149153" y="344474"/>
                  </a:lnTo>
                  <a:lnTo>
                    <a:pt x="149414" y="344029"/>
                  </a:lnTo>
                  <a:lnTo>
                    <a:pt x="149674" y="343576"/>
                  </a:lnTo>
                  <a:lnTo>
                    <a:pt x="149922" y="343123"/>
                  </a:lnTo>
                  <a:lnTo>
                    <a:pt x="150170" y="342651"/>
                  </a:lnTo>
                  <a:lnTo>
                    <a:pt x="150407" y="342189"/>
                  </a:lnTo>
                  <a:lnTo>
                    <a:pt x="150637" y="341708"/>
                  </a:lnTo>
                  <a:lnTo>
                    <a:pt x="150861" y="341226"/>
                  </a:lnTo>
                  <a:lnTo>
                    <a:pt x="151079" y="340736"/>
                  </a:lnTo>
                  <a:lnTo>
                    <a:pt x="151291" y="340246"/>
                  </a:lnTo>
                  <a:lnTo>
                    <a:pt x="151496" y="339737"/>
                  </a:lnTo>
                  <a:lnTo>
                    <a:pt x="151690" y="339238"/>
                  </a:lnTo>
                  <a:lnTo>
                    <a:pt x="151690" y="339238"/>
                  </a:lnTo>
                  <a:lnTo>
                    <a:pt x="151817" y="338886"/>
                  </a:lnTo>
                  <a:lnTo>
                    <a:pt x="151945" y="338544"/>
                  </a:lnTo>
                  <a:lnTo>
                    <a:pt x="152066" y="338201"/>
                  </a:lnTo>
                  <a:lnTo>
                    <a:pt x="152181" y="337850"/>
                  </a:lnTo>
                  <a:lnTo>
                    <a:pt x="152296" y="337498"/>
                  </a:lnTo>
                  <a:lnTo>
                    <a:pt x="152405" y="337156"/>
                  </a:lnTo>
                  <a:lnTo>
                    <a:pt x="152508" y="336805"/>
                  </a:lnTo>
                  <a:lnTo>
                    <a:pt x="152611" y="336453"/>
                  </a:lnTo>
                  <a:lnTo>
                    <a:pt x="152707" y="336102"/>
                  </a:lnTo>
                  <a:lnTo>
                    <a:pt x="152798" y="335750"/>
                  </a:lnTo>
                  <a:lnTo>
                    <a:pt x="152889" y="335398"/>
                  </a:lnTo>
                  <a:lnTo>
                    <a:pt x="152980" y="335038"/>
                  </a:lnTo>
                  <a:lnTo>
                    <a:pt x="153059" y="334686"/>
                  </a:lnTo>
                  <a:lnTo>
                    <a:pt x="153137" y="334325"/>
                  </a:lnTo>
                  <a:lnTo>
                    <a:pt x="153216" y="333974"/>
                  </a:lnTo>
                  <a:lnTo>
                    <a:pt x="153283" y="333613"/>
                  </a:lnTo>
                  <a:lnTo>
                    <a:pt x="153355" y="333252"/>
                  </a:lnTo>
                  <a:lnTo>
                    <a:pt x="153416" y="332901"/>
                  </a:lnTo>
                  <a:lnTo>
                    <a:pt x="153476" y="332540"/>
                  </a:lnTo>
                  <a:lnTo>
                    <a:pt x="153531" y="332179"/>
                  </a:lnTo>
                  <a:lnTo>
                    <a:pt x="153585" y="331818"/>
                  </a:lnTo>
                  <a:lnTo>
                    <a:pt x="153634" y="331458"/>
                  </a:lnTo>
                  <a:lnTo>
                    <a:pt x="153682" y="331097"/>
                  </a:lnTo>
                  <a:lnTo>
                    <a:pt x="153725" y="330736"/>
                  </a:lnTo>
                  <a:lnTo>
                    <a:pt x="153761" y="330366"/>
                  </a:lnTo>
                  <a:lnTo>
                    <a:pt x="153791" y="330005"/>
                  </a:lnTo>
                  <a:lnTo>
                    <a:pt x="153821" y="329644"/>
                  </a:lnTo>
                  <a:lnTo>
                    <a:pt x="153852" y="329274"/>
                  </a:lnTo>
                  <a:lnTo>
                    <a:pt x="153876" y="328914"/>
                  </a:lnTo>
                  <a:lnTo>
                    <a:pt x="153894" y="328553"/>
                  </a:lnTo>
                  <a:lnTo>
                    <a:pt x="153906" y="328183"/>
                  </a:lnTo>
                  <a:lnTo>
                    <a:pt x="153918" y="327813"/>
                  </a:lnTo>
                  <a:lnTo>
                    <a:pt x="153930" y="327452"/>
                  </a:lnTo>
                  <a:lnTo>
                    <a:pt x="153930" y="327082"/>
                  </a:lnTo>
                  <a:lnTo>
                    <a:pt x="153930" y="326721"/>
                  </a:lnTo>
                  <a:lnTo>
                    <a:pt x="153930" y="326351"/>
                  </a:lnTo>
                  <a:lnTo>
                    <a:pt x="153924" y="325981"/>
                  </a:lnTo>
                  <a:lnTo>
                    <a:pt x="153912" y="325611"/>
                  </a:lnTo>
                  <a:lnTo>
                    <a:pt x="153900" y="325250"/>
                  </a:lnTo>
                  <a:lnTo>
                    <a:pt x="153882" y="324880"/>
                  </a:lnTo>
                  <a:lnTo>
                    <a:pt x="153858" y="324510"/>
                  </a:lnTo>
                  <a:lnTo>
                    <a:pt x="153834" y="324140"/>
                  </a:lnTo>
                  <a:lnTo>
                    <a:pt x="153773" y="323400"/>
                  </a:lnTo>
                  <a:lnTo>
                    <a:pt x="153700" y="322669"/>
                  </a:lnTo>
                  <a:lnTo>
                    <a:pt x="153610" y="321929"/>
                  </a:lnTo>
                  <a:lnTo>
                    <a:pt x="153501" y="321189"/>
                  </a:lnTo>
                  <a:lnTo>
                    <a:pt x="153379" y="320449"/>
                  </a:lnTo>
                  <a:lnTo>
                    <a:pt x="153246" y="319718"/>
                  </a:lnTo>
                  <a:lnTo>
                    <a:pt x="153101" y="318978"/>
                  </a:lnTo>
                  <a:lnTo>
                    <a:pt x="152937" y="318238"/>
                  </a:lnTo>
                  <a:lnTo>
                    <a:pt x="152756" y="317507"/>
                  </a:lnTo>
                  <a:lnTo>
                    <a:pt x="152568" y="316777"/>
                  </a:lnTo>
                  <a:lnTo>
                    <a:pt x="152356" y="316036"/>
                  </a:lnTo>
                  <a:lnTo>
                    <a:pt x="152356" y="316036"/>
                  </a:lnTo>
                  <a:lnTo>
                    <a:pt x="153803" y="316425"/>
                  </a:lnTo>
                  <a:lnTo>
                    <a:pt x="155232" y="316832"/>
                  </a:lnTo>
                  <a:lnTo>
                    <a:pt x="156643" y="317248"/>
                  </a:lnTo>
                  <a:lnTo>
                    <a:pt x="158036" y="317683"/>
                  </a:lnTo>
                  <a:lnTo>
                    <a:pt x="159416" y="318127"/>
                  </a:lnTo>
                  <a:lnTo>
                    <a:pt x="160778" y="318590"/>
                  </a:lnTo>
                  <a:lnTo>
                    <a:pt x="162123" y="319071"/>
                  </a:lnTo>
                  <a:lnTo>
                    <a:pt x="163449" y="319561"/>
                  </a:lnTo>
                  <a:lnTo>
                    <a:pt x="164756" y="320061"/>
                  </a:lnTo>
                  <a:lnTo>
                    <a:pt x="166052" y="320588"/>
                  </a:lnTo>
                  <a:lnTo>
                    <a:pt x="167330" y="321115"/>
                  </a:lnTo>
                  <a:lnTo>
                    <a:pt x="168589" y="321670"/>
                  </a:lnTo>
                  <a:lnTo>
                    <a:pt x="169830" y="322235"/>
                  </a:lnTo>
                  <a:lnTo>
                    <a:pt x="171053" y="322808"/>
                  </a:lnTo>
                  <a:lnTo>
                    <a:pt x="172264" y="323400"/>
                  </a:lnTo>
                  <a:lnTo>
                    <a:pt x="173451" y="324011"/>
                  </a:lnTo>
                  <a:lnTo>
                    <a:pt x="173451" y="324011"/>
                  </a:lnTo>
                  <a:lnTo>
                    <a:pt x="173608" y="324085"/>
                  </a:lnTo>
                  <a:lnTo>
                    <a:pt x="173760" y="324149"/>
                  </a:lnTo>
                  <a:lnTo>
                    <a:pt x="173911" y="324196"/>
                  </a:lnTo>
                  <a:lnTo>
                    <a:pt x="174062" y="324242"/>
                  </a:lnTo>
                  <a:lnTo>
                    <a:pt x="174220" y="324279"/>
                  </a:lnTo>
                  <a:lnTo>
                    <a:pt x="174371" y="324297"/>
                  </a:lnTo>
                  <a:lnTo>
                    <a:pt x="174523" y="324316"/>
                  </a:lnTo>
                  <a:lnTo>
                    <a:pt x="174680" y="324316"/>
                  </a:lnTo>
                  <a:lnTo>
                    <a:pt x="174680" y="324316"/>
                  </a:lnTo>
                  <a:lnTo>
                    <a:pt x="174825" y="324316"/>
                  </a:lnTo>
                  <a:lnTo>
                    <a:pt x="174971" y="324307"/>
                  </a:lnTo>
                  <a:lnTo>
                    <a:pt x="175122" y="324279"/>
                  </a:lnTo>
                  <a:lnTo>
                    <a:pt x="175267" y="324251"/>
                  </a:lnTo>
                  <a:lnTo>
                    <a:pt x="175407" y="324214"/>
                  </a:lnTo>
                  <a:lnTo>
                    <a:pt x="175552" y="324168"/>
                  </a:lnTo>
                  <a:lnTo>
                    <a:pt x="175691" y="324112"/>
                  </a:lnTo>
                  <a:lnTo>
                    <a:pt x="175830" y="324048"/>
                  </a:lnTo>
                  <a:lnTo>
                    <a:pt x="175970" y="323974"/>
                  </a:lnTo>
                  <a:lnTo>
                    <a:pt x="176103" y="323890"/>
                  </a:lnTo>
                  <a:lnTo>
                    <a:pt x="176236" y="323807"/>
                  </a:lnTo>
                  <a:lnTo>
                    <a:pt x="176369" y="323715"/>
                  </a:lnTo>
                  <a:lnTo>
                    <a:pt x="176496" y="323613"/>
                  </a:lnTo>
                  <a:lnTo>
                    <a:pt x="176624" y="323502"/>
                  </a:lnTo>
                  <a:lnTo>
                    <a:pt x="176751" y="323382"/>
                  </a:lnTo>
                  <a:lnTo>
                    <a:pt x="176872" y="323261"/>
                  </a:lnTo>
                  <a:lnTo>
                    <a:pt x="176987" y="323123"/>
                  </a:lnTo>
                  <a:lnTo>
                    <a:pt x="177102" y="322984"/>
                  </a:lnTo>
                  <a:lnTo>
                    <a:pt x="177211" y="322845"/>
                  </a:lnTo>
                  <a:lnTo>
                    <a:pt x="177320" y="322688"/>
                  </a:lnTo>
                  <a:lnTo>
                    <a:pt x="177423" y="322531"/>
                  </a:lnTo>
                  <a:lnTo>
                    <a:pt x="177526" y="322364"/>
                  </a:lnTo>
                  <a:lnTo>
                    <a:pt x="177617" y="322198"/>
                  </a:lnTo>
                  <a:lnTo>
                    <a:pt x="177713" y="322012"/>
                  </a:lnTo>
                  <a:lnTo>
                    <a:pt x="177798" y="321827"/>
                  </a:lnTo>
                  <a:lnTo>
                    <a:pt x="177883" y="321642"/>
                  </a:lnTo>
                  <a:lnTo>
                    <a:pt x="177962" y="321448"/>
                  </a:lnTo>
                  <a:lnTo>
                    <a:pt x="178034" y="321245"/>
                  </a:lnTo>
                  <a:lnTo>
                    <a:pt x="178101" y="321041"/>
                  </a:lnTo>
                  <a:lnTo>
                    <a:pt x="178168" y="320819"/>
                  </a:lnTo>
                  <a:lnTo>
                    <a:pt x="178222" y="320606"/>
                  </a:lnTo>
                  <a:lnTo>
                    <a:pt x="178277" y="320384"/>
                  </a:lnTo>
                  <a:lnTo>
                    <a:pt x="178277" y="320384"/>
                  </a:lnTo>
                  <a:lnTo>
                    <a:pt x="178337" y="320098"/>
                  </a:lnTo>
                  <a:lnTo>
                    <a:pt x="178386" y="319811"/>
                  </a:lnTo>
                  <a:lnTo>
                    <a:pt x="178422" y="319524"/>
                  </a:lnTo>
                  <a:lnTo>
                    <a:pt x="178452" y="319237"/>
                  </a:lnTo>
                  <a:lnTo>
                    <a:pt x="178470" y="318950"/>
                  </a:lnTo>
                  <a:lnTo>
                    <a:pt x="178482" y="318664"/>
                  </a:lnTo>
                  <a:lnTo>
                    <a:pt x="178482" y="318377"/>
                  </a:lnTo>
                  <a:lnTo>
                    <a:pt x="178470" y="318090"/>
                  </a:lnTo>
                  <a:lnTo>
                    <a:pt x="178452" y="317813"/>
                  </a:lnTo>
                  <a:lnTo>
                    <a:pt x="178428" y="317535"/>
                  </a:lnTo>
                  <a:lnTo>
                    <a:pt x="178392" y="317258"/>
                  </a:lnTo>
                  <a:lnTo>
                    <a:pt x="178349" y="316989"/>
                  </a:lnTo>
                  <a:lnTo>
                    <a:pt x="178295" y="316721"/>
                  </a:lnTo>
                  <a:lnTo>
                    <a:pt x="178234" y="316453"/>
                  </a:lnTo>
                  <a:lnTo>
                    <a:pt x="178168" y="316194"/>
                  </a:lnTo>
                  <a:lnTo>
                    <a:pt x="178089" y="315944"/>
                  </a:lnTo>
                  <a:lnTo>
                    <a:pt x="178004" y="315694"/>
                  </a:lnTo>
                  <a:lnTo>
                    <a:pt x="177913" y="315454"/>
                  </a:lnTo>
                  <a:lnTo>
                    <a:pt x="177816" y="315222"/>
                  </a:lnTo>
                  <a:lnTo>
                    <a:pt x="177707" y="314991"/>
                  </a:lnTo>
                  <a:lnTo>
                    <a:pt x="177592" y="314778"/>
                  </a:lnTo>
                  <a:lnTo>
                    <a:pt x="177471" y="314566"/>
                  </a:lnTo>
                  <a:lnTo>
                    <a:pt x="177344" y="314362"/>
                  </a:lnTo>
                  <a:lnTo>
                    <a:pt x="177211" y="314168"/>
                  </a:lnTo>
                  <a:lnTo>
                    <a:pt x="177066" y="313983"/>
                  </a:lnTo>
                  <a:lnTo>
                    <a:pt x="176920" y="313807"/>
                  </a:lnTo>
                  <a:lnTo>
                    <a:pt x="176763" y="313650"/>
                  </a:lnTo>
                  <a:lnTo>
                    <a:pt x="176605" y="313492"/>
                  </a:lnTo>
                  <a:lnTo>
                    <a:pt x="176436" y="313354"/>
                  </a:lnTo>
                  <a:lnTo>
                    <a:pt x="176266" y="313224"/>
                  </a:lnTo>
                  <a:lnTo>
                    <a:pt x="176085" y="313113"/>
                  </a:lnTo>
                  <a:lnTo>
                    <a:pt x="175903" y="313011"/>
                  </a:lnTo>
                  <a:lnTo>
                    <a:pt x="175903" y="313011"/>
                  </a:lnTo>
                  <a:lnTo>
                    <a:pt x="174674" y="312382"/>
                  </a:lnTo>
                  <a:lnTo>
                    <a:pt x="173433" y="311772"/>
                  </a:lnTo>
                  <a:lnTo>
                    <a:pt x="172167" y="311171"/>
                  </a:lnTo>
                  <a:lnTo>
                    <a:pt x="170890" y="310588"/>
                  </a:lnTo>
                  <a:lnTo>
                    <a:pt x="169594" y="310023"/>
                  </a:lnTo>
                  <a:lnTo>
                    <a:pt x="168280" y="309468"/>
                  </a:lnTo>
                  <a:lnTo>
                    <a:pt x="166954" y="308923"/>
                  </a:lnTo>
                  <a:lnTo>
                    <a:pt x="165604" y="308405"/>
                  </a:lnTo>
                  <a:lnTo>
                    <a:pt x="164242" y="307896"/>
                  </a:lnTo>
                  <a:lnTo>
                    <a:pt x="162867" y="307396"/>
                  </a:lnTo>
                  <a:lnTo>
                    <a:pt x="161469" y="306924"/>
                  </a:lnTo>
                  <a:lnTo>
                    <a:pt x="160058" y="306453"/>
                  </a:lnTo>
                  <a:lnTo>
                    <a:pt x="158629" y="306009"/>
                  </a:lnTo>
                  <a:lnTo>
                    <a:pt x="157188" y="305574"/>
                  </a:lnTo>
                  <a:lnTo>
                    <a:pt x="155729" y="305148"/>
                  </a:lnTo>
                  <a:lnTo>
                    <a:pt x="154251" y="304750"/>
                  </a:lnTo>
                  <a:lnTo>
                    <a:pt x="152762" y="304353"/>
                  </a:lnTo>
                  <a:lnTo>
                    <a:pt x="151254" y="303983"/>
                  </a:lnTo>
                  <a:lnTo>
                    <a:pt x="149735" y="303622"/>
                  </a:lnTo>
                  <a:lnTo>
                    <a:pt x="148191" y="303280"/>
                  </a:lnTo>
                  <a:lnTo>
                    <a:pt x="146641" y="302947"/>
                  </a:lnTo>
                  <a:lnTo>
                    <a:pt x="145066" y="302632"/>
                  </a:lnTo>
                  <a:lnTo>
                    <a:pt x="143486" y="302327"/>
                  </a:lnTo>
                  <a:lnTo>
                    <a:pt x="141882" y="302049"/>
                  </a:lnTo>
                  <a:lnTo>
                    <a:pt x="140265" y="301772"/>
                  </a:lnTo>
                  <a:lnTo>
                    <a:pt x="138636" y="301522"/>
                  </a:lnTo>
                  <a:lnTo>
                    <a:pt x="136989" y="301281"/>
                  </a:lnTo>
                  <a:lnTo>
                    <a:pt x="135330" y="301059"/>
                  </a:lnTo>
                  <a:lnTo>
                    <a:pt x="133653" y="300847"/>
                  </a:lnTo>
                  <a:lnTo>
                    <a:pt x="131958" y="300652"/>
                  </a:lnTo>
                  <a:lnTo>
                    <a:pt x="130250" y="300477"/>
                  </a:lnTo>
                  <a:lnTo>
                    <a:pt x="128531" y="300310"/>
                  </a:lnTo>
                  <a:lnTo>
                    <a:pt x="128531" y="300310"/>
                  </a:lnTo>
                  <a:lnTo>
                    <a:pt x="128373" y="296647"/>
                  </a:lnTo>
                  <a:lnTo>
                    <a:pt x="128240" y="293150"/>
                  </a:lnTo>
                  <a:lnTo>
                    <a:pt x="128119" y="289829"/>
                  </a:lnTo>
                  <a:lnTo>
                    <a:pt x="128016" y="286693"/>
                  </a:lnTo>
                  <a:lnTo>
                    <a:pt x="127931" y="283733"/>
                  </a:lnTo>
                  <a:lnTo>
                    <a:pt x="127859" y="280967"/>
                  </a:lnTo>
                  <a:lnTo>
                    <a:pt x="127798" y="278395"/>
                  </a:lnTo>
                  <a:lnTo>
                    <a:pt x="127750" y="276017"/>
                  </a:lnTo>
                  <a:lnTo>
                    <a:pt x="127750" y="276017"/>
                  </a:lnTo>
                  <a:lnTo>
                    <a:pt x="128125" y="275703"/>
                  </a:lnTo>
                  <a:lnTo>
                    <a:pt x="128495" y="275379"/>
                  </a:lnTo>
                  <a:lnTo>
                    <a:pt x="128864" y="275055"/>
                  </a:lnTo>
                  <a:lnTo>
                    <a:pt x="129233" y="274722"/>
                  </a:lnTo>
                  <a:lnTo>
                    <a:pt x="129596" y="274380"/>
                  </a:lnTo>
                  <a:lnTo>
                    <a:pt x="129954" y="274038"/>
                  </a:lnTo>
                  <a:lnTo>
                    <a:pt x="130317" y="273677"/>
                  </a:lnTo>
                  <a:lnTo>
                    <a:pt x="130674" y="273316"/>
                  </a:lnTo>
                  <a:lnTo>
                    <a:pt x="131025" y="272955"/>
                  </a:lnTo>
                  <a:lnTo>
                    <a:pt x="131377" y="272585"/>
                  </a:lnTo>
                  <a:lnTo>
                    <a:pt x="131728" y="272206"/>
                  </a:lnTo>
                  <a:lnTo>
                    <a:pt x="132073" y="271817"/>
                  </a:lnTo>
                  <a:lnTo>
                    <a:pt x="132418" y="271429"/>
                  </a:lnTo>
                  <a:lnTo>
                    <a:pt x="132757" y="271031"/>
                  </a:lnTo>
                  <a:lnTo>
                    <a:pt x="133096" y="270624"/>
                  </a:lnTo>
                  <a:lnTo>
                    <a:pt x="133429" y="270208"/>
                  </a:lnTo>
                  <a:lnTo>
                    <a:pt x="133429" y="270208"/>
                  </a:lnTo>
                  <a:lnTo>
                    <a:pt x="133526" y="270088"/>
                  </a:lnTo>
                  <a:lnTo>
                    <a:pt x="133623" y="269958"/>
                  </a:lnTo>
                  <a:lnTo>
                    <a:pt x="133714" y="269829"/>
                  </a:lnTo>
                  <a:lnTo>
                    <a:pt x="133798" y="269699"/>
                  </a:lnTo>
                  <a:lnTo>
                    <a:pt x="133883" y="269551"/>
                  </a:lnTo>
                  <a:lnTo>
                    <a:pt x="133962" y="269412"/>
                  </a:lnTo>
                  <a:lnTo>
                    <a:pt x="134041" y="269264"/>
                  </a:lnTo>
                  <a:lnTo>
                    <a:pt x="134113" y="269107"/>
                  </a:lnTo>
                  <a:lnTo>
                    <a:pt x="134186" y="268959"/>
                  </a:lnTo>
                  <a:lnTo>
                    <a:pt x="134253" y="268792"/>
                  </a:lnTo>
                  <a:lnTo>
                    <a:pt x="134319" y="268635"/>
                  </a:lnTo>
                  <a:lnTo>
                    <a:pt x="134380" y="268469"/>
                  </a:lnTo>
                  <a:lnTo>
                    <a:pt x="134440" y="268302"/>
                  </a:lnTo>
                  <a:lnTo>
                    <a:pt x="134495" y="268126"/>
                  </a:lnTo>
                  <a:lnTo>
                    <a:pt x="134543" y="267951"/>
                  </a:lnTo>
                  <a:lnTo>
                    <a:pt x="134586" y="267775"/>
                  </a:lnTo>
                  <a:lnTo>
                    <a:pt x="134586" y="2677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6828;p67">
              <a:extLst>
                <a:ext uri="{FF2B5EF4-FFF2-40B4-BE49-F238E27FC236}">
                  <a16:creationId xmlns:a16="http://schemas.microsoft.com/office/drawing/2014/main" id="{77610E67-F01E-1B74-6A2D-B81106E5F835}"/>
                </a:ext>
              </a:extLst>
            </p:cNvPr>
            <p:cNvSpPr/>
            <p:nvPr/>
          </p:nvSpPr>
          <p:spPr>
            <a:xfrm>
              <a:off x="268200" y="-6338775"/>
              <a:ext cx="202400" cy="680200"/>
            </a:xfrm>
            <a:custGeom>
              <a:avLst/>
              <a:gdLst/>
              <a:ahLst/>
              <a:cxnLst/>
              <a:rect l="l" t="t" r="r" b="b"/>
              <a:pathLst>
                <a:path w="8096" h="2720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12" y="28"/>
                  </a:lnTo>
                  <a:lnTo>
                    <a:pt x="418" y="75"/>
                  </a:lnTo>
                  <a:lnTo>
                    <a:pt x="630" y="121"/>
                  </a:lnTo>
                  <a:lnTo>
                    <a:pt x="836" y="186"/>
                  </a:lnTo>
                  <a:lnTo>
                    <a:pt x="1042" y="250"/>
                  </a:lnTo>
                  <a:lnTo>
                    <a:pt x="1248" y="315"/>
                  </a:lnTo>
                  <a:lnTo>
                    <a:pt x="1447" y="398"/>
                  </a:lnTo>
                  <a:lnTo>
                    <a:pt x="1647" y="482"/>
                  </a:lnTo>
                  <a:lnTo>
                    <a:pt x="1847" y="574"/>
                  </a:lnTo>
                  <a:lnTo>
                    <a:pt x="2041" y="676"/>
                  </a:lnTo>
                  <a:lnTo>
                    <a:pt x="2241" y="778"/>
                  </a:lnTo>
                  <a:lnTo>
                    <a:pt x="2428" y="898"/>
                  </a:lnTo>
                  <a:lnTo>
                    <a:pt x="2622" y="1018"/>
                  </a:lnTo>
                  <a:lnTo>
                    <a:pt x="2810" y="1139"/>
                  </a:lnTo>
                  <a:lnTo>
                    <a:pt x="2991" y="1268"/>
                  </a:lnTo>
                  <a:lnTo>
                    <a:pt x="3179" y="1407"/>
                  </a:lnTo>
                  <a:lnTo>
                    <a:pt x="3361" y="1555"/>
                  </a:lnTo>
                  <a:lnTo>
                    <a:pt x="3536" y="1703"/>
                  </a:lnTo>
                  <a:lnTo>
                    <a:pt x="3712" y="1860"/>
                  </a:lnTo>
                  <a:lnTo>
                    <a:pt x="3887" y="2027"/>
                  </a:lnTo>
                  <a:lnTo>
                    <a:pt x="4057" y="2193"/>
                  </a:lnTo>
                  <a:lnTo>
                    <a:pt x="4227" y="2360"/>
                  </a:lnTo>
                  <a:lnTo>
                    <a:pt x="4390" y="2545"/>
                  </a:lnTo>
                  <a:lnTo>
                    <a:pt x="4553" y="2730"/>
                  </a:lnTo>
                  <a:lnTo>
                    <a:pt x="4711" y="2915"/>
                  </a:lnTo>
                  <a:lnTo>
                    <a:pt x="4868" y="3118"/>
                  </a:lnTo>
                  <a:lnTo>
                    <a:pt x="5026" y="3312"/>
                  </a:lnTo>
                  <a:lnTo>
                    <a:pt x="5177" y="3516"/>
                  </a:lnTo>
                  <a:lnTo>
                    <a:pt x="5322" y="3729"/>
                  </a:lnTo>
                  <a:lnTo>
                    <a:pt x="5468" y="3951"/>
                  </a:lnTo>
                  <a:lnTo>
                    <a:pt x="5613" y="4164"/>
                  </a:lnTo>
                  <a:lnTo>
                    <a:pt x="5746" y="4395"/>
                  </a:lnTo>
                  <a:lnTo>
                    <a:pt x="5886" y="4626"/>
                  </a:lnTo>
                  <a:lnTo>
                    <a:pt x="6013" y="4857"/>
                  </a:lnTo>
                  <a:lnTo>
                    <a:pt x="6146" y="5098"/>
                  </a:lnTo>
                  <a:lnTo>
                    <a:pt x="6267" y="5338"/>
                  </a:lnTo>
                  <a:lnTo>
                    <a:pt x="6388" y="5588"/>
                  </a:lnTo>
                  <a:lnTo>
                    <a:pt x="6503" y="5838"/>
                  </a:lnTo>
                  <a:lnTo>
                    <a:pt x="6618" y="6097"/>
                  </a:lnTo>
                  <a:lnTo>
                    <a:pt x="6727" y="6356"/>
                  </a:lnTo>
                  <a:lnTo>
                    <a:pt x="6836" y="6624"/>
                  </a:lnTo>
                  <a:lnTo>
                    <a:pt x="6939" y="6893"/>
                  </a:lnTo>
                  <a:lnTo>
                    <a:pt x="7036" y="7161"/>
                  </a:lnTo>
                  <a:lnTo>
                    <a:pt x="7133" y="7438"/>
                  </a:lnTo>
                  <a:lnTo>
                    <a:pt x="7224" y="7725"/>
                  </a:lnTo>
                  <a:lnTo>
                    <a:pt x="7308" y="8003"/>
                  </a:lnTo>
                  <a:lnTo>
                    <a:pt x="7393" y="8289"/>
                  </a:lnTo>
                  <a:lnTo>
                    <a:pt x="7466" y="8576"/>
                  </a:lnTo>
                  <a:lnTo>
                    <a:pt x="7545" y="8872"/>
                  </a:lnTo>
                  <a:lnTo>
                    <a:pt x="7611" y="9168"/>
                  </a:lnTo>
                  <a:lnTo>
                    <a:pt x="7678" y="9474"/>
                  </a:lnTo>
                  <a:lnTo>
                    <a:pt x="7738" y="9770"/>
                  </a:lnTo>
                  <a:lnTo>
                    <a:pt x="7793" y="10075"/>
                  </a:lnTo>
                  <a:lnTo>
                    <a:pt x="7847" y="10389"/>
                  </a:lnTo>
                  <a:lnTo>
                    <a:pt x="7890" y="10695"/>
                  </a:lnTo>
                  <a:lnTo>
                    <a:pt x="7932" y="11009"/>
                  </a:lnTo>
                  <a:lnTo>
                    <a:pt x="7974" y="11324"/>
                  </a:lnTo>
                  <a:lnTo>
                    <a:pt x="8005" y="11647"/>
                  </a:lnTo>
                  <a:lnTo>
                    <a:pt x="8029" y="11962"/>
                  </a:lnTo>
                  <a:lnTo>
                    <a:pt x="8053" y="12286"/>
                  </a:lnTo>
                  <a:lnTo>
                    <a:pt x="8071" y="12619"/>
                  </a:lnTo>
                  <a:lnTo>
                    <a:pt x="8083" y="12943"/>
                  </a:lnTo>
                  <a:lnTo>
                    <a:pt x="8095" y="13276"/>
                  </a:lnTo>
                  <a:lnTo>
                    <a:pt x="8095" y="13599"/>
                  </a:lnTo>
                  <a:lnTo>
                    <a:pt x="8095" y="13599"/>
                  </a:lnTo>
                  <a:lnTo>
                    <a:pt x="8095" y="13932"/>
                  </a:lnTo>
                  <a:lnTo>
                    <a:pt x="8083" y="14265"/>
                  </a:lnTo>
                  <a:lnTo>
                    <a:pt x="8071" y="14589"/>
                  </a:lnTo>
                  <a:lnTo>
                    <a:pt x="8053" y="14913"/>
                  </a:lnTo>
                  <a:lnTo>
                    <a:pt x="8029" y="15237"/>
                  </a:lnTo>
                  <a:lnTo>
                    <a:pt x="8005" y="15561"/>
                  </a:lnTo>
                  <a:lnTo>
                    <a:pt x="7974" y="15875"/>
                  </a:lnTo>
                  <a:lnTo>
                    <a:pt x="7932" y="16199"/>
                  </a:lnTo>
                  <a:lnTo>
                    <a:pt x="7890" y="16504"/>
                  </a:lnTo>
                  <a:lnTo>
                    <a:pt x="7847" y="16819"/>
                  </a:lnTo>
                  <a:lnTo>
                    <a:pt x="7793" y="17124"/>
                  </a:lnTo>
                  <a:lnTo>
                    <a:pt x="7738" y="17429"/>
                  </a:lnTo>
                  <a:lnTo>
                    <a:pt x="7678" y="17735"/>
                  </a:lnTo>
                  <a:lnTo>
                    <a:pt x="7611" y="18031"/>
                  </a:lnTo>
                  <a:lnTo>
                    <a:pt x="7545" y="18336"/>
                  </a:lnTo>
                  <a:lnTo>
                    <a:pt x="7466" y="18623"/>
                  </a:lnTo>
                  <a:lnTo>
                    <a:pt x="7393" y="18919"/>
                  </a:lnTo>
                  <a:lnTo>
                    <a:pt x="7308" y="19205"/>
                  </a:lnTo>
                  <a:lnTo>
                    <a:pt x="7224" y="19483"/>
                  </a:lnTo>
                  <a:lnTo>
                    <a:pt x="7133" y="19760"/>
                  </a:lnTo>
                  <a:lnTo>
                    <a:pt x="7036" y="20038"/>
                  </a:lnTo>
                  <a:lnTo>
                    <a:pt x="6939" y="20315"/>
                  </a:lnTo>
                  <a:lnTo>
                    <a:pt x="6836" y="20584"/>
                  </a:lnTo>
                  <a:lnTo>
                    <a:pt x="6727" y="20843"/>
                  </a:lnTo>
                  <a:lnTo>
                    <a:pt x="6618" y="21102"/>
                  </a:lnTo>
                  <a:lnTo>
                    <a:pt x="6503" y="21361"/>
                  </a:lnTo>
                  <a:lnTo>
                    <a:pt x="6388" y="21611"/>
                  </a:lnTo>
                  <a:lnTo>
                    <a:pt x="6267" y="21860"/>
                  </a:lnTo>
                  <a:lnTo>
                    <a:pt x="6146" y="22110"/>
                  </a:lnTo>
                  <a:lnTo>
                    <a:pt x="6013" y="22351"/>
                  </a:lnTo>
                  <a:lnTo>
                    <a:pt x="5886" y="22582"/>
                  </a:lnTo>
                  <a:lnTo>
                    <a:pt x="5746" y="22813"/>
                  </a:lnTo>
                  <a:lnTo>
                    <a:pt x="5613" y="23035"/>
                  </a:lnTo>
                  <a:lnTo>
                    <a:pt x="5468" y="23257"/>
                  </a:lnTo>
                  <a:lnTo>
                    <a:pt x="5322" y="23470"/>
                  </a:lnTo>
                  <a:lnTo>
                    <a:pt x="5177" y="23683"/>
                  </a:lnTo>
                  <a:lnTo>
                    <a:pt x="5026" y="23886"/>
                  </a:lnTo>
                  <a:lnTo>
                    <a:pt x="4868" y="24090"/>
                  </a:lnTo>
                  <a:lnTo>
                    <a:pt x="4711" y="24284"/>
                  </a:lnTo>
                  <a:lnTo>
                    <a:pt x="4553" y="24478"/>
                  </a:lnTo>
                  <a:lnTo>
                    <a:pt x="4390" y="24663"/>
                  </a:lnTo>
                  <a:lnTo>
                    <a:pt x="4227" y="24839"/>
                  </a:lnTo>
                  <a:lnTo>
                    <a:pt x="4057" y="25015"/>
                  </a:lnTo>
                  <a:lnTo>
                    <a:pt x="3887" y="25181"/>
                  </a:lnTo>
                  <a:lnTo>
                    <a:pt x="3712" y="25348"/>
                  </a:lnTo>
                  <a:lnTo>
                    <a:pt x="3536" y="25505"/>
                  </a:lnTo>
                  <a:lnTo>
                    <a:pt x="3361" y="25653"/>
                  </a:lnTo>
                  <a:lnTo>
                    <a:pt x="3179" y="25792"/>
                  </a:lnTo>
                  <a:lnTo>
                    <a:pt x="2991" y="25931"/>
                  </a:lnTo>
                  <a:lnTo>
                    <a:pt x="2810" y="26070"/>
                  </a:lnTo>
                  <a:lnTo>
                    <a:pt x="2622" y="26190"/>
                  </a:lnTo>
                  <a:lnTo>
                    <a:pt x="2428" y="26310"/>
                  </a:lnTo>
                  <a:lnTo>
                    <a:pt x="2241" y="26421"/>
                  </a:lnTo>
                  <a:lnTo>
                    <a:pt x="2041" y="26532"/>
                  </a:lnTo>
                  <a:lnTo>
                    <a:pt x="1847" y="26625"/>
                  </a:lnTo>
                  <a:lnTo>
                    <a:pt x="1647" y="26717"/>
                  </a:lnTo>
                  <a:lnTo>
                    <a:pt x="1447" y="26810"/>
                  </a:lnTo>
                  <a:lnTo>
                    <a:pt x="1248" y="26884"/>
                  </a:lnTo>
                  <a:lnTo>
                    <a:pt x="1042" y="26958"/>
                  </a:lnTo>
                  <a:lnTo>
                    <a:pt x="836" y="27022"/>
                  </a:lnTo>
                  <a:lnTo>
                    <a:pt x="630" y="27078"/>
                  </a:lnTo>
                  <a:lnTo>
                    <a:pt x="418" y="27133"/>
                  </a:lnTo>
                  <a:lnTo>
                    <a:pt x="212" y="27170"/>
                  </a:lnTo>
                  <a:lnTo>
                    <a:pt x="0" y="27207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6829;p67">
              <a:extLst>
                <a:ext uri="{FF2B5EF4-FFF2-40B4-BE49-F238E27FC236}">
                  <a16:creationId xmlns:a16="http://schemas.microsoft.com/office/drawing/2014/main" id="{CA703F85-0FAD-9756-38DB-6B0FA5276BDF}"/>
                </a:ext>
              </a:extLst>
            </p:cNvPr>
            <p:cNvSpPr/>
            <p:nvPr/>
          </p:nvSpPr>
          <p:spPr>
            <a:xfrm>
              <a:off x="-2770225" y="-6339225"/>
              <a:ext cx="205750" cy="680875"/>
            </a:xfrm>
            <a:custGeom>
              <a:avLst/>
              <a:gdLst/>
              <a:ahLst/>
              <a:cxnLst/>
              <a:rect l="l" t="t" r="r" b="b"/>
              <a:pathLst>
                <a:path w="8230" h="27235" fill="none" extrusionOk="0">
                  <a:moveTo>
                    <a:pt x="8181" y="27235"/>
                  </a:moveTo>
                  <a:lnTo>
                    <a:pt x="8181" y="27235"/>
                  </a:lnTo>
                  <a:lnTo>
                    <a:pt x="7963" y="27207"/>
                  </a:lnTo>
                  <a:lnTo>
                    <a:pt x="7751" y="27161"/>
                  </a:lnTo>
                  <a:lnTo>
                    <a:pt x="7545" y="27114"/>
                  </a:lnTo>
                  <a:lnTo>
                    <a:pt x="7333" y="27059"/>
                  </a:lnTo>
                  <a:lnTo>
                    <a:pt x="7127" y="27003"/>
                  </a:lnTo>
                  <a:lnTo>
                    <a:pt x="6921" y="26929"/>
                  </a:lnTo>
                  <a:lnTo>
                    <a:pt x="6715" y="26855"/>
                  </a:lnTo>
                  <a:lnTo>
                    <a:pt x="6516" y="26772"/>
                  </a:lnTo>
                  <a:lnTo>
                    <a:pt x="6316" y="26680"/>
                  </a:lnTo>
                  <a:lnTo>
                    <a:pt x="6116" y="26578"/>
                  </a:lnTo>
                  <a:lnTo>
                    <a:pt x="5916" y="26476"/>
                  </a:lnTo>
                  <a:lnTo>
                    <a:pt x="5722" y="26365"/>
                  </a:lnTo>
                  <a:lnTo>
                    <a:pt x="5535" y="26245"/>
                  </a:lnTo>
                  <a:lnTo>
                    <a:pt x="5341" y="26125"/>
                  </a:lnTo>
                  <a:lnTo>
                    <a:pt x="5153" y="25995"/>
                  </a:lnTo>
                  <a:lnTo>
                    <a:pt x="4972" y="25856"/>
                  </a:lnTo>
                  <a:lnTo>
                    <a:pt x="4784" y="25708"/>
                  </a:lnTo>
                  <a:lnTo>
                    <a:pt x="4608" y="25560"/>
                  </a:lnTo>
                  <a:lnTo>
                    <a:pt x="4427" y="25403"/>
                  </a:lnTo>
                  <a:lnTo>
                    <a:pt x="4251" y="25246"/>
                  </a:lnTo>
                  <a:lnTo>
                    <a:pt x="4082" y="25079"/>
                  </a:lnTo>
                  <a:lnTo>
                    <a:pt x="3912" y="24903"/>
                  </a:lnTo>
                  <a:lnTo>
                    <a:pt x="3742" y="24728"/>
                  </a:lnTo>
                  <a:lnTo>
                    <a:pt x="3579" y="24543"/>
                  </a:lnTo>
                  <a:lnTo>
                    <a:pt x="3416" y="24348"/>
                  </a:lnTo>
                  <a:lnTo>
                    <a:pt x="3258" y="24154"/>
                  </a:lnTo>
                  <a:lnTo>
                    <a:pt x="3101" y="23951"/>
                  </a:lnTo>
                  <a:lnTo>
                    <a:pt x="2949" y="23747"/>
                  </a:lnTo>
                  <a:lnTo>
                    <a:pt x="2804" y="23534"/>
                  </a:lnTo>
                  <a:lnTo>
                    <a:pt x="2653" y="23322"/>
                  </a:lnTo>
                  <a:lnTo>
                    <a:pt x="2513" y="23099"/>
                  </a:lnTo>
                  <a:lnTo>
                    <a:pt x="2374" y="22877"/>
                  </a:lnTo>
                  <a:lnTo>
                    <a:pt x="2235" y="22646"/>
                  </a:lnTo>
                  <a:lnTo>
                    <a:pt x="2102" y="22406"/>
                  </a:lnTo>
                  <a:lnTo>
                    <a:pt x="1974" y="22165"/>
                  </a:lnTo>
                  <a:lnTo>
                    <a:pt x="1847" y="21925"/>
                  </a:lnTo>
                  <a:lnTo>
                    <a:pt x="1726" y="21675"/>
                  </a:lnTo>
                  <a:lnTo>
                    <a:pt x="1605" y="21425"/>
                  </a:lnTo>
                  <a:lnTo>
                    <a:pt x="1490" y="21166"/>
                  </a:lnTo>
                  <a:lnTo>
                    <a:pt x="1381" y="20898"/>
                  </a:lnTo>
                  <a:lnTo>
                    <a:pt x="1272" y="20639"/>
                  </a:lnTo>
                  <a:lnTo>
                    <a:pt x="1169" y="20370"/>
                  </a:lnTo>
                  <a:lnTo>
                    <a:pt x="1072" y="20093"/>
                  </a:lnTo>
                  <a:lnTo>
                    <a:pt x="975" y="19815"/>
                  </a:lnTo>
                  <a:lnTo>
                    <a:pt x="885" y="19538"/>
                  </a:lnTo>
                  <a:lnTo>
                    <a:pt x="794" y="19251"/>
                  </a:lnTo>
                  <a:lnTo>
                    <a:pt x="709" y="18964"/>
                  </a:lnTo>
                  <a:lnTo>
                    <a:pt x="630" y="18668"/>
                  </a:lnTo>
                  <a:lnTo>
                    <a:pt x="558" y="18372"/>
                  </a:lnTo>
                  <a:lnTo>
                    <a:pt x="491" y="18076"/>
                  </a:lnTo>
                  <a:lnTo>
                    <a:pt x="424" y="17780"/>
                  </a:lnTo>
                  <a:lnTo>
                    <a:pt x="364" y="17475"/>
                  </a:lnTo>
                  <a:lnTo>
                    <a:pt x="303" y="17170"/>
                  </a:lnTo>
                  <a:lnTo>
                    <a:pt x="255" y="16855"/>
                  </a:lnTo>
                  <a:lnTo>
                    <a:pt x="207" y="16541"/>
                  </a:lnTo>
                  <a:lnTo>
                    <a:pt x="164" y="16226"/>
                  </a:lnTo>
                  <a:lnTo>
                    <a:pt x="122" y="15912"/>
                  </a:lnTo>
                  <a:lnTo>
                    <a:pt x="91" y="15588"/>
                  </a:lnTo>
                  <a:lnTo>
                    <a:pt x="61" y="15264"/>
                  </a:lnTo>
                  <a:lnTo>
                    <a:pt x="43" y="14940"/>
                  </a:lnTo>
                  <a:lnTo>
                    <a:pt x="25" y="14616"/>
                  </a:lnTo>
                  <a:lnTo>
                    <a:pt x="7" y="14283"/>
                  </a:lnTo>
                  <a:lnTo>
                    <a:pt x="1" y="13950"/>
                  </a:lnTo>
                  <a:lnTo>
                    <a:pt x="1" y="13617"/>
                  </a:lnTo>
                  <a:lnTo>
                    <a:pt x="1" y="13617"/>
                  </a:lnTo>
                  <a:lnTo>
                    <a:pt x="1" y="13284"/>
                  </a:lnTo>
                  <a:lnTo>
                    <a:pt x="7" y="12951"/>
                  </a:lnTo>
                  <a:lnTo>
                    <a:pt x="25" y="12628"/>
                  </a:lnTo>
                  <a:lnTo>
                    <a:pt x="43" y="12295"/>
                  </a:lnTo>
                  <a:lnTo>
                    <a:pt x="61" y="11971"/>
                  </a:lnTo>
                  <a:lnTo>
                    <a:pt x="91" y="11647"/>
                  </a:lnTo>
                  <a:lnTo>
                    <a:pt x="128" y="11332"/>
                  </a:lnTo>
                  <a:lnTo>
                    <a:pt x="164" y="11009"/>
                  </a:lnTo>
                  <a:lnTo>
                    <a:pt x="207" y="10694"/>
                  </a:lnTo>
                  <a:lnTo>
                    <a:pt x="255" y="10380"/>
                  </a:lnTo>
                  <a:lnTo>
                    <a:pt x="303" y="10074"/>
                  </a:lnTo>
                  <a:lnTo>
                    <a:pt x="364" y="9760"/>
                  </a:lnTo>
                  <a:lnTo>
                    <a:pt x="424" y="9455"/>
                  </a:lnTo>
                  <a:lnTo>
                    <a:pt x="491" y="9158"/>
                  </a:lnTo>
                  <a:lnTo>
                    <a:pt x="558" y="8862"/>
                  </a:lnTo>
                  <a:lnTo>
                    <a:pt x="636" y="8566"/>
                  </a:lnTo>
                  <a:lnTo>
                    <a:pt x="715" y="8270"/>
                  </a:lnTo>
                  <a:lnTo>
                    <a:pt x="800" y="7984"/>
                  </a:lnTo>
                  <a:lnTo>
                    <a:pt x="885" y="7697"/>
                  </a:lnTo>
                  <a:lnTo>
                    <a:pt x="975" y="7419"/>
                  </a:lnTo>
                  <a:lnTo>
                    <a:pt x="1072" y="7142"/>
                  </a:lnTo>
                  <a:lnTo>
                    <a:pt x="1175" y="6864"/>
                  </a:lnTo>
                  <a:lnTo>
                    <a:pt x="1278" y="6596"/>
                  </a:lnTo>
                  <a:lnTo>
                    <a:pt x="1387" y="6328"/>
                  </a:lnTo>
                  <a:lnTo>
                    <a:pt x="1496" y="6069"/>
                  </a:lnTo>
                  <a:lnTo>
                    <a:pt x="1611" y="5810"/>
                  </a:lnTo>
                  <a:lnTo>
                    <a:pt x="1732" y="5560"/>
                  </a:lnTo>
                  <a:lnTo>
                    <a:pt x="1853" y="5310"/>
                  </a:lnTo>
                  <a:lnTo>
                    <a:pt x="1981" y="5060"/>
                  </a:lnTo>
                  <a:lnTo>
                    <a:pt x="2108" y="4820"/>
                  </a:lnTo>
                  <a:lnTo>
                    <a:pt x="2241" y="4589"/>
                  </a:lnTo>
                  <a:lnTo>
                    <a:pt x="2380" y="4357"/>
                  </a:lnTo>
                  <a:lnTo>
                    <a:pt x="2519" y="4135"/>
                  </a:lnTo>
                  <a:lnTo>
                    <a:pt x="2665" y="3913"/>
                  </a:lnTo>
                  <a:lnTo>
                    <a:pt x="2810" y="3691"/>
                  </a:lnTo>
                  <a:lnTo>
                    <a:pt x="2961" y="3478"/>
                  </a:lnTo>
                  <a:lnTo>
                    <a:pt x="3113" y="3275"/>
                  </a:lnTo>
                  <a:lnTo>
                    <a:pt x="3270" y="3071"/>
                  </a:lnTo>
                  <a:lnTo>
                    <a:pt x="3428" y="2877"/>
                  </a:lnTo>
                  <a:lnTo>
                    <a:pt x="3591" y="2692"/>
                  </a:lnTo>
                  <a:lnTo>
                    <a:pt x="3755" y="2507"/>
                  </a:lnTo>
                  <a:lnTo>
                    <a:pt x="3924" y="2331"/>
                  </a:lnTo>
                  <a:lnTo>
                    <a:pt x="4094" y="2156"/>
                  </a:lnTo>
                  <a:lnTo>
                    <a:pt x="4269" y="1989"/>
                  </a:lnTo>
                  <a:lnTo>
                    <a:pt x="4445" y="1823"/>
                  </a:lnTo>
                  <a:lnTo>
                    <a:pt x="4620" y="1665"/>
                  </a:lnTo>
                  <a:lnTo>
                    <a:pt x="4802" y="1517"/>
                  </a:lnTo>
                  <a:lnTo>
                    <a:pt x="4984" y="1379"/>
                  </a:lnTo>
                  <a:lnTo>
                    <a:pt x="5171" y="1240"/>
                  </a:lnTo>
                  <a:lnTo>
                    <a:pt x="5359" y="1110"/>
                  </a:lnTo>
                  <a:lnTo>
                    <a:pt x="5547" y="990"/>
                  </a:lnTo>
                  <a:lnTo>
                    <a:pt x="5741" y="870"/>
                  </a:lnTo>
                  <a:lnTo>
                    <a:pt x="5934" y="759"/>
                  </a:lnTo>
                  <a:lnTo>
                    <a:pt x="6134" y="657"/>
                  </a:lnTo>
                  <a:lnTo>
                    <a:pt x="6334" y="555"/>
                  </a:lnTo>
                  <a:lnTo>
                    <a:pt x="6534" y="463"/>
                  </a:lnTo>
                  <a:lnTo>
                    <a:pt x="6734" y="379"/>
                  </a:lnTo>
                  <a:lnTo>
                    <a:pt x="6939" y="305"/>
                  </a:lnTo>
                  <a:lnTo>
                    <a:pt x="7145" y="241"/>
                  </a:lnTo>
                  <a:lnTo>
                    <a:pt x="7357" y="176"/>
                  </a:lnTo>
                  <a:lnTo>
                    <a:pt x="7563" y="120"/>
                  </a:lnTo>
                  <a:lnTo>
                    <a:pt x="7775" y="74"/>
                  </a:lnTo>
                  <a:lnTo>
                    <a:pt x="7987" y="37"/>
                  </a:lnTo>
                  <a:lnTo>
                    <a:pt x="8205" y="0"/>
                  </a:lnTo>
                  <a:lnTo>
                    <a:pt x="8205" y="0"/>
                  </a:lnTo>
                  <a:lnTo>
                    <a:pt x="8217" y="3432"/>
                  </a:lnTo>
                  <a:lnTo>
                    <a:pt x="8223" y="6892"/>
                  </a:lnTo>
                  <a:lnTo>
                    <a:pt x="8229" y="10352"/>
                  </a:lnTo>
                  <a:lnTo>
                    <a:pt x="8223" y="13812"/>
                  </a:lnTo>
                  <a:lnTo>
                    <a:pt x="8223" y="17234"/>
                  </a:lnTo>
                  <a:lnTo>
                    <a:pt x="8211" y="20630"/>
                  </a:lnTo>
                  <a:lnTo>
                    <a:pt x="8199" y="23969"/>
                  </a:lnTo>
                  <a:lnTo>
                    <a:pt x="8181" y="27235"/>
                  </a:lnTo>
                  <a:lnTo>
                    <a:pt x="8181" y="27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6830;p67">
              <a:extLst>
                <a:ext uri="{FF2B5EF4-FFF2-40B4-BE49-F238E27FC236}">
                  <a16:creationId xmlns:a16="http://schemas.microsoft.com/office/drawing/2014/main" id="{14BCCDCA-9DCA-EC4C-DEA5-BE01AA251CED}"/>
                </a:ext>
              </a:extLst>
            </p:cNvPr>
            <p:cNvSpPr/>
            <p:nvPr/>
          </p:nvSpPr>
          <p:spPr>
            <a:xfrm>
              <a:off x="-625025" y="-8823075"/>
              <a:ext cx="618350" cy="1614975"/>
            </a:xfrm>
            <a:custGeom>
              <a:avLst/>
              <a:gdLst/>
              <a:ahLst/>
              <a:cxnLst/>
              <a:rect l="l" t="t" r="r" b="b"/>
              <a:pathLst>
                <a:path w="24734" h="64599" fill="none" extrusionOk="0">
                  <a:moveTo>
                    <a:pt x="14356" y="40315"/>
                  </a:moveTo>
                  <a:lnTo>
                    <a:pt x="14356" y="40315"/>
                  </a:lnTo>
                  <a:lnTo>
                    <a:pt x="14156" y="40325"/>
                  </a:lnTo>
                  <a:lnTo>
                    <a:pt x="13963" y="40343"/>
                  </a:lnTo>
                  <a:lnTo>
                    <a:pt x="13775" y="40380"/>
                  </a:lnTo>
                  <a:lnTo>
                    <a:pt x="13587" y="40426"/>
                  </a:lnTo>
                  <a:lnTo>
                    <a:pt x="13406" y="40491"/>
                  </a:lnTo>
                  <a:lnTo>
                    <a:pt x="13224" y="40574"/>
                  </a:lnTo>
                  <a:lnTo>
                    <a:pt x="13048" y="40667"/>
                  </a:lnTo>
                  <a:lnTo>
                    <a:pt x="12873" y="40769"/>
                  </a:lnTo>
                  <a:lnTo>
                    <a:pt x="12703" y="40889"/>
                  </a:lnTo>
                  <a:lnTo>
                    <a:pt x="12540" y="41018"/>
                  </a:lnTo>
                  <a:lnTo>
                    <a:pt x="12382" y="41157"/>
                  </a:lnTo>
                  <a:lnTo>
                    <a:pt x="12225" y="41305"/>
                  </a:lnTo>
                  <a:lnTo>
                    <a:pt x="12080" y="41462"/>
                  </a:lnTo>
                  <a:lnTo>
                    <a:pt x="11934" y="41638"/>
                  </a:lnTo>
                  <a:lnTo>
                    <a:pt x="11795" y="41823"/>
                  </a:lnTo>
                  <a:lnTo>
                    <a:pt x="11662" y="42017"/>
                  </a:lnTo>
                  <a:lnTo>
                    <a:pt x="11541" y="42212"/>
                  </a:lnTo>
                  <a:lnTo>
                    <a:pt x="11420" y="42424"/>
                  </a:lnTo>
                  <a:lnTo>
                    <a:pt x="11305" y="42647"/>
                  </a:lnTo>
                  <a:lnTo>
                    <a:pt x="11202" y="42878"/>
                  </a:lnTo>
                  <a:lnTo>
                    <a:pt x="11099" y="43109"/>
                  </a:lnTo>
                  <a:lnTo>
                    <a:pt x="11008" y="43350"/>
                  </a:lnTo>
                  <a:lnTo>
                    <a:pt x="10923" y="43609"/>
                  </a:lnTo>
                  <a:lnTo>
                    <a:pt x="10850" y="43858"/>
                  </a:lnTo>
                  <a:lnTo>
                    <a:pt x="10784" y="44127"/>
                  </a:lnTo>
                  <a:lnTo>
                    <a:pt x="10723" y="44395"/>
                  </a:lnTo>
                  <a:lnTo>
                    <a:pt x="10669" y="44672"/>
                  </a:lnTo>
                  <a:lnTo>
                    <a:pt x="10626" y="44950"/>
                  </a:lnTo>
                  <a:lnTo>
                    <a:pt x="10596" y="45237"/>
                  </a:lnTo>
                  <a:lnTo>
                    <a:pt x="10572" y="45533"/>
                  </a:lnTo>
                  <a:lnTo>
                    <a:pt x="10554" y="45820"/>
                  </a:lnTo>
                  <a:lnTo>
                    <a:pt x="10548" y="46125"/>
                  </a:lnTo>
                  <a:lnTo>
                    <a:pt x="10548" y="64599"/>
                  </a:lnTo>
                  <a:lnTo>
                    <a:pt x="0" y="64599"/>
                  </a:lnTo>
                  <a:lnTo>
                    <a:pt x="0" y="0"/>
                  </a:lnTo>
                  <a:lnTo>
                    <a:pt x="0" y="0"/>
                  </a:lnTo>
                  <a:lnTo>
                    <a:pt x="467" y="342"/>
                  </a:lnTo>
                  <a:lnTo>
                    <a:pt x="939" y="694"/>
                  </a:lnTo>
                  <a:lnTo>
                    <a:pt x="1405" y="1055"/>
                  </a:lnTo>
                  <a:lnTo>
                    <a:pt x="1865" y="1425"/>
                  </a:lnTo>
                  <a:lnTo>
                    <a:pt x="2331" y="1804"/>
                  </a:lnTo>
                  <a:lnTo>
                    <a:pt x="2786" y="2183"/>
                  </a:lnTo>
                  <a:lnTo>
                    <a:pt x="3246" y="2572"/>
                  </a:lnTo>
                  <a:lnTo>
                    <a:pt x="3700" y="2970"/>
                  </a:lnTo>
                  <a:lnTo>
                    <a:pt x="4148" y="3377"/>
                  </a:lnTo>
                  <a:lnTo>
                    <a:pt x="4596" y="3793"/>
                  </a:lnTo>
                  <a:lnTo>
                    <a:pt x="5044" y="4219"/>
                  </a:lnTo>
                  <a:lnTo>
                    <a:pt x="5486" y="4644"/>
                  </a:lnTo>
                  <a:lnTo>
                    <a:pt x="5928" y="5079"/>
                  </a:lnTo>
                  <a:lnTo>
                    <a:pt x="6364" y="5523"/>
                  </a:lnTo>
                  <a:lnTo>
                    <a:pt x="6800" y="5976"/>
                  </a:lnTo>
                  <a:lnTo>
                    <a:pt x="7236" y="6439"/>
                  </a:lnTo>
                  <a:lnTo>
                    <a:pt x="7660" y="6901"/>
                  </a:lnTo>
                  <a:lnTo>
                    <a:pt x="8089" y="7382"/>
                  </a:lnTo>
                  <a:lnTo>
                    <a:pt x="8513" y="7863"/>
                  </a:lnTo>
                  <a:lnTo>
                    <a:pt x="8931" y="8354"/>
                  </a:lnTo>
                  <a:lnTo>
                    <a:pt x="9349" y="8844"/>
                  </a:lnTo>
                  <a:lnTo>
                    <a:pt x="9767" y="9353"/>
                  </a:lnTo>
                  <a:lnTo>
                    <a:pt x="10178" y="9862"/>
                  </a:lnTo>
                  <a:lnTo>
                    <a:pt x="10584" y="10380"/>
                  </a:lnTo>
                  <a:lnTo>
                    <a:pt x="10990" y="10907"/>
                  </a:lnTo>
                  <a:lnTo>
                    <a:pt x="11389" y="11434"/>
                  </a:lnTo>
                  <a:lnTo>
                    <a:pt x="11789" y="11980"/>
                  </a:lnTo>
                  <a:lnTo>
                    <a:pt x="12189" y="12526"/>
                  </a:lnTo>
                  <a:lnTo>
                    <a:pt x="12576" y="13081"/>
                  </a:lnTo>
                  <a:lnTo>
                    <a:pt x="12970" y="13645"/>
                  </a:lnTo>
                  <a:lnTo>
                    <a:pt x="13351" y="14209"/>
                  </a:lnTo>
                  <a:lnTo>
                    <a:pt x="13732" y="14783"/>
                  </a:lnTo>
                  <a:lnTo>
                    <a:pt x="13732" y="14783"/>
                  </a:lnTo>
                  <a:lnTo>
                    <a:pt x="14187" y="15486"/>
                  </a:lnTo>
                  <a:lnTo>
                    <a:pt x="14635" y="16189"/>
                  </a:lnTo>
                  <a:lnTo>
                    <a:pt x="15071" y="16901"/>
                  </a:lnTo>
                  <a:lnTo>
                    <a:pt x="15500" y="17623"/>
                  </a:lnTo>
                  <a:lnTo>
                    <a:pt x="15924" y="18345"/>
                  </a:lnTo>
                  <a:lnTo>
                    <a:pt x="16342" y="19075"/>
                  </a:lnTo>
                  <a:lnTo>
                    <a:pt x="16754" y="19815"/>
                  </a:lnTo>
                  <a:lnTo>
                    <a:pt x="17159" y="20565"/>
                  </a:lnTo>
                  <a:lnTo>
                    <a:pt x="17559" y="21323"/>
                  </a:lnTo>
                  <a:lnTo>
                    <a:pt x="17947" y="22082"/>
                  </a:lnTo>
                  <a:lnTo>
                    <a:pt x="18328" y="22850"/>
                  </a:lnTo>
                  <a:lnTo>
                    <a:pt x="18703" y="23618"/>
                  </a:lnTo>
                  <a:lnTo>
                    <a:pt x="19079" y="24404"/>
                  </a:lnTo>
                  <a:lnTo>
                    <a:pt x="19436" y="25190"/>
                  </a:lnTo>
                  <a:lnTo>
                    <a:pt x="19793" y="25977"/>
                  </a:lnTo>
                  <a:lnTo>
                    <a:pt x="20144" y="26781"/>
                  </a:lnTo>
                  <a:lnTo>
                    <a:pt x="20483" y="27586"/>
                  </a:lnTo>
                  <a:lnTo>
                    <a:pt x="20817" y="28391"/>
                  </a:lnTo>
                  <a:lnTo>
                    <a:pt x="21143" y="29214"/>
                  </a:lnTo>
                  <a:lnTo>
                    <a:pt x="21464" y="30028"/>
                  </a:lnTo>
                  <a:lnTo>
                    <a:pt x="21779" y="30861"/>
                  </a:lnTo>
                  <a:lnTo>
                    <a:pt x="22082" y="31694"/>
                  </a:lnTo>
                  <a:lnTo>
                    <a:pt x="22379" y="32535"/>
                  </a:lnTo>
                  <a:lnTo>
                    <a:pt x="22675" y="33377"/>
                  </a:lnTo>
                  <a:lnTo>
                    <a:pt x="22954" y="34228"/>
                  </a:lnTo>
                  <a:lnTo>
                    <a:pt x="23232" y="35079"/>
                  </a:lnTo>
                  <a:lnTo>
                    <a:pt x="23505" y="35940"/>
                  </a:lnTo>
                  <a:lnTo>
                    <a:pt x="23765" y="36809"/>
                  </a:lnTo>
                  <a:lnTo>
                    <a:pt x="24019" y="37679"/>
                  </a:lnTo>
                  <a:lnTo>
                    <a:pt x="24268" y="38548"/>
                  </a:lnTo>
                  <a:lnTo>
                    <a:pt x="24504" y="39427"/>
                  </a:lnTo>
                  <a:lnTo>
                    <a:pt x="24734" y="40315"/>
                  </a:lnTo>
                  <a:lnTo>
                    <a:pt x="14356" y="403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6831;p67">
              <a:extLst>
                <a:ext uri="{FF2B5EF4-FFF2-40B4-BE49-F238E27FC236}">
                  <a16:creationId xmlns:a16="http://schemas.microsoft.com/office/drawing/2014/main" id="{9ECEF925-7B4D-49D2-2BDA-AA05EF72C901}"/>
                </a:ext>
              </a:extLst>
            </p:cNvPr>
            <p:cNvSpPr/>
            <p:nvPr/>
          </p:nvSpPr>
          <p:spPr>
            <a:xfrm>
              <a:off x="-2062875" y="-1884250"/>
              <a:ext cx="813475" cy="839300"/>
            </a:xfrm>
            <a:custGeom>
              <a:avLst/>
              <a:gdLst/>
              <a:ahLst/>
              <a:cxnLst/>
              <a:rect l="l" t="t" r="r" b="b"/>
              <a:pathLst>
                <a:path w="32539" h="33572" fill="none" extrusionOk="0">
                  <a:moveTo>
                    <a:pt x="21404" y="32711"/>
                  </a:moveTo>
                  <a:lnTo>
                    <a:pt x="21404" y="32711"/>
                  </a:lnTo>
                  <a:lnTo>
                    <a:pt x="21059" y="32850"/>
                  </a:lnTo>
                  <a:lnTo>
                    <a:pt x="20708" y="32970"/>
                  </a:lnTo>
                  <a:lnTo>
                    <a:pt x="20356" y="33081"/>
                  </a:lnTo>
                  <a:lnTo>
                    <a:pt x="19999" y="33183"/>
                  </a:lnTo>
                  <a:lnTo>
                    <a:pt x="19642" y="33275"/>
                  </a:lnTo>
                  <a:lnTo>
                    <a:pt x="19285" y="33349"/>
                  </a:lnTo>
                  <a:lnTo>
                    <a:pt x="18921" y="33414"/>
                  </a:lnTo>
                  <a:lnTo>
                    <a:pt x="18558" y="33470"/>
                  </a:lnTo>
                  <a:lnTo>
                    <a:pt x="18189" y="33516"/>
                  </a:lnTo>
                  <a:lnTo>
                    <a:pt x="17826" y="33544"/>
                  </a:lnTo>
                  <a:lnTo>
                    <a:pt x="17456" y="33562"/>
                  </a:lnTo>
                  <a:lnTo>
                    <a:pt x="17087" y="33571"/>
                  </a:lnTo>
                  <a:lnTo>
                    <a:pt x="16718" y="33571"/>
                  </a:lnTo>
                  <a:lnTo>
                    <a:pt x="16348" y="33562"/>
                  </a:lnTo>
                  <a:lnTo>
                    <a:pt x="15979" y="33544"/>
                  </a:lnTo>
                  <a:lnTo>
                    <a:pt x="15610" y="33507"/>
                  </a:lnTo>
                  <a:lnTo>
                    <a:pt x="15240" y="33470"/>
                  </a:lnTo>
                  <a:lnTo>
                    <a:pt x="14871" y="33414"/>
                  </a:lnTo>
                  <a:lnTo>
                    <a:pt x="14502" y="33349"/>
                  </a:lnTo>
                  <a:lnTo>
                    <a:pt x="14132" y="33275"/>
                  </a:lnTo>
                  <a:lnTo>
                    <a:pt x="13763" y="33192"/>
                  </a:lnTo>
                  <a:lnTo>
                    <a:pt x="13393" y="33100"/>
                  </a:lnTo>
                  <a:lnTo>
                    <a:pt x="13024" y="32998"/>
                  </a:lnTo>
                  <a:lnTo>
                    <a:pt x="12661" y="32887"/>
                  </a:lnTo>
                  <a:lnTo>
                    <a:pt x="12298" y="32757"/>
                  </a:lnTo>
                  <a:lnTo>
                    <a:pt x="11934" y="32628"/>
                  </a:lnTo>
                  <a:lnTo>
                    <a:pt x="11571" y="32489"/>
                  </a:lnTo>
                  <a:lnTo>
                    <a:pt x="11214" y="32341"/>
                  </a:lnTo>
                  <a:lnTo>
                    <a:pt x="10857" y="32174"/>
                  </a:lnTo>
                  <a:lnTo>
                    <a:pt x="10505" y="32008"/>
                  </a:lnTo>
                  <a:lnTo>
                    <a:pt x="10154" y="31832"/>
                  </a:lnTo>
                  <a:lnTo>
                    <a:pt x="9803" y="31647"/>
                  </a:lnTo>
                  <a:lnTo>
                    <a:pt x="9458" y="31453"/>
                  </a:lnTo>
                  <a:lnTo>
                    <a:pt x="9113" y="31249"/>
                  </a:lnTo>
                  <a:lnTo>
                    <a:pt x="8774" y="31037"/>
                  </a:lnTo>
                  <a:lnTo>
                    <a:pt x="8441" y="30815"/>
                  </a:lnTo>
                  <a:lnTo>
                    <a:pt x="8108" y="30583"/>
                  </a:lnTo>
                  <a:lnTo>
                    <a:pt x="7781" y="30343"/>
                  </a:lnTo>
                  <a:lnTo>
                    <a:pt x="7454" y="30102"/>
                  </a:lnTo>
                  <a:lnTo>
                    <a:pt x="7133" y="29843"/>
                  </a:lnTo>
                  <a:lnTo>
                    <a:pt x="6818" y="29584"/>
                  </a:lnTo>
                  <a:lnTo>
                    <a:pt x="6509" y="29316"/>
                  </a:lnTo>
                  <a:lnTo>
                    <a:pt x="6200" y="29038"/>
                  </a:lnTo>
                  <a:lnTo>
                    <a:pt x="5898" y="28752"/>
                  </a:lnTo>
                  <a:lnTo>
                    <a:pt x="5607" y="28456"/>
                  </a:lnTo>
                  <a:lnTo>
                    <a:pt x="5310" y="28160"/>
                  </a:lnTo>
                  <a:lnTo>
                    <a:pt x="5026" y="27854"/>
                  </a:lnTo>
                  <a:lnTo>
                    <a:pt x="4747" y="27540"/>
                  </a:lnTo>
                  <a:lnTo>
                    <a:pt x="4475" y="27216"/>
                  </a:lnTo>
                  <a:lnTo>
                    <a:pt x="4208" y="26883"/>
                  </a:lnTo>
                  <a:lnTo>
                    <a:pt x="3948" y="26550"/>
                  </a:lnTo>
                  <a:lnTo>
                    <a:pt x="3694" y="26208"/>
                  </a:lnTo>
                  <a:lnTo>
                    <a:pt x="3446" y="25856"/>
                  </a:lnTo>
                  <a:lnTo>
                    <a:pt x="3203" y="25505"/>
                  </a:lnTo>
                  <a:lnTo>
                    <a:pt x="2967" y="25144"/>
                  </a:lnTo>
                  <a:lnTo>
                    <a:pt x="2743" y="24774"/>
                  </a:lnTo>
                  <a:lnTo>
                    <a:pt x="2519" y="24395"/>
                  </a:lnTo>
                  <a:lnTo>
                    <a:pt x="2307" y="24015"/>
                  </a:lnTo>
                  <a:lnTo>
                    <a:pt x="2101" y="23627"/>
                  </a:lnTo>
                  <a:lnTo>
                    <a:pt x="1908" y="23238"/>
                  </a:lnTo>
                  <a:lnTo>
                    <a:pt x="1720" y="22840"/>
                  </a:lnTo>
                  <a:lnTo>
                    <a:pt x="1538" y="22433"/>
                  </a:lnTo>
                  <a:lnTo>
                    <a:pt x="1369" y="22026"/>
                  </a:lnTo>
                  <a:lnTo>
                    <a:pt x="1205" y="21610"/>
                  </a:lnTo>
                  <a:lnTo>
                    <a:pt x="1205" y="21610"/>
                  </a:lnTo>
                  <a:lnTo>
                    <a:pt x="1078" y="21258"/>
                  </a:lnTo>
                  <a:lnTo>
                    <a:pt x="957" y="20916"/>
                  </a:lnTo>
                  <a:lnTo>
                    <a:pt x="848" y="20565"/>
                  </a:lnTo>
                  <a:lnTo>
                    <a:pt x="745" y="20222"/>
                  </a:lnTo>
                  <a:lnTo>
                    <a:pt x="648" y="19880"/>
                  </a:lnTo>
                  <a:lnTo>
                    <a:pt x="557" y="19538"/>
                  </a:lnTo>
                  <a:lnTo>
                    <a:pt x="473" y="19196"/>
                  </a:lnTo>
                  <a:lnTo>
                    <a:pt x="400" y="18853"/>
                  </a:lnTo>
                  <a:lnTo>
                    <a:pt x="327" y="18511"/>
                  </a:lnTo>
                  <a:lnTo>
                    <a:pt x="267" y="18169"/>
                  </a:lnTo>
                  <a:lnTo>
                    <a:pt x="212" y="17826"/>
                  </a:lnTo>
                  <a:lnTo>
                    <a:pt x="164" y="17484"/>
                  </a:lnTo>
                  <a:lnTo>
                    <a:pt x="122" y="17151"/>
                  </a:lnTo>
                  <a:lnTo>
                    <a:pt x="85" y="16809"/>
                  </a:lnTo>
                  <a:lnTo>
                    <a:pt x="61" y="16476"/>
                  </a:lnTo>
                  <a:lnTo>
                    <a:pt x="37" y="16143"/>
                  </a:lnTo>
                  <a:lnTo>
                    <a:pt x="19" y="15810"/>
                  </a:lnTo>
                  <a:lnTo>
                    <a:pt x="6" y="15467"/>
                  </a:lnTo>
                  <a:lnTo>
                    <a:pt x="0" y="15144"/>
                  </a:lnTo>
                  <a:lnTo>
                    <a:pt x="0" y="14811"/>
                  </a:lnTo>
                  <a:lnTo>
                    <a:pt x="6" y="14478"/>
                  </a:lnTo>
                  <a:lnTo>
                    <a:pt x="19" y="14145"/>
                  </a:lnTo>
                  <a:lnTo>
                    <a:pt x="37" y="13821"/>
                  </a:lnTo>
                  <a:lnTo>
                    <a:pt x="61" y="13497"/>
                  </a:lnTo>
                  <a:lnTo>
                    <a:pt x="85" y="13173"/>
                  </a:lnTo>
                  <a:lnTo>
                    <a:pt x="115" y="12849"/>
                  </a:lnTo>
                  <a:lnTo>
                    <a:pt x="152" y="12526"/>
                  </a:lnTo>
                  <a:lnTo>
                    <a:pt x="194" y="12202"/>
                  </a:lnTo>
                  <a:lnTo>
                    <a:pt x="243" y="11887"/>
                  </a:lnTo>
                  <a:lnTo>
                    <a:pt x="297" y="11564"/>
                  </a:lnTo>
                  <a:lnTo>
                    <a:pt x="352" y="11249"/>
                  </a:lnTo>
                  <a:lnTo>
                    <a:pt x="412" y="10935"/>
                  </a:lnTo>
                  <a:lnTo>
                    <a:pt x="473" y="10629"/>
                  </a:lnTo>
                  <a:lnTo>
                    <a:pt x="545" y="10315"/>
                  </a:lnTo>
                  <a:lnTo>
                    <a:pt x="618" y="10009"/>
                  </a:lnTo>
                  <a:lnTo>
                    <a:pt x="691" y="9695"/>
                  </a:lnTo>
                  <a:lnTo>
                    <a:pt x="769" y="9390"/>
                  </a:lnTo>
                  <a:lnTo>
                    <a:pt x="854" y="9094"/>
                  </a:lnTo>
                  <a:lnTo>
                    <a:pt x="945" y="8788"/>
                  </a:lnTo>
                  <a:lnTo>
                    <a:pt x="1036" y="8492"/>
                  </a:lnTo>
                  <a:lnTo>
                    <a:pt x="1223" y="7900"/>
                  </a:lnTo>
                  <a:lnTo>
                    <a:pt x="1429" y="7308"/>
                  </a:lnTo>
                  <a:lnTo>
                    <a:pt x="1647" y="6735"/>
                  </a:lnTo>
                  <a:lnTo>
                    <a:pt x="1871" y="6170"/>
                  </a:lnTo>
                  <a:lnTo>
                    <a:pt x="2107" y="5615"/>
                  </a:lnTo>
                  <a:lnTo>
                    <a:pt x="2356" y="5060"/>
                  </a:lnTo>
                  <a:lnTo>
                    <a:pt x="2610" y="4524"/>
                  </a:lnTo>
                  <a:lnTo>
                    <a:pt x="2870" y="3996"/>
                  </a:lnTo>
                  <a:lnTo>
                    <a:pt x="3137" y="3488"/>
                  </a:lnTo>
                  <a:lnTo>
                    <a:pt x="3409" y="2979"/>
                  </a:lnTo>
                  <a:lnTo>
                    <a:pt x="3682" y="2479"/>
                  </a:lnTo>
                  <a:lnTo>
                    <a:pt x="3966" y="1998"/>
                  </a:lnTo>
                  <a:lnTo>
                    <a:pt x="3966" y="1998"/>
                  </a:lnTo>
                  <a:lnTo>
                    <a:pt x="4881" y="1841"/>
                  </a:lnTo>
                  <a:lnTo>
                    <a:pt x="5807" y="1684"/>
                  </a:lnTo>
                  <a:lnTo>
                    <a:pt x="6733" y="1526"/>
                  </a:lnTo>
                  <a:lnTo>
                    <a:pt x="7672" y="1378"/>
                  </a:lnTo>
                  <a:lnTo>
                    <a:pt x="8610" y="1240"/>
                  </a:lnTo>
                  <a:lnTo>
                    <a:pt x="9555" y="1101"/>
                  </a:lnTo>
                  <a:lnTo>
                    <a:pt x="10505" y="971"/>
                  </a:lnTo>
                  <a:lnTo>
                    <a:pt x="11462" y="842"/>
                  </a:lnTo>
                  <a:lnTo>
                    <a:pt x="12425" y="722"/>
                  </a:lnTo>
                  <a:lnTo>
                    <a:pt x="13393" y="601"/>
                  </a:lnTo>
                  <a:lnTo>
                    <a:pt x="14362" y="490"/>
                  </a:lnTo>
                  <a:lnTo>
                    <a:pt x="15343" y="379"/>
                  </a:lnTo>
                  <a:lnTo>
                    <a:pt x="16330" y="278"/>
                  </a:lnTo>
                  <a:lnTo>
                    <a:pt x="17317" y="185"/>
                  </a:lnTo>
                  <a:lnTo>
                    <a:pt x="18316" y="93"/>
                  </a:lnTo>
                  <a:lnTo>
                    <a:pt x="19315" y="0"/>
                  </a:lnTo>
                  <a:lnTo>
                    <a:pt x="19315" y="0"/>
                  </a:lnTo>
                  <a:lnTo>
                    <a:pt x="19684" y="527"/>
                  </a:lnTo>
                  <a:lnTo>
                    <a:pt x="19896" y="805"/>
                  </a:lnTo>
                  <a:lnTo>
                    <a:pt x="20120" y="1092"/>
                  </a:lnTo>
                  <a:lnTo>
                    <a:pt x="20356" y="1397"/>
                  </a:lnTo>
                  <a:lnTo>
                    <a:pt x="20611" y="1711"/>
                  </a:lnTo>
                  <a:lnTo>
                    <a:pt x="20877" y="2035"/>
                  </a:lnTo>
                  <a:lnTo>
                    <a:pt x="21162" y="2359"/>
                  </a:lnTo>
                  <a:lnTo>
                    <a:pt x="21464" y="2692"/>
                  </a:lnTo>
                  <a:lnTo>
                    <a:pt x="21773" y="3034"/>
                  </a:lnTo>
                  <a:lnTo>
                    <a:pt x="22106" y="3377"/>
                  </a:lnTo>
                  <a:lnTo>
                    <a:pt x="22451" y="3719"/>
                  </a:lnTo>
                  <a:lnTo>
                    <a:pt x="22809" y="4061"/>
                  </a:lnTo>
                  <a:lnTo>
                    <a:pt x="23184" y="4413"/>
                  </a:lnTo>
                  <a:lnTo>
                    <a:pt x="23578" y="4755"/>
                  </a:lnTo>
                  <a:lnTo>
                    <a:pt x="23977" y="5097"/>
                  </a:lnTo>
                  <a:lnTo>
                    <a:pt x="24401" y="5440"/>
                  </a:lnTo>
                  <a:lnTo>
                    <a:pt x="24837" y="5773"/>
                  </a:lnTo>
                  <a:lnTo>
                    <a:pt x="25285" y="6106"/>
                  </a:lnTo>
                  <a:lnTo>
                    <a:pt x="25751" y="6429"/>
                  </a:lnTo>
                  <a:lnTo>
                    <a:pt x="26236" y="6744"/>
                  </a:lnTo>
                  <a:lnTo>
                    <a:pt x="26732" y="7058"/>
                  </a:lnTo>
                  <a:lnTo>
                    <a:pt x="27241" y="7354"/>
                  </a:lnTo>
                  <a:lnTo>
                    <a:pt x="27773" y="7632"/>
                  </a:lnTo>
                  <a:lnTo>
                    <a:pt x="28312" y="7910"/>
                  </a:lnTo>
                  <a:lnTo>
                    <a:pt x="28869" y="8169"/>
                  </a:lnTo>
                  <a:lnTo>
                    <a:pt x="29445" y="8409"/>
                  </a:lnTo>
                  <a:lnTo>
                    <a:pt x="30032" y="8640"/>
                  </a:lnTo>
                  <a:lnTo>
                    <a:pt x="30329" y="8751"/>
                  </a:lnTo>
                  <a:lnTo>
                    <a:pt x="30637" y="8853"/>
                  </a:lnTo>
                  <a:lnTo>
                    <a:pt x="30940" y="8955"/>
                  </a:lnTo>
                  <a:lnTo>
                    <a:pt x="31255" y="9047"/>
                  </a:lnTo>
                  <a:lnTo>
                    <a:pt x="31570" y="9140"/>
                  </a:lnTo>
                  <a:lnTo>
                    <a:pt x="31885" y="9223"/>
                  </a:lnTo>
                  <a:lnTo>
                    <a:pt x="32212" y="9297"/>
                  </a:lnTo>
                  <a:lnTo>
                    <a:pt x="32539" y="9371"/>
                  </a:lnTo>
                  <a:lnTo>
                    <a:pt x="32539" y="9371"/>
                  </a:lnTo>
                  <a:lnTo>
                    <a:pt x="32496" y="9954"/>
                  </a:lnTo>
                  <a:lnTo>
                    <a:pt x="32448" y="10537"/>
                  </a:lnTo>
                  <a:lnTo>
                    <a:pt x="32399" y="11101"/>
                  </a:lnTo>
                  <a:lnTo>
                    <a:pt x="32345" y="11665"/>
                  </a:lnTo>
                  <a:lnTo>
                    <a:pt x="32284" y="12230"/>
                  </a:lnTo>
                  <a:lnTo>
                    <a:pt x="32218" y="12775"/>
                  </a:lnTo>
                  <a:lnTo>
                    <a:pt x="32151" y="13321"/>
                  </a:lnTo>
                  <a:lnTo>
                    <a:pt x="32078" y="13858"/>
                  </a:lnTo>
                  <a:lnTo>
                    <a:pt x="32000" y="14394"/>
                  </a:lnTo>
                  <a:lnTo>
                    <a:pt x="31921" y="14912"/>
                  </a:lnTo>
                  <a:lnTo>
                    <a:pt x="31836" y="15430"/>
                  </a:lnTo>
                  <a:lnTo>
                    <a:pt x="31745" y="15949"/>
                  </a:lnTo>
                  <a:lnTo>
                    <a:pt x="31649" y="16448"/>
                  </a:lnTo>
                  <a:lnTo>
                    <a:pt x="31552" y="16948"/>
                  </a:lnTo>
                  <a:lnTo>
                    <a:pt x="31449" y="17447"/>
                  </a:lnTo>
                  <a:lnTo>
                    <a:pt x="31346" y="17928"/>
                  </a:lnTo>
                  <a:lnTo>
                    <a:pt x="31231" y="18409"/>
                  </a:lnTo>
                  <a:lnTo>
                    <a:pt x="31116" y="18881"/>
                  </a:lnTo>
                  <a:lnTo>
                    <a:pt x="30995" y="19344"/>
                  </a:lnTo>
                  <a:lnTo>
                    <a:pt x="30874" y="19797"/>
                  </a:lnTo>
                  <a:lnTo>
                    <a:pt x="30746" y="20250"/>
                  </a:lnTo>
                  <a:lnTo>
                    <a:pt x="30613" y="20694"/>
                  </a:lnTo>
                  <a:lnTo>
                    <a:pt x="30474" y="21129"/>
                  </a:lnTo>
                  <a:lnTo>
                    <a:pt x="30335" y="21564"/>
                  </a:lnTo>
                  <a:lnTo>
                    <a:pt x="30189" y="21989"/>
                  </a:lnTo>
                  <a:lnTo>
                    <a:pt x="30038" y="22406"/>
                  </a:lnTo>
                  <a:lnTo>
                    <a:pt x="29887" y="22813"/>
                  </a:lnTo>
                  <a:lnTo>
                    <a:pt x="29729" y="23210"/>
                  </a:lnTo>
                  <a:lnTo>
                    <a:pt x="29566" y="23608"/>
                  </a:lnTo>
                  <a:lnTo>
                    <a:pt x="29402" y="23997"/>
                  </a:lnTo>
                  <a:lnTo>
                    <a:pt x="29233" y="24376"/>
                  </a:lnTo>
                  <a:lnTo>
                    <a:pt x="29057" y="24746"/>
                  </a:lnTo>
                  <a:lnTo>
                    <a:pt x="28881" y="25116"/>
                  </a:lnTo>
                  <a:lnTo>
                    <a:pt x="28700" y="25477"/>
                  </a:lnTo>
                  <a:lnTo>
                    <a:pt x="28512" y="25828"/>
                  </a:lnTo>
                  <a:lnTo>
                    <a:pt x="28324" y="26171"/>
                  </a:lnTo>
                  <a:lnTo>
                    <a:pt x="28131" y="26504"/>
                  </a:lnTo>
                  <a:lnTo>
                    <a:pt x="27931" y="26837"/>
                  </a:lnTo>
                  <a:lnTo>
                    <a:pt x="27731" y="27161"/>
                  </a:lnTo>
                  <a:lnTo>
                    <a:pt x="27525" y="27475"/>
                  </a:lnTo>
                  <a:lnTo>
                    <a:pt x="27313" y="27780"/>
                  </a:lnTo>
                  <a:lnTo>
                    <a:pt x="27095" y="28076"/>
                  </a:lnTo>
                  <a:lnTo>
                    <a:pt x="26877" y="28372"/>
                  </a:lnTo>
                  <a:lnTo>
                    <a:pt x="26659" y="28659"/>
                  </a:lnTo>
                  <a:lnTo>
                    <a:pt x="26429" y="28937"/>
                  </a:lnTo>
                  <a:lnTo>
                    <a:pt x="26205" y="29205"/>
                  </a:lnTo>
                  <a:lnTo>
                    <a:pt x="25969" y="29464"/>
                  </a:lnTo>
                  <a:lnTo>
                    <a:pt x="25733" y="29714"/>
                  </a:lnTo>
                  <a:lnTo>
                    <a:pt x="25491" y="29964"/>
                  </a:lnTo>
                  <a:lnTo>
                    <a:pt x="25243" y="30204"/>
                  </a:lnTo>
                  <a:lnTo>
                    <a:pt x="24994" y="30435"/>
                  </a:lnTo>
                  <a:lnTo>
                    <a:pt x="24740" y="30657"/>
                  </a:lnTo>
                  <a:lnTo>
                    <a:pt x="24486" y="30870"/>
                  </a:lnTo>
                  <a:lnTo>
                    <a:pt x="24225" y="31074"/>
                  </a:lnTo>
                  <a:lnTo>
                    <a:pt x="23959" y="31277"/>
                  </a:lnTo>
                  <a:lnTo>
                    <a:pt x="23693" y="31471"/>
                  </a:lnTo>
                  <a:lnTo>
                    <a:pt x="23420" y="31656"/>
                  </a:lnTo>
                  <a:lnTo>
                    <a:pt x="23142" y="31823"/>
                  </a:lnTo>
                  <a:lnTo>
                    <a:pt x="22863" y="31999"/>
                  </a:lnTo>
                  <a:lnTo>
                    <a:pt x="22579" y="32156"/>
                  </a:lnTo>
                  <a:lnTo>
                    <a:pt x="22288" y="32304"/>
                  </a:lnTo>
                  <a:lnTo>
                    <a:pt x="21997" y="32452"/>
                  </a:lnTo>
                  <a:lnTo>
                    <a:pt x="21707" y="32582"/>
                  </a:lnTo>
                  <a:lnTo>
                    <a:pt x="21404" y="32711"/>
                  </a:lnTo>
                  <a:lnTo>
                    <a:pt x="21404" y="327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6832;p67">
              <a:extLst>
                <a:ext uri="{FF2B5EF4-FFF2-40B4-BE49-F238E27FC236}">
                  <a16:creationId xmlns:a16="http://schemas.microsoft.com/office/drawing/2014/main" id="{B2BB0D20-F7DC-8E45-DDD4-6F2B8A680113}"/>
                </a:ext>
              </a:extLst>
            </p:cNvPr>
            <p:cNvSpPr/>
            <p:nvPr/>
          </p:nvSpPr>
          <p:spPr>
            <a:xfrm>
              <a:off x="-1432425" y="-2661325"/>
              <a:ext cx="564775" cy="731300"/>
            </a:xfrm>
            <a:custGeom>
              <a:avLst/>
              <a:gdLst/>
              <a:ahLst/>
              <a:cxnLst/>
              <a:rect l="l" t="t" r="r" b="b"/>
              <a:pathLst>
                <a:path w="22591" h="29252" fill="none" extrusionOk="0">
                  <a:moveTo>
                    <a:pt x="11299" y="29251"/>
                  </a:moveTo>
                  <a:lnTo>
                    <a:pt x="11299" y="29251"/>
                  </a:lnTo>
                  <a:lnTo>
                    <a:pt x="10748" y="29242"/>
                  </a:lnTo>
                  <a:lnTo>
                    <a:pt x="10215" y="29214"/>
                  </a:lnTo>
                  <a:lnTo>
                    <a:pt x="9688" y="29168"/>
                  </a:lnTo>
                  <a:lnTo>
                    <a:pt x="9179" y="29094"/>
                  </a:lnTo>
                  <a:lnTo>
                    <a:pt x="8683" y="29011"/>
                  </a:lnTo>
                  <a:lnTo>
                    <a:pt x="8198" y="28909"/>
                  </a:lnTo>
                  <a:lnTo>
                    <a:pt x="7726" y="28789"/>
                  </a:lnTo>
                  <a:lnTo>
                    <a:pt x="7266" y="28659"/>
                  </a:lnTo>
                  <a:lnTo>
                    <a:pt x="6824" y="28511"/>
                  </a:lnTo>
                  <a:lnTo>
                    <a:pt x="6388" y="28354"/>
                  </a:lnTo>
                  <a:lnTo>
                    <a:pt x="5970" y="28188"/>
                  </a:lnTo>
                  <a:lnTo>
                    <a:pt x="5559" y="28003"/>
                  </a:lnTo>
                  <a:lnTo>
                    <a:pt x="5165" y="27818"/>
                  </a:lnTo>
                  <a:lnTo>
                    <a:pt x="4778" y="27614"/>
                  </a:lnTo>
                  <a:lnTo>
                    <a:pt x="4408" y="27410"/>
                  </a:lnTo>
                  <a:lnTo>
                    <a:pt x="4051" y="27198"/>
                  </a:lnTo>
                  <a:lnTo>
                    <a:pt x="3706" y="26976"/>
                  </a:lnTo>
                  <a:lnTo>
                    <a:pt x="3373" y="26754"/>
                  </a:lnTo>
                  <a:lnTo>
                    <a:pt x="3052" y="26522"/>
                  </a:lnTo>
                  <a:lnTo>
                    <a:pt x="2743" y="26291"/>
                  </a:lnTo>
                  <a:lnTo>
                    <a:pt x="2446" y="26051"/>
                  </a:lnTo>
                  <a:lnTo>
                    <a:pt x="2162" y="25819"/>
                  </a:lnTo>
                  <a:lnTo>
                    <a:pt x="1889" y="25579"/>
                  </a:lnTo>
                  <a:lnTo>
                    <a:pt x="1629" y="25338"/>
                  </a:lnTo>
                  <a:lnTo>
                    <a:pt x="1387" y="25107"/>
                  </a:lnTo>
                  <a:lnTo>
                    <a:pt x="1151" y="24876"/>
                  </a:lnTo>
                  <a:lnTo>
                    <a:pt x="927" y="24644"/>
                  </a:lnTo>
                  <a:lnTo>
                    <a:pt x="715" y="24422"/>
                  </a:lnTo>
                  <a:lnTo>
                    <a:pt x="521" y="24200"/>
                  </a:lnTo>
                  <a:lnTo>
                    <a:pt x="333" y="23988"/>
                  </a:lnTo>
                  <a:lnTo>
                    <a:pt x="0" y="23581"/>
                  </a:lnTo>
                  <a:lnTo>
                    <a:pt x="0" y="23581"/>
                  </a:lnTo>
                  <a:lnTo>
                    <a:pt x="158" y="20158"/>
                  </a:lnTo>
                  <a:lnTo>
                    <a:pt x="297" y="16865"/>
                  </a:lnTo>
                  <a:lnTo>
                    <a:pt x="424" y="13701"/>
                  </a:lnTo>
                  <a:lnTo>
                    <a:pt x="533" y="10676"/>
                  </a:lnTo>
                  <a:lnTo>
                    <a:pt x="630" y="7789"/>
                  </a:lnTo>
                  <a:lnTo>
                    <a:pt x="715" y="5051"/>
                  </a:lnTo>
                  <a:lnTo>
                    <a:pt x="787" y="2461"/>
                  </a:lnTo>
                  <a:lnTo>
                    <a:pt x="848" y="19"/>
                  </a:lnTo>
                  <a:lnTo>
                    <a:pt x="848" y="19"/>
                  </a:lnTo>
                  <a:lnTo>
                    <a:pt x="1478" y="287"/>
                  </a:lnTo>
                  <a:lnTo>
                    <a:pt x="2113" y="537"/>
                  </a:lnTo>
                  <a:lnTo>
                    <a:pt x="2743" y="777"/>
                  </a:lnTo>
                  <a:lnTo>
                    <a:pt x="3385" y="990"/>
                  </a:lnTo>
                  <a:lnTo>
                    <a:pt x="4027" y="1194"/>
                  </a:lnTo>
                  <a:lnTo>
                    <a:pt x="4669" y="1379"/>
                  </a:lnTo>
                  <a:lnTo>
                    <a:pt x="5310" y="1545"/>
                  </a:lnTo>
                  <a:lnTo>
                    <a:pt x="5958" y="1693"/>
                  </a:lnTo>
                  <a:lnTo>
                    <a:pt x="6612" y="1823"/>
                  </a:lnTo>
                  <a:lnTo>
                    <a:pt x="7260" y="1934"/>
                  </a:lnTo>
                  <a:lnTo>
                    <a:pt x="7914" y="2035"/>
                  </a:lnTo>
                  <a:lnTo>
                    <a:pt x="8568" y="2119"/>
                  </a:lnTo>
                  <a:lnTo>
                    <a:pt x="9228" y="2174"/>
                  </a:lnTo>
                  <a:lnTo>
                    <a:pt x="9882" y="2220"/>
                  </a:lnTo>
                  <a:lnTo>
                    <a:pt x="10542" y="2248"/>
                  </a:lnTo>
                  <a:lnTo>
                    <a:pt x="11202" y="2257"/>
                  </a:lnTo>
                  <a:lnTo>
                    <a:pt x="11329" y="2257"/>
                  </a:lnTo>
                  <a:lnTo>
                    <a:pt x="11329" y="2257"/>
                  </a:lnTo>
                  <a:lnTo>
                    <a:pt x="11995" y="2248"/>
                  </a:lnTo>
                  <a:lnTo>
                    <a:pt x="12655" y="2220"/>
                  </a:lnTo>
                  <a:lnTo>
                    <a:pt x="13315" y="2174"/>
                  </a:lnTo>
                  <a:lnTo>
                    <a:pt x="13975" y="2109"/>
                  </a:lnTo>
                  <a:lnTo>
                    <a:pt x="14635" y="2035"/>
                  </a:lnTo>
                  <a:lnTo>
                    <a:pt x="15295" y="1934"/>
                  </a:lnTo>
                  <a:lnTo>
                    <a:pt x="15949" y="1823"/>
                  </a:lnTo>
                  <a:lnTo>
                    <a:pt x="16602" y="1684"/>
                  </a:lnTo>
                  <a:lnTo>
                    <a:pt x="17250" y="1536"/>
                  </a:lnTo>
                  <a:lnTo>
                    <a:pt x="17904" y="1369"/>
                  </a:lnTo>
                  <a:lnTo>
                    <a:pt x="18552" y="1184"/>
                  </a:lnTo>
                  <a:lnTo>
                    <a:pt x="19194" y="981"/>
                  </a:lnTo>
                  <a:lnTo>
                    <a:pt x="19836" y="759"/>
                  </a:lnTo>
                  <a:lnTo>
                    <a:pt x="20471" y="518"/>
                  </a:lnTo>
                  <a:lnTo>
                    <a:pt x="21107" y="269"/>
                  </a:lnTo>
                  <a:lnTo>
                    <a:pt x="21743" y="0"/>
                  </a:lnTo>
                  <a:lnTo>
                    <a:pt x="21743" y="0"/>
                  </a:lnTo>
                  <a:lnTo>
                    <a:pt x="21803" y="2433"/>
                  </a:lnTo>
                  <a:lnTo>
                    <a:pt x="21876" y="5033"/>
                  </a:lnTo>
                  <a:lnTo>
                    <a:pt x="21961" y="7771"/>
                  </a:lnTo>
                  <a:lnTo>
                    <a:pt x="22058" y="10657"/>
                  </a:lnTo>
                  <a:lnTo>
                    <a:pt x="22167" y="13682"/>
                  </a:lnTo>
                  <a:lnTo>
                    <a:pt x="22294" y="16846"/>
                  </a:lnTo>
                  <a:lnTo>
                    <a:pt x="22433" y="20149"/>
                  </a:lnTo>
                  <a:lnTo>
                    <a:pt x="22591" y="23571"/>
                  </a:lnTo>
                  <a:lnTo>
                    <a:pt x="22591" y="23571"/>
                  </a:lnTo>
                  <a:lnTo>
                    <a:pt x="22258" y="23978"/>
                  </a:lnTo>
                  <a:lnTo>
                    <a:pt x="22070" y="24191"/>
                  </a:lnTo>
                  <a:lnTo>
                    <a:pt x="21870" y="24413"/>
                  </a:lnTo>
                  <a:lnTo>
                    <a:pt x="21658" y="24635"/>
                  </a:lnTo>
                  <a:lnTo>
                    <a:pt x="21434" y="24866"/>
                  </a:lnTo>
                  <a:lnTo>
                    <a:pt x="21198" y="25098"/>
                  </a:lnTo>
                  <a:lnTo>
                    <a:pt x="20956" y="25329"/>
                  </a:lnTo>
                  <a:lnTo>
                    <a:pt x="20695" y="25570"/>
                  </a:lnTo>
                  <a:lnTo>
                    <a:pt x="20423" y="25810"/>
                  </a:lnTo>
                  <a:lnTo>
                    <a:pt x="20138" y="26041"/>
                  </a:lnTo>
                  <a:lnTo>
                    <a:pt x="19836" y="26282"/>
                  </a:lnTo>
                  <a:lnTo>
                    <a:pt x="19527" y="26513"/>
                  </a:lnTo>
                  <a:lnTo>
                    <a:pt x="19206" y="26744"/>
                  </a:lnTo>
                  <a:lnTo>
                    <a:pt x="18873" y="26966"/>
                  </a:lnTo>
                  <a:lnTo>
                    <a:pt x="18528" y="27188"/>
                  </a:lnTo>
                  <a:lnTo>
                    <a:pt x="18171" y="27401"/>
                  </a:lnTo>
                  <a:lnTo>
                    <a:pt x="17795" y="27614"/>
                  </a:lnTo>
                  <a:lnTo>
                    <a:pt x="17414" y="27808"/>
                  </a:lnTo>
                  <a:lnTo>
                    <a:pt x="17020" y="28003"/>
                  </a:lnTo>
                  <a:lnTo>
                    <a:pt x="16609" y="28188"/>
                  </a:lnTo>
                  <a:lnTo>
                    <a:pt x="16191" y="28354"/>
                  </a:lnTo>
                  <a:lnTo>
                    <a:pt x="15755" y="28511"/>
                  </a:lnTo>
                  <a:lnTo>
                    <a:pt x="15307" y="28659"/>
                  </a:lnTo>
                  <a:lnTo>
                    <a:pt x="14853" y="28789"/>
                  </a:lnTo>
                  <a:lnTo>
                    <a:pt x="14380" y="28909"/>
                  </a:lnTo>
                  <a:lnTo>
                    <a:pt x="13896" y="29011"/>
                  </a:lnTo>
                  <a:lnTo>
                    <a:pt x="13406" y="29094"/>
                  </a:lnTo>
                  <a:lnTo>
                    <a:pt x="12897" y="29168"/>
                  </a:lnTo>
                  <a:lnTo>
                    <a:pt x="12376" y="29214"/>
                  </a:lnTo>
                  <a:lnTo>
                    <a:pt x="11843" y="29242"/>
                  </a:lnTo>
                  <a:lnTo>
                    <a:pt x="11299" y="29251"/>
                  </a:lnTo>
                  <a:lnTo>
                    <a:pt x="11299" y="292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6833;p67">
              <a:extLst>
                <a:ext uri="{FF2B5EF4-FFF2-40B4-BE49-F238E27FC236}">
                  <a16:creationId xmlns:a16="http://schemas.microsoft.com/office/drawing/2014/main" id="{43657426-2923-B79A-A31A-641586C45236}"/>
                </a:ext>
              </a:extLst>
            </p:cNvPr>
            <p:cNvSpPr/>
            <p:nvPr/>
          </p:nvSpPr>
          <p:spPr>
            <a:xfrm>
              <a:off x="-1050525" y="-1884250"/>
              <a:ext cx="813325" cy="839300"/>
            </a:xfrm>
            <a:custGeom>
              <a:avLst/>
              <a:gdLst/>
              <a:ahLst/>
              <a:cxnLst/>
              <a:rect l="l" t="t" r="r" b="b"/>
              <a:pathLst>
                <a:path w="32533" h="33572" fill="none" extrusionOk="0">
                  <a:moveTo>
                    <a:pt x="28573" y="2017"/>
                  </a:moveTo>
                  <a:lnTo>
                    <a:pt x="28573" y="2017"/>
                  </a:lnTo>
                  <a:lnTo>
                    <a:pt x="28851" y="2498"/>
                  </a:lnTo>
                  <a:lnTo>
                    <a:pt x="29130" y="2988"/>
                  </a:lnTo>
                  <a:lnTo>
                    <a:pt x="29402" y="3497"/>
                  </a:lnTo>
                  <a:lnTo>
                    <a:pt x="29669" y="4006"/>
                  </a:lnTo>
                  <a:lnTo>
                    <a:pt x="29929" y="4533"/>
                  </a:lnTo>
                  <a:lnTo>
                    <a:pt x="30183" y="5070"/>
                  </a:lnTo>
                  <a:lnTo>
                    <a:pt x="30426" y="5625"/>
                  </a:lnTo>
                  <a:lnTo>
                    <a:pt x="30662" y="6180"/>
                  </a:lnTo>
                  <a:lnTo>
                    <a:pt x="30892" y="6744"/>
                  </a:lnTo>
                  <a:lnTo>
                    <a:pt x="31104" y="7317"/>
                  </a:lnTo>
                  <a:lnTo>
                    <a:pt x="31310" y="7900"/>
                  </a:lnTo>
                  <a:lnTo>
                    <a:pt x="31503" y="8492"/>
                  </a:lnTo>
                  <a:lnTo>
                    <a:pt x="31594" y="8798"/>
                  </a:lnTo>
                  <a:lnTo>
                    <a:pt x="31679" y="9094"/>
                  </a:lnTo>
                  <a:lnTo>
                    <a:pt x="31764" y="9399"/>
                  </a:lnTo>
                  <a:lnTo>
                    <a:pt x="31842" y="9704"/>
                  </a:lnTo>
                  <a:lnTo>
                    <a:pt x="31921" y="10009"/>
                  </a:lnTo>
                  <a:lnTo>
                    <a:pt x="31994" y="10324"/>
                  </a:lnTo>
                  <a:lnTo>
                    <a:pt x="32060" y="10629"/>
                  </a:lnTo>
                  <a:lnTo>
                    <a:pt x="32127" y="10944"/>
                  </a:lnTo>
                  <a:lnTo>
                    <a:pt x="32181" y="11258"/>
                  </a:lnTo>
                  <a:lnTo>
                    <a:pt x="32242" y="11573"/>
                  </a:lnTo>
                  <a:lnTo>
                    <a:pt x="32290" y="11887"/>
                  </a:lnTo>
                  <a:lnTo>
                    <a:pt x="32339" y="12211"/>
                  </a:lnTo>
                  <a:lnTo>
                    <a:pt x="32381" y="12526"/>
                  </a:lnTo>
                  <a:lnTo>
                    <a:pt x="32418" y="12849"/>
                  </a:lnTo>
                  <a:lnTo>
                    <a:pt x="32448" y="13173"/>
                  </a:lnTo>
                  <a:lnTo>
                    <a:pt x="32478" y="13497"/>
                  </a:lnTo>
                  <a:lnTo>
                    <a:pt x="32496" y="13830"/>
                  </a:lnTo>
                  <a:lnTo>
                    <a:pt x="32514" y="14154"/>
                  </a:lnTo>
                  <a:lnTo>
                    <a:pt x="32527" y="14478"/>
                  </a:lnTo>
                  <a:lnTo>
                    <a:pt x="32533" y="14811"/>
                  </a:lnTo>
                  <a:lnTo>
                    <a:pt x="32533" y="15144"/>
                  </a:lnTo>
                  <a:lnTo>
                    <a:pt x="32527" y="15477"/>
                  </a:lnTo>
                  <a:lnTo>
                    <a:pt x="32514" y="15810"/>
                  </a:lnTo>
                  <a:lnTo>
                    <a:pt x="32496" y="16143"/>
                  </a:lnTo>
                  <a:lnTo>
                    <a:pt x="32472" y="16476"/>
                  </a:lnTo>
                  <a:lnTo>
                    <a:pt x="32448" y="16818"/>
                  </a:lnTo>
                  <a:lnTo>
                    <a:pt x="32411" y="17151"/>
                  </a:lnTo>
                  <a:lnTo>
                    <a:pt x="32369" y="17493"/>
                  </a:lnTo>
                  <a:lnTo>
                    <a:pt x="32321" y="17826"/>
                  </a:lnTo>
                  <a:lnTo>
                    <a:pt x="32266" y="18169"/>
                  </a:lnTo>
                  <a:lnTo>
                    <a:pt x="32206" y="18511"/>
                  </a:lnTo>
                  <a:lnTo>
                    <a:pt x="32133" y="18853"/>
                  </a:lnTo>
                  <a:lnTo>
                    <a:pt x="32060" y="19196"/>
                  </a:lnTo>
                  <a:lnTo>
                    <a:pt x="31976" y="19538"/>
                  </a:lnTo>
                  <a:lnTo>
                    <a:pt x="31885" y="19880"/>
                  </a:lnTo>
                  <a:lnTo>
                    <a:pt x="31788" y="20222"/>
                  </a:lnTo>
                  <a:lnTo>
                    <a:pt x="31685" y="20565"/>
                  </a:lnTo>
                  <a:lnTo>
                    <a:pt x="31576" y="20916"/>
                  </a:lnTo>
                  <a:lnTo>
                    <a:pt x="31455" y="21258"/>
                  </a:lnTo>
                  <a:lnTo>
                    <a:pt x="31328" y="21610"/>
                  </a:lnTo>
                  <a:lnTo>
                    <a:pt x="31328" y="21610"/>
                  </a:lnTo>
                  <a:lnTo>
                    <a:pt x="31164" y="22026"/>
                  </a:lnTo>
                  <a:lnTo>
                    <a:pt x="30995" y="22433"/>
                  </a:lnTo>
                  <a:lnTo>
                    <a:pt x="30813" y="22840"/>
                  </a:lnTo>
                  <a:lnTo>
                    <a:pt x="30625" y="23238"/>
                  </a:lnTo>
                  <a:lnTo>
                    <a:pt x="30432" y="23627"/>
                  </a:lnTo>
                  <a:lnTo>
                    <a:pt x="30226" y="24015"/>
                  </a:lnTo>
                  <a:lnTo>
                    <a:pt x="30014" y="24395"/>
                  </a:lnTo>
                  <a:lnTo>
                    <a:pt x="29796" y="24774"/>
                  </a:lnTo>
                  <a:lnTo>
                    <a:pt x="29566" y="25144"/>
                  </a:lnTo>
                  <a:lnTo>
                    <a:pt x="29330" y="25505"/>
                  </a:lnTo>
                  <a:lnTo>
                    <a:pt x="29093" y="25856"/>
                  </a:lnTo>
                  <a:lnTo>
                    <a:pt x="28845" y="26208"/>
                  </a:lnTo>
                  <a:lnTo>
                    <a:pt x="28591" y="26550"/>
                  </a:lnTo>
                  <a:lnTo>
                    <a:pt x="28325" y="26883"/>
                  </a:lnTo>
                  <a:lnTo>
                    <a:pt x="28058" y="27216"/>
                  </a:lnTo>
                  <a:lnTo>
                    <a:pt x="27786" y="27540"/>
                  </a:lnTo>
                  <a:lnTo>
                    <a:pt x="27507" y="27854"/>
                  </a:lnTo>
                  <a:lnTo>
                    <a:pt x="27223" y="28160"/>
                  </a:lnTo>
                  <a:lnTo>
                    <a:pt x="26932" y="28456"/>
                  </a:lnTo>
                  <a:lnTo>
                    <a:pt x="26635" y="28752"/>
                  </a:lnTo>
                  <a:lnTo>
                    <a:pt x="26333" y="29038"/>
                  </a:lnTo>
                  <a:lnTo>
                    <a:pt x="26024" y="29316"/>
                  </a:lnTo>
                  <a:lnTo>
                    <a:pt x="25715" y="29584"/>
                  </a:lnTo>
                  <a:lnTo>
                    <a:pt x="25400" y="29843"/>
                  </a:lnTo>
                  <a:lnTo>
                    <a:pt x="25079" y="30102"/>
                  </a:lnTo>
                  <a:lnTo>
                    <a:pt x="24758" y="30343"/>
                  </a:lnTo>
                  <a:lnTo>
                    <a:pt x="24425" y="30583"/>
                  </a:lnTo>
                  <a:lnTo>
                    <a:pt x="24092" y="30815"/>
                  </a:lnTo>
                  <a:lnTo>
                    <a:pt x="23759" y="31037"/>
                  </a:lnTo>
                  <a:lnTo>
                    <a:pt x="23420" y="31249"/>
                  </a:lnTo>
                  <a:lnTo>
                    <a:pt x="23075" y="31453"/>
                  </a:lnTo>
                  <a:lnTo>
                    <a:pt x="22730" y="31647"/>
                  </a:lnTo>
                  <a:lnTo>
                    <a:pt x="22385" y="31832"/>
                  </a:lnTo>
                  <a:lnTo>
                    <a:pt x="22034" y="32008"/>
                  </a:lnTo>
                  <a:lnTo>
                    <a:pt x="21676" y="32174"/>
                  </a:lnTo>
                  <a:lnTo>
                    <a:pt x="21319" y="32341"/>
                  </a:lnTo>
                  <a:lnTo>
                    <a:pt x="20962" y="32489"/>
                  </a:lnTo>
                  <a:lnTo>
                    <a:pt x="20599" y="32628"/>
                  </a:lnTo>
                  <a:lnTo>
                    <a:pt x="20241" y="32757"/>
                  </a:lnTo>
                  <a:lnTo>
                    <a:pt x="19872" y="32887"/>
                  </a:lnTo>
                  <a:lnTo>
                    <a:pt x="19509" y="32998"/>
                  </a:lnTo>
                  <a:lnTo>
                    <a:pt x="19139" y="33100"/>
                  </a:lnTo>
                  <a:lnTo>
                    <a:pt x="18776" y="33192"/>
                  </a:lnTo>
                  <a:lnTo>
                    <a:pt x="18407" y="33275"/>
                  </a:lnTo>
                  <a:lnTo>
                    <a:pt x="18038" y="33349"/>
                  </a:lnTo>
                  <a:lnTo>
                    <a:pt x="17668" y="33414"/>
                  </a:lnTo>
                  <a:lnTo>
                    <a:pt x="17293" y="33470"/>
                  </a:lnTo>
                  <a:lnTo>
                    <a:pt x="16923" y="33507"/>
                  </a:lnTo>
                  <a:lnTo>
                    <a:pt x="16554" y="33544"/>
                  </a:lnTo>
                  <a:lnTo>
                    <a:pt x="16185" y="33562"/>
                  </a:lnTo>
                  <a:lnTo>
                    <a:pt x="15815" y="33571"/>
                  </a:lnTo>
                  <a:lnTo>
                    <a:pt x="15446" y="33571"/>
                  </a:lnTo>
                  <a:lnTo>
                    <a:pt x="15077" y="33562"/>
                  </a:lnTo>
                  <a:lnTo>
                    <a:pt x="14707" y="33544"/>
                  </a:lnTo>
                  <a:lnTo>
                    <a:pt x="14344" y="33516"/>
                  </a:lnTo>
                  <a:lnTo>
                    <a:pt x="13981" y="33470"/>
                  </a:lnTo>
                  <a:lnTo>
                    <a:pt x="13612" y="33414"/>
                  </a:lnTo>
                  <a:lnTo>
                    <a:pt x="13254" y="33349"/>
                  </a:lnTo>
                  <a:lnTo>
                    <a:pt x="12891" y="33275"/>
                  </a:lnTo>
                  <a:lnTo>
                    <a:pt x="12534" y="33183"/>
                  </a:lnTo>
                  <a:lnTo>
                    <a:pt x="12177" y="33081"/>
                  </a:lnTo>
                  <a:lnTo>
                    <a:pt x="11825" y="32970"/>
                  </a:lnTo>
                  <a:lnTo>
                    <a:pt x="11474" y="32850"/>
                  </a:lnTo>
                  <a:lnTo>
                    <a:pt x="11129" y="32711"/>
                  </a:lnTo>
                  <a:lnTo>
                    <a:pt x="11129" y="32711"/>
                  </a:lnTo>
                  <a:lnTo>
                    <a:pt x="10832" y="32582"/>
                  </a:lnTo>
                  <a:lnTo>
                    <a:pt x="10536" y="32452"/>
                  </a:lnTo>
                  <a:lnTo>
                    <a:pt x="10245" y="32304"/>
                  </a:lnTo>
                  <a:lnTo>
                    <a:pt x="9954" y="32156"/>
                  </a:lnTo>
                  <a:lnTo>
                    <a:pt x="9670" y="31999"/>
                  </a:lnTo>
                  <a:lnTo>
                    <a:pt x="9391" y="31823"/>
                  </a:lnTo>
                  <a:lnTo>
                    <a:pt x="9119" y="31647"/>
                  </a:lnTo>
                  <a:lnTo>
                    <a:pt x="8846" y="31471"/>
                  </a:lnTo>
                  <a:lnTo>
                    <a:pt x="8574" y="31277"/>
                  </a:lnTo>
                  <a:lnTo>
                    <a:pt x="8314" y="31074"/>
                  </a:lnTo>
                  <a:lnTo>
                    <a:pt x="8047" y="30870"/>
                  </a:lnTo>
                  <a:lnTo>
                    <a:pt x="7793" y="30657"/>
                  </a:lnTo>
                  <a:lnTo>
                    <a:pt x="7539" y="30435"/>
                  </a:lnTo>
                  <a:lnTo>
                    <a:pt x="7290" y="30204"/>
                  </a:lnTo>
                  <a:lnTo>
                    <a:pt x="7042" y="29964"/>
                  </a:lnTo>
                  <a:lnTo>
                    <a:pt x="6806" y="29714"/>
                  </a:lnTo>
                  <a:lnTo>
                    <a:pt x="6564" y="29464"/>
                  </a:lnTo>
                  <a:lnTo>
                    <a:pt x="6334" y="29196"/>
                  </a:lnTo>
                  <a:lnTo>
                    <a:pt x="6104" y="28927"/>
                  </a:lnTo>
                  <a:lnTo>
                    <a:pt x="5874" y="28650"/>
                  </a:lnTo>
                  <a:lnTo>
                    <a:pt x="5656" y="28372"/>
                  </a:lnTo>
                  <a:lnTo>
                    <a:pt x="5438" y="28076"/>
                  </a:lnTo>
                  <a:lnTo>
                    <a:pt x="5220" y="27780"/>
                  </a:lnTo>
                  <a:lnTo>
                    <a:pt x="5014" y="27466"/>
                  </a:lnTo>
                  <a:lnTo>
                    <a:pt x="4808" y="27151"/>
                  </a:lnTo>
                  <a:lnTo>
                    <a:pt x="4602" y="26837"/>
                  </a:lnTo>
                  <a:lnTo>
                    <a:pt x="4402" y="26504"/>
                  </a:lnTo>
                  <a:lnTo>
                    <a:pt x="4209" y="26171"/>
                  </a:lnTo>
                  <a:lnTo>
                    <a:pt x="4021" y="25819"/>
                  </a:lnTo>
                  <a:lnTo>
                    <a:pt x="3833" y="25468"/>
                  </a:lnTo>
                  <a:lnTo>
                    <a:pt x="3651" y="25116"/>
                  </a:lnTo>
                  <a:lnTo>
                    <a:pt x="3476" y="24746"/>
                  </a:lnTo>
                  <a:lnTo>
                    <a:pt x="3300" y="24376"/>
                  </a:lnTo>
                  <a:lnTo>
                    <a:pt x="3131" y="23997"/>
                  </a:lnTo>
                  <a:lnTo>
                    <a:pt x="2967" y="23608"/>
                  </a:lnTo>
                  <a:lnTo>
                    <a:pt x="2804" y="23210"/>
                  </a:lnTo>
                  <a:lnTo>
                    <a:pt x="2646" y="22813"/>
                  </a:lnTo>
                  <a:lnTo>
                    <a:pt x="2495" y="22396"/>
                  </a:lnTo>
                  <a:lnTo>
                    <a:pt x="2344" y="21980"/>
                  </a:lnTo>
                  <a:lnTo>
                    <a:pt x="2198" y="21564"/>
                  </a:lnTo>
                  <a:lnTo>
                    <a:pt x="2059" y="21129"/>
                  </a:lnTo>
                  <a:lnTo>
                    <a:pt x="1920" y="20694"/>
                  </a:lnTo>
                  <a:lnTo>
                    <a:pt x="1787" y="20250"/>
                  </a:lnTo>
                  <a:lnTo>
                    <a:pt x="1659" y="19797"/>
                  </a:lnTo>
                  <a:lnTo>
                    <a:pt x="1538" y="19344"/>
                  </a:lnTo>
                  <a:lnTo>
                    <a:pt x="1417" y="18881"/>
                  </a:lnTo>
                  <a:lnTo>
                    <a:pt x="1302" y="18409"/>
                  </a:lnTo>
                  <a:lnTo>
                    <a:pt x="1193" y="17928"/>
                  </a:lnTo>
                  <a:lnTo>
                    <a:pt x="1084" y="17438"/>
                  </a:lnTo>
                  <a:lnTo>
                    <a:pt x="981" y="16948"/>
                  </a:lnTo>
                  <a:lnTo>
                    <a:pt x="884" y="16448"/>
                  </a:lnTo>
                  <a:lnTo>
                    <a:pt x="788" y="15949"/>
                  </a:lnTo>
                  <a:lnTo>
                    <a:pt x="697" y="15430"/>
                  </a:lnTo>
                  <a:lnTo>
                    <a:pt x="612" y="14912"/>
                  </a:lnTo>
                  <a:lnTo>
                    <a:pt x="533" y="14394"/>
                  </a:lnTo>
                  <a:lnTo>
                    <a:pt x="455" y="13858"/>
                  </a:lnTo>
                  <a:lnTo>
                    <a:pt x="382" y="13321"/>
                  </a:lnTo>
                  <a:lnTo>
                    <a:pt x="315" y="12775"/>
                  </a:lnTo>
                  <a:lnTo>
                    <a:pt x="249" y="12230"/>
                  </a:lnTo>
                  <a:lnTo>
                    <a:pt x="194" y="11665"/>
                  </a:lnTo>
                  <a:lnTo>
                    <a:pt x="134" y="11101"/>
                  </a:lnTo>
                  <a:lnTo>
                    <a:pt x="85" y="10537"/>
                  </a:lnTo>
                  <a:lnTo>
                    <a:pt x="37" y="9954"/>
                  </a:lnTo>
                  <a:lnTo>
                    <a:pt x="0" y="9371"/>
                  </a:lnTo>
                  <a:lnTo>
                    <a:pt x="0" y="9371"/>
                  </a:lnTo>
                  <a:lnTo>
                    <a:pt x="321" y="9297"/>
                  </a:lnTo>
                  <a:lnTo>
                    <a:pt x="648" y="9223"/>
                  </a:lnTo>
                  <a:lnTo>
                    <a:pt x="963" y="9140"/>
                  </a:lnTo>
                  <a:lnTo>
                    <a:pt x="1278" y="9047"/>
                  </a:lnTo>
                  <a:lnTo>
                    <a:pt x="1593" y="8955"/>
                  </a:lnTo>
                  <a:lnTo>
                    <a:pt x="1902" y="8853"/>
                  </a:lnTo>
                  <a:lnTo>
                    <a:pt x="2204" y="8751"/>
                  </a:lnTo>
                  <a:lnTo>
                    <a:pt x="2501" y="8640"/>
                  </a:lnTo>
                  <a:lnTo>
                    <a:pt x="3088" y="8409"/>
                  </a:lnTo>
                  <a:lnTo>
                    <a:pt x="3664" y="8169"/>
                  </a:lnTo>
                  <a:lnTo>
                    <a:pt x="4221" y="7910"/>
                  </a:lnTo>
                  <a:lnTo>
                    <a:pt x="4766" y="7632"/>
                  </a:lnTo>
                  <a:lnTo>
                    <a:pt x="5292" y="7354"/>
                  </a:lnTo>
                  <a:lnTo>
                    <a:pt x="5801" y="7058"/>
                  </a:lnTo>
                  <a:lnTo>
                    <a:pt x="6297" y="6744"/>
                  </a:lnTo>
                  <a:lnTo>
                    <a:pt x="6782" y="6429"/>
                  </a:lnTo>
                  <a:lnTo>
                    <a:pt x="7248" y="6106"/>
                  </a:lnTo>
                  <a:lnTo>
                    <a:pt x="7696" y="5773"/>
                  </a:lnTo>
                  <a:lnTo>
                    <a:pt x="8132" y="5440"/>
                  </a:lnTo>
                  <a:lnTo>
                    <a:pt x="8556" y="5097"/>
                  </a:lnTo>
                  <a:lnTo>
                    <a:pt x="8961" y="4755"/>
                  </a:lnTo>
                  <a:lnTo>
                    <a:pt x="9349" y="4413"/>
                  </a:lnTo>
                  <a:lnTo>
                    <a:pt x="9724" y="4061"/>
                  </a:lnTo>
                  <a:lnTo>
                    <a:pt x="10088" y="3719"/>
                  </a:lnTo>
                  <a:lnTo>
                    <a:pt x="10427" y="3377"/>
                  </a:lnTo>
                  <a:lnTo>
                    <a:pt x="10760" y="3034"/>
                  </a:lnTo>
                  <a:lnTo>
                    <a:pt x="11075" y="2692"/>
                  </a:lnTo>
                  <a:lnTo>
                    <a:pt x="11371" y="2359"/>
                  </a:lnTo>
                  <a:lnTo>
                    <a:pt x="11656" y="2035"/>
                  </a:lnTo>
                  <a:lnTo>
                    <a:pt x="11928" y="1711"/>
                  </a:lnTo>
                  <a:lnTo>
                    <a:pt x="12177" y="1397"/>
                  </a:lnTo>
                  <a:lnTo>
                    <a:pt x="12419" y="1092"/>
                  </a:lnTo>
                  <a:lnTo>
                    <a:pt x="12643" y="805"/>
                  </a:lnTo>
                  <a:lnTo>
                    <a:pt x="12849" y="527"/>
                  </a:lnTo>
                  <a:lnTo>
                    <a:pt x="13218" y="0"/>
                  </a:lnTo>
                  <a:lnTo>
                    <a:pt x="13218" y="0"/>
                  </a:lnTo>
                  <a:lnTo>
                    <a:pt x="15216" y="185"/>
                  </a:lnTo>
                  <a:lnTo>
                    <a:pt x="16203" y="278"/>
                  </a:lnTo>
                  <a:lnTo>
                    <a:pt x="17184" y="379"/>
                  </a:lnTo>
                  <a:lnTo>
                    <a:pt x="18165" y="490"/>
                  </a:lnTo>
                  <a:lnTo>
                    <a:pt x="19139" y="601"/>
                  </a:lnTo>
                  <a:lnTo>
                    <a:pt x="20102" y="722"/>
                  </a:lnTo>
                  <a:lnTo>
                    <a:pt x="21065" y="842"/>
                  </a:lnTo>
                  <a:lnTo>
                    <a:pt x="22022" y="971"/>
                  </a:lnTo>
                  <a:lnTo>
                    <a:pt x="22978" y="1101"/>
                  </a:lnTo>
                  <a:lnTo>
                    <a:pt x="23923" y="1240"/>
                  </a:lnTo>
                  <a:lnTo>
                    <a:pt x="24861" y="1388"/>
                  </a:lnTo>
                  <a:lnTo>
                    <a:pt x="25800" y="1536"/>
                  </a:lnTo>
                  <a:lnTo>
                    <a:pt x="26732" y="1693"/>
                  </a:lnTo>
                  <a:lnTo>
                    <a:pt x="27652" y="1850"/>
                  </a:lnTo>
                  <a:lnTo>
                    <a:pt x="28573" y="2017"/>
                  </a:lnTo>
                  <a:lnTo>
                    <a:pt x="28573" y="20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6834;p67">
              <a:extLst>
                <a:ext uri="{FF2B5EF4-FFF2-40B4-BE49-F238E27FC236}">
                  <a16:creationId xmlns:a16="http://schemas.microsoft.com/office/drawing/2014/main" id="{A657C592-2354-183F-D302-06ED3E8047CF}"/>
                </a:ext>
              </a:extLst>
            </p:cNvPr>
            <p:cNvSpPr/>
            <p:nvPr/>
          </p:nvSpPr>
          <p:spPr>
            <a:xfrm>
              <a:off x="-681350" y="-4427550"/>
              <a:ext cx="569950" cy="769475"/>
            </a:xfrm>
            <a:custGeom>
              <a:avLst/>
              <a:gdLst/>
              <a:ahLst/>
              <a:cxnLst/>
              <a:rect l="l" t="t" r="r" b="b"/>
              <a:pathLst>
                <a:path w="22798" h="30779" fill="none" extrusionOk="0">
                  <a:moveTo>
                    <a:pt x="1" y="30778"/>
                  </a:moveTo>
                  <a:lnTo>
                    <a:pt x="1" y="23516"/>
                  </a:lnTo>
                  <a:lnTo>
                    <a:pt x="1" y="23516"/>
                  </a:lnTo>
                  <a:lnTo>
                    <a:pt x="7" y="22906"/>
                  </a:lnTo>
                  <a:lnTo>
                    <a:pt x="25" y="22304"/>
                  </a:lnTo>
                  <a:lnTo>
                    <a:pt x="49" y="21712"/>
                  </a:lnTo>
                  <a:lnTo>
                    <a:pt x="80" y="21111"/>
                  </a:lnTo>
                  <a:lnTo>
                    <a:pt x="128" y="20528"/>
                  </a:lnTo>
                  <a:lnTo>
                    <a:pt x="183" y="19936"/>
                  </a:lnTo>
                  <a:lnTo>
                    <a:pt x="243" y="19363"/>
                  </a:lnTo>
                  <a:lnTo>
                    <a:pt x="316" y="18780"/>
                  </a:lnTo>
                  <a:lnTo>
                    <a:pt x="401" y="18215"/>
                  </a:lnTo>
                  <a:lnTo>
                    <a:pt x="485" y="17642"/>
                  </a:lnTo>
                  <a:lnTo>
                    <a:pt x="588" y="17087"/>
                  </a:lnTo>
                  <a:lnTo>
                    <a:pt x="697" y="16532"/>
                  </a:lnTo>
                  <a:lnTo>
                    <a:pt x="812" y="15986"/>
                  </a:lnTo>
                  <a:lnTo>
                    <a:pt x="939" y="15440"/>
                  </a:lnTo>
                  <a:lnTo>
                    <a:pt x="1073" y="14904"/>
                  </a:lnTo>
                  <a:lnTo>
                    <a:pt x="1212" y="14376"/>
                  </a:lnTo>
                  <a:lnTo>
                    <a:pt x="1363" y="13849"/>
                  </a:lnTo>
                  <a:lnTo>
                    <a:pt x="1521" y="13331"/>
                  </a:lnTo>
                  <a:lnTo>
                    <a:pt x="1690" y="12822"/>
                  </a:lnTo>
                  <a:lnTo>
                    <a:pt x="1860" y="12313"/>
                  </a:lnTo>
                  <a:lnTo>
                    <a:pt x="2047" y="11823"/>
                  </a:lnTo>
                  <a:lnTo>
                    <a:pt x="2235" y="11333"/>
                  </a:lnTo>
                  <a:lnTo>
                    <a:pt x="2429" y="10852"/>
                  </a:lnTo>
                  <a:lnTo>
                    <a:pt x="2635" y="10380"/>
                  </a:lnTo>
                  <a:lnTo>
                    <a:pt x="2847" y="9917"/>
                  </a:lnTo>
                  <a:lnTo>
                    <a:pt x="3065" y="9455"/>
                  </a:lnTo>
                  <a:lnTo>
                    <a:pt x="3289" y="9011"/>
                  </a:lnTo>
                  <a:lnTo>
                    <a:pt x="3519" y="8567"/>
                  </a:lnTo>
                  <a:lnTo>
                    <a:pt x="3761" y="8141"/>
                  </a:lnTo>
                  <a:lnTo>
                    <a:pt x="4003" y="7716"/>
                  </a:lnTo>
                  <a:lnTo>
                    <a:pt x="4257" y="7299"/>
                  </a:lnTo>
                  <a:lnTo>
                    <a:pt x="4512" y="6902"/>
                  </a:lnTo>
                  <a:lnTo>
                    <a:pt x="4778" y="6504"/>
                  </a:lnTo>
                  <a:lnTo>
                    <a:pt x="5051" y="6115"/>
                  </a:lnTo>
                  <a:lnTo>
                    <a:pt x="5323" y="5745"/>
                  </a:lnTo>
                  <a:lnTo>
                    <a:pt x="5608" y="5375"/>
                  </a:lnTo>
                  <a:lnTo>
                    <a:pt x="5898" y="5024"/>
                  </a:lnTo>
                  <a:lnTo>
                    <a:pt x="6189" y="4682"/>
                  </a:lnTo>
                  <a:lnTo>
                    <a:pt x="6486" y="4348"/>
                  </a:lnTo>
                  <a:lnTo>
                    <a:pt x="6794" y="4025"/>
                  </a:lnTo>
                  <a:lnTo>
                    <a:pt x="7103" y="3710"/>
                  </a:lnTo>
                  <a:lnTo>
                    <a:pt x="7418" y="3414"/>
                  </a:lnTo>
                  <a:lnTo>
                    <a:pt x="7739" y="3127"/>
                  </a:lnTo>
                  <a:lnTo>
                    <a:pt x="8060" y="2850"/>
                  </a:lnTo>
                  <a:lnTo>
                    <a:pt x="8393" y="2582"/>
                  </a:lnTo>
                  <a:lnTo>
                    <a:pt x="8726" y="2323"/>
                  </a:lnTo>
                  <a:lnTo>
                    <a:pt x="9065" y="2082"/>
                  </a:lnTo>
                  <a:lnTo>
                    <a:pt x="9404" y="1851"/>
                  </a:lnTo>
                  <a:lnTo>
                    <a:pt x="9755" y="1638"/>
                  </a:lnTo>
                  <a:lnTo>
                    <a:pt x="10106" y="1434"/>
                  </a:lnTo>
                  <a:lnTo>
                    <a:pt x="10457" y="1240"/>
                  </a:lnTo>
                  <a:lnTo>
                    <a:pt x="10821" y="1064"/>
                  </a:lnTo>
                  <a:lnTo>
                    <a:pt x="11184" y="898"/>
                  </a:lnTo>
                  <a:lnTo>
                    <a:pt x="11547" y="741"/>
                  </a:lnTo>
                  <a:lnTo>
                    <a:pt x="11917" y="611"/>
                  </a:lnTo>
                  <a:lnTo>
                    <a:pt x="12292" y="482"/>
                  </a:lnTo>
                  <a:lnTo>
                    <a:pt x="12667" y="371"/>
                  </a:lnTo>
                  <a:lnTo>
                    <a:pt x="13049" y="278"/>
                  </a:lnTo>
                  <a:lnTo>
                    <a:pt x="13430" y="195"/>
                  </a:lnTo>
                  <a:lnTo>
                    <a:pt x="13818" y="121"/>
                  </a:lnTo>
                  <a:lnTo>
                    <a:pt x="14205" y="75"/>
                  </a:lnTo>
                  <a:lnTo>
                    <a:pt x="14599" y="38"/>
                  </a:lnTo>
                  <a:lnTo>
                    <a:pt x="14992" y="10"/>
                  </a:lnTo>
                  <a:lnTo>
                    <a:pt x="15386" y="1"/>
                  </a:lnTo>
                  <a:lnTo>
                    <a:pt x="22797" y="1"/>
                  </a:lnTo>
                  <a:lnTo>
                    <a:pt x="19860" y="17281"/>
                  </a:lnTo>
                  <a:lnTo>
                    <a:pt x="10621" y="17281"/>
                  </a:lnTo>
                  <a:lnTo>
                    <a:pt x="10621" y="17281"/>
                  </a:lnTo>
                  <a:lnTo>
                    <a:pt x="10470" y="17290"/>
                  </a:lnTo>
                  <a:lnTo>
                    <a:pt x="10324" y="17300"/>
                  </a:lnTo>
                  <a:lnTo>
                    <a:pt x="10179" y="17318"/>
                  </a:lnTo>
                  <a:lnTo>
                    <a:pt x="10034" y="17355"/>
                  </a:lnTo>
                  <a:lnTo>
                    <a:pt x="9894" y="17392"/>
                  </a:lnTo>
                  <a:lnTo>
                    <a:pt x="9755" y="17438"/>
                  </a:lnTo>
                  <a:lnTo>
                    <a:pt x="9616" y="17494"/>
                  </a:lnTo>
                  <a:lnTo>
                    <a:pt x="9477" y="17549"/>
                  </a:lnTo>
                  <a:lnTo>
                    <a:pt x="9343" y="17623"/>
                  </a:lnTo>
                  <a:lnTo>
                    <a:pt x="9210" y="17697"/>
                  </a:lnTo>
                  <a:lnTo>
                    <a:pt x="9077" y="17781"/>
                  </a:lnTo>
                  <a:lnTo>
                    <a:pt x="8950" y="17873"/>
                  </a:lnTo>
                  <a:lnTo>
                    <a:pt x="8823" y="17975"/>
                  </a:lnTo>
                  <a:lnTo>
                    <a:pt x="8702" y="18077"/>
                  </a:lnTo>
                  <a:lnTo>
                    <a:pt x="8581" y="18188"/>
                  </a:lnTo>
                  <a:lnTo>
                    <a:pt x="8459" y="18308"/>
                  </a:lnTo>
                  <a:lnTo>
                    <a:pt x="8344" y="18438"/>
                  </a:lnTo>
                  <a:lnTo>
                    <a:pt x="8235" y="18567"/>
                  </a:lnTo>
                  <a:lnTo>
                    <a:pt x="8126" y="18706"/>
                  </a:lnTo>
                  <a:lnTo>
                    <a:pt x="8023" y="18845"/>
                  </a:lnTo>
                  <a:lnTo>
                    <a:pt x="7921" y="19002"/>
                  </a:lnTo>
                  <a:lnTo>
                    <a:pt x="7824" y="19159"/>
                  </a:lnTo>
                  <a:lnTo>
                    <a:pt x="7727" y="19316"/>
                  </a:lnTo>
                  <a:lnTo>
                    <a:pt x="7636" y="19483"/>
                  </a:lnTo>
                  <a:lnTo>
                    <a:pt x="7551" y="19659"/>
                  </a:lnTo>
                  <a:lnTo>
                    <a:pt x="7466" y="19844"/>
                  </a:lnTo>
                  <a:lnTo>
                    <a:pt x="7388" y="20029"/>
                  </a:lnTo>
                  <a:lnTo>
                    <a:pt x="7315" y="20214"/>
                  </a:lnTo>
                  <a:lnTo>
                    <a:pt x="7248" y="20408"/>
                  </a:lnTo>
                  <a:lnTo>
                    <a:pt x="7182" y="20611"/>
                  </a:lnTo>
                  <a:lnTo>
                    <a:pt x="7121" y="20815"/>
                  </a:lnTo>
                  <a:lnTo>
                    <a:pt x="7067" y="21018"/>
                  </a:lnTo>
                  <a:lnTo>
                    <a:pt x="4627" y="30778"/>
                  </a:lnTo>
                  <a:lnTo>
                    <a:pt x="1" y="307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6835;p67">
              <a:extLst>
                <a:ext uri="{FF2B5EF4-FFF2-40B4-BE49-F238E27FC236}">
                  <a16:creationId xmlns:a16="http://schemas.microsoft.com/office/drawing/2014/main" id="{46E1DBF1-F2F8-D51D-E200-C9666BABB669}"/>
                </a:ext>
              </a:extLst>
            </p:cNvPr>
            <p:cNvSpPr/>
            <p:nvPr/>
          </p:nvSpPr>
          <p:spPr>
            <a:xfrm>
              <a:off x="-681350" y="-3658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6836;p67">
              <a:extLst>
                <a:ext uri="{FF2B5EF4-FFF2-40B4-BE49-F238E27FC236}">
                  <a16:creationId xmlns:a16="http://schemas.microsoft.com/office/drawing/2014/main" id="{407D5A7B-3E28-B00B-D1B5-B51D58698FF4}"/>
                </a:ext>
              </a:extLst>
            </p:cNvPr>
            <p:cNvSpPr/>
            <p:nvPr/>
          </p:nvSpPr>
          <p:spPr>
            <a:xfrm>
              <a:off x="-3894900" y="-1040350"/>
              <a:ext cx="398600" cy="1278475"/>
            </a:xfrm>
            <a:custGeom>
              <a:avLst/>
              <a:gdLst/>
              <a:ahLst/>
              <a:cxnLst/>
              <a:rect l="l" t="t" r="r" b="b"/>
              <a:pathLst>
                <a:path w="15944" h="51139" extrusionOk="0">
                  <a:moveTo>
                    <a:pt x="12147" y="0"/>
                  </a:moveTo>
                  <a:lnTo>
                    <a:pt x="11965" y="10"/>
                  </a:lnTo>
                  <a:lnTo>
                    <a:pt x="11783" y="28"/>
                  </a:lnTo>
                  <a:lnTo>
                    <a:pt x="11602" y="56"/>
                  </a:lnTo>
                  <a:lnTo>
                    <a:pt x="11426" y="102"/>
                  </a:lnTo>
                  <a:lnTo>
                    <a:pt x="11245" y="167"/>
                  </a:lnTo>
                  <a:lnTo>
                    <a:pt x="11069" y="232"/>
                  </a:lnTo>
                  <a:lnTo>
                    <a:pt x="10893" y="324"/>
                  </a:lnTo>
                  <a:lnTo>
                    <a:pt x="10724" y="417"/>
                  </a:lnTo>
                  <a:lnTo>
                    <a:pt x="10554" y="528"/>
                  </a:lnTo>
                  <a:lnTo>
                    <a:pt x="10391" y="657"/>
                  </a:lnTo>
                  <a:lnTo>
                    <a:pt x="10227" y="787"/>
                  </a:lnTo>
                  <a:lnTo>
                    <a:pt x="10070" y="935"/>
                  </a:lnTo>
                  <a:lnTo>
                    <a:pt x="9913" y="1101"/>
                  </a:lnTo>
                  <a:lnTo>
                    <a:pt x="9767" y="1277"/>
                  </a:lnTo>
                  <a:lnTo>
                    <a:pt x="9622" y="1462"/>
                  </a:lnTo>
                  <a:lnTo>
                    <a:pt x="9483" y="1656"/>
                  </a:lnTo>
                  <a:lnTo>
                    <a:pt x="9349" y="1869"/>
                  </a:lnTo>
                  <a:lnTo>
                    <a:pt x="9222" y="2091"/>
                  </a:lnTo>
                  <a:lnTo>
                    <a:pt x="9101" y="2322"/>
                  </a:lnTo>
                  <a:lnTo>
                    <a:pt x="8677" y="3192"/>
                  </a:lnTo>
                  <a:lnTo>
                    <a:pt x="8272" y="4061"/>
                  </a:lnTo>
                  <a:lnTo>
                    <a:pt x="7878" y="4931"/>
                  </a:lnTo>
                  <a:lnTo>
                    <a:pt x="7497" y="5791"/>
                  </a:lnTo>
                  <a:lnTo>
                    <a:pt x="7127" y="6661"/>
                  </a:lnTo>
                  <a:lnTo>
                    <a:pt x="6770" y="7521"/>
                  </a:lnTo>
                  <a:lnTo>
                    <a:pt x="6431" y="8382"/>
                  </a:lnTo>
                  <a:lnTo>
                    <a:pt x="6098" y="9242"/>
                  </a:lnTo>
                  <a:lnTo>
                    <a:pt x="5777" y="10102"/>
                  </a:lnTo>
                  <a:lnTo>
                    <a:pt x="5468" y="10953"/>
                  </a:lnTo>
                  <a:lnTo>
                    <a:pt x="5166" y="11804"/>
                  </a:lnTo>
                  <a:lnTo>
                    <a:pt x="4881" y="12656"/>
                  </a:lnTo>
                  <a:lnTo>
                    <a:pt x="4603" y="13497"/>
                  </a:lnTo>
                  <a:lnTo>
                    <a:pt x="4342" y="14339"/>
                  </a:lnTo>
                  <a:lnTo>
                    <a:pt x="4082" y="15181"/>
                  </a:lnTo>
                  <a:lnTo>
                    <a:pt x="3840" y="16014"/>
                  </a:lnTo>
                  <a:lnTo>
                    <a:pt x="3604" y="16837"/>
                  </a:lnTo>
                  <a:lnTo>
                    <a:pt x="3380" y="17660"/>
                  </a:lnTo>
                  <a:lnTo>
                    <a:pt x="3162" y="18474"/>
                  </a:lnTo>
                  <a:lnTo>
                    <a:pt x="2956" y="19288"/>
                  </a:lnTo>
                  <a:lnTo>
                    <a:pt x="2762" y="20093"/>
                  </a:lnTo>
                  <a:lnTo>
                    <a:pt x="2574" y="20898"/>
                  </a:lnTo>
                  <a:lnTo>
                    <a:pt x="2393" y="21694"/>
                  </a:lnTo>
                  <a:lnTo>
                    <a:pt x="2223" y="22480"/>
                  </a:lnTo>
                  <a:lnTo>
                    <a:pt x="2060" y="23257"/>
                  </a:lnTo>
                  <a:lnTo>
                    <a:pt x="1908" y="24034"/>
                  </a:lnTo>
                  <a:lnTo>
                    <a:pt x="1757" y="24793"/>
                  </a:lnTo>
                  <a:lnTo>
                    <a:pt x="1624" y="25551"/>
                  </a:lnTo>
                  <a:lnTo>
                    <a:pt x="1490" y="26300"/>
                  </a:lnTo>
                  <a:lnTo>
                    <a:pt x="1363" y="27050"/>
                  </a:lnTo>
                  <a:lnTo>
                    <a:pt x="1248" y="27781"/>
                  </a:lnTo>
                  <a:lnTo>
                    <a:pt x="1139" y="28502"/>
                  </a:lnTo>
                  <a:lnTo>
                    <a:pt x="1036" y="29215"/>
                  </a:lnTo>
                  <a:lnTo>
                    <a:pt x="939" y="29927"/>
                  </a:lnTo>
                  <a:lnTo>
                    <a:pt x="849" y="30621"/>
                  </a:lnTo>
                  <a:lnTo>
                    <a:pt x="764" y="31305"/>
                  </a:lnTo>
                  <a:lnTo>
                    <a:pt x="685" y="31981"/>
                  </a:lnTo>
                  <a:lnTo>
                    <a:pt x="613" y="32647"/>
                  </a:lnTo>
                  <a:lnTo>
                    <a:pt x="546" y="33303"/>
                  </a:lnTo>
                  <a:lnTo>
                    <a:pt x="479" y="33942"/>
                  </a:lnTo>
                  <a:lnTo>
                    <a:pt x="425" y="34580"/>
                  </a:lnTo>
                  <a:lnTo>
                    <a:pt x="370" y="35200"/>
                  </a:lnTo>
                  <a:lnTo>
                    <a:pt x="279" y="36402"/>
                  </a:lnTo>
                  <a:lnTo>
                    <a:pt x="207" y="37559"/>
                  </a:lnTo>
                  <a:lnTo>
                    <a:pt x="146" y="38660"/>
                  </a:lnTo>
                  <a:lnTo>
                    <a:pt x="98" y="39705"/>
                  </a:lnTo>
                  <a:lnTo>
                    <a:pt x="62" y="40695"/>
                  </a:lnTo>
                  <a:lnTo>
                    <a:pt x="37" y="41629"/>
                  </a:lnTo>
                  <a:lnTo>
                    <a:pt x="19" y="42499"/>
                  </a:lnTo>
                  <a:lnTo>
                    <a:pt x="7" y="43304"/>
                  </a:lnTo>
                  <a:lnTo>
                    <a:pt x="7" y="44044"/>
                  </a:lnTo>
                  <a:lnTo>
                    <a:pt x="1" y="45320"/>
                  </a:lnTo>
                  <a:lnTo>
                    <a:pt x="7" y="45626"/>
                  </a:lnTo>
                  <a:lnTo>
                    <a:pt x="19" y="45922"/>
                  </a:lnTo>
                  <a:lnTo>
                    <a:pt x="43" y="46208"/>
                  </a:lnTo>
                  <a:lnTo>
                    <a:pt x="80" y="46495"/>
                  </a:lnTo>
                  <a:lnTo>
                    <a:pt x="122" y="46773"/>
                  </a:lnTo>
                  <a:lnTo>
                    <a:pt x="171" y="47050"/>
                  </a:lnTo>
                  <a:lnTo>
                    <a:pt x="231" y="47318"/>
                  </a:lnTo>
                  <a:lnTo>
                    <a:pt x="304" y="47587"/>
                  </a:lnTo>
                  <a:lnTo>
                    <a:pt x="376" y="47846"/>
                  </a:lnTo>
                  <a:lnTo>
                    <a:pt x="461" y="48095"/>
                  </a:lnTo>
                  <a:lnTo>
                    <a:pt x="552" y="48336"/>
                  </a:lnTo>
                  <a:lnTo>
                    <a:pt x="655" y="48577"/>
                  </a:lnTo>
                  <a:lnTo>
                    <a:pt x="758" y="48799"/>
                  </a:lnTo>
                  <a:lnTo>
                    <a:pt x="873" y="49021"/>
                  </a:lnTo>
                  <a:lnTo>
                    <a:pt x="988" y="49233"/>
                  </a:lnTo>
                  <a:lnTo>
                    <a:pt x="1115" y="49437"/>
                  </a:lnTo>
                  <a:lnTo>
                    <a:pt x="1248" y="49622"/>
                  </a:lnTo>
                  <a:lnTo>
                    <a:pt x="1388" y="49807"/>
                  </a:lnTo>
                  <a:lnTo>
                    <a:pt x="1533" y="49983"/>
                  </a:lnTo>
                  <a:lnTo>
                    <a:pt x="1678" y="50140"/>
                  </a:lnTo>
                  <a:lnTo>
                    <a:pt x="1836" y="50297"/>
                  </a:lnTo>
                  <a:lnTo>
                    <a:pt x="1993" y="50436"/>
                  </a:lnTo>
                  <a:lnTo>
                    <a:pt x="2156" y="50565"/>
                  </a:lnTo>
                  <a:lnTo>
                    <a:pt x="2326" y="50676"/>
                  </a:lnTo>
                  <a:lnTo>
                    <a:pt x="2496" y="50778"/>
                  </a:lnTo>
                  <a:lnTo>
                    <a:pt x="2677" y="50871"/>
                  </a:lnTo>
                  <a:lnTo>
                    <a:pt x="2853" y="50954"/>
                  </a:lnTo>
                  <a:lnTo>
                    <a:pt x="3040" y="51019"/>
                  </a:lnTo>
                  <a:lnTo>
                    <a:pt x="3228" y="51065"/>
                  </a:lnTo>
                  <a:lnTo>
                    <a:pt x="3416" y="51102"/>
                  </a:lnTo>
                  <a:lnTo>
                    <a:pt x="3610" y="51130"/>
                  </a:lnTo>
                  <a:lnTo>
                    <a:pt x="3803" y="51139"/>
                  </a:lnTo>
                  <a:lnTo>
                    <a:pt x="4003" y="51130"/>
                  </a:lnTo>
                  <a:lnTo>
                    <a:pt x="4197" y="51102"/>
                  </a:lnTo>
                  <a:lnTo>
                    <a:pt x="4385" y="51065"/>
                  </a:lnTo>
                  <a:lnTo>
                    <a:pt x="4572" y="51019"/>
                  </a:lnTo>
                  <a:lnTo>
                    <a:pt x="4754" y="50954"/>
                  </a:lnTo>
                  <a:lnTo>
                    <a:pt x="4936" y="50871"/>
                  </a:lnTo>
                  <a:lnTo>
                    <a:pt x="5111" y="50778"/>
                  </a:lnTo>
                  <a:lnTo>
                    <a:pt x="5287" y="50676"/>
                  </a:lnTo>
                  <a:lnTo>
                    <a:pt x="5456" y="50565"/>
                  </a:lnTo>
                  <a:lnTo>
                    <a:pt x="5620" y="50436"/>
                  </a:lnTo>
                  <a:lnTo>
                    <a:pt x="5777" y="50297"/>
                  </a:lnTo>
                  <a:lnTo>
                    <a:pt x="5935" y="50140"/>
                  </a:lnTo>
                  <a:lnTo>
                    <a:pt x="6080" y="49983"/>
                  </a:lnTo>
                  <a:lnTo>
                    <a:pt x="6225" y="49807"/>
                  </a:lnTo>
                  <a:lnTo>
                    <a:pt x="6365" y="49622"/>
                  </a:lnTo>
                  <a:lnTo>
                    <a:pt x="6492" y="49437"/>
                  </a:lnTo>
                  <a:lnTo>
                    <a:pt x="6619" y="49233"/>
                  </a:lnTo>
                  <a:lnTo>
                    <a:pt x="6740" y="49021"/>
                  </a:lnTo>
                  <a:lnTo>
                    <a:pt x="6855" y="48799"/>
                  </a:lnTo>
                  <a:lnTo>
                    <a:pt x="6958" y="48577"/>
                  </a:lnTo>
                  <a:lnTo>
                    <a:pt x="7061" y="48336"/>
                  </a:lnTo>
                  <a:lnTo>
                    <a:pt x="7152" y="48095"/>
                  </a:lnTo>
                  <a:lnTo>
                    <a:pt x="7236" y="47846"/>
                  </a:lnTo>
                  <a:lnTo>
                    <a:pt x="7309" y="47587"/>
                  </a:lnTo>
                  <a:lnTo>
                    <a:pt x="7376" y="47318"/>
                  </a:lnTo>
                  <a:lnTo>
                    <a:pt x="7436" y="47050"/>
                  </a:lnTo>
                  <a:lnTo>
                    <a:pt x="7491" y="46773"/>
                  </a:lnTo>
                  <a:lnTo>
                    <a:pt x="7533" y="46495"/>
                  </a:lnTo>
                  <a:lnTo>
                    <a:pt x="7563" y="46208"/>
                  </a:lnTo>
                  <a:lnTo>
                    <a:pt x="7588" y="45922"/>
                  </a:lnTo>
                  <a:lnTo>
                    <a:pt x="7606" y="45626"/>
                  </a:lnTo>
                  <a:lnTo>
                    <a:pt x="7612" y="45320"/>
                  </a:lnTo>
                  <a:lnTo>
                    <a:pt x="7612" y="44164"/>
                  </a:lnTo>
                  <a:lnTo>
                    <a:pt x="7618" y="43498"/>
                  </a:lnTo>
                  <a:lnTo>
                    <a:pt x="7624" y="42795"/>
                  </a:lnTo>
                  <a:lnTo>
                    <a:pt x="7636" y="42036"/>
                  </a:lnTo>
                  <a:lnTo>
                    <a:pt x="7660" y="41231"/>
                  </a:lnTo>
                  <a:lnTo>
                    <a:pt x="7690" y="40380"/>
                  </a:lnTo>
                  <a:lnTo>
                    <a:pt x="7727" y="39492"/>
                  </a:lnTo>
                  <a:lnTo>
                    <a:pt x="7775" y="38558"/>
                  </a:lnTo>
                  <a:lnTo>
                    <a:pt x="7842" y="37577"/>
                  </a:lnTo>
                  <a:lnTo>
                    <a:pt x="7915" y="36569"/>
                  </a:lnTo>
                  <a:lnTo>
                    <a:pt x="8011" y="35514"/>
                  </a:lnTo>
                  <a:lnTo>
                    <a:pt x="8114" y="34432"/>
                  </a:lnTo>
                  <a:lnTo>
                    <a:pt x="8175" y="33877"/>
                  </a:lnTo>
                  <a:lnTo>
                    <a:pt x="8241" y="33313"/>
                  </a:lnTo>
                  <a:lnTo>
                    <a:pt x="8314" y="32748"/>
                  </a:lnTo>
                  <a:lnTo>
                    <a:pt x="8387" y="32166"/>
                  </a:lnTo>
                  <a:lnTo>
                    <a:pt x="8472" y="31583"/>
                  </a:lnTo>
                  <a:lnTo>
                    <a:pt x="8556" y="30981"/>
                  </a:lnTo>
                  <a:lnTo>
                    <a:pt x="8647" y="30380"/>
                  </a:lnTo>
                  <a:lnTo>
                    <a:pt x="8744" y="29779"/>
                  </a:lnTo>
                  <a:lnTo>
                    <a:pt x="8847" y="29159"/>
                  </a:lnTo>
                  <a:lnTo>
                    <a:pt x="8956" y="28539"/>
                  </a:lnTo>
                  <a:lnTo>
                    <a:pt x="9071" y="27910"/>
                  </a:lnTo>
                  <a:lnTo>
                    <a:pt x="9192" y="27281"/>
                  </a:lnTo>
                  <a:lnTo>
                    <a:pt x="9325" y="26643"/>
                  </a:lnTo>
                  <a:lnTo>
                    <a:pt x="9458" y="25995"/>
                  </a:lnTo>
                  <a:lnTo>
                    <a:pt x="9598" y="25338"/>
                  </a:lnTo>
                  <a:lnTo>
                    <a:pt x="9749" y="24682"/>
                  </a:lnTo>
                  <a:lnTo>
                    <a:pt x="9907" y="24025"/>
                  </a:lnTo>
                  <a:lnTo>
                    <a:pt x="10070" y="23359"/>
                  </a:lnTo>
                  <a:lnTo>
                    <a:pt x="10240" y="22683"/>
                  </a:lnTo>
                  <a:lnTo>
                    <a:pt x="10421" y="22008"/>
                  </a:lnTo>
                  <a:lnTo>
                    <a:pt x="10609" y="21333"/>
                  </a:lnTo>
                  <a:lnTo>
                    <a:pt x="10803" y="20648"/>
                  </a:lnTo>
                  <a:lnTo>
                    <a:pt x="11008" y="19954"/>
                  </a:lnTo>
                  <a:lnTo>
                    <a:pt x="11220" y="19261"/>
                  </a:lnTo>
                  <a:lnTo>
                    <a:pt x="11444" y="18567"/>
                  </a:lnTo>
                  <a:lnTo>
                    <a:pt x="11675" y="17873"/>
                  </a:lnTo>
                  <a:lnTo>
                    <a:pt x="11911" y="17170"/>
                  </a:lnTo>
                  <a:lnTo>
                    <a:pt x="12159" y="16467"/>
                  </a:lnTo>
                  <a:lnTo>
                    <a:pt x="12419" y="15755"/>
                  </a:lnTo>
                  <a:lnTo>
                    <a:pt x="12686" y="15042"/>
                  </a:lnTo>
                  <a:lnTo>
                    <a:pt x="12958" y="14330"/>
                  </a:lnTo>
                  <a:lnTo>
                    <a:pt x="13249" y="13618"/>
                  </a:lnTo>
                  <a:lnTo>
                    <a:pt x="13545" y="12905"/>
                  </a:lnTo>
                  <a:lnTo>
                    <a:pt x="13848" y="12184"/>
                  </a:lnTo>
                  <a:lnTo>
                    <a:pt x="14169" y="11462"/>
                  </a:lnTo>
                  <a:lnTo>
                    <a:pt x="14496" y="10741"/>
                  </a:lnTo>
                  <a:lnTo>
                    <a:pt x="14835" y="10019"/>
                  </a:lnTo>
                  <a:lnTo>
                    <a:pt x="15186" y="9297"/>
                  </a:lnTo>
                  <a:lnTo>
                    <a:pt x="15295" y="9057"/>
                  </a:lnTo>
                  <a:lnTo>
                    <a:pt x="15404" y="8807"/>
                  </a:lnTo>
                  <a:lnTo>
                    <a:pt x="15495" y="8548"/>
                  </a:lnTo>
                  <a:lnTo>
                    <a:pt x="15580" y="8289"/>
                  </a:lnTo>
                  <a:lnTo>
                    <a:pt x="15659" y="8030"/>
                  </a:lnTo>
                  <a:lnTo>
                    <a:pt x="15725" y="7762"/>
                  </a:lnTo>
                  <a:lnTo>
                    <a:pt x="15786" y="7484"/>
                  </a:lnTo>
                  <a:lnTo>
                    <a:pt x="15834" y="7216"/>
                  </a:lnTo>
                  <a:lnTo>
                    <a:pt x="15870" y="6938"/>
                  </a:lnTo>
                  <a:lnTo>
                    <a:pt x="15907" y="6661"/>
                  </a:lnTo>
                  <a:lnTo>
                    <a:pt x="15925" y="6383"/>
                  </a:lnTo>
                  <a:lnTo>
                    <a:pt x="15943" y="6106"/>
                  </a:lnTo>
                  <a:lnTo>
                    <a:pt x="15943" y="5819"/>
                  </a:lnTo>
                  <a:lnTo>
                    <a:pt x="15943" y="5542"/>
                  </a:lnTo>
                  <a:lnTo>
                    <a:pt x="15925" y="5264"/>
                  </a:lnTo>
                  <a:lnTo>
                    <a:pt x="15907" y="4987"/>
                  </a:lnTo>
                  <a:lnTo>
                    <a:pt x="15876" y="4718"/>
                  </a:lnTo>
                  <a:lnTo>
                    <a:pt x="15840" y="4441"/>
                  </a:lnTo>
                  <a:lnTo>
                    <a:pt x="15792" y="4172"/>
                  </a:lnTo>
                  <a:lnTo>
                    <a:pt x="15737" y="3904"/>
                  </a:lnTo>
                  <a:lnTo>
                    <a:pt x="15671" y="3645"/>
                  </a:lnTo>
                  <a:lnTo>
                    <a:pt x="15598" y="3386"/>
                  </a:lnTo>
                  <a:lnTo>
                    <a:pt x="15519" y="3136"/>
                  </a:lnTo>
                  <a:lnTo>
                    <a:pt x="15428" y="2887"/>
                  </a:lnTo>
                  <a:lnTo>
                    <a:pt x="15332" y="2646"/>
                  </a:lnTo>
                  <a:lnTo>
                    <a:pt x="15223" y="2406"/>
                  </a:lnTo>
                  <a:lnTo>
                    <a:pt x="15114" y="2184"/>
                  </a:lnTo>
                  <a:lnTo>
                    <a:pt x="14993" y="1962"/>
                  </a:lnTo>
                  <a:lnTo>
                    <a:pt x="14859" y="1749"/>
                  </a:lnTo>
                  <a:lnTo>
                    <a:pt x="14720" y="1545"/>
                  </a:lnTo>
                  <a:lnTo>
                    <a:pt x="14575" y="1351"/>
                  </a:lnTo>
                  <a:lnTo>
                    <a:pt x="14423" y="1166"/>
                  </a:lnTo>
                  <a:lnTo>
                    <a:pt x="14266" y="990"/>
                  </a:lnTo>
                  <a:lnTo>
                    <a:pt x="14102" y="833"/>
                  </a:lnTo>
                  <a:lnTo>
                    <a:pt x="13933" y="685"/>
                  </a:lnTo>
                  <a:lnTo>
                    <a:pt x="13763" y="555"/>
                  </a:lnTo>
                  <a:lnTo>
                    <a:pt x="13594" y="435"/>
                  </a:lnTo>
                  <a:lnTo>
                    <a:pt x="13418" y="333"/>
                  </a:lnTo>
                  <a:lnTo>
                    <a:pt x="13237" y="250"/>
                  </a:lnTo>
                  <a:lnTo>
                    <a:pt x="13061" y="167"/>
                  </a:lnTo>
                  <a:lnTo>
                    <a:pt x="12879" y="111"/>
                  </a:lnTo>
                  <a:lnTo>
                    <a:pt x="12698" y="65"/>
                  </a:lnTo>
                  <a:lnTo>
                    <a:pt x="12516" y="28"/>
                  </a:lnTo>
                  <a:lnTo>
                    <a:pt x="12334" y="10"/>
                  </a:lnTo>
                  <a:lnTo>
                    <a:pt x="121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6837;p67">
              <a:extLst>
                <a:ext uri="{FF2B5EF4-FFF2-40B4-BE49-F238E27FC236}">
                  <a16:creationId xmlns:a16="http://schemas.microsoft.com/office/drawing/2014/main" id="{8EB1458A-3BF2-210F-34A5-45A0EFCA9AB1}"/>
                </a:ext>
              </a:extLst>
            </p:cNvPr>
            <p:cNvSpPr/>
            <p:nvPr/>
          </p:nvSpPr>
          <p:spPr>
            <a:xfrm>
              <a:off x="-3894900" y="-1040350"/>
              <a:ext cx="398600" cy="1278475"/>
            </a:xfrm>
            <a:custGeom>
              <a:avLst/>
              <a:gdLst/>
              <a:ahLst/>
              <a:cxnLst/>
              <a:rect l="l" t="t" r="r" b="b"/>
              <a:pathLst>
                <a:path w="15944" h="51139" fill="none" extrusionOk="0">
                  <a:moveTo>
                    <a:pt x="14423" y="1166"/>
                  </a:moveTo>
                  <a:lnTo>
                    <a:pt x="14423" y="1166"/>
                  </a:lnTo>
                  <a:lnTo>
                    <a:pt x="14266" y="990"/>
                  </a:lnTo>
                  <a:lnTo>
                    <a:pt x="14102" y="833"/>
                  </a:lnTo>
                  <a:lnTo>
                    <a:pt x="13933" y="685"/>
                  </a:lnTo>
                  <a:lnTo>
                    <a:pt x="13763" y="555"/>
                  </a:lnTo>
                  <a:lnTo>
                    <a:pt x="13594" y="435"/>
                  </a:lnTo>
                  <a:lnTo>
                    <a:pt x="13418" y="333"/>
                  </a:lnTo>
                  <a:lnTo>
                    <a:pt x="13237" y="250"/>
                  </a:lnTo>
                  <a:lnTo>
                    <a:pt x="13061" y="167"/>
                  </a:lnTo>
                  <a:lnTo>
                    <a:pt x="12879" y="111"/>
                  </a:lnTo>
                  <a:lnTo>
                    <a:pt x="12698" y="65"/>
                  </a:lnTo>
                  <a:lnTo>
                    <a:pt x="12516" y="28"/>
                  </a:lnTo>
                  <a:lnTo>
                    <a:pt x="12334" y="10"/>
                  </a:lnTo>
                  <a:lnTo>
                    <a:pt x="12147" y="0"/>
                  </a:lnTo>
                  <a:lnTo>
                    <a:pt x="11965" y="10"/>
                  </a:lnTo>
                  <a:lnTo>
                    <a:pt x="11783" y="28"/>
                  </a:lnTo>
                  <a:lnTo>
                    <a:pt x="11602" y="56"/>
                  </a:lnTo>
                  <a:lnTo>
                    <a:pt x="11426" y="102"/>
                  </a:lnTo>
                  <a:lnTo>
                    <a:pt x="11245" y="167"/>
                  </a:lnTo>
                  <a:lnTo>
                    <a:pt x="11069" y="232"/>
                  </a:lnTo>
                  <a:lnTo>
                    <a:pt x="10893" y="324"/>
                  </a:lnTo>
                  <a:lnTo>
                    <a:pt x="10724" y="417"/>
                  </a:lnTo>
                  <a:lnTo>
                    <a:pt x="10554" y="528"/>
                  </a:lnTo>
                  <a:lnTo>
                    <a:pt x="10391" y="657"/>
                  </a:lnTo>
                  <a:lnTo>
                    <a:pt x="10227" y="787"/>
                  </a:lnTo>
                  <a:lnTo>
                    <a:pt x="10070" y="935"/>
                  </a:lnTo>
                  <a:lnTo>
                    <a:pt x="9913" y="1101"/>
                  </a:lnTo>
                  <a:lnTo>
                    <a:pt x="9767" y="1277"/>
                  </a:lnTo>
                  <a:lnTo>
                    <a:pt x="9622" y="1462"/>
                  </a:lnTo>
                  <a:lnTo>
                    <a:pt x="9483" y="1656"/>
                  </a:lnTo>
                  <a:lnTo>
                    <a:pt x="9349" y="1869"/>
                  </a:lnTo>
                  <a:lnTo>
                    <a:pt x="9222" y="2091"/>
                  </a:lnTo>
                  <a:lnTo>
                    <a:pt x="9101" y="2322"/>
                  </a:lnTo>
                  <a:lnTo>
                    <a:pt x="9101" y="2322"/>
                  </a:lnTo>
                  <a:lnTo>
                    <a:pt x="8677" y="3192"/>
                  </a:lnTo>
                  <a:lnTo>
                    <a:pt x="8272" y="4061"/>
                  </a:lnTo>
                  <a:lnTo>
                    <a:pt x="7878" y="4931"/>
                  </a:lnTo>
                  <a:lnTo>
                    <a:pt x="7497" y="5791"/>
                  </a:lnTo>
                  <a:lnTo>
                    <a:pt x="7127" y="6661"/>
                  </a:lnTo>
                  <a:lnTo>
                    <a:pt x="6770" y="7521"/>
                  </a:lnTo>
                  <a:lnTo>
                    <a:pt x="6431" y="8382"/>
                  </a:lnTo>
                  <a:lnTo>
                    <a:pt x="6098" y="9242"/>
                  </a:lnTo>
                  <a:lnTo>
                    <a:pt x="5777" y="10102"/>
                  </a:lnTo>
                  <a:lnTo>
                    <a:pt x="5468" y="10953"/>
                  </a:lnTo>
                  <a:lnTo>
                    <a:pt x="5166" y="11804"/>
                  </a:lnTo>
                  <a:lnTo>
                    <a:pt x="4881" y="12656"/>
                  </a:lnTo>
                  <a:lnTo>
                    <a:pt x="4603" y="13497"/>
                  </a:lnTo>
                  <a:lnTo>
                    <a:pt x="4342" y="14339"/>
                  </a:lnTo>
                  <a:lnTo>
                    <a:pt x="4082" y="15181"/>
                  </a:lnTo>
                  <a:lnTo>
                    <a:pt x="3840" y="16014"/>
                  </a:lnTo>
                  <a:lnTo>
                    <a:pt x="3604" y="16837"/>
                  </a:lnTo>
                  <a:lnTo>
                    <a:pt x="3380" y="17660"/>
                  </a:lnTo>
                  <a:lnTo>
                    <a:pt x="3162" y="18474"/>
                  </a:lnTo>
                  <a:lnTo>
                    <a:pt x="2956" y="19288"/>
                  </a:lnTo>
                  <a:lnTo>
                    <a:pt x="2762" y="20093"/>
                  </a:lnTo>
                  <a:lnTo>
                    <a:pt x="2574" y="20898"/>
                  </a:lnTo>
                  <a:lnTo>
                    <a:pt x="2393" y="21694"/>
                  </a:lnTo>
                  <a:lnTo>
                    <a:pt x="2223" y="22480"/>
                  </a:lnTo>
                  <a:lnTo>
                    <a:pt x="2060" y="23257"/>
                  </a:lnTo>
                  <a:lnTo>
                    <a:pt x="1908" y="24034"/>
                  </a:lnTo>
                  <a:lnTo>
                    <a:pt x="1757" y="24793"/>
                  </a:lnTo>
                  <a:lnTo>
                    <a:pt x="1624" y="25551"/>
                  </a:lnTo>
                  <a:lnTo>
                    <a:pt x="1490" y="26300"/>
                  </a:lnTo>
                  <a:lnTo>
                    <a:pt x="1363" y="27050"/>
                  </a:lnTo>
                  <a:lnTo>
                    <a:pt x="1248" y="27781"/>
                  </a:lnTo>
                  <a:lnTo>
                    <a:pt x="1139" y="28502"/>
                  </a:lnTo>
                  <a:lnTo>
                    <a:pt x="1036" y="29215"/>
                  </a:lnTo>
                  <a:lnTo>
                    <a:pt x="939" y="29927"/>
                  </a:lnTo>
                  <a:lnTo>
                    <a:pt x="849" y="30621"/>
                  </a:lnTo>
                  <a:lnTo>
                    <a:pt x="764" y="31305"/>
                  </a:lnTo>
                  <a:lnTo>
                    <a:pt x="685" y="31981"/>
                  </a:lnTo>
                  <a:lnTo>
                    <a:pt x="613" y="32647"/>
                  </a:lnTo>
                  <a:lnTo>
                    <a:pt x="546" y="33303"/>
                  </a:lnTo>
                  <a:lnTo>
                    <a:pt x="479" y="33942"/>
                  </a:lnTo>
                  <a:lnTo>
                    <a:pt x="425" y="34580"/>
                  </a:lnTo>
                  <a:lnTo>
                    <a:pt x="370" y="35200"/>
                  </a:lnTo>
                  <a:lnTo>
                    <a:pt x="279" y="36402"/>
                  </a:lnTo>
                  <a:lnTo>
                    <a:pt x="207" y="37559"/>
                  </a:lnTo>
                  <a:lnTo>
                    <a:pt x="146" y="38660"/>
                  </a:lnTo>
                  <a:lnTo>
                    <a:pt x="98" y="39705"/>
                  </a:lnTo>
                  <a:lnTo>
                    <a:pt x="62" y="40695"/>
                  </a:lnTo>
                  <a:lnTo>
                    <a:pt x="37" y="41629"/>
                  </a:lnTo>
                  <a:lnTo>
                    <a:pt x="19" y="42499"/>
                  </a:lnTo>
                  <a:lnTo>
                    <a:pt x="7" y="43304"/>
                  </a:lnTo>
                  <a:lnTo>
                    <a:pt x="7" y="44044"/>
                  </a:lnTo>
                  <a:lnTo>
                    <a:pt x="1" y="45320"/>
                  </a:lnTo>
                  <a:lnTo>
                    <a:pt x="1" y="45320"/>
                  </a:lnTo>
                  <a:lnTo>
                    <a:pt x="7" y="45626"/>
                  </a:lnTo>
                  <a:lnTo>
                    <a:pt x="19" y="45922"/>
                  </a:lnTo>
                  <a:lnTo>
                    <a:pt x="43" y="46208"/>
                  </a:lnTo>
                  <a:lnTo>
                    <a:pt x="80" y="46495"/>
                  </a:lnTo>
                  <a:lnTo>
                    <a:pt x="122" y="46773"/>
                  </a:lnTo>
                  <a:lnTo>
                    <a:pt x="171" y="47050"/>
                  </a:lnTo>
                  <a:lnTo>
                    <a:pt x="231" y="47318"/>
                  </a:lnTo>
                  <a:lnTo>
                    <a:pt x="304" y="47587"/>
                  </a:lnTo>
                  <a:lnTo>
                    <a:pt x="376" y="47846"/>
                  </a:lnTo>
                  <a:lnTo>
                    <a:pt x="461" y="48095"/>
                  </a:lnTo>
                  <a:lnTo>
                    <a:pt x="552" y="48336"/>
                  </a:lnTo>
                  <a:lnTo>
                    <a:pt x="655" y="48577"/>
                  </a:lnTo>
                  <a:lnTo>
                    <a:pt x="758" y="48799"/>
                  </a:lnTo>
                  <a:lnTo>
                    <a:pt x="873" y="49021"/>
                  </a:lnTo>
                  <a:lnTo>
                    <a:pt x="988" y="49233"/>
                  </a:lnTo>
                  <a:lnTo>
                    <a:pt x="1115" y="49437"/>
                  </a:lnTo>
                  <a:lnTo>
                    <a:pt x="1248" y="49622"/>
                  </a:lnTo>
                  <a:lnTo>
                    <a:pt x="1388" y="49807"/>
                  </a:lnTo>
                  <a:lnTo>
                    <a:pt x="1533" y="49983"/>
                  </a:lnTo>
                  <a:lnTo>
                    <a:pt x="1678" y="50140"/>
                  </a:lnTo>
                  <a:lnTo>
                    <a:pt x="1836" y="50297"/>
                  </a:lnTo>
                  <a:lnTo>
                    <a:pt x="1993" y="50436"/>
                  </a:lnTo>
                  <a:lnTo>
                    <a:pt x="2156" y="50565"/>
                  </a:lnTo>
                  <a:lnTo>
                    <a:pt x="2326" y="50676"/>
                  </a:lnTo>
                  <a:lnTo>
                    <a:pt x="2496" y="50778"/>
                  </a:lnTo>
                  <a:lnTo>
                    <a:pt x="2677" y="50871"/>
                  </a:lnTo>
                  <a:lnTo>
                    <a:pt x="2853" y="50954"/>
                  </a:lnTo>
                  <a:lnTo>
                    <a:pt x="3040" y="51019"/>
                  </a:lnTo>
                  <a:lnTo>
                    <a:pt x="3228" y="51065"/>
                  </a:lnTo>
                  <a:lnTo>
                    <a:pt x="3416" y="51102"/>
                  </a:lnTo>
                  <a:lnTo>
                    <a:pt x="3610" y="51130"/>
                  </a:lnTo>
                  <a:lnTo>
                    <a:pt x="3803" y="51139"/>
                  </a:lnTo>
                  <a:lnTo>
                    <a:pt x="3803" y="51139"/>
                  </a:lnTo>
                  <a:lnTo>
                    <a:pt x="4003" y="51130"/>
                  </a:lnTo>
                  <a:lnTo>
                    <a:pt x="4197" y="51102"/>
                  </a:lnTo>
                  <a:lnTo>
                    <a:pt x="4385" y="51065"/>
                  </a:lnTo>
                  <a:lnTo>
                    <a:pt x="4572" y="51019"/>
                  </a:lnTo>
                  <a:lnTo>
                    <a:pt x="4754" y="50954"/>
                  </a:lnTo>
                  <a:lnTo>
                    <a:pt x="4936" y="50871"/>
                  </a:lnTo>
                  <a:lnTo>
                    <a:pt x="5111" y="50778"/>
                  </a:lnTo>
                  <a:lnTo>
                    <a:pt x="5287" y="50676"/>
                  </a:lnTo>
                  <a:lnTo>
                    <a:pt x="5456" y="50565"/>
                  </a:lnTo>
                  <a:lnTo>
                    <a:pt x="5620" y="50436"/>
                  </a:lnTo>
                  <a:lnTo>
                    <a:pt x="5777" y="50297"/>
                  </a:lnTo>
                  <a:lnTo>
                    <a:pt x="5935" y="50140"/>
                  </a:lnTo>
                  <a:lnTo>
                    <a:pt x="6080" y="49983"/>
                  </a:lnTo>
                  <a:lnTo>
                    <a:pt x="6225" y="49807"/>
                  </a:lnTo>
                  <a:lnTo>
                    <a:pt x="6365" y="49622"/>
                  </a:lnTo>
                  <a:lnTo>
                    <a:pt x="6492" y="49437"/>
                  </a:lnTo>
                  <a:lnTo>
                    <a:pt x="6619" y="49233"/>
                  </a:lnTo>
                  <a:lnTo>
                    <a:pt x="6740" y="49021"/>
                  </a:lnTo>
                  <a:lnTo>
                    <a:pt x="6855" y="48799"/>
                  </a:lnTo>
                  <a:lnTo>
                    <a:pt x="6958" y="48577"/>
                  </a:lnTo>
                  <a:lnTo>
                    <a:pt x="7061" y="48336"/>
                  </a:lnTo>
                  <a:lnTo>
                    <a:pt x="7152" y="48095"/>
                  </a:lnTo>
                  <a:lnTo>
                    <a:pt x="7236" y="47846"/>
                  </a:lnTo>
                  <a:lnTo>
                    <a:pt x="7309" y="47587"/>
                  </a:lnTo>
                  <a:lnTo>
                    <a:pt x="7376" y="47318"/>
                  </a:lnTo>
                  <a:lnTo>
                    <a:pt x="7436" y="47050"/>
                  </a:lnTo>
                  <a:lnTo>
                    <a:pt x="7491" y="46773"/>
                  </a:lnTo>
                  <a:lnTo>
                    <a:pt x="7533" y="46495"/>
                  </a:lnTo>
                  <a:lnTo>
                    <a:pt x="7563" y="46208"/>
                  </a:lnTo>
                  <a:lnTo>
                    <a:pt x="7588" y="45922"/>
                  </a:lnTo>
                  <a:lnTo>
                    <a:pt x="7606" y="45626"/>
                  </a:lnTo>
                  <a:lnTo>
                    <a:pt x="7612" y="45320"/>
                  </a:lnTo>
                  <a:lnTo>
                    <a:pt x="7612" y="45320"/>
                  </a:lnTo>
                  <a:lnTo>
                    <a:pt x="7612" y="44164"/>
                  </a:lnTo>
                  <a:lnTo>
                    <a:pt x="7618" y="43498"/>
                  </a:lnTo>
                  <a:lnTo>
                    <a:pt x="7624" y="42795"/>
                  </a:lnTo>
                  <a:lnTo>
                    <a:pt x="7636" y="42036"/>
                  </a:lnTo>
                  <a:lnTo>
                    <a:pt x="7660" y="41231"/>
                  </a:lnTo>
                  <a:lnTo>
                    <a:pt x="7690" y="40380"/>
                  </a:lnTo>
                  <a:lnTo>
                    <a:pt x="7727" y="39492"/>
                  </a:lnTo>
                  <a:lnTo>
                    <a:pt x="7775" y="38558"/>
                  </a:lnTo>
                  <a:lnTo>
                    <a:pt x="7842" y="37577"/>
                  </a:lnTo>
                  <a:lnTo>
                    <a:pt x="7915" y="36569"/>
                  </a:lnTo>
                  <a:lnTo>
                    <a:pt x="8011" y="35514"/>
                  </a:lnTo>
                  <a:lnTo>
                    <a:pt x="8114" y="34432"/>
                  </a:lnTo>
                  <a:lnTo>
                    <a:pt x="8175" y="33877"/>
                  </a:lnTo>
                  <a:lnTo>
                    <a:pt x="8241" y="33313"/>
                  </a:lnTo>
                  <a:lnTo>
                    <a:pt x="8314" y="32748"/>
                  </a:lnTo>
                  <a:lnTo>
                    <a:pt x="8387" y="32166"/>
                  </a:lnTo>
                  <a:lnTo>
                    <a:pt x="8472" y="31583"/>
                  </a:lnTo>
                  <a:lnTo>
                    <a:pt x="8556" y="30981"/>
                  </a:lnTo>
                  <a:lnTo>
                    <a:pt x="8647" y="30380"/>
                  </a:lnTo>
                  <a:lnTo>
                    <a:pt x="8744" y="29779"/>
                  </a:lnTo>
                  <a:lnTo>
                    <a:pt x="8847" y="29159"/>
                  </a:lnTo>
                  <a:lnTo>
                    <a:pt x="8956" y="28539"/>
                  </a:lnTo>
                  <a:lnTo>
                    <a:pt x="9071" y="27910"/>
                  </a:lnTo>
                  <a:lnTo>
                    <a:pt x="9192" y="27281"/>
                  </a:lnTo>
                  <a:lnTo>
                    <a:pt x="9325" y="26643"/>
                  </a:lnTo>
                  <a:lnTo>
                    <a:pt x="9458" y="25995"/>
                  </a:lnTo>
                  <a:lnTo>
                    <a:pt x="9598" y="25338"/>
                  </a:lnTo>
                  <a:lnTo>
                    <a:pt x="9749" y="24682"/>
                  </a:lnTo>
                  <a:lnTo>
                    <a:pt x="9907" y="24025"/>
                  </a:lnTo>
                  <a:lnTo>
                    <a:pt x="10070" y="23359"/>
                  </a:lnTo>
                  <a:lnTo>
                    <a:pt x="10240" y="22683"/>
                  </a:lnTo>
                  <a:lnTo>
                    <a:pt x="10421" y="22008"/>
                  </a:lnTo>
                  <a:lnTo>
                    <a:pt x="10609" y="21333"/>
                  </a:lnTo>
                  <a:lnTo>
                    <a:pt x="10803" y="20648"/>
                  </a:lnTo>
                  <a:lnTo>
                    <a:pt x="11008" y="19954"/>
                  </a:lnTo>
                  <a:lnTo>
                    <a:pt x="11220" y="19261"/>
                  </a:lnTo>
                  <a:lnTo>
                    <a:pt x="11444" y="18567"/>
                  </a:lnTo>
                  <a:lnTo>
                    <a:pt x="11675" y="17873"/>
                  </a:lnTo>
                  <a:lnTo>
                    <a:pt x="11911" y="17170"/>
                  </a:lnTo>
                  <a:lnTo>
                    <a:pt x="12159" y="16467"/>
                  </a:lnTo>
                  <a:lnTo>
                    <a:pt x="12419" y="15755"/>
                  </a:lnTo>
                  <a:lnTo>
                    <a:pt x="12686" y="15042"/>
                  </a:lnTo>
                  <a:lnTo>
                    <a:pt x="12958" y="14330"/>
                  </a:lnTo>
                  <a:lnTo>
                    <a:pt x="13249" y="13618"/>
                  </a:lnTo>
                  <a:lnTo>
                    <a:pt x="13545" y="12905"/>
                  </a:lnTo>
                  <a:lnTo>
                    <a:pt x="13848" y="12184"/>
                  </a:lnTo>
                  <a:lnTo>
                    <a:pt x="14169" y="11462"/>
                  </a:lnTo>
                  <a:lnTo>
                    <a:pt x="14496" y="10741"/>
                  </a:lnTo>
                  <a:lnTo>
                    <a:pt x="14835" y="10019"/>
                  </a:lnTo>
                  <a:lnTo>
                    <a:pt x="15186" y="9297"/>
                  </a:lnTo>
                  <a:lnTo>
                    <a:pt x="15186" y="9297"/>
                  </a:lnTo>
                  <a:lnTo>
                    <a:pt x="15295" y="9057"/>
                  </a:lnTo>
                  <a:lnTo>
                    <a:pt x="15404" y="8807"/>
                  </a:lnTo>
                  <a:lnTo>
                    <a:pt x="15495" y="8548"/>
                  </a:lnTo>
                  <a:lnTo>
                    <a:pt x="15580" y="8289"/>
                  </a:lnTo>
                  <a:lnTo>
                    <a:pt x="15659" y="8030"/>
                  </a:lnTo>
                  <a:lnTo>
                    <a:pt x="15725" y="7762"/>
                  </a:lnTo>
                  <a:lnTo>
                    <a:pt x="15786" y="7484"/>
                  </a:lnTo>
                  <a:lnTo>
                    <a:pt x="15834" y="7216"/>
                  </a:lnTo>
                  <a:lnTo>
                    <a:pt x="15870" y="6938"/>
                  </a:lnTo>
                  <a:lnTo>
                    <a:pt x="15907" y="6661"/>
                  </a:lnTo>
                  <a:lnTo>
                    <a:pt x="15925" y="6383"/>
                  </a:lnTo>
                  <a:lnTo>
                    <a:pt x="15943" y="6106"/>
                  </a:lnTo>
                  <a:lnTo>
                    <a:pt x="15943" y="5819"/>
                  </a:lnTo>
                  <a:lnTo>
                    <a:pt x="15943" y="5542"/>
                  </a:lnTo>
                  <a:lnTo>
                    <a:pt x="15925" y="5264"/>
                  </a:lnTo>
                  <a:lnTo>
                    <a:pt x="15907" y="4987"/>
                  </a:lnTo>
                  <a:lnTo>
                    <a:pt x="15876" y="4718"/>
                  </a:lnTo>
                  <a:lnTo>
                    <a:pt x="15840" y="4441"/>
                  </a:lnTo>
                  <a:lnTo>
                    <a:pt x="15792" y="4172"/>
                  </a:lnTo>
                  <a:lnTo>
                    <a:pt x="15737" y="3904"/>
                  </a:lnTo>
                  <a:lnTo>
                    <a:pt x="15671" y="3645"/>
                  </a:lnTo>
                  <a:lnTo>
                    <a:pt x="15598" y="3386"/>
                  </a:lnTo>
                  <a:lnTo>
                    <a:pt x="15519" y="3136"/>
                  </a:lnTo>
                  <a:lnTo>
                    <a:pt x="15428" y="2887"/>
                  </a:lnTo>
                  <a:lnTo>
                    <a:pt x="15332" y="2646"/>
                  </a:lnTo>
                  <a:lnTo>
                    <a:pt x="15223" y="2406"/>
                  </a:lnTo>
                  <a:lnTo>
                    <a:pt x="15114" y="2184"/>
                  </a:lnTo>
                  <a:lnTo>
                    <a:pt x="14993" y="1962"/>
                  </a:lnTo>
                  <a:lnTo>
                    <a:pt x="14859" y="1749"/>
                  </a:lnTo>
                  <a:lnTo>
                    <a:pt x="14720" y="1545"/>
                  </a:lnTo>
                  <a:lnTo>
                    <a:pt x="14575" y="1351"/>
                  </a:lnTo>
                  <a:lnTo>
                    <a:pt x="14423" y="1166"/>
                  </a:lnTo>
                  <a:lnTo>
                    <a:pt x="14423" y="11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6838;p67">
              <a:extLst>
                <a:ext uri="{FF2B5EF4-FFF2-40B4-BE49-F238E27FC236}">
                  <a16:creationId xmlns:a16="http://schemas.microsoft.com/office/drawing/2014/main" id="{6A17B0E8-0AAA-602F-3B00-099D1874B910}"/>
                </a:ext>
              </a:extLst>
            </p:cNvPr>
            <p:cNvSpPr/>
            <p:nvPr/>
          </p:nvSpPr>
          <p:spPr>
            <a:xfrm>
              <a:off x="-3534325" y="-1011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6839;p67">
              <a:extLst>
                <a:ext uri="{FF2B5EF4-FFF2-40B4-BE49-F238E27FC236}">
                  <a16:creationId xmlns:a16="http://schemas.microsoft.com/office/drawing/2014/main" id="{1DAA126F-2127-3783-7642-313D078F52E9}"/>
                </a:ext>
              </a:extLst>
            </p:cNvPr>
            <p:cNvSpPr/>
            <p:nvPr/>
          </p:nvSpPr>
          <p:spPr>
            <a:xfrm>
              <a:off x="793150" y="-1575750"/>
              <a:ext cx="801650" cy="1813875"/>
            </a:xfrm>
            <a:custGeom>
              <a:avLst/>
              <a:gdLst/>
              <a:ahLst/>
              <a:cxnLst/>
              <a:rect l="l" t="t" r="r" b="b"/>
              <a:pathLst>
                <a:path w="32066" h="72555" extrusionOk="0">
                  <a:moveTo>
                    <a:pt x="3766" y="1"/>
                  </a:moveTo>
                  <a:lnTo>
                    <a:pt x="3578" y="19"/>
                  </a:lnTo>
                  <a:lnTo>
                    <a:pt x="3397" y="38"/>
                  </a:lnTo>
                  <a:lnTo>
                    <a:pt x="3215" y="75"/>
                  </a:lnTo>
                  <a:lnTo>
                    <a:pt x="3040" y="121"/>
                  </a:lnTo>
                  <a:lnTo>
                    <a:pt x="2858" y="186"/>
                  </a:lnTo>
                  <a:lnTo>
                    <a:pt x="2682" y="260"/>
                  </a:lnTo>
                  <a:lnTo>
                    <a:pt x="2513" y="352"/>
                  </a:lnTo>
                  <a:lnTo>
                    <a:pt x="2337" y="454"/>
                  </a:lnTo>
                  <a:lnTo>
                    <a:pt x="2174" y="565"/>
                  </a:lnTo>
                  <a:lnTo>
                    <a:pt x="2010" y="694"/>
                  </a:lnTo>
                  <a:lnTo>
                    <a:pt x="1847" y="833"/>
                  </a:lnTo>
                  <a:lnTo>
                    <a:pt x="1695" y="981"/>
                  </a:lnTo>
                  <a:lnTo>
                    <a:pt x="1544" y="1148"/>
                  </a:lnTo>
                  <a:lnTo>
                    <a:pt x="1399" y="1314"/>
                  </a:lnTo>
                  <a:lnTo>
                    <a:pt x="1253" y="1499"/>
                  </a:lnTo>
                  <a:lnTo>
                    <a:pt x="1120" y="1703"/>
                  </a:lnTo>
                  <a:lnTo>
                    <a:pt x="987" y="1906"/>
                  </a:lnTo>
                  <a:lnTo>
                    <a:pt x="866" y="2128"/>
                  </a:lnTo>
                  <a:lnTo>
                    <a:pt x="745" y="2360"/>
                  </a:lnTo>
                  <a:lnTo>
                    <a:pt x="636" y="2600"/>
                  </a:lnTo>
                  <a:lnTo>
                    <a:pt x="533" y="2859"/>
                  </a:lnTo>
                  <a:lnTo>
                    <a:pt x="436" y="3118"/>
                  </a:lnTo>
                  <a:lnTo>
                    <a:pt x="351" y="3386"/>
                  </a:lnTo>
                  <a:lnTo>
                    <a:pt x="273" y="3655"/>
                  </a:lnTo>
                  <a:lnTo>
                    <a:pt x="206" y="3923"/>
                  </a:lnTo>
                  <a:lnTo>
                    <a:pt x="151" y="4201"/>
                  </a:lnTo>
                  <a:lnTo>
                    <a:pt x="103" y="4478"/>
                  </a:lnTo>
                  <a:lnTo>
                    <a:pt x="67" y="4756"/>
                  </a:lnTo>
                  <a:lnTo>
                    <a:pt x="36" y="5033"/>
                  </a:lnTo>
                  <a:lnTo>
                    <a:pt x="12" y="5320"/>
                  </a:lnTo>
                  <a:lnTo>
                    <a:pt x="0" y="5597"/>
                  </a:lnTo>
                  <a:lnTo>
                    <a:pt x="0" y="5875"/>
                  </a:lnTo>
                  <a:lnTo>
                    <a:pt x="6" y="6162"/>
                  </a:lnTo>
                  <a:lnTo>
                    <a:pt x="24" y="6439"/>
                  </a:lnTo>
                  <a:lnTo>
                    <a:pt x="49" y="6717"/>
                  </a:lnTo>
                  <a:lnTo>
                    <a:pt x="79" y="6985"/>
                  </a:lnTo>
                  <a:lnTo>
                    <a:pt x="121" y="7263"/>
                  </a:lnTo>
                  <a:lnTo>
                    <a:pt x="170" y="7531"/>
                  </a:lnTo>
                  <a:lnTo>
                    <a:pt x="230" y="7790"/>
                  </a:lnTo>
                  <a:lnTo>
                    <a:pt x="291" y="8049"/>
                  </a:lnTo>
                  <a:lnTo>
                    <a:pt x="369" y="8308"/>
                  </a:lnTo>
                  <a:lnTo>
                    <a:pt x="448" y="8558"/>
                  </a:lnTo>
                  <a:lnTo>
                    <a:pt x="539" y="8798"/>
                  </a:lnTo>
                  <a:lnTo>
                    <a:pt x="642" y="9039"/>
                  </a:lnTo>
                  <a:lnTo>
                    <a:pt x="745" y="9270"/>
                  </a:lnTo>
                  <a:lnTo>
                    <a:pt x="860" y="9492"/>
                  </a:lnTo>
                  <a:lnTo>
                    <a:pt x="981" y="9714"/>
                  </a:lnTo>
                  <a:lnTo>
                    <a:pt x="1108" y="9918"/>
                  </a:lnTo>
                  <a:lnTo>
                    <a:pt x="1247" y="10121"/>
                  </a:lnTo>
                  <a:lnTo>
                    <a:pt x="1393" y="10306"/>
                  </a:lnTo>
                  <a:lnTo>
                    <a:pt x="1544" y="10491"/>
                  </a:lnTo>
                  <a:lnTo>
                    <a:pt x="1702" y="10658"/>
                  </a:lnTo>
                  <a:lnTo>
                    <a:pt x="1865" y="10815"/>
                  </a:lnTo>
                  <a:lnTo>
                    <a:pt x="2319" y="11231"/>
                  </a:lnTo>
                  <a:lnTo>
                    <a:pt x="2767" y="11647"/>
                  </a:lnTo>
                  <a:lnTo>
                    <a:pt x="3209" y="12064"/>
                  </a:lnTo>
                  <a:lnTo>
                    <a:pt x="3645" y="12489"/>
                  </a:lnTo>
                  <a:lnTo>
                    <a:pt x="4081" y="12906"/>
                  </a:lnTo>
                  <a:lnTo>
                    <a:pt x="4505" y="13340"/>
                  </a:lnTo>
                  <a:lnTo>
                    <a:pt x="4929" y="13766"/>
                  </a:lnTo>
                  <a:lnTo>
                    <a:pt x="5353" y="14201"/>
                  </a:lnTo>
                  <a:lnTo>
                    <a:pt x="5764" y="14645"/>
                  </a:lnTo>
                  <a:lnTo>
                    <a:pt x="6176" y="15080"/>
                  </a:lnTo>
                  <a:lnTo>
                    <a:pt x="6588" y="15524"/>
                  </a:lnTo>
                  <a:lnTo>
                    <a:pt x="6987" y="15977"/>
                  </a:lnTo>
                  <a:lnTo>
                    <a:pt x="7387" y="16421"/>
                  </a:lnTo>
                  <a:lnTo>
                    <a:pt x="7780" y="16883"/>
                  </a:lnTo>
                  <a:lnTo>
                    <a:pt x="8168" y="17337"/>
                  </a:lnTo>
                  <a:lnTo>
                    <a:pt x="8549" y="17799"/>
                  </a:lnTo>
                  <a:lnTo>
                    <a:pt x="8931" y="18262"/>
                  </a:lnTo>
                  <a:lnTo>
                    <a:pt x="9306" y="18724"/>
                  </a:lnTo>
                  <a:lnTo>
                    <a:pt x="9676" y="19196"/>
                  </a:lnTo>
                  <a:lnTo>
                    <a:pt x="10045" y="19668"/>
                  </a:lnTo>
                  <a:lnTo>
                    <a:pt x="10408" y="20149"/>
                  </a:lnTo>
                  <a:lnTo>
                    <a:pt x="10765" y="20630"/>
                  </a:lnTo>
                  <a:lnTo>
                    <a:pt x="11117" y="21111"/>
                  </a:lnTo>
                  <a:lnTo>
                    <a:pt x="11468" y="21601"/>
                  </a:lnTo>
                  <a:lnTo>
                    <a:pt x="11813" y="22092"/>
                  </a:lnTo>
                  <a:lnTo>
                    <a:pt x="12152" y="22582"/>
                  </a:lnTo>
                  <a:lnTo>
                    <a:pt x="12485" y="23072"/>
                  </a:lnTo>
                  <a:lnTo>
                    <a:pt x="12818" y="23572"/>
                  </a:lnTo>
                  <a:lnTo>
                    <a:pt x="13145" y="24081"/>
                  </a:lnTo>
                  <a:lnTo>
                    <a:pt x="13466" y="24580"/>
                  </a:lnTo>
                  <a:lnTo>
                    <a:pt x="13781" y="25089"/>
                  </a:lnTo>
                  <a:lnTo>
                    <a:pt x="14096" y="25598"/>
                  </a:lnTo>
                  <a:lnTo>
                    <a:pt x="14404" y="26116"/>
                  </a:lnTo>
                  <a:lnTo>
                    <a:pt x="14707" y="26634"/>
                  </a:lnTo>
                  <a:lnTo>
                    <a:pt x="15004" y="27152"/>
                  </a:lnTo>
                  <a:lnTo>
                    <a:pt x="15300" y="27679"/>
                  </a:lnTo>
                  <a:lnTo>
                    <a:pt x="15591" y="28206"/>
                  </a:lnTo>
                  <a:lnTo>
                    <a:pt x="15876" y="28734"/>
                  </a:lnTo>
                  <a:lnTo>
                    <a:pt x="16154" y="29270"/>
                  </a:lnTo>
                  <a:lnTo>
                    <a:pt x="16433" y="29807"/>
                  </a:lnTo>
                  <a:lnTo>
                    <a:pt x="16705" y="30343"/>
                  </a:lnTo>
                  <a:lnTo>
                    <a:pt x="16972" y="30889"/>
                  </a:lnTo>
                  <a:lnTo>
                    <a:pt x="17232" y="31435"/>
                  </a:lnTo>
                  <a:lnTo>
                    <a:pt x="17492" y="31981"/>
                  </a:lnTo>
                  <a:lnTo>
                    <a:pt x="17747" y="32527"/>
                  </a:lnTo>
                  <a:lnTo>
                    <a:pt x="17995" y="33082"/>
                  </a:lnTo>
                  <a:lnTo>
                    <a:pt x="18237" y="33646"/>
                  </a:lnTo>
                  <a:lnTo>
                    <a:pt x="18479" y="34201"/>
                  </a:lnTo>
                  <a:lnTo>
                    <a:pt x="18715" y="34765"/>
                  </a:lnTo>
                  <a:lnTo>
                    <a:pt x="18945" y="35330"/>
                  </a:lnTo>
                  <a:lnTo>
                    <a:pt x="19169" y="35903"/>
                  </a:lnTo>
                  <a:lnTo>
                    <a:pt x="19393" y="36477"/>
                  </a:lnTo>
                  <a:lnTo>
                    <a:pt x="19605" y="37050"/>
                  </a:lnTo>
                  <a:lnTo>
                    <a:pt x="19817" y="37624"/>
                  </a:lnTo>
                  <a:lnTo>
                    <a:pt x="20029" y="38207"/>
                  </a:lnTo>
                  <a:lnTo>
                    <a:pt x="20229" y="38789"/>
                  </a:lnTo>
                  <a:lnTo>
                    <a:pt x="20429" y="39381"/>
                  </a:lnTo>
                  <a:lnTo>
                    <a:pt x="20623" y="39974"/>
                  </a:lnTo>
                  <a:lnTo>
                    <a:pt x="20810" y="40566"/>
                  </a:lnTo>
                  <a:lnTo>
                    <a:pt x="20992" y="41158"/>
                  </a:lnTo>
                  <a:lnTo>
                    <a:pt x="21174" y="41759"/>
                  </a:lnTo>
                  <a:lnTo>
                    <a:pt x="21349" y="42360"/>
                  </a:lnTo>
                  <a:lnTo>
                    <a:pt x="21519" y="42962"/>
                  </a:lnTo>
                  <a:lnTo>
                    <a:pt x="21682" y="43572"/>
                  </a:lnTo>
                  <a:lnTo>
                    <a:pt x="21936" y="44534"/>
                  </a:lnTo>
                  <a:lnTo>
                    <a:pt x="22173" y="45487"/>
                  </a:lnTo>
                  <a:lnTo>
                    <a:pt x="22397" y="46431"/>
                  </a:lnTo>
                  <a:lnTo>
                    <a:pt x="22602" y="47365"/>
                  </a:lnTo>
                  <a:lnTo>
                    <a:pt x="22790" y="48281"/>
                  </a:lnTo>
                  <a:lnTo>
                    <a:pt x="22972" y="49197"/>
                  </a:lnTo>
                  <a:lnTo>
                    <a:pt x="23135" y="50085"/>
                  </a:lnTo>
                  <a:lnTo>
                    <a:pt x="23287" y="50964"/>
                  </a:lnTo>
                  <a:lnTo>
                    <a:pt x="23426" y="51833"/>
                  </a:lnTo>
                  <a:lnTo>
                    <a:pt x="23559" y="52684"/>
                  </a:lnTo>
                  <a:lnTo>
                    <a:pt x="23674" y="53526"/>
                  </a:lnTo>
                  <a:lnTo>
                    <a:pt x="23783" y="54349"/>
                  </a:lnTo>
                  <a:lnTo>
                    <a:pt x="23880" y="55154"/>
                  </a:lnTo>
                  <a:lnTo>
                    <a:pt x="23965" y="55940"/>
                  </a:lnTo>
                  <a:lnTo>
                    <a:pt x="24043" y="56718"/>
                  </a:lnTo>
                  <a:lnTo>
                    <a:pt x="24110" y="57467"/>
                  </a:lnTo>
                  <a:lnTo>
                    <a:pt x="24171" y="58207"/>
                  </a:lnTo>
                  <a:lnTo>
                    <a:pt x="24225" y="58929"/>
                  </a:lnTo>
                  <a:lnTo>
                    <a:pt x="24274" y="59622"/>
                  </a:lnTo>
                  <a:lnTo>
                    <a:pt x="24310" y="60307"/>
                  </a:lnTo>
                  <a:lnTo>
                    <a:pt x="24346" y="60964"/>
                  </a:lnTo>
                  <a:lnTo>
                    <a:pt x="24376" y="61602"/>
                  </a:lnTo>
                  <a:lnTo>
                    <a:pt x="24395" y="62222"/>
                  </a:lnTo>
                  <a:lnTo>
                    <a:pt x="24413" y="62814"/>
                  </a:lnTo>
                  <a:lnTo>
                    <a:pt x="24443" y="63942"/>
                  </a:lnTo>
                  <a:lnTo>
                    <a:pt x="24455" y="64969"/>
                  </a:lnTo>
                  <a:lnTo>
                    <a:pt x="24455" y="65904"/>
                  </a:lnTo>
                  <a:lnTo>
                    <a:pt x="24461" y="66736"/>
                  </a:lnTo>
                  <a:lnTo>
                    <a:pt x="24461" y="67042"/>
                  </a:lnTo>
                  <a:lnTo>
                    <a:pt x="24479" y="67338"/>
                  </a:lnTo>
                  <a:lnTo>
                    <a:pt x="24504" y="67624"/>
                  </a:lnTo>
                  <a:lnTo>
                    <a:pt x="24534" y="67911"/>
                  </a:lnTo>
                  <a:lnTo>
                    <a:pt x="24576" y="68189"/>
                  </a:lnTo>
                  <a:lnTo>
                    <a:pt x="24631" y="68466"/>
                  </a:lnTo>
                  <a:lnTo>
                    <a:pt x="24691" y="68734"/>
                  </a:lnTo>
                  <a:lnTo>
                    <a:pt x="24758" y="69003"/>
                  </a:lnTo>
                  <a:lnTo>
                    <a:pt x="24837" y="69262"/>
                  </a:lnTo>
                  <a:lnTo>
                    <a:pt x="24915" y="69511"/>
                  </a:lnTo>
                  <a:lnTo>
                    <a:pt x="25012" y="69752"/>
                  </a:lnTo>
                  <a:lnTo>
                    <a:pt x="25109" y="69993"/>
                  </a:lnTo>
                  <a:lnTo>
                    <a:pt x="25212" y="70215"/>
                  </a:lnTo>
                  <a:lnTo>
                    <a:pt x="25327" y="70437"/>
                  </a:lnTo>
                  <a:lnTo>
                    <a:pt x="25448" y="70649"/>
                  </a:lnTo>
                  <a:lnTo>
                    <a:pt x="25575" y="70853"/>
                  </a:lnTo>
                  <a:lnTo>
                    <a:pt x="25702" y="71038"/>
                  </a:lnTo>
                  <a:lnTo>
                    <a:pt x="25842" y="71223"/>
                  </a:lnTo>
                  <a:lnTo>
                    <a:pt x="25987" y="71399"/>
                  </a:lnTo>
                  <a:lnTo>
                    <a:pt x="26138" y="71556"/>
                  </a:lnTo>
                  <a:lnTo>
                    <a:pt x="26290" y="71713"/>
                  </a:lnTo>
                  <a:lnTo>
                    <a:pt x="26447" y="71852"/>
                  </a:lnTo>
                  <a:lnTo>
                    <a:pt x="26611" y="71981"/>
                  </a:lnTo>
                  <a:lnTo>
                    <a:pt x="26780" y="72092"/>
                  </a:lnTo>
                  <a:lnTo>
                    <a:pt x="26956" y="72194"/>
                  </a:lnTo>
                  <a:lnTo>
                    <a:pt x="27131" y="72287"/>
                  </a:lnTo>
                  <a:lnTo>
                    <a:pt x="27313" y="72370"/>
                  </a:lnTo>
                  <a:lnTo>
                    <a:pt x="27495" y="72435"/>
                  </a:lnTo>
                  <a:lnTo>
                    <a:pt x="27682" y="72481"/>
                  </a:lnTo>
                  <a:lnTo>
                    <a:pt x="27876" y="72518"/>
                  </a:lnTo>
                  <a:lnTo>
                    <a:pt x="28064" y="72546"/>
                  </a:lnTo>
                  <a:lnTo>
                    <a:pt x="28264" y="72555"/>
                  </a:lnTo>
                  <a:lnTo>
                    <a:pt x="28457" y="72546"/>
                  </a:lnTo>
                  <a:lnTo>
                    <a:pt x="28651" y="72518"/>
                  </a:lnTo>
                  <a:lnTo>
                    <a:pt x="28839" y="72481"/>
                  </a:lnTo>
                  <a:lnTo>
                    <a:pt x="29027" y="72435"/>
                  </a:lnTo>
                  <a:lnTo>
                    <a:pt x="29214" y="72370"/>
                  </a:lnTo>
                  <a:lnTo>
                    <a:pt x="29390" y="72287"/>
                  </a:lnTo>
                  <a:lnTo>
                    <a:pt x="29571" y="72194"/>
                  </a:lnTo>
                  <a:lnTo>
                    <a:pt x="29741" y="72092"/>
                  </a:lnTo>
                  <a:lnTo>
                    <a:pt x="29911" y="71981"/>
                  </a:lnTo>
                  <a:lnTo>
                    <a:pt x="30074" y="71852"/>
                  </a:lnTo>
                  <a:lnTo>
                    <a:pt x="30231" y="71713"/>
                  </a:lnTo>
                  <a:lnTo>
                    <a:pt x="30389" y="71556"/>
                  </a:lnTo>
                  <a:lnTo>
                    <a:pt x="30540" y="71399"/>
                  </a:lnTo>
                  <a:lnTo>
                    <a:pt x="30679" y="71223"/>
                  </a:lnTo>
                  <a:lnTo>
                    <a:pt x="30819" y="71038"/>
                  </a:lnTo>
                  <a:lnTo>
                    <a:pt x="30952" y="70853"/>
                  </a:lnTo>
                  <a:lnTo>
                    <a:pt x="31079" y="70649"/>
                  </a:lnTo>
                  <a:lnTo>
                    <a:pt x="31194" y="70437"/>
                  </a:lnTo>
                  <a:lnTo>
                    <a:pt x="31309" y="70215"/>
                  </a:lnTo>
                  <a:lnTo>
                    <a:pt x="31418" y="69993"/>
                  </a:lnTo>
                  <a:lnTo>
                    <a:pt x="31515" y="69752"/>
                  </a:lnTo>
                  <a:lnTo>
                    <a:pt x="31606" y="69511"/>
                  </a:lnTo>
                  <a:lnTo>
                    <a:pt x="31691" y="69262"/>
                  </a:lnTo>
                  <a:lnTo>
                    <a:pt x="31769" y="69003"/>
                  </a:lnTo>
                  <a:lnTo>
                    <a:pt x="31836" y="68734"/>
                  </a:lnTo>
                  <a:lnTo>
                    <a:pt x="31896" y="68466"/>
                  </a:lnTo>
                  <a:lnTo>
                    <a:pt x="31945" y="68189"/>
                  </a:lnTo>
                  <a:lnTo>
                    <a:pt x="31987" y="67911"/>
                  </a:lnTo>
                  <a:lnTo>
                    <a:pt x="32024" y="67624"/>
                  </a:lnTo>
                  <a:lnTo>
                    <a:pt x="32048" y="67338"/>
                  </a:lnTo>
                  <a:lnTo>
                    <a:pt x="32060" y="67042"/>
                  </a:lnTo>
                  <a:lnTo>
                    <a:pt x="32066" y="66736"/>
                  </a:lnTo>
                  <a:lnTo>
                    <a:pt x="32060" y="65432"/>
                  </a:lnTo>
                  <a:lnTo>
                    <a:pt x="32042" y="64137"/>
                  </a:lnTo>
                  <a:lnTo>
                    <a:pt x="32005" y="62851"/>
                  </a:lnTo>
                  <a:lnTo>
                    <a:pt x="31963" y="61565"/>
                  </a:lnTo>
                  <a:lnTo>
                    <a:pt x="31903" y="60298"/>
                  </a:lnTo>
                  <a:lnTo>
                    <a:pt x="31830" y="59030"/>
                  </a:lnTo>
                  <a:lnTo>
                    <a:pt x="31745" y="57781"/>
                  </a:lnTo>
                  <a:lnTo>
                    <a:pt x="31648" y="56533"/>
                  </a:lnTo>
                  <a:lnTo>
                    <a:pt x="31539" y="55293"/>
                  </a:lnTo>
                  <a:lnTo>
                    <a:pt x="31418" y="54063"/>
                  </a:lnTo>
                  <a:lnTo>
                    <a:pt x="31285" y="52841"/>
                  </a:lnTo>
                  <a:lnTo>
                    <a:pt x="31134" y="51630"/>
                  </a:lnTo>
                  <a:lnTo>
                    <a:pt x="30970" y="50427"/>
                  </a:lnTo>
                  <a:lnTo>
                    <a:pt x="30795" y="49234"/>
                  </a:lnTo>
                  <a:lnTo>
                    <a:pt x="30607" y="48050"/>
                  </a:lnTo>
                  <a:lnTo>
                    <a:pt x="30407" y="46875"/>
                  </a:lnTo>
                  <a:lnTo>
                    <a:pt x="30195" y="45700"/>
                  </a:lnTo>
                  <a:lnTo>
                    <a:pt x="29971" y="44543"/>
                  </a:lnTo>
                  <a:lnTo>
                    <a:pt x="29729" y="43387"/>
                  </a:lnTo>
                  <a:lnTo>
                    <a:pt x="29481" y="42249"/>
                  </a:lnTo>
                  <a:lnTo>
                    <a:pt x="29214" y="41111"/>
                  </a:lnTo>
                  <a:lnTo>
                    <a:pt x="28936" y="39992"/>
                  </a:lnTo>
                  <a:lnTo>
                    <a:pt x="28645" y="38873"/>
                  </a:lnTo>
                  <a:lnTo>
                    <a:pt x="28342" y="37763"/>
                  </a:lnTo>
                  <a:lnTo>
                    <a:pt x="28027" y="36671"/>
                  </a:lnTo>
                  <a:lnTo>
                    <a:pt x="27694" y="35579"/>
                  </a:lnTo>
                  <a:lnTo>
                    <a:pt x="27355" y="34497"/>
                  </a:lnTo>
                  <a:lnTo>
                    <a:pt x="26998" y="33424"/>
                  </a:lnTo>
                  <a:lnTo>
                    <a:pt x="26635" y="32360"/>
                  </a:lnTo>
                  <a:lnTo>
                    <a:pt x="26253" y="31306"/>
                  </a:lnTo>
                  <a:lnTo>
                    <a:pt x="25860" y="30260"/>
                  </a:lnTo>
                  <a:lnTo>
                    <a:pt x="25454" y="29224"/>
                  </a:lnTo>
                  <a:lnTo>
                    <a:pt x="25036" y="28197"/>
                  </a:lnTo>
                  <a:lnTo>
                    <a:pt x="24607" y="27180"/>
                  </a:lnTo>
                  <a:lnTo>
                    <a:pt x="24159" y="26162"/>
                  </a:lnTo>
                  <a:lnTo>
                    <a:pt x="23704" y="25163"/>
                  </a:lnTo>
                  <a:lnTo>
                    <a:pt x="23232" y="24173"/>
                  </a:lnTo>
                  <a:lnTo>
                    <a:pt x="22748" y="23193"/>
                  </a:lnTo>
                  <a:lnTo>
                    <a:pt x="22257" y="22212"/>
                  </a:lnTo>
                  <a:lnTo>
                    <a:pt x="21749" y="21250"/>
                  </a:lnTo>
                  <a:lnTo>
                    <a:pt x="21228" y="20288"/>
                  </a:lnTo>
                  <a:lnTo>
                    <a:pt x="20689" y="19344"/>
                  </a:lnTo>
                  <a:lnTo>
                    <a:pt x="20144" y="18410"/>
                  </a:lnTo>
                  <a:lnTo>
                    <a:pt x="19587" y="17476"/>
                  </a:lnTo>
                  <a:lnTo>
                    <a:pt x="19012" y="16560"/>
                  </a:lnTo>
                  <a:lnTo>
                    <a:pt x="18431" y="15644"/>
                  </a:lnTo>
                  <a:lnTo>
                    <a:pt x="17831" y="14747"/>
                  </a:lnTo>
                  <a:lnTo>
                    <a:pt x="17226" y="13849"/>
                  </a:lnTo>
                  <a:lnTo>
                    <a:pt x="16602" y="12970"/>
                  </a:lnTo>
                  <a:lnTo>
                    <a:pt x="15966" y="12092"/>
                  </a:lnTo>
                  <a:lnTo>
                    <a:pt x="15319" y="11231"/>
                  </a:lnTo>
                  <a:lnTo>
                    <a:pt x="14659" y="10371"/>
                  </a:lnTo>
                  <a:lnTo>
                    <a:pt x="13981" y="9520"/>
                  </a:lnTo>
                  <a:lnTo>
                    <a:pt x="13296" y="8687"/>
                  </a:lnTo>
                  <a:lnTo>
                    <a:pt x="12600" y="7855"/>
                  </a:lnTo>
                  <a:lnTo>
                    <a:pt x="11886" y="7041"/>
                  </a:lnTo>
                  <a:lnTo>
                    <a:pt x="11165" y="6226"/>
                  </a:lnTo>
                  <a:lnTo>
                    <a:pt x="10426" y="5422"/>
                  </a:lnTo>
                  <a:lnTo>
                    <a:pt x="9676" y="4635"/>
                  </a:lnTo>
                  <a:lnTo>
                    <a:pt x="8913" y="3849"/>
                  </a:lnTo>
                  <a:lnTo>
                    <a:pt x="8138" y="3081"/>
                  </a:lnTo>
                  <a:lnTo>
                    <a:pt x="7351" y="2313"/>
                  </a:lnTo>
                  <a:lnTo>
                    <a:pt x="6551" y="1564"/>
                  </a:lnTo>
                  <a:lnTo>
                    <a:pt x="5740" y="815"/>
                  </a:lnTo>
                  <a:lnTo>
                    <a:pt x="5570" y="667"/>
                  </a:lnTo>
                  <a:lnTo>
                    <a:pt x="5395" y="537"/>
                  </a:lnTo>
                  <a:lnTo>
                    <a:pt x="5219" y="426"/>
                  </a:lnTo>
                  <a:lnTo>
                    <a:pt x="5044" y="324"/>
                  </a:lnTo>
                  <a:lnTo>
                    <a:pt x="4862" y="232"/>
                  </a:lnTo>
                  <a:lnTo>
                    <a:pt x="4680" y="158"/>
                  </a:lnTo>
                  <a:lnTo>
                    <a:pt x="4499" y="102"/>
                  </a:lnTo>
                  <a:lnTo>
                    <a:pt x="4317" y="56"/>
                  </a:lnTo>
                  <a:lnTo>
                    <a:pt x="4129" y="28"/>
                  </a:lnTo>
                  <a:lnTo>
                    <a:pt x="3948" y="10"/>
                  </a:lnTo>
                  <a:lnTo>
                    <a:pt x="376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6840;p67">
              <a:extLst>
                <a:ext uri="{FF2B5EF4-FFF2-40B4-BE49-F238E27FC236}">
                  <a16:creationId xmlns:a16="http://schemas.microsoft.com/office/drawing/2014/main" id="{D46F7CC2-0917-CD99-7D5C-C948E508C2E0}"/>
                </a:ext>
              </a:extLst>
            </p:cNvPr>
            <p:cNvSpPr/>
            <p:nvPr/>
          </p:nvSpPr>
          <p:spPr>
            <a:xfrm>
              <a:off x="793150" y="-1575750"/>
              <a:ext cx="801650" cy="1813875"/>
            </a:xfrm>
            <a:custGeom>
              <a:avLst/>
              <a:gdLst/>
              <a:ahLst/>
              <a:cxnLst/>
              <a:rect l="l" t="t" r="r" b="b"/>
              <a:pathLst>
                <a:path w="32066" h="72555" fill="none" extrusionOk="0">
                  <a:moveTo>
                    <a:pt x="5740" y="815"/>
                  </a:moveTo>
                  <a:lnTo>
                    <a:pt x="5740" y="815"/>
                  </a:lnTo>
                  <a:lnTo>
                    <a:pt x="5570" y="667"/>
                  </a:lnTo>
                  <a:lnTo>
                    <a:pt x="5395" y="537"/>
                  </a:lnTo>
                  <a:lnTo>
                    <a:pt x="5219" y="426"/>
                  </a:lnTo>
                  <a:lnTo>
                    <a:pt x="5044" y="324"/>
                  </a:lnTo>
                  <a:lnTo>
                    <a:pt x="4862" y="232"/>
                  </a:lnTo>
                  <a:lnTo>
                    <a:pt x="4680" y="158"/>
                  </a:lnTo>
                  <a:lnTo>
                    <a:pt x="4499" y="102"/>
                  </a:lnTo>
                  <a:lnTo>
                    <a:pt x="4317" y="56"/>
                  </a:lnTo>
                  <a:lnTo>
                    <a:pt x="4129" y="28"/>
                  </a:lnTo>
                  <a:lnTo>
                    <a:pt x="3948" y="10"/>
                  </a:lnTo>
                  <a:lnTo>
                    <a:pt x="3766" y="1"/>
                  </a:lnTo>
                  <a:lnTo>
                    <a:pt x="3578" y="19"/>
                  </a:lnTo>
                  <a:lnTo>
                    <a:pt x="3397" y="38"/>
                  </a:lnTo>
                  <a:lnTo>
                    <a:pt x="3215" y="75"/>
                  </a:lnTo>
                  <a:lnTo>
                    <a:pt x="3040" y="121"/>
                  </a:lnTo>
                  <a:lnTo>
                    <a:pt x="2858" y="186"/>
                  </a:lnTo>
                  <a:lnTo>
                    <a:pt x="2682" y="260"/>
                  </a:lnTo>
                  <a:lnTo>
                    <a:pt x="2513" y="352"/>
                  </a:lnTo>
                  <a:lnTo>
                    <a:pt x="2337" y="454"/>
                  </a:lnTo>
                  <a:lnTo>
                    <a:pt x="2174" y="565"/>
                  </a:lnTo>
                  <a:lnTo>
                    <a:pt x="2010" y="694"/>
                  </a:lnTo>
                  <a:lnTo>
                    <a:pt x="1847" y="833"/>
                  </a:lnTo>
                  <a:lnTo>
                    <a:pt x="1695" y="981"/>
                  </a:lnTo>
                  <a:lnTo>
                    <a:pt x="1544" y="1148"/>
                  </a:lnTo>
                  <a:lnTo>
                    <a:pt x="1399" y="1314"/>
                  </a:lnTo>
                  <a:lnTo>
                    <a:pt x="1253" y="1499"/>
                  </a:lnTo>
                  <a:lnTo>
                    <a:pt x="1120" y="1703"/>
                  </a:lnTo>
                  <a:lnTo>
                    <a:pt x="987" y="1906"/>
                  </a:lnTo>
                  <a:lnTo>
                    <a:pt x="866" y="2128"/>
                  </a:lnTo>
                  <a:lnTo>
                    <a:pt x="745" y="2360"/>
                  </a:lnTo>
                  <a:lnTo>
                    <a:pt x="636" y="2600"/>
                  </a:lnTo>
                  <a:lnTo>
                    <a:pt x="533" y="2859"/>
                  </a:lnTo>
                  <a:lnTo>
                    <a:pt x="533" y="2859"/>
                  </a:lnTo>
                  <a:lnTo>
                    <a:pt x="436" y="3118"/>
                  </a:lnTo>
                  <a:lnTo>
                    <a:pt x="351" y="3386"/>
                  </a:lnTo>
                  <a:lnTo>
                    <a:pt x="273" y="3655"/>
                  </a:lnTo>
                  <a:lnTo>
                    <a:pt x="206" y="3923"/>
                  </a:lnTo>
                  <a:lnTo>
                    <a:pt x="151" y="4201"/>
                  </a:lnTo>
                  <a:lnTo>
                    <a:pt x="103" y="4478"/>
                  </a:lnTo>
                  <a:lnTo>
                    <a:pt x="67" y="4756"/>
                  </a:lnTo>
                  <a:lnTo>
                    <a:pt x="36" y="5033"/>
                  </a:lnTo>
                  <a:lnTo>
                    <a:pt x="12" y="5320"/>
                  </a:lnTo>
                  <a:lnTo>
                    <a:pt x="0" y="5597"/>
                  </a:lnTo>
                  <a:lnTo>
                    <a:pt x="0" y="5875"/>
                  </a:lnTo>
                  <a:lnTo>
                    <a:pt x="6" y="6162"/>
                  </a:lnTo>
                  <a:lnTo>
                    <a:pt x="24" y="6439"/>
                  </a:lnTo>
                  <a:lnTo>
                    <a:pt x="49" y="6717"/>
                  </a:lnTo>
                  <a:lnTo>
                    <a:pt x="79" y="6985"/>
                  </a:lnTo>
                  <a:lnTo>
                    <a:pt x="121" y="7263"/>
                  </a:lnTo>
                  <a:lnTo>
                    <a:pt x="170" y="7531"/>
                  </a:lnTo>
                  <a:lnTo>
                    <a:pt x="230" y="7790"/>
                  </a:lnTo>
                  <a:lnTo>
                    <a:pt x="291" y="8049"/>
                  </a:lnTo>
                  <a:lnTo>
                    <a:pt x="369" y="8308"/>
                  </a:lnTo>
                  <a:lnTo>
                    <a:pt x="448" y="8558"/>
                  </a:lnTo>
                  <a:lnTo>
                    <a:pt x="539" y="8798"/>
                  </a:lnTo>
                  <a:lnTo>
                    <a:pt x="642" y="9039"/>
                  </a:lnTo>
                  <a:lnTo>
                    <a:pt x="745" y="9270"/>
                  </a:lnTo>
                  <a:lnTo>
                    <a:pt x="860" y="9492"/>
                  </a:lnTo>
                  <a:lnTo>
                    <a:pt x="981" y="9714"/>
                  </a:lnTo>
                  <a:lnTo>
                    <a:pt x="1108" y="9918"/>
                  </a:lnTo>
                  <a:lnTo>
                    <a:pt x="1247" y="10121"/>
                  </a:lnTo>
                  <a:lnTo>
                    <a:pt x="1393" y="10306"/>
                  </a:lnTo>
                  <a:lnTo>
                    <a:pt x="1544" y="10491"/>
                  </a:lnTo>
                  <a:lnTo>
                    <a:pt x="1702" y="10658"/>
                  </a:lnTo>
                  <a:lnTo>
                    <a:pt x="1865" y="10815"/>
                  </a:lnTo>
                  <a:lnTo>
                    <a:pt x="1865" y="10815"/>
                  </a:lnTo>
                  <a:lnTo>
                    <a:pt x="2319" y="11231"/>
                  </a:lnTo>
                  <a:lnTo>
                    <a:pt x="2767" y="11647"/>
                  </a:lnTo>
                  <a:lnTo>
                    <a:pt x="3209" y="12064"/>
                  </a:lnTo>
                  <a:lnTo>
                    <a:pt x="3645" y="12489"/>
                  </a:lnTo>
                  <a:lnTo>
                    <a:pt x="4081" y="12906"/>
                  </a:lnTo>
                  <a:lnTo>
                    <a:pt x="4505" y="13340"/>
                  </a:lnTo>
                  <a:lnTo>
                    <a:pt x="4929" y="13766"/>
                  </a:lnTo>
                  <a:lnTo>
                    <a:pt x="5353" y="14201"/>
                  </a:lnTo>
                  <a:lnTo>
                    <a:pt x="5764" y="14645"/>
                  </a:lnTo>
                  <a:lnTo>
                    <a:pt x="6176" y="15080"/>
                  </a:lnTo>
                  <a:lnTo>
                    <a:pt x="6588" y="15524"/>
                  </a:lnTo>
                  <a:lnTo>
                    <a:pt x="6987" y="15977"/>
                  </a:lnTo>
                  <a:lnTo>
                    <a:pt x="7387" y="16421"/>
                  </a:lnTo>
                  <a:lnTo>
                    <a:pt x="7780" y="16883"/>
                  </a:lnTo>
                  <a:lnTo>
                    <a:pt x="8168" y="17337"/>
                  </a:lnTo>
                  <a:lnTo>
                    <a:pt x="8549" y="17799"/>
                  </a:lnTo>
                  <a:lnTo>
                    <a:pt x="8931" y="18262"/>
                  </a:lnTo>
                  <a:lnTo>
                    <a:pt x="9306" y="18724"/>
                  </a:lnTo>
                  <a:lnTo>
                    <a:pt x="9676" y="19196"/>
                  </a:lnTo>
                  <a:lnTo>
                    <a:pt x="10045" y="19668"/>
                  </a:lnTo>
                  <a:lnTo>
                    <a:pt x="10408" y="20149"/>
                  </a:lnTo>
                  <a:lnTo>
                    <a:pt x="10765" y="20630"/>
                  </a:lnTo>
                  <a:lnTo>
                    <a:pt x="11117" y="21111"/>
                  </a:lnTo>
                  <a:lnTo>
                    <a:pt x="11468" y="21601"/>
                  </a:lnTo>
                  <a:lnTo>
                    <a:pt x="11813" y="22092"/>
                  </a:lnTo>
                  <a:lnTo>
                    <a:pt x="12152" y="22582"/>
                  </a:lnTo>
                  <a:lnTo>
                    <a:pt x="12485" y="23072"/>
                  </a:lnTo>
                  <a:lnTo>
                    <a:pt x="12818" y="23572"/>
                  </a:lnTo>
                  <a:lnTo>
                    <a:pt x="13145" y="24081"/>
                  </a:lnTo>
                  <a:lnTo>
                    <a:pt x="13466" y="24580"/>
                  </a:lnTo>
                  <a:lnTo>
                    <a:pt x="13781" y="25089"/>
                  </a:lnTo>
                  <a:lnTo>
                    <a:pt x="14096" y="25598"/>
                  </a:lnTo>
                  <a:lnTo>
                    <a:pt x="14404" y="26116"/>
                  </a:lnTo>
                  <a:lnTo>
                    <a:pt x="14707" y="26634"/>
                  </a:lnTo>
                  <a:lnTo>
                    <a:pt x="15004" y="27152"/>
                  </a:lnTo>
                  <a:lnTo>
                    <a:pt x="15300" y="27679"/>
                  </a:lnTo>
                  <a:lnTo>
                    <a:pt x="15591" y="28206"/>
                  </a:lnTo>
                  <a:lnTo>
                    <a:pt x="15876" y="28734"/>
                  </a:lnTo>
                  <a:lnTo>
                    <a:pt x="16154" y="29270"/>
                  </a:lnTo>
                  <a:lnTo>
                    <a:pt x="16433" y="29807"/>
                  </a:lnTo>
                  <a:lnTo>
                    <a:pt x="16705" y="30343"/>
                  </a:lnTo>
                  <a:lnTo>
                    <a:pt x="16972" y="30889"/>
                  </a:lnTo>
                  <a:lnTo>
                    <a:pt x="17232" y="31435"/>
                  </a:lnTo>
                  <a:lnTo>
                    <a:pt x="17492" y="31981"/>
                  </a:lnTo>
                  <a:lnTo>
                    <a:pt x="17747" y="32527"/>
                  </a:lnTo>
                  <a:lnTo>
                    <a:pt x="17995" y="33082"/>
                  </a:lnTo>
                  <a:lnTo>
                    <a:pt x="18237" y="33646"/>
                  </a:lnTo>
                  <a:lnTo>
                    <a:pt x="18479" y="34201"/>
                  </a:lnTo>
                  <a:lnTo>
                    <a:pt x="18715" y="34765"/>
                  </a:lnTo>
                  <a:lnTo>
                    <a:pt x="18945" y="35330"/>
                  </a:lnTo>
                  <a:lnTo>
                    <a:pt x="19169" y="35903"/>
                  </a:lnTo>
                  <a:lnTo>
                    <a:pt x="19393" y="36477"/>
                  </a:lnTo>
                  <a:lnTo>
                    <a:pt x="19605" y="37050"/>
                  </a:lnTo>
                  <a:lnTo>
                    <a:pt x="19817" y="37624"/>
                  </a:lnTo>
                  <a:lnTo>
                    <a:pt x="20029" y="38207"/>
                  </a:lnTo>
                  <a:lnTo>
                    <a:pt x="20229" y="38789"/>
                  </a:lnTo>
                  <a:lnTo>
                    <a:pt x="20429" y="39381"/>
                  </a:lnTo>
                  <a:lnTo>
                    <a:pt x="20623" y="39974"/>
                  </a:lnTo>
                  <a:lnTo>
                    <a:pt x="20810" y="40566"/>
                  </a:lnTo>
                  <a:lnTo>
                    <a:pt x="20992" y="41158"/>
                  </a:lnTo>
                  <a:lnTo>
                    <a:pt x="21174" y="41759"/>
                  </a:lnTo>
                  <a:lnTo>
                    <a:pt x="21349" y="42360"/>
                  </a:lnTo>
                  <a:lnTo>
                    <a:pt x="21519" y="42962"/>
                  </a:lnTo>
                  <a:lnTo>
                    <a:pt x="21682" y="43572"/>
                  </a:lnTo>
                  <a:lnTo>
                    <a:pt x="21682" y="43572"/>
                  </a:lnTo>
                  <a:lnTo>
                    <a:pt x="21936" y="44534"/>
                  </a:lnTo>
                  <a:lnTo>
                    <a:pt x="22173" y="45487"/>
                  </a:lnTo>
                  <a:lnTo>
                    <a:pt x="22397" y="46431"/>
                  </a:lnTo>
                  <a:lnTo>
                    <a:pt x="22602" y="47365"/>
                  </a:lnTo>
                  <a:lnTo>
                    <a:pt x="22790" y="48281"/>
                  </a:lnTo>
                  <a:lnTo>
                    <a:pt x="22972" y="49197"/>
                  </a:lnTo>
                  <a:lnTo>
                    <a:pt x="23135" y="50085"/>
                  </a:lnTo>
                  <a:lnTo>
                    <a:pt x="23287" y="50964"/>
                  </a:lnTo>
                  <a:lnTo>
                    <a:pt x="23426" y="51833"/>
                  </a:lnTo>
                  <a:lnTo>
                    <a:pt x="23559" y="52684"/>
                  </a:lnTo>
                  <a:lnTo>
                    <a:pt x="23674" y="53526"/>
                  </a:lnTo>
                  <a:lnTo>
                    <a:pt x="23783" y="54349"/>
                  </a:lnTo>
                  <a:lnTo>
                    <a:pt x="23880" y="55154"/>
                  </a:lnTo>
                  <a:lnTo>
                    <a:pt x="23965" y="55940"/>
                  </a:lnTo>
                  <a:lnTo>
                    <a:pt x="24043" y="56718"/>
                  </a:lnTo>
                  <a:lnTo>
                    <a:pt x="24110" y="57467"/>
                  </a:lnTo>
                  <a:lnTo>
                    <a:pt x="24171" y="58207"/>
                  </a:lnTo>
                  <a:lnTo>
                    <a:pt x="24225" y="58929"/>
                  </a:lnTo>
                  <a:lnTo>
                    <a:pt x="24274" y="59622"/>
                  </a:lnTo>
                  <a:lnTo>
                    <a:pt x="24310" y="60307"/>
                  </a:lnTo>
                  <a:lnTo>
                    <a:pt x="24346" y="60964"/>
                  </a:lnTo>
                  <a:lnTo>
                    <a:pt x="24376" y="61602"/>
                  </a:lnTo>
                  <a:lnTo>
                    <a:pt x="24395" y="62222"/>
                  </a:lnTo>
                  <a:lnTo>
                    <a:pt x="24413" y="62814"/>
                  </a:lnTo>
                  <a:lnTo>
                    <a:pt x="24443" y="63942"/>
                  </a:lnTo>
                  <a:lnTo>
                    <a:pt x="24455" y="64969"/>
                  </a:lnTo>
                  <a:lnTo>
                    <a:pt x="24455" y="65904"/>
                  </a:lnTo>
                  <a:lnTo>
                    <a:pt x="24461" y="66736"/>
                  </a:lnTo>
                  <a:lnTo>
                    <a:pt x="24461" y="66736"/>
                  </a:lnTo>
                  <a:lnTo>
                    <a:pt x="24461" y="67042"/>
                  </a:lnTo>
                  <a:lnTo>
                    <a:pt x="24479" y="67338"/>
                  </a:lnTo>
                  <a:lnTo>
                    <a:pt x="24504" y="67624"/>
                  </a:lnTo>
                  <a:lnTo>
                    <a:pt x="24534" y="67911"/>
                  </a:lnTo>
                  <a:lnTo>
                    <a:pt x="24576" y="68189"/>
                  </a:lnTo>
                  <a:lnTo>
                    <a:pt x="24631" y="68466"/>
                  </a:lnTo>
                  <a:lnTo>
                    <a:pt x="24691" y="68734"/>
                  </a:lnTo>
                  <a:lnTo>
                    <a:pt x="24758" y="69003"/>
                  </a:lnTo>
                  <a:lnTo>
                    <a:pt x="24837" y="69262"/>
                  </a:lnTo>
                  <a:lnTo>
                    <a:pt x="24915" y="69511"/>
                  </a:lnTo>
                  <a:lnTo>
                    <a:pt x="25012" y="69752"/>
                  </a:lnTo>
                  <a:lnTo>
                    <a:pt x="25109" y="69993"/>
                  </a:lnTo>
                  <a:lnTo>
                    <a:pt x="25212" y="70215"/>
                  </a:lnTo>
                  <a:lnTo>
                    <a:pt x="25327" y="70437"/>
                  </a:lnTo>
                  <a:lnTo>
                    <a:pt x="25448" y="70649"/>
                  </a:lnTo>
                  <a:lnTo>
                    <a:pt x="25575" y="70853"/>
                  </a:lnTo>
                  <a:lnTo>
                    <a:pt x="25702" y="71038"/>
                  </a:lnTo>
                  <a:lnTo>
                    <a:pt x="25842" y="71223"/>
                  </a:lnTo>
                  <a:lnTo>
                    <a:pt x="25987" y="71399"/>
                  </a:lnTo>
                  <a:lnTo>
                    <a:pt x="26138" y="71556"/>
                  </a:lnTo>
                  <a:lnTo>
                    <a:pt x="26290" y="71713"/>
                  </a:lnTo>
                  <a:lnTo>
                    <a:pt x="26447" y="71852"/>
                  </a:lnTo>
                  <a:lnTo>
                    <a:pt x="26611" y="71981"/>
                  </a:lnTo>
                  <a:lnTo>
                    <a:pt x="26780" y="72092"/>
                  </a:lnTo>
                  <a:lnTo>
                    <a:pt x="26956" y="72194"/>
                  </a:lnTo>
                  <a:lnTo>
                    <a:pt x="27131" y="72287"/>
                  </a:lnTo>
                  <a:lnTo>
                    <a:pt x="27313" y="72370"/>
                  </a:lnTo>
                  <a:lnTo>
                    <a:pt x="27495" y="72435"/>
                  </a:lnTo>
                  <a:lnTo>
                    <a:pt x="27682" y="72481"/>
                  </a:lnTo>
                  <a:lnTo>
                    <a:pt x="27876" y="72518"/>
                  </a:lnTo>
                  <a:lnTo>
                    <a:pt x="28064" y="72546"/>
                  </a:lnTo>
                  <a:lnTo>
                    <a:pt x="28264" y="72555"/>
                  </a:lnTo>
                  <a:lnTo>
                    <a:pt x="28264" y="72555"/>
                  </a:lnTo>
                  <a:lnTo>
                    <a:pt x="28457" y="72546"/>
                  </a:lnTo>
                  <a:lnTo>
                    <a:pt x="28651" y="72518"/>
                  </a:lnTo>
                  <a:lnTo>
                    <a:pt x="28839" y="72481"/>
                  </a:lnTo>
                  <a:lnTo>
                    <a:pt x="29027" y="72435"/>
                  </a:lnTo>
                  <a:lnTo>
                    <a:pt x="29214" y="72370"/>
                  </a:lnTo>
                  <a:lnTo>
                    <a:pt x="29390" y="72287"/>
                  </a:lnTo>
                  <a:lnTo>
                    <a:pt x="29571" y="72194"/>
                  </a:lnTo>
                  <a:lnTo>
                    <a:pt x="29741" y="72092"/>
                  </a:lnTo>
                  <a:lnTo>
                    <a:pt x="29911" y="71981"/>
                  </a:lnTo>
                  <a:lnTo>
                    <a:pt x="30074" y="71852"/>
                  </a:lnTo>
                  <a:lnTo>
                    <a:pt x="30231" y="71713"/>
                  </a:lnTo>
                  <a:lnTo>
                    <a:pt x="30389" y="71556"/>
                  </a:lnTo>
                  <a:lnTo>
                    <a:pt x="30540" y="71399"/>
                  </a:lnTo>
                  <a:lnTo>
                    <a:pt x="30679" y="71223"/>
                  </a:lnTo>
                  <a:lnTo>
                    <a:pt x="30819" y="71038"/>
                  </a:lnTo>
                  <a:lnTo>
                    <a:pt x="30952" y="70853"/>
                  </a:lnTo>
                  <a:lnTo>
                    <a:pt x="31079" y="70649"/>
                  </a:lnTo>
                  <a:lnTo>
                    <a:pt x="31194" y="70437"/>
                  </a:lnTo>
                  <a:lnTo>
                    <a:pt x="31309" y="70215"/>
                  </a:lnTo>
                  <a:lnTo>
                    <a:pt x="31418" y="69993"/>
                  </a:lnTo>
                  <a:lnTo>
                    <a:pt x="31515" y="69752"/>
                  </a:lnTo>
                  <a:lnTo>
                    <a:pt x="31606" y="69511"/>
                  </a:lnTo>
                  <a:lnTo>
                    <a:pt x="31691" y="69262"/>
                  </a:lnTo>
                  <a:lnTo>
                    <a:pt x="31769" y="69003"/>
                  </a:lnTo>
                  <a:lnTo>
                    <a:pt x="31836" y="68734"/>
                  </a:lnTo>
                  <a:lnTo>
                    <a:pt x="31896" y="68466"/>
                  </a:lnTo>
                  <a:lnTo>
                    <a:pt x="31945" y="68189"/>
                  </a:lnTo>
                  <a:lnTo>
                    <a:pt x="31987" y="67911"/>
                  </a:lnTo>
                  <a:lnTo>
                    <a:pt x="32024" y="67624"/>
                  </a:lnTo>
                  <a:lnTo>
                    <a:pt x="32048" y="67338"/>
                  </a:lnTo>
                  <a:lnTo>
                    <a:pt x="32060" y="67042"/>
                  </a:lnTo>
                  <a:lnTo>
                    <a:pt x="32066" y="66736"/>
                  </a:lnTo>
                  <a:lnTo>
                    <a:pt x="32066" y="66736"/>
                  </a:lnTo>
                  <a:lnTo>
                    <a:pt x="32060" y="65432"/>
                  </a:lnTo>
                  <a:lnTo>
                    <a:pt x="32042" y="64137"/>
                  </a:lnTo>
                  <a:lnTo>
                    <a:pt x="32005" y="62851"/>
                  </a:lnTo>
                  <a:lnTo>
                    <a:pt x="31963" y="61565"/>
                  </a:lnTo>
                  <a:lnTo>
                    <a:pt x="31903" y="60298"/>
                  </a:lnTo>
                  <a:lnTo>
                    <a:pt x="31830" y="59030"/>
                  </a:lnTo>
                  <a:lnTo>
                    <a:pt x="31745" y="57781"/>
                  </a:lnTo>
                  <a:lnTo>
                    <a:pt x="31648" y="56533"/>
                  </a:lnTo>
                  <a:lnTo>
                    <a:pt x="31539" y="55293"/>
                  </a:lnTo>
                  <a:lnTo>
                    <a:pt x="31418" y="54063"/>
                  </a:lnTo>
                  <a:lnTo>
                    <a:pt x="31285" y="52841"/>
                  </a:lnTo>
                  <a:lnTo>
                    <a:pt x="31134" y="51630"/>
                  </a:lnTo>
                  <a:lnTo>
                    <a:pt x="30970" y="50427"/>
                  </a:lnTo>
                  <a:lnTo>
                    <a:pt x="30795" y="49234"/>
                  </a:lnTo>
                  <a:lnTo>
                    <a:pt x="30607" y="48050"/>
                  </a:lnTo>
                  <a:lnTo>
                    <a:pt x="30407" y="46875"/>
                  </a:lnTo>
                  <a:lnTo>
                    <a:pt x="30195" y="45700"/>
                  </a:lnTo>
                  <a:lnTo>
                    <a:pt x="29971" y="44543"/>
                  </a:lnTo>
                  <a:lnTo>
                    <a:pt x="29729" y="43387"/>
                  </a:lnTo>
                  <a:lnTo>
                    <a:pt x="29481" y="42249"/>
                  </a:lnTo>
                  <a:lnTo>
                    <a:pt x="29214" y="41111"/>
                  </a:lnTo>
                  <a:lnTo>
                    <a:pt x="28936" y="39992"/>
                  </a:lnTo>
                  <a:lnTo>
                    <a:pt x="28645" y="38873"/>
                  </a:lnTo>
                  <a:lnTo>
                    <a:pt x="28342" y="37763"/>
                  </a:lnTo>
                  <a:lnTo>
                    <a:pt x="28027" y="36671"/>
                  </a:lnTo>
                  <a:lnTo>
                    <a:pt x="27694" y="35579"/>
                  </a:lnTo>
                  <a:lnTo>
                    <a:pt x="27355" y="34497"/>
                  </a:lnTo>
                  <a:lnTo>
                    <a:pt x="26998" y="33424"/>
                  </a:lnTo>
                  <a:lnTo>
                    <a:pt x="26635" y="32360"/>
                  </a:lnTo>
                  <a:lnTo>
                    <a:pt x="26253" y="31306"/>
                  </a:lnTo>
                  <a:lnTo>
                    <a:pt x="25860" y="30260"/>
                  </a:lnTo>
                  <a:lnTo>
                    <a:pt x="25454" y="29224"/>
                  </a:lnTo>
                  <a:lnTo>
                    <a:pt x="25036" y="28197"/>
                  </a:lnTo>
                  <a:lnTo>
                    <a:pt x="24607" y="27180"/>
                  </a:lnTo>
                  <a:lnTo>
                    <a:pt x="24159" y="26162"/>
                  </a:lnTo>
                  <a:lnTo>
                    <a:pt x="23704" y="25163"/>
                  </a:lnTo>
                  <a:lnTo>
                    <a:pt x="23232" y="24173"/>
                  </a:lnTo>
                  <a:lnTo>
                    <a:pt x="22748" y="23193"/>
                  </a:lnTo>
                  <a:lnTo>
                    <a:pt x="22257" y="22212"/>
                  </a:lnTo>
                  <a:lnTo>
                    <a:pt x="21749" y="21250"/>
                  </a:lnTo>
                  <a:lnTo>
                    <a:pt x="21228" y="20288"/>
                  </a:lnTo>
                  <a:lnTo>
                    <a:pt x="20689" y="19344"/>
                  </a:lnTo>
                  <a:lnTo>
                    <a:pt x="20144" y="18410"/>
                  </a:lnTo>
                  <a:lnTo>
                    <a:pt x="19587" y="17476"/>
                  </a:lnTo>
                  <a:lnTo>
                    <a:pt x="19012" y="16560"/>
                  </a:lnTo>
                  <a:lnTo>
                    <a:pt x="18431" y="15644"/>
                  </a:lnTo>
                  <a:lnTo>
                    <a:pt x="17831" y="14747"/>
                  </a:lnTo>
                  <a:lnTo>
                    <a:pt x="17226" y="13849"/>
                  </a:lnTo>
                  <a:lnTo>
                    <a:pt x="16602" y="12970"/>
                  </a:lnTo>
                  <a:lnTo>
                    <a:pt x="15966" y="12092"/>
                  </a:lnTo>
                  <a:lnTo>
                    <a:pt x="15319" y="11231"/>
                  </a:lnTo>
                  <a:lnTo>
                    <a:pt x="14659" y="10371"/>
                  </a:lnTo>
                  <a:lnTo>
                    <a:pt x="13981" y="9520"/>
                  </a:lnTo>
                  <a:lnTo>
                    <a:pt x="13296" y="8687"/>
                  </a:lnTo>
                  <a:lnTo>
                    <a:pt x="12600" y="7855"/>
                  </a:lnTo>
                  <a:lnTo>
                    <a:pt x="11886" y="7041"/>
                  </a:lnTo>
                  <a:lnTo>
                    <a:pt x="11165" y="6226"/>
                  </a:lnTo>
                  <a:lnTo>
                    <a:pt x="10426" y="5422"/>
                  </a:lnTo>
                  <a:lnTo>
                    <a:pt x="9676" y="4635"/>
                  </a:lnTo>
                  <a:lnTo>
                    <a:pt x="8913" y="3849"/>
                  </a:lnTo>
                  <a:lnTo>
                    <a:pt x="8138" y="3081"/>
                  </a:lnTo>
                  <a:lnTo>
                    <a:pt x="7351" y="2313"/>
                  </a:lnTo>
                  <a:lnTo>
                    <a:pt x="6551" y="1564"/>
                  </a:lnTo>
                  <a:lnTo>
                    <a:pt x="5740" y="815"/>
                  </a:lnTo>
                  <a:lnTo>
                    <a:pt x="5740" y="8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6841;p67">
              <a:extLst>
                <a:ext uri="{FF2B5EF4-FFF2-40B4-BE49-F238E27FC236}">
                  <a16:creationId xmlns:a16="http://schemas.microsoft.com/office/drawing/2014/main" id="{A55B155F-F833-F843-8213-CC8D38FFC386}"/>
                </a:ext>
              </a:extLst>
            </p:cNvPr>
            <p:cNvSpPr/>
            <p:nvPr/>
          </p:nvSpPr>
          <p:spPr>
            <a:xfrm>
              <a:off x="936650" y="-1555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6842;p67">
              <a:extLst>
                <a:ext uri="{FF2B5EF4-FFF2-40B4-BE49-F238E27FC236}">
                  <a16:creationId xmlns:a16="http://schemas.microsoft.com/office/drawing/2014/main" id="{38F06A40-1545-9737-03FC-10C6BD07E148}"/>
                </a:ext>
              </a:extLst>
            </p:cNvPr>
            <p:cNvSpPr/>
            <p:nvPr/>
          </p:nvSpPr>
          <p:spPr>
            <a:xfrm>
              <a:off x="-2795500" y="-409450"/>
              <a:ext cx="233900" cy="647575"/>
            </a:xfrm>
            <a:custGeom>
              <a:avLst/>
              <a:gdLst/>
              <a:ahLst/>
              <a:cxnLst/>
              <a:rect l="l" t="t" r="r" b="b"/>
              <a:pathLst>
                <a:path w="9356" h="25903" extrusionOk="0">
                  <a:moveTo>
                    <a:pt x="5480" y="1"/>
                  </a:moveTo>
                  <a:lnTo>
                    <a:pt x="5298" y="10"/>
                  </a:lnTo>
                  <a:lnTo>
                    <a:pt x="5117" y="38"/>
                  </a:lnTo>
                  <a:lnTo>
                    <a:pt x="4935" y="75"/>
                  </a:lnTo>
                  <a:lnTo>
                    <a:pt x="4753" y="130"/>
                  </a:lnTo>
                  <a:lnTo>
                    <a:pt x="4578" y="195"/>
                  </a:lnTo>
                  <a:lnTo>
                    <a:pt x="4402" y="269"/>
                  </a:lnTo>
                  <a:lnTo>
                    <a:pt x="4227" y="361"/>
                  </a:lnTo>
                  <a:lnTo>
                    <a:pt x="4057" y="463"/>
                  </a:lnTo>
                  <a:lnTo>
                    <a:pt x="3894" y="583"/>
                  </a:lnTo>
                  <a:lnTo>
                    <a:pt x="3730" y="713"/>
                  </a:lnTo>
                  <a:lnTo>
                    <a:pt x="3573" y="852"/>
                  </a:lnTo>
                  <a:lnTo>
                    <a:pt x="3415" y="1000"/>
                  </a:lnTo>
                  <a:lnTo>
                    <a:pt x="3264" y="1166"/>
                  </a:lnTo>
                  <a:lnTo>
                    <a:pt x="3125" y="1333"/>
                  </a:lnTo>
                  <a:lnTo>
                    <a:pt x="2985" y="1518"/>
                  </a:lnTo>
                  <a:lnTo>
                    <a:pt x="2846" y="1721"/>
                  </a:lnTo>
                  <a:lnTo>
                    <a:pt x="2719" y="1925"/>
                  </a:lnTo>
                  <a:lnTo>
                    <a:pt x="2598" y="2147"/>
                  </a:lnTo>
                  <a:lnTo>
                    <a:pt x="2483" y="2369"/>
                  </a:lnTo>
                  <a:lnTo>
                    <a:pt x="2374" y="2609"/>
                  </a:lnTo>
                  <a:lnTo>
                    <a:pt x="2271" y="2859"/>
                  </a:lnTo>
                  <a:lnTo>
                    <a:pt x="2180" y="3118"/>
                  </a:lnTo>
                  <a:lnTo>
                    <a:pt x="2095" y="3386"/>
                  </a:lnTo>
                  <a:lnTo>
                    <a:pt x="1908" y="4025"/>
                  </a:lnTo>
                  <a:lnTo>
                    <a:pt x="1732" y="4682"/>
                  </a:lnTo>
                  <a:lnTo>
                    <a:pt x="1569" y="5348"/>
                  </a:lnTo>
                  <a:lnTo>
                    <a:pt x="1417" y="6014"/>
                  </a:lnTo>
                  <a:lnTo>
                    <a:pt x="1272" y="6689"/>
                  </a:lnTo>
                  <a:lnTo>
                    <a:pt x="1139" y="7374"/>
                  </a:lnTo>
                  <a:lnTo>
                    <a:pt x="1018" y="8049"/>
                  </a:lnTo>
                  <a:lnTo>
                    <a:pt x="903" y="8733"/>
                  </a:lnTo>
                  <a:lnTo>
                    <a:pt x="800" y="9409"/>
                  </a:lnTo>
                  <a:lnTo>
                    <a:pt x="703" y="10075"/>
                  </a:lnTo>
                  <a:lnTo>
                    <a:pt x="612" y="10741"/>
                  </a:lnTo>
                  <a:lnTo>
                    <a:pt x="533" y="11407"/>
                  </a:lnTo>
                  <a:lnTo>
                    <a:pt x="461" y="12054"/>
                  </a:lnTo>
                  <a:lnTo>
                    <a:pt x="394" y="12693"/>
                  </a:lnTo>
                  <a:lnTo>
                    <a:pt x="334" y="13313"/>
                  </a:lnTo>
                  <a:lnTo>
                    <a:pt x="279" y="13923"/>
                  </a:lnTo>
                  <a:lnTo>
                    <a:pt x="231" y="14515"/>
                  </a:lnTo>
                  <a:lnTo>
                    <a:pt x="188" y="15089"/>
                  </a:lnTo>
                  <a:lnTo>
                    <a:pt x="152" y="15644"/>
                  </a:lnTo>
                  <a:lnTo>
                    <a:pt x="122" y="16171"/>
                  </a:lnTo>
                  <a:lnTo>
                    <a:pt x="73" y="17152"/>
                  </a:lnTo>
                  <a:lnTo>
                    <a:pt x="37" y="18031"/>
                  </a:lnTo>
                  <a:lnTo>
                    <a:pt x="19" y="18771"/>
                  </a:lnTo>
                  <a:lnTo>
                    <a:pt x="7" y="19372"/>
                  </a:lnTo>
                  <a:lnTo>
                    <a:pt x="1" y="20103"/>
                  </a:lnTo>
                  <a:lnTo>
                    <a:pt x="7" y="20399"/>
                  </a:lnTo>
                  <a:lnTo>
                    <a:pt x="19" y="20695"/>
                  </a:lnTo>
                  <a:lnTo>
                    <a:pt x="49" y="20982"/>
                  </a:lnTo>
                  <a:lnTo>
                    <a:pt x="79" y="21268"/>
                  </a:lnTo>
                  <a:lnTo>
                    <a:pt x="122" y="21555"/>
                  </a:lnTo>
                  <a:lnTo>
                    <a:pt x="176" y="21823"/>
                  </a:lnTo>
                  <a:lnTo>
                    <a:pt x="237" y="22092"/>
                  </a:lnTo>
                  <a:lnTo>
                    <a:pt x="303" y="22360"/>
                  </a:lnTo>
                  <a:lnTo>
                    <a:pt x="382" y="22619"/>
                  </a:lnTo>
                  <a:lnTo>
                    <a:pt x="461" y="22869"/>
                  </a:lnTo>
                  <a:lnTo>
                    <a:pt x="558" y="23109"/>
                  </a:lnTo>
                  <a:lnTo>
                    <a:pt x="654" y="23341"/>
                  </a:lnTo>
                  <a:lnTo>
                    <a:pt x="763" y="23572"/>
                  </a:lnTo>
                  <a:lnTo>
                    <a:pt x="872" y="23794"/>
                  </a:lnTo>
                  <a:lnTo>
                    <a:pt x="993" y="23997"/>
                  </a:lnTo>
                  <a:lnTo>
                    <a:pt x="1121" y="24201"/>
                  </a:lnTo>
                  <a:lnTo>
                    <a:pt x="1254" y="24395"/>
                  </a:lnTo>
                  <a:lnTo>
                    <a:pt x="1387" y="24580"/>
                  </a:lnTo>
                  <a:lnTo>
                    <a:pt x="1532" y="24747"/>
                  </a:lnTo>
                  <a:lnTo>
                    <a:pt x="1684" y="24913"/>
                  </a:lnTo>
                  <a:lnTo>
                    <a:pt x="1835" y="25061"/>
                  </a:lnTo>
                  <a:lnTo>
                    <a:pt x="1993" y="25200"/>
                  </a:lnTo>
                  <a:lnTo>
                    <a:pt x="2156" y="25329"/>
                  </a:lnTo>
                  <a:lnTo>
                    <a:pt x="2326" y="25440"/>
                  </a:lnTo>
                  <a:lnTo>
                    <a:pt x="2501" y="25551"/>
                  </a:lnTo>
                  <a:lnTo>
                    <a:pt x="2677" y="25635"/>
                  </a:lnTo>
                  <a:lnTo>
                    <a:pt x="2858" y="25718"/>
                  </a:lnTo>
                  <a:lnTo>
                    <a:pt x="3040" y="25783"/>
                  </a:lnTo>
                  <a:lnTo>
                    <a:pt x="3228" y="25829"/>
                  </a:lnTo>
                  <a:lnTo>
                    <a:pt x="3415" y="25866"/>
                  </a:lnTo>
                  <a:lnTo>
                    <a:pt x="3609" y="25894"/>
                  </a:lnTo>
                  <a:lnTo>
                    <a:pt x="3803" y="25903"/>
                  </a:lnTo>
                  <a:lnTo>
                    <a:pt x="3815" y="25903"/>
                  </a:lnTo>
                  <a:lnTo>
                    <a:pt x="4009" y="25894"/>
                  </a:lnTo>
                  <a:lnTo>
                    <a:pt x="4202" y="25866"/>
                  </a:lnTo>
                  <a:lnTo>
                    <a:pt x="4396" y="25829"/>
                  </a:lnTo>
                  <a:lnTo>
                    <a:pt x="4584" y="25773"/>
                  </a:lnTo>
                  <a:lnTo>
                    <a:pt x="4766" y="25709"/>
                  </a:lnTo>
                  <a:lnTo>
                    <a:pt x="4947" y="25635"/>
                  </a:lnTo>
                  <a:lnTo>
                    <a:pt x="5123" y="25542"/>
                  </a:lnTo>
                  <a:lnTo>
                    <a:pt x="5292" y="25440"/>
                  </a:lnTo>
                  <a:lnTo>
                    <a:pt x="5462" y="25320"/>
                  </a:lnTo>
                  <a:lnTo>
                    <a:pt x="5625" y="25191"/>
                  </a:lnTo>
                  <a:lnTo>
                    <a:pt x="5783" y="25052"/>
                  </a:lnTo>
                  <a:lnTo>
                    <a:pt x="5940" y="24895"/>
                  </a:lnTo>
                  <a:lnTo>
                    <a:pt x="6086" y="24737"/>
                  </a:lnTo>
                  <a:lnTo>
                    <a:pt x="6231" y="24562"/>
                  </a:lnTo>
                  <a:lnTo>
                    <a:pt x="6370" y="24377"/>
                  </a:lnTo>
                  <a:lnTo>
                    <a:pt x="6503" y="24192"/>
                  </a:lnTo>
                  <a:lnTo>
                    <a:pt x="6624" y="23988"/>
                  </a:lnTo>
                  <a:lnTo>
                    <a:pt x="6745" y="23775"/>
                  </a:lnTo>
                  <a:lnTo>
                    <a:pt x="6861" y="23553"/>
                  </a:lnTo>
                  <a:lnTo>
                    <a:pt x="6963" y="23322"/>
                  </a:lnTo>
                  <a:lnTo>
                    <a:pt x="7060" y="23091"/>
                  </a:lnTo>
                  <a:lnTo>
                    <a:pt x="7151" y="22850"/>
                  </a:lnTo>
                  <a:lnTo>
                    <a:pt x="7236" y="22591"/>
                  </a:lnTo>
                  <a:lnTo>
                    <a:pt x="7315" y="22341"/>
                  </a:lnTo>
                  <a:lnTo>
                    <a:pt x="7381" y="22073"/>
                  </a:lnTo>
                  <a:lnTo>
                    <a:pt x="7442" y="21805"/>
                  </a:lnTo>
                  <a:lnTo>
                    <a:pt x="7490" y="21527"/>
                  </a:lnTo>
                  <a:lnTo>
                    <a:pt x="7533" y="21250"/>
                  </a:lnTo>
                  <a:lnTo>
                    <a:pt x="7563" y="20963"/>
                  </a:lnTo>
                  <a:lnTo>
                    <a:pt x="7587" y="20667"/>
                  </a:lnTo>
                  <a:lnTo>
                    <a:pt x="7605" y="20371"/>
                  </a:lnTo>
                  <a:lnTo>
                    <a:pt x="7605" y="20075"/>
                  </a:lnTo>
                  <a:lnTo>
                    <a:pt x="7611" y="19677"/>
                  </a:lnTo>
                  <a:lnTo>
                    <a:pt x="7623" y="19187"/>
                  </a:lnTo>
                  <a:lnTo>
                    <a:pt x="7636" y="18623"/>
                  </a:lnTo>
                  <a:lnTo>
                    <a:pt x="7666" y="17984"/>
                  </a:lnTo>
                  <a:lnTo>
                    <a:pt x="7702" y="17281"/>
                  </a:lnTo>
                  <a:lnTo>
                    <a:pt x="7745" y="16523"/>
                  </a:lnTo>
                  <a:lnTo>
                    <a:pt x="7805" y="15727"/>
                  </a:lnTo>
                  <a:lnTo>
                    <a:pt x="7878" y="14895"/>
                  </a:lnTo>
                  <a:lnTo>
                    <a:pt x="7956" y="14043"/>
                  </a:lnTo>
                  <a:lnTo>
                    <a:pt x="8059" y="13174"/>
                  </a:lnTo>
                  <a:lnTo>
                    <a:pt x="8114" y="12739"/>
                  </a:lnTo>
                  <a:lnTo>
                    <a:pt x="8174" y="12304"/>
                  </a:lnTo>
                  <a:lnTo>
                    <a:pt x="8235" y="11869"/>
                  </a:lnTo>
                  <a:lnTo>
                    <a:pt x="8302" y="11435"/>
                  </a:lnTo>
                  <a:lnTo>
                    <a:pt x="8374" y="11009"/>
                  </a:lnTo>
                  <a:lnTo>
                    <a:pt x="8447" y="10593"/>
                  </a:lnTo>
                  <a:lnTo>
                    <a:pt x="8532" y="10177"/>
                  </a:lnTo>
                  <a:lnTo>
                    <a:pt x="8616" y="9770"/>
                  </a:lnTo>
                  <a:lnTo>
                    <a:pt x="8707" y="9372"/>
                  </a:lnTo>
                  <a:lnTo>
                    <a:pt x="8798" y="8983"/>
                  </a:lnTo>
                  <a:lnTo>
                    <a:pt x="8901" y="8604"/>
                  </a:lnTo>
                  <a:lnTo>
                    <a:pt x="9004" y="8243"/>
                  </a:lnTo>
                  <a:lnTo>
                    <a:pt x="9083" y="7966"/>
                  </a:lnTo>
                  <a:lnTo>
                    <a:pt x="9149" y="7688"/>
                  </a:lnTo>
                  <a:lnTo>
                    <a:pt x="9210" y="7411"/>
                  </a:lnTo>
                  <a:lnTo>
                    <a:pt x="9252" y="7124"/>
                  </a:lnTo>
                  <a:lnTo>
                    <a:pt x="9295" y="6846"/>
                  </a:lnTo>
                  <a:lnTo>
                    <a:pt x="9325" y="6559"/>
                  </a:lnTo>
                  <a:lnTo>
                    <a:pt x="9343" y="6273"/>
                  </a:lnTo>
                  <a:lnTo>
                    <a:pt x="9349" y="5995"/>
                  </a:lnTo>
                  <a:lnTo>
                    <a:pt x="9355" y="5708"/>
                  </a:lnTo>
                  <a:lnTo>
                    <a:pt x="9343" y="5431"/>
                  </a:lnTo>
                  <a:lnTo>
                    <a:pt x="9331" y="5153"/>
                  </a:lnTo>
                  <a:lnTo>
                    <a:pt x="9301" y="4876"/>
                  </a:lnTo>
                  <a:lnTo>
                    <a:pt x="9270" y="4598"/>
                  </a:lnTo>
                  <a:lnTo>
                    <a:pt x="9228" y="4321"/>
                  </a:lnTo>
                  <a:lnTo>
                    <a:pt x="9173" y="4062"/>
                  </a:lnTo>
                  <a:lnTo>
                    <a:pt x="9119" y="3793"/>
                  </a:lnTo>
                  <a:lnTo>
                    <a:pt x="9046" y="3534"/>
                  </a:lnTo>
                  <a:lnTo>
                    <a:pt x="8974" y="3285"/>
                  </a:lnTo>
                  <a:lnTo>
                    <a:pt x="8889" y="3035"/>
                  </a:lnTo>
                  <a:lnTo>
                    <a:pt x="8798" y="2785"/>
                  </a:lnTo>
                  <a:lnTo>
                    <a:pt x="8701" y="2554"/>
                  </a:lnTo>
                  <a:lnTo>
                    <a:pt x="8592" y="2323"/>
                  </a:lnTo>
                  <a:lnTo>
                    <a:pt x="8477" y="2101"/>
                  </a:lnTo>
                  <a:lnTo>
                    <a:pt x="8356" y="1888"/>
                  </a:lnTo>
                  <a:lnTo>
                    <a:pt x="8229" y="1684"/>
                  </a:lnTo>
                  <a:lnTo>
                    <a:pt x="8096" y="1490"/>
                  </a:lnTo>
                  <a:lnTo>
                    <a:pt x="7950" y="1305"/>
                  </a:lnTo>
                  <a:lnTo>
                    <a:pt x="7805" y="1129"/>
                  </a:lnTo>
                  <a:lnTo>
                    <a:pt x="7648" y="963"/>
                  </a:lnTo>
                  <a:lnTo>
                    <a:pt x="7484" y="805"/>
                  </a:lnTo>
                  <a:lnTo>
                    <a:pt x="7315" y="667"/>
                  </a:lnTo>
                  <a:lnTo>
                    <a:pt x="7139" y="528"/>
                  </a:lnTo>
                  <a:lnTo>
                    <a:pt x="6957" y="417"/>
                  </a:lnTo>
                  <a:lnTo>
                    <a:pt x="6776" y="306"/>
                  </a:lnTo>
                  <a:lnTo>
                    <a:pt x="6594" y="223"/>
                  </a:lnTo>
                  <a:lnTo>
                    <a:pt x="6406" y="149"/>
                  </a:lnTo>
                  <a:lnTo>
                    <a:pt x="6225" y="93"/>
                  </a:lnTo>
                  <a:lnTo>
                    <a:pt x="6037" y="47"/>
                  </a:lnTo>
                  <a:lnTo>
                    <a:pt x="5855" y="19"/>
                  </a:lnTo>
                  <a:lnTo>
                    <a:pt x="56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6843;p67">
              <a:extLst>
                <a:ext uri="{FF2B5EF4-FFF2-40B4-BE49-F238E27FC236}">
                  <a16:creationId xmlns:a16="http://schemas.microsoft.com/office/drawing/2014/main" id="{EB103787-65E0-1579-BBB8-C06851803B36}"/>
                </a:ext>
              </a:extLst>
            </p:cNvPr>
            <p:cNvSpPr/>
            <p:nvPr/>
          </p:nvSpPr>
          <p:spPr>
            <a:xfrm>
              <a:off x="-2795500" y="-409450"/>
              <a:ext cx="233900" cy="647575"/>
            </a:xfrm>
            <a:custGeom>
              <a:avLst/>
              <a:gdLst/>
              <a:ahLst/>
              <a:cxnLst/>
              <a:rect l="l" t="t" r="r" b="b"/>
              <a:pathLst>
                <a:path w="9356" h="25903" fill="none" extrusionOk="0">
                  <a:moveTo>
                    <a:pt x="7139" y="528"/>
                  </a:moveTo>
                  <a:lnTo>
                    <a:pt x="7139" y="528"/>
                  </a:lnTo>
                  <a:lnTo>
                    <a:pt x="6957" y="417"/>
                  </a:lnTo>
                  <a:lnTo>
                    <a:pt x="6776" y="306"/>
                  </a:lnTo>
                  <a:lnTo>
                    <a:pt x="6594" y="223"/>
                  </a:lnTo>
                  <a:lnTo>
                    <a:pt x="6406" y="149"/>
                  </a:lnTo>
                  <a:lnTo>
                    <a:pt x="6225" y="93"/>
                  </a:lnTo>
                  <a:lnTo>
                    <a:pt x="6037" y="47"/>
                  </a:lnTo>
                  <a:lnTo>
                    <a:pt x="5855" y="19"/>
                  </a:lnTo>
                  <a:lnTo>
                    <a:pt x="5668" y="1"/>
                  </a:lnTo>
                  <a:lnTo>
                    <a:pt x="5480" y="1"/>
                  </a:lnTo>
                  <a:lnTo>
                    <a:pt x="5298" y="10"/>
                  </a:lnTo>
                  <a:lnTo>
                    <a:pt x="5117" y="38"/>
                  </a:lnTo>
                  <a:lnTo>
                    <a:pt x="4935" y="75"/>
                  </a:lnTo>
                  <a:lnTo>
                    <a:pt x="4753" y="130"/>
                  </a:lnTo>
                  <a:lnTo>
                    <a:pt x="4578" y="195"/>
                  </a:lnTo>
                  <a:lnTo>
                    <a:pt x="4402" y="269"/>
                  </a:lnTo>
                  <a:lnTo>
                    <a:pt x="4227" y="361"/>
                  </a:lnTo>
                  <a:lnTo>
                    <a:pt x="4057" y="463"/>
                  </a:lnTo>
                  <a:lnTo>
                    <a:pt x="3894" y="583"/>
                  </a:lnTo>
                  <a:lnTo>
                    <a:pt x="3730" y="713"/>
                  </a:lnTo>
                  <a:lnTo>
                    <a:pt x="3573" y="852"/>
                  </a:lnTo>
                  <a:lnTo>
                    <a:pt x="3415" y="1000"/>
                  </a:lnTo>
                  <a:lnTo>
                    <a:pt x="3264" y="1166"/>
                  </a:lnTo>
                  <a:lnTo>
                    <a:pt x="3125" y="1333"/>
                  </a:lnTo>
                  <a:lnTo>
                    <a:pt x="2985" y="1518"/>
                  </a:lnTo>
                  <a:lnTo>
                    <a:pt x="2846" y="1721"/>
                  </a:lnTo>
                  <a:lnTo>
                    <a:pt x="2719" y="1925"/>
                  </a:lnTo>
                  <a:lnTo>
                    <a:pt x="2598" y="2147"/>
                  </a:lnTo>
                  <a:lnTo>
                    <a:pt x="2483" y="2369"/>
                  </a:lnTo>
                  <a:lnTo>
                    <a:pt x="2374" y="2609"/>
                  </a:lnTo>
                  <a:lnTo>
                    <a:pt x="2271" y="2859"/>
                  </a:lnTo>
                  <a:lnTo>
                    <a:pt x="2180" y="3118"/>
                  </a:lnTo>
                  <a:lnTo>
                    <a:pt x="2095" y="3386"/>
                  </a:lnTo>
                  <a:lnTo>
                    <a:pt x="2095" y="3386"/>
                  </a:lnTo>
                  <a:lnTo>
                    <a:pt x="1908" y="4025"/>
                  </a:lnTo>
                  <a:lnTo>
                    <a:pt x="1732" y="4682"/>
                  </a:lnTo>
                  <a:lnTo>
                    <a:pt x="1569" y="5348"/>
                  </a:lnTo>
                  <a:lnTo>
                    <a:pt x="1417" y="6014"/>
                  </a:lnTo>
                  <a:lnTo>
                    <a:pt x="1272" y="6689"/>
                  </a:lnTo>
                  <a:lnTo>
                    <a:pt x="1139" y="7374"/>
                  </a:lnTo>
                  <a:lnTo>
                    <a:pt x="1018" y="8049"/>
                  </a:lnTo>
                  <a:lnTo>
                    <a:pt x="903" y="8733"/>
                  </a:lnTo>
                  <a:lnTo>
                    <a:pt x="800" y="9409"/>
                  </a:lnTo>
                  <a:lnTo>
                    <a:pt x="703" y="10075"/>
                  </a:lnTo>
                  <a:lnTo>
                    <a:pt x="612" y="10741"/>
                  </a:lnTo>
                  <a:lnTo>
                    <a:pt x="533" y="11407"/>
                  </a:lnTo>
                  <a:lnTo>
                    <a:pt x="461" y="12054"/>
                  </a:lnTo>
                  <a:lnTo>
                    <a:pt x="394" y="12693"/>
                  </a:lnTo>
                  <a:lnTo>
                    <a:pt x="334" y="13313"/>
                  </a:lnTo>
                  <a:lnTo>
                    <a:pt x="279" y="13923"/>
                  </a:lnTo>
                  <a:lnTo>
                    <a:pt x="231" y="14515"/>
                  </a:lnTo>
                  <a:lnTo>
                    <a:pt x="188" y="15089"/>
                  </a:lnTo>
                  <a:lnTo>
                    <a:pt x="152" y="15644"/>
                  </a:lnTo>
                  <a:lnTo>
                    <a:pt x="122" y="16171"/>
                  </a:lnTo>
                  <a:lnTo>
                    <a:pt x="73" y="17152"/>
                  </a:lnTo>
                  <a:lnTo>
                    <a:pt x="37" y="18031"/>
                  </a:lnTo>
                  <a:lnTo>
                    <a:pt x="19" y="18771"/>
                  </a:lnTo>
                  <a:lnTo>
                    <a:pt x="7" y="19372"/>
                  </a:lnTo>
                  <a:lnTo>
                    <a:pt x="1" y="20103"/>
                  </a:lnTo>
                  <a:lnTo>
                    <a:pt x="1" y="20103"/>
                  </a:lnTo>
                  <a:lnTo>
                    <a:pt x="7" y="20399"/>
                  </a:lnTo>
                  <a:lnTo>
                    <a:pt x="19" y="20695"/>
                  </a:lnTo>
                  <a:lnTo>
                    <a:pt x="49" y="20982"/>
                  </a:lnTo>
                  <a:lnTo>
                    <a:pt x="79" y="21268"/>
                  </a:lnTo>
                  <a:lnTo>
                    <a:pt x="122" y="21555"/>
                  </a:lnTo>
                  <a:lnTo>
                    <a:pt x="176" y="21823"/>
                  </a:lnTo>
                  <a:lnTo>
                    <a:pt x="237" y="22092"/>
                  </a:lnTo>
                  <a:lnTo>
                    <a:pt x="303" y="22360"/>
                  </a:lnTo>
                  <a:lnTo>
                    <a:pt x="382" y="22619"/>
                  </a:lnTo>
                  <a:lnTo>
                    <a:pt x="461" y="22869"/>
                  </a:lnTo>
                  <a:lnTo>
                    <a:pt x="558" y="23109"/>
                  </a:lnTo>
                  <a:lnTo>
                    <a:pt x="654" y="23341"/>
                  </a:lnTo>
                  <a:lnTo>
                    <a:pt x="763" y="23572"/>
                  </a:lnTo>
                  <a:lnTo>
                    <a:pt x="872" y="23794"/>
                  </a:lnTo>
                  <a:lnTo>
                    <a:pt x="993" y="23997"/>
                  </a:lnTo>
                  <a:lnTo>
                    <a:pt x="1121" y="24201"/>
                  </a:lnTo>
                  <a:lnTo>
                    <a:pt x="1254" y="24395"/>
                  </a:lnTo>
                  <a:lnTo>
                    <a:pt x="1387" y="24580"/>
                  </a:lnTo>
                  <a:lnTo>
                    <a:pt x="1532" y="24747"/>
                  </a:lnTo>
                  <a:lnTo>
                    <a:pt x="1684" y="24913"/>
                  </a:lnTo>
                  <a:lnTo>
                    <a:pt x="1835" y="25061"/>
                  </a:lnTo>
                  <a:lnTo>
                    <a:pt x="1993" y="25200"/>
                  </a:lnTo>
                  <a:lnTo>
                    <a:pt x="2156" y="25329"/>
                  </a:lnTo>
                  <a:lnTo>
                    <a:pt x="2326" y="25440"/>
                  </a:lnTo>
                  <a:lnTo>
                    <a:pt x="2501" y="25551"/>
                  </a:lnTo>
                  <a:lnTo>
                    <a:pt x="2677" y="25635"/>
                  </a:lnTo>
                  <a:lnTo>
                    <a:pt x="2858" y="25718"/>
                  </a:lnTo>
                  <a:lnTo>
                    <a:pt x="3040" y="25783"/>
                  </a:lnTo>
                  <a:lnTo>
                    <a:pt x="3228" y="25829"/>
                  </a:lnTo>
                  <a:lnTo>
                    <a:pt x="3415" y="25866"/>
                  </a:lnTo>
                  <a:lnTo>
                    <a:pt x="3609" y="25894"/>
                  </a:lnTo>
                  <a:lnTo>
                    <a:pt x="3803" y="25903"/>
                  </a:lnTo>
                  <a:lnTo>
                    <a:pt x="3815" y="25903"/>
                  </a:lnTo>
                  <a:lnTo>
                    <a:pt x="3815" y="25903"/>
                  </a:lnTo>
                  <a:lnTo>
                    <a:pt x="4009" y="25894"/>
                  </a:lnTo>
                  <a:lnTo>
                    <a:pt x="4202" y="25866"/>
                  </a:lnTo>
                  <a:lnTo>
                    <a:pt x="4396" y="25829"/>
                  </a:lnTo>
                  <a:lnTo>
                    <a:pt x="4584" y="25773"/>
                  </a:lnTo>
                  <a:lnTo>
                    <a:pt x="4766" y="25709"/>
                  </a:lnTo>
                  <a:lnTo>
                    <a:pt x="4947" y="25635"/>
                  </a:lnTo>
                  <a:lnTo>
                    <a:pt x="5123" y="25542"/>
                  </a:lnTo>
                  <a:lnTo>
                    <a:pt x="5292" y="25440"/>
                  </a:lnTo>
                  <a:lnTo>
                    <a:pt x="5462" y="25320"/>
                  </a:lnTo>
                  <a:lnTo>
                    <a:pt x="5625" y="25191"/>
                  </a:lnTo>
                  <a:lnTo>
                    <a:pt x="5783" y="25052"/>
                  </a:lnTo>
                  <a:lnTo>
                    <a:pt x="5940" y="24895"/>
                  </a:lnTo>
                  <a:lnTo>
                    <a:pt x="6086" y="24737"/>
                  </a:lnTo>
                  <a:lnTo>
                    <a:pt x="6231" y="24562"/>
                  </a:lnTo>
                  <a:lnTo>
                    <a:pt x="6370" y="24377"/>
                  </a:lnTo>
                  <a:lnTo>
                    <a:pt x="6503" y="24192"/>
                  </a:lnTo>
                  <a:lnTo>
                    <a:pt x="6624" y="23988"/>
                  </a:lnTo>
                  <a:lnTo>
                    <a:pt x="6745" y="23775"/>
                  </a:lnTo>
                  <a:lnTo>
                    <a:pt x="6861" y="23553"/>
                  </a:lnTo>
                  <a:lnTo>
                    <a:pt x="6963" y="23322"/>
                  </a:lnTo>
                  <a:lnTo>
                    <a:pt x="7060" y="23091"/>
                  </a:lnTo>
                  <a:lnTo>
                    <a:pt x="7151" y="22850"/>
                  </a:lnTo>
                  <a:lnTo>
                    <a:pt x="7236" y="22591"/>
                  </a:lnTo>
                  <a:lnTo>
                    <a:pt x="7315" y="22341"/>
                  </a:lnTo>
                  <a:lnTo>
                    <a:pt x="7381" y="22073"/>
                  </a:lnTo>
                  <a:lnTo>
                    <a:pt x="7442" y="21805"/>
                  </a:lnTo>
                  <a:lnTo>
                    <a:pt x="7490" y="21527"/>
                  </a:lnTo>
                  <a:lnTo>
                    <a:pt x="7533" y="21250"/>
                  </a:lnTo>
                  <a:lnTo>
                    <a:pt x="7563" y="20963"/>
                  </a:lnTo>
                  <a:lnTo>
                    <a:pt x="7587" y="20667"/>
                  </a:lnTo>
                  <a:lnTo>
                    <a:pt x="7605" y="20371"/>
                  </a:lnTo>
                  <a:lnTo>
                    <a:pt x="7605" y="20075"/>
                  </a:lnTo>
                  <a:lnTo>
                    <a:pt x="7605" y="20075"/>
                  </a:lnTo>
                  <a:lnTo>
                    <a:pt x="7611" y="19677"/>
                  </a:lnTo>
                  <a:lnTo>
                    <a:pt x="7623" y="19187"/>
                  </a:lnTo>
                  <a:lnTo>
                    <a:pt x="7636" y="18623"/>
                  </a:lnTo>
                  <a:lnTo>
                    <a:pt x="7666" y="17984"/>
                  </a:lnTo>
                  <a:lnTo>
                    <a:pt x="7702" y="17281"/>
                  </a:lnTo>
                  <a:lnTo>
                    <a:pt x="7745" y="16523"/>
                  </a:lnTo>
                  <a:lnTo>
                    <a:pt x="7805" y="15727"/>
                  </a:lnTo>
                  <a:lnTo>
                    <a:pt x="7878" y="14895"/>
                  </a:lnTo>
                  <a:lnTo>
                    <a:pt x="7956" y="14043"/>
                  </a:lnTo>
                  <a:lnTo>
                    <a:pt x="8059" y="13174"/>
                  </a:lnTo>
                  <a:lnTo>
                    <a:pt x="8114" y="12739"/>
                  </a:lnTo>
                  <a:lnTo>
                    <a:pt x="8174" y="12304"/>
                  </a:lnTo>
                  <a:lnTo>
                    <a:pt x="8235" y="11869"/>
                  </a:lnTo>
                  <a:lnTo>
                    <a:pt x="8302" y="11435"/>
                  </a:lnTo>
                  <a:lnTo>
                    <a:pt x="8374" y="11009"/>
                  </a:lnTo>
                  <a:lnTo>
                    <a:pt x="8447" y="10593"/>
                  </a:lnTo>
                  <a:lnTo>
                    <a:pt x="8532" y="10177"/>
                  </a:lnTo>
                  <a:lnTo>
                    <a:pt x="8616" y="9770"/>
                  </a:lnTo>
                  <a:lnTo>
                    <a:pt x="8707" y="9372"/>
                  </a:lnTo>
                  <a:lnTo>
                    <a:pt x="8798" y="8983"/>
                  </a:lnTo>
                  <a:lnTo>
                    <a:pt x="8901" y="8604"/>
                  </a:lnTo>
                  <a:lnTo>
                    <a:pt x="9004" y="8243"/>
                  </a:lnTo>
                  <a:lnTo>
                    <a:pt x="9004" y="8243"/>
                  </a:lnTo>
                  <a:lnTo>
                    <a:pt x="9083" y="7966"/>
                  </a:lnTo>
                  <a:lnTo>
                    <a:pt x="9149" y="7688"/>
                  </a:lnTo>
                  <a:lnTo>
                    <a:pt x="9210" y="7411"/>
                  </a:lnTo>
                  <a:lnTo>
                    <a:pt x="9252" y="7124"/>
                  </a:lnTo>
                  <a:lnTo>
                    <a:pt x="9295" y="6846"/>
                  </a:lnTo>
                  <a:lnTo>
                    <a:pt x="9325" y="6559"/>
                  </a:lnTo>
                  <a:lnTo>
                    <a:pt x="9343" y="6273"/>
                  </a:lnTo>
                  <a:lnTo>
                    <a:pt x="9349" y="5995"/>
                  </a:lnTo>
                  <a:lnTo>
                    <a:pt x="9355" y="5708"/>
                  </a:lnTo>
                  <a:lnTo>
                    <a:pt x="9343" y="5431"/>
                  </a:lnTo>
                  <a:lnTo>
                    <a:pt x="9331" y="5153"/>
                  </a:lnTo>
                  <a:lnTo>
                    <a:pt x="9301" y="4876"/>
                  </a:lnTo>
                  <a:lnTo>
                    <a:pt x="9270" y="4598"/>
                  </a:lnTo>
                  <a:lnTo>
                    <a:pt x="9228" y="4321"/>
                  </a:lnTo>
                  <a:lnTo>
                    <a:pt x="9173" y="4062"/>
                  </a:lnTo>
                  <a:lnTo>
                    <a:pt x="9119" y="3793"/>
                  </a:lnTo>
                  <a:lnTo>
                    <a:pt x="9046" y="3534"/>
                  </a:lnTo>
                  <a:lnTo>
                    <a:pt x="8974" y="3285"/>
                  </a:lnTo>
                  <a:lnTo>
                    <a:pt x="8889" y="3035"/>
                  </a:lnTo>
                  <a:lnTo>
                    <a:pt x="8798" y="2785"/>
                  </a:lnTo>
                  <a:lnTo>
                    <a:pt x="8701" y="2554"/>
                  </a:lnTo>
                  <a:lnTo>
                    <a:pt x="8592" y="2323"/>
                  </a:lnTo>
                  <a:lnTo>
                    <a:pt x="8477" y="2101"/>
                  </a:lnTo>
                  <a:lnTo>
                    <a:pt x="8356" y="1888"/>
                  </a:lnTo>
                  <a:lnTo>
                    <a:pt x="8229" y="1684"/>
                  </a:lnTo>
                  <a:lnTo>
                    <a:pt x="8096" y="1490"/>
                  </a:lnTo>
                  <a:lnTo>
                    <a:pt x="7950" y="1305"/>
                  </a:lnTo>
                  <a:lnTo>
                    <a:pt x="7805" y="1129"/>
                  </a:lnTo>
                  <a:lnTo>
                    <a:pt x="7648" y="963"/>
                  </a:lnTo>
                  <a:lnTo>
                    <a:pt x="7484" y="805"/>
                  </a:lnTo>
                  <a:lnTo>
                    <a:pt x="7315" y="667"/>
                  </a:lnTo>
                  <a:lnTo>
                    <a:pt x="7139" y="528"/>
                  </a:lnTo>
                  <a:lnTo>
                    <a:pt x="7139" y="5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6844;p67">
              <a:extLst>
                <a:ext uri="{FF2B5EF4-FFF2-40B4-BE49-F238E27FC236}">
                  <a16:creationId xmlns:a16="http://schemas.microsoft.com/office/drawing/2014/main" id="{D09613F8-A3C2-F10F-636F-56B01F848205}"/>
                </a:ext>
              </a:extLst>
            </p:cNvPr>
            <p:cNvSpPr/>
            <p:nvPr/>
          </p:nvSpPr>
          <p:spPr>
            <a:xfrm>
              <a:off x="-2617025" y="-396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6845;p67">
              <a:extLst>
                <a:ext uri="{FF2B5EF4-FFF2-40B4-BE49-F238E27FC236}">
                  <a16:creationId xmlns:a16="http://schemas.microsoft.com/office/drawing/2014/main" id="{9A9EB6FE-1DD8-7CFF-6383-82C1BF53754D}"/>
                </a:ext>
              </a:extLst>
            </p:cNvPr>
            <p:cNvSpPr/>
            <p:nvPr/>
          </p:nvSpPr>
          <p:spPr>
            <a:xfrm>
              <a:off x="261675" y="-409450"/>
              <a:ext cx="233750" cy="647575"/>
            </a:xfrm>
            <a:custGeom>
              <a:avLst/>
              <a:gdLst/>
              <a:ahLst/>
              <a:cxnLst/>
              <a:rect l="l" t="t" r="r" b="b"/>
              <a:pathLst>
                <a:path w="9350" h="25903" extrusionOk="0">
                  <a:moveTo>
                    <a:pt x="3682" y="1"/>
                  </a:moveTo>
                  <a:lnTo>
                    <a:pt x="3501" y="19"/>
                  </a:lnTo>
                  <a:lnTo>
                    <a:pt x="3313" y="47"/>
                  </a:lnTo>
                  <a:lnTo>
                    <a:pt x="3125" y="93"/>
                  </a:lnTo>
                  <a:lnTo>
                    <a:pt x="2944" y="149"/>
                  </a:lnTo>
                  <a:lnTo>
                    <a:pt x="2756" y="223"/>
                  </a:lnTo>
                  <a:lnTo>
                    <a:pt x="2574" y="306"/>
                  </a:lnTo>
                  <a:lnTo>
                    <a:pt x="2393" y="417"/>
                  </a:lnTo>
                  <a:lnTo>
                    <a:pt x="2211" y="528"/>
                  </a:lnTo>
                  <a:lnTo>
                    <a:pt x="2035" y="667"/>
                  </a:lnTo>
                  <a:lnTo>
                    <a:pt x="1866" y="805"/>
                  </a:lnTo>
                  <a:lnTo>
                    <a:pt x="1702" y="963"/>
                  </a:lnTo>
                  <a:lnTo>
                    <a:pt x="1551" y="1129"/>
                  </a:lnTo>
                  <a:lnTo>
                    <a:pt x="1400" y="1305"/>
                  </a:lnTo>
                  <a:lnTo>
                    <a:pt x="1254" y="1490"/>
                  </a:lnTo>
                  <a:lnTo>
                    <a:pt x="1121" y="1684"/>
                  </a:lnTo>
                  <a:lnTo>
                    <a:pt x="994" y="1888"/>
                  </a:lnTo>
                  <a:lnTo>
                    <a:pt x="873" y="2101"/>
                  </a:lnTo>
                  <a:lnTo>
                    <a:pt x="758" y="2323"/>
                  </a:lnTo>
                  <a:lnTo>
                    <a:pt x="649" y="2554"/>
                  </a:lnTo>
                  <a:lnTo>
                    <a:pt x="552" y="2785"/>
                  </a:lnTo>
                  <a:lnTo>
                    <a:pt x="461" y="3035"/>
                  </a:lnTo>
                  <a:lnTo>
                    <a:pt x="376" y="3285"/>
                  </a:lnTo>
                  <a:lnTo>
                    <a:pt x="304" y="3534"/>
                  </a:lnTo>
                  <a:lnTo>
                    <a:pt x="237" y="3793"/>
                  </a:lnTo>
                  <a:lnTo>
                    <a:pt x="177" y="4062"/>
                  </a:lnTo>
                  <a:lnTo>
                    <a:pt x="122" y="4321"/>
                  </a:lnTo>
                  <a:lnTo>
                    <a:pt x="80" y="4598"/>
                  </a:lnTo>
                  <a:lnTo>
                    <a:pt x="49" y="4876"/>
                  </a:lnTo>
                  <a:lnTo>
                    <a:pt x="25" y="5153"/>
                  </a:lnTo>
                  <a:lnTo>
                    <a:pt x="7" y="5431"/>
                  </a:lnTo>
                  <a:lnTo>
                    <a:pt x="1" y="5708"/>
                  </a:lnTo>
                  <a:lnTo>
                    <a:pt x="1" y="5995"/>
                  </a:lnTo>
                  <a:lnTo>
                    <a:pt x="7" y="6273"/>
                  </a:lnTo>
                  <a:lnTo>
                    <a:pt x="31" y="6559"/>
                  </a:lnTo>
                  <a:lnTo>
                    <a:pt x="55" y="6846"/>
                  </a:lnTo>
                  <a:lnTo>
                    <a:pt x="98" y="7124"/>
                  </a:lnTo>
                  <a:lnTo>
                    <a:pt x="146" y="7411"/>
                  </a:lnTo>
                  <a:lnTo>
                    <a:pt x="201" y="7688"/>
                  </a:lnTo>
                  <a:lnTo>
                    <a:pt x="267" y="7966"/>
                  </a:lnTo>
                  <a:lnTo>
                    <a:pt x="346" y="8243"/>
                  </a:lnTo>
                  <a:lnTo>
                    <a:pt x="449" y="8604"/>
                  </a:lnTo>
                  <a:lnTo>
                    <a:pt x="552" y="8974"/>
                  </a:lnTo>
                  <a:lnTo>
                    <a:pt x="643" y="9363"/>
                  </a:lnTo>
                  <a:lnTo>
                    <a:pt x="734" y="9760"/>
                  </a:lnTo>
                  <a:lnTo>
                    <a:pt x="818" y="10158"/>
                  </a:lnTo>
                  <a:lnTo>
                    <a:pt x="897" y="10574"/>
                  </a:lnTo>
                  <a:lnTo>
                    <a:pt x="976" y="10991"/>
                  </a:lnTo>
                  <a:lnTo>
                    <a:pt x="1042" y="11407"/>
                  </a:lnTo>
                  <a:lnTo>
                    <a:pt x="1115" y="11832"/>
                  </a:lnTo>
                  <a:lnTo>
                    <a:pt x="1176" y="12267"/>
                  </a:lnTo>
                  <a:lnTo>
                    <a:pt x="1236" y="12693"/>
                  </a:lnTo>
                  <a:lnTo>
                    <a:pt x="1291" y="13128"/>
                  </a:lnTo>
                  <a:lnTo>
                    <a:pt x="1387" y="13988"/>
                  </a:lnTo>
                  <a:lnTo>
                    <a:pt x="1472" y="14830"/>
                  </a:lnTo>
                  <a:lnTo>
                    <a:pt x="1545" y="15662"/>
                  </a:lnTo>
                  <a:lnTo>
                    <a:pt x="1599" y="16458"/>
                  </a:lnTo>
                  <a:lnTo>
                    <a:pt x="1648" y="17216"/>
                  </a:lnTo>
                  <a:lnTo>
                    <a:pt x="1684" y="17920"/>
                  </a:lnTo>
                  <a:lnTo>
                    <a:pt x="1708" y="18567"/>
                  </a:lnTo>
                  <a:lnTo>
                    <a:pt x="1727" y="19159"/>
                  </a:lnTo>
                  <a:lnTo>
                    <a:pt x="1739" y="19659"/>
                  </a:lnTo>
                  <a:lnTo>
                    <a:pt x="1745" y="20084"/>
                  </a:lnTo>
                  <a:lnTo>
                    <a:pt x="1751" y="20380"/>
                  </a:lnTo>
                  <a:lnTo>
                    <a:pt x="1763" y="20676"/>
                  </a:lnTo>
                  <a:lnTo>
                    <a:pt x="1787" y="20963"/>
                  </a:lnTo>
                  <a:lnTo>
                    <a:pt x="1817" y="21250"/>
                  </a:lnTo>
                  <a:lnTo>
                    <a:pt x="1860" y="21537"/>
                  </a:lnTo>
                  <a:lnTo>
                    <a:pt x="1914" y="21814"/>
                  </a:lnTo>
                  <a:lnTo>
                    <a:pt x="1975" y="22082"/>
                  </a:lnTo>
                  <a:lnTo>
                    <a:pt x="2041" y="22341"/>
                  </a:lnTo>
                  <a:lnTo>
                    <a:pt x="2114" y="22600"/>
                  </a:lnTo>
                  <a:lnTo>
                    <a:pt x="2199" y="22850"/>
                  </a:lnTo>
                  <a:lnTo>
                    <a:pt x="2290" y="23091"/>
                  </a:lnTo>
                  <a:lnTo>
                    <a:pt x="2387" y="23331"/>
                  </a:lnTo>
                  <a:lnTo>
                    <a:pt x="2496" y="23553"/>
                  </a:lnTo>
                  <a:lnTo>
                    <a:pt x="2604" y="23775"/>
                  </a:lnTo>
                  <a:lnTo>
                    <a:pt x="2726" y="23988"/>
                  </a:lnTo>
                  <a:lnTo>
                    <a:pt x="2853" y="24192"/>
                  </a:lnTo>
                  <a:lnTo>
                    <a:pt x="2986" y="24386"/>
                  </a:lnTo>
                  <a:lnTo>
                    <a:pt x="3119" y="24562"/>
                  </a:lnTo>
                  <a:lnTo>
                    <a:pt x="3264" y="24737"/>
                  </a:lnTo>
                  <a:lnTo>
                    <a:pt x="3416" y="24904"/>
                  </a:lnTo>
                  <a:lnTo>
                    <a:pt x="3567" y="25052"/>
                  </a:lnTo>
                  <a:lnTo>
                    <a:pt x="3725" y="25191"/>
                  </a:lnTo>
                  <a:lnTo>
                    <a:pt x="3888" y="25320"/>
                  </a:lnTo>
                  <a:lnTo>
                    <a:pt x="4058" y="25440"/>
                  </a:lnTo>
                  <a:lnTo>
                    <a:pt x="4233" y="25542"/>
                  </a:lnTo>
                  <a:lnTo>
                    <a:pt x="4409" y="25635"/>
                  </a:lnTo>
                  <a:lnTo>
                    <a:pt x="4584" y="25709"/>
                  </a:lnTo>
                  <a:lnTo>
                    <a:pt x="4772" y="25783"/>
                  </a:lnTo>
                  <a:lnTo>
                    <a:pt x="4960" y="25829"/>
                  </a:lnTo>
                  <a:lnTo>
                    <a:pt x="5147" y="25866"/>
                  </a:lnTo>
                  <a:lnTo>
                    <a:pt x="5341" y="25894"/>
                  </a:lnTo>
                  <a:lnTo>
                    <a:pt x="5535" y="25903"/>
                  </a:lnTo>
                  <a:lnTo>
                    <a:pt x="5547" y="25903"/>
                  </a:lnTo>
                  <a:lnTo>
                    <a:pt x="5741" y="25894"/>
                  </a:lnTo>
                  <a:lnTo>
                    <a:pt x="5935" y="25866"/>
                  </a:lnTo>
                  <a:lnTo>
                    <a:pt x="6122" y="25829"/>
                  </a:lnTo>
                  <a:lnTo>
                    <a:pt x="6310" y="25783"/>
                  </a:lnTo>
                  <a:lnTo>
                    <a:pt x="6492" y="25718"/>
                  </a:lnTo>
                  <a:lnTo>
                    <a:pt x="6673" y="25635"/>
                  </a:lnTo>
                  <a:lnTo>
                    <a:pt x="6849" y="25551"/>
                  </a:lnTo>
                  <a:lnTo>
                    <a:pt x="7024" y="25440"/>
                  </a:lnTo>
                  <a:lnTo>
                    <a:pt x="7194" y="25329"/>
                  </a:lnTo>
                  <a:lnTo>
                    <a:pt x="7357" y="25200"/>
                  </a:lnTo>
                  <a:lnTo>
                    <a:pt x="7515" y="25061"/>
                  </a:lnTo>
                  <a:lnTo>
                    <a:pt x="7666" y="24913"/>
                  </a:lnTo>
                  <a:lnTo>
                    <a:pt x="7818" y="24747"/>
                  </a:lnTo>
                  <a:lnTo>
                    <a:pt x="7963" y="24571"/>
                  </a:lnTo>
                  <a:lnTo>
                    <a:pt x="8102" y="24395"/>
                  </a:lnTo>
                  <a:lnTo>
                    <a:pt x="8229" y="24201"/>
                  </a:lnTo>
                  <a:lnTo>
                    <a:pt x="8356" y="23997"/>
                  </a:lnTo>
                  <a:lnTo>
                    <a:pt x="8478" y="23794"/>
                  </a:lnTo>
                  <a:lnTo>
                    <a:pt x="8593" y="23572"/>
                  </a:lnTo>
                  <a:lnTo>
                    <a:pt x="8696" y="23341"/>
                  </a:lnTo>
                  <a:lnTo>
                    <a:pt x="8798" y="23109"/>
                  </a:lnTo>
                  <a:lnTo>
                    <a:pt x="8889" y="22869"/>
                  </a:lnTo>
                  <a:lnTo>
                    <a:pt x="8974" y="22619"/>
                  </a:lnTo>
                  <a:lnTo>
                    <a:pt x="9047" y="22360"/>
                  </a:lnTo>
                  <a:lnTo>
                    <a:pt x="9119" y="22092"/>
                  </a:lnTo>
                  <a:lnTo>
                    <a:pt x="9174" y="21823"/>
                  </a:lnTo>
                  <a:lnTo>
                    <a:pt x="9228" y="21546"/>
                  </a:lnTo>
                  <a:lnTo>
                    <a:pt x="9271" y="21268"/>
                  </a:lnTo>
                  <a:lnTo>
                    <a:pt x="9307" y="20982"/>
                  </a:lnTo>
                  <a:lnTo>
                    <a:pt x="9331" y="20695"/>
                  </a:lnTo>
                  <a:lnTo>
                    <a:pt x="9343" y="20399"/>
                  </a:lnTo>
                  <a:lnTo>
                    <a:pt x="9349" y="20103"/>
                  </a:lnTo>
                  <a:lnTo>
                    <a:pt x="9343" y="19372"/>
                  </a:lnTo>
                  <a:lnTo>
                    <a:pt x="9331" y="18771"/>
                  </a:lnTo>
                  <a:lnTo>
                    <a:pt x="9313" y="18031"/>
                  </a:lnTo>
                  <a:lnTo>
                    <a:pt x="9277" y="17152"/>
                  </a:lnTo>
                  <a:lnTo>
                    <a:pt x="9228" y="16171"/>
                  </a:lnTo>
                  <a:lnTo>
                    <a:pt x="9198" y="15644"/>
                  </a:lnTo>
                  <a:lnTo>
                    <a:pt x="9162" y="15089"/>
                  </a:lnTo>
                  <a:lnTo>
                    <a:pt x="9119" y="14515"/>
                  </a:lnTo>
                  <a:lnTo>
                    <a:pt x="9071" y="13923"/>
                  </a:lnTo>
                  <a:lnTo>
                    <a:pt x="9016" y="13313"/>
                  </a:lnTo>
                  <a:lnTo>
                    <a:pt x="8956" y="12693"/>
                  </a:lnTo>
                  <a:lnTo>
                    <a:pt x="8895" y="12054"/>
                  </a:lnTo>
                  <a:lnTo>
                    <a:pt x="8817" y="11407"/>
                  </a:lnTo>
                  <a:lnTo>
                    <a:pt x="8738" y="10741"/>
                  </a:lnTo>
                  <a:lnTo>
                    <a:pt x="8653" y="10075"/>
                  </a:lnTo>
                  <a:lnTo>
                    <a:pt x="8556" y="9409"/>
                  </a:lnTo>
                  <a:lnTo>
                    <a:pt x="8447" y="8733"/>
                  </a:lnTo>
                  <a:lnTo>
                    <a:pt x="8332" y="8049"/>
                  </a:lnTo>
                  <a:lnTo>
                    <a:pt x="8211" y="7374"/>
                  </a:lnTo>
                  <a:lnTo>
                    <a:pt x="8078" y="6689"/>
                  </a:lnTo>
                  <a:lnTo>
                    <a:pt x="7933" y="6014"/>
                  </a:lnTo>
                  <a:lnTo>
                    <a:pt x="7781" y="5348"/>
                  </a:lnTo>
                  <a:lnTo>
                    <a:pt x="7618" y="4682"/>
                  </a:lnTo>
                  <a:lnTo>
                    <a:pt x="7442" y="4025"/>
                  </a:lnTo>
                  <a:lnTo>
                    <a:pt x="7261" y="3386"/>
                  </a:lnTo>
                  <a:lnTo>
                    <a:pt x="7170" y="3118"/>
                  </a:lnTo>
                  <a:lnTo>
                    <a:pt x="7079" y="2859"/>
                  </a:lnTo>
                  <a:lnTo>
                    <a:pt x="6976" y="2609"/>
                  </a:lnTo>
                  <a:lnTo>
                    <a:pt x="6867" y="2369"/>
                  </a:lnTo>
                  <a:lnTo>
                    <a:pt x="6752" y="2147"/>
                  </a:lnTo>
                  <a:lnTo>
                    <a:pt x="6631" y="1925"/>
                  </a:lnTo>
                  <a:lnTo>
                    <a:pt x="6504" y="1721"/>
                  </a:lnTo>
                  <a:lnTo>
                    <a:pt x="6371" y="1518"/>
                  </a:lnTo>
                  <a:lnTo>
                    <a:pt x="6231" y="1333"/>
                  </a:lnTo>
                  <a:lnTo>
                    <a:pt x="6086" y="1157"/>
                  </a:lnTo>
                  <a:lnTo>
                    <a:pt x="5935" y="1000"/>
                  </a:lnTo>
                  <a:lnTo>
                    <a:pt x="5777" y="852"/>
                  </a:lnTo>
                  <a:lnTo>
                    <a:pt x="5620" y="704"/>
                  </a:lnTo>
                  <a:lnTo>
                    <a:pt x="5456" y="583"/>
                  </a:lnTo>
                  <a:lnTo>
                    <a:pt x="5293" y="463"/>
                  </a:lnTo>
                  <a:lnTo>
                    <a:pt x="5123" y="361"/>
                  </a:lnTo>
                  <a:lnTo>
                    <a:pt x="4948" y="269"/>
                  </a:lnTo>
                  <a:lnTo>
                    <a:pt x="4772" y="195"/>
                  </a:lnTo>
                  <a:lnTo>
                    <a:pt x="4597" y="130"/>
                  </a:lnTo>
                  <a:lnTo>
                    <a:pt x="4415" y="75"/>
                  </a:lnTo>
                  <a:lnTo>
                    <a:pt x="4233" y="38"/>
                  </a:lnTo>
                  <a:lnTo>
                    <a:pt x="4052" y="10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6846;p67">
              <a:extLst>
                <a:ext uri="{FF2B5EF4-FFF2-40B4-BE49-F238E27FC236}">
                  <a16:creationId xmlns:a16="http://schemas.microsoft.com/office/drawing/2014/main" id="{89623187-C288-C019-75F9-04B167E69CC1}"/>
                </a:ext>
              </a:extLst>
            </p:cNvPr>
            <p:cNvSpPr/>
            <p:nvPr/>
          </p:nvSpPr>
          <p:spPr>
            <a:xfrm>
              <a:off x="261675" y="-409450"/>
              <a:ext cx="233750" cy="647575"/>
            </a:xfrm>
            <a:custGeom>
              <a:avLst/>
              <a:gdLst/>
              <a:ahLst/>
              <a:cxnLst/>
              <a:rect l="l" t="t" r="r" b="b"/>
              <a:pathLst>
                <a:path w="9350" h="25903" fill="none" extrusionOk="0">
                  <a:moveTo>
                    <a:pt x="2211" y="528"/>
                  </a:moveTo>
                  <a:lnTo>
                    <a:pt x="2211" y="528"/>
                  </a:lnTo>
                  <a:lnTo>
                    <a:pt x="2035" y="667"/>
                  </a:lnTo>
                  <a:lnTo>
                    <a:pt x="1866" y="805"/>
                  </a:lnTo>
                  <a:lnTo>
                    <a:pt x="1702" y="963"/>
                  </a:lnTo>
                  <a:lnTo>
                    <a:pt x="1551" y="1129"/>
                  </a:lnTo>
                  <a:lnTo>
                    <a:pt x="1400" y="1305"/>
                  </a:lnTo>
                  <a:lnTo>
                    <a:pt x="1254" y="1490"/>
                  </a:lnTo>
                  <a:lnTo>
                    <a:pt x="1121" y="1684"/>
                  </a:lnTo>
                  <a:lnTo>
                    <a:pt x="994" y="1888"/>
                  </a:lnTo>
                  <a:lnTo>
                    <a:pt x="873" y="2101"/>
                  </a:lnTo>
                  <a:lnTo>
                    <a:pt x="758" y="2323"/>
                  </a:lnTo>
                  <a:lnTo>
                    <a:pt x="649" y="2554"/>
                  </a:lnTo>
                  <a:lnTo>
                    <a:pt x="552" y="2785"/>
                  </a:lnTo>
                  <a:lnTo>
                    <a:pt x="461" y="3035"/>
                  </a:lnTo>
                  <a:lnTo>
                    <a:pt x="376" y="3285"/>
                  </a:lnTo>
                  <a:lnTo>
                    <a:pt x="304" y="3534"/>
                  </a:lnTo>
                  <a:lnTo>
                    <a:pt x="237" y="3793"/>
                  </a:lnTo>
                  <a:lnTo>
                    <a:pt x="177" y="4062"/>
                  </a:lnTo>
                  <a:lnTo>
                    <a:pt x="122" y="4321"/>
                  </a:lnTo>
                  <a:lnTo>
                    <a:pt x="80" y="4598"/>
                  </a:lnTo>
                  <a:lnTo>
                    <a:pt x="49" y="4876"/>
                  </a:lnTo>
                  <a:lnTo>
                    <a:pt x="25" y="5153"/>
                  </a:lnTo>
                  <a:lnTo>
                    <a:pt x="7" y="5431"/>
                  </a:lnTo>
                  <a:lnTo>
                    <a:pt x="1" y="5708"/>
                  </a:lnTo>
                  <a:lnTo>
                    <a:pt x="1" y="5995"/>
                  </a:lnTo>
                  <a:lnTo>
                    <a:pt x="7" y="6273"/>
                  </a:lnTo>
                  <a:lnTo>
                    <a:pt x="31" y="6559"/>
                  </a:lnTo>
                  <a:lnTo>
                    <a:pt x="55" y="6846"/>
                  </a:lnTo>
                  <a:lnTo>
                    <a:pt x="98" y="7124"/>
                  </a:lnTo>
                  <a:lnTo>
                    <a:pt x="146" y="7411"/>
                  </a:lnTo>
                  <a:lnTo>
                    <a:pt x="201" y="7688"/>
                  </a:lnTo>
                  <a:lnTo>
                    <a:pt x="267" y="7966"/>
                  </a:lnTo>
                  <a:lnTo>
                    <a:pt x="346" y="8243"/>
                  </a:lnTo>
                  <a:lnTo>
                    <a:pt x="346" y="8243"/>
                  </a:lnTo>
                  <a:lnTo>
                    <a:pt x="449" y="8604"/>
                  </a:lnTo>
                  <a:lnTo>
                    <a:pt x="552" y="8974"/>
                  </a:lnTo>
                  <a:lnTo>
                    <a:pt x="643" y="9363"/>
                  </a:lnTo>
                  <a:lnTo>
                    <a:pt x="734" y="9760"/>
                  </a:lnTo>
                  <a:lnTo>
                    <a:pt x="818" y="10158"/>
                  </a:lnTo>
                  <a:lnTo>
                    <a:pt x="897" y="10574"/>
                  </a:lnTo>
                  <a:lnTo>
                    <a:pt x="976" y="10991"/>
                  </a:lnTo>
                  <a:lnTo>
                    <a:pt x="1042" y="11407"/>
                  </a:lnTo>
                  <a:lnTo>
                    <a:pt x="1115" y="11832"/>
                  </a:lnTo>
                  <a:lnTo>
                    <a:pt x="1176" y="12267"/>
                  </a:lnTo>
                  <a:lnTo>
                    <a:pt x="1236" y="12693"/>
                  </a:lnTo>
                  <a:lnTo>
                    <a:pt x="1291" y="13128"/>
                  </a:lnTo>
                  <a:lnTo>
                    <a:pt x="1387" y="13988"/>
                  </a:lnTo>
                  <a:lnTo>
                    <a:pt x="1472" y="14830"/>
                  </a:lnTo>
                  <a:lnTo>
                    <a:pt x="1545" y="15662"/>
                  </a:lnTo>
                  <a:lnTo>
                    <a:pt x="1599" y="16458"/>
                  </a:lnTo>
                  <a:lnTo>
                    <a:pt x="1648" y="17216"/>
                  </a:lnTo>
                  <a:lnTo>
                    <a:pt x="1684" y="17920"/>
                  </a:lnTo>
                  <a:lnTo>
                    <a:pt x="1708" y="18567"/>
                  </a:lnTo>
                  <a:lnTo>
                    <a:pt x="1727" y="19159"/>
                  </a:lnTo>
                  <a:lnTo>
                    <a:pt x="1739" y="19659"/>
                  </a:lnTo>
                  <a:lnTo>
                    <a:pt x="1745" y="20084"/>
                  </a:lnTo>
                  <a:lnTo>
                    <a:pt x="1745" y="20084"/>
                  </a:lnTo>
                  <a:lnTo>
                    <a:pt x="1751" y="20380"/>
                  </a:lnTo>
                  <a:lnTo>
                    <a:pt x="1763" y="20676"/>
                  </a:lnTo>
                  <a:lnTo>
                    <a:pt x="1787" y="20963"/>
                  </a:lnTo>
                  <a:lnTo>
                    <a:pt x="1817" y="21250"/>
                  </a:lnTo>
                  <a:lnTo>
                    <a:pt x="1860" y="21537"/>
                  </a:lnTo>
                  <a:lnTo>
                    <a:pt x="1914" y="21814"/>
                  </a:lnTo>
                  <a:lnTo>
                    <a:pt x="1975" y="22082"/>
                  </a:lnTo>
                  <a:lnTo>
                    <a:pt x="2041" y="22341"/>
                  </a:lnTo>
                  <a:lnTo>
                    <a:pt x="2114" y="22600"/>
                  </a:lnTo>
                  <a:lnTo>
                    <a:pt x="2199" y="22850"/>
                  </a:lnTo>
                  <a:lnTo>
                    <a:pt x="2290" y="23091"/>
                  </a:lnTo>
                  <a:lnTo>
                    <a:pt x="2387" y="23331"/>
                  </a:lnTo>
                  <a:lnTo>
                    <a:pt x="2496" y="23553"/>
                  </a:lnTo>
                  <a:lnTo>
                    <a:pt x="2604" y="23775"/>
                  </a:lnTo>
                  <a:lnTo>
                    <a:pt x="2726" y="23988"/>
                  </a:lnTo>
                  <a:lnTo>
                    <a:pt x="2853" y="24192"/>
                  </a:lnTo>
                  <a:lnTo>
                    <a:pt x="2986" y="24386"/>
                  </a:lnTo>
                  <a:lnTo>
                    <a:pt x="3119" y="24562"/>
                  </a:lnTo>
                  <a:lnTo>
                    <a:pt x="3264" y="24737"/>
                  </a:lnTo>
                  <a:lnTo>
                    <a:pt x="3416" y="24904"/>
                  </a:lnTo>
                  <a:lnTo>
                    <a:pt x="3567" y="25052"/>
                  </a:lnTo>
                  <a:lnTo>
                    <a:pt x="3725" y="25191"/>
                  </a:lnTo>
                  <a:lnTo>
                    <a:pt x="3888" y="25320"/>
                  </a:lnTo>
                  <a:lnTo>
                    <a:pt x="4058" y="25440"/>
                  </a:lnTo>
                  <a:lnTo>
                    <a:pt x="4233" y="25542"/>
                  </a:lnTo>
                  <a:lnTo>
                    <a:pt x="4409" y="25635"/>
                  </a:lnTo>
                  <a:lnTo>
                    <a:pt x="4584" y="25709"/>
                  </a:lnTo>
                  <a:lnTo>
                    <a:pt x="4772" y="25783"/>
                  </a:lnTo>
                  <a:lnTo>
                    <a:pt x="4960" y="25829"/>
                  </a:lnTo>
                  <a:lnTo>
                    <a:pt x="5147" y="25866"/>
                  </a:lnTo>
                  <a:lnTo>
                    <a:pt x="5341" y="25894"/>
                  </a:lnTo>
                  <a:lnTo>
                    <a:pt x="5535" y="25903"/>
                  </a:lnTo>
                  <a:lnTo>
                    <a:pt x="5547" y="25903"/>
                  </a:lnTo>
                  <a:lnTo>
                    <a:pt x="5547" y="25903"/>
                  </a:lnTo>
                  <a:lnTo>
                    <a:pt x="5741" y="25894"/>
                  </a:lnTo>
                  <a:lnTo>
                    <a:pt x="5935" y="25866"/>
                  </a:lnTo>
                  <a:lnTo>
                    <a:pt x="6122" y="25829"/>
                  </a:lnTo>
                  <a:lnTo>
                    <a:pt x="6310" y="25783"/>
                  </a:lnTo>
                  <a:lnTo>
                    <a:pt x="6492" y="25718"/>
                  </a:lnTo>
                  <a:lnTo>
                    <a:pt x="6673" y="25635"/>
                  </a:lnTo>
                  <a:lnTo>
                    <a:pt x="6849" y="25551"/>
                  </a:lnTo>
                  <a:lnTo>
                    <a:pt x="7024" y="25440"/>
                  </a:lnTo>
                  <a:lnTo>
                    <a:pt x="7194" y="25329"/>
                  </a:lnTo>
                  <a:lnTo>
                    <a:pt x="7357" y="25200"/>
                  </a:lnTo>
                  <a:lnTo>
                    <a:pt x="7515" y="25061"/>
                  </a:lnTo>
                  <a:lnTo>
                    <a:pt x="7666" y="24913"/>
                  </a:lnTo>
                  <a:lnTo>
                    <a:pt x="7818" y="24747"/>
                  </a:lnTo>
                  <a:lnTo>
                    <a:pt x="7963" y="24571"/>
                  </a:lnTo>
                  <a:lnTo>
                    <a:pt x="8102" y="24395"/>
                  </a:lnTo>
                  <a:lnTo>
                    <a:pt x="8229" y="24201"/>
                  </a:lnTo>
                  <a:lnTo>
                    <a:pt x="8356" y="23997"/>
                  </a:lnTo>
                  <a:lnTo>
                    <a:pt x="8478" y="23794"/>
                  </a:lnTo>
                  <a:lnTo>
                    <a:pt x="8593" y="23572"/>
                  </a:lnTo>
                  <a:lnTo>
                    <a:pt x="8696" y="23341"/>
                  </a:lnTo>
                  <a:lnTo>
                    <a:pt x="8798" y="23109"/>
                  </a:lnTo>
                  <a:lnTo>
                    <a:pt x="8889" y="22869"/>
                  </a:lnTo>
                  <a:lnTo>
                    <a:pt x="8974" y="22619"/>
                  </a:lnTo>
                  <a:lnTo>
                    <a:pt x="9047" y="22360"/>
                  </a:lnTo>
                  <a:lnTo>
                    <a:pt x="9119" y="22092"/>
                  </a:lnTo>
                  <a:lnTo>
                    <a:pt x="9174" y="21823"/>
                  </a:lnTo>
                  <a:lnTo>
                    <a:pt x="9228" y="21546"/>
                  </a:lnTo>
                  <a:lnTo>
                    <a:pt x="9271" y="21268"/>
                  </a:lnTo>
                  <a:lnTo>
                    <a:pt x="9307" y="20982"/>
                  </a:lnTo>
                  <a:lnTo>
                    <a:pt x="9331" y="20695"/>
                  </a:lnTo>
                  <a:lnTo>
                    <a:pt x="9343" y="20399"/>
                  </a:lnTo>
                  <a:lnTo>
                    <a:pt x="9349" y="20103"/>
                  </a:lnTo>
                  <a:lnTo>
                    <a:pt x="9349" y="20103"/>
                  </a:lnTo>
                  <a:lnTo>
                    <a:pt x="9343" y="19372"/>
                  </a:lnTo>
                  <a:lnTo>
                    <a:pt x="9331" y="18771"/>
                  </a:lnTo>
                  <a:lnTo>
                    <a:pt x="9313" y="18031"/>
                  </a:lnTo>
                  <a:lnTo>
                    <a:pt x="9277" y="17152"/>
                  </a:lnTo>
                  <a:lnTo>
                    <a:pt x="9228" y="16171"/>
                  </a:lnTo>
                  <a:lnTo>
                    <a:pt x="9198" y="15644"/>
                  </a:lnTo>
                  <a:lnTo>
                    <a:pt x="9162" y="15089"/>
                  </a:lnTo>
                  <a:lnTo>
                    <a:pt x="9119" y="14515"/>
                  </a:lnTo>
                  <a:lnTo>
                    <a:pt x="9071" y="13923"/>
                  </a:lnTo>
                  <a:lnTo>
                    <a:pt x="9016" y="13313"/>
                  </a:lnTo>
                  <a:lnTo>
                    <a:pt x="8956" y="12693"/>
                  </a:lnTo>
                  <a:lnTo>
                    <a:pt x="8895" y="12054"/>
                  </a:lnTo>
                  <a:lnTo>
                    <a:pt x="8817" y="11407"/>
                  </a:lnTo>
                  <a:lnTo>
                    <a:pt x="8738" y="10741"/>
                  </a:lnTo>
                  <a:lnTo>
                    <a:pt x="8653" y="10075"/>
                  </a:lnTo>
                  <a:lnTo>
                    <a:pt x="8556" y="9409"/>
                  </a:lnTo>
                  <a:lnTo>
                    <a:pt x="8447" y="8733"/>
                  </a:lnTo>
                  <a:lnTo>
                    <a:pt x="8332" y="8049"/>
                  </a:lnTo>
                  <a:lnTo>
                    <a:pt x="8211" y="7374"/>
                  </a:lnTo>
                  <a:lnTo>
                    <a:pt x="8078" y="6689"/>
                  </a:lnTo>
                  <a:lnTo>
                    <a:pt x="7933" y="6014"/>
                  </a:lnTo>
                  <a:lnTo>
                    <a:pt x="7781" y="5348"/>
                  </a:lnTo>
                  <a:lnTo>
                    <a:pt x="7618" y="4682"/>
                  </a:lnTo>
                  <a:lnTo>
                    <a:pt x="7442" y="4025"/>
                  </a:lnTo>
                  <a:lnTo>
                    <a:pt x="7261" y="3386"/>
                  </a:lnTo>
                  <a:lnTo>
                    <a:pt x="7261" y="3386"/>
                  </a:lnTo>
                  <a:lnTo>
                    <a:pt x="7170" y="3118"/>
                  </a:lnTo>
                  <a:lnTo>
                    <a:pt x="7079" y="2859"/>
                  </a:lnTo>
                  <a:lnTo>
                    <a:pt x="6976" y="2609"/>
                  </a:lnTo>
                  <a:lnTo>
                    <a:pt x="6867" y="2369"/>
                  </a:lnTo>
                  <a:lnTo>
                    <a:pt x="6752" y="2147"/>
                  </a:lnTo>
                  <a:lnTo>
                    <a:pt x="6631" y="1925"/>
                  </a:lnTo>
                  <a:lnTo>
                    <a:pt x="6504" y="1721"/>
                  </a:lnTo>
                  <a:lnTo>
                    <a:pt x="6371" y="1518"/>
                  </a:lnTo>
                  <a:lnTo>
                    <a:pt x="6231" y="1333"/>
                  </a:lnTo>
                  <a:lnTo>
                    <a:pt x="6086" y="1157"/>
                  </a:lnTo>
                  <a:lnTo>
                    <a:pt x="5935" y="1000"/>
                  </a:lnTo>
                  <a:lnTo>
                    <a:pt x="5777" y="852"/>
                  </a:lnTo>
                  <a:lnTo>
                    <a:pt x="5620" y="704"/>
                  </a:lnTo>
                  <a:lnTo>
                    <a:pt x="5456" y="583"/>
                  </a:lnTo>
                  <a:lnTo>
                    <a:pt x="5293" y="463"/>
                  </a:lnTo>
                  <a:lnTo>
                    <a:pt x="5123" y="361"/>
                  </a:lnTo>
                  <a:lnTo>
                    <a:pt x="4948" y="269"/>
                  </a:lnTo>
                  <a:lnTo>
                    <a:pt x="4772" y="195"/>
                  </a:lnTo>
                  <a:lnTo>
                    <a:pt x="4597" y="130"/>
                  </a:lnTo>
                  <a:lnTo>
                    <a:pt x="4415" y="75"/>
                  </a:lnTo>
                  <a:lnTo>
                    <a:pt x="4233" y="38"/>
                  </a:lnTo>
                  <a:lnTo>
                    <a:pt x="4052" y="10"/>
                  </a:lnTo>
                  <a:lnTo>
                    <a:pt x="3870" y="1"/>
                  </a:lnTo>
                  <a:lnTo>
                    <a:pt x="3682" y="1"/>
                  </a:lnTo>
                  <a:lnTo>
                    <a:pt x="3501" y="19"/>
                  </a:lnTo>
                  <a:lnTo>
                    <a:pt x="3313" y="47"/>
                  </a:lnTo>
                  <a:lnTo>
                    <a:pt x="3125" y="93"/>
                  </a:lnTo>
                  <a:lnTo>
                    <a:pt x="2944" y="149"/>
                  </a:lnTo>
                  <a:lnTo>
                    <a:pt x="2756" y="223"/>
                  </a:lnTo>
                  <a:lnTo>
                    <a:pt x="2574" y="306"/>
                  </a:lnTo>
                  <a:lnTo>
                    <a:pt x="2393" y="417"/>
                  </a:lnTo>
                  <a:lnTo>
                    <a:pt x="2211" y="528"/>
                  </a:lnTo>
                  <a:lnTo>
                    <a:pt x="2211" y="5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6847;p67">
              <a:extLst>
                <a:ext uri="{FF2B5EF4-FFF2-40B4-BE49-F238E27FC236}">
                  <a16:creationId xmlns:a16="http://schemas.microsoft.com/office/drawing/2014/main" id="{6ADBC85E-78BC-A970-19B4-15A18ED0D0E1}"/>
                </a:ext>
              </a:extLst>
            </p:cNvPr>
            <p:cNvSpPr/>
            <p:nvPr/>
          </p:nvSpPr>
          <p:spPr>
            <a:xfrm>
              <a:off x="316925" y="-396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4090;p67">
            <a:extLst>
              <a:ext uri="{FF2B5EF4-FFF2-40B4-BE49-F238E27FC236}">
                <a16:creationId xmlns:a16="http://schemas.microsoft.com/office/drawing/2014/main" id="{E8901497-43C1-C0C2-91F3-4EAFFB67823C}"/>
              </a:ext>
            </a:extLst>
          </p:cNvPr>
          <p:cNvGrpSpPr/>
          <p:nvPr/>
        </p:nvGrpSpPr>
        <p:grpSpPr>
          <a:xfrm>
            <a:off x="7154550" y="1028065"/>
            <a:ext cx="478439" cy="478439"/>
            <a:chOff x="-8397325" y="-9349825"/>
            <a:chExt cx="9587950" cy="9587950"/>
          </a:xfrm>
        </p:grpSpPr>
        <p:sp>
          <p:nvSpPr>
            <p:cNvPr id="770" name="Google Shape;4091;p67">
              <a:extLst>
                <a:ext uri="{FF2B5EF4-FFF2-40B4-BE49-F238E27FC236}">
                  <a16:creationId xmlns:a16="http://schemas.microsoft.com/office/drawing/2014/main" id="{8BBFCA4C-B69D-78A2-F939-0738AEB47F34}"/>
                </a:ext>
              </a:extLst>
            </p:cNvPr>
            <p:cNvSpPr/>
            <p:nvPr/>
          </p:nvSpPr>
          <p:spPr>
            <a:xfrm>
              <a:off x="-5664375" y="-1469525"/>
              <a:ext cx="4119800" cy="1567175"/>
            </a:xfrm>
            <a:custGeom>
              <a:avLst/>
              <a:gdLst/>
              <a:ahLst/>
              <a:cxnLst/>
              <a:rect l="l" t="t" r="r" b="b"/>
              <a:pathLst>
                <a:path w="164792" h="62687" extrusionOk="0">
                  <a:moveTo>
                    <a:pt x="50261" y="0"/>
                  </a:moveTo>
                  <a:lnTo>
                    <a:pt x="49827" y="987"/>
                  </a:lnTo>
                  <a:lnTo>
                    <a:pt x="49393" y="1973"/>
                  </a:lnTo>
                  <a:lnTo>
                    <a:pt x="48949" y="2951"/>
                  </a:lnTo>
                  <a:lnTo>
                    <a:pt x="48497" y="3919"/>
                  </a:lnTo>
                  <a:lnTo>
                    <a:pt x="48044" y="4878"/>
                  </a:lnTo>
                  <a:lnTo>
                    <a:pt x="47592" y="5828"/>
                  </a:lnTo>
                  <a:lnTo>
                    <a:pt x="47130" y="6769"/>
                  </a:lnTo>
                  <a:lnTo>
                    <a:pt x="46669" y="7711"/>
                  </a:lnTo>
                  <a:lnTo>
                    <a:pt x="46198" y="8634"/>
                  </a:lnTo>
                  <a:lnTo>
                    <a:pt x="45728" y="9557"/>
                  </a:lnTo>
                  <a:lnTo>
                    <a:pt x="45248" y="10471"/>
                  </a:lnTo>
                  <a:lnTo>
                    <a:pt x="44768" y="11367"/>
                  </a:lnTo>
                  <a:lnTo>
                    <a:pt x="44289" y="12263"/>
                  </a:lnTo>
                  <a:lnTo>
                    <a:pt x="43800" y="13149"/>
                  </a:lnTo>
                  <a:lnTo>
                    <a:pt x="43311" y="14027"/>
                  </a:lnTo>
                  <a:lnTo>
                    <a:pt x="42823" y="14905"/>
                  </a:lnTo>
                  <a:lnTo>
                    <a:pt x="42325" y="15765"/>
                  </a:lnTo>
                  <a:lnTo>
                    <a:pt x="41827" y="16615"/>
                  </a:lnTo>
                  <a:lnTo>
                    <a:pt x="41329" y="17466"/>
                  </a:lnTo>
                  <a:lnTo>
                    <a:pt x="40823" y="18299"/>
                  </a:lnTo>
                  <a:lnTo>
                    <a:pt x="40325" y="19131"/>
                  </a:lnTo>
                  <a:lnTo>
                    <a:pt x="39818" y="19955"/>
                  </a:lnTo>
                  <a:lnTo>
                    <a:pt x="39302" y="20769"/>
                  </a:lnTo>
                  <a:lnTo>
                    <a:pt x="38796" y="21574"/>
                  </a:lnTo>
                  <a:lnTo>
                    <a:pt x="38280" y="22371"/>
                  </a:lnTo>
                  <a:lnTo>
                    <a:pt x="37764" y="23158"/>
                  </a:lnTo>
                  <a:lnTo>
                    <a:pt x="37248" y="23945"/>
                  </a:lnTo>
                  <a:lnTo>
                    <a:pt x="36732" y="24715"/>
                  </a:lnTo>
                  <a:lnTo>
                    <a:pt x="36217" y="25484"/>
                  </a:lnTo>
                  <a:lnTo>
                    <a:pt x="35692" y="26244"/>
                  </a:lnTo>
                  <a:lnTo>
                    <a:pt x="34651" y="27737"/>
                  </a:lnTo>
                  <a:lnTo>
                    <a:pt x="33601" y="29194"/>
                  </a:lnTo>
                  <a:lnTo>
                    <a:pt x="32551" y="30624"/>
                  </a:lnTo>
                  <a:lnTo>
                    <a:pt x="31502" y="32018"/>
                  </a:lnTo>
                  <a:lnTo>
                    <a:pt x="30452" y="33384"/>
                  </a:lnTo>
                  <a:lnTo>
                    <a:pt x="29402" y="34714"/>
                  </a:lnTo>
                  <a:lnTo>
                    <a:pt x="28362" y="36017"/>
                  </a:lnTo>
                  <a:lnTo>
                    <a:pt x="27312" y="37284"/>
                  </a:lnTo>
                  <a:lnTo>
                    <a:pt x="26280" y="38524"/>
                  </a:lnTo>
                  <a:lnTo>
                    <a:pt x="25239" y="39728"/>
                  </a:lnTo>
                  <a:lnTo>
                    <a:pt x="24217" y="40904"/>
                  </a:lnTo>
                  <a:lnTo>
                    <a:pt x="23194" y="42044"/>
                  </a:lnTo>
                  <a:lnTo>
                    <a:pt x="22181" y="43157"/>
                  </a:lnTo>
                  <a:lnTo>
                    <a:pt x="21176" y="44234"/>
                  </a:lnTo>
                  <a:lnTo>
                    <a:pt x="20181" y="45284"/>
                  </a:lnTo>
                  <a:lnTo>
                    <a:pt x="19203" y="46307"/>
                  </a:lnTo>
                  <a:lnTo>
                    <a:pt x="18235" y="47293"/>
                  </a:lnTo>
                  <a:lnTo>
                    <a:pt x="17276" y="48243"/>
                  </a:lnTo>
                  <a:lnTo>
                    <a:pt x="16335" y="49166"/>
                  </a:lnTo>
                  <a:lnTo>
                    <a:pt x="15412" y="50062"/>
                  </a:lnTo>
                  <a:lnTo>
                    <a:pt x="14498" y="50922"/>
                  </a:lnTo>
                  <a:lnTo>
                    <a:pt x="13611" y="51754"/>
                  </a:lnTo>
                  <a:lnTo>
                    <a:pt x="12742" y="52551"/>
                  </a:lnTo>
                  <a:lnTo>
                    <a:pt x="11882" y="53320"/>
                  </a:lnTo>
                  <a:lnTo>
                    <a:pt x="11050" y="54062"/>
                  </a:lnTo>
                  <a:lnTo>
                    <a:pt x="10244" y="54768"/>
                  </a:lnTo>
                  <a:lnTo>
                    <a:pt x="9457" y="55447"/>
                  </a:lnTo>
                  <a:lnTo>
                    <a:pt x="8688" y="56098"/>
                  </a:lnTo>
                  <a:lnTo>
                    <a:pt x="7955" y="56714"/>
                  </a:lnTo>
                  <a:lnTo>
                    <a:pt x="7240" y="57293"/>
                  </a:lnTo>
                  <a:lnTo>
                    <a:pt x="6552" y="57854"/>
                  </a:lnTo>
                  <a:lnTo>
                    <a:pt x="5892" y="58379"/>
                  </a:lnTo>
                  <a:lnTo>
                    <a:pt x="5267" y="58867"/>
                  </a:lnTo>
                  <a:lnTo>
                    <a:pt x="4100" y="59763"/>
                  </a:lnTo>
                  <a:lnTo>
                    <a:pt x="3059" y="60542"/>
                  </a:lnTo>
                  <a:lnTo>
                    <a:pt x="2163" y="61202"/>
                  </a:lnTo>
                  <a:lnTo>
                    <a:pt x="1403" y="61736"/>
                  </a:lnTo>
                  <a:lnTo>
                    <a:pt x="797" y="62152"/>
                  </a:lnTo>
                  <a:lnTo>
                    <a:pt x="362" y="62451"/>
                  </a:lnTo>
                  <a:lnTo>
                    <a:pt x="0" y="62686"/>
                  </a:lnTo>
                  <a:lnTo>
                    <a:pt x="164792" y="62686"/>
                  </a:lnTo>
                  <a:lnTo>
                    <a:pt x="164430" y="62451"/>
                  </a:lnTo>
                  <a:lnTo>
                    <a:pt x="163986" y="62152"/>
                  </a:lnTo>
                  <a:lnTo>
                    <a:pt x="163389" y="61736"/>
                  </a:lnTo>
                  <a:lnTo>
                    <a:pt x="162629" y="61202"/>
                  </a:lnTo>
                  <a:lnTo>
                    <a:pt x="161733" y="60542"/>
                  </a:lnTo>
                  <a:lnTo>
                    <a:pt x="160692" y="59763"/>
                  </a:lnTo>
                  <a:lnTo>
                    <a:pt x="159525" y="58867"/>
                  </a:lnTo>
                  <a:lnTo>
                    <a:pt x="158891" y="58379"/>
                  </a:lnTo>
                  <a:lnTo>
                    <a:pt x="158240" y="57854"/>
                  </a:lnTo>
                  <a:lnTo>
                    <a:pt x="157552" y="57293"/>
                  </a:lnTo>
                  <a:lnTo>
                    <a:pt x="156837" y="56714"/>
                  </a:lnTo>
                  <a:lnTo>
                    <a:pt x="156095" y="56098"/>
                  </a:lnTo>
                  <a:lnTo>
                    <a:pt x="155335" y="55447"/>
                  </a:lnTo>
                  <a:lnTo>
                    <a:pt x="154548" y="54768"/>
                  </a:lnTo>
                  <a:lnTo>
                    <a:pt x="153733" y="54062"/>
                  </a:lnTo>
                  <a:lnTo>
                    <a:pt x="152910" y="53320"/>
                  </a:lnTo>
                  <a:lnTo>
                    <a:pt x="152050" y="52551"/>
                  </a:lnTo>
                  <a:lnTo>
                    <a:pt x="151181" y="51754"/>
                  </a:lnTo>
                  <a:lnTo>
                    <a:pt x="150285" y="50922"/>
                  </a:lnTo>
                  <a:lnTo>
                    <a:pt x="149380" y="50062"/>
                  </a:lnTo>
                  <a:lnTo>
                    <a:pt x="148457" y="49166"/>
                  </a:lnTo>
                  <a:lnTo>
                    <a:pt x="147516" y="48243"/>
                  </a:lnTo>
                  <a:lnTo>
                    <a:pt x="146557" y="47293"/>
                  </a:lnTo>
                  <a:lnTo>
                    <a:pt x="145589" y="46307"/>
                  </a:lnTo>
                  <a:lnTo>
                    <a:pt x="144611" y="45284"/>
                  </a:lnTo>
                  <a:lnTo>
                    <a:pt x="143616" y="44234"/>
                  </a:lnTo>
                  <a:lnTo>
                    <a:pt x="142611" y="43157"/>
                  </a:lnTo>
                  <a:lnTo>
                    <a:pt x="141598" y="42044"/>
                  </a:lnTo>
                  <a:lnTo>
                    <a:pt x="140575" y="40904"/>
                  </a:lnTo>
                  <a:lnTo>
                    <a:pt x="139553" y="39728"/>
                  </a:lnTo>
                  <a:lnTo>
                    <a:pt x="138512" y="38524"/>
                  </a:lnTo>
                  <a:lnTo>
                    <a:pt x="137480" y="37284"/>
                  </a:lnTo>
                  <a:lnTo>
                    <a:pt x="136431" y="36017"/>
                  </a:lnTo>
                  <a:lnTo>
                    <a:pt x="135390" y="34714"/>
                  </a:lnTo>
                  <a:lnTo>
                    <a:pt x="134340" y="33384"/>
                  </a:lnTo>
                  <a:lnTo>
                    <a:pt x="133290" y="32018"/>
                  </a:lnTo>
                  <a:lnTo>
                    <a:pt x="132241" y="30624"/>
                  </a:lnTo>
                  <a:lnTo>
                    <a:pt x="131191" y="29194"/>
                  </a:lnTo>
                  <a:lnTo>
                    <a:pt x="130141" y="27737"/>
                  </a:lnTo>
                  <a:lnTo>
                    <a:pt x="129100" y="26244"/>
                  </a:lnTo>
                  <a:lnTo>
                    <a:pt x="128576" y="25484"/>
                  </a:lnTo>
                  <a:lnTo>
                    <a:pt x="128060" y="24715"/>
                  </a:lnTo>
                  <a:lnTo>
                    <a:pt x="127544" y="23945"/>
                  </a:lnTo>
                  <a:lnTo>
                    <a:pt x="127028" y="23158"/>
                  </a:lnTo>
                  <a:lnTo>
                    <a:pt x="126512" y="22371"/>
                  </a:lnTo>
                  <a:lnTo>
                    <a:pt x="125996" y="21574"/>
                  </a:lnTo>
                  <a:lnTo>
                    <a:pt x="125490" y="20769"/>
                  </a:lnTo>
                  <a:lnTo>
                    <a:pt x="124974" y="19955"/>
                  </a:lnTo>
                  <a:lnTo>
                    <a:pt x="124467" y="19131"/>
                  </a:lnTo>
                  <a:lnTo>
                    <a:pt x="123969" y="18299"/>
                  </a:lnTo>
                  <a:lnTo>
                    <a:pt x="123463" y="17466"/>
                  </a:lnTo>
                  <a:lnTo>
                    <a:pt x="122965" y="16615"/>
                  </a:lnTo>
                  <a:lnTo>
                    <a:pt x="122467" y="15765"/>
                  </a:lnTo>
                  <a:lnTo>
                    <a:pt x="121969" y="14905"/>
                  </a:lnTo>
                  <a:lnTo>
                    <a:pt x="121481" y="14027"/>
                  </a:lnTo>
                  <a:lnTo>
                    <a:pt x="120992" y="13149"/>
                  </a:lnTo>
                  <a:lnTo>
                    <a:pt x="120503" y="12263"/>
                  </a:lnTo>
                  <a:lnTo>
                    <a:pt x="120024" y="11367"/>
                  </a:lnTo>
                  <a:lnTo>
                    <a:pt x="119544" y="10471"/>
                  </a:lnTo>
                  <a:lnTo>
                    <a:pt x="119065" y="9557"/>
                  </a:lnTo>
                  <a:lnTo>
                    <a:pt x="118594" y="8634"/>
                  </a:lnTo>
                  <a:lnTo>
                    <a:pt x="118123" y="7711"/>
                  </a:lnTo>
                  <a:lnTo>
                    <a:pt x="117662" y="6769"/>
                  </a:lnTo>
                  <a:lnTo>
                    <a:pt x="117200" y="5828"/>
                  </a:lnTo>
                  <a:lnTo>
                    <a:pt x="116748" y="4878"/>
                  </a:lnTo>
                  <a:lnTo>
                    <a:pt x="116295" y="3919"/>
                  </a:lnTo>
                  <a:lnTo>
                    <a:pt x="115843" y="2951"/>
                  </a:lnTo>
                  <a:lnTo>
                    <a:pt x="115400" y="1973"/>
                  </a:lnTo>
                  <a:lnTo>
                    <a:pt x="114965" y="987"/>
                  </a:lnTo>
                  <a:lnTo>
                    <a:pt x="1145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4092;p67">
              <a:extLst>
                <a:ext uri="{FF2B5EF4-FFF2-40B4-BE49-F238E27FC236}">
                  <a16:creationId xmlns:a16="http://schemas.microsoft.com/office/drawing/2014/main" id="{D7F7A71D-345A-FC01-1485-D509456DBF2B}"/>
                </a:ext>
              </a:extLst>
            </p:cNvPr>
            <p:cNvSpPr/>
            <p:nvPr/>
          </p:nvSpPr>
          <p:spPr>
            <a:xfrm>
              <a:off x="-5664375" y="-1469525"/>
              <a:ext cx="4119800" cy="1567175"/>
            </a:xfrm>
            <a:custGeom>
              <a:avLst/>
              <a:gdLst/>
              <a:ahLst/>
              <a:cxnLst/>
              <a:rect l="l" t="t" r="r" b="b"/>
              <a:pathLst>
                <a:path w="164792" h="62687" fill="none" extrusionOk="0">
                  <a:moveTo>
                    <a:pt x="164792" y="62686"/>
                  </a:moveTo>
                  <a:lnTo>
                    <a:pt x="0" y="62686"/>
                  </a:lnTo>
                  <a:lnTo>
                    <a:pt x="0" y="62686"/>
                  </a:lnTo>
                  <a:lnTo>
                    <a:pt x="362" y="62451"/>
                  </a:lnTo>
                  <a:lnTo>
                    <a:pt x="797" y="62152"/>
                  </a:lnTo>
                  <a:lnTo>
                    <a:pt x="1403" y="61736"/>
                  </a:lnTo>
                  <a:lnTo>
                    <a:pt x="2163" y="61202"/>
                  </a:lnTo>
                  <a:lnTo>
                    <a:pt x="3059" y="60542"/>
                  </a:lnTo>
                  <a:lnTo>
                    <a:pt x="4100" y="59763"/>
                  </a:lnTo>
                  <a:lnTo>
                    <a:pt x="5267" y="58867"/>
                  </a:lnTo>
                  <a:lnTo>
                    <a:pt x="5892" y="58379"/>
                  </a:lnTo>
                  <a:lnTo>
                    <a:pt x="6552" y="57854"/>
                  </a:lnTo>
                  <a:lnTo>
                    <a:pt x="7240" y="57293"/>
                  </a:lnTo>
                  <a:lnTo>
                    <a:pt x="7955" y="56714"/>
                  </a:lnTo>
                  <a:lnTo>
                    <a:pt x="8688" y="56098"/>
                  </a:lnTo>
                  <a:lnTo>
                    <a:pt x="9457" y="55447"/>
                  </a:lnTo>
                  <a:lnTo>
                    <a:pt x="10244" y="54768"/>
                  </a:lnTo>
                  <a:lnTo>
                    <a:pt x="11050" y="54062"/>
                  </a:lnTo>
                  <a:lnTo>
                    <a:pt x="11882" y="53320"/>
                  </a:lnTo>
                  <a:lnTo>
                    <a:pt x="12742" y="52551"/>
                  </a:lnTo>
                  <a:lnTo>
                    <a:pt x="13611" y="51754"/>
                  </a:lnTo>
                  <a:lnTo>
                    <a:pt x="14498" y="50922"/>
                  </a:lnTo>
                  <a:lnTo>
                    <a:pt x="15412" y="50062"/>
                  </a:lnTo>
                  <a:lnTo>
                    <a:pt x="16335" y="49166"/>
                  </a:lnTo>
                  <a:lnTo>
                    <a:pt x="17276" y="48243"/>
                  </a:lnTo>
                  <a:lnTo>
                    <a:pt x="18235" y="47293"/>
                  </a:lnTo>
                  <a:lnTo>
                    <a:pt x="19203" y="46307"/>
                  </a:lnTo>
                  <a:lnTo>
                    <a:pt x="20181" y="45284"/>
                  </a:lnTo>
                  <a:lnTo>
                    <a:pt x="21176" y="44234"/>
                  </a:lnTo>
                  <a:lnTo>
                    <a:pt x="22181" y="43157"/>
                  </a:lnTo>
                  <a:lnTo>
                    <a:pt x="23194" y="42044"/>
                  </a:lnTo>
                  <a:lnTo>
                    <a:pt x="24217" y="40904"/>
                  </a:lnTo>
                  <a:lnTo>
                    <a:pt x="25239" y="39728"/>
                  </a:lnTo>
                  <a:lnTo>
                    <a:pt x="26280" y="38524"/>
                  </a:lnTo>
                  <a:lnTo>
                    <a:pt x="27312" y="37284"/>
                  </a:lnTo>
                  <a:lnTo>
                    <a:pt x="28362" y="36017"/>
                  </a:lnTo>
                  <a:lnTo>
                    <a:pt x="29402" y="34714"/>
                  </a:lnTo>
                  <a:lnTo>
                    <a:pt x="30452" y="33384"/>
                  </a:lnTo>
                  <a:lnTo>
                    <a:pt x="31502" y="32018"/>
                  </a:lnTo>
                  <a:lnTo>
                    <a:pt x="32551" y="30624"/>
                  </a:lnTo>
                  <a:lnTo>
                    <a:pt x="33601" y="29194"/>
                  </a:lnTo>
                  <a:lnTo>
                    <a:pt x="34651" y="27737"/>
                  </a:lnTo>
                  <a:lnTo>
                    <a:pt x="35692" y="26244"/>
                  </a:lnTo>
                  <a:lnTo>
                    <a:pt x="36217" y="25484"/>
                  </a:lnTo>
                  <a:lnTo>
                    <a:pt x="36732" y="24715"/>
                  </a:lnTo>
                  <a:lnTo>
                    <a:pt x="37248" y="23945"/>
                  </a:lnTo>
                  <a:lnTo>
                    <a:pt x="37764" y="23158"/>
                  </a:lnTo>
                  <a:lnTo>
                    <a:pt x="38280" y="22371"/>
                  </a:lnTo>
                  <a:lnTo>
                    <a:pt x="38796" y="21574"/>
                  </a:lnTo>
                  <a:lnTo>
                    <a:pt x="39302" y="20769"/>
                  </a:lnTo>
                  <a:lnTo>
                    <a:pt x="39818" y="19955"/>
                  </a:lnTo>
                  <a:lnTo>
                    <a:pt x="40325" y="19131"/>
                  </a:lnTo>
                  <a:lnTo>
                    <a:pt x="40823" y="18299"/>
                  </a:lnTo>
                  <a:lnTo>
                    <a:pt x="41329" y="17466"/>
                  </a:lnTo>
                  <a:lnTo>
                    <a:pt x="41827" y="16615"/>
                  </a:lnTo>
                  <a:lnTo>
                    <a:pt x="42325" y="15765"/>
                  </a:lnTo>
                  <a:lnTo>
                    <a:pt x="42823" y="14905"/>
                  </a:lnTo>
                  <a:lnTo>
                    <a:pt x="43311" y="14027"/>
                  </a:lnTo>
                  <a:lnTo>
                    <a:pt x="43800" y="13149"/>
                  </a:lnTo>
                  <a:lnTo>
                    <a:pt x="44289" y="12263"/>
                  </a:lnTo>
                  <a:lnTo>
                    <a:pt x="44768" y="11367"/>
                  </a:lnTo>
                  <a:lnTo>
                    <a:pt x="45248" y="10471"/>
                  </a:lnTo>
                  <a:lnTo>
                    <a:pt x="45728" y="9557"/>
                  </a:lnTo>
                  <a:lnTo>
                    <a:pt x="46198" y="8634"/>
                  </a:lnTo>
                  <a:lnTo>
                    <a:pt x="46669" y="7711"/>
                  </a:lnTo>
                  <a:lnTo>
                    <a:pt x="47130" y="6769"/>
                  </a:lnTo>
                  <a:lnTo>
                    <a:pt x="47592" y="5828"/>
                  </a:lnTo>
                  <a:lnTo>
                    <a:pt x="48044" y="4878"/>
                  </a:lnTo>
                  <a:lnTo>
                    <a:pt x="48497" y="3919"/>
                  </a:lnTo>
                  <a:lnTo>
                    <a:pt x="48949" y="2951"/>
                  </a:lnTo>
                  <a:lnTo>
                    <a:pt x="49393" y="1973"/>
                  </a:lnTo>
                  <a:lnTo>
                    <a:pt x="49827" y="987"/>
                  </a:lnTo>
                  <a:lnTo>
                    <a:pt x="50261" y="0"/>
                  </a:lnTo>
                  <a:lnTo>
                    <a:pt x="114531" y="0"/>
                  </a:lnTo>
                  <a:lnTo>
                    <a:pt x="114531" y="0"/>
                  </a:lnTo>
                  <a:lnTo>
                    <a:pt x="114965" y="987"/>
                  </a:lnTo>
                  <a:lnTo>
                    <a:pt x="115400" y="1973"/>
                  </a:lnTo>
                  <a:lnTo>
                    <a:pt x="115843" y="2951"/>
                  </a:lnTo>
                  <a:lnTo>
                    <a:pt x="116295" y="3919"/>
                  </a:lnTo>
                  <a:lnTo>
                    <a:pt x="116748" y="4878"/>
                  </a:lnTo>
                  <a:lnTo>
                    <a:pt x="117200" y="5828"/>
                  </a:lnTo>
                  <a:lnTo>
                    <a:pt x="117662" y="6769"/>
                  </a:lnTo>
                  <a:lnTo>
                    <a:pt x="118123" y="7711"/>
                  </a:lnTo>
                  <a:lnTo>
                    <a:pt x="118594" y="8634"/>
                  </a:lnTo>
                  <a:lnTo>
                    <a:pt x="119065" y="9557"/>
                  </a:lnTo>
                  <a:lnTo>
                    <a:pt x="119544" y="10471"/>
                  </a:lnTo>
                  <a:lnTo>
                    <a:pt x="120024" y="11367"/>
                  </a:lnTo>
                  <a:lnTo>
                    <a:pt x="120503" y="12263"/>
                  </a:lnTo>
                  <a:lnTo>
                    <a:pt x="120992" y="13149"/>
                  </a:lnTo>
                  <a:lnTo>
                    <a:pt x="121481" y="14027"/>
                  </a:lnTo>
                  <a:lnTo>
                    <a:pt x="121969" y="14905"/>
                  </a:lnTo>
                  <a:lnTo>
                    <a:pt x="122467" y="15765"/>
                  </a:lnTo>
                  <a:lnTo>
                    <a:pt x="122965" y="16615"/>
                  </a:lnTo>
                  <a:lnTo>
                    <a:pt x="123463" y="17466"/>
                  </a:lnTo>
                  <a:lnTo>
                    <a:pt x="123969" y="18299"/>
                  </a:lnTo>
                  <a:lnTo>
                    <a:pt x="124467" y="19131"/>
                  </a:lnTo>
                  <a:lnTo>
                    <a:pt x="124974" y="19955"/>
                  </a:lnTo>
                  <a:lnTo>
                    <a:pt x="125490" y="20769"/>
                  </a:lnTo>
                  <a:lnTo>
                    <a:pt x="125996" y="21574"/>
                  </a:lnTo>
                  <a:lnTo>
                    <a:pt x="126512" y="22371"/>
                  </a:lnTo>
                  <a:lnTo>
                    <a:pt x="127028" y="23158"/>
                  </a:lnTo>
                  <a:lnTo>
                    <a:pt x="127544" y="23945"/>
                  </a:lnTo>
                  <a:lnTo>
                    <a:pt x="128060" y="24715"/>
                  </a:lnTo>
                  <a:lnTo>
                    <a:pt x="128576" y="25484"/>
                  </a:lnTo>
                  <a:lnTo>
                    <a:pt x="129100" y="26244"/>
                  </a:lnTo>
                  <a:lnTo>
                    <a:pt x="130141" y="27737"/>
                  </a:lnTo>
                  <a:lnTo>
                    <a:pt x="131191" y="29194"/>
                  </a:lnTo>
                  <a:lnTo>
                    <a:pt x="132241" y="30624"/>
                  </a:lnTo>
                  <a:lnTo>
                    <a:pt x="133290" y="32018"/>
                  </a:lnTo>
                  <a:lnTo>
                    <a:pt x="134340" y="33384"/>
                  </a:lnTo>
                  <a:lnTo>
                    <a:pt x="135390" y="34714"/>
                  </a:lnTo>
                  <a:lnTo>
                    <a:pt x="136431" y="36017"/>
                  </a:lnTo>
                  <a:lnTo>
                    <a:pt x="137480" y="37284"/>
                  </a:lnTo>
                  <a:lnTo>
                    <a:pt x="138512" y="38524"/>
                  </a:lnTo>
                  <a:lnTo>
                    <a:pt x="139553" y="39728"/>
                  </a:lnTo>
                  <a:lnTo>
                    <a:pt x="140575" y="40904"/>
                  </a:lnTo>
                  <a:lnTo>
                    <a:pt x="141598" y="42044"/>
                  </a:lnTo>
                  <a:lnTo>
                    <a:pt x="142611" y="43157"/>
                  </a:lnTo>
                  <a:lnTo>
                    <a:pt x="143616" y="44234"/>
                  </a:lnTo>
                  <a:lnTo>
                    <a:pt x="144611" y="45284"/>
                  </a:lnTo>
                  <a:lnTo>
                    <a:pt x="145589" y="46307"/>
                  </a:lnTo>
                  <a:lnTo>
                    <a:pt x="146557" y="47293"/>
                  </a:lnTo>
                  <a:lnTo>
                    <a:pt x="147516" y="48243"/>
                  </a:lnTo>
                  <a:lnTo>
                    <a:pt x="148457" y="49166"/>
                  </a:lnTo>
                  <a:lnTo>
                    <a:pt x="149380" y="50062"/>
                  </a:lnTo>
                  <a:lnTo>
                    <a:pt x="150285" y="50922"/>
                  </a:lnTo>
                  <a:lnTo>
                    <a:pt x="151181" y="51754"/>
                  </a:lnTo>
                  <a:lnTo>
                    <a:pt x="152050" y="52551"/>
                  </a:lnTo>
                  <a:lnTo>
                    <a:pt x="152910" y="53320"/>
                  </a:lnTo>
                  <a:lnTo>
                    <a:pt x="153733" y="54062"/>
                  </a:lnTo>
                  <a:lnTo>
                    <a:pt x="154548" y="54768"/>
                  </a:lnTo>
                  <a:lnTo>
                    <a:pt x="155335" y="55447"/>
                  </a:lnTo>
                  <a:lnTo>
                    <a:pt x="156095" y="56098"/>
                  </a:lnTo>
                  <a:lnTo>
                    <a:pt x="156837" y="56714"/>
                  </a:lnTo>
                  <a:lnTo>
                    <a:pt x="157552" y="57293"/>
                  </a:lnTo>
                  <a:lnTo>
                    <a:pt x="158240" y="57854"/>
                  </a:lnTo>
                  <a:lnTo>
                    <a:pt x="158891" y="58379"/>
                  </a:lnTo>
                  <a:lnTo>
                    <a:pt x="159525" y="58867"/>
                  </a:lnTo>
                  <a:lnTo>
                    <a:pt x="160692" y="59763"/>
                  </a:lnTo>
                  <a:lnTo>
                    <a:pt x="161733" y="60542"/>
                  </a:lnTo>
                  <a:lnTo>
                    <a:pt x="162629" y="61202"/>
                  </a:lnTo>
                  <a:lnTo>
                    <a:pt x="163389" y="61736"/>
                  </a:lnTo>
                  <a:lnTo>
                    <a:pt x="163986" y="62152"/>
                  </a:lnTo>
                  <a:lnTo>
                    <a:pt x="164430" y="62451"/>
                  </a:lnTo>
                  <a:lnTo>
                    <a:pt x="164792" y="62686"/>
                  </a:lnTo>
                  <a:lnTo>
                    <a:pt x="164792" y="6268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4093;p67">
              <a:extLst>
                <a:ext uri="{FF2B5EF4-FFF2-40B4-BE49-F238E27FC236}">
                  <a16:creationId xmlns:a16="http://schemas.microsoft.com/office/drawing/2014/main" id="{7D0E4FAC-40CA-B7C4-25A3-7D97C1FAC516}"/>
                </a:ext>
              </a:extLst>
            </p:cNvPr>
            <p:cNvSpPr/>
            <p:nvPr/>
          </p:nvSpPr>
          <p:spPr>
            <a:xfrm>
              <a:off x="-1544600" y="9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4094;p67">
              <a:extLst>
                <a:ext uri="{FF2B5EF4-FFF2-40B4-BE49-F238E27FC236}">
                  <a16:creationId xmlns:a16="http://schemas.microsoft.com/office/drawing/2014/main" id="{EAF35399-D055-1CE9-1983-49288F38DBB8}"/>
                </a:ext>
              </a:extLst>
            </p:cNvPr>
            <p:cNvSpPr/>
            <p:nvPr/>
          </p:nvSpPr>
          <p:spPr>
            <a:xfrm>
              <a:off x="-3382775" y="-1469525"/>
              <a:ext cx="1838200" cy="1567175"/>
            </a:xfrm>
            <a:custGeom>
              <a:avLst/>
              <a:gdLst/>
              <a:ahLst/>
              <a:cxnLst/>
              <a:rect l="l" t="t" r="r" b="b"/>
              <a:pathLst>
                <a:path w="73528" h="62687" extrusionOk="0">
                  <a:moveTo>
                    <a:pt x="1" y="0"/>
                  </a:moveTo>
                  <a:lnTo>
                    <a:pt x="263" y="743"/>
                  </a:lnTo>
                  <a:lnTo>
                    <a:pt x="553" y="1521"/>
                  </a:lnTo>
                  <a:lnTo>
                    <a:pt x="860" y="2308"/>
                  </a:lnTo>
                  <a:lnTo>
                    <a:pt x="1177" y="3123"/>
                  </a:lnTo>
                  <a:lnTo>
                    <a:pt x="1521" y="3964"/>
                  </a:lnTo>
                  <a:lnTo>
                    <a:pt x="1883" y="4815"/>
                  </a:lnTo>
                  <a:lnTo>
                    <a:pt x="2263" y="5684"/>
                  </a:lnTo>
                  <a:lnTo>
                    <a:pt x="2661" y="6570"/>
                  </a:lnTo>
                  <a:lnTo>
                    <a:pt x="3077" y="7475"/>
                  </a:lnTo>
                  <a:lnTo>
                    <a:pt x="3503" y="8398"/>
                  </a:lnTo>
                  <a:lnTo>
                    <a:pt x="3955" y="9340"/>
                  </a:lnTo>
                  <a:lnTo>
                    <a:pt x="4417" y="10290"/>
                  </a:lnTo>
                  <a:lnTo>
                    <a:pt x="4896" y="11258"/>
                  </a:lnTo>
                  <a:lnTo>
                    <a:pt x="5394" y="12235"/>
                  </a:lnTo>
                  <a:lnTo>
                    <a:pt x="5901" y="13231"/>
                  </a:lnTo>
                  <a:lnTo>
                    <a:pt x="6426" y="14235"/>
                  </a:lnTo>
                  <a:lnTo>
                    <a:pt x="6969" y="15258"/>
                  </a:lnTo>
                  <a:lnTo>
                    <a:pt x="7521" y="16280"/>
                  </a:lnTo>
                  <a:lnTo>
                    <a:pt x="8091" y="17321"/>
                  </a:lnTo>
                  <a:lnTo>
                    <a:pt x="8670" y="18362"/>
                  </a:lnTo>
                  <a:lnTo>
                    <a:pt x="9258" y="19421"/>
                  </a:lnTo>
                  <a:lnTo>
                    <a:pt x="9864" y="20479"/>
                  </a:lnTo>
                  <a:lnTo>
                    <a:pt x="10480" y="21547"/>
                  </a:lnTo>
                  <a:lnTo>
                    <a:pt x="11113" y="22624"/>
                  </a:lnTo>
                  <a:lnTo>
                    <a:pt x="11756" y="23701"/>
                  </a:lnTo>
                  <a:lnTo>
                    <a:pt x="12407" y="24796"/>
                  </a:lnTo>
                  <a:lnTo>
                    <a:pt x="13068" y="25882"/>
                  </a:lnTo>
                  <a:lnTo>
                    <a:pt x="13738" y="26977"/>
                  </a:lnTo>
                  <a:lnTo>
                    <a:pt x="14416" y="28072"/>
                  </a:lnTo>
                  <a:lnTo>
                    <a:pt x="15113" y="29167"/>
                  </a:lnTo>
                  <a:lnTo>
                    <a:pt x="15810" y="30271"/>
                  </a:lnTo>
                  <a:lnTo>
                    <a:pt x="16525" y="31375"/>
                  </a:lnTo>
                  <a:lnTo>
                    <a:pt x="17240" y="32470"/>
                  </a:lnTo>
                  <a:lnTo>
                    <a:pt x="17964" y="33574"/>
                  </a:lnTo>
                  <a:lnTo>
                    <a:pt x="18697" y="34669"/>
                  </a:lnTo>
                  <a:lnTo>
                    <a:pt x="19430" y="35764"/>
                  </a:lnTo>
                  <a:lnTo>
                    <a:pt x="20181" y="36859"/>
                  </a:lnTo>
                  <a:lnTo>
                    <a:pt x="20932" y="37945"/>
                  </a:lnTo>
                  <a:lnTo>
                    <a:pt x="21692" y="39031"/>
                  </a:lnTo>
                  <a:lnTo>
                    <a:pt x="22452" y="40117"/>
                  </a:lnTo>
                  <a:lnTo>
                    <a:pt x="23222" y="41185"/>
                  </a:lnTo>
                  <a:lnTo>
                    <a:pt x="24000" y="42253"/>
                  </a:lnTo>
                  <a:lnTo>
                    <a:pt x="24778" y="43320"/>
                  </a:lnTo>
                  <a:lnTo>
                    <a:pt x="25556" y="44370"/>
                  </a:lnTo>
                  <a:lnTo>
                    <a:pt x="26344" y="45411"/>
                  </a:lnTo>
                  <a:lnTo>
                    <a:pt x="27131" y="46451"/>
                  </a:lnTo>
                  <a:lnTo>
                    <a:pt x="27927" y="47474"/>
                  </a:lnTo>
                  <a:lnTo>
                    <a:pt x="28724" y="48488"/>
                  </a:lnTo>
                  <a:lnTo>
                    <a:pt x="29520" y="49492"/>
                  </a:lnTo>
                  <a:lnTo>
                    <a:pt x="30316" y="50488"/>
                  </a:lnTo>
                  <a:lnTo>
                    <a:pt x="31122" y="51465"/>
                  </a:lnTo>
                  <a:lnTo>
                    <a:pt x="31918" y="52424"/>
                  </a:lnTo>
                  <a:lnTo>
                    <a:pt x="32724" y="53374"/>
                  </a:lnTo>
                  <a:lnTo>
                    <a:pt x="33529" y="54315"/>
                  </a:lnTo>
                  <a:lnTo>
                    <a:pt x="34325" y="55229"/>
                  </a:lnTo>
                  <a:lnTo>
                    <a:pt x="35131" y="56134"/>
                  </a:lnTo>
                  <a:lnTo>
                    <a:pt x="35927" y="57021"/>
                  </a:lnTo>
                  <a:lnTo>
                    <a:pt x="36732" y="57890"/>
                  </a:lnTo>
                  <a:lnTo>
                    <a:pt x="37529" y="58741"/>
                  </a:lnTo>
                  <a:lnTo>
                    <a:pt x="38325" y="59564"/>
                  </a:lnTo>
                  <a:lnTo>
                    <a:pt x="39112" y="60379"/>
                  </a:lnTo>
                  <a:lnTo>
                    <a:pt x="39909" y="61166"/>
                  </a:lnTo>
                  <a:lnTo>
                    <a:pt x="40696" y="61935"/>
                  </a:lnTo>
                  <a:lnTo>
                    <a:pt x="41474" y="62686"/>
                  </a:lnTo>
                  <a:lnTo>
                    <a:pt x="73528" y="62686"/>
                  </a:lnTo>
                  <a:lnTo>
                    <a:pt x="73166" y="62451"/>
                  </a:lnTo>
                  <a:lnTo>
                    <a:pt x="72722" y="62152"/>
                  </a:lnTo>
                  <a:lnTo>
                    <a:pt x="72125" y="61736"/>
                  </a:lnTo>
                  <a:lnTo>
                    <a:pt x="71365" y="61202"/>
                  </a:lnTo>
                  <a:lnTo>
                    <a:pt x="70469" y="60542"/>
                  </a:lnTo>
                  <a:lnTo>
                    <a:pt x="69428" y="59763"/>
                  </a:lnTo>
                  <a:lnTo>
                    <a:pt x="68261" y="58867"/>
                  </a:lnTo>
                  <a:lnTo>
                    <a:pt x="67627" y="58379"/>
                  </a:lnTo>
                  <a:lnTo>
                    <a:pt x="66976" y="57854"/>
                  </a:lnTo>
                  <a:lnTo>
                    <a:pt x="66288" y="57293"/>
                  </a:lnTo>
                  <a:lnTo>
                    <a:pt x="65573" y="56714"/>
                  </a:lnTo>
                  <a:lnTo>
                    <a:pt x="64831" y="56098"/>
                  </a:lnTo>
                  <a:lnTo>
                    <a:pt x="64071" y="55447"/>
                  </a:lnTo>
                  <a:lnTo>
                    <a:pt x="63284" y="54768"/>
                  </a:lnTo>
                  <a:lnTo>
                    <a:pt x="62469" y="54062"/>
                  </a:lnTo>
                  <a:lnTo>
                    <a:pt x="61646" y="53320"/>
                  </a:lnTo>
                  <a:lnTo>
                    <a:pt x="60786" y="52551"/>
                  </a:lnTo>
                  <a:lnTo>
                    <a:pt x="59917" y="51754"/>
                  </a:lnTo>
                  <a:lnTo>
                    <a:pt x="59021" y="50922"/>
                  </a:lnTo>
                  <a:lnTo>
                    <a:pt x="58116" y="50062"/>
                  </a:lnTo>
                  <a:lnTo>
                    <a:pt x="57193" y="49166"/>
                  </a:lnTo>
                  <a:lnTo>
                    <a:pt x="56252" y="48243"/>
                  </a:lnTo>
                  <a:lnTo>
                    <a:pt x="55293" y="47293"/>
                  </a:lnTo>
                  <a:lnTo>
                    <a:pt x="54325" y="46307"/>
                  </a:lnTo>
                  <a:lnTo>
                    <a:pt x="53347" y="45284"/>
                  </a:lnTo>
                  <a:lnTo>
                    <a:pt x="52352" y="44234"/>
                  </a:lnTo>
                  <a:lnTo>
                    <a:pt x="51347" y="43157"/>
                  </a:lnTo>
                  <a:lnTo>
                    <a:pt x="50334" y="42044"/>
                  </a:lnTo>
                  <a:lnTo>
                    <a:pt x="49311" y="40904"/>
                  </a:lnTo>
                  <a:lnTo>
                    <a:pt x="48289" y="39728"/>
                  </a:lnTo>
                  <a:lnTo>
                    <a:pt x="47248" y="38524"/>
                  </a:lnTo>
                  <a:lnTo>
                    <a:pt x="46216" y="37284"/>
                  </a:lnTo>
                  <a:lnTo>
                    <a:pt x="45167" y="36017"/>
                  </a:lnTo>
                  <a:lnTo>
                    <a:pt x="44126" y="34714"/>
                  </a:lnTo>
                  <a:lnTo>
                    <a:pt x="43076" y="33384"/>
                  </a:lnTo>
                  <a:lnTo>
                    <a:pt x="42026" y="32018"/>
                  </a:lnTo>
                  <a:lnTo>
                    <a:pt x="40977" y="30624"/>
                  </a:lnTo>
                  <a:lnTo>
                    <a:pt x="39927" y="29194"/>
                  </a:lnTo>
                  <a:lnTo>
                    <a:pt x="38877" y="27737"/>
                  </a:lnTo>
                  <a:lnTo>
                    <a:pt x="37836" y="26244"/>
                  </a:lnTo>
                  <a:lnTo>
                    <a:pt x="37312" y="25484"/>
                  </a:lnTo>
                  <a:lnTo>
                    <a:pt x="36796" y="24715"/>
                  </a:lnTo>
                  <a:lnTo>
                    <a:pt x="36280" y="23945"/>
                  </a:lnTo>
                  <a:lnTo>
                    <a:pt x="35764" y="23158"/>
                  </a:lnTo>
                  <a:lnTo>
                    <a:pt x="35248" y="22371"/>
                  </a:lnTo>
                  <a:lnTo>
                    <a:pt x="34732" y="21574"/>
                  </a:lnTo>
                  <a:lnTo>
                    <a:pt x="34226" y="20769"/>
                  </a:lnTo>
                  <a:lnTo>
                    <a:pt x="33710" y="19955"/>
                  </a:lnTo>
                  <a:lnTo>
                    <a:pt x="33203" y="19131"/>
                  </a:lnTo>
                  <a:lnTo>
                    <a:pt x="32705" y="18299"/>
                  </a:lnTo>
                  <a:lnTo>
                    <a:pt x="32199" y="17466"/>
                  </a:lnTo>
                  <a:lnTo>
                    <a:pt x="31701" y="16615"/>
                  </a:lnTo>
                  <a:lnTo>
                    <a:pt x="31203" y="15765"/>
                  </a:lnTo>
                  <a:lnTo>
                    <a:pt x="30705" y="14905"/>
                  </a:lnTo>
                  <a:lnTo>
                    <a:pt x="30217" y="14027"/>
                  </a:lnTo>
                  <a:lnTo>
                    <a:pt x="29728" y="13149"/>
                  </a:lnTo>
                  <a:lnTo>
                    <a:pt x="29239" y="12263"/>
                  </a:lnTo>
                  <a:lnTo>
                    <a:pt x="28760" y="11367"/>
                  </a:lnTo>
                  <a:lnTo>
                    <a:pt x="28280" y="10471"/>
                  </a:lnTo>
                  <a:lnTo>
                    <a:pt x="27801" y="9557"/>
                  </a:lnTo>
                  <a:lnTo>
                    <a:pt x="27330" y="8634"/>
                  </a:lnTo>
                  <a:lnTo>
                    <a:pt x="26859" y="7711"/>
                  </a:lnTo>
                  <a:lnTo>
                    <a:pt x="26398" y="6769"/>
                  </a:lnTo>
                  <a:lnTo>
                    <a:pt x="25936" y="5828"/>
                  </a:lnTo>
                  <a:lnTo>
                    <a:pt x="25484" y="4878"/>
                  </a:lnTo>
                  <a:lnTo>
                    <a:pt x="25031" y="3919"/>
                  </a:lnTo>
                  <a:lnTo>
                    <a:pt x="24579" y="2951"/>
                  </a:lnTo>
                  <a:lnTo>
                    <a:pt x="24136" y="1973"/>
                  </a:lnTo>
                  <a:lnTo>
                    <a:pt x="23701" y="987"/>
                  </a:lnTo>
                  <a:lnTo>
                    <a:pt x="232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4095;p67">
              <a:extLst>
                <a:ext uri="{FF2B5EF4-FFF2-40B4-BE49-F238E27FC236}">
                  <a16:creationId xmlns:a16="http://schemas.microsoft.com/office/drawing/2014/main" id="{7C2007AC-815F-5B94-F54E-B9E5BBE4B368}"/>
                </a:ext>
              </a:extLst>
            </p:cNvPr>
            <p:cNvSpPr/>
            <p:nvPr/>
          </p:nvSpPr>
          <p:spPr>
            <a:xfrm>
              <a:off x="-3382775" y="-1469525"/>
              <a:ext cx="1838200" cy="1567175"/>
            </a:xfrm>
            <a:custGeom>
              <a:avLst/>
              <a:gdLst/>
              <a:ahLst/>
              <a:cxnLst/>
              <a:rect l="l" t="t" r="r" b="b"/>
              <a:pathLst>
                <a:path w="73528" h="62687" fill="none" extrusionOk="0">
                  <a:moveTo>
                    <a:pt x="73528" y="62686"/>
                  </a:moveTo>
                  <a:lnTo>
                    <a:pt x="41474" y="62686"/>
                  </a:lnTo>
                  <a:lnTo>
                    <a:pt x="41474" y="62686"/>
                  </a:lnTo>
                  <a:lnTo>
                    <a:pt x="40696" y="61935"/>
                  </a:lnTo>
                  <a:lnTo>
                    <a:pt x="39909" y="61166"/>
                  </a:lnTo>
                  <a:lnTo>
                    <a:pt x="39112" y="60379"/>
                  </a:lnTo>
                  <a:lnTo>
                    <a:pt x="38325" y="59564"/>
                  </a:lnTo>
                  <a:lnTo>
                    <a:pt x="37529" y="58741"/>
                  </a:lnTo>
                  <a:lnTo>
                    <a:pt x="36732" y="57890"/>
                  </a:lnTo>
                  <a:lnTo>
                    <a:pt x="35927" y="57021"/>
                  </a:lnTo>
                  <a:lnTo>
                    <a:pt x="35131" y="56134"/>
                  </a:lnTo>
                  <a:lnTo>
                    <a:pt x="34325" y="55229"/>
                  </a:lnTo>
                  <a:lnTo>
                    <a:pt x="33529" y="54315"/>
                  </a:lnTo>
                  <a:lnTo>
                    <a:pt x="32724" y="53374"/>
                  </a:lnTo>
                  <a:lnTo>
                    <a:pt x="31918" y="52424"/>
                  </a:lnTo>
                  <a:lnTo>
                    <a:pt x="31122" y="51465"/>
                  </a:lnTo>
                  <a:lnTo>
                    <a:pt x="30316" y="50488"/>
                  </a:lnTo>
                  <a:lnTo>
                    <a:pt x="29520" y="49492"/>
                  </a:lnTo>
                  <a:lnTo>
                    <a:pt x="28724" y="48488"/>
                  </a:lnTo>
                  <a:lnTo>
                    <a:pt x="27927" y="47474"/>
                  </a:lnTo>
                  <a:lnTo>
                    <a:pt x="27131" y="46451"/>
                  </a:lnTo>
                  <a:lnTo>
                    <a:pt x="26344" y="45411"/>
                  </a:lnTo>
                  <a:lnTo>
                    <a:pt x="25556" y="44370"/>
                  </a:lnTo>
                  <a:lnTo>
                    <a:pt x="24778" y="43320"/>
                  </a:lnTo>
                  <a:lnTo>
                    <a:pt x="24000" y="42253"/>
                  </a:lnTo>
                  <a:lnTo>
                    <a:pt x="23222" y="41185"/>
                  </a:lnTo>
                  <a:lnTo>
                    <a:pt x="22452" y="40117"/>
                  </a:lnTo>
                  <a:lnTo>
                    <a:pt x="21692" y="39031"/>
                  </a:lnTo>
                  <a:lnTo>
                    <a:pt x="20932" y="37945"/>
                  </a:lnTo>
                  <a:lnTo>
                    <a:pt x="20181" y="36859"/>
                  </a:lnTo>
                  <a:lnTo>
                    <a:pt x="19430" y="35764"/>
                  </a:lnTo>
                  <a:lnTo>
                    <a:pt x="18697" y="34669"/>
                  </a:lnTo>
                  <a:lnTo>
                    <a:pt x="17964" y="33574"/>
                  </a:lnTo>
                  <a:lnTo>
                    <a:pt x="17240" y="32470"/>
                  </a:lnTo>
                  <a:lnTo>
                    <a:pt x="16525" y="31375"/>
                  </a:lnTo>
                  <a:lnTo>
                    <a:pt x="15810" y="30271"/>
                  </a:lnTo>
                  <a:lnTo>
                    <a:pt x="15113" y="29167"/>
                  </a:lnTo>
                  <a:lnTo>
                    <a:pt x="14416" y="28072"/>
                  </a:lnTo>
                  <a:lnTo>
                    <a:pt x="13738" y="26977"/>
                  </a:lnTo>
                  <a:lnTo>
                    <a:pt x="13068" y="25882"/>
                  </a:lnTo>
                  <a:lnTo>
                    <a:pt x="12407" y="24796"/>
                  </a:lnTo>
                  <a:lnTo>
                    <a:pt x="11756" y="23701"/>
                  </a:lnTo>
                  <a:lnTo>
                    <a:pt x="11113" y="22624"/>
                  </a:lnTo>
                  <a:lnTo>
                    <a:pt x="10480" y="21547"/>
                  </a:lnTo>
                  <a:lnTo>
                    <a:pt x="9864" y="20479"/>
                  </a:lnTo>
                  <a:lnTo>
                    <a:pt x="9258" y="19421"/>
                  </a:lnTo>
                  <a:lnTo>
                    <a:pt x="8670" y="18362"/>
                  </a:lnTo>
                  <a:lnTo>
                    <a:pt x="8091" y="17321"/>
                  </a:lnTo>
                  <a:lnTo>
                    <a:pt x="7521" y="16280"/>
                  </a:lnTo>
                  <a:lnTo>
                    <a:pt x="6969" y="15258"/>
                  </a:lnTo>
                  <a:lnTo>
                    <a:pt x="6426" y="14235"/>
                  </a:lnTo>
                  <a:lnTo>
                    <a:pt x="5901" y="13231"/>
                  </a:lnTo>
                  <a:lnTo>
                    <a:pt x="5394" y="12235"/>
                  </a:lnTo>
                  <a:lnTo>
                    <a:pt x="4896" y="11258"/>
                  </a:lnTo>
                  <a:lnTo>
                    <a:pt x="4417" y="10290"/>
                  </a:lnTo>
                  <a:lnTo>
                    <a:pt x="3955" y="9340"/>
                  </a:lnTo>
                  <a:lnTo>
                    <a:pt x="3503" y="8398"/>
                  </a:lnTo>
                  <a:lnTo>
                    <a:pt x="3077" y="7475"/>
                  </a:lnTo>
                  <a:lnTo>
                    <a:pt x="2661" y="6570"/>
                  </a:lnTo>
                  <a:lnTo>
                    <a:pt x="2263" y="5684"/>
                  </a:lnTo>
                  <a:lnTo>
                    <a:pt x="1883" y="4815"/>
                  </a:lnTo>
                  <a:lnTo>
                    <a:pt x="1521" y="3964"/>
                  </a:lnTo>
                  <a:lnTo>
                    <a:pt x="1177" y="3123"/>
                  </a:lnTo>
                  <a:lnTo>
                    <a:pt x="860" y="2308"/>
                  </a:lnTo>
                  <a:lnTo>
                    <a:pt x="553" y="1521"/>
                  </a:lnTo>
                  <a:lnTo>
                    <a:pt x="263" y="743"/>
                  </a:lnTo>
                  <a:lnTo>
                    <a:pt x="1" y="0"/>
                  </a:lnTo>
                  <a:lnTo>
                    <a:pt x="23267" y="0"/>
                  </a:lnTo>
                  <a:lnTo>
                    <a:pt x="23267" y="0"/>
                  </a:lnTo>
                  <a:lnTo>
                    <a:pt x="23701" y="987"/>
                  </a:lnTo>
                  <a:lnTo>
                    <a:pt x="24136" y="1973"/>
                  </a:lnTo>
                  <a:lnTo>
                    <a:pt x="24579" y="2951"/>
                  </a:lnTo>
                  <a:lnTo>
                    <a:pt x="25031" y="3919"/>
                  </a:lnTo>
                  <a:lnTo>
                    <a:pt x="25484" y="4878"/>
                  </a:lnTo>
                  <a:lnTo>
                    <a:pt x="25936" y="5828"/>
                  </a:lnTo>
                  <a:lnTo>
                    <a:pt x="26398" y="6769"/>
                  </a:lnTo>
                  <a:lnTo>
                    <a:pt x="26859" y="7711"/>
                  </a:lnTo>
                  <a:lnTo>
                    <a:pt x="27330" y="8634"/>
                  </a:lnTo>
                  <a:lnTo>
                    <a:pt x="27801" y="9557"/>
                  </a:lnTo>
                  <a:lnTo>
                    <a:pt x="28280" y="10471"/>
                  </a:lnTo>
                  <a:lnTo>
                    <a:pt x="28760" y="11367"/>
                  </a:lnTo>
                  <a:lnTo>
                    <a:pt x="29239" y="12263"/>
                  </a:lnTo>
                  <a:lnTo>
                    <a:pt x="29728" y="13149"/>
                  </a:lnTo>
                  <a:lnTo>
                    <a:pt x="30217" y="14027"/>
                  </a:lnTo>
                  <a:lnTo>
                    <a:pt x="30705" y="14905"/>
                  </a:lnTo>
                  <a:lnTo>
                    <a:pt x="31203" y="15765"/>
                  </a:lnTo>
                  <a:lnTo>
                    <a:pt x="31701" y="16615"/>
                  </a:lnTo>
                  <a:lnTo>
                    <a:pt x="32199" y="17466"/>
                  </a:lnTo>
                  <a:lnTo>
                    <a:pt x="32705" y="18299"/>
                  </a:lnTo>
                  <a:lnTo>
                    <a:pt x="33203" y="19131"/>
                  </a:lnTo>
                  <a:lnTo>
                    <a:pt x="33710" y="19955"/>
                  </a:lnTo>
                  <a:lnTo>
                    <a:pt x="34226" y="20769"/>
                  </a:lnTo>
                  <a:lnTo>
                    <a:pt x="34732" y="21574"/>
                  </a:lnTo>
                  <a:lnTo>
                    <a:pt x="35248" y="22371"/>
                  </a:lnTo>
                  <a:lnTo>
                    <a:pt x="35764" y="23158"/>
                  </a:lnTo>
                  <a:lnTo>
                    <a:pt x="36280" y="23945"/>
                  </a:lnTo>
                  <a:lnTo>
                    <a:pt x="36796" y="24715"/>
                  </a:lnTo>
                  <a:lnTo>
                    <a:pt x="37312" y="25484"/>
                  </a:lnTo>
                  <a:lnTo>
                    <a:pt x="37836" y="26244"/>
                  </a:lnTo>
                  <a:lnTo>
                    <a:pt x="38877" y="27737"/>
                  </a:lnTo>
                  <a:lnTo>
                    <a:pt x="39927" y="29194"/>
                  </a:lnTo>
                  <a:lnTo>
                    <a:pt x="40977" y="30624"/>
                  </a:lnTo>
                  <a:lnTo>
                    <a:pt x="42026" y="32018"/>
                  </a:lnTo>
                  <a:lnTo>
                    <a:pt x="43076" y="33384"/>
                  </a:lnTo>
                  <a:lnTo>
                    <a:pt x="44126" y="34714"/>
                  </a:lnTo>
                  <a:lnTo>
                    <a:pt x="45167" y="36017"/>
                  </a:lnTo>
                  <a:lnTo>
                    <a:pt x="46216" y="37284"/>
                  </a:lnTo>
                  <a:lnTo>
                    <a:pt x="47248" y="38524"/>
                  </a:lnTo>
                  <a:lnTo>
                    <a:pt x="48289" y="39728"/>
                  </a:lnTo>
                  <a:lnTo>
                    <a:pt x="49311" y="40904"/>
                  </a:lnTo>
                  <a:lnTo>
                    <a:pt x="50334" y="42044"/>
                  </a:lnTo>
                  <a:lnTo>
                    <a:pt x="51347" y="43157"/>
                  </a:lnTo>
                  <a:lnTo>
                    <a:pt x="52352" y="44234"/>
                  </a:lnTo>
                  <a:lnTo>
                    <a:pt x="53347" y="45284"/>
                  </a:lnTo>
                  <a:lnTo>
                    <a:pt x="54325" y="46307"/>
                  </a:lnTo>
                  <a:lnTo>
                    <a:pt x="55293" y="47293"/>
                  </a:lnTo>
                  <a:lnTo>
                    <a:pt x="56252" y="48243"/>
                  </a:lnTo>
                  <a:lnTo>
                    <a:pt x="57193" y="49166"/>
                  </a:lnTo>
                  <a:lnTo>
                    <a:pt x="58116" y="50062"/>
                  </a:lnTo>
                  <a:lnTo>
                    <a:pt x="59021" y="50922"/>
                  </a:lnTo>
                  <a:lnTo>
                    <a:pt x="59917" y="51754"/>
                  </a:lnTo>
                  <a:lnTo>
                    <a:pt x="60786" y="52551"/>
                  </a:lnTo>
                  <a:lnTo>
                    <a:pt x="61646" y="53320"/>
                  </a:lnTo>
                  <a:lnTo>
                    <a:pt x="62469" y="54062"/>
                  </a:lnTo>
                  <a:lnTo>
                    <a:pt x="63284" y="54768"/>
                  </a:lnTo>
                  <a:lnTo>
                    <a:pt x="64071" y="55447"/>
                  </a:lnTo>
                  <a:lnTo>
                    <a:pt x="64831" y="56098"/>
                  </a:lnTo>
                  <a:lnTo>
                    <a:pt x="65573" y="56714"/>
                  </a:lnTo>
                  <a:lnTo>
                    <a:pt x="66288" y="57293"/>
                  </a:lnTo>
                  <a:lnTo>
                    <a:pt x="66976" y="57854"/>
                  </a:lnTo>
                  <a:lnTo>
                    <a:pt x="67627" y="58379"/>
                  </a:lnTo>
                  <a:lnTo>
                    <a:pt x="68261" y="58867"/>
                  </a:lnTo>
                  <a:lnTo>
                    <a:pt x="69428" y="59763"/>
                  </a:lnTo>
                  <a:lnTo>
                    <a:pt x="70469" y="60542"/>
                  </a:lnTo>
                  <a:lnTo>
                    <a:pt x="71365" y="61202"/>
                  </a:lnTo>
                  <a:lnTo>
                    <a:pt x="72125" y="61736"/>
                  </a:lnTo>
                  <a:lnTo>
                    <a:pt x="72722" y="62152"/>
                  </a:lnTo>
                  <a:lnTo>
                    <a:pt x="73166" y="62451"/>
                  </a:lnTo>
                  <a:lnTo>
                    <a:pt x="73528" y="62686"/>
                  </a:lnTo>
                  <a:lnTo>
                    <a:pt x="73528" y="6268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4096;p67">
              <a:extLst>
                <a:ext uri="{FF2B5EF4-FFF2-40B4-BE49-F238E27FC236}">
                  <a16:creationId xmlns:a16="http://schemas.microsoft.com/office/drawing/2014/main" id="{B921807D-2BE0-6897-6CCA-1C097E818D3E}"/>
                </a:ext>
              </a:extLst>
            </p:cNvPr>
            <p:cNvSpPr/>
            <p:nvPr/>
          </p:nvSpPr>
          <p:spPr>
            <a:xfrm>
              <a:off x="-1544600" y="9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4097;p67">
              <a:extLst>
                <a:ext uri="{FF2B5EF4-FFF2-40B4-BE49-F238E27FC236}">
                  <a16:creationId xmlns:a16="http://schemas.microsoft.com/office/drawing/2014/main" id="{9EB04044-2667-BDF5-F4B8-98D72C693488}"/>
                </a:ext>
              </a:extLst>
            </p:cNvPr>
            <p:cNvSpPr/>
            <p:nvPr/>
          </p:nvSpPr>
          <p:spPr>
            <a:xfrm>
              <a:off x="-8257950" y="-9209550"/>
              <a:ext cx="9306975" cy="7740050"/>
            </a:xfrm>
            <a:custGeom>
              <a:avLst/>
              <a:gdLst/>
              <a:ahLst/>
              <a:cxnLst/>
              <a:rect l="l" t="t" r="r" b="b"/>
              <a:pathLst>
                <a:path w="372279" h="309602" extrusionOk="0">
                  <a:moveTo>
                    <a:pt x="186139" y="0"/>
                  </a:moveTo>
                  <a:lnTo>
                    <a:pt x="177352" y="9"/>
                  </a:lnTo>
                  <a:lnTo>
                    <a:pt x="168628" y="36"/>
                  </a:lnTo>
                  <a:lnTo>
                    <a:pt x="159977" y="91"/>
                  </a:lnTo>
                  <a:lnTo>
                    <a:pt x="151416" y="154"/>
                  </a:lnTo>
                  <a:lnTo>
                    <a:pt x="142964" y="236"/>
                  </a:lnTo>
                  <a:lnTo>
                    <a:pt x="134629" y="335"/>
                  </a:lnTo>
                  <a:lnTo>
                    <a:pt x="126431" y="444"/>
                  </a:lnTo>
                  <a:lnTo>
                    <a:pt x="118386" y="561"/>
                  </a:lnTo>
                  <a:lnTo>
                    <a:pt x="110494" y="688"/>
                  </a:lnTo>
                  <a:lnTo>
                    <a:pt x="102784" y="833"/>
                  </a:lnTo>
                  <a:lnTo>
                    <a:pt x="95255" y="978"/>
                  </a:lnTo>
                  <a:lnTo>
                    <a:pt x="87934" y="1131"/>
                  </a:lnTo>
                  <a:lnTo>
                    <a:pt x="80839" y="1294"/>
                  </a:lnTo>
                  <a:lnTo>
                    <a:pt x="73971" y="1457"/>
                  </a:lnTo>
                  <a:lnTo>
                    <a:pt x="67355" y="1629"/>
                  </a:lnTo>
                  <a:lnTo>
                    <a:pt x="60994" y="1792"/>
                  </a:lnTo>
                  <a:lnTo>
                    <a:pt x="54912" y="1964"/>
                  </a:lnTo>
                  <a:lnTo>
                    <a:pt x="49112" y="2127"/>
                  </a:lnTo>
                  <a:lnTo>
                    <a:pt x="43628" y="2290"/>
                  </a:lnTo>
                  <a:lnTo>
                    <a:pt x="38451" y="2453"/>
                  </a:lnTo>
                  <a:lnTo>
                    <a:pt x="29121" y="2760"/>
                  </a:lnTo>
                  <a:lnTo>
                    <a:pt x="21230" y="3032"/>
                  </a:lnTo>
                  <a:lnTo>
                    <a:pt x="14896" y="3258"/>
                  </a:lnTo>
                  <a:lnTo>
                    <a:pt x="10226" y="3439"/>
                  </a:lnTo>
                  <a:lnTo>
                    <a:pt x="6362" y="3593"/>
                  </a:lnTo>
                  <a:lnTo>
                    <a:pt x="6226" y="5041"/>
                  </a:lnTo>
                  <a:lnTo>
                    <a:pt x="6063" y="6815"/>
                  </a:lnTo>
                  <a:lnTo>
                    <a:pt x="5846" y="9276"/>
                  </a:lnTo>
                  <a:lnTo>
                    <a:pt x="5584" y="12398"/>
                  </a:lnTo>
                  <a:lnTo>
                    <a:pt x="5276" y="16154"/>
                  </a:lnTo>
                  <a:lnTo>
                    <a:pt x="4941" y="20525"/>
                  </a:lnTo>
                  <a:lnTo>
                    <a:pt x="4570" y="25502"/>
                  </a:lnTo>
                  <a:lnTo>
                    <a:pt x="4380" y="28217"/>
                  </a:lnTo>
                  <a:lnTo>
                    <a:pt x="4181" y="31067"/>
                  </a:lnTo>
                  <a:lnTo>
                    <a:pt x="3982" y="34054"/>
                  </a:lnTo>
                  <a:lnTo>
                    <a:pt x="3774" y="37185"/>
                  </a:lnTo>
                  <a:lnTo>
                    <a:pt x="3566" y="40442"/>
                  </a:lnTo>
                  <a:lnTo>
                    <a:pt x="3357" y="43845"/>
                  </a:lnTo>
                  <a:lnTo>
                    <a:pt x="3149" y="47374"/>
                  </a:lnTo>
                  <a:lnTo>
                    <a:pt x="2941" y="51030"/>
                  </a:lnTo>
                  <a:lnTo>
                    <a:pt x="2733" y="54804"/>
                  </a:lnTo>
                  <a:lnTo>
                    <a:pt x="2534" y="58713"/>
                  </a:lnTo>
                  <a:lnTo>
                    <a:pt x="2326" y="62740"/>
                  </a:lnTo>
                  <a:lnTo>
                    <a:pt x="2127" y="66885"/>
                  </a:lnTo>
                  <a:lnTo>
                    <a:pt x="1928" y="71138"/>
                  </a:lnTo>
                  <a:lnTo>
                    <a:pt x="1738" y="75518"/>
                  </a:lnTo>
                  <a:lnTo>
                    <a:pt x="1557" y="79998"/>
                  </a:lnTo>
                  <a:lnTo>
                    <a:pt x="1376" y="84595"/>
                  </a:lnTo>
                  <a:lnTo>
                    <a:pt x="1204" y="89292"/>
                  </a:lnTo>
                  <a:lnTo>
                    <a:pt x="1041" y="94088"/>
                  </a:lnTo>
                  <a:lnTo>
                    <a:pt x="887" y="98993"/>
                  </a:lnTo>
                  <a:lnTo>
                    <a:pt x="742" y="103997"/>
                  </a:lnTo>
                  <a:lnTo>
                    <a:pt x="606" y="109101"/>
                  </a:lnTo>
                  <a:lnTo>
                    <a:pt x="480" y="114295"/>
                  </a:lnTo>
                  <a:lnTo>
                    <a:pt x="371" y="119571"/>
                  </a:lnTo>
                  <a:lnTo>
                    <a:pt x="272" y="124947"/>
                  </a:lnTo>
                  <a:lnTo>
                    <a:pt x="190" y="130412"/>
                  </a:lnTo>
                  <a:lnTo>
                    <a:pt x="118" y="135951"/>
                  </a:lnTo>
                  <a:lnTo>
                    <a:pt x="63" y="141580"/>
                  </a:lnTo>
                  <a:lnTo>
                    <a:pt x="27" y="147290"/>
                  </a:lnTo>
                  <a:lnTo>
                    <a:pt x="0" y="153063"/>
                  </a:lnTo>
                  <a:lnTo>
                    <a:pt x="0" y="158927"/>
                  </a:lnTo>
                  <a:lnTo>
                    <a:pt x="9" y="164855"/>
                  </a:lnTo>
                  <a:lnTo>
                    <a:pt x="45" y="170855"/>
                  </a:lnTo>
                  <a:lnTo>
                    <a:pt x="100" y="176918"/>
                  </a:lnTo>
                  <a:lnTo>
                    <a:pt x="172" y="183044"/>
                  </a:lnTo>
                  <a:lnTo>
                    <a:pt x="272" y="189243"/>
                  </a:lnTo>
                  <a:lnTo>
                    <a:pt x="326" y="192356"/>
                  </a:lnTo>
                  <a:lnTo>
                    <a:pt x="389" y="195496"/>
                  </a:lnTo>
                  <a:lnTo>
                    <a:pt x="453" y="198637"/>
                  </a:lnTo>
                  <a:lnTo>
                    <a:pt x="525" y="201804"/>
                  </a:lnTo>
                  <a:lnTo>
                    <a:pt x="606" y="204980"/>
                  </a:lnTo>
                  <a:lnTo>
                    <a:pt x="697" y="208166"/>
                  </a:lnTo>
                  <a:lnTo>
                    <a:pt x="787" y="211369"/>
                  </a:lnTo>
                  <a:lnTo>
                    <a:pt x="887" y="214582"/>
                  </a:lnTo>
                  <a:lnTo>
                    <a:pt x="986" y="217812"/>
                  </a:lnTo>
                  <a:lnTo>
                    <a:pt x="1095" y="221052"/>
                  </a:lnTo>
                  <a:lnTo>
                    <a:pt x="1213" y="224301"/>
                  </a:lnTo>
                  <a:lnTo>
                    <a:pt x="1339" y="227568"/>
                  </a:lnTo>
                  <a:lnTo>
                    <a:pt x="1475" y="230835"/>
                  </a:lnTo>
                  <a:lnTo>
                    <a:pt x="1611" y="234129"/>
                  </a:lnTo>
                  <a:lnTo>
                    <a:pt x="1756" y="237423"/>
                  </a:lnTo>
                  <a:lnTo>
                    <a:pt x="1910" y="240726"/>
                  </a:lnTo>
                  <a:lnTo>
                    <a:pt x="2072" y="244047"/>
                  </a:lnTo>
                  <a:lnTo>
                    <a:pt x="2235" y="247368"/>
                  </a:lnTo>
                  <a:lnTo>
                    <a:pt x="2407" y="250707"/>
                  </a:lnTo>
                  <a:lnTo>
                    <a:pt x="2588" y="254047"/>
                  </a:lnTo>
                  <a:lnTo>
                    <a:pt x="2778" y="257404"/>
                  </a:lnTo>
                  <a:lnTo>
                    <a:pt x="2977" y="260770"/>
                  </a:lnTo>
                  <a:lnTo>
                    <a:pt x="3186" y="264137"/>
                  </a:lnTo>
                  <a:lnTo>
                    <a:pt x="3394" y="267512"/>
                  </a:lnTo>
                  <a:lnTo>
                    <a:pt x="3620" y="270897"/>
                  </a:lnTo>
                  <a:lnTo>
                    <a:pt x="3846" y="274290"/>
                  </a:lnTo>
                  <a:lnTo>
                    <a:pt x="4118" y="278154"/>
                  </a:lnTo>
                  <a:lnTo>
                    <a:pt x="4398" y="282019"/>
                  </a:lnTo>
                  <a:lnTo>
                    <a:pt x="4688" y="285901"/>
                  </a:lnTo>
                  <a:lnTo>
                    <a:pt x="4986" y="289792"/>
                  </a:lnTo>
                  <a:lnTo>
                    <a:pt x="5312" y="293837"/>
                  </a:lnTo>
                  <a:lnTo>
                    <a:pt x="5647" y="297882"/>
                  </a:lnTo>
                  <a:lnTo>
                    <a:pt x="6000" y="301946"/>
                  </a:lnTo>
                  <a:lnTo>
                    <a:pt x="6362" y="306009"/>
                  </a:lnTo>
                  <a:lnTo>
                    <a:pt x="10226" y="306163"/>
                  </a:lnTo>
                  <a:lnTo>
                    <a:pt x="14896" y="306344"/>
                  </a:lnTo>
                  <a:lnTo>
                    <a:pt x="21230" y="306570"/>
                  </a:lnTo>
                  <a:lnTo>
                    <a:pt x="29121" y="306841"/>
                  </a:lnTo>
                  <a:lnTo>
                    <a:pt x="38451" y="307140"/>
                  </a:lnTo>
                  <a:lnTo>
                    <a:pt x="43628" y="307303"/>
                  </a:lnTo>
                  <a:lnTo>
                    <a:pt x="49112" y="307466"/>
                  </a:lnTo>
                  <a:lnTo>
                    <a:pt x="54912" y="307638"/>
                  </a:lnTo>
                  <a:lnTo>
                    <a:pt x="60994" y="307801"/>
                  </a:lnTo>
                  <a:lnTo>
                    <a:pt x="67355" y="307973"/>
                  </a:lnTo>
                  <a:lnTo>
                    <a:pt x="73971" y="308135"/>
                  </a:lnTo>
                  <a:lnTo>
                    <a:pt x="80839" y="308298"/>
                  </a:lnTo>
                  <a:lnTo>
                    <a:pt x="87934" y="308461"/>
                  </a:lnTo>
                  <a:lnTo>
                    <a:pt x="95255" y="308615"/>
                  </a:lnTo>
                  <a:lnTo>
                    <a:pt x="102784" y="308769"/>
                  </a:lnTo>
                  <a:lnTo>
                    <a:pt x="110494" y="308905"/>
                  </a:lnTo>
                  <a:lnTo>
                    <a:pt x="118386" y="309040"/>
                  </a:lnTo>
                  <a:lnTo>
                    <a:pt x="126431" y="309158"/>
                  </a:lnTo>
                  <a:lnTo>
                    <a:pt x="134629" y="309267"/>
                  </a:lnTo>
                  <a:lnTo>
                    <a:pt x="142964" y="309366"/>
                  </a:lnTo>
                  <a:lnTo>
                    <a:pt x="151416" y="309448"/>
                  </a:lnTo>
                  <a:lnTo>
                    <a:pt x="159977" y="309511"/>
                  </a:lnTo>
                  <a:lnTo>
                    <a:pt x="168628" y="309556"/>
                  </a:lnTo>
                  <a:lnTo>
                    <a:pt x="177352" y="309583"/>
                  </a:lnTo>
                  <a:lnTo>
                    <a:pt x="186139" y="309601"/>
                  </a:lnTo>
                  <a:lnTo>
                    <a:pt x="194926" y="309583"/>
                  </a:lnTo>
                  <a:lnTo>
                    <a:pt x="203650" y="309556"/>
                  </a:lnTo>
                  <a:lnTo>
                    <a:pt x="212301" y="309511"/>
                  </a:lnTo>
                  <a:lnTo>
                    <a:pt x="220853" y="309448"/>
                  </a:lnTo>
                  <a:lnTo>
                    <a:pt x="229305" y="309366"/>
                  </a:lnTo>
                  <a:lnTo>
                    <a:pt x="237640" y="309267"/>
                  </a:lnTo>
                  <a:lnTo>
                    <a:pt x="245839" y="309158"/>
                  </a:lnTo>
                  <a:lnTo>
                    <a:pt x="253893" y="309040"/>
                  </a:lnTo>
                  <a:lnTo>
                    <a:pt x="261784" y="308905"/>
                  </a:lnTo>
                  <a:lnTo>
                    <a:pt x="269494" y="308769"/>
                  </a:lnTo>
                  <a:lnTo>
                    <a:pt x="277023" y="308615"/>
                  </a:lnTo>
                  <a:lnTo>
                    <a:pt x="284335" y="308461"/>
                  </a:lnTo>
                  <a:lnTo>
                    <a:pt x="291439" y="308298"/>
                  </a:lnTo>
                  <a:lnTo>
                    <a:pt x="298308" y="308135"/>
                  </a:lnTo>
                  <a:lnTo>
                    <a:pt x="304923" y="307973"/>
                  </a:lnTo>
                  <a:lnTo>
                    <a:pt x="311284" y="307801"/>
                  </a:lnTo>
                  <a:lnTo>
                    <a:pt x="317366" y="307638"/>
                  </a:lnTo>
                  <a:lnTo>
                    <a:pt x="323157" y="307466"/>
                  </a:lnTo>
                  <a:lnTo>
                    <a:pt x="328650" y="307303"/>
                  </a:lnTo>
                  <a:lnTo>
                    <a:pt x="333818" y="307140"/>
                  </a:lnTo>
                  <a:lnTo>
                    <a:pt x="343157" y="306841"/>
                  </a:lnTo>
                  <a:lnTo>
                    <a:pt x="351048" y="306570"/>
                  </a:lnTo>
                  <a:lnTo>
                    <a:pt x="357383" y="306344"/>
                  </a:lnTo>
                  <a:lnTo>
                    <a:pt x="362043" y="306163"/>
                  </a:lnTo>
                  <a:lnTo>
                    <a:pt x="365916" y="306009"/>
                  </a:lnTo>
                  <a:lnTo>
                    <a:pt x="366269" y="302018"/>
                  </a:lnTo>
                  <a:lnTo>
                    <a:pt x="366613" y="298036"/>
                  </a:lnTo>
                  <a:lnTo>
                    <a:pt x="366948" y="294063"/>
                  </a:lnTo>
                  <a:lnTo>
                    <a:pt x="367265" y="290091"/>
                  </a:lnTo>
                  <a:lnTo>
                    <a:pt x="367581" y="286127"/>
                  </a:lnTo>
                  <a:lnTo>
                    <a:pt x="367871" y="282172"/>
                  </a:lnTo>
                  <a:lnTo>
                    <a:pt x="368161" y="278227"/>
                  </a:lnTo>
                  <a:lnTo>
                    <a:pt x="368432" y="274290"/>
                  </a:lnTo>
                  <a:lnTo>
                    <a:pt x="368658" y="270897"/>
                  </a:lnTo>
                  <a:lnTo>
                    <a:pt x="368884" y="267512"/>
                  </a:lnTo>
                  <a:lnTo>
                    <a:pt x="369093" y="264137"/>
                  </a:lnTo>
                  <a:lnTo>
                    <a:pt x="369301" y="260770"/>
                  </a:lnTo>
                  <a:lnTo>
                    <a:pt x="369500" y="257404"/>
                  </a:lnTo>
                  <a:lnTo>
                    <a:pt x="369690" y="254047"/>
                  </a:lnTo>
                  <a:lnTo>
                    <a:pt x="369871" y="250707"/>
                  </a:lnTo>
                  <a:lnTo>
                    <a:pt x="370043" y="247368"/>
                  </a:lnTo>
                  <a:lnTo>
                    <a:pt x="370215" y="244047"/>
                  </a:lnTo>
                  <a:lnTo>
                    <a:pt x="370369" y="240726"/>
                  </a:lnTo>
                  <a:lnTo>
                    <a:pt x="370522" y="237423"/>
                  </a:lnTo>
                  <a:lnTo>
                    <a:pt x="370667" y="234129"/>
                  </a:lnTo>
                  <a:lnTo>
                    <a:pt x="370803" y="230835"/>
                  </a:lnTo>
                  <a:lnTo>
                    <a:pt x="370939" y="227568"/>
                  </a:lnTo>
                  <a:lnTo>
                    <a:pt x="371065" y="224301"/>
                  </a:lnTo>
                  <a:lnTo>
                    <a:pt x="371183" y="221052"/>
                  </a:lnTo>
                  <a:lnTo>
                    <a:pt x="371292" y="217812"/>
                  </a:lnTo>
                  <a:lnTo>
                    <a:pt x="371400" y="214582"/>
                  </a:lnTo>
                  <a:lnTo>
                    <a:pt x="371491" y="211369"/>
                  </a:lnTo>
                  <a:lnTo>
                    <a:pt x="371590" y="208166"/>
                  </a:lnTo>
                  <a:lnTo>
                    <a:pt x="371672" y="204980"/>
                  </a:lnTo>
                  <a:lnTo>
                    <a:pt x="371753" y="201804"/>
                  </a:lnTo>
                  <a:lnTo>
                    <a:pt x="371826" y="198637"/>
                  </a:lnTo>
                  <a:lnTo>
                    <a:pt x="371898" y="195496"/>
                  </a:lnTo>
                  <a:lnTo>
                    <a:pt x="371952" y="192356"/>
                  </a:lnTo>
                  <a:lnTo>
                    <a:pt x="372016" y="189243"/>
                  </a:lnTo>
                  <a:lnTo>
                    <a:pt x="372106" y="183044"/>
                  </a:lnTo>
                  <a:lnTo>
                    <a:pt x="372178" y="176918"/>
                  </a:lnTo>
                  <a:lnTo>
                    <a:pt x="372233" y="170855"/>
                  </a:lnTo>
                  <a:lnTo>
                    <a:pt x="372269" y="164855"/>
                  </a:lnTo>
                  <a:lnTo>
                    <a:pt x="372278" y="158927"/>
                  </a:lnTo>
                  <a:lnTo>
                    <a:pt x="372278" y="153063"/>
                  </a:lnTo>
                  <a:lnTo>
                    <a:pt x="372260" y="147290"/>
                  </a:lnTo>
                  <a:lnTo>
                    <a:pt x="372215" y="141580"/>
                  </a:lnTo>
                  <a:lnTo>
                    <a:pt x="372160" y="135951"/>
                  </a:lnTo>
                  <a:lnTo>
                    <a:pt x="372088" y="130412"/>
                  </a:lnTo>
                  <a:lnTo>
                    <a:pt x="372007" y="124947"/>
                  </a:lnTo>
                  <a:lnTo>
                    <a:pt x="371907" y="119571"/>
                  </a:lnTo>
                  <a:lnTo>
                    <a:pt x="371798" y="114295"/>
                  </a:lnTo>
                  <a:lnTo>
                    <a:pt x="371672" y="109101"/>
                  </a:lnTo>
                  <a:lnTo>
                    <a:pt x="371536" y="103997"/>
                  </a:lnTo>
                  <a:lnTo>
                    <a:pt x="371391" y="98993"/>
                  </a:lnTo>
                  <a:lnTo>
                    <a:pt x="371237" y="94088"/>
                  </a:lnTo>
                  <a:lnTo>
                    <a:pt x="371074" y="89292"/>
                  </a:lnTo>
                  <a:lnTo>
                    <a:pt x="370903" y="84595"/>
                  </a:lnTo>
                  <a:lnTo>
                    <a:pt x="370722" y="79998"/>
                  </a:lnTo>
                  <a:lnTo>
                    <a:pt x="370541" y="75518"/>
                  </a:lnTo>
                  <a:lnTo>
                    <a:pt x="370350" y="71138"/>
                  </a:lnTo>
                  <a:lnTo>
                    <a:pt x="370151" y="66885"/>
                  </a:lnTo>
                  <a:lnTo>
                    <a:pt x="369952" y="62740"/>
                  </a:lnTo>
                  <a:lnTo>
                    <a:pt x="369744" y="58713"/>
                  </a:lnTo>
                  <a:lnTo>
                    <a:pt x="369536" y="54804"/>
                  </a:lnTo>
                  <a:lnTo>
                    <a:pt x="369337" y="51030"/>
                  </a:lnTo>
                  <a:lnTo>
                    <a:pt x="369120" y="47374"/>
                  </a:lnTo>
                  <a:lnTo>
                    <a:pt x="368912" y="43845"/>
                  </a:lnTo>
                  <a:lnTo>
                    <a:pt x="368703" y="40442"/>
                  </a:lnTo>
                  <a:lnTo>
                    <a:pt x="368504" y="37185"/>
                  </a:lnTo>
                  <a:lnTo>
                    <a:pt x="368296" y="34054"/>
                  </a:lnTo>
                  <a:lnTo>
                    <a:pt x="368097" y="31067"/>
                  </a:lnTo>
                  <a:lnTo>
                    <a:pt x="367898" y="28217"/>
                  </a:lnTo>
                  <a:lnTo>
                    <a:pt x="367708" y="25502"/>
                  </a:lnTo>
                  <a:lnTo>
                    <a:pt x="367337" y="20525"/>
                  </a:lnTo>
                  <a:lnTo>
                    <a:pt x="367002" y="16154"/>
                  </a:lnTo>
                  <a:lnTo>
                    <a:pt x="366695" y="12398"/>
                  </a:lnTo>
                  <a:lnTo>
                    <a:pt x="366432" y="9276"/>
                  </a:lnTo>
                  <a:lnTo>
                    <a:pt x="366215" y="6815"/>
                  </a:lnTo>
                  <a:lnTo>
                    <a:pt x="366052" y="5041"/>
                  </a:lnTo>
                  <a:lnTo>
                    <a:pt x="365916" y="3593"/>
                  </a:lnTo>
                  <a:lnTo>
                    <a:pt x="364459" y="3530"/>
                  </a:lnTo>
                  <a:lnTo>
                    <a:pt x="360215" y="3367"/>
                  </a:lnTo>
                  <a:lnTo>
                    <a:pt x="353410" y="3113"/>
                  </a:lnTo>
                  <a:lnTo>
                    <a:pt x="349102" y="2959"/>
                  </a:lnTo>
                  <a:lnTo>
                    <a:pt x="344225" y="2797"/>
                  </a:lnTo>
                  <a:lnTo>
                    <a:pt x="338008" y="2588"/>
                  </a:lnTo>
                  <a:lnTo>
                    <a:pt x="331121" y="2371"/>
                  </a:lnTo>
                  <a:lnTo>
                    <a:pt x="323610" y="2145"/>
                  </a:lnTo>
                  <a:lnTo>
                    <a:pt x="315511" y="1910"/>
                  </a:lnTo>
                  <a:lnTo>
                    <a:pt x="306850" y="1674"/>
                  </a:lnTo>
                  <a:lnTo>
                    <a:pt x="297683" y="1448"/>
                  </a:lnTo>
                  <a:lnTo>
                    <a:pt x="288036" y="1222"/>
                  </a:lnTo>
                  <a:lnTo>
                    <a:pt x="277955" y="996"/>
                  </a:lnTo>
                  <a:lnTo>
                    <a:pt x="272761" y="896"/>
                  </a:lnTo>
                  <a:lnTo>
                    <a:pt x="267476" y="797"/>
                  </a:lnTo>
                  <a:lnTo>
                    <a:pt x="262091" y="697"/>
                  </a:lnTo>
                  <a:lnTo>
                    <a:pt x="256635" y="607"/>
                  </a:lnTo>
                  <a:lnTo>
                    <a:pt x="251087" y="516"/>
                  </a:lnTo>
                  <a:lnTo>
                    <a:pt x="245468" y="435"/>
                  </a:lnTo>
                  <a:lnTo>
                    <a:pt x="239775" y="362"/>
                  </a:lnTo>
                  <a:lnTo>
                    <a:pt x="234020" y="290"/>
                  </a:lnTo>
                  <a:lnTo>
                    <a:pt x="228201" y="227"/>
                  </a:lnTo>
                  <a:lnTo>
                    <a:pt x="222319" y="163"/>
                  </a:lnTo>
                  <a:lnTo>
                    <a:pt x="216392" y="118"/>
                  </a:lnTo>
                  <a:lnTo>
                    <a:pt x="210419" y="73"/>
                  </a:lnTo>
                  <a:lnTo>
                    <a:pt x="204401" y="46"/>
                  </a:lnTo>
                  <a:lnTo>
                    <a:pt x="198347" y="18"/>
                  </a:lnTo>
                  <a:lnTo>
                    <a:pt x="192257" y="9"/>
                  </a:lnTo>
                  <a:lnTo>
                    <a:pt x="1861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4098;p67">
              <a:extLst>
                <a:ext uri="{FF2B5EF4-FFF2-40B4-BE49-F238E27FC236}">
                  <a16:creationId xmlns:a16="http://schemas.microsoft.com/office/drawing/2014/main" id="{C21F3600-4CB7-190C-8B5F-7AE592C86BDC}"/>
                </a:ext>
              </a:extLst>
            </p:cNvPr>
            <p:cNvSpPr/>
            <p:nvPr/>
          </p:nvSpPr>
          <p:spPr>
            <a:xfrm>
              <a:off x="-8257950" y="-9209550"/>
              <a:ext cx="9306975" cy="7740050"/>
            </a:xfrm>
            <a:custGeom>
              <a:avLst/>
              <a:gdLst/>
              <a:ahLst/>
              <a:cxnLst/>
              <a:rect l="l" t="t" r="r" b="b"/>
              <a:pathLst>
                <a:path w="372279" h="309602" fill="none" extrusionOk="0">
                  <a:moveTo>
                    <a:pt x="368432" y="274290"/>
                  </a:moveTo>
                  <a:lnTo>
                    <a:pt x="368432" y="274290"/>
                  </a:lnTo>
                  <a:lnTo>
                    <a:pt x="368161" y="278227"/>
                  </a:lnTo>
                  <a:lnTo>
                    <a:pt x="367871" y="282172"/>
                  </a:lnTo>
                  <a:lnTo>
                    <a:pt x="367581" y="286127"/>
                  </a:lnTo>
                  <a:lnTo>
                    <a:pt x="367265" y="290091"/>
                  </a:lnTo>
                  <a:lnTo>
                    <a:pt x="366948" y="294063"/>
                  </a:lnTo>
                  <a:lnTo>
                    <a:pt x="366613" y="298036"/>
                  </a:lnTo>
                  <a:lnTo>
                    <a:pt x="366269" y="302018"/>
                  </a:lnTo>
                  <a:lnTo>
                    <a:pt x="365916" y="306009"/>
                  </a:lnTo>
                  <a:lnTo>
                    <a:pt x="365916" y="306009"/>
                  </a:lnTo>
                  <a:lnTo>
                    <a:pt x="362043" y="306163"/>
                  </a:lnTo>
                  <a:lnTo>
                    <a:pt x="357383" y="306344"/>
                  </a:lnTo>
                  <a:lnTo>
                    <a:pt x="351048" y="306570"/>
                  </a:lnTo>
                  <a:lnTo>
                    <a:pt x="343157" y="306841"/>
                  </a:lnTo>
                  <a:lnTo>
                    <a:pt x="333818" y="307140"/>
                  </a:lnTo>
                  <a:lnTo>
                    <a:pt x="328650" y="307303"/>
                  </a:lnTo>
                  <a:lnTo>
                    <a:pt x="323157" y="307466"/>
                  </a:lnTo>
                  <a:lnTo>
                    <a:pt x="317366" y="307638"/>
                  </a:lnTo>
                  <a:lnTo>
                    <a:pt x="311284" y="307801"/>
                  </a:lnTo>
                  <a:lnTo>
                    <a:pt x="304923" y="307973"/>
                  </a:lnTo>
                  <a:lnTo>
                    <a:pt x="298308" y="308135"/>
                  </a:lnTo>
                  <a:lnTo>
                    <a:pt x="291439" y="308298"/>
                  </a:lnTo>
                  <a:lnTo>
                    <a:pt x="284335" y="308461"/>
                  </a:lnTo>
                  <a:lnTo>
                    <a:pt x="277023" y="308615"/>
                  </a:lnTo>
                  <a:lnTo>
                    <a:pt x="269494" y="308769"/>
                  </a:lnTo>
                  <a:lnTo>
                    <a:pt x="261784" y="308905"/>
                  </a:lnTo>
                  <a:lnTo>
                    <a:pt x="253893" y="309040"/>
                  </a:lnTo>
                  <a:lnTo>
                    <a:pt x="245839" y="309158"/>
                  </a:lnTo>
                  <a:lnTo>
                    <a:pt x="237640" y="309267"/>
                  </a:lnTo>
                  <a:lnTo>
                    <a:pt x="229305" y="309366"/>
                  </a:lnTo>
                  <a:lnTo>
                    <a:pt x="220853" y="309448"/>
                  </a:lnTo>
                  <a:lnTo>
                    <a:pt x="212301" y="309511"/>
                  </a:lnTo>
                  <a:lnTo>
                    <a:pt x="203650" y="309556"/>
                  </a:lnTo>
                  <a:lnTo>
                    <a:pt x="194926" y="309583"/>
                  </a:lnTo>
                  <a:lnTo>
                    <a:pt x="186139" y="309601"/>
                  </a:lnTo>
                  <a:lnTo>
                    <a:pt x="186139" y="309601"/>
                  </a:lnTo>
                  <a:lnTo>
                    <a:pt x="177352" y="309583"/>
                  </a:lnTo>
                  <a:lnTo>
                    <a:pt x="168628" y="309556"/>
                  </a:lnTo>
                  <a:lnTo>
                    <a:pt x="159977" y="309511"/>
                  </a:lnTo>
                  <a:lnTo>
                    <a:pt x="151416" y="309448"/>
                  </a:lnTo>
                  <a:lnTo>
                    <a:pt x="142964" y="309366"/>
                  </a:lnTo>
                  <a:lnTo>
                    <a:pt x="134629" y="309267"/>
                  </a:lnTo>
                  <a:lnTo>
                    <a:pt x="126431" y="309158"/>
                  </a:lnTo>
                  <a:lnTo>
                    <a:pt x="118386" y="309040"/>
                  </a:lnTo>
                  <a:lnTo>
                    <a:pt x="110494" y="308905"/>
                  </a:lnTo>
                  <a:lnTo>
                    <a:pt x="102784" y="308769"/>
                  </a:lnTo>
                  <a:lnTo>
                    <a:pt x="95255" y="308615"/>
                  </a:lnTo>
                  <a:lnTo>
                    <a:pt x="87934" y="308461"/>
                  </a:lnTo>
                  <a:lnTo>
                    <a:pt x="80839" y="308298"/>
                  </a:lnTo>
                  <a:lnTo>
                    <a:pt x="73971" y="308135"/>
                  </a:lnTo>
                  <a:lnTo>
                    <a:pt x="67355" y="307973"/>
                  </a:lnTo>
                  <a:lnTo>
                    <a:pt x="60994" y="307801"/>
                  </a:lnTo>
                  <a:lnTo>
                    <a:pt x="54912" y="307638"/>
                  </a:lnTo>
                  <a:lnTo>
                    <a:pt x="49112" y="307466"/>
                  </a:lnTo>
                  <a:lnTo>
                    <a:pt x="43628" y="307303"/>
                  </a:lnTo>
                  <a:lnTo>
                    <a:pt x="38451" y="307140"/>
                  </a:lnTo>
                  <a:lnTo>
                    <a:pt x="29121" y="306841"/>
                  </a:lnTo>
                  <a:lnTo>
                    <a:pt x="21230" y="306570"/>
                  </a:lnTo>
                  <a:lnTo>
                    <a:pt x="14896" y="306344"/>
                  </a:lnTo>
                  <a:lnTo>
                    <a:pt x="10226" y="306163"/>
                  </a:lnTo>
                  <a:lnTo>
                    <a:pt x="6362" y="306009"/>
                  </a:lnTo>
                  <a:lnTo>
                    <a:pt x="6362" y="306009"/>
                  </a:lnTo>
                  <a:lnTo>
                    <a:pt x="6000" y="301946"/>
                  </a:lnTo>
                  <a:lnTo>
                    <a:pt x="5647" y="297882"/>
                  </a:lnTo>
                  <a:lnTo>
                    <a:pt x="5312" y="293837"/>
                  </a:lnTo>
                  <a:lnTo>
                    <a:pt x="4986" y="289792"/>
                  </a:lnTo>
                  <a:lnTo>
                    <a:pt x="4986" y="289792"/>
                  </a:lnTo>
                  <a:lnTo>
                    <a:pt x="4688" y="285901"/>
                  </a:lnTo>
                  <a:lnTo>
                    <a:pt x="4398" y="282019"/>
                  </a:lnTo>
                  <a:lnTo>
                    <a:pt x="4118" y="278154"/>
                  </a:lnTo>
                  <a:lnTo>
                    <a:pt x="3846" y="274290"/>
                  </a:lnTo>
                  <a:lnTo>
                    <a:pt x="3846" y="274290"/>
                  </a:lnTo>
                  <a:lnTo>
                    <a:pt x="3620" y="270897"/>
                  </a:lnTo>
                  <a:lnTo>
                    <a:pt x="3394" y="267512"/>
                  </a:lnTo>
                  <a:lnTo>
                    <a:pt x="3186" y="264137"/>
                  </a:lnTo>
                  <a:lnTo>
                    <a:pt x="2977" y="260770"/>
                  </a:lnTo>
                  <a:lnTo>
                    <a:pt x="2778" y="257404"/>
                  </a:lnTo>
                  <a:lnTo>
                    <a:pt x="2588" y="254047"/>
                  </a:lnTo>
                  <a:lnTo>
                    <a:pt x="2407" y="250707"/>
                  </a:lnTo>
                  <a:lnTo>
                    <a:pt x="2235" y="247368"/>
                  </a:lnTo>
                  <a:lnTo>
                    <a:pt x="2072" y="244047"/>
                  </a:lnTo>
                  <a:lnTo>
                    <a:pt x="1910" y="240726"/>
                  </a:lnTo>
                  <a:lnTo>
                    <a:pt x="1756" y="237423"/>
                  </a:lnTo>
                  <a:lnTo>
                    <a:pt x="1611" y="234129"/>
                  </a:lnTo>
                  <a:lnTo>
                    <a:pt x="1475" y="230835"/>
                  </a:lnTo>
                  <a:lnTo>
                    <a:pt x="1339" y="227568"/>
                  </a:lnTo>
                  <a:lnTo>
                    <a:pt x="1213" y="224301"/>
                  </a:lnTo>
                  <a:lnTo>
                    <a:pt x="1095" y="221052"/>
                  </a:lnTo>
                  <a:lnTo>
                    <a:pt x="986" y="217812"/>
                  </a:lnTo>
                  <a:lnTo>
                    <a:pt x="887" y="214582"/>
                  </a:lnTo>
                  <a:lnTo>
                    <a:pt x="787" y="211369"/>
                  </a:lnTo>
                  <a:lnTo>
                    <a:pt x="697" y="208166"/>
                  </a:lnTo>
                  <a:lnTo>
                    <a:pt x="606" y="204980"/>
                  </a:lnTo>
                  <a:lnTo>
                    <a:pt x="525" y="201804"/>
                  </a:lnTo>
                  <a:lnTo>
                    <a:pt x="453" y="198637"/>
                  </a:lnTo>
                  <a:lnTo>
                    <a:pt x="389" y="195496"/>
                  </a:lnTo>
                  <a:lnTo>
                    <a:pt x="326" y="192356"/>
                  </a:lnTo>
                  <a:lnTo>
                    <a:pt x="272" y="189243"/>
                  </a:lnTo>
                  <a:lnTo>
                    <a:pt x="172" y="183044"/>
                  </a:lnTo>
                  <a:lnTo>
                    <a:pt x="100" y="176918"/>
                  </a:lnTo>
                  <a:lnTo>
                    <a:pt x="45" y="170855"/>
                  </a:lnTo>
                  <a:lnTo>
                    <a:pt x="9" y="164855"/>
                  </a:lnTo>
                  <a:lnTo>
                    <a:pt x="0" y="158927"/>
                  </a:lnTo>
                  <a:lnTo>
                    <a:pt x="0" y="153063"/>
                  </a:lnTo>
                  <a:lnTo>
                    <a:pt x="27" y="147290"/>
                  </a:lnTo>
                  <a:lnTo>
                    <a:pt x="63" y="141580"/>
                  </a:lnTo>
                  <a:lnTo>
                    <a:pt x="118" y="135951"/>
                  </a:lnTo>
                  <a:lnTo>
                    <a:pt x="190" y="130412"/>
                  </a:lnTo>
                  <a:lnTo>
                    <a:pt x="272" y="124947"/>
                  </a:lnTo>
                  <a:lnTo>
                    <a:pt x="371" y="119571"/>
                  </a:lnTo>
                  <a:lnTo>
                    <a:pt x="480" y="114295"/>
                  </a:lnTo>
                  <a:lnTo>
                    <a:pt x="606" y="109101"/>
                  </a:lnTo>
                  <a:lnTo>
                    <a:pt x="742" y="103997"/>
                  </a:lnTo>
                  <a:lnTo>
                    <a:pt x="887" y="98993"/>
                  </a:lnTo>
                  <a:lnTo>
                    <a:pt x="1041" y="94088"/>
                  </a:lnTo>
                  <a:lnTo>
                    <a:pt x="1204" y="89292"/>
                  </a:lnTo>
                  <a:lnTo>
                    <a:pt x="1376" y="84595"/>
                  </a:lnTo>
                  <a:lnTo>
                    <a:pt x="1557" y="79998"/>
                  </a:lnTo>
                  <a:lnTo>
                    <a:pt x="1738" y="75518"/>
                  </a:lnTo>
                  <a:lnTo>
                    <a:pt x="1928" y="71138"/>
                  </a:lnTo>
                  <a:lnTo>
                    <a:pt x="2127" y="66885"/>
                  </a:lnTo>
                  <a:lnTo>
                    <a:pt x="2326" y="62740"/>
                  </a:lnTo>
                  <a:lnTo>
                    <a:pt x="2534" y="58713"/>
                  </a:lnTo>
                  <a:lnTo>
                    <a:pt x="2733" y="54804"/>
                  </a:lnTo>
                  <a:lnTo>
                    <a:pt x="2941" y="51030"/>
                  </a:lnTo>
                  <a:lnTo>
                    <a:pt x="3149" y="47374"/>
                  </a:lnTo>
                  <a:lnTo>
                    <a:pt x="3357" y="43845"/>
                  </a:lnTo>
                  <a:lnTo>
                    <a:pt x="3566" y="40442"/>
                  </a:lnTo>
                  <a:lnTo>
                    <a:pt x="3774" y="37185"/>
                  </a:lnTo>
                  <a:lnTo>
                    <a:pt x="3982" y="34054"/>
                  </a:lnTo>
                  <a:lnTo>
                    <a:pt x="4181" y="31067"/>
                  </a:lnTo>
                  <a:lnTo>
                    <a:pt x="4380" y="28217"/>
                  </a:lnTo>
                  <a:lnTo>
                    <a:pt x="4570" y="25502"/>
                  </a:lnTo>
                  <a:lnTo>
                    <a:pt x="4941" y="20525"/>
                  </a:lnTo>
                  <a:lnTo>
                    <a:pt x="5276" y="16154"/>
                  </a:lnTo>
                  <a:lnTo>
                    <a:pt x="5584" y="12398"/>
                  </a:lnTo>
                  <a:lnTo>
                    <a:pt x="5846" y="9276"/>
                  </a:lnTo>
                  <a:lnTo>
                    <a:pt x="6063" y="6815"/>
                  </a:lnTo>
                  <a:lnTo>
                    <a:pt x="6226" y="5041"/>
                  </a:lnTo>
                  <a:lnTo>
                    <a:pt x="6362" y="3593"/>
                  </a:lnTo>
                  <a:lnTo>
                    <a:pt x="6362" y="3593"/>
                  </a:lnTo>
                  <a:lnTo>
                    <a:pt x="10226" y="3439"/>
                  </a:lnTo>
                  <a:lnTo>
                    <a:pt x="14896" y="3258"/>
                  </a:lnTo>
                  <a:lnTo>
                    <a:pt x="21230" y="3032"/>
                  </a:lnTo>
                  <a:lnTo>
                    <a:pt x="29121" y="2760"/>
                  </a:lnTo>
                  <a:lnTo>
                    <a:pt x="38451" y="2453"/>
                  </a:lnTo>
                  <a:lnTo>
                    <a:pt x="43628" y="2290"/>
                  </a:lnTo>
                  <a:lnTo>
                    <a:pt x="49112" y="2127"/>
                  </a:lnTo>
                  <a:lnTo>
                    <a:pt x="54912" y="1964"/>
                  </a:lnTo>
                  <a:lnTo>
                    <a:pt x="60994" y="1792"/>
                  </a:lnTo>
                  <a:lnTo>
                    <a:pt x="67355" y="1629"/>
                  </a:lnTo>
                  <a:lnTo>
                    <a:pt x="73971" y="1457"/>
                  </a:lnTo>
                  <a:lnTo>
                    <a:pt x="80839" y="1294"/>
                  </a:lnTo>
                  <a:lnTo>
                    <a:pt x="87934" y="1131"/>
                  </a:lnTo>
                  <a:lnTo>
                    <a:pt x="95255" y="978"/>
                  </a:lnTo>
                  <a:lnTo>
                    <a:pt x="102784" y="833"/>
                  </a:lnTo>
                  <a:lnTo>
                    <a:pt x="110494" y="688"/>
                  </a:lnTo>
                  <a:lnTo>
                    <a:pt x="118386" y="561"/>
                  </a:lnTo>
                  <a:lnTo>
                    <a:pt x="126431" y="444"/>
                  </a:lnTo>
                  <a:lnTo>
                    <a:pt x="134629" y="335"/>
                  </a:lnTo>
                  <a:lnTo>
                    <a:pt x="142964" y="236"/>
                  </a:lnTo>
                  <a:lnTo>
                    <a:pt x="151416" y="154"/>
                  </a:lnTo>
                  <a:lnTo>
                    <a:pt x="159977" y="91"/>
                  </a:lnTo>
                  <a:lnTo>
                    <a:pt x="168628" y="36"/>
                  </a:lnTo>
                  <a:lnTo>
                    <a:pt x="177352" y="9"/>
                  </a:lnTo>
                  <a:lnTo>
                    <a:pt x="186139" y="0"/>
                  </a:lnTo>
                  <a:lnTo>
                    <a:pt x="186139" y="0"/>
                  </a:lnTo>
                  <a:lnTo>
                    <a:pt x="192257" y="9"/>
                  </a:lnTo>
                  <a:lnTo>
                    <a:pt x="198347" y="18"/>
                  </a:lnTo>
                  <a:lnTo>
                    <a:pt x="204401" y="46"/>
                  </a:lnTo>
                  <a:lnTo>
                    <a:pt x="210419" y="73"/>
                  </a:lnTo>
                  <a:lnTo>
                    <a:pt x="216392" y="118"/>
                  </a:lnTo>
                  <a:lnTo>
                    <a:pt x="222319" y="163"/>
                  </a:lnTo>
                  <a:lnTo>
                    <a:pt x="228201" y="227"/>
                  </a:lnTo>
                  <a:lnTo>
                    <a:pt x="234020" y="290"/>
                  </a:lnTo>
                  <a:lnTo>
                    <a:pt x="239775" y="362"/>
                  </a:lnTo>
                  <a:lnTo>
                    <a:pt x="245468" y="435"/>
                  </a:lnTo>
                  <a:lnTo>
                    <a:pt x="251087" y="516"/>
                  </a:lnTo>
                  <a:lnTo>
                    <a:pt x="256635" y="607"/>
                  </a:lnTo>
                  <a:lnTo>
                    <a:pt x="262091" y="697"/>
                  </a:lnTo>
                  <a:lnTo>
                    <a:pt x="267476" y="797"/>
                  </a:lnTo>
                  <a:lnTo>
                    <a:pt x="272761" y="896"/>
                  </a:lnTo>
                  <a:lnTo>
                    <a:pt x="277955" y="996"/>
                  </a:lnTo>
                  <a:lnTo>
                    <a:pt x="288036" y="1222"/>
                  </a:lnTo>
                  <a:lnTo>
                    <a:pt x="297683" y="1448"/>
                  </a:lnTo>
                  <a:lnTo>
                    <a:pt x="306850" y="1674"/>
                  </a:lnTo>
                  <a:lnTo>
                    <a:pt x="315511" y="1910"/>
                  </a:lnTo>
                  <a:lnTo>
                    <a:pt x="323610" y="2145"/>
                  </a:lnTo>
                  <a:lnTo>
                    <a:pt x="331121" y="2371"/>
                  </a:lnTo>
                  <a:lnTo>
                    <a:pt x="338008" y="2588"/>
                  </a:lnTo>
                  <a:lnTo>
                    <a:pt x="344225" y="2797"/>
                  </a:lnTo>
                  <a:lnTo>
                    <a:pt x="344225" y="2797"/>
                  </a:lnTo>
                  <a:lnTo>
                    <a:pt x="349102" y="2959"/>
                  </a:lnTo>
                  <a:lnTo>
                    <a:pt x="353410" y="3113"/>
                  </a:lnTo>
                  <a:lnTo>
                    <a:pt x="360215" y="3367"/>
                  </a:lnTo>
                  <a:lnTo>
                    <a:pt x="364459" y="3530"/>
                  </a:lnTo>
                  <a:lnTo>
                    <a:pt x="365916" y="3593"/>
                  </a:lnTo>
                  <a:lnTo>
                    <a:pt x="365916" y="3593"/>
                  </a:lnTo>
                  <a:lnTo>
                    <a:pt x="366052" y="5041"/>
                  </a:lnTo>
                  <a:lnTo>
                    <a:pt x="366215" y="6815"/>
                  </a:lnTo>
                  <a:lnTo>
                    <a:pt x="366432" y="9276"/>
                  </a:lnTo>
                  <a:lnTo>
                    <a:pt x="366695" y="12398"/>
                  </a:lnTo>
                  <a:lnTo>
                    <a:pt x="367002" y="16154"/>
                  </a:lnTo>
                  <a:lnTo>
                    <a:pt x="367337" y="20525"/>
                  </a:lnTo>
                  <a:lnTo>
                    <a:pt x="367708" y="25502"/>
                  </a:lnTo>
                  <a:lnTo>
                    <a:pt x="367898" y="28217"/>
                  </a:lnTo>
                  <a:lnTo>
                    <a:pt x="368097" y="31067"/>
                  </a:lnTo>
                  <a:lnTo>
                    <a:pt x="368296" y="34054"/>
                  </a:lnTo>
                  <a:lnTo>
                    <a:pt x="368504" y="37185"/>
                  </a:lnTo>
                  <a:lnTo>
                    <a:pt x="368703" y="40442"/>
                  </a:lnTo>
                  <a:lnTo>
                    <a:pt x="368912" y="43845"/>
                  </a:lnTo>
                  <a:lnTo>
                    <a:pt x="369120" y="47374"/>
                  </a:lnTo>
                  <a:lnTo>
                    <a:pt x="369337" y="51030"/>
                  </a:lnTo>
                  <a:lnTo>
                    <a:pt x="369536" y="54804"/>
                  </a:lnTo>
                  <a:lnTo>
                    <a:pt x="369744" y="58713"/>
                  </a:lnTo>
                  <a:lnTo>
                    <a:pt x="369952" y="62740"/>
                  </a:lnTo>
                  <a:lnTo>
                    <a:pt x="370151" y="66885"/>
                  </a:lnTo>
                  <a:lnTo>
                    <a:pt x="370350" y="71138"/>
                  </a:lnTo>
                  <a:lnTo>
                    <a:pt x="370541" y="75518"/>
                  </a:lnTo>
                  <a:lnTo>
                    <a:pt x="370722" y="79998"/>
                  </a:lnTo>
                  <a:lnTo>
                    <a:pt x="370903" y="84595"/>
                  </a:lnTo>
                  <a:lnTo>
                    <a:pt x="371074" y="89292"/>
                  </a:lnTo>
                  <a:lnTo>
                    <a:pt x="371237" y="94088"/>
                  </a:lnTo>
                  <a:lnTo>
                    <a:pt x="371391" y="98993"/>
                  </a:lnTo>
                  <a:lnTo>
                    <a:pt x="371536" y="103997"/>
                  </a:lnTo>
                  <a:lnTo>
                    <a:pt x="371672" y="109101"/>
                  </a:lnTo>
                  <a:lnTo>
                    <a:pt x="371798" y="114295"/>
                  </a:lnTo>
                  <a:lnTo>
                    <a:pt x="371907" y="119571"/>
                  </a:lnTo>
                  <a:lnTo>
                    <a:pt x="372007" y="124947"/>
                  </a:lnTo>
                  <a:lnTo>
                    <a:pt x="372088" y="130412"/>
                  </a:lnTo>
                  <a:lnTo>
                    <a:pt x="372160" y="135951"/>
                  </a:lnTo>
                  <a:lnTo>
                    <a:pt x="372215" y="141580"/>
                  </a:lnTo>
                  <a:lnTo>
                    <a:pt x="372260" y="147290"/>
                  </a:lnTo>
                  <a:lnTo>
                    <a:pt x="372278" y="153063"/>
                  </a:lnTo>
                  <a:lnTo>
                    <a:pt x="372278" y="158927"/>
                  </a:lnTo>
                  <a:lnTo>
                    <a:pt x="372269" y="164855"/>
                  </a:lnTo>
                  <a:lnTo>
                    <a:pt x="372233" y="170855"/>
                  </a:lnTo>
                  <a:lnTo>
                    <a:pt x="372178" y="176918"/>
                  </a:lnTo>
                  <a:lnTo>
                    <a:pt x="372106" y="183044"/>
                  </a:lnTo>
                  <a:lnTo>
                    <a:pt x="372016" y="189243"/>
                  </a:lnTo>
                  <a:lnTo>
                    <a:pt x="371952" y="192356"/>
                  </a:lnTo>
                  <a:lnTo>
                    <a:pt x="371898" y="195496"/>
                  </a:lnTo>
                  <a:lnTo>
                    <a:pt x="371826" y="198637"/>
                  </a:lnTo>
                  <a:lnTo>
                    <a:pt x="371753" y="201804"/>
                  </a:lnTo>
                  <a:lnTo>
                    <a:pt x="371672" y="204980"/>
                  </a:lnTo>
                  <a:lnTo>
                    <a:pt x="371590" y="208166"/>
                  </a:lnTo>
                  <a:lnTo>
                    <a:pt x="371491" y="211369"/>
                  </a:lnTo>
                  <a:lnTo>
                    <a:pt x="371400" y="214582"/>
                  </a:lnTo>
                  <a:lnTo>
                    <a:pt x="371292" y="217812"/>
                  </a:lnTo>
                  <a:lnTo>
                    <a:pt x="371183" y="221052"/>
                  </a:lnTo>
                  <a:lnTo>
                    <a:pt x="371065" y="224301"/>
                  </a:lnTo>
                  <a:lnTo>
                    <a:pt x="370939" y="227568"/>
                  </a:lnTo>
                  <a:lnTo>
                    <a:pt x="370803" y="230835"/>
                  </a:lnTo>
                  <a:lnTo>
                    <a:pt x="370667" y="234129"/>
                  </a:lnTo>
                  <a:lnTo>
                    <a:pt x="370522" y="237423"/>
                  </a:lnTo>
                  <a:lnTo>
                    <a:pt x="370369" y="240726"/>
                  </a:lnTo>
                  <a:lnTo>
                    <a:pt x="370215" y="244047"/>
                  </a:lnTo>
                  <a:lnTo>
                    <a:pt x="370043" y="247368"/>
                  </a:lnTo>
                  <a:lnTo>
                    <a:pt x="369871" y="250707"/>
                  </a:lnTo>
                  <a:lnTo>
                    <a:pt x="369690" y="254047"/>
                  </a:lnTo>
                  <a:lnTo>
                    <a:pt x="369500" y="257404"/>
                  </a:lnTo>
                  <a:lnTo>
                    <a:pt x="369301" y="260770"/>
                  </a:lnTo>
                  <a:lnTo>
                    <a:pt x="369093" y="264137"/>
                  </a:lnTo>
                  <a:lnTo>
                    <a:pt x="368884" y="267512"/>
                  </a:lnTo>
                  <a:lnTo>
                    <a:pt x="368658" y="270897"/>
                  </a:lnTo>
                  <a:lnTo>
                    <a:pt x="368432" y="274290"/>
                  </a:lnTo>
                  <a:lnTo>
                    <a:pt x="368432" y="2742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4099;p67">
              <a:extLst>
                <a:ext uri="{FF2B5EF4-FFF2-40B4-BE49-F238E27FC236}">
                  <a16:creationId xmlns:a16="http://schemas.microsoft.com/office/drawing/2014/main" id="{78851A28-959D-1DAA-E00D-9F50D43883BC}"/>
                </a:ext>
              </a:extLst>
            </p:cNvPr>
            <p:cNvSpPr/>
            <p:nvPr/>
          </p:nvSpPr>
          <p:spPr>
            <a:xfrm>
              <a:off x="952825" y="-2352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4100;p67">
              <a:extLst>
                <a:ext uri="{FF2B5EF4-FFF2-40B4-BE49-F238E27FC236}">
                  <a16:creationId xmlns:a16="http://schemas.microsoft.com/office/drawing/2014/main" id="{79EA1F46-D4D0-98A5-0FD4-2D8CDE6B5ABF}"/>
                </a:ext>
              </a:extLst>
            </p:cNvPr>
            <p:cNvSpPr/>
            <p:nvPr/>
          </p:nvSpPr>
          <p:spPr>
            <a:xfrm>
              <a:off x="-8133300" y="-9139650"/>
              <a:ext cx="9182325" cy="7670150"/>
            </a:xfrm>
            <a:custGeom>
              <a:avLst/>
              <a:gdLst/>
              <a:ahLst/>
              <a:cxnLst/>
              <a:rect l="l" t="t" r="r" b="b"/>
              <a:pathLst>
                <a:path w="367293" h="306806" extrusionOk="0">
                  <a:moveTo>
                    <a:pt x="339239" y="1"/>
                  </a:moveTo>
                  <a:lnTo>
                    <a:pt x="339510" y="3286"/>
                  </a:lnTo>
                  <a:lnTo>
                    <a:pt x="339809" y="7077"/>
                  </a:lnTo>
                  <a:lnTo>
                    <a:pt x="340125" y="11367"/>
                  </a:lnTo>
                  <a:lnTo>
                    <a:pt x="340469" y="16127"/>
                  </a:lnTo>
                  <a:lnTo>
                    <a:pt x="340822" y="21357"/>
                  </a:lnTo>
                  <a:lnTo>
                    <a:pt x="341193" y="27040"/>
                  </a:lnTo>
                  <a:lnTo>
                    <a:pt x="341374" y="30045"/>
                  </a:lnTo>
                  <a:lnTo>
                    <a:pt x="341564" y="33149"/>
                  </a:lnTo>
                  <a:lnTo>
                    <a:pt x="341754" y="36370"/>
                  </a:lnTo>
                  <a:lnTo>
                    <a:pt x="341944" y="39692"/>
                  </a:lnTo>
                  <a:lnTo>
                    <a:pt x="342134" y="43112"/>
                  </a:lnTo>
                  <a:lnTo>
                    <a:pt x="342315" y="46633"/>
                  </a:lnTo>
                  <a:lnTo>
                    <a:pt x="342505" y="50252"/>
                  </a:lnTo>
                  <a:lnTo>
                    <a:pt x="342686" y="53972"/>
                  </a:lnTo>
                  <a:lnTo>
                    <a:pt x="342867" y="57791"/>
                  </a:lnTo>
                  <a:lnTo>
                    <a:pt x="343048" y="61691"/>
                  </a:lnTo>
                  <a:lnTo>
                    <a:pt x="343220" y="65691"/>
                  </a:lnTo>
                  <a:lnTo>
                    <a:pt x="343383" y="69781"/>
                  </a:lnTo>
                  <a:lnTo>
                    <a:pt x="343546" y="73953"/>
                  </a:lnTo>
                  <a:lnTo>
                    <a:pt x="343709" y="78215"/>
                  </a:lnTo>
                  <a:lnTo>
                    <a:pt x="343863" y="82559"/>
                  </a:lnTo>
                  <a:lnTo>
                    <a:pt x="344008" y="86984"/>
                  </a:lnTo>
                  <a:lnTo>
                    <a:pt x="344143" y="91500"/>
                  </a:lnTo>
                  <a:lnTo>
                    <a:pt x="344270" y="96088"/>
                  </a:lnTo>
                  <a:lnTo>
                    <a:pt x="344397" y="100749"/>
                  </a:lnTo>
                  <a:lnTo>
                    <a:pt x="344505" y="105490"/>
                  </a:lnTo>
                  <a:lnTo>
                    <a:pt x="344614" y="110305"/>
                  </a:lnTo>
                  <a:lnTo>
                    <a:pt x="344705" y="115192"/>
                  </a:lnTo>
                  <a:lnTo>
                    <a:pt x="344786" y="120151"/>
                  </a:lnTo>
                  <a:lnTo>
                    <a:pt x="344858" y="125182"/>
                  </a:lnTo>
                  <a:lnTo>
                    <a:pt x="344913" y="130277"/>
                  </a:lnTo>
                  <a:lnTo>
                    <a:pt x="344958" y="135435"/>
                  </a:lnTo>
                  <a:lnTo>
                    <a:pt x="344994" y="140657"/>
                  </a:lnTo>
                  <a:lnTo>
                    <a:pt x="345012" y="145942"/>
                  </a:lnTo>
                  <a:lnTo>
                    <a:pt x="345021" y="151281"/>
                  </a:lnTo>
                  <a:lnTo>
                    <a:pt x="345012" y="156683"/>
                  </a:lnTo>
                  <a:lnTo>
                    <a:pt x="344994" y="162140"/>
                  </a:lnTo>
                  <a:lnTo>
                    <a:pt x="344949" y="167651"/>
                  </a:lnTo>
                  <a:lnTo>
                    <a:pt x="344895" y="173217"/>
                  </a:lnTo>
                  <a:lnTo>
                    <a:pt x="344822" y="178837"/>
                  </a:lnTo>
                  <a:lnTo>
                    <a:pt x="344732" y="184502"/>
                  </a:lnTo>
                  <a:lnTo>
                    <a:pt x="344623" y="190221"/>
                  </a:lnTo>
                  <a:lnTo>
                    <a:pt x="344496" y="195976"/>
                  </a:lnTo>
                  <a:lnTo>
                    <a:pt x="344352" y="201777"/>
                  </a:lnTo>
                  <a:lnTo>
                    <a:pt x="344189" y="207623"/>
                  </a:lnTo>
                  <a:lnTo>
                    <a:pt x="344008" y="213514"/>
                  </a:lnTo>
                  <a:lnTo>
                    <a:pt x="343800" y="219442"/>
                  </a:lnTo>
                  <a:lnTo>
                    <a:pt x="343573" y="225405"/>
                  </a:lnTo>
                  <a:lnTo>
                    <a:pt x="343320" y="231396"/>
                  </a:lnTo>
                  <a:lnTo>
                    <a:pt x="343048" y="237432"/>
                  </a:lnTo>
                  <a:lnTo>
                    <a:pt x="342904" y="240455"/>
                  </a:lnTo>
                  <a:lnTo>
                    <a:pt x="342759" y="243495"/>
                  </a:lnTo>
                  <a:lnTo>
                    <a:pt x="342596" y="246536"/>
                  </a:lnTo>
                  <a:lnTo>
                    <a:pt x="342442" y="249586"/>
                  </a:lnTo>
                  <a:lnTo>
                    <a:pt x="342270" y="252644"/>
                  </a:lnTo>
                  <a:lnTo>
                    <a:pt x="342098" y="255712"/>
                  </a:lnTo>
                  <a:lnTo>
                    <a:pt x="341917" y="258780"/>
                  </a:lnTo>
                  <a:lnTo>
                    <a:pt x="341727" y="261857"/>
                  </a:lnTo>
                  <a:lnTo>
                    <a:pt x="341537" y="264943"/>
                  </a:lnTo>
                  <a:lnTo>
                    <a:pt x="341338" y="268028"/>
                  </a:lnTo>
                  <a:lnTo>
                    <a:pt x="341130" y="271123"/>
                  </a:lnTo>
                  <a:lnTo>
                    <a:pt x="340913" y="274227"/>
                  </a:lnTo>
                  <a:lnTo>
                    <a:pt x="340696" y="277331"/>
                  </a:lnTo>
                  <a:lnTo>
                    <a:pt x="340469" y="280444"/>
                  </a:lnTo>
                  <a:lnTo>
                    <a:pt x="340243" y="283557"/>
                  </a:lnTo>
                  <a:lnTo>
                    <a:pt x="339999" y="286679"/>
                  </a:lnTo>
                  <a:lnTo>
                    <a:pt x="332777" y="286942"/>
                  </a:lnTo>
                  <a:lnTo>
                    <a:pt x="325583" y="287186"/>
                  </a:lnTo>
                  <a:lnTo>
                    <a:pt x="318416" y="287421"/>
                  </a:lnTo>
                  <a:lnTo>
                    <a:pt x="311267" y="287648"/>
                  </a:lnTo>
                  <a:lnTo>
                    <a:pt x="304154" y="287856"/>
                  </a:lnTo>
                  <a:lnTo>
                    <a:pt x="297068" y="288046"/>
                  </a:lnTo>
                  <a:lnTo>
                    <a:pt x="290009" y="288236"/>
                  </a:lnTo>
                  <a:lnTo>
                    <a:pt x="282987" y="288408"/>
                  </a:lnTo>
                  <a:lnTo>
                    <a:pt x="276001" y="288562"/>
                  </a:lnTo>
                  <a:lnTo>
                    <a:pt x="269051" y="288716"/>
                  </a:lnTo>
                  <a:lnTo>
                    <a:pt x="262137" y="288851"/>
                  </a:lnTo>
                  <a:lnTo>
                    <a:pt x="255268" y="288978"/>
                  </a:lnTo>
                  <a:lnTo>
                    <a:pt x="248445" y="289087"/>
                  </a:lnTo>
                  <a:lnTo>
                    <a:pt x="241658" y="289195"/>
                  </a:lnTo>
                  <a:lnTo>
                    <a:pt x="234925" y="289286"/>
                  </a:lnTo>
                  <a:lnTo>
                    <a:pt x="228238" y="289367"/>
                  </a:lnTo>
                  <a:lnTo>
                    <a:pt x="221604" y="289449"/>
                  </a:lnTo>
                  <a:lnTo>
                    <a:pt x="215016" y="289512"/>
                  </a:lnTo>
                  <a:lnTo>
                    <a:pt x="208483" y="289566"/>
                  </a:lnTo>
                  <a:lnTo>
                    <a:pt x="202012" y="289611"/>
                  </a:lnTo>
                  <a:lnTo>
                    <a:pt x="195587" y="289648"/>
                  </a:lnTo>
                  <a:lnTo>
                    <a:pt x="189234" y="289684"/>
                  </a:lnTo>
                  <a:lnTo>
                    <a:pt x="182936" y="289702"/>
                  </a:lnTo>
                  <a:lnTo>
                    <a:pt x="176701" y="289720"/>
                  </a:lnTo>
                  <a:lnTo>
                    <a:pt x="164421" y="289720"/>
                  </a:lnTo>
                  <a:lnTo>
                    <a:pt x="158394" y="289711"/>
                  </a:lnTo>
                  <a:lnTo>
                    <a:pt x="152421" y="289702"/>
                  </a:lnTo>
                  <a:lnTo>
                    <a:pt x="146530" y="289684"/>
                  </a:lnTo>
                  <a:lnTo>
                    <a:pt x="140711" y="289657"/>
                  </a:lnTo>
                  <a:lnTo>
                    <a:pt x="134974" y="289620"/>
                  </a:lnTo>
                  <a:lnTo>
                    <a:pt x="129309" y="289584"/>
                  </a:lnTo>
                  <a:lnTo>
                    <a:pt x="123716" y="289539"/>
                  </a:lnTo>
                  <a:lnTo>
                    <a:pt x="118214" y="289485"/>
                  </a:lnTo>
                  <a:lnTo>
                    <a:pt x="112793" y="289430"/>
                  </a:lnTo>
                  <a:lnTo>
                    <a:pt x="107454" y="289376"/>
                  </a:lnTo>
                  <a:lnTo>
                    <a:pt x="97047" y="289249"/>
                  </a:lnTo>
                  <a:lnTo>
                    <a:pt x="87002" y="289105"/>
                  </a:lnTo>
                  <a:lnTo>
                    <a:pt x="77328" y="288942"/>
                  </a:lnTo>
                  <a:lnTo>
                    <a:pt x="68043" y="288779"/>
                  </a:lnTo>
                  <a:lnTo>
                    <a:pt x="59175" y="288598"/>
                  </a:lnTo>
                  <a:lnTo>
                    <a:pt x="50723" y="288417"/>
                  </a:lnTo>
                  <a:lnTo>
                    <a:pt x="42705" y="288236"/>
                  </a:lnTo>
                  <a:lnTo>
                    <a:pt x="35130" y="288046"/>
                  </a:lnTo>
                  <a:lnTo>
                    <a:pt x="28027" y="287856"/>
                  </a:lnTo>
                  <a:lnTo>
                    <a:pt x="21402" y="287666"/>
                  </a:lnTo>
                  <a:lnTo>
                    <a:pt x="15276" y="287485"/>
                  </a:lnTo>
                  <a:lnTo>
                    <a:pt x="9656" y="287313"/>
                  </a:lnTo>
                  <a:lnTo>
                    <a:pt x="4561" y="287150"/>
                  </a:lnTo>
                  <a:lnTo>
                    <a:pt x="0" y="286996"/>
                  </a:lnTo>
                  <a:lnTo>
                    <a:pt x="326" y="291041"/>
                  </a:lnTo>
                  <a:lnTo>
                    <a:pt x="661" y="295086"/>
                  </a:lnTo>
                  <a:lnTo>
                    <a:pt x="1014" y="299150"/>
                  </a:lnTo>
                  <a:lnTo>
                    <a:pt x="1376" y="303213"/>
                  </a:lnTo>
                  <a:lnTo>
                    <a:pt x="5240" y="303367"/>
                  </a:lnTo>
                  <a:lnTo>
                    <a:pt x="9910" y="303548"/>
                  </a:lnTo>
                  <a:lnTo>
                    <a:pt x="16244" y="303774"/>
                  </a:lnTo>
                  <a:lnTo>
                    <a:pt x="24135" y="304045"/>
                  </a:lnTo>
                  <a:lnTo>
                    <a:pt x="33465" y="304344"/>
                  </a:lnTo>
                  <a:lnTo>
                    <a:pt x="38642" y="304507"/>
                  </a:lnTo>
                  <a:lnTo>
                    <a:pt x="44126" y="304670"/>
                  </a:lnTo>
                  <a:lnTo>
                    <a:pt x="49926" y="304842"/>
                  </a:lnTo>
                  <a:lnTo>
                    <a:pt x="56008" y="305005"/>
                  </a:lnTo>
                  <a:lnTo>
                    <a:pt x="62369" y="305177"/>
                  </a:lnTo>
                  <a:lnTo>
                    <a:pt x="68985" y="305339"/>
                  </a:lnTo>
                  <a:lnTo>
                    <a:pt x="75853" y="305502"/>
                  </a:lnTo>
                  <a:lnTo>
                    <a:pt x="82948" y="305665"/>
                  </a:lnTo>
                  <a:lnTo>
                    <a:pt x="90269" y="305819"/>
                  </a:lnTo>
                  <a:lnTo>
                    <a:pt x="97798" y="305973"/>
                  </a:lnTo>
                  <a:lnTo>
                    <a:pt x="105508" y="306109"/>
                  </a:lnTo>
                  <a:lnTo>
                    <a:pt x="113400" y="306244"/>
                  </a:lnTo>
                  <a:lnTo>
                    <a:pt x="121445" y="306362"/>
                  </a:lnTo>
                  <a:lnTo>
                    <a:pt x="129643" y="306471"/>
                  </a:lnTo>
                  <a:lnTo>
                    <a:pt x="137978" y="306570"/>
                  </a:lnTo>
                  <a:lnTo>
                    <a:pt x="146430" y="306652"/>
                  </a:lnTo>
                  <a:lnTo>
                    <a:pt x="154991" y="306715"/>
                  </a:lnTo>
                  <a:lnTo>
                    <a:pt x="163642" y="306760"/>
                  </a:lnTo>
                  <a:lnTo>
                    <a:pt x="172366" y="306787"/>
                  </a:lnTo>
                  <a:lnTo>
                    <a:pt x="181153" y="306805"/>
                  </a:lnTo>
                  <a:lnTo>
                    <a:pt x="189940" y="306787"/>
                  </a:lnTo>
                  <a:lnTo>
                    <a:pt x="198664" y="306760"/>
                  </a:lnTo>
                  <a:lnTo>
                    <a:pt x="207315" y="306715"/>
                  </a:lnTo>
                  <a:lnTo>
                    <a:pt x="215867" y="306652"/>
                  </a:lnTo>
                  <a:lnTo>
                    <a:pt x="224319" y="306570"/>
                  </a:lnTo>
                  <a:lnTo>
                    <a:pt x="232654" y="306471"/>
                  </a:lnTo>
                  <a:lnTo>
                    <a:pt x="240853" y="306362"/>
                  </a:lnTo>
                  <a:lnTo>
                    <a:pt x="248907" y="306244"/>
                  </a:lnTo>
                  <a:lnTo>
                    <a:pt x="256798" y="306109"/>
                  </a:lnTo>
                  <a:lnTo>
                    <a:pt x="264508" y="305973"/>
                  </a:lnTo>
                  <a:lnTo>
                    <a:pt x="272037" y="305819"/>
                  </a:lnTo>
                  <a:lnTo>
                    <a:pt x="279349" y="305665"/>
                  </a:lnTo>
                  <a:lnTo>
                    <a:pt x="286453" y="305502"/>
                  </a:lnTo>
                  <a:lnTo>
                    <a:pt x="293322" y="305339"/>
                  </a:lnTo>
                  <a:lnTo>
                    <a:pt x="299937" y="305177"/>
                  </a:lnTo>
                  <a:lnTo>
                    <a:pt x="306298" y="305005"/>
                  </a:lnTo>
                  <a:lnTo>
                    <a:pt x="312380" y="304842"/>
                  </a:lnTo>
                  <a:lnTo>
                    <a:pt x="318171" y="304670"/>
                  </a:lnTo>
                  <a:lnTo>
                    <a:pt x="323664" y="304507"/>
                  </a:lnTo>
                  <a:lnTo>
                    <a:pt x="328832" y="304344"/>
                  </a:lnTo>
                  <a:lnTo>
                    <a:pt x="338171" y="304045"/>
                  </a:lnTo>
                  <a:lnTo>
                    <a:pt x="346062" y="303774"/>
                  </a:lnTo>
                  <a:lnTo>
                    <a:pt x="352397" y="303548"/>
                  </a:lnTo>
                  <a:lnTo>
                    <a:pt x="357057" y="303367"/>
                  </a:lnTo>
                  <a:lnTo>
                    <a:pt x="360930" y="303213"/>
                  </a:lnTo>
                  <a:lnTo>
                    <a:pt x="361283" y="299222"/>
                  </a:lnTo>
                  <a:lnTo>
                    <a:pt x="361627" y="295240"/>
                  </a:lnTo>
                  <a:lnTo>
                    <a:pt x="361962" y="291267"/>
                  </a:lnTo>
                  <a:lnTo>
                    <a:pt x="362279" y="287295"/>
                  </a:lnTo>
                  <a:lnTo>
                    <a:pt x="362595" y="283331"/>
                  </a:lnTo>
                  <a:lnTo>
                    <a:pt x="362885" y="279376"/>
                  </a:lnTo>
                  <a:lnTo>
                    <a:pt x="363175" y="275431"/>
                  </a:lnTo>
                  <a:lnTo>
                    <a:pt x="363446" y="271494"/>
                  </a:lnTo>
                  <a:lnTo>
                    <a:pt x="363672" y="268101"/>
                  </a:lnTo>
                  <a:lnTo>
                    <a:pt x="363898" y="264716"/>
                  </a:lnTo>
                  <a:lnTo>
                    <a:pt x="364107" y="261341"/>
                  </a:lnTo>
                  <a:lnTo>
                    <a:pt x="364315" y="257974"/>
                  </a:lnTo>
                  <a:lnTo>
                    <a:pt x="364514" y="254608"/>
                  </a:lnTo>
                  <a:lnTo>
                    <a:pt x="364704" y="251251"/>
                  </a:lnTo>
                  <a:lnTo>
                    <a:pt x="364885" y="247911"/>
                  </a:lnTo>
                  <a:lnTo>
                    <a:pt x="365057" y="244572"/>
                  </a:lnTo>
                  <a:lnTo>
                    <a:pt x="365229" y="241251"/>
                  </a:lnTo>
                  <a:lnTo>
                    <a:pt x="365383" y="237930"/>
                  </a:lnTo>
                  <a:lnTo>
                    <a:pt x="365536" y="234627"/>
                  </a:lnTo>
                  <a:lnTo>
                    <a:pt x="365681" y="231333"/>
                  </a:lnTo>
                  <a:lnTo>
                    <a:pt x="365817" y="228039"/>
                  </a:lnTo>
                  <a:lnTo>
                    <a:pt x="365953" y="224772"/>
                  </a:lnTo>
                  <a:lnTo>
                    <a:pt x="366079" y="221505"/>
                  </a:lnTo>
                  <a:lnTo>
                    <a:pt x="366197" y="218256"/>
                  </a:lnTo>
                  <a:lnTo>
                    <a:pt x="366306" y="215016"/>
                  </a:lnTo>
                  <a:lnTo>
                    <a:pt x="366414" y="211786"/>
                  </a:lnTo>
                  <a:lnTo>
                    <a:pt x="366505" y="208573"/>
                  </a:lnTo>
                  <a:lnTo>
                    <a:pt x="366604" y="205370"/>
                  </a:lnTo>
                  <a:lnTo>
                    <a:pt x="366686" y="202184"/>
                  </a:lnTo>
                  <a:lnTo>
                    <a:pt x="366767" y="199008"/>
                  </a:lnTo>
                  <a:lnTo>
                    <a:pt x="366840" y="195841"/>
                  </a:lnTo>
                  <a:lnTo>
                    <a:pt x="366912" y="192700"/>
                  </a:lnTo>
                  <a:lnTo>
                    <a:pt x="366966" y="189560"/>
                  </a:lnTo>
                  <a:lnTo>
                    <a:pt x="367030" y="186447"/>
                  </a:lnTo>
                  <a:lnTo>
                    <a:pt x="367120" y="180248"/>
                  </a:lnTo>
                  <a:lnTo>
                    <a:pt x="367192" y="174122"/>
                  </a:lnTo>
                  <a:lnTo>
                    <a:pt x="367247" y="168059"/>
                  </a:lnTo>
                  <a:lnTo>
                    <a:pt x="367283" y="162059"/>
                  </a:lnTo>
                  <a:lnTo>
                    <a:pt x="367292" y="156131"/>
                  </a:lnTo>
                  <a:lnTo>
                    <a:pt x="367292" y="150267"/>
                  </a:lnTo>
                  <a:lnTo>
                    <a:pt x="367274" y="144494"/>
                  </a:lnTo>
                  <a:lnTo>
                    <a:pt x="367229" y="138784"/>
                  </a:lnTo>
                  <a:lnTo>
                    <a:pt x="367174" y="133155"/>
                  </a:lnTo>
                  <a:lnTo>
                    <a:pt x="367102" y="127616"/>
                  </a:lnTo>
                  <a:lnTo>
                    <a:pt x="367021" y="122151"/>
                  </a:lnTo>
                  <a:lnTo>
                    <a:pt x="366921" y="116775"/>
                  </a:lnTo>
                  <a:lnTo>
                    <a:pt x="366812" y="111499"/>
                  </a:lnTo>
                  <a:lnTo>
                    <a:pt x="366686" y="106305"/>
                  </a:lnTo>
                  <a:lnTo>
                    <a:pt x="366550" y="101201"/>
                  </a:lnTo>
                  <a:lnTo>
                    <a:pt x="366405" y="96197"/>
                  </a:lnTo>
                  <a:lnTo>
                    <a:pt x="366251" y="91292"/>
                  </a:lnTo>
                  <a:lnTo>
                    <a:pt x="366088" y="86496"/>
                  </a:lnTo>
                  <a:lnTo>
                    <a:pt x="365917" y="81799"/>
                  </a:lnTo>
                  <a:lnTo>
                    <a:pt x="365736" y="77202"/>
                  </a:lnTo>
                  <a:lnTo>
                    <a:pt x="365555" y="72722"/>
                  </a:lnTo>
                  <a:lnTo>
                    <a:pt x="365364" y="68342"/>
                  </a:lnTo>
                  <a:lnTo>
                    <a:pt x="365165" y="64089"/>
                  </a:lnTo>
                  <a:lnTo>
                    <a:pt x="364966" y="59944"/>
                  </a:lnTo>
                  <a:lnTo>
                    <a:pt x="364758" y="55917"/>
                  </a:lnTo>
                  <a:lnTo>
                    <a:pt x="364550" y="52008"/>
                  </a:lnTo>
                  <a:lnTo>
                    <a:pt x="364351" y="48234"/>
                  </a:lnTo>
                  <a:lnTo>
                    <a:pt x="364134" y="44578"/>
                  </a:lnTo>
                  <a:lnTo>
                    <a:pt x="363926" y="41049"/>
                  </a:lnTo>
                  <a:lnTo>
                    <a:pt x="363717" y="37646"/>
                  </a:lnTo>
                  <a:lnTo>
                    <a:pt x="363518" y="34389"/>
                  </a:lnTo>
                  <a:lnTo>
                    <a:pt x="363310" y="31258"/>
                  </a:lnTo>
                  <a:lnTo>
                    <a:pt x="363111" y="28271"/>
                  </a:lnTo>
                  <a:lnTo>
                    <a:pt x="362912" y="25421"/>
                  </a:lnTo>
                  <a:lnTo>
                    <a:pt x="362722" y="22706"/>
                  </a:lnTo>
                  <a:lnTo>
                    <a:pt x="362351" y="17729"/>
                  </a:lnTo>
                  <a:lnTo>
                    <a:pt x="362016" y="13358"/>
                  </a:lnTo>
                  <a:lnTo>
                    <a:pt x="361709" y="9602"/>
                  </a:lnTo>
                  <a:lnTo>
                    <a:pt x="361446" y="6480"/>
                  </a:lnTo>
                  <a:lnTo>
                    <a:pt x="361229" y="4019"/>
                  </a:lnTo>
                  <a:lnTo>
                    <a:pt x="361066" y="2245"/>
                  </a:lnTo>
                  <a:lnTo>
                    <a:pt x="360930" y="797"/>
                  </a:lnTo>
                  <a:lnTo>
                    <a:pt x="359473" y="734"/>
                  </a:lnTo>
                  <a:lnTo>
                    <a:pt x="355229" y="571"/>
                  </a:lnTo>
                  <a:lnTo>
                    <a:pt x="348424" y="317"/>
                  </a:lnTo>
                  <a:lnTo>
                    <a:pt x="344116" y="163"/>
                  </a:lnTo>
                  <a:lnTo>
                    <a:pt x="3392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4101;p67">
              <a:extLst>
                <a:ext uri="{FF2B5EF4-FFF2-40B4-BE49-F238E27FC236}">
                  <a16:creationId xmlns:a16="http://schemas.microsoft.com/office/drawing/2014/main" id="{57F05972-6B4B-4DBC-455C-058D2CBE172F}"/>
                </a:ext>
              </a:extLst>
            </p:cNvPr>
            <p:cNvSpPr/>
            <p:nvPr/>
          </p:nvSpPr>
          <p:spPr>
            <a:xfrm>
              <a:off x="-8133300" y="-9139650"/>
              <a:ext cx="9182325" cy="7670150"/>
            </a:xfrm>
            <a:custGeom>
              <a:avLst/>
              <a:gdLst/>
              <a:ahLst/>
              <a:cxnLst/>
              <a:rect l="l" t="t" r="r" b="b"/>
              <a:pathLst>
                <a:path w="367293" h="306806" fill="none" extrusionOk="0">
                  <a:moveTo>
                    <a:pt x="363446" y="271494"/>
                  </a:moveTo>
                  <a:lnTo>
                    <a:pt x="363446" y="271494"/>
                  </a:lnTo>
                  <a:lnTo>
                    <a:pt x="363175" y="275431"/>
                  </a:lnTo>
                  <a:lnTo>
                    <a:pt x="362885" y="279376"/>
                  </a:lnTo>
                  <a:lnTo>
                    <a:pt x="362595" y="283331"/>
                  </a:lnTo>
                  <a:lnTo>
                    <a:pt x="362279" y="287295"/>
                  </a:lnTo>
                  <a:lnTo>
                    <a:pt x="361962" y="291267"/>
                  </a:lnTo>
                  <a:lnTo>
                    <a:pt x="361627" y="295240"/>
                  </a:lnTo>
                  <a:lnTo>
                    <a:pt x="361283" y="299222"/>
                  </a:lnTo>
                  <a:lnTo>
                    <a:pt x="360930" y="303213"/>
                  </a:lnTo>
                  <a:lnTo>
                    <a:pt x="360930" y="303213"/>
                  </a:lnTo>
                  <a:lnTo>
                    <a:pt x="357057" y="303367"/>
                  </a:lnTo>
                  <a:lnTo>
                    <a:pt x="352397" y="303548"/>
                  </a:lnTo>
                  <a:lnTo>
                    <a:pt x="346062" y="303774"/>
                  </a:lnTo>
                  <a:lnTo>
                    <a:pt x="338171" y="304045"/>
                  </a:lnTo>
                  <a:lnTo>
                    <a:pt x="328832" y="304344"/>
                  </a:lnTo>
                  <a:lnTo>
                    <a:pt x="323664" y="304507"/>
                  </a:lnTo>
                  <a:lnTo>
                    <a:pt x="318171" y="304670"/>
                  </a:lnTo>
                  <a:lnTo>
                    <a:pt x="312380" y="304842"/>
                  </a:lnTo>
                  <a:lnTo>
                    <a:pt x="306298" y="305005"/>
                  </a:lnTo>
                  <a:lnTo>
                    <a:pt x="299937" y="305177"/>
                  </a:lnTo>
                  <a:lnTo>
                    <a:pt x="293322" y="305339"/>
                  </a:lnTo>
                  <a:lnTo>
                    <a:pt x="286453" y="305502"/>
                  </a:lnTo>
                  <a:lnTo>
                    <a:pt x="279349" y="305665"/>
                  </a:lnTo>
                  <a:lnTo>
                    <a:pt x="272037" y="305819"/>
                  </a:lnTo>
                  <a:lnTo>
                    <a:pt x="264508" y="305973"/>
                  </a:lnTo>
                  <a:lnTo>
                    <a:pt x="256798" y="306109"/>
                  </a:lnTo>
                  <a:lnTo>
                    <a:pt x="248907" y="306244"/>
                  </a:lnTo>
                  <a:lnTo>
                    <a:pt x="240853" y="306362"/>
                  </a:lnTo>
                  <a:lnTo>
                    <a:pt x="232654" y="306471"/>
                  </a:lnTo>
                  <a:lnTo>
                    <a:pt x="224319" y="306570"/>
                  </a:lnTo>
                  <a:lnTo>
                    <a:pt x="215867" y="306652"/>
                  </a:lnTo>
                  <a:lnTo>
                    <a:pt x="207315" y="306715"/>
                  </a:lnTo>
                  <a:lnTo>
                    <a:pt x="198664" y="306760"/>
                  </a:lnTo>
                  <a:lnTo>
                    <a:pt x="189940" y="306787"/>
                  </a:lnTo>
                  <a:lnTo>
                    <a:pt x="181153" y="306805"/>
                  </a:lnTo>
                  <a:lnTo>
                    <a:pt x="181153" y="306805"/>
                  </a:lnTo>
                  <a:lnTo>
                    <a:pt x="172366" y="306787"/>
                  </a:lnTo>
                  <a:lnTo>
                    <a:pt x="163642" y="306760"/>
                  </a:lnTo>
                  <a:lnTo>
                    <a:pt x="154991" y="306715"/>
                  </a:lnTo>
                  <a:lnTo>
                    <a:pt x="146430" y="306652"/>
                  </a:lnTo>
                  <a:lnTo>
                    <a:pt x="137978" y="306570"/>
                  </a:lnTo>
                  <a:lnTo>
                    <a:pt x="129643" y="306471"/>
                  </a:lnTo>
                  <a:lnTo>
                    <a:pt x="121445" y="306362"/>
                  </a:lnTo>
                  <a:lnTo>
                    <a:pt x="113400" y="306244"/>
                  </a:lnTo>
                  <a:lnTo>
                    <a:pt x="105508" y="306109"/>
                  </a:lnTo>
                  <a:lnTo>
                    <a:pt x="97798" y="305973"/>
                  </a:lnTo>
                  <a:lnTo>
                    <a:pt x="90269" y="305819"/>
                  </a:lnTo>
                  <a:lnTo>
                    <a:pt x="82948" y="305665"/>
                  </a:lnTo>
                  <a:lnTo>
                    <a:pt x="75853" y="305502"/>
                  </a:lnTo>
                  <a:lnTo>
                    <a:pt x="68985" y="305339"/>
                  </a:lnTo>
                  <a:lnTo>
                    <a:pt x="62369" y="305177"/>
                  </a:lnTo>
                  <a:lnTo>
                    <a:pt x="56008" y="305005"/>
                  </a:lnTo>
                  <a:lnTo>
                    <a:pt x="49926" y="304842"/>
                  </a:lnTo>
                  <a:lnTo>
                    <a:pt x="44126" y="304670"/>
                  </a:lnTo>
                  <a:lnTo>
                    <a:pt x="38642" y="304507"/>
                  </a:lnTo>
                  <a:lnTo>
                    <a:pt x="33465" y="304344"/>
                  </a:lnTo>
                  <a:lnTo>
                    <a:pt x="24135" y="304045"/>
                  </a:lnTo>
                  <a:lnTo>
                    <a:pt x="16244" y="303774"/>
                  </a:lnTo>
                  <a:lnTo>
                    <a:pt x="9910" y="303548"/>
                  </a:lnTo>
                  <a:lnTo>
                    <a:pt x="5240" y="303367"/>
                  </a:lnTo>
                  <a:lnTo>
                    <a:pt x="1376" y="303213"/>
                  </a:lnTo>
                  <a:lnTo>
                    <a:pt x="1376" y="303213"/>
                  </a:lnTo>
                  <a:lnTo>
                    <a:pt x="1014" y="299150"/>
                  </a:lnTo>
                  <a:lnTo>
                    <a:pt x="661" y="295086"/>
                  </a:lnTo>
                  <a:lnTo>
                    <a:pt x="326" y="291041"/>
                  </a:lnTo>
                  <a:lnTo>
                    <a:pt x="0" y="286996"/>
                  </a:lnTo>
                  <a:lnTo>
                    <a:pt x="0" y="286996"/>
                  </a:lnTo>
                  <a:lnTo>
                    <a:pt x="4561" y="287150"/>
                  </a:lnTo>
                  <a:lnTo>
                    <a:pt x="9656" y="287313"/>
                  </a:lnTo>
                  <a:lnTo>
                    <a:pt x="15276" y="287485"/>
                  </a:lnTo>
                  <a:lnTo>
                    <a:pt x="21402" y="287666"/>
                  </a:lnTo>
                  <a:lnTo>
                    <a:pt x="28027" y="287856"/>
                  </a:lnTo>
                  <a:lnTo>
                    <a:pt x="35130" y="288046"/>
                  </a:lnTo>
                  <a:lnTo>
                    <a:pt x="42705" y="288236"/>
                  </a:lnTo>
                  <a:lnTo>
                    <a:pt x="50723" y="288417"/>
                  </a:lnTo>
                  <a:lnTo>
                    <a:pt x="59175" y="288598"/>
                  </a:lnTo>
                  <a:lnTo>
                    <a:pt x="68043" y="288779"/>
                  </a:lnTo>
                  <a:lnTo>
                    <a:pt x="77328" y="288942"/>
                  </a:lnTo>
                  <a:lnTo>
                    <a:pt x="87002" y="289105"/>
                  </a:lnTo>
                  <a:lnTo>
                    <a:pt x="97047" y="289249"/>
                  </a:lnTo>
                  <a:lnTo>
                    <a:pt x="107454" y="289376"/>
                  </a:lnTo>
                  <a:lnTo>
                    <a:pt x="112793" y="289430"/>
                  </a:lnTo>
                  <a:lnTo>
                    <a:pt x="118214" y="289485"/>
                  </a:lnTo>
                  <a:lnTo>
                    <a:pt x="123716" y="289539"/>
                  </a:lnTo>
                  <a:lnTo>
                    <a:pt x="129309" y="289584"/>
                  </a:lnTo>
                  <a:lnTo>
                    <a:pt x="134974" y="289620"/>
                  </a:lnTo>
                  <a:lnTo>
                    <a:pt x="140711" y="289657"/>
                  </a:lnTo>
                  <a:lnTo>
                    <a:pt x="146530" y="289684"/>
                  </a:lnTo>
                  <a:lnTo>
                    <a:pt x="152421" y="289702"/>
                  </a:lnTo>
                  <a:lnTo>
                    <a:pt x="158394" y="289711"/>
                  </a:lnTo>
                  <a:lnTo>
                    <a:pt x="164421" y="289720"/>
                  </a:lnTo>
                  <a:lnTo>
                    <a:pt x="170529" y="289720"/>
                  </a:lnTo>
                  <a:lnTo>
                    <a:pt x="176701" y="289720"/>
                  </a:lnTo>
                  <a:lnTo>
                    <a:pt x="182936" y="289702"/>
                  </a:lnTo>
                  <a:lnTo>
                    <a:pt x="189234" y="289684"/>
                  </a:lnTo>
                  <a:lnTo>
                    <a:pt x="195587" y="289648"/>
                  </a:lnTo>
                  <a:lnTo>
                    <a:pt x="202012" y="289611"/>
                  </a:lnTo>
                  <a:lnTo>
                    <a:pt x="208483" y="289566"/>
                  </a:lnTo>
                  <a:lnTo>
                    <a:pt x="215016" y="289512"/>
                  </a:lnTo>
                  <a:lnTo>
                    <a:pt x="221604" y="289449"/>
                  </a:lnTo>
                  <a:lnTo>
                    <a:pt x="228238" y="289367"/>
                  </a:lnTo>
                  <a:lnTo>
                    <a:pt x="234925" y="289286"/>
                  </a:lnTo>
                  <a:lnTo>
                    <a:pt x="241658" y="289195"/>
                  </a:lnTo>
                  <a:lnTo>
                    <a:pt x="248445" y="289087"/>
                  </a:lnTo>
                  <a:lnTo>
                    <a:pt x="255268" y="288978"/>
                  </a:lnTo>
                  <a:lnTo>
                    <a:pt x="262137" y="288851"/>
                  </a:lnTo>
                  <a:lnTo>
                    <a:pt x="269051" y="288716"/>
                  </a:lnTo>
                  <a:lnTo>
                    <a:pt x="276001" y="288562"/>
                  </a:lnTo>
                  <a:lnTo>
                    <a:pt x="282987" y="288408"/>
                  </a:lnTo>
                  <a:lnTo>
                    <a:pt x="290009" y="288236"/>
                  </a:lnTo>
                  <a:lnTo>
                    <a:pt x="297068" y="288046"/>
                  </a:lnTo>
                  <a:lnTo>
                    <a:pt x="304154" y="287856"/>
                  </a:lnTo>
                  <a:lnTo>
                    <a:pt x="311267" y="287648"/>
                  </a:lnTo>
                  <a:lnTo>
                    <a:pt x="318416" y="287421"/>
                  </a:lnTo>
                  <a:lnTo>
                    <a:pt x="325583" y="287186"/>
                  </a:lnTo>
                  <a:lnTo>
                    <a:pt x="332777" y="286942"/>
                  </a:lnTo>
                  <a:lnTo>
                    <a:pt x="339999" y="286679"/>
                  </a:lnTo>
                  <a:lnTo>
                    <a:pt x="339999" y="286679"/>
                  </a:lnTo>
                  <a:lnTo>
                    <a:pt x="340243" y="283557"/>
                  </a:lnTo>
                  <a:lnTo>
                    <a:pt x="340469" y="280444"/>
                  </a:lnTo>
                  <a:lnTo>
                    <a:pt x="340696" y="277331"/>
                  </a:lnTo>
                  <a:lnTo>
                    <a:pt x="340913" y="274227"/>
                  </a:lnTo>
                  <a:lnTo>
                    <a:pt x="341130" y="271123"/>
                  </a:lnTo>
                  <a:lnTo>
                    <a:pt x="341338" y="268028"/>
                  </a:lnTo>
                  <a:lnTo>
                    <a:pt x="341537" y="264943"/>
                  </a:lnTo>
                  <a:lnTo>
                    <a:pt x="341727" y="261857"/>
                  </a:lnTo>
                  <a:lnTo>
                    <a:pt x="341917" y="258780"/>
                  </a:lnTo>
                  <a:lnTo>
                    <a:pt x="342098" y="255712"/>
                  </a:lnTo>
                  <a:lnTo>
                    <a:pt x="342270" y="252644"/>
                  </a:lnTo>
                  <a:lnTo>
                    <a:pt x="342442" y="249586"/>
                  </a:lnTo>
                  <a:lnTo>
                    <a:pt x="342596" y="246536"/>
                  </a:lnTo>
                  <a:lnTo>
                    <a:pt x="342759" y="243495"/>
                  </a:lnTo>
                  <a:lnTo>
                    <a:pt x="342904" y="240455"/>
                  </a:lnTo>
                  <a:lnTo>
                    <a:pt x="343048" y="237432"/>
                  </a:lnTo>
                  <a:lnTo>
                    <a:pt x="343320" y="231396"/>
                  </a:lnTo>
                  <a:lnTo>
                    <a:pt x="343573" y="225405"/>
                  </a:lnTo>
                  <a:lnTo>
                    <a:pt x="343800" y="219442"/>
                  </a:lnTo>
                  <a:lnTo>
                    <a:pt x="344008" y="213514"/>
                  </a:lnTo>
                  <a:lnTo>
                    <a:pt x="344189" y="207623"/>
                  </a:lnTo>
                  <a:lnTo>
                    <a:pt x="344352" y="201777"/>
                  </a:lnTo>
                  <a:lnTo>
                    <a:pt x="344496" y="195976"/>
                  </a:lnTo>
                  <a:lnTo>
                    <a:pt x="344623" y="190221"/>
                  </a:lnTo>
                  <a:lnTo>
                    <a:pt x="344732" y="184502"/>
                  </a:lnTo>
                  <a:lnTo>
                    <a:pt x="344822" y="178837"/>
                  </a:lnTo>
                  <a:lnTo>
                    <a:pt x="344895" y="173217"/>
                  </a:lnTo>
                  <a:lnTo>
                    <a:pt x="344949" y="167651"/>
                  </a:lnTo>
                  <a:lnTo>
                    <a:pt x="344994" y="162140"/>
                  </a:lnTo>
                  <a:lnTo>
                    <a:pt x="345012" y="156683"/>
                  </a:lnTo>
                  <a:lnTo>
                    <a:pt x="345021" y="151281"/>
                  </a:lnTo>
                  <a:lnTo>
                    <a:pt x="345012" y="145942"/>
                  </a:lnTo>
                  <a:lnTo>
                    <a:pt x="344994" y="140657"/>
                  </a:lnTo>
                  <a:lnTo>
                    <a:pt x="344958" y="135435"/>
                  </a:lnTo>
                  <a:lnTo>
                    <a:pt x="344913" y="130277"/>
                  </a:lnTo>
                  <a:lnTo>
                    <a:pt x="344858" y="125182"/>
                  </a:lnTo>
                  <a:lnTo>
                    <a:pt x="344786" y="120151"/>
                  </a:lnTo>
                  <a:lnTo>
                    <a:pt x="344705" y="115192"/>
                  </a:lnTo>
                  <a:lnTo>
                    <a:pt x="344614" y="110305"/>
                  </a:lnTo>
                  <a:lnTo>
                    <a:pt x="344505" y="105490"/>
                  </a:lnTo>
                  <a:lnTo>
                    <a:pt x="344397" y="100749"/>
                  </a:lnTo>
                  <a:lnTo>
                    <a:pt x="344270" y="96088"/>
                  </a:lnTo>
                  <a:lnTo>
                    <a:pt x="344143" y="91500"/>
                  </a:lnTo>
                  <a:lnTo>
                    <a:pt x="344008" y="86984"/>
                  </a:lnTo>
                  <a:lnTo>
                    <a:pt x="343863" y="82559"/>
                  </a:lnTo>
                  <a:lnTo>
                    <a:pt x="343709" y="78215"/>
                  </a:lnTo>
                  <a:lnTo>
                    <a:pt x="343546" y="73953"/>
                  </a:lnTo>
                  <a:lnTo>
                    <a:pt x="343383" y="69781"/>
                  </a:lnTo>
                  <a:lnTo>
                    <a:pt x="343220" y="65691"/>
                  </a:lnTo>
                  <a:lnTo>
                    <a:pt x="343048" y="61691"/>
                  </a:lnTo>
                  <a:lnTo>
                    <a:pt x="342867" y="57791"/>
                  </a:lnTo>
                  <a:lnTo>
                    <a:pt x="342686" y="53972"/>
                  </a:lnTo>
                  <a:lnTo>
                    <a:pt x="342505" y="50252"/>
                  </a:lnTo>
                  <a:lnTo>
                    <a:pt x="342315" y="46633"/>
                  </a:lnTo>
                  <a:lnTo>
                    <a:pt x="342134" y="43112"/>
                  </a:lnTo>
                  <a:lnTo>
                    <a:pt x="341944" y="39692"/>
                  </a:lnTo>
                  <a:lnTo>
                    <a:pt x="341754" y="36370"/>
                  </a:lnTo>
                  <a:lnTo>
                    <a:pt x="341564" y="33149"/>
                  </a:lnTo>
                  <a:lnTo>
                    <a:pt x="341374" y="30045"/>
                  </a:lnTo>
                  <a:lnTo>
                    <a:pt x="341193" y="27040"/>
                  </a:lnTo>
                  <a:lnTo>
                    <a:pt x="340822" y="21357"/>
                  </a:lnTo>
                  <a:lnTo>
                    <a:pt x="340469" y="16127"/>
                  </a:lnTo>
                  <a:lnTo>
                    <a:pt x="340125" y="11367"/>
                  </a:lnTo>
                  <a:lnTo>
                    <a:pt x="339809" y="7077"/>
                  </a:lnTo>
                  <a:lnTo>
                    <a:pt x="339510" y="3286"/>
                  </a:lnTo>
                  <a:lnTo>
                    <a:pt x="339239" y="1"/>
                  </a:lnTo>
                  <a:lnTo>
                    <a:pt x="339239" y="1"/>
                  </a:lnTo>
                  <a:lnTo>
                    <a:pt x="344116" y="163"/>
                  </a:lnTo>
                  <a:lnTo>
                    <a:pt x="348424" y="317"/>
                  </a:lnTo>
                  <a:lnTo>
                    <a:pt x="355229" y="571"/>
                  </a:lnTo>
                  <a:lnTo>
                    <a:pt x="359473" y="734"/>
                  </a:lnTo>
                  <a:lnTo>
                    <a:pt x="360930" y="797"/>
                  </a:lnTo>
                  <a:lnTo>
                    <a:pt x="360930" y="797"/>
                  </a:lnTo>
                  <a:lnTo>
                    <a:pt x="361066" y="2245"/>
                  </a:lnTo>
                  <a:lnTo>
                    <a:pt x="361229" y="4019"/>
                  </a:lnTo>
                  <a:lnTo>
                    <a:pt x="361446" y="6480"/>
                  </a:lnTo>
                  <a:lnTo>
                    <a:pt x="361709" y="9602"/>
                  </a:lnTo>
                  <a:lnTo>
                    <a:pt x="362016" y="13358"/>
                  </a:lnTo>
                  <a:lnTo>
                    <a:pt x="362351" y="17729"/>
                  </a:lnTo>
                  <a:lnTo>
                    <a:pt x="362722" y="22706"/>
                  </a:lnTo>
                  <a:lnTo>
                    <a:pt x="362912" y="25421"/>
                  </a:lnTo>
                  <a:lnTo>
                    <a:pt x="363111" y="28271"/>
                  </a:lnTo>
                  <a:lnTo>
                    <a:pt x="363310" y="31258"/>
                  </a:lnTo>
                  <a:lnTo>
                    <a:pt x="363518" y="34389"/>
                  </a:lnTo>
                  <a:lnTo>
                    <a:pt x="363717" y="37646"/>
                  </a:lnTo>
                  <a:lnTo>
                    <a:pt x="363926" y="41049"/>
                  </a:lnTo>
                  <a:lnTo>
                    <a:pt x="364134" y="44578"/>
                  </a:lnTo>
                  <a:lnTo>
                    <a:pt x="364351" y="48234"/>
                  </a:lnTo>
                  <a:lnTo>
                    <a:pt x="364550" y="52008"/>
                  </a:lnTo>
                  <a:lnTo>
                    <a:pt x="364758" y="55917"/>
                  </a:lnTo>
                  <a:lnTo>
                    <a:pt x="364966" y="59944"/>
                  </a:lnTo>
                  <a:lnTo>
                    <a:pt x="365165" y="64089"/>
                  </a:lnTo>
                  <a:lnTo>
                    <a:pt x="365364" y="68342"/>
                  </a:lnTo>
                  <a:lnTo>
                    <a:pt x="365555" y="72722"/>
                  </a:lnTo>
                  <a:lnTo>
                    <a:pt x="365736" y="77202"/>
                  </a:lnTo>
                  <a:lnTo>
                    <a:pt x="365917" y="81799"/>
                  </a:lnTo>
                  <a:lnTo>
                    <a:pt x="366088" y="86496"/>
                  </a:lnTo>
                  <a:lnTo>
                    <a:pt x="366251" y="91292"/>
                  </a:lnTo>
                  <a:lnTo>
                    <a:pt x="366405" y="96197"/>
                  </a:lnTo>
                  <a:lnTo>
                    <a:pt x="366550" y="101201"/>
                  </a:lnTo>
                  <a:lnTo>
                    <a:pt x="366686" y="106305"/>
                  </a:lnTo>
                  <a:lnTo>
                    <a:pt x="366812" y="111499"/>
                  </a:lnTo>
                  <a:lnTo>
                    <a:pt x="366921" y="116775"/>
                  </a:lnTo>
                  <a:lnTo>
                    <a:pt x="367021" y="122151"/>
                  </a:lnTo>
                  <a:lnTo>
                    <a:pt x="367102" y="127616"/>
                  </a:lnTo>
                  <a:lnTo>
                    <a:pt x="367174" y="133155"/>
                  </a:lnTo>
                  <a:lnTo>
                    <a:pt x="367229" y="138784"/>
                  </a:lnTo>
                  <a:lnTo>
                    <a:pt x="367274" y="144494"/>
                  </a:lnTo>
                  <a:lnTo>
                    <a:pt x="367292" y="150267"/>
                  </a:lnTo>
                  <a:lnTo>
                    <a:pt x="367292" y="156131"/>
                  </a:lnTo>
                  <a:lnTo>
                    <a:pt x="367283" y="162059"/>
                  </a:lnTo>
                  <a:lnTo>
                    <a:pt x="367247" y="168059"/>
                  </a:lnTo>
                  <a:lnTo>
                    <a:pt x="367192" y="174122"/>
                  </a:lnTo>
                  <a:lnTo>
                    <a:pt x="367120" y="180248"/>
                  </a:lnTo>
                  <a:lnTo>
                    <a:pt x="367030" y="186447"/>
                  </a:lnTo>
                  <a:lnTo>
                    <a:pt x="366966" y="189560"/>
                  </a:lnTo>
                  <a:lnTo>
                    <a:pt x="366912" y="192700"/>
                  </a:lnTo>
                  <a:lnTo>
                    <a:pt x="366840" y="195841"/>
                  </a:lnTo>
                  <a:lnTo>
                    <a:pt x="366767" y="199008"/>
                  </a:lnTo>
                  <a:lnTo>
                    <a:pt x="366686" y="202184"/>
                  </a:lnTo>
                  <a:lnTo>
                    <a:pt x="366604" y="205370"/>
                  </a:lnTo>
                  <a:lnTo>
                    <a:pt x="366505" y="208573"/>
                  </a:lnTo>
                  <a:lnTo>
                    <a:pt x="366414" y="211786"/>
                  </a:lnTo>
                  <a:lnTo>
                    <a:pt x="366306" y="215016"/>
                  </a:lnTo>
                  <a:lnTo>
                    <a:pt x="366197" y="218256"/>
                  </a:lnTo>
                  <a:lnTo>
                    <a:pt x="366079" y="221505"/>
                  </a:lnTo>
                  <a:lnTo>
                    <a:pt x="365953" y="224772"/>
                  </a:lnTo>
                  <a:lnTo>
                    <a:pt x="365817" y="228039"/>
                  </a:lnTo>
                  <a:lnTo>
                    <a:pt x="365681" y="231333"/>
                  </a:lnTo>
                  <a:lnTo>
                    <a:pt x="365536" y="234627"/>
                  </a:lnTo>
                  <a:lnTo>
                    <a:pt x="365383" y="237930"/>
                  </a:lnTo>
                  <a:lnTo>
                    <a:pt x="365229" y="241251"/>
                  </a:lnTo>
                  <a:lnTo>
                    <a:pt x="365057" y="244572"/>
                  </a:lnTo>
                  <a:lnTo>
                    <a:pt x="364885" y="247911"/>
                  </a:lnTo>
                  <a:lnTo>
                    <a:pt x="364704" y="251251"/>
                  </a:lnTo>
                  <a:lnTo>
                    <a:pt x="364514" y="254608"/>
                  </a:lnTo>
                  <a:lnTo>
                    <a:pt x="364315" y="257974"/>
                  </a:lnTo>
                  <a:lnTo>
                    <a:pt x="364107" y="261341"/>
                  </a:lnTo>
                  <a:lnTo>
                    <a:pt x="363898" y="264716"/>
                  </a:lnTo>
                  <a:lnTo>
                    <a:pt x="363672" y="268101"/>
                  </a:lnTo>
                  <a:lnTo>
                    <a:pt x="363446" y="271494"/>
                  </a:lnTo>
                  <a:lnTo>
                    <a:pt x="363446" y="2714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4102;p67">
              <a:extLst>
                <a:ext uri="{FF2B5EF4-FFF2-40B4-BE49-F238E27FC236}">
                  <a16:creationId xmlns:a16="http://schemas.microsoft.com/office/drawing/2014/main" id="{C0AADB98-7169-D2BB-8A42-D43A655D2C39}"/>
                </a:ext>
              </a:extLst>
            </p:cNvPr>
            <p:cNvSpPr/>
            <p:nvPr/>
          </p:nvSpPr>
          <p:spPr>
            <a:xfrm>
              <a:off x="952825" y="-2352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4103;p67">
              <a:extLst>
                <a:ext uri="{FF2B5EF4-FFF2-40B4-BE49-F238E27FC236}">
                  <a16:creationId xmlns:a16="http://schemas.microsoft.com/office/drawing/2014/main" id="{FC8E59FA-6443-8578-CE44-AD0234AA9F93}"/>
                </a:ext>
              </a:extLst>
            </p:cNvPr>
            <p:cNvSpPr/>
            <p:nvPr/>
          </p:nvSpPr>
          <p:spPr>
            <a:xfrm>
              <a:off x="-8161800" y="-2352300"/>
              <a:ext cx="9114650" cy="882800"/>
            </a:xfrm>
            <a:custGeom>
              <a:avLst/>
              <a:gdLst/>
              <a:ahLst/>
              <a:cxnLst/>
              <a:rect l="l" t="t" r="r" b="b"/>
              <a:pathLst>
                <a:path w="364586" h="35312" extrusionOk="0">
                  <a:moveTo>
                    <a:pt x="0" y="0"/>
                  </a:moveTo>
                  <a:lnTo>
                    <a:pt x="272" y="3864"/>
                  </a:lnTo>
                  <a:lnTo>
                    <a:pt x="552" y="7729"/>
                  </a:lnTo>
                  <a:lnTo>
                    <a:pt x="842" y="11611"/>
                  </a:lnTo>
                  <a:lnTo>
                    <a:pt x="1140" y="15502"/>
                  </a:lnTo>
                  <a:lnTo>
                    <a:pt x="1466" y="19547"/>
                  </a:lnTo>
                  <a:lnTo>
                    <a:pt x="1801" y="23592"/>
                  </a:lnTo>
                  <a:lnTo>
                    <a:pt x="2154" y="27656"/>
                  </a:lnTo>
                  <a:lnTo>
                    <a:pt x="2516" y="31719"/>
                  </a:lnTo>
                  <a:lnTo>
                    <a:pt x="6380" y="31873"/>
                  </a:lnTo>
                  <a:lnTo>
                    <a:pt x="11050" y="32054"/>
                  </a:lnTo>
                  <a:lnTo>
                    <a:pt x="17384" y="32280"/>
                  </a:lnTo>
                  <a:lnTo>
                    <a:pt x="25275" y="32551"/>
                  </a:lnTo>
                  <a:lnTo>
                    <a:pt x="34605" y="32850"/>
                  </a:lnTo>
                  <a:lnTo>
                    <a:pt x="39782" y="33013"/>
                  </a:lnTo>
                  <a:lnTo>
                    <a:pt x="45266" y="33176"/>
                  </a:lnTo>
                  <a:lnTo>
                    <a:pt x="51066" y="33348"/>
                  </a:lnTo>
                  <a:lnTo>
                    <a:pt x="57148" y="33511"/>
                  </a:lnTo>
                  <a:lnTo>
                    <a:pt x="63509" y="33683"/>
                  </a:lnTo>
                  <a:lnTo>
                    <a:pt x="70125" y="33845"/>
                  </a:lnTo>
                  <a:lnTo>
                    <a:pt x="76993" y="34008"/>
                  </a:lnTo>
                  <a:lnTo>
                    <a:pt x="84088" y="34171"/>
                  </a:lnTo>
                  <a:lnTo>
                    <a:pt x="91409" y="34325"/>
                  </a:lnTo>
                  <a:lnTo>
                    <a:pt x="98938" y="34479"/>
                  </a:lnTo>
                  <a:lnTo>
                    <a:pt x="106648" y="34615"/>
                  </a:lnTo>
                  <a:lnTo>
                    <a:pt x="114540" y="34750"/>
                  </a:lnTo>
                  <a:lnTo>
                    <a:pt x="122585" y="34868"/>
                  </a:lnTo>
                  <a:lnTo>
                    <a:pt x="130783" y="34977"/>
                  </a:lnTo>
                  <a:lnTo>
                    <a:pt x="139118" y="35076"/>
                  </a:lnTo>
                  <a:lnTo>
                    <a:pt x="147570" y="35158"/>
                  </a:lnTo>
                  <a:lnTo>
                    <a:pt x="156131" y="35221"/>
                  </a:lnTo>
                  <a:lnTo>
                    <a:pt x="164782" y="35266"/>
                  </a:lnTo>
                  <a:lnTo>
                    <a:pt x="173506" y="35293"/>
                  </a:lnTo>
                  <a:lnTo>
                    <a:pt x="182293" y="35311"/>
                  </a:lnTo>
                  <a:lnTo>
                    <a:pt x="191080" y="35293"/>
                  </a:lnTo>
                  <a:lnTo>
                    <a:pt x="199804" y="35266"/>
                  </a:lnTo>
                  <a:lnTo>
                    <a:pt x="208455" y="35221"/>
                  </a:lnTo>
                  <a:lnTo>
                    <a:pt x="217007" y="35158"/>
                  </a:lnTo>
                  <a:lnTo>
                    <a:pt x="225459" y="35076"/>
                  </a:lnTo>
                  <a:lnTo>
                    <a:pt x="233794" y="34977"/>
                  </a:lnTo>
                  <a:lnTo>
                    <a:pt x="241993" y="34868"/>
                  </a:lnTo>
                  <a:lnTo>
                    <a:pt x="250047" y="34750"/>
                  </a:lnTo>
                  <a:lnTo>
                    <a:pt x="257938" y="34615"/>
                  </a:lnTo>
                  <a:lnTo>
                    <a:pt x="265648" y="34479"/>
                  </a:lnTo>
                  <a:lnTo>
                    <a:pt x="273177" y="34325"/>
                  </a:lnTo>
                  <a:lnTo>
                    <a:pt x="280489" y="34171"/>
                  </a:lnTo>
                  <a:lnTo>
                    <a:pt x="287593" y="34008"/>
                  </a:lnTo>
                  <a:lnTo>
                    <a:pt x="294462" y="33845"/>
                  </a:lnTo>
                  <a:lnTo>
                    <a:pt x="301077" y="33683"/>
                  </a:lnTo>
                  <a:lnTo>
                    <a:pt x="307438" y="33511"/>
                  </a:lnTo>
                  <a:lnTo>
                    <a:pt x="313520" y="33348"/>
                  </a:lnTo>
                  <a:lnTo>
                    <a:pt x="319311" y="33176"/>
                  </a:lnTo>
                  <a:lnTo>
                    <a:pt x="324804" y="33013"/>
                  </a:lnTo>
                  <a:lnTo>
                    <a:pt x="329972" y="32850"/>
                  </a:lnTo>
                  <a:lnTo>
                    <a:pt x="339311" y="32551"/>
                  </a:lnTo>
                  <a:lnTo>
                    <a:pt x="347202" y="32280"/>
                  </a:lnTo>
                  <a:lnTo>
                    <a:pt x="353537" y="32054"/>
                  </a:lnTo>
                  <a:lnTo>
                    <a:pt x="358197" y="31873"/>
                  </a:lnTo>
                  <a:lnTo>
                    <a:pt x="362070" y="31719"/>
                  </a:lnTo>
                  <a:lnTo>
                    <a:pt x="362423" y="27728"/>
                  </a:lnTo>
                  <a:lnTo>
                    <a:pt x="362767" y="23746"/>
                  </a:lnTo>
                  <a:lnTo>
                    <a:pt x="363102" y="19773"/>
                  </a:lnTo>
                  <a:lnTo>
                    <a:pt x="363419" y="15801"/>
                  </a:lnTo>
                  <a:lnTo>
                    <a:pt x="363735" y="11837"/>
                  </a:lnTo>
                  <a:lnTo>
                    <a:pt x="364025" y="7882"/>
                  </a:lnTo>
                  <a:lnTo>
                    <a:pt x="364315" y="3937"/>
                  </a:lnTo>
                  <a:lnTo>
                    <a:pt x="364586" y="0"/>
                  </a:lnTo>
                  <a:lnTo>
                    <a:pt x="363075" y="64"/>
                  </a:lnTo>
                  <a:lnTo>
                    <a:pt x="358695" y="227"/>
                  </a:lnTo>
                  <a:lnTo>
                    <a:pt x="351654" y="489"/>
                  </a:lnTo>
                  <a:lnTo>
                    <a:pt x="342189" y="815"/>
                  </a:lnTo>
                  <a:lnTo>
                    <a:pt x="335818" y="1014"/>
                  </a:lnTo>
                  <a:lnTo>
                    <a:pt x="328777" y="1231"/>
                  </a:lnTo>
                  <a:lnTo>
                    <a:pt x="321103" y="1457"/>
                  </a:lnTo>
                  <a:lnTo>
                    <a:pt x="312832" y="1693"/>
                  </a:lnTo>
                  <a:lnTo>
                    <a:pt x="304018" y="1928"/>
                  </a:lnTo>
                  <a:lnTo>
                    <a:pt x="294697" y="2154"/>
                  </a:lnTo>
                  <a:lnTo>
                    <a:pt x="284896" y="2380"/>
                  </a:lnTo>
                  <a:lnTo>
                    <a:pt x="274670" y="2598"/>
                  </a:lnTo>
                  <a:lnTo>
                    <a:pt x="264064" y="2806"/>
                  </a:lnTo>
                  <a:lnTo>
                    <a:pt x="258626" y="2905"/>
                  </a:lnTo>
                  <a:lnTo>
                    <a:pt x="253096" y="2996"/>
                  </a:lnTo>
                  <a:lnTo>
                    <a:pt x="247504" y="3086"/>
                  </a:lnTo>
                  <a:lnTo>
                    <a:pt x="241830" y="3168"/>
                  </a:lnTo>
                  <a:lnTo>
                    <a:pt x="236092" y="3240"/>
                  </a:lnTo>
                  <a:lnTo>
                    <a:pt x="230301" y="3312"/>
                  </a:lnTo>
                  <a:lnTo>
                    <a:pt x="224437" y="3376"/>
                  </a:lnTo>
                  <a:lnTo>
                    <a:pt x="218536" y="3430"/>
                  </a:lnTo>
                  <a:lnTo>
                    <a:pt x="212582" y="3475"/>
                  </a:lnTo>
                  <a:lnTo>
                    <a:pt x="206582" y="3521"/>
                  </a:lnTo>
                  <a:lnTo>
                    <a:pt x="200555" y="3557"/>
                  </a:lnTo>
                  <a:lnTo>
                    <a:pt x="194492" y="3575"/>
                  </a:lnTo>
                  <a:lnTo>
                    <a:pt x="188401" y="3593"/>
                  </a:lnTo>
                  <a:lnTo>
                    <a:pt x="182293" y="3593"/>
                  </a:lnTo>
                  <a:lnTo>
                    <a:pt x="173497" y="3584"/>
                  </a:lnTo>
                  <a:lnTo>
                    <a:pt x="164746" y="3557"/>
                  </a:lnTo>
                  <a:lnTo>
                    <a:pt x="156068" y="3512"/>
                  </a:lnTo>
                  <a:lnTo>
                    <a:pt x="147462" y="3439"/>
                  </a:lnTo>
                  <a:lnTo>
                    <a:pt x="138955" y="3358"/>
                  </a:lnTo>
                  <a:lnTo>
                    <a:pt x="130557" y="3267"/>
                  </a:lnTo>
                  <a:lnTo>
                    <a:pt x="122277" y="3159"/>
                  </a:lnTo>
                  <a:lnTo>
                    <a:pt x="114141" y="3032"/>
                  </a:lnTo>
                  <a:lnTo>
                    <a:pt x="106160" y="2905"/>
                  </a:lnTo>
                  <a:lnTo>
                    <a:pt x="98350" y="2760"/>
                  </a:lnTo>
                  <a:lnTo>
                    <a:pt x="90721" y="2616"/>
                  </a:lnTo>
                  <a:lnTo>
                    <a:pt x="83292" y="2462"/>
                  </a:lnTo>
                  <a:lnTo>
                    <a:pt x="76088" y="2299"/>
                  </a:lnTo>
                  <a:lnTo>
                    <a:pt x="69102" y="2136"/>
                  </a:lnTo>
                  <a:lnTo>
                    <a:pt x="62369" y="1973"/>
                  </a:lnTo>
                  <a:lnTo>
                    <a:pt x="55890" y="1801"/>
                  </a:lnTo>
                  <a:lnTo>
                    <a:pt x="49691" y="1629"/>
                  </a:lnTo>
                  <a:lnTo>
                    <a:pt x="43773" y="1466"/>
                  </a:lnTo>
                  <a:lnTo>
                    <a:pt x="38171" y="1303"/>
                  </a:lnTo>
                  <a:lnTo>
                    <a:pt x="32886" y="1141"/>
                  </a:lnTo>
                  <a:lnTo>
                    <a:pt x="23339" y="842"/>
                  </a:lnTo>
                  <a:lnTo>
                    <a:pt x="15258" y="561"/>
                  </a:lnTo>
                  <a:lnTo>
                    <a:pt x="8769" y="335"/>
                  </a:lnTo>
                  <a:lnTo>
                    <a:pt x="3973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F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4104;p67">
              <a:extLst>
                <a:ext uri="{FF2B5EF4-FFF2-40B4-BE49-F238E27FC236}">
                  <a16:creationId xmlns:a16="http://schemas.microsoft.com/office/drawing/2014/main" id="{9B177ABA-116C-DC18-B591-D9ED53A9D4BC}"/>
                </a:ext>
              </a:extLst>
            </p:cNvPr>
            <p:cNvSpPr/>
            <p:nvPr/>
          </p:nvSpPr>
          <p:spPr>
            <a:xfrm>
              <a:off x="-8161800" y="-2352300"/>
              <a:ext cx="9114650" cy="882800"/>
            </a:xfrm>
            <a:custGeom>
              <a:avLst/>
              <a:gdLst/>
              <a:ahLst/>
              <a:cxnLst/>
              <a:rect l="l" t="t" r="r" b="b"/>
              <a:pathLst>
                <a:path w="364586" h="35312" fill="none" extrusionOk="0">
                  <a:moveTo>
                    <a:pt x="364586" y="0"/>
                  </a:moveTo>
                  <a:lnTo>
                    <a:pt x="364586" y="0"/>
                  </a:lnTo>
                  <a:lnTo>
                    <a:pt x="364315" y="3937"/>
                  </a:lnTo>
                  <a:lnTo>
                    <a:pt x="364025" y="7882"/>
                  </a:lnTo>
                  <a:lnTo>
                    <a:pt x="363735" y="11837"/>
                  </a:lnTo>
                  <a:lnTo>
                    <a:pt x="363419" y="15801"/>
                  </a:lnTo>
                  <a:lnTo>
                    <a:pt x="363102" y="19773"/>
                  </a:lnTo>
                  <a:lnTo>
                    <a:pt x="362767" y="23746"/>
                  </a:lnTo>
                  <a:lnTo>
                    <a:pt x="362423" y="27728"/>
                  </a:lnTo>
                  <a:lnTo>
                    <a:pt x="362070" y="31719"/>
                  </a:lnTo>
                  <a:lnTo>
                    <a:pt x="362070" y="31719"/>
                  </a:lnTo>
                  <a:lnTo>
                    <a:pt x="358197" y="31873"/>
                  </a:lnTo>
                  <a:lnTo>
                    <a:pt x="353537" y="32054"/>
                  </a:lnTo>
                  <a:lnTo>
                    <a:pt x="347202" y="32280"/>
                  </a:lnTo>
                  <a:lnTo>
                    <a:pt x="339311" y="32551"/>
                  </a:lnTo>
                  <a:lnTo>
                    <a:pt x="329972" y="32850"/>
                  </a:lnTo>
                  <a:lnTo>
                    <a:pt x="324804" y="33013"/>
                  </a:lnTo>
                  <a:lnTo>
                    <a:pt x="319311" y="33176"/>
                  </a:lnTo>
                  <a:lnTo>
                    <a:pt x="313520" y="33348"/>
                  </a:lnTo>
                  <a:lnTo>
                    <a:pt x="307438" y="33511"/>
                  </a:lnTo>
                  <a:lnTo>
                    <a:pt x="301077" y="33683"/>
                  </a:lnTo>
                  <a:lnTo>
                    <a:pt x="294462" y="33845"/>
                  </a:lnTo>
                  <a:lnTo>
                    <a:pt x="287593" y="34008"/>
                  </a:lnTo>
                  <a:lnTo>
                    <a:pt x="280489" y="34171"/>
                  </a:lnTo>
                  <a:lnTo>
                    <a:pt x="273177" y="34325"/>
                  </a:lnTo>
                  <a:lnTo>
                    <a:pt x="265648" y="34479"/>
                  </a:lnTo>
                  <a:lnTo>
                    <a:pt x="257938" y="34615"/>
                  </a:lnTo>
                  <a:lnTo>
                    <a:pt x="250047" y="34750"/>
                  </a:lnTo>
                  <a:lnTo>
                    <a:pt x="241993" y="34868"/>
                  </a:lnTo>
                  <a:lnTo>
                    <a:pt x="233794" y="34977"/>
                  </a:lnTo>
                  <a:lnTo>
                    <a:pt x="225459" y="35076"/>
                  </a:lnTo>
                  <a:lnTo>
                    <a:pt x="217007" y="35158"/>
                  </a:lnTo>
                  <a:lnTo>
                    <a:pt x="208455" y="35221"/>
                  </a:lnTo>
                  <a:lnTo>
                    <a:pt x="199804" y="35266"/>
                  </a:lnTo>
                  <a:lnTo>
                    <a:pt x="191080" y="35293"/>
                  </a:lnTo>
                  <a:lnTo>
                    <a:pt x="182293" y="35311"/>
                  </a:lnTo>
                  <a:lnTo>
                    <a:pt x="182293" y="35311"/>
                  </a:lnTo>
                  <a:lnTo>
                    <a:pt x="173506" y="35293"/>
                  </a:lnTo>
                  <a:lnTo>
                    <a:pt x="164782" y="35266"/>
                  </a:lnTo>
                  <a:lnTo>
                    <a:pt x="156131" y="35221"/>
                  </a:lnTo>
                  <a:lnTo>
                    <a:pt x="147570" y="35158"/>
                  </a:lnTo>
                  <a:lnTo>
                    <a:pt x="139118" y="35076"/>
                  </a:lnTo>
                  <a:lnTo>
                    <a:pt x="130783" y="34977"/>
                  </a:lnTo>
                  <a:lnTo>
                    <a:pt x="122585" y="34868"/>
                  </a:lnTo>
                  <a:lnTo>
                    <a:pt x="114540" y="34750"/>
                  </a:lnTo>
                  <a:lnTo>
                    <a:pt x="106648" y="34615"/>
                  </a:lnTo>
                  <a:lnTo>
                    <a:pt x="98938" y="34479"/>
                  </a:lnTo>
                  <a:lnTo>
                    <a:pt x="91409" y="34325"/>
                  </a:lnTo>
                  <a:lnTo>
                    <a:pt x="84088" y="34171"/>
                  </a:lnTo>
                  <a:lnTo>
                    <a:pt x="76993" y="34008"/>
                  </a:lnTo>
                  <a:lnTo>
                    <a:pt x="70125" y="33845"/>
                  </a:lnTo>
                  <a:lnTo>
                    <a:pt x="63509" y="33683"/>
                  </a:lnTo>
                  <a:lnTo>
                    <a:pt x="57148" y="33511"/>
                  </a:lnTo>
                  <a:lnTo>
                    <a:pt x="51066" y="33348"/>
                  </a:lnTo>
                  <a:lnTo>
                    <a:pt x="45266" y="33176"/>
                  </a:lnTo>
                  <a:lnTo>
                    <a:pt x="39782" y="33013"/>
                  </a:lnTo>
                  <a:lnTo>
                    <a:pt x="34605" y="32850"/>
                  </a:lnTo>
                  <a:lnTo>
                    <a:pt x="25275" y="32551"/>
                  </a:lnTo>
                  <a:lnTo>
                    <a:pt x="17384" y="32280"/>
                  </a:lnTo>
                  <a:lnTo>
                    <a:pt x="11050" y="32054"/>
                  </a:lnTo>
                  <a:lnTo>
                    <a:pt x="6380" y="31873"/>
                  </a:lnTo>
                  <a:lnTo>
                    <a:pt x="2516" y="31719"/>
                  </a:lnTo>
                  <a:lnTo>
                    <a:pt x="2516" y="31719"/>
                  </a:lnTo>
                  <a:lnTo>
                    <a:pt x="2154" y="27656"/>
                  </a:lnTo>
                  <a:lnTo>
                    <a:pt x="1801" y="23592"/>
                  </a:lnTo>
                  <a:lnTo>
                    <a:pt x="1466" y="19547"/>
                  </a:lnTo>
                  <a:lnTo>
                    <a:pt x="1140" y="15502"/>
                  </a:lnTo>
                  <a:lnTo>
                    <a:pt x="1140" y="15502"/>
                  </a:lnTo>
                  <a:lnTo>
                    <a:pt x="842" y="11611"/>
                  </a:lnTo>
                  <a:lnTo>
                    <a:pt x="552" y="7729"/>
                  </a:lnTo>
                  <a:lnTo>
                    <a:pt x="272" y="386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973" y="163"/>
                  </a:lnTo>
                  <a:lnTo>
                    <a:pt x="8769" y="335"/>
                  </a:lnTo>
                  <a:lnTo>
                    <a:pt x="15258" y="561"/>
                  </a:lnTo>
                  <a:lnTo>
                    <a:pt x="23339" y="842"/>
                  </a:lnTo>
                  <a:lnTo>
                    <a:pt x="32886" y="1141"/>
                  </a:lnTo>
                  <a:lnTo>
                    <a:pt x="38171" y="1303"/>
                  </a:lnTo>
                  <a:lnTo>
                    <a:pt x="43773" y="1466"/>
                  </a:lnTo>
                  <a:lnTo>
                    <a:pt x="49691" y="1629"/>
                  </a:lnTo>
                  <a:lnTo>
                    <a:pt x="55890" y="1801"/>
                  </a:lnTo>
                  <a:lnTo>
                    <a:pt x="62369" y="1973"/>
                  </a:lnTo>
                  <a:lnTo>
                    <a:pt x="69102" y="2136"/>
                  </a:lnTo>
                  <a:lnTo>
                    <a:pt x="76088" y="2299"/>
                  </a:lnTo>
                  <a:lnTo>
                    <a:pt x="83292" y="2462"/>
                  </a:lnTo>
                  <a:lnTo>
                    <a:pt x="90721" y="2616"/>
                  </a:lnTo>
                  <a:lnTo>
                    <a:pt x="98350" y="2760"/>
                  </a:lnTo>
                  <a:lnTo>
                    <a:pt x="106160" y="2905"/>
                  </a:lnTo>
                  <a:lnTo>
                    <a:pt x="114141" y="3032"/>
                  </a:lnTo>
                  <a:lnTo>
                    <a:pt x="122277" y="3159"/>
                  </a:lnTo>
                  <a:lnTo>
                    <a:pt x="130557" y="3267"/>
                  </a:lnTo>
                  <a:lnTo>
                    <a:pt x="138955" y="3358"/>
                  </a:lnTo>
                  <a:lnTo>
                    <a:pt x="147462" y="3439"/>
                  </a:lnTo>
                  <a:lnTo>
                    <a:pt x="156068" y="3512"/>
                  </a:lnTo>
                  <a:lnTo>
                    <a:pt x="164746" y="3557"/>
                  </a:lnTo>
                  <a:lnTo>
                    <a:pt x="173497" y="3584"/>
                  </a:lnTo>
                  <a:lnTo>
                    <a:pt x="182293" y="3593"/>
                  </a:lnTo>
                  <a:lnTo>
                    <a:pt x="182293" y="3593"/>
                  </a:lnTo>
                  <a:lnTo>
                    <a:pt x="188401" y="3593"/>
                  </a:lnTo>
                  <a:lnTo>
                    <a:pt x="194492" y="3575"/>
                  </a:lnTo>
                  <a:lnTo>
                    <a:pt x="200555" y="3557"/>
                  </a:lnTo>
                  <a:lnTo>
                    <a:pt x="206582" y="3521"/>
                  </a:lnTo>
                  <a:lnTo>
                    <a:pt x="212582" y="3475"/>
                  </a:lnTo>
                  <a:lnTo>
                    <a:pt x="218536" y="3430"/>
                  </a:lnTo>
                  <a:lnTo>
                    <a:pt x="224437" y="3376"/>
                  </a:lnTo>
                  <a:lnTo>
                    <a:pt x="230301" y="3312"/>
                  </a:lnTo>
                  <a:lnTo>
                    <a:pt x="236092" y="3240"/>
                  </a:lnTo>
                  <a:lnTo>
                    <a:pt x="241830" y="3168"/>
                  </a:lnTo>
                  <a:lnTo>
                    <a:pt x="247504" y="3086"/>
                  </a:lnTo>
                  <a:lnTo>
                    <a:pt x="253096" y="2996"/>
                  </a:lnTo>
                  <a:lnTo>
                    <a:pt x="258626" y="2905"/>
                  </a:lnTo>
                  <a:lnTo>
                    <a:pt x="264064" y="2806"/>
                  </a:lnTo>
                  <a:lnTo>
                    <a:pt x="274670" y="2598"/>
                  </a:lnTo>
                  <a:lnTo>
                    <a:pt x="284896" y="2380"/>
                  </a:lnTo>
                  <a:lnTo>
                    <a:pt x="294697" y="2154"/>
                  </a:lnTo>
                  <a:lnTo>
                    <a:pt x="304018" y="1928"/>
                  </a:lnTo>
                  <a:lnTo>
                    <a:pt x="312832" y="1693"/>
                  </a:lnTo>
                  <a:lnTo>
                    <a:pt x="321103" y="1457"/>
                  </a:lnTo>
                  <a:lnTo>
                    <a:pt x="328777" y="1231"/>
                  </a:lnTo>
                  <a:lnTo>
                    <a:pt x="335818" y="1014"/>
                  </a:lnTo>
                  <a:lnTo>
                    <a:pt x="342189" y="815"/>
                  </a:lnTo>
                  <a:lnTo>
                    <a:pt x="342189" y="815"/>
                  </a:lnTo>
                  <a:lnTo>
                    <a:pt x="351654" y="489"/>
                  </a:lnTo>
                  <a:lnTo>
                    <a:pt x="358695" y="227"/>
                  </a:lnTo>
                  <a:lnTo>
                    <a:pt x="363075" y="64"/>
                  </a:lnTo>
                  <a:lnTo>
                    <a:pt x="364586" y="0"/>
                  </a:lnTo>
                  <a:lnTo>
                    <a:pt x="36458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4105;p67">
              <a:extLst>
                <a:ext uri="{FF2B5EF4-FFF2-40B4-BE49-F238E27FC236}">
                  <a16:creationId xmlns:a16="http://schemas.microsoft.com/office/drawing/2014/main" id="{0D723A29-D105-214E-9B9E-270F4CEFB9DF}"/>
                </a:ext>
              </a:extLst>
            </p:cNvPr>
            <p:cNvSpPr/>
            <p:nvPr/>
          </p:nvSpPr>
          <p:spPr>
            <a:xfrm>
              <a:off x="952825" y="-2352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4106;p67">
              <a:extLst>
                <a:ext uri="{FF2B5EF4-FFF2-40B4-BE49-F238E27FC236}">
                  <a16:creationId xmlns:a16="http://schemas.microsoft.com/office/drawing/2014/main" id="{569AD0BD-DEBE-CF5B-61A1-B16B7C5D48C0}"/>
                </a:ext>
              </a:extLst>
            </p:cNvPr>
            <p:cNvSpPr/>
            <p:nvPr/>
          </p:nvSpPr>
          <p:spPr>
            <a:xfrm>
              <a:off x="-8133300" y="-2352300"/>
              <a:ext cx="9086150" cy="882800"/>
            </a:xfrm>
            <a:custGeom>
              <a:avLst/>
              <a:gdLst/>
              <a:ahLst/>
              <a:cxnLst/>
              <a:rect l="l" t="t" r="r" b="b"/>
              <a:pathLst>
                <a:path w="363446" h="35312" extrusionOk="0">
                  <a:moveTo>
                    <a:pt x="363446" y="0"/>
                  </a:moveTo>
                  <a:lnTo>
                    <a:pt x="361935" y="64"/>
                  </a:lnTo>
                  <a:lnTo>
                    <a:pt x="357555" y="227"/>
                  </a:lnTo>
                  <a:lnTo>
                    <a:pt x="350514" y="489"/>
                  </a:lnTo>
                  <a:lnTo>
                    <a:pt x="341049" y="815"/>
                  </a:lnTo>
                  <a:lnTo>
                    <a:pt x="340804" y="4398"/>
                  </a:lnTo>
                  <a:lnTo>
                    <a:pt x="340542" y="7982"/>
                  </a:lnTo>
                  <a:lnTo>
                    <a:pt x="340279" y="11584"/>
                  </a:lnTo>
                  <a:lnTo>
                    <a:pt x="339999" y="15185"/>
                  </a:lnTo>
                  <a:lnTo>
                    <a:pt x="332777" y="15448"/>
                  </a:lnTo>
                  <a:lnTo>
                    <a:pt x="325583" y="15692"/>
                  </a:lnTo>
                  <a:lnTo>
                    <a:pt x="318416" y="15927"/>
                  </a:lnTo>
                  <a:lnTo>
                    <a:pt x="311267" y="16154"/>
                  </a:lnTo>
                  <a:lnTo>
                    <a:pt x="304154" y="16362"/>
                  </a:lnTo>
                  <a:lnTo>
                    <a:pt x="297068" y="16552"/>
                  </a:lnTo>
                  <a:lnTo>
                    <a:pt x="290009" y="16742"/>
                  </a:lnTo>
                  <a:lnTo>
                    <a:pt x="282987" y="16914"/>
                  </a:lnTo>
                  <a:lnTo>
                    <a:pt x="276001" y="17068"/>
                  </a:lnTo>
                  <a:lnTo>
                    <a:pt x="269051" y="17222"/>
                  </a:lnTo>
                  <a:lnTo>
                    <a:pt x="262137" y="17357"/>
                  </a:lnTo>
                  <a:lnTo>
                    <a:pt x="255268" y="17484"/>
                  </a:lnTo>
                  <a:lnTo>
                    <a:pt x="248445" y="17593"/>
                  </a:lnTo>
                  <a:lnTo>
                    <a:pt x="241658" y="17701"/>
                  </a:lnTo>
                  <a:lnTo>
                    <a:pt x="234925" y="17792"/>
                  </a:lnTo>
                  <a:lnTo>
                    <a:pt x="228238" y="17873"/>
                  </a:lnTo>
                  <a:lnTo>
                    <a:pt x="221604" y="17955"/>
                  </a:lnTo>
                  <a:lnTo>
                    <a:pt x="215016" y="18018"/>
                  </a:lnTo>
                  <a:lnTo>
                    <a:pt x="208483" y="18072"/>
                  </a:lnTo>
                  <a:lnTo>
                    <a:pt x="202012" y="18117"/>
                  </a:lnTo>
                  <a:lnTo>
                    <a:pt x="195587" y="18154"/>
                  </a:lnTo>
                  <a:lnTo>
                    <a:pt x="189234" y="18190"/>
                  </a:lnTo>
                  <a:lnTo>
                    <a:pt x="182936" y="18208"/>
                  </a:lnTo>
                  <a:lnTo>
                    <a:pt x="176701" y="18226"/>
                  </a:lnTo>
                  <a:lnTo>
                    <a:pt x="164421" y="18226"/>
                  </a:lnTo>
                  <a:lnTo>
                    <a:pt x="158394" y="18217"/>
                  </a:lnTo>
                  <a:lnTo>
                    <a:pt x="152421" y="18208"/>
                  </a:lnTo>
                  <a:lnTo>
                    <a:pt x="146530" y="18190"/>
                  </a:lnTo>
                  <a:lnTo>
                    <a:pt x="140711" y="18163"/>
                  </a:lnTo>
                  <a:lnTo>
                    <a:pt x="134974" y="18126"/>
                  </a:lnTo>
                  <a:lnTo>
                    <a:pt x="129309" y="18090"/>
                  </a:lnTo>
                  <a:lnTo>
                    <a:pt x="123716" y="18045"/>
                  </a:lnTo>
                  <a:lnTo>
                    <a:pt x="118214" y="17991"/>
                  </a:lnTo>
                  <a:lnTo>
                    <a:pt x="112793" y="17936"/>
                  </a:lnTo>
                  <a:lnTo>
                    <a:pt x="107454" y="17882"/>
                  </a:lnTo>
                  <a:lnTo>
                    <a:pt x="97047" y="17755"/>
                  </a:lnTo>
                  <a:lnTo>
                    <a:pt x="87002" y="17611"/>
                  </a:lnTo>
                  <a:lnTo>
                    <a:pt x="77328" y="17448"/>
                  </a:lnTo>
                  <a:lnTo>
                    <a:pt x="68043" y="17285"/>
                  </a:lnTo>
                  <a:lnTo>
                    <a:pt x="59175" y="17104"/>
                  </a:lnTo>
                  <a:lnTo>
                    <a:pt x="50723" y="16923"/>
                  </a:lnTo>
                  <a:lnTo>
                    <a:pt x="42705" y="16742"/>
                  </a:lnTo>
                  <a:lnTo>
                    <a:pt x="35130" y="16552"/>
                  </a:lnTo>
                  <a:lnTo>
                    <a:pt x="28027" y="16362"/>
                  </a:lnTo>
                  <a:lnTo>
                    <a:pt x="21402" y="16172"/>
                  </a:lnTo>
                  <a:lnTo>
                    <a:pt x="15276" y="15991"/>
                  </a:lnTo>
                  <a:lnTo>
                    <a:pt x="9656" y="15819"/>
                  </a:lnTo>
                  <a:lnTo>
                    <a:pt x="4561" y="15656"/>
                  </a:lnTo>
                  <a:lnTo>
                    <a:pt x="0" y="15502"/>
                  </a:lnTo>
                  <a:lnTo>
                    <a:pt x="326" y="19547"/>
                  </a:lnTo>
                  <a:lnTo>
                    <a:pt x="661" y="23592"/>
                  </a:lnTo>
                  <a:lnTo>
                    <a:pt x="1014" y="27656"/>
                  </a:lnTo>
                  <a:lnTo>
                    <a:pt x="1376" y="31719"/>
                  </a:lnTo>
                  <a:lnTo>
                    <a:pt x="5240" y="31873"/>
                  </a:lnTo>
                  <a:lnTo>
                    <a:pt x="9910" y="32054"/>
                  </a:lnTo>
                  <a:lnTo>
                    <a:pt x="16244" y="32280"/>
                  </a:lnTo>
                  <a:lnTo>
                    <a:pt x="24135" y="32551"/>
                  </a:lnTo>
                  <a:lnTo>
                    <a:pt x="33465" y="32850"/>
                  </a:lnTo>
                  <a:lnTo>
                    <a:pt x="38642" y="33013"/>
                  </a:lnTo>
                  <a:lnTo>
                    <a:pt x="44126" y="33176"/>
                  </a:lnTo>
                  <a:lnTo>
                    <a:pt x="49926" y="33348"/>
                  </a:lnTo>
                  <a:lnTo>
                    <a:pt x="56008" y="33511"/>
                  </a:lnTo>
                  <a:lnTo>
                    <a:pt x="62369" y="33683"/>
                  </a:lnTo>
                  <a:lnTo>
                    <a:pt x="68985" y="33845"/>
                  </a:lnTo>
                  <a:lnTo>
                    <a:pt x="75853" y="34008"/>
                  </a:lnTo>
                  <a:lnTo>
                    <a:pt x="82948" y="34171"/>
                  </a:lnTo>
                  <a:lnTo>
                    <a:pt x="90269" y="34325"/>
                  </a:lnTo>
                  <a:lnTo>
                    <a:pt x="97798" y="34479"/>
                  </a:lnTo>
                  <a:lnTo>
                    <a:pt x="105508" y="34615"/>
                  </a:lnTo>
                  <a:lnTo>
                    <a:pt x="113400" y="34750"/>
                  </a:lnTo>
                  <a:lnTo>
                    <a:pt x="121445" y="34868"/>
                  </a:lnTo>
                  <a:lnTo>
                    <a:pt x="129643" y="34977"/>
                  </a:lnTo>
                  <a:lnTo>
                    <a:pt x="137978" y="35076"/>
                  </a:lnTo>
                  <a:lnTo>
                    <a:pt x="146430" y="35158"/>
                  </a:lnTo>
                  <a:lnTo>
                    <a:pt x="154991" y="35221"/>
                  </a:lnTo>
                  <a:lnTo>
                    <a:pt x="163642" y="35266"/>
                  </a:lnTo>
                  <a:lnTo>
                    <a:pt x="172366" y="35293"/>
                  </a:lnTo>
                  <a:lnTo>
                    <a:pt x="181153" y="35311"/>
                  </a:lnTo>
                  <a:lnTo>
                    <a:pt x="189940" y="35293"/>
                  </a:lnTo>
                  <a:lnTo>
                    <a:pt x="198664" y="35266"/>
                  </a:lnTo>
                  <a:lnTo>
                    <a:pt x="207315" y="35221"/>
                  </a:lnTo>
                  <a:lnTo>
                    <a:pt x="215867" y="35158"/>
                  </a:lnTo>
                  <a:lnTo>
                    <a:pt x="224319" y="35076"/>
                  </a:lnTo>
                  <a:lnTo>
                    <a:pt x="232654" y="34977"/>
                  </a:lnTo>
                  <a:lnTo>
                    <a:pt x="240853" y="34868"/>
                  </a:lnTo>
                  <a:lnTo>
                    <a:pt x="248907" y="34750"/>
                  </a:lnTo>
                  <a:lnTo>
                    <a:pt x="256798" y="34615"/>
                  </a:lnTo>
                  <a:lnTo>
                    <a:pt x="264508" y="34479"/>
                  </a:lnTo>
                  <a:lnTo>
                    <a:pt x="272037" y="34325"/>
                  </a:lnTo>
                  <a:lnTo>
                    <a:pt x="279349" y="34171"/>
                  </a:lnTo>
                  <a:lnTo>
                    <a:pt x="286453" y="34008"/>
                  </a:lnTo>
                  <a:lnTo>
                    <a:pt x="293322" y="33845"/>
                  </a:lnTo>
                  <a:lnTo>
                    <a:pt x="299937" y="33683"/>
                  </a:lnTo>
                  <a:lnTo>
                    <a:pt x="306298" y="33511"/>
                  </a:lnTo>
                  <a:lnTo>
                    <a:pt x="312380" y="33348"/>
                  </a:lnTo>
                  <a:lnTo>
                    <a:pt x="318171" y="33176"/>
                  </a:lnTo>
                  <a:lnTo>
                    <a:pt x="323664" y="33013"/>
                  </a:lnTo>
                  <a:lnTo>
                    <a:pt x="328832" y="32850"/>
                  </a:lnTo>
                  <a:lnTo>
                    <a:pt x="338171" y="32551"/>
                  </a:lnTo>
                  <a:lnTo>
                    <a:pt x="346062" y="32280"/>
                  </a:lnTo>
                  <a:lnTo>
                    <a:pt x="352397" y="32054"/>
                  </a:lnTo>
                  <a:lnTo>
                    <a:pt x="357057" y="31873"/>
                  </a:lnTo>
                  <a:lnTo>
                    <a:pt x="360930" y="31719"/>
                  </a:lnTo>
                  <a:lnTo>
                    <a:pt x="361283" y="27728"/>
                  </a:lnTo>
                  <a:lnTo>
                    <a:pt x="361627" y="23746"/>
                  </a:lnTo>
                  <a:lnTo>
                    <a:pt x="361962" y="19773"/>
                  </a:lnTo>
                  <a:lnTo>
                    <a:pt x="362279" y="15801"/>
                  </a:lnTo>
                  <a:lnTo>
                    <a:pt x="362595" y="11837"/>
                  </a:lnTo>
                  <a:lnTo>
                    <a:pt x="362885" y="7882"/>
                  </a:lnTo>
                  <a:lnTo>
                    <a:pt x="363175" y="3937"/>
                  </a:lnTo>
                  <a:lnTo>
                    <a:pt x="3634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4107;p67">
              <a:extLst>
                <a:ext uri="{FF2B5EF4-FFF2-40B4-BE49-F238E27FC236}">
                  <a16:creationId xmlns:a16="http://schemas.microsoft.com/office/drawing/2014/main" id="{60A19389-272D-62A6-66EE-2B933BAAEECE}"/>
                </a:ext>
              </a:extLst>
            </p:cNvPr>
            <p:cNvSpPr/>
            <p:nvPr/>
          </p:nvSpPr>
          <p:spPr>
            <a:xfrm>
              <a:off x="-8133300" y="-2352300"/>
              <a:ext cx="9086150" cy="882800"/>
            </a:xfrm>
            <a:custGeom>
              <a:avLst/>
              <a:gdLst/>
              <a:ahLst/>
              <a:cxnLst/>
              <a:rect l="l" t="t" r="r" b="b"/>
              <a:pathLst>
                <a:path w="363446" h="35312" fill="none" extrusionOk="0">
                  <a:moveTo>
                    <a:pt x="363446" y="0"/>
                  </a:moveTo>
                  <a:lnTo>
                    <a:pt x="363446" y="0"/>
                  </a:lnTo>
                  <a:lnTo>
                    <a:pt x="363175" y="3937"/>
                  </a:lnTo>
                  <a:lnTo>
                    <a:pt x="362885" y="7882"/>
                  </a:lnTo>
                  <a:lnTo>
                    <a:pt x="362595" y="11837"/>
                  </a:lnTo>
                  <a:lnTo>
                    <a:pt x="362279" y="15801"/>
                  </a:lnTo>
                  <a:lnTo>
                    <a:pt x="361962" y="19773"/>
                  </a:lnTo>
                  <a:lnTo>
                    <a:pt x="361627" y="23746"/>
                  </a:lnTo>
                  <a:lnTo>
                    <a:pt x="361283" y="27728"/>
                  </a:lnTo>
                  <a:lnTo>
                    <a:pt x="360930" y="31719"/>
                  </a:lnTo>
                  <a:lnTo>
                    <a:pt x="360930" y="31719"/>
                  </a:lnTo>
                  <a:lnTo>
                    <a:pt x="357057" y="31873"/>
                  </a:lnTo>
                  <a:lnTo>
                    <a:pt x="352397" y="32054"/>
                  </a:lnTo>
                  <a:lnTo>
                    <a:pt x="346062" y="32280"/>
                  </a:lnTo>
                  <a:lnTo>
                    <a:pt x="338171" y="32551"/>
                  </a:lnTo>
                  <a:lnTo>
                    <a:pt x="328832" y="32850"/>
                  </a:lnTo>
                  <a:lnTo>
                    <a:pt x="323664" y="33013"/>
                  </a:lnTo>
                  <a:lnTo>
                    <a:pt x="318171" y="33176"/>
                  </a:lnTo>
                  <a:lnTo>
                    <a:pt x="312380" y="33348"/>
                  </a:lnTo>
                  <a:lnTo>
                    <a:pt x="306298" y="33511"/>
                  </a:lnTo>
                  <a:lnTo>
                    <a:pt x="299937" y="33683"/>
                  </a:lnTo>
                  <a:lnTo>
                    <a:pt x="293322" y="33845"/>
                  </a:lnTo>
                  <a:lnTo>
                    <a:pt x="286453" y="34008"/>
                  </a:lnTo>
                  <a:lnTo>
                    <a:pt x="279349" y="34171"/>
                  </a:lnTo>
                  <a:lnTo>
                    <a:pt x="272037" y="34325"/>
                  </a:lnTo>
                  <a:lnTo>
                    <a:pt x="264508" y="34479"/>
                  </a:lnTo>
                  <a:lnTo>
                    <a:pt x="256798" y="34615"/>
                  </a:lnTo>
                  <a:lnTo>
                    <a:pt x="248907" y="34750"/>
                  </a:lnTo>
                  <a:lnTo>
                    <a:pt x="240853" y="34868"/>
                  </a:lnTo>
                  <a:lnTo>
                    <a:pt x="232654" y="34977"/>
                  </a:lnTo>
                  <a:lnTo>
                    <a:pt x="224319" y="35076"/>
                  </a:lnTo>
                  <a:lnTo>
                    <a:pt x="215867" y="35158"/>
                  </a:lnTo>
                  <a:lnTo>
                    <a:pt x="207315" y="35221"/>
                  </a:lnTo>
                  <a:lnTo>
                    <a:pt x="198664" y="35266"/>
                  </a:lnTo>
                  <a:lnTo>
                    <a:pt x="189940" y="35293"/>
                  </a:lnTo>
                  <a:lnTo>
                    <a:pt x="181153" y="35311"/>
                  </a:lnTo>
                  <a:lnTo>
                    <a:pt x="181153" y="35311"/>
                  </a:lnTo>
                  <a:lnTo>
                    <a:pt x="172366" y="35293"/>
                  </a:lnTo>
                  <a:lnTo>
                    <a:pt x="163642" y="35266"/>
                  </a:lnTo>
                  <a:lnTo>
                    <a:pt x="154991" y="35221"/>
                  </a:lnTo>
                  <a:lnTo>
                    <a:pt x="146430" y="35158"/>
                  </a:lnTo>
                  <a:lnTo>
                    <a:pt x="137978" y="35076"/>
                  </a:lnTo>
                  <a:lnTo>
                    <a:pt x="129643" y="34977"/>
                  </a:lnTo>
                  <a:lnTo>
                    <a:pt x="121445" y="34868"/>
                  </a:lnTo>
                  <a:lnTo>
                    <a:pt x="113400" y="34750"/>
                  </a:lnTo>
                  <a:lnTo>
                    <a:pt x="105508" y="34615"/>
                  </a:lnTo>
                  <a:lnTo>
                    <a:pt x="97798" y="34479"/>
                  </a:lnTo>
                  <a:lnTo>
                    <a:pt x="90269" y="34325"/>
                  </a:lnTo>
                  <a:lnTo>
                    <a:pt x="82948" y="34171"/>
                  </a:lnTo>
                  <a:lnTo>
                    <a:pt x="75853" y="34008"/>
                  </a:lnTo>
                  <a:lnTo>
                    <a:pt x="68985" y="33845"/>
                  </a:lnTo>
                  <a:lnTo>
                    <a:pt x="62369" y="33683"/>
                  </a:lnTo>
                  <a:lnTo>
                    <a:pt x="56008" y="33511"/>
                  </a:lnTo>
                  <a:lnTo>
                    <a:pt x="49926" y="33348"/>
                  </a:lnTo>
                  <a:lnTo>
                    <a:pt x="44126" y="33176"/>
                  </a:lnTo>
                  <a:lnTo>
                    <a:pt x="38642" y="33013"/>
                  </a:lnTo>
                  <a:lnTo>
                    <a:pt x="33465" y="32850"/>
                  </a:lnTo>
                  <a:lnTo>
                    <a:pt x="24135" y="32551"/>
                  </a:lnTo>
                  <a:lnTo>
                    <a:pt x="16244" y="32280"/>
                  </a:lnTo>
                  <a:lnTo>
                    <a:pt x="9910" y="32054"/>
                  </a:lnTo>
                  <a:lnTo>
                    <a:pt x="5240" y="31873"/>
                  </a:lnTo>
                  <a:lnTo>
                    <a:pt x="1376" y="31719"/>
                  </a:lnTo>
                  <a:lnTo>
                    <a:pt x="1376" y="31719"/>
                  </a:lnTo>
                  <a:lnTo>
                    <a:pt x="1014" y="27656"/>
                  </a:lnTo>
                  <a:lnTo>
                    <a:pt x="661" y="23592"/>
                  </a:lnTo>
                  <a:lnTo>
                    <a:pt x="326" y="19547"/>
                  </a:lnTo>
                  <a:lnTo>
                    <a:pt x="0" y="15502"/>
                  </a:lnTo>
                  <a:lnTo>
                    <a:pt x="0" y="15502"/>
                  </a:lnTo>
                  <a:lnTo>
                    <a:pt x="4561" y="15656"/>
                  </a:lnTo>
                  <a:lnTo>
                    <a:pt x="9656" y="15819"/>
                  </a:lnTo>
                  <a:lnTo>
                    <a:pt x="15276" y="15991"/>
                  </a:lnTo>
                  <a:lnTo>
                    <a:pt x="21402" y="16172"/>
                  </a:lnTo>
                  <a:lnTo>
                    <a:pt x="28027" y="16362"/>
                  </a:lnTo>
                  <a:lnTo>
                    <a:pt x="35130" y="16552"/>
                  </a:lnTo>
                  <a:lnTo>
                    <a:pt x="42705" y="16742"/>
                  </a:lnTo>
                  <a:lnTo>
                    <a:pt x="50723" y="16923"/>
                  </a:lnTo>
                  <a:lnTo>
                    <a:pt x="59175" y="17104"/>
                  </a:lnTo>
                  <a:lnTo>
                    <a:pt x="68043" y="17285"/>
                  </a:lnTo>
                  <a:lnTo>
                    <a:pt x="77328" y="17448"/>
                  </a:lnTo>
                  <a:lnTo>
                    <a:pt x="87002" y="17611"/>
                  </a:lnTo>
                  <a:lnTo>
                    <a:pt x="97047" y="17755"/>
                  </a:lnTo>
                  <a:lnTo>
                    <a:pt x="107454" y="17882"/>
                  </a:lnTo>
                  <a:lnTo>
                    <a:pt x="112793" y="17936"/>
                  </a:lnTo>
                  <a:lnTo>
                    <a:pt x="118214" y="17991"/>
                  </a:lnTo>
                  <a:lnTo>
                    <a:pt x="123716" y="18045"/>
                  </a:lnTo>
                  <a:lnTo>
                    <a:pt x="129309" y="18090"/>
                  </a:lnTo>
                  <a:lnTo>
                    <a:pt x="134974" y="18126"/>
                  </a:lnTo>
                  <a:lnTo>
                    <a:pt x="140711" y="18163"/>
                  </a:lnTo>
                  <a:lnTo>
                    <a:pt x="146530" y="18190"/>
                  </a:lnTo>
                  <a:lnTo>
                    <a:pt x="152421" y="18208"/>
                  </a:lnTo>
                  <a:lnTo>
                    <a:pt x="158394" y="18217"/>
                  </a:lnTo>
                  <a:lnTo>
                    <a:pt x="164421" y="18226"/>
                  </a:lnTo>
                  <a:lnTo>
                    <a:pt x="170529" y="18226"/>
                  </a:lnTo>
                  <a:lnTo>
                    <a:pt x="176701" y="18226"/>
                  </a:lnTo>
                  <a:lnTo>
                    <a:pt x="182936" y="18208"/>
                  </a:lnTo>
                  <a:lnTo>
                    <a:pt x="189234" y="18190"/>
                  </a:lnTo>
                  <a:lnTo>
                    <a:pt x="195587" y="18154"/>
                  </a:lnTo>
                  <a:lnTo>
                    <a:pt x="202012" y="18117"/>
                  </a:lnTo>
                  <a:lnTo>
                    <a:pt x="208483" y="18072"/>
                  </a:lnTo>
                  <a:lnTo>
                    <a:pt x="215016" y="18018"/>
                  </a:lnTo>
                  <a:lnTo>
                    <a:pt x="221604" y="17955"/>
                  </a:lnTo>
                  <a:lnTo>
                    <a:pt x="228238" y="17873"/>
                  </a:lnTo>
                  <a:lnTo>
                    <a:pt x="234925" y="17792"/>
                  </a:lnTo>
                  <a:lnTo>
                    <a:pt x="241658" y="17701"/>
                  </a:lnTo>
                  <a:lnTo>
                    <a:pt x="248445" y="17593"/>
                  </a:lnTo>
                  <a:lnTo>
                    <a:pt x="255268" y="17484"/>
                  </a:lnTo>
                  <a:lnTo>
                    <a:pt x="262137" y="17357"/>
                  </a:lnTo>
                  <a:lnTo>
                    <a:pt x="269051" y="17222"/>
                  </a:lnTo>
                  <a:lnTo>
                    <a:pt x="276001" y="17068"/>
                  </a:lnTo>
                  <a:lnTo>
                    <a:pt x="282987" y="16914"/>
                  </a:lnTo>
                  <a:lnTo>
                    <a:pt x="290009" y="16742"/>
                  </a:lnTo>
                  <a:lnTo>
                    <a:pt x="297068" y="16552"/>
                  </a:lnTo>
                  <a:lnTo>
                    <a:pt x="304154" y="16362"/>
                  </a:lnTo>
                  <a:lnTo>
                    <a:pt x="311267" y="16154"/>
                  </a:lnTo>
                  <a:lnTo>
                    <a:pt x="318416" y="15927"/>
                  </a:lnTo>
                  <a:lnTo>
                    <a:pt x="325583" y="15692"/>
                  </a:lnTo>
                  <a:lnTo>
                    <a:pt x="332777" y="15448"/>
                  </a:lnTo>
                  <a:lnTo>
                    <a:pt x="339999" y="15185"/>
                  </a:lnTo>
                  <a:lnTo>
                    <a:pt x="339999" y="15185"/>
                  </a:lnTo>
                  <a:lnTo>
                    <a:pt x="340279" y="11584"/>
                  </a:lnTo>
                  <a:lnTo>
                    <a:pt x="340542" y="7982"/>
                  </a:lnTo>
                  <a:lnTo>
                    <a:pt x="340804" y="4398"/>
                  </a:lnTo>
                  <a:lnTo>
                    <a:pt x="341049" y="815"/>
                  </a:lnTo>
                  <a:lnTo>
                    <a:pt x="341049" y="815"/>
                  </a:lnTo>
                  <a:lnTo>
                    <a:pt x="350514" y="489"/>
                  </a:lnTo>
                  <a:lnTo>
                    <a:pt x="357555" y="227"/>
                  </a:lnTo>
                  <a:lnTo>
                    <a:pt x="361935" y="64"/>
                  </a:lnTo>
                  <a:lnTo>
                    <a:pt x="363446" y="0"/>
                  </a:lnTo>
                  <a:lnTo>
                    <a:pt x="3634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4108;p67">
              <a:extLst>
                <a:ext uri="{FF2B5EF4-FFF2-40B4-BE49-F238E27FC236}">
                  <a16:creationId xmlns:a16="http://schemas.microsoft.com/office/drawing/2014/main" id="{20C4F2BB-3E9A-D948-00E8-BE1416C3BA87}"/>
                </a:ext>
              </a:extLst>
            </p:cNvPr>
            <p:cNvSpPr/>
            <p:nvPr/>
          </p:nvSpPr>
          <p:spPr>
            <a:xfrm>
              <a:off x="952825" y="-2352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4109;p67">
              <a:extLst>
                <a:ext uri="{FF2B5EF4-FFF2-40B4-BE49-F238E27FC236}">
                  <a16:creationId xmlns:a16="http://schemas.microsoft.com/office/drawing/2014/main" id="{E9E2A45C-4646-BF19-DAE4-EBDE05184744}"/>
                </a:ext>
              </a:extLst>
            </p:cNvPr>
            <p:cNvSpPr/>
            <p:nvPr/>
          </p:nvSpPr>
          <p:spPr>
            <a:xfrm>
              <a:off x="-8397325" y="-9349825"/>
              <a:ext cx="9587950" cy="9587950"/>
            </a:xfrm>
            <a:custGeom>
              <a:avLst/>
              <a:gdLst/>
              <a:ahLst/>
              <a:cxnLst/>
              <a:rect l="l" t="t" r="r" b="b"/>
              <a:pathLst>
                <a:path w="383518" h="383518" extrusionOk="0">
                  <a:moveTo>
                    <a:pt x="187099" y="1"/>
                  </a:moveTo>
                  <a:lnTo>
                    <a:pt x="182393" y="10"/>
                  </a:lnTo>
                  <a:lnTo>
                    <a:pt x="177651" y="19"/>
                  </a:lnTo>
                  <a:lnTo>
                    <a:pt x="172873" y="46"/>
                  </a:lnTo>
                  <a:lnTo>
                    <a:pt x="168059" y="73"/>
                  </a:lnTo>
                  <a:lnTo>
                    <a:pt x="163208" y="100"/>
                  </a:lnTo>
                  <a:lnTo>
                    <a:pt x="158330" y="136"/>
                  </a:lnTo>
                  <a:lnTo>
                    <a:pt x="153417" y="182"/>
                  </a:lnTo>
                  <a:lnTo>
                    <a:pt x="148467" y="236"/>
                  </a:lnTo>
                  <a:lnTo>
                    <a:pt x="143489" y="290"/>
                  </a:lnTo>
                  <a:lnTo>
                    <a:pt x="138485" y="354"/>
                  </a:lnTo>
                  <a:lnTo>
                    <a:pt x="133453" y="417"/>
                  </a:lnTo>
                  <a:lnTo>
                    <a:pt x="123309" y="571"/>
                  </a:lnTo>
                  <a:lnTo>
                    <a:pt x="113065" y="743"/>
                  </a:lnTo>
                  <a:lnTo>
                    <a:pt x="112775" y="752"/>
                  </a:lnTo>
                  <a:lnTo>
                    <a:pt x="112486" y="779"/>
                  </a:lnTo>
                  <a:lnTo>
                    <a:pt x="112205" y="824"/>
                  </a:lnTo>
                  <a:lnTo>
                    <a:pt x="111934" y="878"/>
                  </a:lnTo>
                  <a:lnTo>
                    <a:pt x="111662" y="942"/>
                  </a:lnTo>
                  <a:lnTo>
                    <a:pt x="111391" y="1023"/>
                  </a:lnTo>
                  <a:lnTo>
                    <a:pt x="111137" y="1114"/>
                  </a:lnTo>
                  <a:lnTo>
                    <a:pt x="110884" y="1222"/>
                  </a:lnTo>
                  <a:lnTo>
                    <a:pt x="110631" y="1340"/>
                  </a:lnTo>
                  <a:lnTo>
                    <a:pt x="110395" y="1467"/>
                  </a:lnTo>
                  <a:lnTo>
                    <a:pt x="110160" y="1611"/>
                  </a:lnTo>
                  <a:lnTo>
                    <a:pt x="109934" y="1756"/>
                  </a:lnTo>
                  <a:lnTo>
                    <a:pt x="109717" y="1919"/>
                  </a:lnTo>
                  <a:lnTo>
                    <a:pt x="109508" y="2091"/>
                  </a:lnTo>
                  <a:lnTo>
                    <a:pt x="109309" y="2272"/>
                  </a:lnTo>
                  <a:lnTo>
                    <a:pt x="109119" y="2462"/>
                  </a:lnTo>
                  <a:lnTo>
                    <a:pt x="108929" y="2661"/>
                  </a:lnTo>
                  <a:lnTo>
                    <a:pt x="108757" y="2869"/>
                  </a:lnTo>
                  <a:lnTo>
                    <a:pt x="108594" y="3077"/>
                  </a:lnTo>
                  <a:lnTo>
                    <a:pt x="108450" y="3304"/>
                  </a:lnTo>
                  <a:lnTo>
                    <a:pt x="108305" y="3530"/>
                  </a:lnTo>
                  <a:lnTo>
                    <a:pt x="108169" y="3774"/>
                  </a:lnTo>
                  <a:lnTo>
                    <a:pt x="108052" y="4019"/>
                  </a:lnTo>
                  <a:lnTo>
                    <a:pt x="107943" y="4263"/>
                  </a:lnTo>
                  <a:lnTo>
                    <a:pt x="107852" y="4525"/>
                  </a:lnTo>
                  <a:lnTo>
                    <a:pt x="107762" y="4788"/>
                  </a:lnTo>
                  <a:lnTo>
                    <a:pt x="107699" y="5050"/>
                  </a:lnTo>
                  <a:lnTo>
                    <a:pt x="107635" y="5331"/>
                  </a:lnTo>
                  <a:lnTo>
                    <a:pt x="107590" y="5602"/>
                  </a:lnTo>
                  <a:lnTo>
                    <a:pt x="107563" y="5883"/>
                  </a:lnTo>
                  <a:lnTo>
                    <a:pt x="107545" y="6172"/>
                  </a:lnTo>
                  <a:lnTo>
                    <a:pt x="107545" y="6462"/>
                  </a:lnTo>
                  <a:lnTo>
                    <a:pt x="107554" y="6752"/>
                  </a:lnTo>
                  <a:lnTo>
                    <a:pt x="107581" y="7032"/>
                  </a:lnTo>
                  <a:lnTo>
                    <a:pt x="107626" y="7304"/>
                  </a:lnTo>
                  <a:lnTo>
                    <a:pt x="107671" y="7575"/>
                  </a:lnTo>
                  <a:lnTo>
                    <a:pt x="107744" y="7847"/>
                  </a:lnTo>
                  <a:lnTo>
                    <a:pt x="107825" y="8109"/>
                  </a:lnTo>
                  <a:lnTo>
                    <a:pt x="107916" y="8362"/>
                  </a:lnTo>
                  <a:lnTo>
                    <a:pt x="108015" y="8616"/>
                  </a:lnTo>
                  <a:lnTo>
                    <a:pt x="108133" y="8860"/>
                  </a:lnTo>
                  <a:lnTo>
                    <a:pt x="108251" y="9095"/>
                  </a:lnTo>
                  <a:lnTo>
                    <a:pt x="108395" y="9331"/>
                  </a:lnTo>
                  <a:lnTo>
                    <a:pt x="108540" y="9557"/>
                  </a:lnTo>
                  <a:lnTo>
                    <a:pt x="108694" y="9774"/>
                  </a:lnTo>
                  <a:lnTo>
                    <a:pt x="108866" y="9982"/>
                  </a:lnTo>
                  <a:lnTo>
                    <a:pt x="109038" y="10181"/>
                  </a:lnTo>
                  <a:lnTo>
                    <a:pt x="109228" y="10371"/>
                  </a:lnTo>
                  <a:lnTo>
                    <a:pt x="109418" y="10552"/>
                  </a:lnTo>
                  <a:lnTo>
                    <a:pt x="109626" y="10724"/>
                  </a:lnTo>
                  <a:lnTo>
                    <a:pt x="109834" y="10887"/>
                  </a:lnTo>
                  <a:lnTo>
                    <a:pt x="110051" y="11041"/>
                  </a:lnTo>
                  <a:lnTo>
                    <a:pt x="110278" y="11186"/>
                  </a:lnTo>
                  <a:lnTo>
                    <a:pt x="110513" y="11312"/>
                  </a:lnTo>
                  <a:lnTo>
                    <a:pt x="110757" y="11439"/>
                  </a:lnTo>
                  <a:lnTo>
                    <a:pt x="111002" y="11548"/>
                  </a:lnTo>
                  <a:lnTo>
                    <a:pt x="111255" y="11647"/>
                  </a:lnTo>
                  <a:lnTo>
                    <a:pt x="111508" y="11729"/>
                  </a:lnTo>
                  <a:lnTo>
                    <a:pt x="111771" y="11801"/>
                  </a:lnTo>
                  <a:lnTo>
                    <a:pt x="112042" y="11864"/>
                  </a:lnTo>
                  <a:lnTo>
                    <a:pt x="112314" y="11919"/>
                  </a:lnTo>
                  <a:lnTo>
                    <a:pt x="112594" y="11946"/>
                  </a:lnTo>
                  <a:lnTo>
                    <a:pt x="112875" y="11973"/>
                  </a:lnTo>
                  <a:lnTo>
                    <a:pt x="113155" y="11982"/>
                  </a:lnTo>
                  <a:lnTo>
                    <a:pt x="113264" y="11982"/>
                  </a:lnTo>
                  <a:lnTo>
                    <a:pt x="123481" y="11801"/>
                  </a:lnTo>
                  <a:lnTo>
                    <a:pt x="133607" y="11656"/>
                  </a:lnTo>
                  <a:lnTo>
                    <a:pt x="143616" y="11521"/>
                  </a:lnTo>
                  <a:lnTo>
                    <a:pt x="148584" y="11466"/>
                  </a:lnTo>
                  <a:lnTo>
                    <a:pt x="153516" y="11421"/>
                  </a:lnTo>
                  <a:lnTo>
                    <a:pt x="158412" y="11376"/>
                  </a:lnTo>
                  <a:lnTo>
                    <a:pt x="163281" y="11340"/>
                  </a:lnTo>
                  <a:lnTo>
                    <a:pt x="168122" y="11303"/>
                  </a:lnTo>
                  <a:lnTo>
                    <a:pt x="172918" y="11276"/>
                  </a:lnTo>
                  <a:lnTo>
                    <a:pt x="177687" y="11258"/>
                  </a:lnTo>
                  <a:lnTo>
                    <a:pt x="182420" y="11240"/>
                  </a:lnTo>
                  <a:lnTo>
                    <a:pt x="187108" y="11240"/>
                  </a:lnTo>
                  <a:lnTo>
                    <a:pt x="191759" y="11231"/>
                  </a:lnTo>
                  <a:lnTo>
                    <a:pt x="199252" y="11240"/>
                  </a:lnTo>
                  <a:lnTo>
                    <a:pt x="206718" y="11267"/>
                  </a:lnTo>
                  <a:lnTo>
                    <a:pt x="214121" y="11294"/>
                  </a:lnTo>
                  <a:lnTo>
                    <a:pt x="221478" y="11349"/>
                  </a:lnTo>
                  <a:lnTo>
                    <a:pt x="228763" y="11412"/>
                  </a:lnTo>
                  <a:lnTo>
                    <a:pt x="235966" y="11484"/>
                  </a:lnTo>
                  <a:lnTo>
                    <a:pt x="243088" y="11566"/>
                  </a:lnTo>
                  <a:lnTo>
                    <a:pt x="250119" y="11656"/>
                  </a:lnTo>
                  <a:lnTo>
                    <a:pt x="257042" y="11756"/>
                  </a:lnTo>
                  <a:lnTo>
                    <a:pt x="263848" y="11874"/>
                  </a:lnTo>
                  <a:lnTo>
                    <a:pt x="270535" y="11982"/>
                  </a:lnTo>
                  <a:lnTo>
                    <a:pt x="277096" y="12109"/>
                  </a:lnTo>
                  <a:lnTo>
                    <a:pt x="283512" y="12236"/>
                  </a:lnTo>
                  <a:lnTo>
                    <a:pt x="289774" y="12371"/>
                  </a:lnTo>
                  <a:lnTo>
                    <a:pt x="295883" y="12507"/>
                  </a:lnTo>
                  <a:lnTo>
                    <a:pt x="301819" y="12652"/>
                  </a:lnTo>
                  <a:lnTo>
                    <a:pt x="307575" y="12788"/>
                  </a:lnTo>
                  <a:lnTo>
                    <a:pt x="313149" y="12932"/>
                  </a:lnTo>
                  <a:lnTo>
                    <a:pt x="318534" y="13077"/>
                  </a:lnTo>
                  <a:lnTo>
                    <a:pt x="323701" y="13222"/>
                  </a:lnTo>
                  <a:lnTo>
                    <a:pt x="333393" y="13512"/>
                  </a:lnTo>
                  <a:lnTo>
                    <a:pt x="342153" y="13783"/>
                  </a:lnTo>
                  <a:lnTo>
                    <a:pt x="349917" y="14036"/>
                  </a:lnTo>
                  <a:lnTo>
                    <a:pt x="356596" y="14263"/>
                  </a:lnTo>
                  <a:lnTo>
                    <a:pt x="362116" y="14462"/>
                  </a:lnTo>
                  <a:lnTo>
                    <a:pt x="366424" y="14625"/>
                  </a:lnTo>
                  <a:lnTo>
                    <a:pt x="366632" y="17140"/>
                  </a:lnTo>
                  <a:lnTo>
                    <a:pt x="366876" y="20154"/>
                  </a:lnTo>
                  <a:lnTo>
                    <a:pt x="367157" y="23647"/>
                  </a:lnTo>
                  <a:lnTo>
                    <a:pt x="367455" y="27602"/>
                  </a:lnTo>
                  <a:lnTo>
                    <a:pt x="367781" y="32018"/>
                  </a:lnTo>
                  <a:lnTo>
                    <a:pt x="368116" y="36868"/>
                  </a:lnTo>
                  <a:lnTo>
                    <a:pt x="368460" y="42153"/>
                  </a:lnTo>
                  <a:lnTo>
                    <a:pt x="368822" y="47845"/>
                  </a:lnTo>
                  <a:lnTo>
                    <a:pt x="369003" y="50850"/>
                  </a:lnTo>
                  <a:lnTo>
                    <a:pt x="369175" y="53945"/>
                  </a:lnTo>
                  <a:lnTo>
                    <a:pt x="369356" y="57139"/>
                  </a:lnTo>
                  <a:lnTo>
                    <a:pt x="369537" y="60424"/>
                  </a:lnTo>
                  <a:lnTo>
                    <a:pt x="369718" y="63809"/>
                  </a:lnTo>
                  <a:lnTo>
                    <a:pt x="369889" y="67284"/>
                  </a:lnTo>
                  <a:lnTo>
                    <a:pt x="370070" y="70858"/>
                  </a:lnTo>
                  <a:lnTo>
                    <a:pt x="370242" y="74505"/>
                  </a:lnTo>
                  <a:lnTo>
                    <a:pt x="370405" y="78252"/>
                  </a:lnTo>
                  <a:lnTo>
                    <a:pt x="370568" y="82079"/>
                  </a:lnTo>
                  <a:lnTo>
                    <a:pt x="370731" y="85989"/>
                  </a:lnTo>
                  <a:lnTo>
                    <a:pt x="370885" y="89980"/>
                  </a:lnTo>
                  <a:lnTo>
                    <a:pt x="371039" y="94061"/>
                  </a:lnTo>
                  <a:lnTo>
                    <a:pt x="371184" y="98215"/>
                  </a:lnTo>
                  <a:lnTo>
                    <a:pt x="371319" y="102441"/>
                  </a:lnTo>
                  <a:lnTo>
                    <a:pt x="371446" y="106748"/>
                  </a:lnTo>
                  <a:lnTo>
                    <a:pt x="371573" y="111128"/>
                  </a:lnTo>
                  <a:lnTo>
                    <a:pt x="371690" y="115581"/>
                  </a:lnTo>
                  <a:lnTo>
                    <a:pt x="371799" y="120096"/>
                  </a:lnTo>
                  <a:lnTo>
                    <a:pt x="371889" y="124694"/>
                  </a:lnTo>
                  <a:lnTo>
                    <a:pt x="371980" y="129345"/>
                  </a:lnTo>
                  <a:lnTo>
                    <a:pt x="372061" y="134069"/>
                  </a:lnTo>
                  <a:lnTo>
                    <a:pt x="372125" y="138856"/>
                  </a:lnTo>
                  <a:lnTo>
                    <a:pt x="372179" y="143707"/>
                  </a:lnTo>
                  <a:lnTo>
                    <a:pt x="372224" y="148620"/>
                  </a:lnTo>
                  <a:lnTo>
                    <a:pt x="372260" y="153589"/>
                  </a:lnTo>
                  <a:lnTo>
                    <a:pt x="372279" y="158611"/>
                  </a:lnTo>
                  <a:lnTo>
                    <a:pt x="372288" y="163697"/>
                  </a:lnTo>
                  <a:lnTo>
                    <a:pt x="372279" y="168837"/>
                  </a:lnTo>
                  <a:lnTo>
                    <a:pt x="372251" y="174022"/>
                  </a:lnTo>
                  <a:lnTo>
                    <a:pt x="372215" y="179262"/>
                  </a:lnTo>
                  <a:lnTo>
                    <a:pt x="372170" y="184556"/>
                  </a:lnTo>
                  <a:lnTo>
                    <a:pt x="372098" y="189886"/>
                  </a:lnTo>
                  <a:lnTo>
                    <a:pt x="372016" y="195271"/>
                  </a:lnTo>
                  <a:lnTo>
                    <a:pt x="371917" y="200691"/>
                  </a:lnTo>
                  <a:lnTo>
                    <a:pt x="371799" y="206166"/>
                  </a:lnTo>
                  <a:lnTo>
                    <a:pt x="371654" y="211668"/>
                  </a:lnTo>
                  <a:lnTo>
                    <a:pt x="371500" y="217225"/>
                  </a:lnTo>
                  <a:lnTo>
                    <a:pt x="371328" y="222808"/>
                  </a:lnTo>
                  <a:lnTo>
                    <a:pt x="371138" y="228428"/>
                  </a:lnTo>
                  <a:lnTo>
                    <a:pt x="370921" y="234084"/>
                  </a:lnTo>
                  <a:lnTo>
                    <a:pt x="370686" y="239767"/>
                  </a:lnTo>
                  <a:lnTo>
                    <a:pt x="370432" y="245486"/>
                  </a:lnTo>
                  <a:lnTo>
                    <a:pt x="370152" y="251242"/>
                  </a:lnTo>
                  <a:lnTo>
                    <a:pt x="369853" y="257015"/>
                  </a:lnTo>
                  <a:lnTo>
                    <a:pt x="369537" y="262816"/>
                  </a:lnTo>
                  <a:lnTo>
                    <a:pt x="369365" y="265730"/>
                  </a:lnTo>
                  <a:lnTo>
                    <a:pt x="369193" y="268644"/>
                  </a:lnTo>
                  <a:lnTo>
                    <a:pt x="369003" y="271567"/>
                  </a:lnTo>
                  <a:lnTo>
                    <a:pt x="368822" y="274490"/>
                  </a:lnTo>
                  <a:lnTo>
                    <a:pt x="364405" y="274653"/>
                  </a:lnTo>
                  <a:lnTo>
                    <a:pt x="358741" y="274852"/>
                  </a:lnTo>
                  <a:lnTo>
                    <a:pt x="351899" y="275078"/>
                  </a:lnTo>
                  <a:lnTo>
                    <a:pt x="343963" y="275331"/>
                  </a:lnTo>
                  <a:lnTo>
                    <a:pt x="335013" y="275612"/>
                  </a:lnTo>
                  <a:lnTo>
                    <a:pt x="325122" y="275892"/>
                  </a:lnTo>
                  <a:lnTo>
                    <a:pt x="314371" y="276182"/>
                  </a:lnTo>
                  <a:lnTo>
                    <a:pt x="308697" y="276327"/>
                  </a:lnTo>
                  <a:lnTo>
                    <a:pt x="302833" y="276463"/>
                  </a:lnTo>
                  <a:lnTo>
                    <a:pt x="296797" y="276607"/>
                  </a:lnTo>
                  <a:lnTo>
                    <a:pt x="290589" y="276743"/>
                  </a:lnTo>
                  <a:lnTo>
                    <a:pt x="284236" y="276879"/>
                  </a:lnTo>
                  <a:lnTo>
                    <a:pt x="277729" y="277006"/>
                  </a:lnTo>
                  <a:lnTo>
                    <a:pt x="271078" y="277132"/>
                  </a:lnTo>
                  <a:lnTo>
                    <a:pt x="264309" y="277250"/>
                  </a:lnTo>
                  <a:lnTo>
                    <a:pt x="257422" y="277358"/>
                  </a:lnTo>
                  <a:lnTo>
                    <a:pt x="250427" y="277458"/>
                  </a:lnTo>
                  <a:lnTo>
                    <a:pt x="243332" y="277548"/>
                  </a:lnTo>
                  <a:lnTo>
                    <a:pt x="236156" y="277639"/>
                  </a:lnTo>
                  <a:lnTo>
                    <a:pt x="228889" y="277711"/>
                  </a:lnTo>
                  <a:lnTo>
                    <a:pt x="221559" y="277766"/>
                  </a:lnTo>
                  <a:lnTo>
                    <a:pt x="214175" y="277820"/>
                  </a:lnTo>
                  <a:lnTo>
                    <a:pt x="206736" y="277856"/>
                  </a:lnTo>
                  <a:lnTo>
                    <a:pt x="199261" y="277874"/>
                  </a:lnTo>
                  <a:lnTo>
                    <a:pt x="191759" y="277883"/>
                  </a:lnTo>
                  <a:lnTo>
                    <a:pt x="184257" y="277874"/>
                  </a:lnTo>
                  <a:lnTo>
                    <a:pt x="176782" y="277856"/>
                  </a:lnTo>
                  <a:lnTo>
                    <a:pt x="169344" y="277820"/>
                  </a:lnTo>
                  <a:lnTo>
                    <a:pt x="161959" y="277766"/>
                  </a:lnTo>
                  <a:lnTo>
                    <a:pt x="154629" y="277711"/>
                  </a:lnTo>
                  <a:lnTo>
                    <a:pt x="147372" y="277639"/>
                  </a:lnTo>
                  <a:lnTo>
                    <a:pt x="140186" y="277548"/>
                  </a:lnTo>
                  <a:lnTo>
                    <a:pt x="133091" y="277458"/>
                  </a:lnTo>
                  <a:lnTo>
                    <a:pt x="126096" y="277358"/>
                  </a:lnTo>
                  <a:lnTo>
                    <a:pt x="119210" y="277250"/>
                  </a:lnTo>
                  <a:lnTo>
                    <a:pt x="112441" y="277132"/>
                  </a:lnTo>
                  <a:lnTo>
                    <a:pt x="105798" y="277006"/>
                  </a:lnTo>
                  <a:lnTo>
                    <a:pt x="99292" y="276879"/>
                  </a:lnTo>
                  <a:lnTo>
                    <a:pt x="92930" y="276743"/>
                  </a:lnTo>
                  <a:lnTo>
                    <a:pt x="86722" y="276607"/>
                  </a:lnTo>
                  <a:lnTo>
                    <a:pt x="80686" y="276463"/>
                  </a:lnTo>
                  <a:lnTo>
                    <a:pt x="74831" y="276327"/>
                  </a:lnTo>
                  <a:lnTo>
                    <a:pt x="69157" y="276182"/>
                  </a:lnTo>
                  <a:lnTo>
                    <a:pt x="58397" y="275892"/>
                  </a:lnTo>
                  <a:lnTo>
                    <a:pt x="48506" y="275612"/>
                  </a:lnTo>
                  <a:lnTo>
                    <a:pt x="39556" y="275331"/>
                  </a:lnTo>
                  <a:lnTo>
                    <a:pt x="31620" y="275078"/>
                  </a:lnTo>
                  <a:lnTo>
                    <a:pt x="24778" y="274852"/>
                  </a:lnTo>
                  <a:lnTo>
                    <a:pt x="19113" y="274653"/>
                  </a:lnTo>
                  <a:lnTo>
                    <a:pt x="14697" y="274490"/>
                  </a:lnTo>
                  <a:lnTo>
                    <a:pt x="14516" y="271567"/>
                  </a:lnTo>
                  <a:lnTo>
                    <a:pt x="14335" y="268644"/>
                  </a:lnTo>
                  <a:lnTo>
                    <a:pt x="14154" y="265730"/>
                  </a:lnTo>
                  <a:lnTo>
                    <a:pt x="13982" y="262816"/>
                  </a:lnTo>
                  <a:lnTo>
                    <a:pt x="13665" y="257015"/>
                  </a:lnTo>
                  <a:lnTo>
                    <a:pt x="13367" y="251242"/>
                  </a:lnTo>
                  <a:lnTo>
                    <a:pt x="13086" y="245486"/>
                  </a:lnTo>
                  <a:lnTo>
                    <a:pt x="12833" y="239767"/>
                  </a:lnTo>
                  <a:lnTo>
                    <a:pt x="12598" y="234084"/>
                  </a:lnTo>
                  <a:lnTo>
                    <a:pt x="12380" y="228428"/>
                  </a:lnTo>
                  <a:lnTo>
                    <a:pt x="12190" y="222808"/>
                  </a:lnTo>
                  <a:lnTo>
                    <a:pt x="12018" y="217225"/>
                  </a:lnTo>
                  <a:lnTo>
                    <a:pt x="11864" y="211668"/>
                  </a:lnTo>
                  <a:lnTo>
                    <a:pt x="11729" y="206166"/>
                  </a:lnTo>
                  <a:lnTo>
                    <a:pt x="11602" y="200691"/>
                  </a:lnTo>
                  <a:lnTo>
                    <a:pt x="11503" y="195271"/>
                  </a:lnTo>
                  <a:lnTo>
                    <a:pt x="11421" y="189886"/>
                  </a:lnTo>
                  <a:lnTo>
                    <a:pt x="11349" y="184547"/>
                  </a:lnTo>
                  <a:lnTo>
                    <a:pt x="11303" y="179262"/>
                  </a:lnTo>
                  <a:lnTo>
                    <a:pt x="11267" y="174022"/>
                  </a:lnTo>
                  <a:lnTo>
                    <a:pt x="11240" y="168837"/>
                  </a:lnTo>
                  <a:lnTo>
                    <a:pt x="11231" y="163697"/>
                  </a:lnTo>
                  <a:lnTo>
                    <a:pt x="11240" y="158611"/>
                  </a:lnTo>
                  <a:lnTo>
                    <a:pt x="11258" y="153589"/>
                  </a:lnTo>
                  <a:lnTo>
                    <a:pt x="11294" y="148620"/>
                  </a:lnTo>
                  <a:lnTo>
                    <a:pt x="11340" y="143707"/>
                  </a:lnTo>
                  <a:lnTo>
                    <a:pt x="11394" y="138856"/>
                  </a:lnTo>
                  <a:lnTo>
                    <a:pt x="11457" y="134069"/>
                  </a:lnTo>
                  <a:lnTo>
                    <a:pt x="11539" y="129345"/>
                  </a:lnTo>
                  <a:lnTo>
                    <a:pt x="11629" y="124684"/>
                  </a:lnTo>
                  <a:lnTo>
                    <a:pt x="11729" y="120096"/>
                  </a:lnTo>
                  <a:lnTo>
                    <a:pt x="11828" y="115572"/>
                  </a:lnTo>
                  <a:lnTo>
                    <a:pt x="11946" y="111119"/>
                  </a:lnTo>
                  <a:lnTo>
                    <a:pt x="12073" y="106739"/>
                  </a:lnTo>
                  <a:lnTo>
                    <a:pt x="12199" y="102441"/>
                  </a:lnTo>
                  <a:lnTo>
                    <a:pt x="12335" y="98206"/>
                  </a:lnTo>
                  <a:lnTo>
                    <a:pt x="12480" y="94052"/>
                  </a:lnTo>
                  <a:lnTo>
                    <a:pt x="12634" y="89980"/>
                  </a:lnTo>
                  <a:lnTo>
                    <a:pt x="12788" y="85989"/>
                  </a:lnTo>
                  <a:lnTo>
                    <a:pt x="12950" y="82079"/>
                  </a:lnTo>
                  <a:lnTo>
                    <a:pt x="13113" y="78252"/>
                  </a:lnTo>
                  <a:lnTo>
                    <a:pt x="13285" y="74505"/>
                  </a:lnTo>
                  <a:lnTo>
                    <a:pt x="13448" y="70849"/>
                  </a:lnTo>
                  <a:lnTo>
                    <a:pt x="13629" y="67284"/>
                  </a:lnTo>
                  <a:lnTo>
                    <a:pt x="13801" y="63809"/>
                  </a:lnTo>
                  <a:lnTo>
                    <a:pt x="13982" y="60424"/>
                  </a:lnTo>
                  <a:lnTo>
                    <a:pt x="14163" y="57139"/>
                  </a:lnTo>
                  <a:lnTo>
                    <a:pt x="14344" y="53945"/>
                  </a:lnTo>
                  <a:lnTo>
                    <a:pt x="14525" y="50841"/>
                  </a:lnTo>
                  <a:lnTo>
                    <a:pt x="14706" y="47845"/>
                  </a:lnTo>
                  <a:lnTo>
                    <a:pt x="15059" y="42144"/>
                  </a:lnTo>
                  <a:lnTo>
                    <a:pt x="15403" y="36868"/>
                  </a:lnTo>
                  <a:lnTo>
                    <a:pt x="15747" y="32009"/>
                  </a:lnTo>
                  <a:lnTo>
                    <a:pt x="16063" y="27602"/>
                  </a:lnTo>
                  <a:lnTo>
                    <a:pt x="16362" y="23638"/>
                  </a:lnTo>
                  <a:lnTo>
                    <a:pt x="16643" y="20154"/>
                  </a:lnTo>
                  <a:lnTo>
                    <a:pt x="16887" y="17140"/>
                  </a:lnTo>
                  <a:lnTo>
                    <a:pt x="17095" y="14625"/>
                  </a:lnTo>
                  <a:lnTo>
                    <a:pt x="21602" y="14453"/>
                  </a:lnTo>
                  <a:lnTo>
                    <a:pt x="27430" y="14245"/>
                  </a:lnTo>
                  <a:lnTo>
                    <a:pt x="34497" y="14000"/>
                  </a:lnTo>
                  <a:lnTo>
                    <a:pt x="42714" y="13729"/>
                  </a:lnTo>
                  <a:lnTo>
                    <a:pt x="51990" y="13448"/>
                  </a:lnTo>
                  <a:lnTo>
                    <a:pt x="62252" y="13150"/>
                  </a:lnTo>
                  <a:lnTo>
                    <a:pt x="67718" y="12996"/>
                  </a:lnTo>
                  <a:lnTo>
                    <a:pt x="73410" y="12851"/>
                  </a:lnTo>
                  <a:lnTo>
                    <a:pt x="79292" y="12697"/>
                  </a:lnTo>
                  <a:lnTo>
                    <a:pt x="85373" y="12552"/>
                  </a:lnTo>
                  <a:lnTo>
                    <a:pt x="85654" y="12543"/>
                  </a:lnTo>
                  <a:lnTo>
                    <a:pt x="85944" y="12516"/>
                  </a:lnTo>
                  <a:lnTo>
                    <a:pt x="86224" y="12471"/>
                  </a:lnTo>
                  <a:lnTo>
                    <a:pt x="86496" y="12417"/>
                  </a:lnTo>
                  <a:lnTo>
                    <a:pt x="86767" y="12344"/>
                  </a:lnTo>
                  <a:lnTo>
                    <a:pt x="87039" y="12263"/>
                  </a:lnTo>
                  <a:lnTo>
                    <a:pt x="87292" y="12172"/>
                  </a:lnTo>
                  <a:lnTo>
                    <a:pt x="87545" y="12064"/>
                  </a:lnTo>
                  <a:lnTo>
                    <a:pt x="87790" y="11946"/>
                  </a:lnTo>
                  <a:lnTo>
                    <a:pt x="88034" y="11810"/>
                  </a:lnTo>
                  <a:lnTo>
                    <a:pt x="88260" y="11674"/>
                  </a:lnTo>
                  <a:lnTo>
                    <a:pt x="88487" y="11521"/>
                  </a:lnTo>
                  <a:lnTo>
                    <a:pt x="88704" y="11358"/>
                  </a:lnTo>
                  <a:lnTo>
                    <a:pt x="88912" y="11186"/>
                  </a:lnTo>
                  <a:lnTo>
                    <a:pt x="89111" y="11005"/>
                  </a:lnTo>
                  <a:lnTo>
                    <a:pt x="89301" y="10815"/>
                  </a:lnTo>
                  <a:lnTo>
                    <a:pt x="89482" y="10616"/>
                  </a:lnTo>
                  <a:lnTo>
                    <a:pt x="89654" y="10408"/>
                  </a:lnTo>
                  <a:lnTo>
                    <a:pt x="89817" y="10190"/>
                  </a:lnTo>
                  <a:lnTo>
                    <a:pt x="89971" y="9973"/>
                  </a:lnTo>
                  <a:lnTo>
                    <a:pt x="90106" y="9738"/>
                  </a:lnTo>
                  <a:lnTo>
                    <a:pt x="90242" y="9503"/>
                  </a:lnTo>
                  <a:lnTo>
                    <a:pt x="90360" y="9258"/>
                  </a:lnTo>
                  <a:lnTo>
                    <a:pt x="90468" y="9005"/>
                  </a:lnTo>
                  <a:lnTo>
                    <a:pt x="90559" y="8751"/>
                  </a:lnTo>
                  <a:lnTo>
                    <a:pt x="90640" y="8480"/>
                  </a:lnTo>
                  <a:lnTo>
                    <a:pt x="90713" y="8218"/>
                  </a:lnTo>
                  <a:lnTo>
                    <a:pt x="90767" y="7946"/>
                  </a:lnTo>
                  <a:lnTo>
                    <a:pt x="90812" y="7666"/>
                  </a:lnTo>
                  <a:lnTo>
                    <a:pt x="90839" y="7385"/>
                  </a:lnTo>
                  <a:lnTo>
                    <a:pt x="90857" y="7095"/>
                  </a:lnTo>
                  <a:lnTo>
                    <a:pt x="90857" y="6806"/>
                  </a:lnTo>
                  <a:lnTo>
                    <a:pt x="90839" y="6525"/>
                  </a:lnTo>
                  <a:lnTo>
                    <a:pt x="90812" y="6245"/>
                  </a:lnTo>
                  <a:lnTo>
                    <a:pt x="90776" y="5964"/>
                  </a:lnTo>
                  <a:lnTo>
                    <a:pt x="90722" y="5693"/>
                  </a:lnTo>
                  <a:lnTo>
                    <a:pt x="90649" y="5430"/>
                  </a:lnTo>
                  <a:lnTo>
                    <a:pt x="90568" y="5168"/>
                  </a:lnTo>
                  <a:lnTo>
                    <a:pt x="90477" y="4914"/>
                  </a:lnTo>
                  <a:lnTo>
                    <a:pt x="90378" y="4661"/>
                  </a:lnTo>
                  <a:lnTo>
                    <a:pt x="90260" y="4417"/>
                  </a:lnTo>
                  <a:lnTo>
                    <a:pt x="90134" y="4181"/>
                  </a:lnTo>
                  <a:lnTo>
                    <a:pt x="89998" y="3946"/>
                  </a:lnTo>
                  <a:lnTo>
                    <a:pt x="89853" y="3729"/>
                  </a:lnTo>
                  <a:lnTo>
                    <a:pt x="89690" y="3512"/>
                  </a:lnTo>
                  <a:lnTo>
                    <a:pt x="89527" y="3304"/>
                  </a:lnTo>
                  <a:lnTo>
                    <a:pt x="89346" y="3105"/>
                  </a:lnTo>
                  <a:lnTo>
                    <a:pt x="89165" y="2915"/>
                  </a:lnTo>
                  <a:lnTo>
                    <a:pt x="88966" y="2734"/>
                  </a:lnTo>
                  <a:lnTo>
                    <a:pt x="88767" y="2562"/>
                  </a:lnTo>
                  <a:lnTo>
                    <a:pt x="88550" y="2399"/>
                  </a:lnTo>
                  <a:lnTo>
                    <a:pt x="88333" y="2254"/>
                  </a:lnTo>
                  <a:lnTo>
                    <a:pt x="88106" y="2109"/>
                  </a:lnTo>
                  <a:lnTo>
                    <a:pt x="87880" y="1973"/>
                  </a:lnTo>
                  <a:lnTo>
                    <a:pt x="87636" y="1856"/>
                  </a:lnTo>
                  <a:lnTo>
                    <a:pt x="87392" y="1747"/>
                  </a:lnTo>
                  <a:lnTo>
                    <a:pt x="87138" y="1648"/>
                  </a:lnTo>
                  <a:lnTo>
                    <a:pt x="86885" y="1566"/>
                  </a:lnTo>
                  <a:lnTo>
                    <a:pt x="86622" y="1494"/>
                  </a:lnTo>
                  <a:lnTo>
                    <a:pt x="86351" y="1430"/>
                  </a:lnTo>
                  <a:lnTo>
                    <a:pt x="86079" y="1385"/>
                  </a:lnTo>
                  <a:lnTo>
                    <a:pt x="85808" y="1349"/>
                  </a:lnTo>
                  <a:lnTo>
                    <a:pt x="85527" y="1322"/>
                  </a:lnTo>
                  <a:lnTo>
                    <a:pt x="85111" y="1322"/>
                  </a:lnTo>
                  <a:lnTo>
                    <a:pt x="77175" y="1512"/>
                  </a:lnTo>
                  <a:lnTo>
                    <a:pt x="69573" y="1711"/>
                  </a:lnTo>
                  <a:lnTo>
                    <a:pt x="62334" y="1910"/>
                  </a:lnTo>
                  <a:lnTo>
                    <a:pt x="55474" y="2100"/>
                  </a:lnTo>
                  <a:lnTo>
                    <a:pt x="49022" y="2299"/>
                  </a:lnTo>
                  <a:lnTo>
                    <a:pt x="42995" y="2480"/>
                  </a:lnTo>
                  <a:lnTo>
                    <a:pt x="37429" y="2661"/>
                  </a:lnTo>
                  <a:lnTo>
                    <a:pt x="32334" y="2833"/>
                  </a:lnTo>
                  <a:lnTo>
                    <a:pt x="23683" y="3141"/>
                  </a:lnTo>
                  <a:lnTo>
                    <a:pt x="17240" y="3376"/>
                  </a:lnTo>
                  <a:lnTo>
                    <a:pt x="13177" y="3539"/>
                  </a:lnTo>
                  <a:lnTo>
                    <a:pt x="11711" y="3593"/>
                  </a:lnTo>
                  <a:lnTo>
                    <a:pt x="11448" y="3611"/>
                  </a:lnTo>
                  <a:lnTo>
                    <a:pt x="11195" y="3639"/>
                  </a:lnTo>
                  <a:lnTo>
                    <a:pt x="10941" y="3684"/>
                  </a:lnTo>
                  <a:lnTo>
                    <a:pt x="10688" y="3729"/>
                  </a:lnTo>
                  <a:lnTo>
                    <a:pt x="10444" y="3792"/>
                  </a:lnTo>
                  <a:lnTo>
                    <a:pt x="10199" y="3865"/>
                  </a:lnTo>
                  <a:lnTo>
                    <a:pt x="9964" y="3946"/>
                  </a:lnTo>
                  <a:lnTo>
                    <a:pt x="9729" y="4046"/>
                  </a:lnTo>
                  <a:lnTo>
                    <a:pt x="9503" y="4145"/>
                  </a:lnTo>
                  <a:lnTo>
                    <a:pt x="9285" y="4254"/>
                  </a:lnTo>
                  <a:lnTo>
                    <a:pt x="9068" y="4381"/>
                  </a:lnTo>
                  <a:lnTo>
                    <a:pt x="8860" y="4507"/>
                  </a:lnTo>
                  <a:lnTo>
                    <a:pt x="8661" y="4652"/>
                  </a:lnTo>
                  <a:lnTo>
                    <a:pt x="8462" y="4797"/>
                  </a:lnTo>
                  <a:lnTo>
                    <a:pt x="8272" y="4960"/>
                  </a:lnTo>
                  <a:lnTo>
                    <a:pt x="8091" y="5123"/>
                  </a:lnTo>
                  <a:lnTo>
                    <a:pt x="7910" y="5295"/>
                  </a:lnTo>
                  <a:lnTo>
                    <a:pt x="7747" y="5476"/>
                  </a:lnTo>
                  <a:lnTo>
                    <a:pt x="7584" y="5666"/>
                  </a:lnTo>
                  <a:lnTo>
                    <a:pt x="7430" y="5856"/>
                  </a:lnTo>
                  <a:lnTo>
                    <a:pt x="7295" y="6055"/>
                  </a:lnTo>
                  <a:lnTo>
                    <a:pt x="7159" y="6263"/>
                  </a:lnTo>
                  <a:lnTo>
                    <a:pt x="7032" y="6480"/>
                  </a:lnTo>
                  <a:lnTo>
                    <a:pt x="6914" y="6697"/>
                  </a:lnTo>
                  <a:lnTo>
                    <a:pt x="6806" y="6923"/>
                  </a:lnTo>
                  <a:lnTo>
                    <a:pt x="6715" y="7159"/>
                  </a:lnTo>
                  <a:lnTo>
                    <a:pt x="6625" y="7394"/>
                  </a:lnTo>
                  <a:lnTo>
                    <a:pt x="6552" y="7638"/>
                  </a:lnTo>
                  <a:lnTo>
                    <a:pt x="6480" y="7883"/>
                  </a:lnTo>
                  <a:lnTo>
                    <a:pt x="6426" y="8136"/>
                  </a:lnTo>
                  <a:lnTo>
                    <a:pt x="6390" y="8389"/>
                  </a:lnTo>
                  <a:lnTo>
                    <a:pt x="6353" y="8652"/>
                  </a:lnTo>
                  <a:lnTo>
                    <a:pt x="6172" y="10579"/>
                  </a:lnTo>
                  <a:lnTo>
                    <a:pt x="5982" y="12751"/>
                  </a:lnTo>
                  <a:lnTo>
                    <a:pt x="5729" y="15683"/>
                  </a:lnTo>
                  <a:lnTo>
                    <a:pt x="5430" y="19376"/>
                  </a:lnTo>
                  <a:lnTo>
                    <a:pt x="5077" y="23783"/>
                  </a:lnTo>
                  <a:lnTo>
                    <a:pt x="4697" y="28887"/>
                  </a:lnTo>
                  <a:lnTo>
                    <a:pt x="4498" y="31701"/>
                  </a:lnTo>
                  <a:lnTo>
                    <a:pt x="4290" y="34669"/>
                  </a:lnTo>
                  <a:lnTo>
                    <a:pt x="4082" y="37809"/>
                  </a:lnTo>
                  <a:lnTo>
                    <a:pt x="3865" y="41103"/>
                  </a:lnTo>
                  <a:lnTo>
                    <a:pt x="3648" y="44551"/>
                  </a:lnTo>
                  <a:lnTo>
                    <a:pt x="3421" y="48153"/>
                  </a:lnTo>
                  <a:lnTo>
                    <a:pt x="3204" y="51908"/>
                  </a:lnTo>
                  <a:lnTo>
                    <a:pt x="2978" y="55809"/>
                  </a:lnTo>
                  <a:lnTo>
                    <a:pt x="2761" y="59854"/>
                  </a:lnTo>
                  <a:lnTo>
                    <a:pt x="2544" y="64044"/>
                  </a:lnTo>
                  <a:lnTo>
                    <a:pt x="2326" y="68360"/>
                  </a:lnTo>
                  <a:lnTo>
                    <a:pt x="2109" y="72822"/>
                  </a:lnTo>
                  <a:lnTo>
                    <a:pt x="1901" y="77410"/>
                  </a:lnTo>
                  <a:lnTo>
                    <a:pt x="1702" y="82134"/>
                  </a:lnTo>
                  <a:lnTo>
                    <a:pt x="1503" y="86975"/>
                  </a:lnTo>
                  <a:lnTo>
                    <a:pt x="1313" y="91943"/>
                  </a:lnTo>
                  <a:lnTo>
                    <a:pt x="1132" y="97029"/>
                  </a:lnTo>
                  <a:lnTo>
                    <a:pt x="969" y="102242"/>
                  </a:lnTo>
                  <a:lnTo>
                    <a:pt x="806" y="107554"/>
                  </a:lnTo>
                  <a:lnTo>
                    <a:pt x="661" y="112983"/>
                  </a:lnTo>
                  <a:lnTo>
                    <a:pt x="525" y="118522"/>
                  </a:lnTo>
                  <a:lnTo>
                    <a:pt x="399" y="124160"/>
                  </a:lnTo>
                  <a:lnTo>
                    <a:pt x="290" y="129906"/>
                  </a:lnTo>
                  <a:lnTo>
                    <a:pt x="200" y="135743"/>
                  </a:lnTo>
                  <a:lnTo>
                    <a:pt x="127" y="141679"/>
                  </a:lnTo>
                  <a:lnTo>
                    <a:pt x="64" y="147706"/>
                  </a:lnTo>
                  <a:lnTo>
                    <a:pt x="28" y="153824"/>
                  </a:lnTo>
                  <a:lnTo>
                    <a:pt x="1" y="160023"/>
                  </a:lnTo>
                  <a:lnTo>
                    <a:pt x="1" y="166312"/>
                  </a:lnTo>
                  <a:lnTo>
                    <a:pt x="19" y="172674"/>
                  </a:lnTo>
                  <a:lnTo>
                    <a:pt x="37" y="175886"/>
                  </a:lnTo>
                  <a:lnTo>
                    <a:pt x="64" y="179117"/>
                  </a:lnTo>
                  <a:lnTo>
                    <a:pt x="91" y="182366"/>
                  </a:lnTo>
                  <a:lnTo>
                    <a:pt x="127" y="185633"/>
                  </a:lnTo>
                  <a:lnTo>
                    <a:pt x="173" y="188927"/>
                  </a:lnTo>
                  <a:lnTo>
                    <a:pt x="218" y="192221"/>
                  </a:lnTo>
                  <a:lnTo>
                    <a:pt x="272" y="195542"/>
                  </a:lnTo>
                  <a:lnTo>
                    <a:pt x="335" y="198881"/>
                  </a:lnTo>
                  <a:lnTo>
                    <a:pt x="399" y="202230"/>
                  </a:lnTo>
                  <a:lnTo>
                    <a:pt x="471" y="205605"/>
                  </a:lnTo>
                  <a:lnTo>
                    <a:pt x="553" y="208990"/>
                  </a:lnTo>
                  <a:lnTo>
                    <a:pt x="634" y="212383"/>
                  </a:lnTo>
                  <a:lnTo>
                    <a:pt x="734" y="215795"/>
                  </a:lnTo>
                  <a:lnTo>
                    <a:pt x="833" y="219225"/>
                  </a:lnTo>
                  <a:lnTo>
                    <a:pt x="942" y="222672"/>
                  </a:lnTo>
                  <a:lnTo>
                    <a:pt x="1059" y="226120"/>
                  </a:lnTo>
                  <a:lnTo>
                    <a:pt x="1177" y="229595"/>
                  </a:lnTo>
                  <a:lnTo>
                    <a:pt x="1313" y="233070"/>
                  </a:lnTo>
                  <a:lnTo>
                    <a:pt x="1449" y="236563"/>
                  </a:lnTo>
                  <a:lnTo>
                    <a:pt x="1593" y="240075"/>
                  </a:lnTo>
                  <a:lnTo>
                    <a:pt x="1747" y="243586"/>
                  </a:lnTo>
                  <a:lnTo>
                    <a:pt x="1910" y="247115"/>
                  </a:lnTo>
                  <a:lnTo>
                    <a:pt x="2082" y="250662"/>
                  </a:lnTo>
                  <a:lnTo>
                    <a:pt x="2263" y="254210"/>
                  </a:lnTo>
                  <a:lnTo>
                    <a:pt x="2453" y="257766"/>
                  </a:lnTo>
                  <a:lnTo>
                    <a:pt x="2643" y="261341"/>
                  </a:lnTo>
                  <a:lnTo>
                    <a:pt x="2851" y="264915"/>
                  </a:lnTo>
                  <a:lnTo>
                    <a:pt x="3059" y="268508"/>
                  </a:lnTo>
                  <a:lnTo>
                    <a:pt x="3286" y="272101"/>
                  </a:lnTo>
                  <a:lnTo>
                    <a:pt x="3512" y="275711"/>
                  </a:lnTo>
                  <a:lnTo>
                    <a:pt x="3756" y="279322"/>
                  </a:lnTo>
                  <a:lnTo>
                    <a:pt x="4000" y="282942"/>
                  </a:lnTo>
                  <a:lnTo>
                    <a:pt x="4263" y="286571"/>
                  </a:lnTo>
                  <a:lnTo>
                    <a:pt x="4534" y="290200"/>
                  </a:lnTo>
                  <a:lnTo>
                    <a:pt x="4815" y="293847"/>
                  </a:lnTo>
                  <a:lnTo>
                    <a:pt x="5095" y="297494"/>
                  </a:lnTo>
                  <a:lnTo>
                    <a:pt x="5394" y="301141"/>
                  </a:lnTo>
                  <a:lnTo>
                    <a:pt x="5702" y="304797"/>
                  </a:lnTo>
                  <a:lnTo>
                    <a:pt x="6019" y="308462"/>
                  </a:lnTo>
                  <a:lnTo>
                    <a:pt x="6353" y="312127"/>
                  </a:lnTo>
                  <a:lnTo>
                    <a:pt x="6381" y="312389"/>
                  </a:lnTo>
                  <a:lnTo>
                    <a:pt x="6417" y="312642"/>
                  </a:lnTo>
                  <a:lnTo>
                    <a:pt x="6471" y="312896"/>
                  </a:lnTo>
                  <a:lnTo>
                    <a:pt x="6534" y="313149"/>
                  </a:lnTo>
                  <a:lnTo>
                    <a:pt x="6616" y="313394"/>
                  </a:lnTo>
                  <a:lnTo>
                    <a:pt x="6697" y="313629"/>
                  </a:lnTo>
                  <a:lnTo>
                    <a:pt x="6797" y="313864"/>
                  </a:lnTo>
                  <a:lnTo>
                    <a:pt x="6896" y="314090"/>
                  </a:lnTo>
                  <a:lnTo>
                    <a:pt x="7014" y="314317"/>
                  </a:lnTo>
                  <a:lnTo>
                    <a:pt x="7141" y="314534"/>
                  </a:lnTo>
                  <a:lnTo>
                    <a:pt x="7276" y="314742"/>
                  </a:lnTo>
                  <a:lnTo>
                    <a:pt x="7412" y="314941"/>
                  </a:lnTo>
                  <a:lnTo>
                    <a:pt x="7566" y="315140"/>
                  </a:lnTo>
                  <a:lnTo>
                    <a:pt x="7729" y="315330"/>
                  </a:lnTo>
                  <a:lnTo>
                    <a:pt x="7892" y="315511"/>
                  </a:lnTo>
                  <a:lnTo>
                    <a:pt x="8073" y="315683"/>
                  </a:lnTo>
                  <a:lnTo>
                    <a:pt x="8254" y="315855"/>
                  </a:lnTo>
                  <a:lnTo>
                    <a:pt x="8444" y="316009"/>
                  </a:lnTo>
                  <a:lnTo>
                    <a:pt x="8643" y="316163"/>
                  </a:lnTo>
                  <a:lnTo>
                    <a:pt x="8842" y="316307"/>
                  </a:lnTo>
                  <a:lnTo>
                    <a:pt x="9059" y="316434"/>
                  </a:lnTo>
                  <a:lnTo>
                    <a:pt x="9276" y="316561"/>
                  </a:lnTo>
                  <a:lnTo>
                    <a:pt x="9494" y="316669"/>
                  </a:lnTo>
                  <a:lnTo>
                    <a:pt x="9720" y="316778"/>
                  </a:lnTo>
                  <a:lnTo>
                    <a:pt x="9955" y="316869"/>
                  </a:lnTo>
                  <a:lnTo>
                    <a:pt x="10190" y="316959"/>
                  </a:lnTo>
                  <a:lnTo>
                    <a:pt x="10435" y="317031"/>
                  </a:lnTo>
                  <a:lnTo>
                    <a:pt x="10679" y="317095"/>
                  </a:lnTo>
                  <a:lnTo>
                    <a:pt x="10932" y="317140"/>
                  </a:lnTo>
                  <a:lnTo>
                    <a:pt x="11186" y="317185"/>
                  </a:lnTo>
                  <a:lnTo>
                    <a:pt x="11448" y="317212"/>
                  </a:lnTo>
                  <a:lnTo>
                    <a:pt x="11711" y="317231"/>
                  </a:lnTo>
                  <a:lnTo>
                    <a:pt x="14398" y="317339"/>
                  </a:lnTo>
                  <a:lnTo>
                    <a:pt x="17575" y="317466"/>
                  </a:lnTo>
                  <a:lnTo>
                    <a:pt x="21882" y="317620"/>
                  </a:lnTo>
                  <a:lnTo>
                    <a:pt x="27267" y="317819"/>
                  </a:lnTo>
                  <a:lnTo>
                    <a:pt x="33647" y="318036"/>
                  </a:lnTo>
                  <a:lnTo>
                    <a:pt x="40968" y="318280"/>
                  </a:lnTo>
                  <a:lnTo>
                    <a:pt x="49166" y="318534"/>
                  </a:lnTo>
                  <a:lnTo>
                    <a:pt x="49619" y="318534"/>
                  </a:lnTo>
                  <a:lnTo>
                    <a:pt x="49900" y="318506"/>
                  </a:lnTo>
                  <a:lnTo>
                    <a:pt x="50171" y="318479"/>
                  </a:lnTo>
                  <a:lnTo>
                    <a:pt x="50442" y="318425"/>
                  </a:lnTo>
                  <a:lnTo>
                    <a:pt x="50705" y="318371"/>
                  </a:lnTo>
                  <a:lnTo>
                    <a:pt x="50967" y="318298"/>
                  </a:lnTo>
                  <a:lnTo>
                    <a:pt x="51221" y="318208"/>
                  </a:lnTo>
                  <a:lnTo>
                    <a:pt x="51474" y="318117"/>
                  </a:lnTo>
                  <a:lnTo>
                    <a:pt x="51718" y="318009"/>
                  </a:lnTo>
                  <a:lnTo>
                    <a:pt x="51963" y="317891"/>
                  </a:lnTo>
                  <a:lnTo>
                    <a:pt x="52189" y="317755"/>
                  </a:lnTo>
                  <a:lnTo>
                    <a:pt x="52415" y="317620"/>
                  </a:lnTo>
                  <a:lnTo>
                    <a:pt x="52632" y="317466"/>
                  </a:lnTo>
                  <a:lnTo>
                    <a:pt x="52841" y="317303"/>
                  </a:lnTo>
                  <a:lnTo>
                    <a:pt x="53049" y="317131"/>
                  </a:lnTo>
                  <a:lnTo>
                    <a:pt x="53239" y="316959"/>
                  </a:lnTo>
                  <a:lnTo>
                    <a:pt x="53429" y="316769"/>
                  </a:lnTo>
                  <a:lnTo>
                    <a:pt x="53601" y="316570"/>
                  </a:lnTo>
                  <a:lnTo>
                    <a:pt x="53773" y="316362"/>
                  </a:lnTo>
                  <a:lnTo>
                    <a:pt x="53927" y="316154"/>
                  </a:lnTo>
                  <a:lnTo>
                    <a:pt x="54080" y="315927"/>
                  </a:lnTo>
                  <a:lnTo>
                    <a:pt x="54216" y="315701"/>
                  </a:lnTo>
                  <a:lnTo>
                    <a:pt x="54343" y="315466"/>
                  </a:lnTo>
                  <a:lnTo>
                    <a:pt x="54460" y="315222"/>
                  </a:lnTo>
                  <a:lnTo>
                    <a:pt x="54560" y="314977"/>
                  </a:lnTo>
                  <a:lnTo>
                    <a:pt x="54660" y="314724"/>
                  </a:lnTo>
                  <a:lnTo>
                    <a:pt x="54741" y="314461"/>
                  </a:lnTo>
                  <a:lnTo>
                    <a:pt x="54804" y="314199"/>
                  </a:lnTo>
                  <a:lnTo>
                    <a:pt x="54859" y="313927"/>
                  </a:lnTo>
                  <a:lnTo>
                    <a:pt x="54904" y="313656"/>
                  </a:lnTo>
                  <a:lnTo>
                    <a:pt x="54931" y="313375"/>
                  </a:lnTo>
                  <a:lnTo>
                    <a:pt x="54949" y="313086"/>
                  </a:lnTo>
                  <a:lnTo>
                    <a:pt x="54949" y="312796"/>
                  </a:lnTo>
                  <a:lnTo>
                    <a:pt x="54940" y="312516"/>
                  </a:lnTo>
                  <a:lnTo>
                    <a:pt x="54913" y="312235"/>
                  </a:lnTo>
                  <a:lnTo>
                    <a:pt x="54868" y="311955"/>
                  </a:lnTo>
                  <a:lnTo>
                    <a:pt x="54813" y="311683"/>
                  </a:lnTo>
                  <a:lnTo>
                    <a:pt x="54750" y="311412"/>
                  </a:lnTo>
                  <a:lnTo>
                    <a:pt x="54669" y="311149"/>
                  </a:lnTo>
                  <a:lnTo>
                    <a:pt x="54578" y="310887"/>
                  </a:lnTo>
                  <a:lnTo>
                    <a:pt x="54469" y="310642"/>
                  </a:lnTo>
                  <a:lnTo>
                    <a:pt x="54352" y="310389"/>
                  </a:lnTo>
                  <a:lnTo>
                    <a:pt x="54225" y="310154"/>
                  </a:lnTo>
                  <a:lnTo>
                    <a:pt x="54089" y="309919"/>
                  </a:lnTo>
                  <a:lnTo>
                    <a:pt x="53936" y="309692"/>
                  </a:lnTo>
                  <a:lnTo>
                    <a:pt x="53773" y="309475"/>
                  </a:lnTo>
                  <a:lnTo>
                    <a:pt x="53601" y="309267"/>
                  </a:lnTo>
                  <a:lnTo>
                    <a:pt x="53429" y="309068"/>
                  </a:lnTo>
                  <a:lnTo>
                    <a:pt x="53239" y="308878"/>
                  </a:lnTo>
                  <a:lnTo>
                    <a:pt x="53040" y="308697"/>
                  </a:lnTo>
                  <a:lnTo>
                    <a:pt x="52832" y="308525"/>
                  </a:lnTo>
                  <a:lnTo>
                    <a:pt x="52614" y="308362"/>
                  </a:lnTo>
                  <a:lnTo>
                    <a:pt x="52388" y="308208"/>
                  </a:lnTo>
                  <a:lnTo>
                    <a:pt x="52162" y="308063"/>
                  </a:lnTo>
                  <a:lnTo>
                    <a:pt x="51918" y="307928"/>
                  </a:lnTo>
                  <a:lnTo>
                    <a:pt x="51673" y="307810"/>
                  </a:lnTo>
                  <a:lnTo>
                    <a:pt x="51420" y="307701"/>
                  </a:lnTo>
                  <a:lnTo>
                    <a:pt x="51166" y="307611"/>
                  </a:lnTo>
                  <a:lnTo>
                    <a:pt x="50904" y="307520"/>
                  </a:lnTo>
                  <a:lnTo>
                    <a:pt x="50633" y="307457"/>
                  </a:lnTo>
                  <a:lnTo>
                    <a:pt x="50352" y="307394"/>
                  </a:lnTo>
                  <a:lnTo>
                    <a:pt x="50080" y="307348"/>
                  </a:lnTo>
                  <a:lnTo>
                    <a:pt x="49791" y="307321"/>
                  </a:lnTo>
                  <a:lnTo>
                    <a:pt x="49501" y="307303"/>
                  </a:lnTo>
                  <a:lnTo>
                    <a:pt x="44044" y="307131"/>
                  </a:lnTo>
                  <a:lnTo>
                    <a:pt x="38950" y="306968"/>
                  </a:lnTo>
                  <a:lnTo>
                    <a:pt x="29936" y="306670"/>
                  </a:lnTo>
                  <a:lnTo>
                    <a:pt x="22606" y="306407"/>
                  </a:lnTo>
                  <a:lnTo>
                    <a:pt x="17104" y="306199"/>
                  </a:lnTo>
                  <a:lnTo>
                    <a:pt x="16670" y="301077"/>
                  </a:lnTo>
                  <a:lnTo>
                    <a:pt x="16253" y="295955"/>
                  </a:lnTo>
                  <a:lnTo>
                    <a:pt x="15855" y="290851"/>
                  </a:lnTo>
                  <a:lnTo>
                    <a:pt x="15475" y="285765"/>
                  </a:lnTo>
                  <a:lnTo>
                    <a:pt x="15475" y="285765"/>
                  </a:lnTo>
                  <a:lnTo>
                    <a:pt x="20190" y="285928"/>
                  </a:lnTo>
                  <a:lnTo>
                    <a:pt x="26090" y="286136"/>
                  </a:lnTo>
                  <a:lnTo>
                    <a:pt x="33095" y="286372"/>
                  </a:lnTo>
                  <a:lnTo>
                    <a:pt x="41149" y="286625"/>
                  </a:lnTo>
                  <a:lnTo>
                    <a:pt x="50162" y="286897"/>
                  </a:lnTo>
                  <a:lnTo>
                    <a:pt x="60062" y="287177"/>
                  </a:lnTo>
                  <a:lnTo>
                    <a:pt x="70786" y="287458"/>
                  </a:lnTo>
                  <a:lnTo>
                    <a:pt x="76433" y="287602"/>
                  </a:lnTo>
                  <a:lnTo>
                    <a:pt x="82251" y="287738"/>
                  </a:lnTo>
                  <a:lnTo>
                    <a:pt x="88233" y="287883"/>
                  </a:lnTo>
                  <a:lnTo>
                    <a:pt x="94378" y="288010"/>
                  </a:lnTo>
                  <a:lnTo>
                    <a:pt x="100667" y="288145"/>
                  </a:lnTo>
                  <a:lnTo>
                    <a:pt x="107101" y="288272"/>
                  </a:lnTo>
                  <a:lnTo>
                    <a:pt x="113662" y="288390"/>
                  </a:lnTo>
                  <a:lnTo>
                    <a:pt x="120341" y="288498"/>
                  </a:lnTo>
                  <a:lnTo>
                    <a:pt x="127137" y="288607"/>
                  </a:lnTo>
                  <a:lnTo>
                    <a:pt x="134033" y="288707"/>
                  </a:lnTo>
                  <a:lnTo>
                    <a:pt x="141019" y="288797"/>
                  </a:lnTo>
                  <a:lnTo>
                    <a:pt x="148096" y="288878"/>
                  </a:lnTo>
                  <a:lnTo>
                    <a:pt x="155236" y="288951"/>
                  </a:lnTo>
                  <a:lnTo>
                    <a:pt x="162448" y="289005"/>
                  </a:lnTo>
                  <a:lnTo>
                    <a:pt x="169715" y="289059"/>
                  </a:lnTo>
                  <a:lnTo>
                    <a:pt x="177027" y="289087"/>
                  </a:lnTo>
                  <a:lnTo>
                    <a:pt x="184384" y="289114"/>
                  </a:lnTo>
                  <a:lnTo>
                    <a:pt x="191759" y="289123"/>
                  </a:lnTo>
                  <a:lnTo>
                    <a:pt x="199135" y="289114"/>
                  </a:lnTo>
                  <a:lnTo>
                    <a:pt x="206492" y="289087"/>
                  </a:lnTo>
                  <a:lnTo>
                    <a:pt x="213804" y="289059"/>
                  </a:lnTo>
                  <a:lnTo>
                    <a:pt x="221071" y="289005"/>
                  </a:lnTo>
                  <a:lnTo>
                    <a:pt x="228283" y="288951"/>
                  </a:lnTo>
                  <a:lnTo>
                    <a:pt x="235423" y="288878"/>
                  </a:lnTo>
                  <a:lnTo>
                    <a:pt x="242500" y="288797"/>
                  </a:lnTo>
                  <a:lnTo>
                    <a:pt x="249486" y="288707"/>
                  </a:lnTo>
                  <a:lnTo>
                    <a:pt x="256382" y="288607"/>
                  </a:lnTo>
                  <a:lnTo>
                    <a:pt x="263178" y="288498"/>
                  </a:lnTo>
                  <a:lnTo>
                    <a:pt x="269856" y="288390"/>
                  </a:lnTo>
                  <a:lnTo>
                    <a:pt x="276417" y="288272"/>
                  </a:lnTo>
                  <a:lnTo>
                    <a:pt x="282851" y="288145"/>
                  </a:lnTo>
                  <a:lnTo>
                    <a:pt x="289141" y="288010"/>
                  </a:lnTo>
                  <a:lnTo>
                    <a:pt x="295285" y="287883"/>
                  </a:lnTo>
                  <a:lnTo>
                    <a:pt x="301267" y="287738"/>
                  </a:lnTo>
                  <a:lnTo>
                    <a:pt x="307086" y="287602"/>
                  </a:lnTo>
                  <a:lnTo>
                    <a:pt x="312733" y="287458"/>
                  </a:lnTo>
                  <a:lnTo>
                    <a:pt x="323447" y="287177"/>
                  </a:lnTo>
                  <a:lnTo>
                    <a:pt x="333357" y="286897"/>
                  </a:lnTo>
                  <a:lnTo>
                    <a:pt x="342370" y="286625"/>
                  </a:lnTo>
                  <a:lnTo>
                    <a:pt x="350415" y="286372"/>
                  </a:lnTo>
                  <a:lnTo>
                    <a:pt x="357428" y="286136"/>
                  </a:lnTo>
                  <a:lnTo>
                    <a:pt x="363329" y="285928"/>
                  </a:lnTo>
                  <a:lnTo>
                    <a:pt x="368043" y="285765"/>
                  </a:lnTo>
                  <a:lnTo>
                    <a:pt x="367663" y="290851"/>
                  </a:lnTo>
                  <a:lnTo>
                    <a:pt x="367265" y="295955"/>
                  </a:lnTo>
                  <a:lnTo>
                    <a:pt x="366849" y="301077"/>
                  </a:lnTo>
                  <a:lnTo>
                    <a:pt x="366414" y="306199"/>
                  </a:lnTo>
                  <a:lnTo>
                    <a:pt x="362107" y="306362"/>
                  </a:lnTo>
                  <a:lnTo>
                    <a:pt x="356578" y="306561"/>
                  </a:lnTo>
                  <a:lnTo>
                    <a:pt x="349899" y="306787"/>
                  </a:lnTo>
                  <a:lnTo>
                    <a:pt x="342144" y="307041"/>
                  </a:lnTo>
                  <a:lnTo>
                    <a:pt x="333384" y="307321"/>
                  </a:lnTo>
                  <a:lnTo>
                    <a:pt x="323692" y="307602"/>
                  </a:lnTo>
                  <a:lnTo>
                    <a:pt x="318516" y="307747"/>
                  </a:lnTo>
                  <a:lnTo>
                    <a:pt x="313140" y="307891"/>
                  </a:lnTo>
                  <a:lnTo>
                    <a:pt x="307566" y="308036"/>
                  </a:lnTo>
                  <a:lnTo>
                    <a:pt x="301810" y="308181"/>
                  </a:lnTo>
                  <a:lnTo>
                    <a:pt x="295874" y="308317"/>
                  </a:lnTo>
                  <a:lnTo>
                    <a:pt x="289765" y="308452"/>
                  </a:lnTo>
                  <a:lnTo>
                    <a:pt x="283503" y="308588"/>
                  </a:lnTo>
                  <a:lnTo>
                    <a:pt x="277087" y="308715"/>
                  </a:lnTo>
                  <a:lnTo>
                    <a:pt x="270535" y="308842"/>
                  </a:lnTo>
                  <a:lnTo>
                    <a:pt x="263848" y="308959"/>
                  </a:lnTo>
                  <a:lnTo>
                    <a:pt x="257033" y="309068"/>
                  </a:lnTo>
                  <a:lnTo>
                    <a:pt x="250110" y="309167"/>
                  </a:lnTo>
                  <a:lnTo>
                    <a:pt x="243088" y="309258"/>
                  </a:lnTo>
                  <a:lnTo>
                    <a:pt x="235966" y="309348"/>
                  </a:lnTo>
                  <a:lnTo>
                    <a:pt x="228754" y="309421"/>
                  </a:lnTo>
                  <a:lnTo>
                    <a:pt x="221478" y="309475"/>
                  </a:lnTo>
                  <a:lnTo>
                    <a:pt x="214121" y="309529"/>
                  </a:lnTo>
                  <a:lnTo>
                    <a:pt x="206718" y="309566"/>
                  </a:lnTo>
                  <a:lnTo>
                    <a:pt x="199252" y="309584"/>
                  </a:lnTo>
                  <a:lnTo>
                    <a:pt x="191759" y="309593"/>
                  </a:lnTo>
                  <a:lnTo>
                    <a:pt x="185017" y="309593"/>
                  </a:lnTo>
                  <a:lnTo>
                    <a:pt x="178203" y="309566"/>
                  </a:lnTo>
                  <a:lnTo>
                    <a:pt x="171326" y="309538"/>
                  </a:lnTo>
                  <a:lnTo>
                    <a:pt x="164385" y="309493"/>
                  </a:lnTo>
                  <a:lnTo>
                    <a:pt x="157389" y="309439"/>
                  </a:lnTo>
                  <a:lnTo>
                    <a:pt x="150331" y="309376"/>
                  </a:lnTo>
                  <a:lnTo>
                    <a:pt x="143218" y="309294"/>
                  </a:lnTo>
                  <a:lnTo>
                    <a:pt x="136042" y="309213"/>
                  </a:lnTo>
                  <a:lnTo>
                    <a:pt x="128820" y="309104"/>
                  </a:lnTo>
                  <a:lnTo>
                    <a:pt x="121535" y="308995"/>
                  </a:lnTo>
                  <a:lnTo>
                    <a:pt x="114205" y="308869"/>
                  </a:lnTo>
                  <a:lnTo>
                    <a:pt x="106830" y="308733"/>
                  </a:lnTo>
                  <a:lnTo>
                    <a:pt x="99400" y="308579"/>
                  </a:lnTo>
                  <a:lnTo>
                    <a:pt x="91925" y="308416"/>
                  </a:lnTo>
                  <a:lnTo>
                    <a:pt x="84405" y="308244"/>
                  </a:lnTo>
                  <a:lnTo>
                    <a:pt x="76840" y="308063"/>
                  </a:lnTo>
                  <a:lnTo>
                    <a:pt x="76695" y="308063"/>
                  </a:lnTo>
                  <a:lnTo>
                    <a:pt x="76405" y="308072"/>
                  </a:lnTo>
                  <a:lnTo>
                    <a:pt x="76125" y="308091"/>
                  </a:lnTo>
                  <a:lnTo>
                    <a:pt x="75853" y="308127"/>
                  </a:lnTo>
                  <a:lnTo>
                    <a:pt x="75582" y="308172"/>
                  </a:lnTo>
                  <a:lnTo>
                    <a:pt x="75310" y="308235"/>
                  </a:lnTo>
                  <a:lnTo>
                    <a:pt x="75048" y="308308"/>
                  </a:lnTo>
                  <a:lnTo>
                    <a:pt x="74795" y="308389"/>
                  </a:lnTo>
                  <a:lnTo>
                    <a:pt x="74541" y="308489"/>
                  </a:lnTo>
                  <a:lnTo>
                    <a:pt x="74297" y="308597"/>
                  </a:lnTo>
                  <a:lnTo>
                    <a:pt x="74062" y="308715"/>
                  </a:lnTo>
                  <a:lnTo>
                    <a:pt x="73826" y="308851"/>
                  </a:lnTo>
                  <a:lnTo>
                    <a:pt x="73600" y="308986"/>
                  </a:lnTo>
                  <a:lnTo>
                    <a:pt x="73383" y="309140"/>
                  </a:lnTo>
                  <a:lnTo>
                    <a:pt x="73166" y="309303"/>
                  </a:lnTo>
                  <a:lnTo>
                    <a:pt x="72967" y="309475"/>
                  </a:lnTo>
                  <a:lnTo>
                    <a:pt x="72777" y="309656"/>
                  </a:lnTo>
                  <a:lnTo>
                    <a:pt x="72587" y="309846"/>
                  </a:lnTo>
                  <a:lnTo>
                    <a:pt x="72406" y="310045"/>
                  </a:lnTo>
                  <a:lnTo>
                    <a:pt x="72243" y="310253"/>
                  </a:lnTo>
                  <a:lnTo>
                    <a:pt x="72089" y="310461"/>
                  </a:lnTo>
                  <a:lnTo>
                    <a:pt x="71935" y="310688"/>
                  </a:lnTo>
                  <a:lnTo>
                    <a:pt x="71799" y="310914"/>
                  </a:lnTo>
                  <a:lnTo>
                    <a:pt x="71673" y="311149"/>
                  </a:lnTo>
                  <a:lnTo>
                    <a:pt x="71555" y="311394"/>
                  </a:lnTo>
                  <a:lnTo>
                    <a:pt x="71455" y="311647"/>
                  </a:lnTo>
                  <a:lnTo>
                    <a:pt x="71365" y="311900"/>
                  </a:lnTo>
                  <a:lnTo>
                    <a:pt x="71283" y="312163"/>
                  </a:lnTo>
                  <a:lnTo>
                    <a:pt x="71211" y="312425"/>
                  </a:lnTo>
                  <a:lnTo>
                    <a:pt x="71157" y="312697"/>
                  </a:lnTo>
                  <a:lnTo>
                    <a:pt x="71121" y="312977"/>
                  </a:lnTo>
                  <a:lnTo>
                    <a:pt x="71084" y="313258"/>
                  </a:lnTo>
                  <a:lnTo>
                    <a:pt x="71075" y="313538"/>
                  </a:lnTo>
                  <a:lnTo>
                    <a:pt x="71075" y="313828"/>
                  </a:lnTo>
                  <a:lnTo>
                    <a:pt x="71093" y="314117"/>
                  </a:lnTo>
                  <a:lnTo>
                    <a:pt x="71121" y="314398"/>
                  </a:lnTo>
                  <a:lnTo>
                    <a:pt x="71157" y="314669"/>
                  </a:lnTo>
                  <a:lnTo>
                    <a:pt x="71220" y="314950"/>
                  </a:lnTo>
                  <a:lnTo>
                    <a:pt x="71283" y="315212"/>
                  </a:lnTo>
                  <a:lnTo>
                    <a:pt x="71365" y="315475"/>
                  </a:lnTo>
                  <a:lnTo>
                    <a:pt x="71464" y="315737"/>
                  </a:lnTo>
                  <a:lnTo>
                    <a:pt x="71573" y="315991"/>
                  </a:lnTo>
                  <a:lnTo>
                    <a:pt x="71691" y="316235"/>
                  </a:lnTo>
                  <a:lnTo>
                    <a:pt x="71817" y="316470"/>
                  </a:lnTo>
                  <a:lnTo>
                    <a:pt x="71953" y="316706"/>
                  </a:lnTo>
                  <a:lnTo>
                    <a:pt x="72107" y="316923"/>
                  </a:lnTo>
                  <a:lnTo>
                    <a:pt x="72270" y="317140"/>
                  </a:lnTo>
                  <a:lnTo>
                    <a:pt x="72442" y="317348"/>
                  </a:lnTo>
                  <a:lnTo>
                    <a:pt x="72623" y="317547"/>
                  </a:lnTo>
                  <a:lnTo>
                    <a:pt x="72813" y="317737"/>
                  </a:lnTo>
                  <a:lnTo>
                    <a:pt x="73012" y="317918"/>
                  </a:lnTo>
                  <a:lnTo>
                    <a:pt x="73220" y="318090"/>
                  </a:lnTo>
                  <a:lnTo>
                    <a:pt x="73437" y="318253"/>
                  </a:lnTo>
                  <a:lnTo>
                    <a:pt x="73663" y="318407"/>
                  </a:lnTo>
                  <a:lnTo>
                    <a:pt x="73890" y="318552"/>
                  </a:lnTo>
                  <a:lnTo>
                    <a:pt x="74134" y="318678"/>
                  </a:lnTo>
                  <a:lnTo>
                    <a:pt x="74378" y="318796"/>
                  </a:lnTo>
                  <a:lnTo>
                    <a:pt x="74632" y="318905"/>
                  </a:lnTo>
                  <a:lnTo>
                    <a:pt x="74885" y="318995"/>
                  </a:lnTo>
                  <a:lnTo>
                    <a:pt x="75157" y="319086"/>
                  </a:lnTo>
                  <a:lnTo>
                    <a:pt x="75419" y="319149"/>
                  </a:lnTo>
                  <a:lnTo>
                    <a:pt x="75700" y="319203"/>
                  </a:lnTo>
                  <a:lnTo>
                    <a:pt x="75980" y="319249"/>
                  </a:lnTo>
                  <a:lnTo>
                    <a:pt x="76261" y="319276"/>
                  </a:lnTo>
                  <a:lnTo>
                    <a:pt x="76550" y="319294"/>
                  </a:lnTo>
                  <a:lnTo>
                    <a:pt x="86107" y="319529"/>
                  </a:lnTo>
                  <a:lnTo>
                    <a:pt x="95599" y="319737"/>
                  </a:lnTo>
                  <a:lnTo>
                    <a:pt x="105011" y="319936"/>
                  </a:lnTo>
                  <a:lnTo>
                    <a:pt x="114350" y="320108"/>
                  </a:lnTo>
                  <a:lnTo>
                    <a:pt x="123617" y="320262"/>
                  </a:lnTo>
                  <a:lnTo>
                    <a:pt x="132793" y="320407"/>
                  </a:lnTo>
                  <a:lnTo>
                    <a:pt x="141879" y="320525"/>
                  </a:lnTo>
                  <a:lnTo>
                    <a:pt x="150883" y="320624"/>
                  </a:lnTo>
                  <a:lnTo>
                    <a:pt x="150466" y="321439"/>
                  </a:lnTo>
                  <a:lnTo>
                    <a:pt x="150050" y="322253"/>
                  </a:lnTo>
                  <a:lnTo>
                    <a:pt x="149625" y="323058"/>
                  </a:lnTo>
                  <a:lnTo>
                    <a:pt x="149200" y="323864"/>
                  </a:lnTo>
                  <a:lnTo>
                    <a:pt x="148774" y="324660"/>
                  </a:lnTo>
                  <a:lnTo>
                    <a:pt x="148340" y="325447"/>
                  </a:lnTo>
                  <a:lnTo>
                    <a:pt x="147905" y="326226"/>
                  </a:lnTo>
                  <a:lnTo>
                    <a:pt x="147471" y="327004"/>
                  </a:lnTo>
                  <a:lnTo>
                    <a:pt x="146593" y="328533"/>
                  </a:lnTo>
                  <a:lnTo>
                    <a:pt x="145706" y="330036"/>
                  </a:lnTo>
                  <a:lnTo>
                    <a:pt x="144802" y="331511"/>
                  </a:lnTo>
                  <a:lnTo>
                    <a:pt x="143897" y="332959"/>
                  </a:lnTo>
                  <a:lnTo>
                    <a:pt x="142992" y="334388"/>
                  </a:lnTo>
                  <a:lnTo>
                    <a:pt x="142078" y="335782"/>
                  </a:lnTo>
                  <a:lnTo>
                    <a:pt x="141155" y="337157"/>
                  </a:lnTo>
                  <a:lnTo>
                    <a:pt x="140222" y="338506"/>
                  </a:lnTo>
                  <a:lnTo>
                    <a:pt x="139299" y="339827"/>
                  </a:lnTo>
                  <a:lnTo>
                    <a:pt x="138367" y="341121"/>
                  </a:lnTo>
                  <a:lnTo>
                    <a:pt x="137435" y="342388"/>
                  </a:lnTo>
                  <a:lnTo>
                    <a:pt x="136494" y="343628"/>
                  </a:lnTo>
                  <a:lnTo>
                    <a:pt x="135562" y="344850"/>
                  </a:lnTo>
                  <a:lnTo>
                    <a:pt x="134630" y="346035"/>
                  </a:lnTo>
                  <a:lnTo>
                    <a:pt x="133698" y="347202"/>
                  </a:lnTo>
                  <a:lnTo>
                    <a:pt x="132766" y="348343"/>
                  </a:lnTo>
                  <a:lnTo>
                    <a:pt x="131843" y="349456"/>
                  </a:lnTo>
                  <a:lnTo>
                    <a:pt x="130920" y="350542"/>
                  </a:lnTo>
                  <a:lnTo>
                    <a:pt x="129997" y="351600"/>
                  </a:lnTo>
                  <a:lnTo>
                    <a:pt x="129083" y="352641"/>
                  </a:lnTo>
                  <a:lnTo>
                    <a:pt x="128178" y="353655"/>
                  </a:lnTo>
                  <a:lnTo>
                    <a:pt x="127282" y="354632"/>
                  </a:lnTo>
                  <a:lnTo>
                    <a:pt x="126386" y="355591"/>
                  </a:lnTo>
                  <a:lnTo>
                    <a:pt x="125508" y="356523"/>
                  </a:lnTo>
                  <a:lnTo>
                    <a:pt x="124630" y="357437"/>
                  </a:lnTo>
                  <a:lnTo>
                    <a:pt x="123770" y="358315"/>
                  </a:lnTo>
                  <a:lnTo>
                    <a:pt x="122920" y="359166"/>
                  </a:lnTo>
                  <a:lnTo>
                    <a:pt x="122078" y="359998"/>
                  </a:lnTo>
                  <a:lnTo>
                    <a:pt x="121255" y="360804"/>
                  </a:lnTo>
                  <a:lnTo>
                    <a:pt x="120440" y="361582"/>
                  </a:lnTo>
                  <a:lnTo>
                    <a:pt x="119644" y="362333"/>
                  </a:lnTo>
                  <a:lnTo>
                    <a:pt x="118857" y="363066"/>
                  </a:lnTo>
                  <a:lnTo>
                    <a:pt x="118087" y="363763"/>
                  </a:lnTo>
                  <a:lnTo>
                    <a:pt x="117336" y="364442"/>
                  </a:lnTo>
                  <a:lnTo>
                    <a:pt x="116603" y="365093"/>
                  </a:lnTo>
                  <a:lnTo>
                    <a:pt x="115888" y="365718"/>
                  </a:lnTo>
                  <a:lnTo>
                    <a:pt x="115192" y="366324"/>
                  </a:lnTo>
                  <a:lnTo>
                    <a:pt x="114522" y="366894"/>
                  </a:lnTo>
                  <a:lnTo>
                    <a:pt x="113861" y="367446"/>
                  </a:lnTo>
                  <a:lnTo>
                    <a:pt x="113228" y="367971"/>
                  </a:lnTo>
                  <a:lnTo>
                    <a:pt x="112033" y="368939"/>
                  </a:lnTo>
                  <a:lnTo>
                    <a:pt x="110929" y="369808"/>
                  </a:lnTo>
                  <a:lnTo>
                    <a:pt x="109925" y="370586"/>
                  </a:lnTo>
                  <a:lnTo>
                    <a:pt x="109038" y="371247"/>
                  </a:lnTo>
                  <a:lnTo>
                    <a:pt x="108260" y="371817"/>
                  </a:lnTo>
                  <a:lnTo>
                    <a:pt x="107608" y="372288"/>
                  </a:lnTo>
                  <a:lnTo>
                    <a:pt x="107083" y="372650"/>
                  </a:lnTo>
                  <a:lnTo>
                    <a:pt x="106694" y="372921"/>
                  </a:lnTo>
                  <a:lnTo>
                    <a:pt x="106341" y="373156"/>
                  </a:lnTo>
                  <a:lnTo>
                    <a:pt x="106142" y="373283"/>
                  </a:lnTo>
                  <a:lnTo>
                    <a:pt x="105952" y="373419"/>
                  </a:lnTo>
                  <a:lnTo>
                    <a:pt x="105771" y="373564"/>
                  </a:lnTo>
                  <a:lnTo>
                    <a:pt x="105599" y="373708"/>
                  </a:lnTo>
                  <a:lnTo>
                    <a:pt x="105436" y="373862"/>
                  </a:lnTo>
                  <a:lnTo>
                    <a:pt x="105273" y="374025"/>
                  </a:lnTo>
                  <a:lnTo>
                    <a:pt x="105119" y="374188"/>
                  </a:lnTo>
                  <a:lnTo>
                    <a:pt x="104975" y="374369"/>
                  </a:lnTo>
                  <a:lnTo>
                    <a:pt x="104839" y="374541"/>
                  </a:lnTo>
                  <a:lnTo>
                    <a:pt x="104703" y="374722"/>
                  </a:lnTo>
                  <a:lnTo>
                    <a:pt x="104586" y="374912"/>
                  </a:lnTo>
                  <a:lnTo>
                    <a:pt x="104468" y="375102"/>
                  </a:lnTo>
                  <a:lnTo>
                    <a:pt x="104359" y="375301"/>
                  </a:lnTo>
                  <a:lnTo>
                    <a:pt x="104260" y="375500"/>
                  </a:lnTo>
                  <a:lnTo>
                    <a:pt x="104169" y="375699"/>
                  </a:lnTo>
                  <a:lnTo>
                    <a:pt x="104088" y="375907"/>
                  </a:lnTo>
                  <a:lnTo>
                    <a:pt x="104015" y="376116"/>
                  </a:lnTo>
                  <a:lnTo>
                    <a:pt x="103943" y="376333"/>
                  </a:lnTo>
                  <a:lnTo>
                    <a:pt x="103889" y="376550"/>
                  </a:lnTo>
                  <a:lnTo>
                    <a:pt x="103834" y="376767"/>
                  </a:lnTo>
                  <a:lnTo>
                    <a:pt x="103798" y="376984"/>
                  </a:lnTo>
                  <a:lnTo>
                    <a:pt x="103762" y="377201"/>
                  </a:lnTo>
                  <a:lnTo>
                    <a:pt x="103744" y="377428"/>
                  </a:lnTo>
                  <a:lnTo>
                    <a:pt x="103726" y="377654"/>
                  </a:lnTo>
                  <a:lnTo>
                    <a:pt x="103726" y="377880"/>
                  </a:lnTo>
                  <a:lnTo>
                    <a:pt x="103726" y="378106"/>
                  </a:lnTo>
                  <a:lnTo>
                    <a:pt x="103735" y="378333"/>
                  </a:lnTo>
                  <a:lnTo>
                    <a:pt x="103762" y="378559"/>
                  </a:lnTo>
                  <a:lnTo>
                    <a:pt x="103789" y="378785"/>
                  </a:lnTo>
                  <a:lnTo>
                    <a:pt x="103834" y="379011"/>
                  </a:lnTo>
                  <a:lnTo>
                    <a:pt x="103880" y="379238"/>
                  </a:lnTo>
                  <a:lnTo>
                    <a:pt x="103943" y="379464"/>
                  </a:lnTo>
                  <a:lnTo>
                    <a:pt x="104015" y="379690"/>
                  </a:lnTo>
                  <a:lnTo>
                    <a:pt x="104088" y="379907"/>
                  </a:lnTo>
                  <a:lnTo>
                    <a:pt x="104178" y="380115"/>
                  </a:lnTo>
                  <a:lnTo>
                    <a:pt x="104269" y="380333"/>
                  </a:lnTo>
                  <a:lnTo>
                    <a:pt x="104377" y="380532"/>
                  </a:lnTo>
                  <a:lnTo>
                    <a:pt x="104486" y="380731"/>
                  </a:lnTo>
                  <a:lnTo>
                    <a:pt x="104604" y="380921"/>
                  </a:lnTo>
                  <a:lnTo>
                    <a:pt x="104730" y="381111"/>
                  </a:lnTo>
                  <a:lnTo>
                    <a:pt x="104866" y="381292"/>
                  </a:lnTo>
                  <a:lnTo>
                    <a:pt x="105002" y="381473"/>
                  </a:lnTo>
                  <a:lnTo>
                    <a:pt x="105147" y="381636"/>
                  </a:lnTo>
                  <a:lnTo>
                    <a:pt x="105300" y="381808"/>
                  </a:lnTo>
                  <a:lnTo>
                    <a:pt x="105454" y="381962"/>
                  </a:lnTo>
                  <a:lnTo>
                    <a:pt x="105617" y="382115"/>
                  </a:lnTo>
                  <a:lnTo>
                    <a:pt x="105789" y="382251"/>
                  </a:lnTo>
                  <a:lnTo>
                    <a:pt x="105970" y="382396"/>
                  </a:lnTo>
                  <a:lnTo>
                    <a:pt x="106151" y="382523"/>
                  </a:lnTo>
                  <a:lnTo>
                    <a:pt x="106332" y="382649"/>
                  </a:lnTo>
                  <a:lnTo>
                    <a:pt x="106522" y="382758"/>
                  </a:lnTo>
                  <a:lnTo>
                    <a:pt x="106721" y="382866"/>
                  </a:lnTo>
                  <a:lnTo>
                    <a:pt x="106920" y="382966"/>
                  </a:lnTo>
                  <a:lnTo>
                    <a:pt x="107119" y="383066"/>
                  </a:lnTo>
                  <a:lnTo>
                    <a:pt x="107328" y="383147"/>
                  </a:lnTo>
                  <a:lnTo>
                    <a:pt x="107545" y="383219"/>
                  </a:lnTo>
                  <a:lnTo>
                    <a:pt x="107753" y="383292"/>
                  </a:lnTo>
                  <a:lnTo>
                    <a:pt x="107979" y="383346"/>
                  </a:lnTo>
                  <a:lnTo>
                    <a:pt x="108196" y="383400"/>
                  </a:lnTo>
                  <a:lnTo>
                    <a:pt x="108423" y="383446"/>
                  </a:lnTo>
                  <a:lnTo>
                    <a:pt x="108649" y="383473"/>
                  </a:lnTo>
                  <a:lnTo>
                    <a:pt x="108875" y="383500"/>
                  </a:lnTo>
                  <a:lnTo>
                    <a:pt x="109110" y="383509"/>
                  </a:lnTo>
                  <a:lnTo>
                    <a:pt x="109346" y="383518"/>
                  </a:lnTo>
                  <a:lnTo>
                    <a:pt x="205904" y="383518"/>
                  </a:lnTo>
                  <a:lnTo>
                    <a:pt x="206193" y="383509"/>
                  </a:lnTo>
                  <a:lnTo>
                    <a:pt x="206483" y="383491"/>
                  </a:lnTo>
                  <a:lnTo>
                    <a:pt x="206763" y="383455"/>
                  </a:lnTo>
                  <a:lnTo>
                    <a:pt x="207035" y="383400"/>
                  </a:lnTo>
                  <a:lnTo>
                    <a:pt x="207306" y="383337"/>
                  </a:lnTo>
                  <a:lnTo>
                    <a:pt x="207578" y="383265"/>
                  </a:lnTo>
                  <a:lnTo>
                    <a:pt x="207840" y="383174"/>
                  </a:lnTo>
                  <a:lnTo>
                    <a:pt x="208094" y="383075"/>
                  </a:lnTo>
                  <a:lnTo>
                    <a:pt x="208347" y="382966"/>
                  </a:lnTo>
                  <a:lnTo>
                    <a:pt x="208582" y="382839"/>
                  </a:lnTo>
                  <a:lnTo>
                    <a:pt x="208818" y="382704"/>
                  </a:lnTo>
                  <a:lnTo>
                    <a:pt x="209053" y="382559"/>
                  </a:lnTo>
                  <a:lnTo>
                    <a:pt x="209270" y="382405"/>
                  </a:lnTo>
                  <a:lnTo>
                    <a:pt x="209478" y="382233"/>
                  </a:lnTo>
                  <a:lnTo>
                    <a:pt x="209686" y="382061"/>
                  </a:lnTo>
                  <a:lnTo>
                    <a:pt x="209885" y="381871"/>
                  </a:lnTo>
                  <a:lnTo>
                    <a:pt x="210066" y="381681"/>
                  </a:lnTo>
                  <a:lnTo>
                    <a:pt x="210247" y="381473"/>
                  </a:lnTo>
                  <a:lnTo>
                    <a:pt x="210410" y="381265"/>
                  </a:lnTo>
                  <a:lnTo>
                    <a:pt x="210564" y="381038"/>
                  </a:lnTo>
                  <a:lnTo>
                    <a:pt x="210718" y="380812"/>
                  </a:lnTo>
                  <a:lnTo>
                    <a:pt x="210845" y="380577"/>
                  </a:lnTo>
                  <a:lnTo>
                    <a:pt x="210971" y="380333"/>
                  </a:lnTo>
                  <a:lnTo>
                    <a:pt x="211089" y="380088"/>
                  </a:lnTo>
                  <a:lnTo>
                    <a:pt x="211189" y="379835"/>
                  </a:lnTo>
                  <a:lnTo>
                    <a:pt x="211279" y="379572"/>
                  </a:lnTo>
                  <a:lnTo>
                    <a:pt x="211351" y="379301"/>
                  </a:lnTo>
                  <a:lnTo>
                    <a:pt x="211415" y="379029"/>
                  </a:lnTo>
                  <a:lnTo>
                    <a:pt x="211460" y="378758"/>
                  </a:lnTo>
                  <a:lnTo>
                    <a:pt x="211496" y="378477"/>
                  </a:lnTo>
                  <a:lnTo>
                    <a:pt x="211523" y="378188"/>
                  </a:lnTo>
                  <a:lnTo>
                    <a:pt x="211523" y="377898"/>
                  </a:lnTo>
                  <a:lnTo>
                    <a:pt x="211523" y="377609"/>
                  </a:lnTo>
                  <a:lnTo>
                    <a:pt x="211496" y="377328"/>
                  </a:lnTo>
                  <a:lnTo>
                    <a:pt x="211460" y="377048"/>
                  </a:lnTo>
                  <a:lnTo>
                    <a:pt x="211415" y="376767"/>
                  </a:lnTo>
                  <a:lnTo>
                    <a:pt x="211351" y="376496"/>
                  </a:lnTo>
                  <a:lnTo>
                    <a:pt x="211279" y="376233"/>
                  </a:lnTo>
                  <a:lnTo>
                    <a:pt x="211189" y="375971"/>
                  </a:lnTo>
                  <a:lnTo>
                    <a:pt x="211089" y="375717"/>
                  </a:lnTo>
                  <a:lnTo>
                    <a:pt x="210971" y="375464"/>
                  </a:lnTo>
                  <a:lnTo>
                    <a:pt x="210845" y="375220"/>
                  </a:lnTo>
                  <a:lnTo>
                    <a:pt x="210718" y="374984"/>
                  </a:lnTo>
                  <a:lnTo>
                    <a:pt x="210564" y="374758"/>
                  </a:lnTo>
                  <a:lnTo>
                    <a:pt x="210410" y="374541"/>
                  </a:lnTo>
                  <a:lnTo>
                    <a:pt x="210247" y="374324"/>
                  </a:lnTo>
                  <a:lnTo>
                    <a:pt x="210066" y="374125"/>
                  </a:lnTo>
                  <a:lnTo>
                    <a:pt x="209885" y="373926"/>
                  </a:lnTo>
                  <a:lnTo>
                    <a:pt x="209686" y="373745"/>
                  </a:lnTo>
                  <a:lnTo>
                    <a:pt x="209478" y="373564"/>
                  </a:lnTo>
                  <a:lnTo>
                    <a:pt x="209270" y="373401"/>
                  </a:lnTo>
                  <a:lnTo>
                    <a:pt x="209053" y="373238"/>
                  </a:lnTo>
                  <a:lnTo>
                    <a:pt x="208818" y="373093"/>
                  </a:lnTo>
                  <a:lnTo>
                    <a:pt x="208582" y="372957"/>
                  </a:lnTo>
                  <a:lnTo>
                    <a:pt x="208347" y="372840"/>
                  </a:lnTo>
                  <a:lnTo>
                    <a:pt x="208094" y="372722"/>
                  </a:lnTo>
                  <a:lnTo>
                    <a:pt x="207840" y="372622"/>
                  </a:lnTo>
                  <a:lnTo>
                    <a:pt x="207578" y="372532"/>
                  </a:lnTo>
                  <a:lnTo>
                    <a:pt x="207306" y="372460"/>
                  </a:lnTo>
                  <a:lnTo>
                    <a:pt x="207035" y="372396"/>
                  </a:lnTo>
                  <a:lnTo>
                    <a:pt x="206763" y="372351"/>
                  </a:lnTo>
                  <a:lnTo>
                    <a:pt x="206483" y="372315"/>
                  </a:lnTo>
                  <a:lnTo>
                    <a:pt x="206193" y="372288"/>
                  </a:lnTo>
                  <a:lnTo>
                    <a:pt x="205904" y="372279"/>
                  </a:lnTo>
                  <a:lnTo>
                    <a:pt x="125526" y="372279"/>
                  </a:lnTo>
                  <a:lnTo>
                    <a:pt x="126558" y="371337"/>
                  </a:lnTo>
                  <a:lnTo>
                    <a:pt x="127617" y="370351"/>
                  </a:lnTo>
                  <a:lnTo>
                    <a:pt x="128702" y="369328"/>
                  </a:lnTo>
                  <a:lnTo>
                    <a:pt x="129816" y="368252"/>
                  </a:lnTo>
                  <a:lnTo>
                    <a:pt x="130947" y="367138"/>
                  </a:lnTo>
                  <a:lnTo>
                    <a:pt x="132087" y="365989"/>
                  </a:lnTo>
                  <a:lnTo>
                    <a:pt x="133254" y="364786"/>
                  </a:lnTo>
                  <a:lnTo>
                    <a:pt x="134431" y="363546"/>
                  </a:lnTo>
                  <a:lnTo>
                    <a:pt x="135625" y="362270"/>
                  </a:lnTo>
                  <a:lnTo>
                    <a:pt x="136838" y="360940"/>
                  </a:lnTo>
                  <a:lnTo>
                    <a:pt x="138051" y="359573"/>
                  </a:lnTo>
                  <a:lnTo>
                    <a:pt x="138666" y="358876"/>
                  </a:lnTo>
                  <a:lnTo>
                    <a:pt x="139281" y="358161"/>
                  </a:lnTo>
                  <a:lnTo>
                    <a:pt x="139897" y="357437"/>
                  </a:lnTo>
                  <a:lnTo>
                    <a:pt x="140512" y="356704"/>
                  </a:lnTo>
                  <a:lnTo>
                    <a:pt x="141136" y="355962"/>
                  </a:lnTo>
                  <a:lnTo>
                    <a:pt x="141752" y="355211"/>
                  </a:lnTo>
                  <a:lnTo>
                    <a:pt x="142376" y="354442"/>
                  </a:lnTo>
                  <a:lnTo>
                    <a:pt x="143001" y="353673"/>
                  </a:lnTo>
                  <a:lnTo>
                    <a:pt x="143625" y="352885"/>
                  </a:lnTo>
                  <a:lnTo>
                    <a:pt x="144249" y="352080"/>
                  </a:lnTo>
                  <a:lnTo>
                    <a:pt x="144874" y="351275"/>
                  </a:lnTo>
                  <a:lnTo>
                    <a:pt x="145498" y="350451"/>
                  </a:lnTo>
                  <a:lnTo>
                    <a:pt x="146123" y="349628"/>
                  </a:lnTo>
                  <a:lnTo>
                    <a:pt x="146747" y="348786"/>
                  </a:lnTo>
                  <a:lnTo>
                    <a:pt x="147372" y="347935"/>
                  </a:lnTo>
                  <a:lnTo>
                    <a:pt x="147996" y="347067"/>
                  </a:lnTo>
                  <a:lnTo>
                    <a:pt x="148620" y="346198"/>
                  </a:lnTo>
                  <a:lnTo>
                    <a:pt x="149236" y="345311"/>
                  </a:lnTo>
                  <a:lnTo>
                    <a:pt x="149860" y="344415"/>
                  </a:lnTo>
                  <a:lnTo>
                    <a:pt x="150476" y="343501"/>
                  </a:lnTo>
                  <a:lnTo>
                    <a:pt x="151091" y="342587"/>
                  </a:lnTo>
                  <a:lnTo>
                    <a:pt x="151706" y="341655"/>
                  </a:lnTo>
                  <a:lnTo>
                    <a:pt x="152322" y="340714"/>
                  </a:lnTo>
                  <a:lnTo>
                    <a:pt x="152928" y="339764"/>
                  </a:lnTo>
                  <a:lnTo>
                    <a:pt x="153543" y="338804"/>
                  </a:lnTo>
                  <a:lnTo>
                    <a:pt x="154150" y="337827"/>
                  </a:lnTo>
                  <a:lnTo>
                    <a:pt x="154747" y="336841"/>
                  </a:lnTo>
                  <a:lnTo>
                    <a:pt x="155344" y="335845"/>
                  </a:lnTo>
                  <a:lnTo>
                    <a:pt x="155941" y="334841"/>
                  </a:lnTo>
                  <a:lnTo>
                    <a:pt x="156539" y="333818"/>
                  </a:lnTo>
                  <a:lnTo>
                    <a:pt x="157127" y="332796"/>
                  </a:lnTo>
                  <a:lnTo>
                    <a:pt x="157715" y="331755"/>
                  </a:lnTo>
                  <a:lnTo>
                    <a:pt x="158294" y="330696"/>
                  </a:lnTo>
                  <a:lnTo>
                    <a:pt x="158873" y="329637"/>
                  </a:lnTo>
                  <a:lnTo>
                    <a:pt x="159444" y="328560"/>
                  </a:lnTo>
                  <a:lnTo>
                    <a:pt x="160014" y="327475"/>
                  </a:lnTo>
                  <a:lnTo>
                    <a:pt x="160575" y="326380"/>
                  </a:lnTo>
                  <a:lnTo>
                    <a:pt x="161127" y="325275"/>
                  </a:lnTo>
                  <a:lnTo>
                    <a:pt x="161679" y="324153"/>
                  </a:lnTo>
                  <a:lnTo>
                    <a:pt x="162231" y="323022"/>
                  </a:lnTo>
                  <a:lnTo>
                    <a:pt x="162774" y="321882"/>
                  </a:lnTo>
                  <a:lnTo>
                    <a:pt x="163308" y="320724"/>
                  </a:lnTo>
                  <a:lnTo>
                    <a:pt x="170520" y="320769"/>
                  </a:lnTo>
                  <a:lnTo>
                    <a:pt x="177669" y="320805"/>
                  </a:lnTo>
                  <a:lnTo>
                    <a:pt x="184746" y="320823"/>
                  </a:lnTo>
                  <a:lnTo>
                    <a:pt x="191759" y="320832"/>
                  </a:lnTo>
                  <a:lnTo>
                    <a:pt x="198936" y="320823"/>
                  </a:lnTo>
                  <a:lnTo>
                    <a:pt x="206076" y="320805"/>
                  </a:lnTo>
                  <a:lnTo>
                    <a:pt x="213170" y="320769"/>
                  </a:lnTo>
                  <a:lnTo>
                    <a:pt x="220211" y="320724"/>
                  </a:lnTo>
                  <a:lnTo>
                    <a:pt x="220745" y="321882"/>
                  </a:lnTo>
                  <a:lnTo>
                    <a:pt x="221288" y="323022"/>
                  </a:lnTo>
                  <a:lnTo>
                    <a:pt x="221840" y="324153"/>
                  </a:lnTo>
                  <a:lnTo>
                    <a:pt x="222392" y="325266"/>
                  </a:lnTo>
                  <a:lnTo>
                    <a:pt x="222944" y="326380"/>
                  </a:lnTo>
                  <a:lnTo>
                    <a:pt x="223505" y="327475"/>
                  </a:lnTo>
                  <a:lnTo>
                    <a:pt x="224075" y="328560"/>
                  </a:lnTo>
                  <a:lnTo>
                    <a:pt x="224645" y="329637"/>
                  </a:lnTo>
                  <a:lnTo>
                    <a:pt x="225224" y="330696"/>
                  </a:lnTo>
                  <a:lnTo>
                    <a:pt x="225803" y="331746"/>
                  </a:lnTo>
                  <a:lnTo>
                    <a:pt x="226392" y="332787"/>
                  </a:lnTo>
                  <a:lnTo>
                    <a:pt x="226980" y="333818"/>
                  </a:lnTo>
                  <a:lnTo>
                    <a:pt x="227577" y="334841"/>
                  </a:lnTo>
                  <a:lnTo>
                    <a:pt x="228174" y="335845"/>
                  </a:lnTo>
                  <a:lnTo>
                    <a:pt x="228772" y="336841"/>
                  </a:lnTo>
                  <a:lnTo>
                    <a:pt x="229369" y="337827"/>
                  </a:lnTo>
                  <a:lnTo>
                    <a:pt x="229975" y="338804"/>
                  </a:lnTo>
                  <a:lnTo>
                    <a:pt x="230591" y="339764"/>
                  </a:lnTo>
                  <a:lnTo>
                    <a:pt x="231197" y="340714"/>
                  </a:lnTo>
                  <a:lnTo>
                    <a:pt x="231812" y="341655"/>
                  </a:lnTo>
                  <a:lnTo>
                    <a:pt x="232428" y="342587"/>
                  </a:lnTo>
                  <a:lnTo>
                    <a:pt x="233043" y="343501"/>
                  </a:lnTo>
                  <a:lnTo>
                    <a:pt x="233658" y="344406"/>
                  </a:lnTo>
                  <a:lnTo>
                    <a:pt x="234283" y="345311"/>
                  </a:lnTo>
                  <a:lnTo>
                    <a:pt x="234898" y="346189"/>
                  </a:lnTo>
                  <a:lnTo>
                    <a:pt x="235523" y="347067"/>
                  </a:lnTo>
                  <a:lnTo>
                    <a:pt x="236147" y="347926"/>
                  </a:lnTo>
                  <a:lnTo>
                    <a:pt x="236771" y="348786"/>
                  </a:lnTo>
                  <a:lnTo>
                    <a:pt x="237396" y="349628"/>
                  </a:lnTo>
                  <a:lnTo>
                    <a:pt x="238020" y="350451"/>
                  </a:lnTo>
                  <a:lnTo>
                    <a:pt x="238645" y="351275"/>
                  </a:lnTo>
                  <a:lnTo>
                    <a:pt x="239269" y="352080"/>
                  </a:lnTo>
                  <a:lnTo>
                    <a:pt x="239894" y="352876"/>
                  </a:lnTo>
                  <a:lnTo>
                    <a:pt x="240518" y="353664"/>
                  </a:lnTo>
                  <a:lnTo>
                    <a:pt x="241142" y="354442"/>
                  </a:lnTo>
                  <a:lnTo>
                    <a:pt x="241767" y="355211"/>
                  </a:lnTo>
                  <a:lnTo>
                    <a:pt x="242382" y="355962"/>
                  </a:lnTo>
                  <a:lnTo>
                    <a:pt x="243007" y="356704"/>
                  </a:lnTo>
                  <a:lnTo>
                    <a:pt x="243622" y="357437"/>
                  </a:lnTo>
                  <a:lnTo>
                    <a:pt x="244237" y="358161"/>
                  </a:lnTo>
                  <a:lnTo>
                    <a:pt x="244853" y="358876"/>
                  </a:lnTo>
                  <a:lnTo>
                    <a:pt x="245468" y="359573"/>
                  </a:lnTo>
                  <a:lnTo>
                    <a:pt x="246681" y="360940"/>
                  </a:lnTo>
                  <a:lnTo>
                    <a:pt x="247893" y="362270"/>
                  </a:lnTo>
                  <a:lnTo>
                    <a:pt x="249088" y="363546"/>
                  </a:lnTo>
                  <a:lnTo>
                    <a:pt x="250264" y="364786"/>
                  </a:lnTo>
                  <a:lnTo>
                    <a:pt x="251432" y="365989"/>
                  </a:lnTo>
                  <a:lnTo>
                    <a:pt x="252581" y="367138"/>
                  </a:lnTo>
                  <a:lnTo>
                    <a:pt x="253703" y="368252"/>
                  </a:lnTo>
                  <a:lnTo>
                    <a:pt x="254816" y="369328"/>
                  </a:lnTo>
                  <a:lnTo>
                    <a:pt x="255902" y="370351"/>
                  </a:lnTo>
                  <a:lnTo>
                    <a:pt x="256961" y="371337"/>
                  </a:lnTo>
                  <a:lnTo>
                    <a:pt x="258002" y="372279"/>
                  </a:lnTo>
                  <a:lnTo>
                    <a:pt x="232301" y="372279"/>
                  </a:lnTo>
                  <a:lnTo>
                    <a:pt x="232011" y="372288"/>
                  </a:lnTo>
                  <a:lnTo>
                    <a:pt x="231722" y="372315"/>
                  </a:lnTo>
                  <a:lnTo>
                    <a:pt x="231441" y="372351"/>
                  </a:lnTo>
                  <a:lnTo>
                    <a:pt x="231170" y="372396"/>
                  </a:lnTo>
                  <a:lnTo>
                    <a:pt x="230889" y="372460"/>
                  </a:lnTo>
                  <a:lnTo>
                    <a:pt x="230627" y="372532"/>
                  </a:lnTo>
                  <a:lnTo>
                    <a:pt x="230364" y="372622"/>
                  </a:lnTo>
                  <a:lnTo>
                    <a:pt x="230111" y="372722"/>
                  </a:lnTo>
                  <a:lnTo>
                    <a:pt x="229858" y="372840"/>
                  </a:lnTo>
                  <a:lnTo>
                    <a:pt x="229622" y="372957"/>
                  </a:lnTo>
                  <a:lnTo>
                    <a:pt x="229387" y="373093"/>
                  </a:lnTo>
                  <a:lnTo>
                    <a:pt x="229152" y="373238"/>
                  </a:lnTo>
                  <a:lnTo>
                    <a:pt x="228935" y="373401"/>
                  </a:lnTo>
                  <a:lnTo>
                    <a:pt x="228726" y="373564"/>
                  </a:lnTo>
                  <a:lnTo>
                    <a:pt x="228518" y="373745"/>
                  </a:lnTo>
                  <a:lnTo>
                    <a:pt x="228319" y="373926"/>
                  </a:lnTo>
                  <a:lnTo>
                    <a:pt x="228138" y="374125"/>
                  </a:lnTo>
                  <a:lnTo>
                    <a:pt x="227957" y="374324"/>
                  </a:lnTo>
                  <a:lnTo>
                    <a:pt x="227794" y="374541"/>
                  </a:lnTo>
                  <a:lnTo>
                    <a:pt x="227641" y="374758"/>
                  </a:lnTo>
                  <a:lnTo>
                    <a:pt x="227487" y="374984"/>
                  </a:lnTo>
                  <a:lnTo>
                    <a:pt x="227351" y="375220"/>
                  </a:lnTo>
                  <a:lnTo>
                    <a:pt x="227233" y="375464"/>
                  </a:lnTo>
                  <a:lnTo>
                    <a:pt x="227116" y="375717"/>
                  </a:lnTo>
                  <a:lnTo>
                    <a:pt x="227016" y="375971"/>
                  </a:lnTo>
                  <a:lnTo>
                    <a:pt x="226926" y="376233"/>
                  </a:lnTo>
                  <a:lnTo>
                    <a:pt x="226853" y="376496"/>
                  </a:lnTo>
                  <a:lnTo>
                    <a:pt x="226790" y="376767"/>
                  </a:lnTo>
                  <a:lnTo>
                    <a:pt x="226745" y="377048"/>
                  </a:lnTo>
                  <a:lnTo>
                    <a:pt x="226708" y="377328"/>
                  </a:lnTo>
                  <a:lnTo>
                    <a:pt x="226681" y="377609"/>
                  </a:lnTo>
                  <a:lnTo>
                    <a:pt x="226672" y="377898"/>
                  </a:lnTo>
                  <a:lnTo>
                    <a:pt x="226681" y="378188"/>
                  </a:lnTo>
                  <a:lnTo>
                    <a:pt x="226708" y="378477"/>
                  </a:lnTo>
                  <a:lnTo>
                    <a:pt x="226745" y="378758"/>
                  </a:lnTo>
                  <a:lnTo>
                    <a:pt x="226790" y="379029"/>
                  </a:lnTo>
                  <a:lnTo>
                    <a:pt x="226853" y="379301"/>
                  </a:lnTo>
                  <a:lnTo>
                    <a:pt x="226926" y="379572"/>
                  </a:lnTo>
                  <a:lnTo>
                    <a:pt x="227016" y="379835"/>
                  </a:lnTo>
                  <a:lnTo>
                    <a:pt x="227116" y="380088"/>
                  </a:lnTo>
                  <a:lnTo>
                    <a:pt x="227233" y="380333"/>
                  </a:lnTo>
                  <a:lnTo>
                    <a:pt x="227351" y="380577"/>
                  </a:lnTo>
                  <a:lnTo>
                    <a:pt x="227487" y="380812"/>
                  </a:lnTo>
                  <a:lnTo>
                    <a:pt x="227641" y="381038"/>
                  </a:lnTo>
                  <a:lnTo>
                    <a:pt x="227794" y="381265"/>
                  </a:lnTo>
                  <a:lnTo>
                    <a:pt x="227957" y="381473"/>
                  </a:lnTo>
                  <a:lnTo>
                    <a:pt x="228138" y="381681"/>
                  </a:lnTo>
                  <a:lnTo>
                    <a:pt x="228319" y="381871"/>
                  </a:lnTo>
                  <a:lnTo>
                    <a:pt x="228518" y="382061"/>
                  </a:lnTo>
                  <a:lnTo>
                    <a:pt x="228726" y="382233"/>
                  </a:lnTo>
                  <a:lnTo>
                    <a:pt x="228935" y="382405"/>
                  </a:lnTo>
                  <a:lnTo>
                    <a:pt x="229152" y="382559"/>
                  </a:lnTo>
                  <a:lnTo>
                    <a:pt x="229387" y="382704"/>
                  </a:lnTo>
                  <a:lnTo>
                    <a:pt x="229622" y="382839"/>
                  </a:lnTo>
                  <a:lnTo>
                    <a:pt x="229858" y="382966"/>
                  </a:lnTo>
                  <a:lnTo>
                    <a:pt x="230111" y="383075"/>
                  </a:lnTo>
                  <a:lnTo>
                    <a:pt x="230364" y="383174"/>
                  </a:lnTo>
                  <a:lnTo>
                    <a:pt x="230627" y="383265"/>
                  </a:lnTo>
                  <a:lnTo>
                    <a:pt x="230889" y="383337"/>
                  </a:lnTo>
                  <a:lnTo>
                    <a:pt x="231170" y="383400"/>
                  </a:lnTo>
                  <a:lnTo>
                    <a:pt x="231441" y="383455"/>
                  </a:lnTo>
                  <a:lnTo>
                    <a:pt x="231722" y="383491"/>
                  </a:lnTo>
                  <a:lnTo>
                    <a:pt x="232011" y="383509"/>
                  </a:lnTo>
                  <a:lnTo>
                    <a:pt x="232301" y="383518"/>
                  </a:lnTo>
                  <a:lnTo>
                    <a:pt x="274173" y="383518"/>
                  </a:lnTo>
                  <a:lnTo>
                    <a:pt x="274408" y="383509"/>
                  </a:lnTo>
                  <a:lnTo>
                    <a:pt x="274644" y="383500"/>
                  </a:lnTo>
                  <a:lnTo>
                    <a:pt x="274870" y="383473"/>
                  </a:lnTo>
                  <a:lnTo>
                    <a:pt x="275096" y="383446"/>
                  </a:lnTo>
                  <a:lnTo>
                    <a:pt x="275322" y="383400"/>
                  </a:lnTo>
                  <a:lnTo>
                    <a:pt x="275539" y="383346"/>
                  </a:lnTo>
                  <a:lnTo>
                    <a:pt x="275766" y="383292"/>
                  </a:lnTo>
                  <a:lnTo>
                    <a:pt x="275974" y="383219"/>
                  </a:lnTo>
                  <a:lnTo>
                    <a:pt x="276191" y="383147"/>
                  </a:lnTo>
                  <a:lnTo>
                    <a:pt x="276399" y="383066"/>
                  </a:lnTo>
                  <a:lnTo>
                    <a:pt x="276598" y="382966"/>
                  </a:lnTo>
                  <a:lnTo>
                    <a:pt x="276797" y="382866"/>
                  </a:lnTo>
                  <a:lnTo>
                    <a:pt x="276996" y="382758"/>
                  </a:lnTo>
                  <a:lnTo>
                    <a:pt x="277187" y="382649"/>
                  </a:lnTo>
                  <a:lnTo>
                    <a:pt x="277367" y="382523"/>
                  </a:lnTo>
                  <a:lnTo>
                    <a:pt x="277548" y="382396"/>
                  </a:lnTo>
                  <a:lnTo>
                    <a:pt x="277729" y="382251"/>
                  </a:lnTo>
                  <a:lnTo>
                    <a:pt x="277901" y="382115"/>
                  </a:lnTo>
                  <a:lnTo>
                    <a:pt x="278064" y="381962"/>
                  </a:lnTo>
                  <a:lnTo>
                    <a:pt x="278218" y="381808"/>
                  </a:lnTo>
                  <a:lnTo>
                    <a:pt x="278372" y="381636"/>
                  </a:lnTo>
                  <a:lnTo>
                    <a:pt x="278517" y="381473"/>
                  </a:lnTo>
                  <a:lnTo>
                    <a:pt x="278653" y="381292"/>
                  </a:lnTo>
                  <a:lnTo>
                    <a:pt x="278788" y="381111"/>
                  </a:lnTo>
                  <a:lnTo>
                    <a:pt x="278915" y="380921"/>
                  </a:lnTo>
                  <a:lnTo>
                    <a:pt x="279033" y="380731"/>
                  </a:lnTo>
                  <a:lnTo>
                    <a:pt x="279141" y="380532"/>
                  </a:lnTo>
                  <a:lnTo>
                    <a:pt x="279250" y="380333"/>
                  </a:lnTo>
                  <a:lnTo>
                    <a:pt x="279340" y="380115"/>
                  </a:lnTo>
                  <a:lnTo>
                    <a:pt x="279431" y="379907"/>
                  </a:lnTo>
                  <a:lnTo>
                    <a:pt x="279503" y="379690"/>
                  </a:lnTo>
                  <a:lnTo>
                    <a:pt x="279576" y="379464"/>
                  </a:lnTo>
                  <a:lnTo>
                    <a:pt x="279639" y="379238"/>
                  </a:lnTo>
                  <a:lnTo>
                    <a:pt x="279684" y="379011"/>
                  </a:lnTo>
                  <a:lnTo>
                    <a:pt x="279729" y="378785"/>
                  </a:lnTo>
                  <a:lnTo>
                    <a:pt x="279757" y="378559"/>
                  </a:lnTo>
                  <a:lnTo>
                    <a:pt x="279784" y="378333"/>
                  </a:lnTo>
                  <a:lnTo>
                    <a:pt x="279793" y="378106"/>
                  </a:lnTo>
                  <a:lnTo>
                    <a:pt x="279793" y="377880"/>
                  </a:lnTo>
                  <a:lnTo>
                    <a:pt x="279793" y="377654"/>
                  </a:lnTo>
                  <a:lnTo>
                    <a:pt x="279775" y="377428"/>
                  </a:lnTo>
                  <a:lnTo>
                    <a:pt x="279757" y="377201"/>
                  </a:lnTo>
                  <a:lnTo>
                    <a:pt x="279720" y="376984"/>
                  </a:lnTo>
                  <a:lnTo>
                    <a:pt x="279684" y="376767"/>
                  </a:lnTo>
                  <a:lnTo>
                    <a:pt x="279630" y="376550"/>
                  </a:lnTo>
                  <a:lnTo>
                    <a:pt x="279576" y="376333"/>
                  </a:lnTo>
                  <a:lnTo>
                    <a:pt x="279503" y="376116"/>
                  </a:lnTo>
                  <a:lnTo>
                    <a:pt x="279431" y="375907"/>
                  </a:lnTo>
                  <a:lnTo>
                    <a:pt x="279349" y="375699"/>
                  </a:lnTo>
                  <a:lnTo>
                    <a:pt x="279259" y="375500"/>
                  </a:lnTo>
                  <a:lnTo>
                    <a:pt x="279159" y="375301"/>
                  </a:lnTo>
                  <a:lnTo>
                    <a:pt x="279051" y="375102"/>
                  </a:lnTo>
                  <a:lnTo>
                    <a:pt x="278933" y="374912"/>
                  </a:lnTo>
                  <a:lnTo>
                    <a:pt x="278815" y="374722"/>
                  </a:lnTo>
                  <a:lnTo>
                    <a:pt x="278680" y="374541"/>
                  </a:lnTo>
                  <a:lnTo>
                    <a:pt x="278544" y="374369"/>
                  </a:lnTo>
                  <a:lnTo>
                    <a:pt x="278399" y="374188"/>
                  </a:lnTo>
                  <a:lnTo>
                    <a:pt x="278245" y="374025"/>
                  </a:lnTo>
                  <a:lnTo>
                    <a:pt x="278082" y="373862"/>
                  </a:lnTo>
                  <a:lnTo>
                    <a:pt x="277920" y="373708"/>
                  </a:lnTo>
                  <a:lnTo>
                    <a:pt x="277748" y="373564"/>
                  </a:lnTo>
                  <a:lnTo>
                    <a:pt x="277567" y="373419"/>
                  </a:lnTo>
                  <a:lnTo>
                    <a:pt x="277377" y="373283"/>
                  </a:lnTo>
                  <a:lnTo>
                    <a:pt x="277177" y="373156"/>
                  </a:lnTo>
                  <a:lnTo>
                    <a:pt x="276825" y="372921"/>
                  </a:lnTo>
                  <a:lnTo>
                    <a:pt x="276435" y="372659"/>
                  </a:lnTo>
                  <a:lnTo>
                    <a:pt x="275911" y="372288"/>
                  </a:lnTo>
                  <a:lnTo>
                    <a:pt x="275259" y="371826"/>
                  </a:lnTo>
                  <a:lnTo>
                    <a:pt x="274481" y="371265"/>
                  </a:lnTo>
                  <a:lnTo>
                    <a:pt x="273594" y="370595"/>
                  </a:lnTo>
                  <a:lnTo>
                    <a:pt x="272598" y="369835"/>
                  </a:lnTo>
                  <a:lnTo>
                    <a:pt x="271494" y="368966"/>
                  </a:lnTo>
                  <a:lnTo>
                    <a:pt x="270300" y="367998"/>
                  </a:lnTo>
                  <a:lnTo>
                    <a:pt x="269666" y="367473"/>
                  </a:lnTo>
                  <a:lnTo>
                    <a:pt x="269006" y="366930"/>
                  </a:lnTo>
                  <a:lnTo>
                    <a:pt x="268336" y="366351"/>
                  </a:lnTo>
                  <a:lnTo>
                    <a:pt x="267639" y="365754"/>
                  </a:lnTo>
                  <a:lnTo>
                    <a:pt x="266924" y="365129"/>
                  </a:lnTo>
                  <a:lnTo>
                    <a:pt x="266191" y="364487"/>
                  </a:lnTo>
                  <a:lnTo>
                    <a:pt x="265440" y="363808"/>
                  </a:lnTo>
                  <a:lnTo>
                    <a:pt x="264671" y="363111"/>
                  </a:lnTo>
                  <a:lnTo>
                    <a:pt x="263893" y="362387"/>
                  </a:lnTo>
                  <a:lnTo>
                    <a:pt x="263096" y="361636"/>
                  </a:lnTo>
                  <a:lnTo>
                    <a:pt x="262282" y="360858"/>
                  </a:lnTo>
                  <a:lnTo>
                    <a:pt x="261458" y="360053"/>
                  </a:lnTo>
                  <a:lnTo>
                    <a:pt x="260617" y="359220"/>
                  </a:lnTo>
                  <a:lnTo>
                    <a:pt x="259766" y="358369"/>
                  </a:lnTo>
                  <a:lnTo>
                    <a:pt x="258907" y="357492"/>
                  </a:lnTo>
                  <a:lnTo>
                    <a:pt x="258029" y="356587"/>
                  </a:lnTo>
                  <a:lnTo>
                    <a:pt x="257151" y="355655"/>
                  </a:lnTo>
                  <a:lnTo>
                    <a:pt x="256255" y="354695"/>
                  </a:lnTo>
                  <a:lnTo>
                    <a:pt x="255359" y="353709"/>
                  </a:lnTo>
                  <a:lnTo>
                    <a:pt x="254454" y="352705"/>
                  </a:lnTo>
                  <a:lnTo>
                    <a:pt x="253540" y="351664"/>
                  </a:lnTo>
                  <a:lnTo>
                    <a:pt x="252617" y="350605"/>
                  </a:lnTo>
                  <a:lnTo>
                    <a:pt x="251694" y="349519"/>
                  </a:lnTo>
                  <a:lnTo>
                    <a:pt x="250771" y="348406"/>
                  </a:lnTo>
                  <a:lnTo>
                    <a:pt x="249839" y="347266"/>
                  </a:lnTo>
                  <a:lnTo>
                    <a:pt x="248907" y="346098"/>
                  </a:lnTo>
                  <a:lnTo>
                    <a:pt x="247975" y="344904"/>
                  </a:lnTo>
                  <a:lnTo>
                    <a:pt x="247043" y="343691"/>
                  </a:lnTo>
                  <a:lnTo>
                    <a:pt x="246101" y="342442"/>
                  </a:lnTo>
                  <a:lnTo>
                    <a:pt x="245169" y="341175"/>
                  </a:lnTo>
                  <a:lnTo>
                    <a:pt x="244237" y="339881"/>
                  </a:lnTo>
                  <a:lnTo>
                    <a:pt x="243305" y="338560"/>
                  </a:lnTo>
                  <a:lnTo>
                    <a:pt x="242382" y="337203"/>
                  </a:lnTo>
                  <a:lnTo>
                    <a:pt x="241459" y="335827"/>
                  </a:lnTo>
                  <a:lnTo>
                    <a:pt x="240545" y="334425"/>
                  </a:lnTo>
                  <a:lnTo>
                    <a:pt x="239631" y="333004"/>
                  </a:lnTo>
                  <a:lnTo>
                    <a:pt x="238726" y="331547"/>
                  </a:lnTo>
                  <a:lnTo>
                    <a:pt x="237821" y="330063"/>
                  </a:lnTo>
                  <a:lnTo>
                    <a:pt x="236934" y="328551"/>
                  </a:lnTo>
                  <a:lnTo>
                    <a:pt x="236057" y="327022"/>
                  </a:lnTo>
                  <a:lnTo>
                    <a:pt x="235613" y="326244"/>
                  </a:lnTo>
                  <a:lnTo>
                    <a:pt x="235179" y="325456"/>
                  </a:lnTo>
                  <a:lnTo>
                    <a:pt x="234744" y="324669"/>
                  </a:lnTo>
                  <a:lnTo>
                    <a:pt x="234319" y="323873"/>
                  </a:lnTo>
                  <a:lnTo>
                    <a:pt x="233894" y="323067"/>
                  </a:lnTo>
                  <a:lnTo>
                    <a:pt x="233468" y="322262"/>
                  </a:lnTo>
                  <a:lnTo>
                    <a:pt x="233052" y="321439"/>
                  </a:lnTo>
                  <a:lnTo>
                    <a:pt x="232627" y="320615"/>
                  </a:lnTo>
                  <a:lnTo>
                    <a:pt x="239713" y="320543"/>
                  </a:lnTo>
                  <a:lnTo>
                    <a:pt x="246708" y="320452"/>
                  </a:lnTo>
                  <a:lnTo>
                    <a:pt x="253604" y="320353"/>
                  </a:lnTo>
                  <a:lnTo>
                    <a:pt x="260391" y="320253"/>
                  </a:lnTo>
                  <a:lnTo>
                    <a:pt x="267069" y="320135"/>
                  </a:lnTo>
                  <a:lnTo>
                    <a:pt x="273621" y="320018"/>
                  </a:lnTo>
                  <a:lnTo>
                    <a:pt x="280046" y="319900"/>
                  </a:lnTo>
                  <a:lnTo>
                    <a:pt x="286326" y="319764"/>
                  </a:lnTo>
                  <a:lnTo>
                    <a:pt x="292453" y="319638"/>
                  </a:lnTo>
                  <a:lnTo>
                    <a:pt x="298426" y="319502"/>
                  </a:lnTo>
                  <a:lnTo>
                    <a:pt x="304235" y="319357"/>
                  </a:lnTo>
                  <a:lnTo>
                    <a:pt x="309864" y="319212"/>
                  </a:lnTo>
                  <a:lnTo>
                    <a:pt x="315303" y="319077"/>
                  </a:lnTo>
                  <a:lnTo>
                    <a:pt x="320552" y="318932"/>
                  </a:lnTo>
                  <a:lnTo>
                    <a:pt x="330434" y="318651"/>
                  </a:lnTo>
                  <a:lnTo>
                    <a:pt x="339438" y="318371"/>
                  </a:lnTo>
                  <a:lnTo>
                    <a:pt x="347483" y="318117"/>
                  </a:lnTo>
                  <a:lnTo>
                    <a:pt x="354505" y="317873"/>
                  </a:lnTo>
                  <a:lnTo>
                    <a:pt x="360433" y="317665"/>
                  </a:lnTo>
                  <a:lnTo>
                    <a:pt x="365202" y="317493"/>
                  </a:lnTo>
                  <a:lnTo>
                    <a:pt x="368731" y="317357"/>
                  </a:lnTo>
                  <a:lnTo>
                    <a:pt x="371808" y="317231"/>
                  </a:lnTo>
                  <a:lnTo>
                    <a:pt x="372070" y="317212"/>
                  </a:lnTo>
                  <a:lnTo>
                    <a:pt x="372333" y="317185"/>
                  </a:lnTo>
                  <a:lnTo>
                    <a:pt x="372586" y="317149"/>
                  </a:lnTo>
                  <a:lnTo>
                    <a:pt x="372840" y="317095"/>
                  </a:lnTo>
                  <a:lnTo>
                    <a:pt x="373084" y="317031"/>
                  </a:lnTo>
                  <a:lnTo>
                    <a:pt x="373328" y="316959"/>
                  </a:lnTo>
                  <a:lnTo>
                    <a:pt x="373564" y="316878"/>
                  </a:lnTo>
                  <a:lnTo>
                    <a:pt x="373799" y="316778"/>
                  </a:lnTo>
                  <a:lnTo>
                    <a:pt x="374025" y="316678"/>
                  </a:lnTo>
                  <a:lnTo>
                    <a:pt x="374242" y="316561"/>
                  </a:lnTo>
                  <a:lnTo>
                    <a:pt x="374459" y="316443"/>
                  </a:lnTo>
                  <a:lnTo>
                    <a:pt x="374677" y="316307"/>
                  </a:lnTo>
                  <a:lnTo>
                    <a:pt x="374876" y="316163"/>
                  </a:lnTo>
                  <a:lnTo>
                    <a:pt x="375075" y="316018"/>
                  </a:lnTo>
                  <a:lnTo>
                    <a:pt x="375265" y="315855"/>
                  </a:lnTo>
                  <a:lnTo>
                    <a:pt x="375446" y="315692"/>
                  </a:lnTo>
                  <a:lnTo>
                    <a:pt x="375627" y="315511"/>
                  </a:lnTo>
                  <a:lnTo>
                    <a:pt x="375790" y="315330"/>
                  </a:lnTo>
                  <a:lnTo>
                    <a:pt x="375953" y="315140"/>
                  </a:lnTo>
                  <a:lnTo>
                    <a:pt x="376106" y="314941"/>
                  </a:lnTo>
                  <a:lnTo>
                    <a:pt x="376242" y="314742"/>
                  </a:lnTo>
                  <a:lnTo>
                    <a:pt x="376378" y="314534"/>
                  </a:lnTo>
                  <a:lnTo>
                    <a:pt x="376505" y="314317"/>
                  </a:lnTo>
                  <a:lnTo>
                    <a:pt x="376622" y="314090"/>
                  </a:lnTo>
                  <a:lnTo>
                    <a:pt x="376722" y="313864"/>
                  </a:lnTo>
                  <a:lnTo>
                    <a:pt x="376821" y="313629"/>
                  </a:lnTo>
                  <a:lnTo>
                    <a:pt x="376903" y="313394"/>
                  </a:lnTo>
                  <a:lnTo>
                    <a:pt x="376984" y="313149"/>
                  </a:lnTo>
                  <a:lnTo>
                    <a:pt x="377048" y="312896"/>
                  </a:lnTo>
                  <a:lnTo>
                    <a:pt x="377102" y="312642"/>
                  </a:lnTo>
                  <a:lnTo>
                    <a:pt x="377138" y="312389"/>
                  </a:lnTo>
                  <a:lnTo>
                    <a:pt x="377165" y="312127"/>
                  </a:lnTo>
                  <a:lnTo>
                    <a:pt x="377500" y="308462"/>
                  </a:lnTo>
                  <a:lnTo>
                    <a:pt x="377817" y="304797"/>
                  </a:lnTo>
                  <a:lnTo>
                    <a:pt x="378125" y="301141"/>
                  </a:lnTo>
                  <a:lnTo>
                    <a:pt x="378423" y="297494"/>
                  </a:lnTo>
                  <a:lnTo>
                    <a:pt x="378713" y="293847"/>
                  </a:lnTo>
                  <a:lnTo>
                    <a:pt x="378984" y="290200"/>
                  </a:lnTo>
                  <a:lnTo>
                    <a:pt x="379256" y="286571"/>
                  </a:lnTo>
                  <a:lnTo>
                    <a:pt x="379518" y="282942"/>
                  </a:lnTo>
                  <a:lnTo>
                    <a:pt x="379762" y="279322"/>
                  </a:lnTo>
                  <a:lnTo>
                    <a:pt x="380007" y="275711"/>
                  </a:lnTo>
                  <a:lnTo>
                    <a:pt x="380233" y="272101"/>
                  </a:lnTo>
                  <a:lnTo>
                    <a:pt x="380459" y="268508"/>
                  </a:lnTo>
                  <a:lnTo>
                    <a:pt x="380667" y="264915"/>
                  </a:lnTo>
                  <a:lnTo>
                    <a:pt x="380876" y="261341"/>
                  </a:lnTo>
                  <a:lnTo>
                    <a:pt x="381075" y="257766"/>
                  </a:lnTo>
                  <a:lnTo>
                    <a:pt x="381256" y="254210"/>
                  </a:lnTo>
                  <a:lnTo>
                    <a:pt x="381437" y="250662"/>
                  </a:lnTo>
                  <a:lnTo>
                    <a:pt x="381609" y="247115"/>
                  </a:lnTo>
                  <a:lnTo>
                    <a:pt x="381771" y="243586"/>
                  </a:lnTo>
                  <a:lnTo>
                    <a:pt x="381925" y="240075"/>
                  </a:lnTo>
                  <a:lnTo>
                    <a:pt x="382070" y="236563"/>
                  </a:lnTo>
                  <a:lnTo>
                    <a:pt x="382206" y="233070"/>
                  </a:lnTo>
                  <a:lnTo>
                    <a:pt x="382342" y="229595"/>
                  </a:lnTo>
                  <a:lnTo>
                    <a:pt x="382459" y="226120"/>
                  </a:lnTo>
                  <a:lnTo>
                    <a:pt x="382577" y="222672"/>
                  </a:lnTo>
                  <a:lnTo>
                    <a:pt x="382685" y="219225"/>
                  </a:lnTo>
                  <a:lnTo>
                    <a:pt x="382785" y="215795"/>
                  </a:lnTo>
                  <a:lnTo>
                    <a:pt x="382885" y="212383"/>
                  </a:lnTo>
                  <a:lnTo>
                    <a:pt x="382966" y="208990"/>
                  </a:lnTo>
                  <a:lnTo>
                    <a:pt x="383047" y="205605"/>
                  </a:lnTo>
                  <a:lnTo>
                    <a:pt x="383120" y="202230"/>
                  </a:lnTo>
                  <a:lnTo>
                    <a:pt x="383183" y="198881"/>
                  </a:lnTo>
                  <a:lnTo>
                    <a:pt x="383247" y="195542"/>
                  </a:lnTo>
                  <a:lnTo>
                    <a:pt x="383301" y="192221"/>
                  </a:lnTo>
                  <a:lnTo>
                    <a:pt x="383346" y="188927"/>
                  </a:lnTo>
                  <a:lnTo>
                    <a:pt x="383391" y="185633"/>
                  </a:lnTo>
                  <a:lnTo>
                    <a:pt x="383428" y="182366"/>
                  </a:lnTo>
                  <a:lnTo>
                    <a:pt x="383455" y="179117"/>
                  </a:lnTo>
                  <a:lnTo>
                    <a:pt x="383482" y="175886"/>
                  </a:lnTo>
                  <a:lnTo>
                    <a:pt x="383500" y="172674"/>
                  </a:lnTo>
                  <a:lnTo>
                    <a:pt x="383518" y="166312"/>
                  </a:lnTo>
                  <a:lnTo>
                    <a:pt x="383518" y="160023"/>
                  </a:lnTo>
                  <a:lnTo>
                    <a:pt x="383491" y="153824"/>
                  </a:lnTo>
                  <a:lnTo>
                    <a:pt x="383455" y="147706"/>
                  </a:lnTo>
                  <a:lnTo>
                    <a:pt x="383391" y="141679"/>
                  </a:lnTo>
                  <a:lnTo>
                    <a:pt x="383319" y="135743"/>
                  </a:lnTo>
                  <a:lnTo>
                    <a:pt x="383228" y="129906"/>
                  </a:lnTo>
                  <a:lnTo>
                    <a:pt x="383120" y="124160"/>
                  </a:lnTo>
                  <a:lnTo>
                    <a:pt x="382993" y="118522"/>
                  </a:lnTo>
                  <a:lnTo>
                    <a:pt x="382857" y="112983"/>
                  </a:lnTo>
                  <a:lnTo>
                    <a:pt x="382713" y="107554"/>
                  </a:lnTo>
                  <a:lnTo>
                    <a:pt x="382550" y="102242"/>
                  </a:lnTo>
                  <a:lnTo>
                    <a:pt x="382387" y="97038"/>
                  </a:lnTo>
                  <a:lnTo>
                    <a:pt x="382206" y="91943"/>
                  </a:lnTo>
                  <a:lnTo>
                    <a:pt x="382016" y="86975"/>
                  </a:lnTo>
                  <a:lnTo>
                    <a:pt x="381817" y="82134"/>
                  </a:lnTo>
                  <a:lnTo>
                    <a:pt x="381618" y="77410"/>
                  </a:lnTo>
                  <a:lnTo>
                    <a:pt x="381409" y="72822"/>
                  </a:lnTo>
                  <a:lnTo>
                    <a:pt x="381192" y="68360"/>
                  </a:lnTo>
                  <a:lnTo>
                    <a:pt x="380975" y="64044"/>
                  </a:lnTo>
                  <a:lnTo>
                    <a:pt x="380758" y="59854"/>
                  </a:lnTo>
                  <a:lnTo>
                    <a:pt x="380541" y="55809"/>
                  </a:lnTo>
                  <a:lnTo>
                    <a:pt x="380314" y="51908"/>
                  </a:lnTo>
                  <a:lnTo>
                    <a:pt x="380097" y="48153"/>
                  </a:lnTo>
                  <a:lnTo>
                    <a:pt x="379871" y="44551"/>
                  </a:lnTo>
                  <a:lnTo>
                    <a:pt x="379654" y="41103"/>
                  </a:lnTo>
                  <a:lnTo>
                    <a:pt x="379437" y="37809"/>
                  </a:lnTo>
                  <a:lnTo>
                    <a:pt x="379229" y="34669"/>
                  </a:lnTo>
                  <a:lnTo>
                    <a:pt x="379020" y="31701"/>
                  </a:lnTo>
                  <a:lnTo>
                    <a:pt x="378821" y="28896"/>
                  </a:lnTo>
                  <a:lnTo>
                    <a:pt x="378441" y="23783"/>
                  </a:lnTo>
                  <a:lnTo>
                    <a:pt x="378088" y="19376"/>
                  </a:lnTo>
                  <a:lnTo>
                    <a:pt x="377790" y="15692"/>
                  </a:lnTo>
                  <a:lnTo>
                    <a:pt x="377536" y="12751"/>
                  </a:lnTo>
                  <a:lnTo>
                    <a:pt x="377346" y="10579"/>
                  </a:lnTo>
                  <a:lnTo>
                    <a:pt x="377165" y="8652"/>
                  </a:lnTo>
                  <a:lnTo>
                    <a:pt x="377129" y="8399"/>
                  </a:lnTo>
                  <a:lnTo>
                    <a:pt x="377093" y="8136"/>
                  </a:lnTo>
                  <a:lnTo>
                    <a:pt x="377039" y="7892"/>
                  </a:lnTo>
                  <a:lnTo>
                    <a:pt x="376966" y="7638"/>
                  </a:lnTo>
                  <a:lnTo>
                    <a:pt x="376894" y="7403"/>
                  </a:lnTo>
                  <a:lnTo>
                    <a:pt x="376803" y="7159"/>
                  </a:lnTo>
                  <a:lnTo>
                    <a:pt x="376713" y="6933"/>
                  </a:lnTo>
                  <a:lnTo>
                    <a:pt x="376604" y="6706"/>
                  </a:lnTo>
                  <a:lnTo>
                    <a:pt x="376487" y="6480"/>
                  </a:lnTo>
                  <a:lnTo>
                    <a:pt x="376360" y="6272"/>
                  </a:lnTo>
                  <a:lnTo>
                    <a:pt x="376224" y="6064"/>
                  </a:lnTo>
                  <a:lnTo>
                    <a:pt x="376088" y="5856"/>
                  </a:lnTo>
                  <a:lnTo>
                    <a:pt x="375935" y="5666"/>
                  </a:lnTo>
                  <a:lnTo>
                    <a:pt x="375772" y="5476"/>
                  </a:lnTo>
                  <a:lnTo>
                    <a:pt x="375609" y="5295"/>
                  </a:lnTo>
                  <a:lnTo>
                    <a:pt x="375428" y="5123"/>
                  </a:lnTo>
                  <a:lnTo>
                    <a:pt x="375247" y="4960"/>
                  </a:lnTo>
                  <a:lnTo>
                    <a:pt x="375057" y="4797"/>
                  </a:lnTo>
                  <a:lnTo>
                    <a:pt x="374858" y="4652"/>
                  </a:lnTo>
                  <a:lnTo>
                    <a:pt x="374659" y="4516"/>
                  </a:lnTo>
                  <a:lnTo>
                    <a:pt x="374450" y="4381"/>
                  </a:lnTo>
                  <a:lnTo>
                    <a:pt x="374233" y="4263"/>
                  </a:lnTo>
                  <a:lnTo>
                    <a:pt x="374016" y="4145"/>
                  </a:lnTo>
                  <a:lnTo>
                    <a:pt x="373790" y="4046"/>
                  </a:lnTo>
                  <a:lnTo>
                    <a:pt x="373555" y="3946"/>
                  </a:lnTo>
                  <a:lnTo>
                    <a:pt x="373319" y="3865"/>
                  </a:lnTo>
                  <a:lnTo>
                    <a:pt x="373075" y="3792"/>
                  </a:lnTo>
                  <a:lnTo>
                    <a:pt x="372831" y="3729"/>
                  </a:lnTo>
                  <a:lnTo>
                    <a:pt x="372577" y="3684"/>
                  </a:lnTo>
                  <a:lnTo>
                    <a:pt x="372324" y="3639"/>
                  </a:lnTo>
                  <a:lnTo>
                    <a:pt x="372070" y="3611"/>
                  </a:lnTo>
                  <a:lnTo>
                    <a:pt x="371808" y="3593"/>
                  </a:lnTo>
                  <a:lnTo>
                    <a:pt x="367645" y="3430"/>
                  </a:lnTo>
                  <a:lnTo>
                    <a:pt x="362849" y="3249"/>
                  </a:lnTo>
                  <a:lnTo>
                    <a:pt x="356406" y="3014"/>
                  </a:lnTo>
                  <a:lnTo>
                    <a:pt x="348415" y="2743"/>
                  </a:lnTo>
                  <a:lnTo>
                    <a:pt x="339004" y="2444"/>
                  </a:lnTo>
                  <a:lnTo>
                    <a:pt x="333800" y="2281"/>
                  </a:lnTo>
                  <a:lnTo>
                    <a:pt x="328280" y="2118"/>
                  </a:lnTo>
                  <a:lnTo>
                    <a:pt x="322470" y="1946"/>
                  </a:lnTo>
                  <a:lnTo>
                    <a:pt x="316371" y="1783"/>
                  </a:lnTo>
                  <a:lnTo>
                    <a:pt x="310000" y="1611"/>
                  </a:lnTo>
                  <a:lnTo>
                    <a:pt x="303367" y="1449"/>
                  </a:lnTo>
                  <a:lnTo>
                    <a:pt x="296498" y="1286"/>
                  </a:lnTo>
                  <a:lnTo>
                    <a:pt x="289403" y="1123"/>
                  </a:lnTo>
                  <a:lnTo>
                    <a:pt x="282100" y="969"/>
                  </a:lnTo>
                  <a:lnTo>
                    <a:pt x="274589" y="824"/>
                  </a:lnTo>
                  <a:lnTo>
                    <a:pt x="266897" y="688"/>
                  </a:lnTo>
                  <a:lnTo>
                    <a:pt x="259042" y="553"/>
                  </a:lnTo>
                  <a:lnTo>
                    <a:pt x="251024" y="435"/>
                  </a:lnTo>
                  <a:lnTo>
                    <a:pt x="242871" y="326"/>
                  </a:lnTo>
                  <a:lnTo>
                    <a:pt x="234581" y="227"/>
                  </a:lnTo>
                  <a:lnTo>
                    <a:pt x="226184" y="154"/>
                  </a:lnTo>
                  <a:lnTo>
                    <a:pt x="217686" y="82"/>
                  </a:lnTo>
                  <a:lnTo>
                    <a:pt x="209107" y="37"/>
                  </a:lnTo>
                  <a:lnTo>
                    <a:pt x="200465" y="10"/>
                  </a:lnTo>
                  <a:lnTo>
                    <a:pt x="1917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4110;p67">
              <a:extLst>
                <a:ext uri="{FF2B5EF4-FFF2-40B4-BE49-F238E27FC236}">
                  <a16:creationId xmlns:a16="http://schemas.microsoft.com/office/drawing/2014/main" id="{4EC12024-0355-FD4B-892A-69E714A9B130}"/>
                </a:ext>
              </a:extLst>
            </p:cNvPr>
            <p:cNvSpPr/>
            <p:nvPr/>
          </p:nvSpPr>
          <p:spPr>
            <a:xfrm>
              <a:off x="-8397325" y="-9349825"/>
              <a:ext cx="9587950" cy="9587950"/>
            </a:xfrm>
            <a:custGeom>
              <a:avLst/>
              <a:gdLst/>
              <a:ahLst/>
              <a:cxnLst/>
              <a:rect l="l" t="t" r="r" b="b"/>
              <a:pathLst>
                <a:path w="383518" h="383518" fill="none" extrusionOk="0">
                  <a:moveTo>
                    <a:pt x="377165" y="8652"/>
                  </a:moveTo>
                  <a:lnTo>
                    <a:pt x="377165" y="8652"/>
                  </a:lnTo>
                  <a:lnTo>
                    <a:pt x="377129" y="8399"/>
                  </a:lnTo>
                  <a:lnTo>
                    <a:pt x="377093" y="8136"/>
                  </a:lnTo>
                  <a:lnTo>
                    <a:pt x="377039" y="7892"/>
                  </a:lnTo>
                  <a:lnTo>
                    <a:pt x="376966" y="7638"/>
                  </a:lnTo>
                  <a:lnTo>
                    <a:pt x="376894" y="7403"/>
                  </a:lnTo>
                  <a:lnTo>
                    <a:pt x="376803" y="7159"/>
                  </a:lnTo>
                  <a:lnTo>
                    <a:pt x="376713" y="6933"/>
                  </a:lnTo>
                  <a:lnTo>
                    <a:pt x="376604" y="6706"/>
                  </a:lnTo>
                  <a:lnTo>
                    <a:pt x="376487" y="6480"/>
                  </a:lnTo>
                  <a:lnTo>
                    <a:pt x="376360" y="6272"/>
                  </a:lnTo>
                  <a:lnTo>
                    <a:pt x="376224" y="6064"/>
                  </a:lnTo>
                  <a:lnTo>
                    <a:pt x="376088" y="5856"/>
                  </a:lnTo>
                  <a:lnTo>
                    <a:pt x="375935" y="5666"/>
                  </a:lnTo>
                  <a:lnTo>
                    <a:pt x="375772" y="5476"/>
                  </a:lnTo>
                  <a:lnTo>
                    <a:pt x="375609" y="5295"/>
                  </a:lnTo>
                  <a:lnTo>
                    <a:pt x="375428" y="5123"/>
                  </a:lnTo>
                  <a:lnTo>
                    <a:pt x="375247" y="4960"/>
                  </a:lnTo>
                  <a:lnTo>
                    <a:pt x="375057" y="4797"/>
                  </a:lnTo>
                  <a:lnTo>
                    <a:pt x="374858" y="4652"/>
                  </a:lnTo>
                  <a:lnTo>
                    <a:pt x="374659" y="4516"/>
                  </a:lnTo>
                  <a:lnTo>
                    <a:pt x="374450" y="4381"/>
                  </a:lnTo>
                  <a:lnTo>
                    <a:pt x="374233" y="4263"/>
                  </a:lnTo>
                  <a:lnTo>
                    <a:pt x="374016" y="4145"/>
                  </a:lnTo>
                  <a:lnTo>
                    <a:pt x="373790" y="4046"/>
                  </a:lnTo>
                  <a:lnTo>
                    <a:pt x="373555" y="3946"/>
                  </a:lnTo>
                  <a:lnTo>
                    <a:pt x="373319" y="3865"/>
                  </a:lnTo>
                  <a:lnTo>
                    <a:pt x="373075" y="3792"/>
                  </a:lnTo>
                  <a:lnTo>
                    <a:pt x="372831" y="3729"/>
                  </a:lnTo>
                  <a:lnTo>
                    <a:pt x="372577" y="3684"/>
                  </a:lnTo>
                  <a:lnTo>
                    <a:pt x="372324" y="3639"/>
                  </a:lnTo>
                  <a:lnTo>
                    <a:pt x="372070" y="3611"/>
                  </a:lnTo>
                  <a:lnTo>
                    <a:pt x="371808" y="3593"/>
                  </a:lnTo>
                  <a:lnTo>
                    <a:pt x="371808" y="3593"/>
                  </a:lnTo>
                  <a:lnTo>
                    <a:pt x="367645" y="3430"/>
                  </a:lnTo>
                  <a:lnTo>
                    <a:pt x="362849" y="3249"/>
                  </a:lnTo>
                  <a:lnTo>
                    <a:pt x="356406" y="3014"/>
                  </a:lnTo>
                  <a:lnTo>
                    <a:pt x="348415" y="2743"/>
                  </a:lnTo>
                  <a:lnTo>
                    <a:pt x="339004" y="2444"/>
                  </a:lnTo>
                  <a:lnTo>
                    <a:pt x="333800" y="2281"/>
                  </a:lnTo>
                  <a:lnTo>
                    <a:pt x="328280" y="2118"/>
                  </a:lnTo>
                  <a:lnTo>
                    <a:pt x="322470" y="1946"/>
                  </a:lnTo>
                  <a:lnTo>
                    <a:pt x="316371" y="1783"/>
                  </a:lnTo>
                  <a:lnTo>
                    <a:pt x="310000" y="1611"/>
                  </a:lnTo>
                  <a:lnTo>
                    <a:pt x="303367" y="1449"/>
                  </a:lnTo>
                  <a:lnTo>
                    <a:pt x="296498" y="1286"/>
                  </a:lnTo>
                  <a:lnTo>
                    <a:pt x="289403" y="1123"/>
                  </a:lnTo>
                  <a:lnTo>
                    <a:pt x="282100" y="969"/>
                  </a:lnTo>
                  <a:lnTo>
                    <a:pt x="274589" y="824"/>
                  </a:lnTo>
                  <a:lnTo>
                    <a:pt x="266897" y="688"/>
                  </a:lnTo>
                  <a:lnTo>
                    <a:pt x="259042" y="553"/>
                  </a:lnTo>
                  <a:lnTo>
                    <a:pt x="251024" y="435"/>
                  </a:lnTo>
                  <a:lnTo>
                    <a:pt x="242871" y="326"/>
                  </a:lnTo>
                  <a:lnTo>
                    <a:pt x="234581" y="227"/>
                  </a:lnTo>
                  <a:lnTo>
                    <a:pt x="226184" y="154"/>
                  </a:lnTo>
                  <a:lnTo>
                    <a:pt x="217686" y="82"/>
                  </a:lnTo>
                  <a:lnTo>
                    <a:pt x="209107" y="37"/>
                  </a:lnTo>
                  <a:lnTo>
                    <a:pt x="200465" y="10"/>
                  </a:lnTo>
                  <a:lnTo>
                    <a:pt x="191759" y="1"/>
                  </a:lnTo>
                  <a:lnTo>
                    <a:pt x="191759" y="1"/>
                  </a:lnTo>
                  <a:lnTo>
                    <a:pt x="187099" y="1"/>
                  </a:lnTo>
                  <a:lnTo>
                    <a:pt x="182393" y="10"/>
                  </a:lnTo>
                  <a:lnTo>
                    <a:pt x="177651" y="19"/>
                  </a:lnTo>
                  <a:lnTo>
                    <a:pt x="172873" y="46"/>
                  </a:lnTo>
                  <a:lnTo>
                    <a:pt x="168059" y="73"/>
                  </a:lnTo>
                  <a:lnTo>
                    <a:pt x="163208" y="100"/>
                  </a:lnTo>
                  <a:lnTo>
                    <a:pt x="158330" y="136"/>
                  </a:lnTo>
                  <a:lnTo>
                    <a:pt x="153417" y="182"/>
                  </a:lnTo>
                  <a:lnTo>
                    <a:pt x="148467" y="236"/>
                  </a:lnTo>
                  <a:lnTo>
                    <a:pt x="143489" y="290"/>
                  </a:lnTo>
                  <a:lnTo>
                    <a:pt x="138485" y="354"/>
                  </a:lnTo>
                  <a:lnTo>
                    <a:pt x="133453" y="417"/>
                  </a:lnTo>
                  <a:lnTo>
                    <a:pt x="123309" y="571"/>
                  </a:lnTo>
                  <a:lnTo>
                    <a:pt x="113065" y="743"/>
                  </a:lnTo>
                  <a:lnTo>
                    <a:pt x="113065" y="743"/>
                  </a:lnTo>
                  <a:lnTo>
                    <a:pt x="112775" y="752"/>
                  </a:lnTo>
                  <a:lnTo>
                    <a:pt x="112486" y="779"/>
                  </a:lnTo>
                  <a:lnTo>
                    <a:pt x="112205" y="824"/>
                  </a:lnTo>
                  <a:lnTo>
                    <a:pt x="111934" y="878"/>
                  </a:lnTo>
                  <a:lnTo>
                    <a:pt x="111662" y="942"/>
                  </a:lnTo>
                  <a:lnTo>
                    <a:pt x="111391" y="1023"/>
                  </a:lnTo>
                  <a:lnTo>
                    <a:pt x="111137" y="1114"/>
                  </a:lnTo>
                  <a:lnTo>
                    <a:pt x="110884" y="1222"/>
                  </a:lnTo>
                  <a:lnTo>
                    <a:pt x="110631" y="1340"/>
                  </a:lnTo>
                  <a:lnTo>
                    <a:pt x="110395" y="1467"/>
                  </a:lnTo>
                  <a:lnTo>
                    <a:pt x="110160" y="1611"/>
                  </a:lnTo>
                  <a:lnTo>
                    <a:pt x="109934" y="1756"/>
                  </a:lnTo>
                  <a:lnTo>
                    <a:pt x="109717" y="1919"/>
                  </a:lnTo>
                  <a:lnTo>
                    <a:pt x="109508" y="2091"/>
                  </a:lnTo>
                  <a:lnTo>
                    <a:pt x="109309" y="2272"/>
                  </a:lnTo>
                  <a:lnTo>
                    <a:pt x="109119" y="2462"/>
                  </a:lnTo>
                  <a:lnTo>
                    <a:pt x="108929" y="2661"/>
                  </a:lnTo>
                  <a:lnTo>
                    <a:pt x="108757" y="2869"/>
                  </a:lnTo>
                  <a:lnTo>
                    <a:pt x="108594" y="3077"/>
                  </a:lnTo>
                  <a:lnTo>
                    <a:pt x="108450" y="3304"/>
                  </a:lnTo>
                  <a:lnTo>
                    <a:pt x="108305" y="3530"/>
                  </a:lnTo>
                  <a:lnTo>
                    <a:pt x="108169" y="3774"/>
                  </a:lnTo>
                  <a:lnTo>
                    <a:pt x="108052" y="4019"/>
                  </a:lnTo>
                  <a:lnTo>
                    <a:pt x="107943" y="4263"/>
                  </a:lnTo>
                  <a:lnTo>
                    <a:pt x="107852" y="4525"/>
                  </a:lnTo>
                  <a:lnTo>
                    <a:pt x="107762" y="4788"/>
                  </a:lnTo>
                  <a:lnTo>
                    <a:pt x="107699" y="5050"/>
                  </a:lnTo>
                  <a:lnTo>
                    <a:pt x="107635" y="5331"/>
                  </a:lnTo>
                  <a:lnTo>
                    <a:pt x="107590" y="5602"/>
                  </a:lnTo>
                  <a:lnTo>
                    <a:pt x="107563" y="5883"/>
                  </a:lnTo>
                  <a:lnTo>
                    <a:pt x="107545" y="6172"/>
                  </a:lnTo>
                  <a:lnTo>
                    <a:pt x="107545" y="6462"/>
                  </a:lnTo>
                  <a:lnTo>
                    <a:pt x="107545" y="6462"/>
                  </a:lnTo>
                  <a:lnTo>
                    <a:pt x="107554" y="6752"/>
                  </a:lnTo>
                  <a:lnTo>
                    <a:pt x="107581" y="7032"/>
                  </a:lnTo>
                  <a:lnTo>
                    <a:pt x="107626" y="7304"/>
                  </a:lnTo>
                  <a:lnTo>
                    <a:pt x="107671" y="7575"/>
                  </a:lnTo>
                  <a:lnTo>
                    <a:pt x="107744" y="7847"/>
                  </a:lnTo>
                  <a:lnTo>
                    <a:pt x="107825" y="8109"/>
                  </a:lnTo>
                  <a:lnTo>
                    <a:pt x="107916" y="8362"/>
                  </a:lnTo>
                  <a:lnTo>
                    <a:pt x="108015" y="8616"/>
                  </a:lnTo>
                  <a:lnTo>
                    <a:pt x="108133" y="8860"/>
                  </a:lnTo>
                  <a:lnTo>
                    <a:pt x="108251" y="9095"/>
                  </a:lnTo>
                  <a:lnTo>
                    <a:pt x="108395" y="9331"/>
                  </a:lnTo>
                  <a:lnTo>
                    <a:pt x="108540" y="9557"/>
                  </a:lnTo>
                  <a:lnTo>
                    <a:pt x="108694" y="9774"/>
                  </a:lnTo>
                  <a:lnTo>
                    <a:pt x="108866" y="9982"/>
                  </a:lnTo>
                  <a:lnTo>
                    <a:pt x="109038" y="10181"/>
                  </a:lnTo>
                  <a:lnTo>
                    <a:pt x="109228" y="10371"/>
                  </a:lnTo>
                  <a:lnTo>
                    <a:pt x="109418" y="10552"/>
                  </a:lnTo>
                  <a:lnTo>
                    <a:pt x="109626" y="10724"/>
                  </a:lnTo>
                  <a:lnTo>
                    <a:pt x="109834" y="10887"/>
                  </a:lnTo>
                  <a:lnTo>
                    <a:pt x="110051" y="11041"/>
                  </a:lnTo>
                  <a:lnTo>
                    <a:pt x="110278" y="11186"/>
                  </a:lnTo>
                  <a:lnTo>
                    <a:pt x="110513" y="11312"/>
                  </a:lnTo>
                  <a:lnTo>
                    <a:pt x="110757" y="11439"/>
                  </a:lnTo>
                  <a:lnTo>
                    <a:pt x="111002" y="11548"/>
                  </a:lnTo>
                  <a:lnTo>
                    <a:pt x="111255" y="11647"/>
                  </a:lnTo>
                  <a:lnTo>
                    <a:pt x="111508" y="11729"/>
                  </a:lnTo>
                  <a:lnTo>
                    <a:pt x="111771" y="11801"/>
                  </a:lnTo>
                  <a:lnTo>
                    <a:pt x="112042" y="11864"/>
                  </a:lnTo>
                  <a:lnTo>
                    <a:pt x="112314" y="11919"/>
                  </a:lnTo>
                  <a:lnTo>
                    <a:pt x="112594" y="11946"/>
                  </a:lnTo>
                  <a:lnTo>
                    <a:pt x="112875" y="11973"/>
                  </a:lnTo>
                  <a:lnTo>
                    <a:pt x="113155" y="11982"/>
                  </a:lnTo>
                  <a:lnTo>
                    <a:pt x="113155" y="11982"/>
                  </a:lnTo>
                  <a:lnTo>
                    <a:pt x="113264" y="11982"/>
                  </a:lnTo>
                  <a:lnTo>
                    <a:pt x="113264" y="11982"/>
                  </a:lnTo>
                  <a:lnTo>
                    <a:pt x="123481" y="11801"/>
                  </a:lnTo>
                  <a:lnTo>
                    <a:pt x="133607" y="11656"/>
                  </a:lnTo>
                  <a:lnTo>
                    <a:pt x="143616" y="11521"/>
                  </a:lnTo>
                  <a:lnTo>
                    <a:pt x="148584" y="11466"/>
                  </a:lnTo>
                  <a:lnTo>
                    <a:pt x="153516" y="11421"/>
                  </a:lnTo>
                  <a:lnTo>
                    <a:pt x="158412" y="11376"/>
                  </a:lnTo>
                  <a:lnTo>
                    <a:pt x="163281" y="11340"/>
                  </a:lnTo>
                  <a:lnTo>
                    <a:pt x="168122" y="11303"/>
                  </a:lnTo>
                  <a:lnTo>
                    <a:pt x="172918" y="11276"/>
                  </a:lnTo>
                  <a:lnTo>
                    <a:pt x="177687" y="11258"/>
                  </a:lnTo>
                  <a:lnTo>
                    <a:pt x="182420" y="11240"/>
                  </a:lnTo>
                  <a:lnTo>
                    <a:pt x="187108" y="11240"/>
                  </a:lnTo>
                  <a:lnTo>
                    <a:pt x="191759" y="11231"/>
                  </a:lnTo>
                  <a:lnTo>
                    <a:pt x="191759" y="11231"/>
                  </a:lnTo>
                  <a:lnTo>
                    <a:pt x="199252" y="11240"/>
                  </a:lnTo>
                  <a:lnTo>
                    <a:pt x="206718" y="11267"/>
                  </a:lnTo>
                  <a:lnTo>
                    <a:pt x="214121" y="11294"/>
                  </a:lnTo>
                  <a:lnTo>
                    <a:pt x="221478" y="11349"/>
                  </a:lnTo>
                  <a:lnTo>
                    <a:pt x="228763" y="11412"/>
                  </a:lnTo>
                  <a:lnTo>
                    <a:pt x="235966" y="11484"/>
                  </a:lnTo>
                  <a:lnTo>
                    <a:pt x="243088" y="11566"/>
                  </a:lnTo>
                  <a:lnTo>
                    <a:pt x="250119" y="11656"/>
                  </a:lnTo>
                  <a:lnTo>
                    <a:pt x="257042" y="11756"/>
                  </a:lnTo>
                  <a:lnTo>
                    <a:pt x="263848" y="11874"/>
                  </a:lnTo>
                  <a:lnTo>
                    <a:pt x="270535" y="11982"/>
                  </a:lnTo>
                  <a:lnTo>
                    <a:pt x="277096" y="12109"/>
                  </a:lnTo>
                  <a:lnTo>
                    <a:pt x="283512" y="12236"/>
                  </a:lnTo>
                  <a:lnTo>
                    <a:pt x="289774" y="12371"/>
                  </a:lnTo>
                  <a:lnTo>
                    <a:pt x="295883" y="12507"/>
                  </a:lnTo>
                  <a:lnTo>
                    <a:pt x="301819" y="12652"/>
                  </a:lnTo>
                  <a:lnTo>
                    <a:pt x="307575" y="12788"/>
                  </a:lnTo>
                  <a:lnTo>
                    <a:pt x="313149" y="12932"/>
                  </a:lnTo>
                  <a:lnTo>
                    <a:pt x="318534" y="13077"/>
                  </a:lnTo>
                  <a:lnTo>
                    <a:pt x="323701" y="13222"/>
                  </a:lnTo>
                  <a:lnTo>
                    <a:pt x="333393" y="13512"/>
                  </a:lnTo>
                  <a:lnTo>
                    <a:pt x="342153" y="13783"/>
                  </a:lnTo>
                  <a:lnTo>
                    <a:pt x="349917" y="14036"/>
                  </a:lnTo>
                  <a:lnTo>
                    <a:pt x="356596" y="14263"/>
                  </a:lnTo>
                  <a:lnTo>
                    <a:pt x="362116" y="14462"/>
                  </a:lnTo>
                  <a:lnTo>
                    <a:pt x="366424" y="14625"/>
                  </a:lnTo>
                  <a:lnTo>
                    <a:pt x="366424" y="14625"/>
                  </a:lnTo>
                  <a:lnTo>
                    <a:pt x="366632" y="17140"/>
                  </a:lnTo>
                  <a:lnTo>
                    <a:pt x="366876" y="20154"/>
                  </a:lnTo>
                  <a:lnTo>
                    <a:pt x="367157" y="23647"/>
                  </a:lnTo>
                  <a:lnTo>
                    <a:pt x="367455" y="27602"/>
                  </a:lnTo>
                  <a:lnTo>
                    <a:pt x="367781" y="32018"/>
                  </a:lnTo>
                  <a:lnTo>
                    <a:pt x="368116" y="36868"/>
                  </a:lnTo>
                  <a:lnTo>
                    <a:pt x="368460" y="42153"/>
                  </a:lnTo>
                  <a:lnTo>
                    <a:pt x="368822" y="47845"/>
                  </a:lnTo>
                  <a:lnTo>
                    <a:pt x="369003" y="50850"/>
                  </a:lnTo>
                  <a:lnTo>
                    <a:pt x="369175" y="53945"/>
                  </a:lnTo>
                  <a:lnTo>
                    <a:pt x="369356" y="57139"/>
                  </a:lnTo>
                  <a:lnTo>
                    <a:pt x="369537" y="60424"/>
                  </a:lnTo>
                  <a:lnTo>
                    <a:pt x="369718" y="63809"/>
                  </a:lnTo>
                  <a:lnTo>
                    <a:pt x="369889" y="67284"/>
                  </a:lnTo>
                  <a:lnTo>
                    <a:pt x="370070" y="70858"/>
                  </a:lnTo>
                  <a:lnTo>
                    <a:pt x="370242" y="74505"/>
                  </a:lnTo>
                  <a:lnTo>
                    <a:pt x="370405" y="78252"/>
                  </a:lnTo>
                  <a:lnTo>
                    <a:pt x="370568" y="82079"/>
                  </a:lnTo>
                  <a:lnTo>
                    <a:pt x="370731" y="85989"/>
                  </a:lnTo>
                  <a:lnTo>
                    <a:pt x="370885" y="89980"/>
                  </a:lnTo>
                  <a:lnTo>
                    <a:pt x="371039" y="94061"/>
                  </a:lnTo>
                  <a:lnTo>
                    <a:pt x="371184" y="98215"/>
                  </a:lnTo>
                  <a:lnTo>
                    <a:pt x="371319" y="102441"/>
                  </a:lnTo>
                  <a:lnTo>
                    <a:pt x="371446" y="106748"/>
                  </a:lnTo>
                  <a:lnTo>
                    <a:pt x="371573" y="111128"/>
                  </a:lnTo>
                  <a:lnTo>
                    <a:pt x="371690" y="115581"/>
                  </a:lnTo>
                  <a:lnTo>
                    <a:pt x="371799" y="120096"/>
                  </a:lnTo>
                  <a:lnTo>
                    <a:pt x="371889" y="124694"/>
                  </a:lnTo>
                  <a:lnTo>
                    <a:pt x="371980" y="129345"/>
                  </a:lnTo>
                  <a:lnTo>
                    <a:pt x="372061" y="134069"/>
                  </a:lnTo>
                  <a:lnTo>
                    <a:pt x="372125" y="138856"/>
                  </a:lnTo>
                  <a:lnTo>
                    <a:pt x="372179" y="143707"/>
                  </a:lnTo>
                  <a:lnTo>
                    <a:pt x="372224" y="148620"/>
                  </a:lnTo>
                  <a:lnTo>
                    <a:pt x="372260" y="153589"/>
                  </a:lnTo>
                  <a:lnTo>
                    <a:pt x="372279" y="158611"/>
                  </a:lnTo>
                  <a:lnTo>
                    <a:pt x="372288" y="163697"/>
                  </a:lnTo>
                  <a:lnTo>
                    <a:pt x="372279" y="168837"/>
                  </a:lnTo>
                  <a:lnTo>
                    <a:pt x="372251" y="174022"/>
                  </a:lnTo>
                  <a:lnTo>
                    <a:pt x="372215" y="179262"/>
                  </a:lnTo>
                  <a:lnTo>
                    <a:pt x="372170" y="184556"/>
                  </a:lnTo>
                  <a:lnTo>
                    <a:pt x="372098" y="189886"/>
                  </a:lnTo>
                  <a:lnTo>
                    <a:pt x="372016" y="195271"/>
                  </a:lnTo>
                  <a:lnTo>
                    <a:pt x="371917" y="200691"/>
                  </a:lnTo>
                  <a:lnTo>
                    <a:pt x="371799" y="206166"/>
                  </a:lnTo>
                  <a:lnTo>
                    <a:pt x="371654" y="211668"/>
                  </a:lnTo>
                  <a:lnTo>
                    <a:pt x="371500" y="217225"/>
                  </a:lnTo>
                  <a:lnTo>
                    <a:pt x="371328" y="222808"/>
                  </a:lnTo>
                  <a:lnTo>
                    <a:pt x="371138" y="228428"/>
                  </a:lnTo>
                  <a:lnTo>
                    <a:pt x="370921" y="234084"/>
                  </a:lnTo>
                  <a:lnTo>
                    <a:pt x="370686" y="239767"/>
                  </a:lnTo>
                  <a:lnTo>
                    <a:pt x="370432" y="245486"/>
                  </a:lnTo>
                  <a:lnTo>
                    <a:pt x="370152" y="251242"/>
                  </a:lnTo>
                  <a:lnTo>
                    <a:pt x="369853" y="257015"/>
                  </a:lnTo>
                  <a:lnTo>
                    <a:pt x="369537" y="262816"/>
                  </a:lnTo>
                  <a:lnTo>
                    <a:pt x="369365" y="265730"/>
                  </a:lnTo>
                  <a:lnTo>
                    <a:pt x="369193" y="268644"/>
                  </a:lnTo>
                  <a:lnTo>
                    <a:pt x="369003" y="271567"/>
                  </a:lnTo>
                  <a:lnTo>
                    <a:pt x="368822" y="274490"/>
                  </a:lnTo>
                  <a:lnTo>
                    <a:pt x="368822" y="274490"/>
                  </a:lnTo>
                  <a:lnTo>
                    <a:pt x="364405" y="274653"/>
                  </a:lnTo>
                  <a:lnTo>
                    <a:pt x="358741" y="274852"/>
                  </a:lnTo>
                  <a:lnTo>
                    <a:pt x="351899" y="275078"/>
                  </a:lnTo>
                  <a:lnTo>
                    <a:pt x="343963" y="275331"/>
                  </a:lnTo>
                  <a:lnTo>
                    <a:pt x="335013" y="275612"/>
                  </a:lnTo>
                  <a:lnTo>
                    <a:pt x="325122" y="275892"/>
                  </a:lnTo>
                  <a:lnTo>
                    <a:pt x="314371" y="276182"/>
                  </a:lnTo>
                  <a:lnTo>
                    <a:pt x="308697" y="276327"/>
                  </a:lnTo>
                  <a:lnTo>
                    <a:pt x="302833" y="276463"/>
                  </a:lnTo>
                  <a:lnTo>
                    <a:pt x="296797" y="276607"/>
                  </a:lnTo>
                  <a:lnTo>
                    <a:pt x="290589" y="276743"/>
                  </a:lnTo>
                  <a:lnTo>
                    <a:pt x="284236" y="276879"/>
                  </a:lnTo>
                  <a:lnTo>
                    <a:pt x="277729" y="277006"/>
                  </a:lnTo>
                  <a:lnTo>
                    <a:pt x="271078" y="277132"/>
                  </a:lnTo>
                  <a:lnTo>
                    <a:pt x="264309" y="277250"/>
                  </a:lnTo>
                  <a:lnTo>
                    <a:pt x="257422" y="277358"/>
                  </a:lnTo>
                  <a:lnTo>
                    <a:pt x="250427" y="277458"/>
                  </a:lnTo>
                  <a:lnTo>
                    <a:pt x="243332" y="277548"/>
                  </a:lnTo>
                  <a:lnTo>
                    <a:pt x="236156" y="277639"/>
                  </a:lnTo>
                  <a:lnTo>
                    <a:pt x="228889" y="277711"/>
                  </a:lnTo>
                  <a:lnTo>
                    <a:pt x="221559" y="277766"/>
                  </a:lnTo>
                  <a:lnTo>
                    <a:pt x="214175" y="277820"/>
                  </a:lnTo>
                  <a:lnTo>
                    <a:pt x="206736" y="277856"/>
                  </a:lnTo>
                  <a:lnTo>
                    <a:pt x="199261" y="277874"/>
                  </a:lnTo>
                  <a:lnTo>
                    <a:pt x="191759" y="277883"/>
                  </a:lnTo>
                  <a:lnTo>
                    <a:pt x="191759" y="277883"/>
                  </a:lnTo>
                  <a:lnTo>
                    <a:pt x="184257" y="277874"/>
                  </a:lnTo>
                  <a:lnTo>
                    <a:pt x="176782" y="277856"/>
                  </a:lnTo>
                  <a:lnTo>
                    <a:pt x="169344" y="277820"/>
                  </a:lnTo>
                  <a:lnTo>
                    <a:pt x="161959" y="277766"/>
                  </a:lnTo>
                  <a:lnTo>
                    <a:pt x="154629" y="277711"/>
                  </a:lnTo>
                  <a:lnTo>
                    <a:pt x="147372" y="277639"/>
                  </a:lnTo>
                  <a:lnTo>
                    <a:pt x="140186" y="277548"/>
                  </a:lnTo>
                  <a:lnTo>
                    <a:pt x="133091" y="277458"/>
                  </a:lnTo>
                  <a:lnTo>
                    <a:pt x="126096" y="277358"/>
                  </a:lnTo>
                  <a:lnTo>
                    <a:pt x="119210" y="277250"/>
                  </a:lnTo>
                  <a:lnTo>
                    <a:pt x="112441" y="277132"/>
                  </a:lnTo>
                  <a:lnTo>
                    <a:pt x="105798" y="277006"/>
                  </a:lnTo>
                  <a:lnTo>
                    <a:pt x="99292" y="276879"/>
                  </a:lnTo>
                  <a:lnTo>
                    <a:pt x="92930" y="276743"/>
                  </a:lnTo>
                  <a:lnTo>
                    <a:pt x="86722" y="276607"/>
                  </a:lnTo>
                  <a:lnTo>
                    <a:pt x="80686" y="276463"/>
                  </a:lnTo>
                  <a:lnTo>
                    <a:pt x="74831" y="276327"/>
                  </a:lnTo>
                  <a:lnTo>
                    <a:pt x="69157" y="276182"/>
                  </a:lnTo>
                  <a:lnTo>
                    <a:pt x="58397" y="275892"/>
                  </a:lnTo>
                  <a:lnTo>
                    <a:pt x="48506" y="275612"/>
                  </a:lnTo>
                  <a:lnTo>
                    <a:pt x="39556" y="275331"/>
                  </a:lnTo>
                  <a:lnTo>
                    <a:pt x="31620" y="275078"/>
                  </a:lnTo>
                  <a:lnTo>
                    <a:pt x="24778" y="274852"/>
                  </a:lnTo>
                  <a:lnTo>
                    <a:pt x="19113" y="274653"/>
                  </a:lnTo>
                  <a:lnTo>
                    <a:pt x="14697" y="274490"/>
                  </a:lnTo>
                  <a:lnTo>
                    <a:pt x="14697" y="274490"/>
                  </a:lnTo>
                  <a:lnTo>
                    <a:pt x="14516" y="271567"/>
                  </a:lnTo>
                  <a:lnTo>
                    <a:pt x="14335" y="268644"/>
                  </a:lnTo>
                  <a:lnTo>
                    <a:pt x="14154" y="265730"/>
                  </a:lnTo>
                  <a:lnTo>
                    <a:pt x="13982" y="262816"/>
                  </a:lnTo>
                  <a:lnTo>
                    <a:pt x="13665" y="257015"/>
                  </a:lnTo>
                  <a:lnTo>
                    <a:pt x="13367" y="251242"/>
                  </a:lnTo>
                  <a:lnTo>
                    <a:pt x="13086" y="245486"/>
                  </a:lnTo>
                  <a:lnTo>
                    <a:pt x="12833" y="239767"/>
                  </a:lnTo>
                  <a:lnTo>
                    <a:pt x="12598" y="234084"/>
                  </a:lnTo>
                  <a:lnTo>
                    <a:pt x="12380" y="228428"/>
                  </a:lnTo>
                  <a:lnTo>
                    <a:pt x="12190" y="222808"/>
                  </a:lnTo>
                  <a:lnTo>
                    <a:pt x="12018" y="217225"/>
                  </a:lnTo>
                  <a:lnTo>
                    <a:pt x="11864" y="211668"/>
                  </a:lnTo>
                  <a:lnTo>
                    <a:pt x="11729" y="206166"/>
                  </a:lnTo>
                  <a:lnTo>
                    <a:pt x="11602" y="200691"/>
                  </a:lnTo>
                  <a:lnTo>
                    <a:pt x="11503" y="195271"/>
                  </a:lnTo>
                  <a:lnTo>
                    <a:pt x="11421" y="189886"/>
                  </a:lnTo>
                  <a:lnTo>
                    <a:pt x="11349" y="184547"/>
                  </a:lnTo>
                  <a:lnTo>
                    <a:pt x="11303" y="179262"/>
                  </a:lnTo>
                  <a:lnTo>
                    <a:pt x="11267" y="174022"/>
                  </a:lnTo>
                  <a:lnTo>
                    <a:pt x="11240" y="168837"/>
                  </a:lnTo>
                  <a:lnTo>
                    <a:pt x="11231" y="163697"/>
                  </a:lnTo>
                  <a:lnTo>
                    <a:pt x="11240" y="158611"/>
                  </a:lnTo>
                  <a:lnTo>
                    <a:pt x="11258" y="153589"/>
                  </a:lnTo>
                  <a:lnTo>
                    <a:pt x="11294" y="148620"/>
                  </a:lnTo>
                  <a:lnTo>
                    <a:pt x="11340" y="143707"/>
                  </a:lnTo>
                  <a:lnTo>
                    <a:pt x="11394" y="138856"/>
                  </a:lnTo>
                  <a:lnTo>
                    <a:pt x="11457" y="134069"/>
                  </a:lnTo>
                  <a:lnTo>
                    <a:pt x="11539" y="129345"/>
                  </a:lnTo>
                  <a:lnTo>
                    <a:pt x="11629" y="124684"/>
                  </a:lnTo>
                  <a:lnTo>
                    <a:pt x="11729" y="120096"/>
                  </a:lnTo>
                  <a:lnTo>
                    <a:pt x="11828" y="115572"/>
                  </a:lnTo>
                  <a:lnTo>
                    <a:pt x="11946" y="111119"/>
                  </a:lnTo>
                  <a:lnTo>
                    <a:pt x="12073" y="106739"/>
                  </a:lnTo>
                  <a:lnTo>
                    <a:pt x="12199" y="102441"/>
                  </a:lnTo>
                  <a:lnTo>
                    <a:pt x="12335" y="98206"/>
                  </a:lnTo>
                  <a:lnTo>
                    <a:pt x="12480" y="94052"/>
                  </a:lnTo>
                  <a:lnTo>
                    <a:pt x="12634" y="89980"/>
                  </a:lnTo>
                  <a:lnTo>
                    <a:pt x="12788" y="85989"/>
                  </a:lnTo>
                  <a:lnTo>
                    <a:pt x="12950" y="82079"/>
                  </a:lnTo>
                  <a:lnTo>
                    <a:pt x="13113" y="78252"/>
                  </a:lnTo>
                  <a:lnTo>
                    <a:pt x="13285" y="74505"/>
                  </a:lnTo>
                  <a:lnTo>
                    <a:pt x="13448" y="70849"/>
                  </a:lnTo>
                  <a:lnTo>
                    <a:pt x="13629" y="67284"/>
                  </a:lnTo>
                  <a:lnTo>
                    <a:pt x="13801" y="63809"/>
                  </a:lnTo>
                  <a:lnTo>
                    <a:pt x="13982" y="60424"/>
                  </a:lnTo>
                  <a:lnTo>
                    <a:pt x="14163" y="57139"/>
                  </a:lnTo>
                  <a:lnTo>
                    <a:pt x="14344" y="53945"/>
                  </a:lnTo>
                  <a:lnTo>
                    <a:pt x="14525" y="50841"/>
                  </a:lnTo>
                  <a:lnTo>
                    <a:pt x="14706" y="47845"/>
                  </a:lnTo>
                  <a:lnTo>
                    <a:pt x="15059" y="42144"/>
                  </a:lnTo>
                  <a:lnTo>
                    <a:pt x="15403" y="36868"/>
                  </a:lnTo>
                  <a:lnTo>
                    <a:pt x="15747" y="32009"/>
                  </a:lnTo>
                  <a:lnTo>
                    <a:pt x="16063" y="27602"/>
                  </a:lnTo>
                  <a:lnTo>
                    <a:pt x="16362" y="23638"/>
                  </a:lnTo>
                  <a:lnTo>
                    <a:pt x="16643" y="20154"/>
                  </a:lnTo>
                  <a:lnTo>
                    <a:pt x="16887" y="17140"/>
                  </a:lnTo>
                  <a:lnTo>
                    <a:pt x="17095" y="14625"/>
                  </a:lnTo>
                  <a:lnTo>
                    <a:pt x="17095" y="14625"/>
                  </a:lnTo>
                  <a:lnTo>
                    <a:pt x="21602" y="14453"/>
                  </a:lnTo>
                  <a:lnTo>
                    <a:pt x="27430" y="14245"/>
                  </a:lnTo>
                  <a:lnTo>
                    <a:pt x="34497" y="14000"/>
                  </a:lnTo>
                  <a:lnTo>
                    <a:pt x="42714" y="13729"/>
                  </a:lnTo>
                  <a:lnTo>
                    <a:pt x="51990" y="13448"/>
                  </a:lnTo>
                  <a:lnTo>
                    <a:pt x="62252" y="13150"/>
                  </a:lnTo>
                  <a:lnTo>
                    <a:pt x="67718" y="12996"/>
                  </a:lnTo>
                  <a:lnTo>
                    <a:pt x="73410" y="12851"/>
                  </a:lnTo>
                  <a:lnTo>
                    <a:pt x="79292" y="12697"/>
                  </a:lnTo>
                  <a:lnTo>
                    <a:pt x="85373" y="12552"/>
                  </a:lnTo>
                  <a:lnTo>
                    <a:pt x="85373" y="12552"/>
                  </a:lnTo>
                  <a:lnTo>
                    <a:pt x="85654" y="12543"/>
                  </a:lnTo>
                  <a:lnTo>
                    <a:pt x="85944" y="12516"/>
                  </a:lnTo>
                  <a:lnTo>
                    <a:pt x="86224" y="12471"/>
                  </a:lnTo>
                  <a:lnTo>
                    <a:pt x="86496" y="12417"/>
                  </a:lnTo>
                  <a:lnTo>
                    <a:pt x="86767" y="12344"/>
                  </a:lnTo>
                  <a:lnTo>
                    <a:pt x="87039" y="12263"/>
                  </a:lnTo>
                  <a:lnTo>
                    <a:pt x="87292" y="12172"/>
                  </a:lnTo>
                  <a:lnTo>
                    <a:pt x="87545" y="12064"/>
                  </a:lnTo>
                  <a:lnTo>
                    <a:pt x="87790" y="11946"/>
                  </a:lnTo>
                  <a:lnTo>
                    <a:pt x="88034" y="11810"/>
                  </a:lnTo>
                  <a:lnTo>
                    <a:pt x="88260" y="11674"/>
                  </a:lnTo>
                  <a:lnTo>
                    <a:pt x="88487" y="11521"/>
                  </a:lnTo>
                  <a:lnTo>
                    <a:pt x="88704" y="11358"/>
                  </a:lnTo>
                  <a:lnTo>
                    <a:pt x="88912" y="11186"/>
                  </a:lnTo>
                  <a:lnTo>
                    <a:pt x="89111" y="11005"/>
                  </a:lnTo>
                  <a:lnTo>
                    <a:pt x="89301" y="10815"/>
                  </a:lnTo>
                  <a:lnTo>
                    <a:pt x="89482" y="10616"/>
                  </a:lnTo>
                  <a:lnTo>
                    <a:pt x="89654" y="10408"/>
                  </a:lnTo>
                  <a:lnTo>
                    <a:pt x="89817" y="10190"/>
                  </a:lnTo>
                  <a:lnTo>
                    <a:pt x="89971" y="9973"/>
                  </a:lnTo>
                  <a:lnTo>
                    <a:pt x="90106" y="9738"/>
                  </a:lnTo>
                  <a:lnTo>
                    <a:pt x="90242" y="9503"/>
                  </a:lnTo>
                  <a:lnTo>
                    <a:pt x="90360" y="9258"/>
                  </a:lnTo>
                  <a:lnTo>
                    <a:pt x="90468" y="9005"/>
                  </a:lnTo>
                  <a:lnTo>
                    <a:pt x="90559" y="8751"/>
                  </a:lnTo>
                  <a:lnTo>
                    <a:pt x="90640" y="8480"/>
                  </a:lnTo>
                  <a:lnTo>
                    <a:pt x="90713" y="8218"/>
                  </a:lnTo>
                  <a:lnTo>
                    <a:pt x="90767" y="7946"/>
                  </a:lnTo>
                  <a:lnTo>
                    <a:pt x="90812" y="7666"/>
                  </a:lnTo>
                  <a:lnTo>
                    <a:pt x="90839" y="7385"/>
                  </a:lnTo>
                  <a:lnTo>
                    <a:pt x="90857" y="7095"/>
                  </a:lnTo>
                  <a:lnTo>
                    <a:pt x="90857" y="6806"/>
                  </a:lnTo>
                  <a:lnTo>
                    <a:pt x="90857" y="6806"/>
                  </a:lnTo>
                  <a:lnTo>
                    <a:pt x="90839" y="6525"/>
                  </a:lnTo>
                  <a:lnTo>
                    <a:pt x="90812" y="6245"/>
                  </a:lnTo>
                  <a:lnTo>
                    <a:pt x="90776" y="5964"/>
                  </a:lnTo>
                  <a:lnTo>
                    <a:pt x="90722" y="5693"/>
                  </a:lnTo>
                  <a:lnTo>
                    <a:pt x="90649" y="5430"/>
                  </a:lnTo>
                  <a:lnTo>
                    <a:pt x="90568" y="5168"/>
                  </a:lnTo>
                  <a:lnTo>
                    <a:pt x="90477" y="4914"/>
                  </a:lnTo>
                  <a:lnTo>
                    <a:pt x="90378" y="4661"/>
                  </a:lnTo>
                  <a:lnTo>
                    <a:pt x="90260" y="4417"/>
                  </a:lnTo>
                  <a:lnTo>
                    <a:pt x="90134" y="4181"/>
                  </a:lnTo>
                  <a:lnTo>
                    <a:pt x="89998" y="3946"/>
                  </a:lnTo>
                  <a:lnTo>
                    <a:pt x="89853" y="3729"/>
                  </a:lnTo>
                  <a:lnTo>
                    <a:pt x="89690" y="3512"/>
                  </a:lnTo>
                  <a:lnTo>
                    <a:pt x="89527" y="3304"/>
                  </a:lnTo>
                  <a:lnTo>
                    <a:pt x="89346" y="3105"/>
                  </a:lnTo>
                  <a:lnTo>
                    <a:pt x="89165" y="2915"/>
                  </a:lnTo>
                  <a:lnTo>
                    <a:pt x="88966" y="2734"/>
                  </a:lnTo>
                  <a:lnTo>
                    <a:pt x="88767" y="2562"/>
                  </a:lnTo>
                  <a:lnTo>
                    <a:pt x="88550" y="2399"/>
                  </a:lnTo>
                  <a:lnTo>
                    <a:pt x="88333" y="2254"/>
                  </a:lnTo>
                  <a:lnTo>
                    <a:pt x="88106" y="2109"/>
                  </a:lnTo>
                  <a:lnTo>
                    <a:pt x="87880" y="1973"/>
                  </a:lnTo>
                  <a:lnTo>
                    <a:pt x="87636" y="1856"/>
                  </a:lnTo>
                  <a:lnTo>
                    <a:pt x="87392" y="1747"/>
                  </a:lnTo>
                  <a:lnTo>
                    <a:pt x="87138" y="1648"/>
                  </a:lnTo>
                  <a:lnTo>
                    <a:pt x="86885" y="1566"/>
                  </a:lnTo>
                  <a:lnTo>
                    <a:pt x="86622" y="1494"/>
                  </a:lnTo>
                  <a:lnTo>
                    <a:pt x="86351" y="1430"/>
                  </a:lnTo>
                  <a:lnTo>
                    <a:pt x="86079" y="1385"/>
                  </a:lnTo>
                  <a:lnTo>
                    <a:pt x="85808" y="1349"/>
                  </a:lnTo>
                  <a:lnTo>
                    <a:pt x="85527" y="1322"/>
                  </a:lnTo>
                  <a:lnTo>
                    <a:pt x="85238" y="1322"/>
                  </a:lnTo>
                  <a:lnTo>
                    <a:pt x="85238" y="1322"/>
                  </a:lnTo>
                  <a:lnTo>
                    <a:pt x="85111" y="1322"/>
                  </a:lnTo>
                  <a:lnTo>
                    <a:pt x="85111" y="1322"/>
                  </a:lnTo>
                  <a:lnTo>
                    <a:pt x="77175" y="1512"/>
                  </a:lnTo>
                  <a:lnTo>
                    <a:pt x="69573" y="1711"/>
                  </a:lnTo>
                  <a:lnTo>
                    <a:pt x="62334" y="1910"/>
                  </a:lnTo>
                  <a:lnTo>
                    <a:pt x="55474" y="2100"/>
                  </a:lnTo>
                  <a:lnTo>
                    <a:pt x="49022" y="2299"/>
                  </a:lnTo>
                  <a:lnTo>
                    <a:pt x="42995" y="2480"/>
                  </a:lnTo>
                  <a:lnTo>
                    <a:pt x="37429" y="2661"/>
                  </a:lnTo>
                  <a:lnTo>
                    <a:pt x="32334" y="2833"/>
                  </a:lnTo>
                  <a:lnTo>
                    <a:pt x="23683" y="3141"/>
                  </a:lnTo>
                  <a:lnTo>
                    <a:pt x="17240" y="3376"/>
                  </a:lnTo>
                  <a:lnTo>
                    <a:pt x="13177" y="3539"/>
                  </a:lnTo>
                  <a:lnTo>
                    <a:pt x="11711" y="3593"/>
                  </a:lnTo>
                  <a:lnTo>
                    <a:pt x="11711" y="3593"/>
                  </a:lnTo>
                  <a:lnTo>
                    <a:pt x="11448" y="3611"/>
                  </a:lnTo>
                  <a:lnTo>
                    <a:pt x="11195" y="3639"/>
                  </a:lnTo>
                  <a:lnTo>
                    <a:pt x="10941" y="3684"/>
                  </a:lnTo>
                  <a:lnTo>
                    <a:pt x="10688" y="3729"/>
                  </a:lnTo>
                  <a:lnTo>
                    <a:pt x="10444" y="3792"/>
                  </a:lnTo>
                  <a:lnTo>
                    <a:pt x="10199" y="3865"/>
                  </a:lnTo>
                  <a:lnTo>
                    <a:pt x="9964" y="3946"/>
                  </a:lnTo>
                  <a:lnTo>
                    <a:pt x="9729" y="4046"/>
                  </a:lnTo>
                  <a:lnTo>
                    <a:pt x="9503" y="4145"/>
                  </a:lnTo>
                  <a:lnTo>
                    <a:pt x="9285" y="4254"/>
                  </a:lnTo>
                  <a:lnTo>
                    <a:pt x="9068" y="4381"/>
                  </a:lnTo>
                  <a:lnTo>
                    <a:pt x="8860" y="4507"/>
                  </a:lnTo>
                  <a:lnTo>
                    <a:pt x="8661" y="4652"/>
                  </a:lnTo>
                  <a:lnTo>
                    <a:pt x="8462" y="4797"/>
                  </a:lnTo>
                  <a:lnTo>
                    <a:pt x="8272" y="4960"/>
                  </a:lnTo>
                  <a:lnTo>
                    <a:pt x="8091" y="5123"/>
                  </a:lnTo>
                  <a:lnTo>
                    <a:pt x="7910" y="5295"/>
                  </a:lnTo>
                  <a:lnTo>
                    <a:pt x="7747" y="5476"/>
                  </a:lnTo>
                  <a:lnTo>
                    <a:pt x="7584" y="5666"/>
                  </a:lnTo>
                  <a:lnTo>
                    <a:pt x="7430" y="5856"/>
                  </a:lnTo>
                  <a:lnTo>
                    <a:pt x="7295" y="6055"/>
                  </a:lnTo>
                  <a:lnTo>
                    <a:pt x="7159" y="6263"/>
                  </a:lnTo>
                  <a:lnTo>
                    <a:pt x="7032" y="6480"/>
                  </a:lnTo>
                  <a:lnTo>
                    <a:pt x="6914" y="6697"/>
                  </a:lnTo>
                  <a:lnTo>
                    <a:pt x="6806" y="6923"/>
                  </a:lnTo>
                  <a:lnTo>
                    <a:pt x="6715" y="7159"/>
                  </a:lnTo>
                  <a:lnTo>
                    <a:pt x="6625" y="7394"/>
                  </a:lnTo>
                  <a:lnTo>
                    <a:pt x="6552" y="7638"/>
                  </a:lnTo>
                  <a:lnTo>
                    <a:pt x="6480" y="7883"/>
                  </a:lnTo>
                  <a:lnTo>
                    <a:pt x="6426" y="8136"/>
                  </a:lnTo>
                  <a:lnTo>
                    <a:pt x="6390" y="8389"/>
                  </a:lnTo>
                  <a:lnTo>
                    <a:pt x="6353" y="8652"/>
                  </a:lnTo>
                  <a:lnTo>
                    <a:pt x="6353" y="8652"/>
                  </a:lnTo>
                  <a:lnTo>
                    <a:pt x="6172" y="10579"/>
                  </a:lnTo>
                  <a:lnTo>
                    <a:pt x="5982" y="12751"/>
                  </a:lnTo>
                  <a:lnTo>
                    <a:pt x="5729" y="15683"/>
                  </a:lnTo>
                  <a:lnTo>
                    <a:pt x="5430" y="19376"/>
                  </a:lnTo>
                  <a:lnTo>
                    <a:pt x="5077" y="23783"/>
                  </a:lnTo>
                  <a:lnTo>
                    <a:pt x="4697" y="28887"/>
                  </a:lnTo>
                  <a:lnTo>
                    <a:pt x="4498" y="31701"/>
                  </a:lnTo>
                  <a:lnTo>
                    <a:pt x="4290" y="34669"/>
                  </a:lnTo>
                  <a:lnTo>
                    <a:pt x="4082" y="37809"/>
                  </a:lnTo>
                  <a:lnTo>
                    <a:pt x="3865" y="41103"/>
                  </a:lnTo>
                  <a:lnTo>
                    <a:pt x="3648" y="44551"/>
                  </a:lnTo>
                  <a:lnTo>
                    <a:pt x="3421" y="48153"/>
                  </a:lnTo>
                  <a:lnTo>
                    <a:pt x="3204" y="51908"/>
                  </a:lnTo>
                  <a:lnTo>
                    <a:pt x="2978" y="55809"/>
                  </a:lnTo>
                  <a:lnTo>
                    <a:pt x="2761" y="59854"/>
                  </a:lnTo>
                  <a:lnTo>
                    <a:pt x="2544" y="64044"/>
                  </a:lnTo>
                  <a:lnTo>
                    <a:pt x="2326" y="68360"/>
                  </a:lnTo>
                  <a:lnTo>
                    <a:pt x="2109" y="72822"/>
                  </a:lnTo>
                  <a:lnTo>
                    <a:pt x="1901" y="77410"/>
                  </a:lnTo>
                  <a:lnTo>
                    <a:pt x="1702" y="82134"/>
                  </a:lnTo>
                  <a:lnTo>
                    <a:pt x="1503" y="86975"/>
                  </a:lnTo>
                  <a:lnTo>
                    <a:pt x="1313" y="91943"/>
                  </a:lnTo>
                  <a:lnTo>
                    <a:pt x="1132" y="97029"/>
                  </a:lnTo>
                  <a:lnTo>
                    <a:pt x="969" y="102242"/>
                  </a:lnTo>
                  <a:lnTo>
                    <a:pt x="806" y="107554"/>
                  </a:lnTo>
                  <a:lnTo>
                    <a:pt x="661" y="112983"/>
                  </a:lnTo>
                  <a:lnTo>
                    <a:pt x="525" y="118522"/>
                  </a:lnTo>
                  <a:lnTo>
                    <a:pt x="399" y="124160"/>
                  </a:lnTo>
                  <a:lnTo>
                    <a:pt x="290" y="129906"/>
                  </a:lnTo>
                  <a:lnTo>
                    <a:pt x="200" y="135743"/>
                  </a:lnTo>
                  <a:lnTo>
                    <a:pt x="127" y="141679"/>
                  </a:lnTo>
                  <a:lnTo>
                    <a:pt x="64" y="147706"/>
                  </a:lnTo>
                  <a:lnTo>
                    <a:pt x="28" y="153824"/>
                  </a:lnTo>
                  <a:lnTo>
                    <a:pt x="1" y="160023"/>
                  </a:lnTo>
                  <a:lnTo>
                    <a:pt x="1" y="166312"/>
                  </a:lnTo>
                  <a:lnTo>
                    <a:pt x="19" y="172674"/>
                  </a:lnTo>
                  <a:lnTo>
                    <a:pt x="37" y="175886"/>
                  </a:lnTo>
                  <a:lnTo>
                    <a:pt x="64" y="179117"/>
                  </a:lnTo>
                  <a:lnTo>
                    <a:pt x="91" y="182366"/>
                  </a:lnTo>
                  <a:lnTo>
                    <a:pt x="127" y="185633"/>
                  </a:lnTo>
                  <a:lnTo>
                    <a:pt x="173" y="188927"/>
                  </a:lnTo>
                  <a:lnTo>
                    <a:pt x="218" y="192221"/>
                  </a:lnTo>
                  <a:lnTo>
                    <a:pt x="272" y="195542"/>
                  </a:lnTo>
                  <a:lnTo>
                    <a:pt x="335" y="198881"/>
                  </a:lnTo>
                  <a:lnTo>
                    <a:pt x="399" y="202230"/>
                  </a:lnTo>
                  <a:lnTo>
                    <a:pt x="471" y="205605"/>
                  </a:lnTo>
                  <a:lnTo>
                    <a:pt x="553" y="208990"/>
                  </a:lnTo>
                  <a:lnTo>
                    <a:pt x="634" y="212383"/>
                  </a:lnTo>
                  <a:lnTo>
                    <a:pt x="734" y="215795"/>
                  </a:lnTo>
                  <a:lnTo>
                    <a:pt x="833" y="219225"/>
                  </a:lnTo>
                  <a:lnTo>
                    <a:pt x="942" y="222672"/>
                  </a:lnTo>
                  <a:lnTo>
                    <a:pt x="1059" y="226120"/>
                  </a:lnTo>
                  <a:lnTo>
                    <a:pt x="1177" y="229595"/>
                  </a:lnTo>
                  <a:lnTo>
                    <a:pt x="1313" y="233070"/>
                  </a:lnTo>
                  <a:lnTo>
                    <a:pt x="1449" y="236563"/>
                  </a:lnTo>
                  <a:lnTo>
                    <a:pt x="1593" y="240075"/>
                  </a:lnTo>
                  <a:lnTo>
                    <a:pt x="1747" y="243586"/>
                  </a:lnTo>
                  <a:lnTo>
                    <a:pt x="1910" y="247115"/>
                  </a:lnTo>
                  <a:lnTo>
                    <a:pt x="2082" y="250662"/>
                  </a:lnTo>
                  <a:lnTo>
                    <a:pt x="2263" y="254210"/>
                  </a:lnTo>
                  <a:lnTo>
                    <a:pt x="2453" y="257766"/>
                  </a:lnTo>
                  <a:lnTo>
                    <a:pt x="2643" y="261341"/>
                  </a:lnTo>
                  <a:lnTo>
                    <a:pt x="2851" y="264915"/>
                  </a:lnTo>
                  <a:lnTo>
                    <a:pt x="3059" y="268508"/>
                  </a:lnTo>
                  <a:lnTo>
                    <a:pt x="3286" y="272101"/>
                  </a:lnTo>
                  <a:lnTo>
                    <a:pt x="3512" y="275711"/>
                  </a:lnTo>
                  <a:lnTo>
                    <a:pt x="3756" y="279322"/>
                  </a:lnTo>
                  <a:lnTo>
                    <a:pt x="4000" y="282942"/>
                  </a:lnTo>
                  <a:lnTo>
                    <a:pt x="4263" y="286571"/>
                  </a:lnTo>
                  <a:lnTo>
                    <a:pt x="4534" y="290200"/>
                  </a:lnTo>
                  <a:lnTo>
                    <a:pt x="4815" y="293847"/>
                  </a:lnTo>
                  <a:lnTo>
                    <a:pt x="5095" y="297494"/>
                  </a:lnTo>
                  <a:lnTo>
                    <a:pt x="5394" y="301141"/>
                  </a:lnTo>
                  <a:lnTo>
                    <a:pt x="5702" y="304797"/>
                  </a:lnTo>
                  <a:lnTo>
                    <a:pt x="6019" y="308462"/>
                  </a:lnTo>
                  <a:lnTo>
                    <a:pt x="6353" y="312127"/>
                  </a:lnTo>
                  <a:lnTo>
                    <a:pt x="6353" y="312127"/>
                  </a:lnTo>
                  <a:lnTo>
                    <a:pt x="6381" y="312389"/>
                  </a:lnTo>
                  <a:lnTo>
                    <a:pt x="6417" y="312642"/>
                  </a:lnTo>
                  <a:lnTo>
                    <a:pt x="6471" y="312896"/>
                  </a:lnTo>
                  <a:lnTo>
                    <a:pt x="6534" y="313149"/>
                  </a:lnTo>
                  <a:lnTo>
                    <a:pt x="6616" y="313394"/>
                  </a:lnTo>
                  <a:lnTo>
                    <a:pt x="6697" y="313629"/>
                  </a:lnTo>
                  <a:lnTo>
                    <a:pt x="6797" y="313864"/>
                  </a:lnTo>
                  <a:lnTo>
                    <a:pt x="6896" y="314090"/>
                  </a:lnTo>
                  <a:lnTo>
                    <a:pt x="7014" y="314317"/>
                  </a:lnTo>
                  <a:lnTo>
                    <a:pt x="7141" y="314534"/>
                  </a:lnTo>
                  <a:lnTo>
                    <a:pt x="7276" y="314742"/>
                  </a:lnTo>
                  <a:lnTo>
                    <a:pt x="7412" y="314941"/>
                  </a:lnTo>
                  <a:lnTo>
                    <a:pt x="7566" y="315140"/>
                  </a:lnTo>
                  <a:lnTo>
                    <a:pt x="7729" y="315330"/>
                  </a:lnTo>
                  <a:lnTo>
                    <a:pt x="7892" y="315511"/>
                  </a:lnTo>
                  <a:lnTo>
                    <a:pt x="8073" y="315683"/>
                  </a:lnTo>
                  <a:lnTo>
                    <a:pt x="8254" y="315855"/>
                  </a:lnTo>
                  <a:lnTo>
                    <a:pt x="8444" y="316009"/>
                  </a:lnTo>
                  <a:lnTo>
                    <a:pt x="8643" y="316163"/>
                  </a:lnTo>
                  <a:lnTo>
                    <a:pt x="8842" y="316307"/>
                  </a:lnTo>
                  <a:lnTo>
                    <a:pt x="9059" y="316434"/>
                  </a:lnTo>
                  <a:lnTo>
                    <a:pt x="9276" y="316561"/>
                  </a:lnTo>
                  <a:lnTo>
                    <a:pt x="9494" y="316669"/>
                  </a:lnTo>
                  <a:lnTo>
                    <a:pt x="9720" y="316778"/>
                  </a:lnTo>
                  <a:lnTo>
                    <a:pt x="9955" y="316869"/>
                  </a:lnTo>
                  <a:lnTo>
                    <a:pt x="10190" y="316959"/>
                  </a:lnTo>
                  <a:lnTo>
                    <a:pt x="10435" y="317031"/>
                  </a:lnTo>
                  <a:lnTo>
                    <a:pt x="10679" y="317095"/>
                  </a:lnTo>
                  <a:lnTo>
                    <a:pt x="10932" y="317140"/>
                  </a:lnTo>
                  <a:lnTo>
                    <a:pt x="11186" y="317185"/>
                  </a:lnTo>
                  <a:lnTo>
                    <a:pt x="11448" y="317212"/>
                  </a:lnTo>
                  <a:lnTo>
                    <a:pt x="11711" y="317231"/>
                  </a:lnTo>
                  <a:lnTo>
                    <a:pt x="11711" y="317231"/>
                  </a:lnTo>
                  <a:lnTo>
                    <a:pt x="14398" y="317339"/>
                  </a:lnTo>
                  <a:lnTo>
                    <a:pt x="17575" y="317466"/>
                  </a:lnTo>
                  <a:lnTo>
                    <a:pt x="21882" y="317620"/>
                  </a:lnTo>
                  <a:lnTo>
                    <a:pt x="27267" y="317819"/>
                  </a:lnTo>
                  <a:lnTo>
                    <a:pt x="33647" y="318036"/>
                  </a:lnTo>
                  <a:lnTo>
                    <a:pt x="40968" y="318280"/>
                  </a:lnTo>
                  <a:lnTo>
                    <a:pt x="49166" y="318534"/>
                  </a:lnTo>
                  <a:lnTo>
                    <a:pt x="49166" y="318534"/>
                  </a:lnTo>
                  <a:lnTo>
                    <a:pt x="49338" y="318534"/>
                  </a:lnTo>
                  <a:lnTo>
                    <a:pt x="49338" y="318534"/>
                  </a:lnTo>
                  <a:lnTo>
                    <a:pt x="49619" y="318534"/>
                  </a:lnTo>
                  <a:lnTo>
                    <a:pt x="49900" y="318506"/>
                  </a:lnTo>
                  <a:lnTo>
                    <a:pt x="50171" y="318479"/>
                  </a:lnTo>
                  <a:lnTo>
                    <a:pt x="50442" y="318425"/>
                  </a:lnTo>
                  <a:lnTo>
                    <a:pt x="50705" y="318371"/>
                  </a:lnTo>
                  <a:lnTo>
                    <a:pt x="50967" y="318298"/>
                  </a:lnTo>
                  <a:lnTo>
                    <a:pt x="51221" y="318208"/>
                  </a:lnTo>
                  <a:lnTo>
                    <a:pt x="51474" y="318117"/>
                  </a:lnTo>
                  <a:lnTo>
                    <a:pt x="51718" y="318009"/>
                  </a:lnTo>
                  <a:lnTo>
                    <a:pt x="51963" y="317891"/>
                  </a:lnTo>
                  <a:lnTo>
                    <a:pt x="52189" y="317755"/>
                  </a:lnTo>
                  <a:lnTo>
                    <a:pt x="52415" y="317620"/>
                  </a:lnTo>
                  <a:lnTo>
                    <a:pt x="52632" y="317466"/>
                  </a:lnTo>
                  <a:lnTo>
                    <a:pt x="52841" y="317303"/>
                  </a:lnTo>
                  <a:lnTo>
                    <a:pt x="53049" y="317131"/>
                  </a:lnTo>
                  <a:lnTo>
                    <a:pt x="53239" y="316959"/>
                  </a:lnTo>
                  <a:lnTo>
                    <a:pt x="53429" y="316769"/>
                  </a:lnTo>
                  <a:lnTo>
                    <a:pt x="53601" y="316570"/>
                  </a:lnTo>
                  <a:lnTo>
                    <a:pt x="53773" y="316362"/>
                  </a:lnTo>
                  <a:lnTo>
                    <a:pt x="53927" y="316154"/>
                  </a:lnTo>
                  <a:lnTo>
                    <a:pt x="54080" y="315927"/>
                  </a:lnTo>
                  <a:lnTo>
                    <a:pt x="54216" y="315701"/>
                  </a:lnTo>
                  <a:lnTo>
                    <a:pt x="54343" y="315466"/>
                  </a:lnTo>
                  <a:lnTo>
                    <a:pt x="54460" y="315222"/>
                  </a:lnTo>
                  <a:lnTo>
                    <a:pt x="54560" y="314977"/>
                  </a:lnTo>
                  <a:lnTo>
                    <a:pt x="54660" y="314724"/>
                  </a:lnTo>
                  <a:lnTo>
                    <a:pt x="54741" y="314461"/>
                  </a:lnTo>
                  <a:lnTo>
                    <a:pt x="54804" y="314199"/>
                  </a:lnTo>
                  <a:lnTo>
                    <a:pt x="54859" y="313927"/>
                  </a:lnTo>
                  <a:lnTo>
                    <a:pt x="54904" y="313656"/>
                  </a:lnTo>
                  <a:lnTo>
                    <a:pt x="54931" y="313375"/>
                  </a:lnTo>
                  <a:lnTo>
                    <a:pt x="54949" y="313086"/>
                  </a:lnTo>
                  <a:lnTo>
                    <a:pt x="54949" y="313086"/>
                  </a:lnTo>
                  <a:lnTo>
                    <a:pt x="54949" y="312796"/>
                  </a:lnTo>
                  <a:lnTo>
                    <a:pt x="54940" y="312516"/>
                  </a:lnTo>
                  <a:lnTo>
                    <a:pt x="54913" y="312235"/>
                  </a:lnTo>
                  <a:lnTo>
                    <a:pt x="54868" y="311955"/>
                  </a:lnTo>
                  <a:lnTo>
                    <a:pt x="54813" y="311683"/>
                  </a:lnTo>
                  <a:lnTo>
                    <a:pt x="54750" y="311412"/>
                  </a:lnTo>
                  <a:lnTo>
                    <a:pt x="54669" y="311149"/>
                  </a:lnTo>
                  <a:lnTo>
                    <a:pt x="54578" y="310887"/>
                  </a:lnTo>
                  <a:lnTo>
                    <a:pt x="54469" y="310642"/>
                  </a:lnTo>
                  <a:lnTo>
                    <a:pt x="54352" y="310389"/>
                  </a:lnTo>
                  <a:lnTo>
                    <a:pt x="54225" y="310154"/>
                  </a:lnTo>
                  <a:lnTo>
                    <a:pt x="54089" y="309919"/>
                  </a:lnTo>
                  <a:lnTo>
                    <a:pt x="53936" y="309692"/>
                  </a:lnTo>
                  <a:lnTo>
                    <a:pt x="53773" y="309475"/>
                  </a:lnTo>
                  <a:lnTo>
                    <a:pt x="53601" y="309267"/>
                  </a:lnTo>
                  <a:lnTo>
                    <a:pt x="53429" y="309068"/>
                  </a:lnTo>
                  <a:lnTo>
                    <a:pt x="53239" y="308878"/>
                  </a:lnTo>
                  <a:lnTo>
                    <a:pt x="53040" y="308697"/>
                  </a:lnTo>
                  <a:lnTo>
                    <a:pt x="52832" y="308525"/>
                  </a:lnTo>
                  <a:lnTo>
                    <a:pt x="52614" y="308362"/>
                  </a:lnTo>
                  <a:lnTo>
                    <a:pt x="52388" y="308208"/>
                  </a:lnTo>
                  <a:lnTo>
                    <a:pt x="52162" y="308063"/>
                  </a:lnTo>
                  <a:lnTo>
                    <a:pt x="51918" y="307928"/>
                  </a:lnTo>
                  <a:lnTo>
                    <a:pt x="51673" y="307810"/>
                  </a:lnTo>
                  <a:lnTo>
                    <a:pt x="51420" y="307701"/>
                  </a:lnTo>
                  <a:lnTo>
                    <a:pt x="51166" y="307611"/>
                  </a:lnTo>
                  <a:lnTo>
                    <a:pt x="50904" y="307520"/>
                  </a:lnTo>
                  <a:lnTo>
                    <a:pt x="50633" y="307457"/>
                  </a:lnTo>
                  <a:lnTo>
                    <a:pt x="50352" y="307394"/>
                  </a:lnTo>
                  <a:lnTo>
                    <a:pt x="50080" y="307348"/>
                  </a:lnTo>
                  <a:lnTo>
                    <a:pt x="49791" y="307321"/>
                  </a:lnTo>
                  <a:lnTo>
                    <a:pt x="49501" y="307303"/>
                  </a:lnTo>
                  <a:lnTo>
                    <a:pt x="49501" y="307303"/>
                  </a:lnTo>
                  <a:lnTo>
                    <a:pt x="44044" y="307131"/>
                  </a:lnTo>
                  <a:lnTo>
                    <a:pt x="38950" y="306968"/>
                  </a:lnTo>
                  <a:lnTo>
                    <a:pt x="29936" y="306670"/>
                  </a:lnTo>
                  <a:lnTo>
                    <a:pt x="22606" y="306407"/>
                  </a:lnTo>
                  <a:lnTo>
                    <a:pt x="17104" y="306199"/>
                  </a:lnTo>
                  <a:lnTo>
                    <a:pt x="17104" y="306199"/>
                  </a:lnTo>
                  <a:lnTo>
                    <a:pt x="16670" y="301077"/>
                  </a:lnTo>
                  <a:lnTo>
                    <a:pt x="16253" y="295955"/>
                  </a:lnTo>
                  <a:lnTo>
                    <a:pt x="15855" y="290851"/>
                  </a:lnTo>
                  <a:lnTo>
                    <a:pt x="15475" y="285765"/>
                  </a:lnTo>
                  <a:lnTo>
                    <a:pt x="15475" y="285765"/>
                  </a:lnTo>
                  <a:lnTo>
                    <a:pt x="20190" y="285928"/>
                  </a:lnTo>
                  <a:lnTo>
                    <a:pt x="26090" y="286136"/>
                  </a:lnTo>
                  <a:lnTo>
                    <a:pt x="33095" y="286372"/>
                  </a:lnTo>
                  <a:lnTo>
                    <a:pt x="41149" y="286625"/>
                  </a:lnTo>
                  <a:lnTo>
                    <a:pt x="50162" y="286897"/>
                  </a:lnTo>
                  <a:lnTo>
                    <a:pt x="60062" y="287177"/>
                  </a:lnTo>
                  <a:lnTo>
                    <a:pt x="70786" y="287458"/>
                  </a:lnTo>
                  <a:lnTo>
                    <a:pt x="76433" y="287602"/>
                  </a:lnTo>
                  <a:lnTo>
                    <a:pt x="82251" y="287738"/>
                  </a:lnTo>
                  <a:lnTo>
                    <a:pt x="88233" y="287883"/>
                  </a:lnTo>
                  <a:lnTo>
                    <a:pt x="94378" y="288010"/>
                  </a:lnTo>
                  <a:lnTo>
                    <a:pt x="100667" y="288145"/>
                  </a:lnTo>
                  <a:lnTo>
                    <a:pt x="107101" y="288272"/>
                  </a:lnTo>
                  <a:lnTo>
                    <a:pt x="113662" y="288390"/>
                  </a:lnTo>
                  <a:lnTo>
                    <a:pt x="120341" y="288498"/>
                  </a:lnTo>
                  <a:lnTo>
                    <a:pt x="127137" y="288607"/>
                  </a:lnTo>
                  <a:lnTo>
                    <a:pt x="134033" y="288707"/>
                  </a:lnTo>
                  <a:lnTo>
                    <a:pt x="141019" y="288797"/>
                  </a:lnTo>
                  <a:lnTo>
                    <a:pt x="148096" y="288878"/>
                  </a:lnTo>
                  <a:lnTo>
                    <a:pt x="155236" y="288951"/>
                  </a:lnTo>
                  <a:lnTo>
                    <a:pt x="162448" y="289005"/>
                  </a:lnTo>
                  <a:lnTo>
                    <a:pt x="169715" y="289059"/>
                  </a:lnTo>
                  <a:lnTo>
                    <a:pt x="177027" y="289087"/>
                  </a:lnTo>
                  <a:lnTo>
                    <a:pt x="184384" y="289114"/>
                  </a:lnTo>
                  <a:lnTo>
                    <a:pt x="191759" y="289123"/>
                  </a:lnTo>
                  <a:lnTo>
                    <a:pt x="191759" y="289123"/>
                  </a:lnTo>
                  <a:lnTo>
                    <a:pt x="199135" y="289114"/>
                  </a:lnTo>
                  <a:lnTo>
                    <a:pt x="206492" y="289087"/>
                  </a:lnTo>
                  <a:lnTo>
                    <a:pt x="213804" y="289059"/>
                  </a:lnTo>
                  <a:lnTo>
                    <a:pt x="221071" y="289005"/>
                  </a:lnTo>
                  <a:lnTo>
                    <a:pt x="228283" y="288951"/>
                  </a:lnTo>
                  <a:lnTo>
                    <a:pt x="235423" y="288878"/>
                  </a:lnTo>
                  <a:lnTo>
                    <a:pt x="242500" y="288797"/>
                  </a:lnTo>
                  <a:lnTo>
                    <a:pt x="249486" y="288707"/>
                  </a:lnTo>
                  <a:lnTo>
                    <a:pt x="256382" y="288607"/>
                  </a:lnTo>
                  <a:lnTo>
                    <a:pt x="263178" y="288498"/>
                  </a:lnTo>
                  <a:lnTo>
                    <a:pt x="269856" y="288390"/>
                  </a:lnTo>
                  <a:lnTo>
                    <a:pt x="276417" y="288272"/>
                  </a:lnTo>
                  <a:lnTo>
                    <a:pt x="282851" y="288145"/>
                  </a:lnTo>
                  <a:lnTo>
                    <a:pt x="289141" y="288010"/>
                  </a:lnTo>
                  <a:lnTo>
                    <a:pt x="295285" y="287883"/>
                  </a:lnTo>
                  <a:lnTo>
                    <a:pt x="301267" y="287738"/>
                  </a:lnTo>
                  <a:lnTo>
                    <a:pt x="307086" y="287602"/>
                  </a:lnTo>
                  <a:lnTo>
                    <a:pt x="312733" y="287458"/>
                  </a:lnTo>
                  <a:lnTo>
                    <a:pt x="323447" y="287177"/>
                  </a:lnTo>
                  <a:lnTo>
                    <a:pt x="333357" y="286897"/>
                  </a:lnTo>
                  <a:lnTo>
                    <a:pt x="342370" y="286625"/>
                  </a:lnTo>
                  <a:lnTo>
                    <a:pt x="350415" y="286372"/>
                  </a:lnTo>
                  <a:lnTo>
                    <a:pt x="357428" y="286136"/>
                  </a:lnTo>
                  <a:lnTo>
                    <a:pt x="363329" y="285928"/>
                  </a:lnTo>
                  <a:lnTo>
                    <a:pt x="368043" y="285765"/>
                  </a:lnTo>
                  <a:lnTo>
                    <a:pt x="368043" y="285765"/>
                  </a:lnTo>
                  <a:lnTo>
                    <a:pt x="367663" y="290851"/>
                  </a:lnTo>
                  <a:lnTo>
                    <a:pt x="367265" y="295955"/>
                  </a:lnTo>
                  <a:lnTo>
                    <a:pt x="366849" y="301077"/>
                  </a:lnTo>
                  <a:lnTo>
                    <a:pt x="366414" y="306199"/>
                  </a:lnTo>
                  <a:lnTo>
                    <a:pt x="366414" y="306199"/>
                  </a:lnTo>
                  <a:lnTo>
                    <a:pt x="362107" y="306362"/>
                  </a:lnTo>
                  <a:lnTo>
                    <a:pt x="356578" y="306561"/>
                  </a:lnTo>
                  <a:lnTo>
                    <a:pt x="349899" y="306787"/>
                  </a:lnTo>
                  <a:lnTo>
                    <a:pt x="342144" y="307041"/>
                  </a:lnTo>
                  <a:lnTo>
                    <a:pt x="333384" y="307321"/>
                  </a:lnTo>
                  <a:lnTo>
                    <a:pt x="323692" y="307602"/>
                  </a:lnTo>
                  <a:lnTo>
                    <a:pt x="318516" y="307747"/>
                  </a:lnTo>
                  <a:lnTo>
                    <a:pt x="313140" y="307891"/>
                  </a:lnTo>
                  <a:lnTo>
                    <a:pt x="307566" y="308036"/>
                  </a:lnTo>
                  <a:lnTo>
                    <a:pt x="301810" y="308181"/>
                  </a:lnTo>
                  <a:lnTo>
                    <a:pt x="295874" y="308317"/>
                  </a:lnTo>
                  <a:lnTo>
                    <a:pt x="289765" y="308452"/>
                  </a:lnTo>
                  <a:lnTo>
                    <a:pt x="283503" y="308588"/>
                  </a:lnTo>
                  <a:lnTo>
                    <a:pt x="277087" y="308715"/>
                  </a:lnTo>
                  <a:lnTo>
                    <a:pt x="270535" y="308842"/>
                  </a:lnTo>
                  <a:lnTo>
                    <a:pt x="263848" y="308959"/>
                  </a:lnTo>
                  <a:lnTo>
                    <a:pt x="257033" y="309068"/>
                  </a:lnTo>
                  <a:lnTo>
                    <a:pt x="250110" y="309167"/>
                  </a:lnTo>
                  <a:lnTo>
                    <a:pt x="243088" y="309258"/>
                  </a:lnTo>
                  <a:lnTo>
                    <a:pt x="235966" y="309348"/>
                  </a:lnTo>
                  <a:lnTo>
                    <a:pt x="228754" y="309421"/>
                  </a:lnTo>
                  <a:lnTo>
                    <a:pt x="221478" y="309475"/>
                  </a:lnTo>
                  <a:lnTo>
                    <a:pt x="214121" y="309529"/>
                  </a:lnTo>
                  <a:lnTo>
                    <a:pt x="206718" y="309566"/>
                  </a:lnTo>
                  <a:lnTo>
                    <a:pt x="199252" y="309584"/>
                  </a:lnTo>
                  <a:lnTo>
                    <a:pt x="191759" y="309593"/>
                  </a:lnTo>
                  <a:lnTo>
                    <a:pt x="191759" y="309593"/>
                  </a:lnTo>
                  <a:lnTo>
                    <a:pt x="185017" y="309593"/>
                  </a:lnTo>
                  <a:lnTo>
                    <a:pt x="178203" y="309566"/>
                  </a:lnTo>
                  <a:lnTo>
                    <a:pt x="171326" y="309538"/>
                  </a:lnTo>
                  <a:lnTo>
                    <a:pt x="164385" y="309493"/>
                  </a:lnTo>
                  <a:lnTo>
                    <a:pt x="157389" y="309439"/>
                  </a:lnTo>
                  <a:lnTo>
                    <a:pt x="150331" y="309376"/>
                  </a:lnTo>
                  <a:lnTo>
                    <a:pt x="143218" y="309294"/>
                  </a:lnTo>
                  <a:lnTo>
                    <a:pt x="136042" y="309213"/>
                  </a:lnTo>
                  <a:lnTo>
                    <a:pt x="128820" y="309104"/>
                  </a:lnTo>
                  <a:lnTo>
                    <a:pt x="121535" y="308995"/>
                  </a:lnTo>
                  <a:lnTo>
                    <a:pt x="114205" y="308869"/>
                  </a:lnTo>
                  <a:lnTo>
                    <a:pt x="106830" y="308733"/>
                  </a:lnTo>
                  <a:lnTo>
                    <a:pt x="99400" y="308579"/>
                  </a:lnTo>
                  <a:lnTo>
                    <a:pt x="91925" y="308416"/>
                  </a:lnTo>
                  <a:lnTo>
                    <a:pt x="84405" y="308244"/>
                  </a:lnTo>
                  <a:lnTo>
                    <a:pt x="76840" y="308063"/>
                  </a:lnTo>
                  <a:lnTo>
                    <a:pt x="76840" y="308063"/>
                  </a:lnTo>
                  <a:lnTo>
                    <a:pt x="76695" y="308063"/>
                  </a:lnTo>
                  <a:lnTo>
                    <a:pt x="76695" y="308063"/>
                  </a:lnTo>
                  <a:lnTo>
                    <a:pt x="76405" y="308072"/>
                  </a:lnTo>
                  <a:lnTo>
                    <a:pt x="76125" y="308091"/>
                  </a:lnTo>
                  <a:lnTo>
                    <a:pt x="75853" y="308127"/>
                  </a:lnTo>
                  <a:lnTo>
                    <a:pt x="75582" y="308172"/>
                  </a:lnTo>
                  <a:lnTo>
                    <a:pt x="75310" y="308235"/>
                  </a:lnTo>
                  <a:lnTo>
                    <a:pt x="75048" y="308308"/>
                  </a:lnTo>
                  <a:lnTo>
                    <a:pt x="74795" y="308389"/>
                  </a:lnTo>
                  <a:lnTo>
                    <a:pt x="74541" y="308489"/>
                  </a:lnTo>
                  <a:lnTo>
                    <a:pt x="74297" y="308597"/>
                  </a:lnTo>
                  <a:lnTo>
                    <a:pt x="74062" y="308715"/>
                  </a:lnTo>
                  <a:lnTo>
                    <a:pt x="73826" y="308851"/>
                  </a:lnTo>
                  <a:lnTo>
                    <a:pt x="73600" y="308986"/>
                  </a:lnTo>
                  <a:lnTo>
                    <a:pt x="73383" y="309140"/>
                  </a:lnTo>
                  <a:lnTo>
                    <a:pt x="73166" y="309303"/>
                  </a:lnTo>
                  <a:lnTo>
                    <a:pt x="72967" y="309475"/>
                  </a:lnTo>
                  <a:lnTo>
                    <a:pt x="72777" y="309656"/>
                  </a:lnTo>
                  <a:lnTo>
                    <a:pt x="72587" y="309846"/>
                  </a:lnTo>
                  <a:lnTo>
                    <a:pt x="72406" y="310045"/>
                  </a:lnTo>
                  <a:lnTo>
                    <a:pt x="72243" y="310253"/>
                  </a:lnTo>
                  <a:lnTo>
                    <a:pt x="72089" y="310461"/>
                  </a:lnTo>
                  <a:lnTo>
                    <a:pt x="71935" y="310688"/>
                  </a:lnTo>
                  <a:lnTo>
                    <a:pt x="71799" y="310914"/>
                  </a:lnTo>
                  <a:lnTo>
                    <a:pt x="71673" y="311149"/>
                  </a:lnTo>
                  <a:lnTo>
                    <a:pt x="71555" y="311394"/>
                  </a:lnTo>
                  <a:lnTo>
                    <a:pt x="71455" y="311647"/>
                  </a:lnTo>
                  <a:lnTo>
                    <a:pt x="71365" y="311900"/>
                  </a:lnTo>
                  <a:lnTo>
                    <a:pt x="71283" y="312163"/>
                  </a:lnTo>
                  <a:lnTo>
                    <a:pt x="71211" y="312425"/>
                  </a:lnTo>
                  <a:lnTo>
                    <a:pt x="71157" y="312697"/>
                  </a:lnTo>
                  <a:lnTo>
                    <a:pt x="71121" y="312977"/>
                  </a:lnTo>
                  <a:lnTo>
                    <a:pt x="71084" y="313258"/>
                  </a:lnTo>
                  <a:lnTo>
                    <a:pt x="71075" y="313538"/>
                  </a:lnTo>
                  <a:lnTo>
                    <a:pt x="71075" y="313538"/>
                  </a:lnTo>
                  <a:lnTo>
                    <a:pt x="71075" y="313828"/>
                  </a:lnTo>
                  <a:lnTo>
                    <a:pt x="71093" y="314117"/>
                  </a:lnTo>
                  <a:lnTo>
                    <a:pt x="71121" y="314398"/>
                  </a:lnTo>
                  <a:lnTo>
                    <a:pt x="71157" y="314669"/>
                  </a:lnTo>
                  <a:lnTo>
                    <a:pt x="71220" y="314950"/>
                  </a:lnTo>
                  <a:lnTo>
                    <a:pt x="71283" y="315212"/>
                  </a:lnTo>
                  <a:lnTo>
                    <a:pt x="71365" y="315475"/>
                  </a:lnTo>
                  <a:lnTo>
                    <a:pt x="71464" y="315737"/>
                  </a:lnTo>
                  <a:lnTo>
                    <a:pt x="71573" y="315991"/>
                  </a:lnTo>
                  <a:lnTo>
                    <a:pt x="71691" y="316235"/>
                  </a:lnTo>
                  <a:lnTo>
                    <a:pt x="71817" y="316470"/>
                  </a:lnTo>
                  <a:lnTo>
                    <a:pt x="71953" y="316706"/>
                  </a:lnTo>
                  <a:lnTo>
                    <a:pt x="72107" y="316923"/>
                  </a:lnTo>
                  <a:lnTo>
                    <a:pt x="72270" y="317140"/>
                  </a:lnTo>
                  <a:lnTo>
                    <a:pt x="72442" y="317348"/>
                  </a:lnTo>
                  <a:lnTo>
                    <a:pt x="72623" y="317547"/>
                  </a:lnTo>
                  <a:lnTo>
                    <a:pt x="72813" y="317737"/>
                  </a:lnTo>
                  <a:lnTo>
                    <a:pt x="73012" y="317918"/>
                  </a:lnTo>
                  <a:lnTo>
                    <a:pt x="73220" y="318090"/>
                  </a:lnTo>
                  <a:lnTo>
                    <a:pt x="73437" y="318253"/>
                  </a:lnTo>
                  <a:lnTo>
                    <a:pt x="73663" y="318407"/>
                  </a:lnTo>
                  <a:lnTo>
                    <a:pt x="73890" y="318552"/>
                  </a:lnTo>
                  <a:lnTo>
                    <a:pt x="74134" y="318678"/>
                  </a:lnTo>
                  <a:lnTo>
                    <a:pt x="74378" y="318796"/>
                  </a:lnTo>
                  <a:lnTo>
                    <a:pt x="74632" y="318905"/>
                  </a:lnTo>
                  <a:lnTo>
                    <a:pt x="74885" y="318995"/>
                  </a:lnTo>
                  <a:lnTo>
                    <a:pt x="75157" y="319086"/>
                  </a:lnTo>
                  <a:lnTo>
                    <a:pt x="75419" y="319149"/>
                  </a:lnTo>
                  <a:lnTo>
                    <a:pt x="75700" y="319203"/>
                  </a:lnTo>
                  <a:lnTo>
                    <a:pt x="75980" y="319249"/>
                  </a:lnTo>
                  <a:lnTo>
                    <a:pt x="76261" y="319276"/>
                  </a:lnTo>
                  <a:lnTo>
                    <a:pt x="76550" y="319294"/>
                  </a:lnTo>
                  <a:lnTo>
                    <a:pt x="76550" y="319294"/>
                  </a:lnTo>
                  <a:lnTo>
                    <a:pt x="86107" y="319529"/>
                  </a:lnTo>
                  <a:lnTo>
                    <a:pt x="95599" y="319737"/>
                  </a:lnTo>
                  <a:lnTo>
                    <a:pt x="105011" y="319936"/>
                  </a:lnTo>
                  <a:lnTo>
                    <a:pt x="114350" y="320108"/>
                  </a:lnTo>
                  <a:lnTo>
                    <a:pt x="123617" y="320262"/>
                  </a:lnTo>
                  <a:lnTo>
                    <a:pt x="132793" y="320407"/>
                  </a:lnTo>
                  <a:lnTo>
                    <a:pt x="141879" y="320525"/>
                  </a:lnTo>
                  <a:lnTo>
                    <a:pt x="150883" y="320624"/>
                  </a:lnTo>
                  <a:lnTo>
                    <a:pt x="150883" y="320624"/>
                  </a:lnTo>
                  <a:lnTo>
                    <a:pt x="150466" y="321439"/>
                  </a:lnTo>
                  <a:lnTo>
                    <a:pt x="150050" y="322253"/>
                  </a:lnTo>
                  <a:lnTo>
                    <a:pt x="149625" y="323058"/>
                  </a:lnTo>
                  <a:lnTo>
                    <a:pt x="149200" y="323864"/>
                  </a:lnTo>
                  <a:lnTo>
                    <a:pt x="148774" y="324660"/>
                  </a:lnTo>
                  <a:lnTo>
                    <a:pt x="148340" y="325447"/>
                  </a:lnTo>
                  <a:lnTo>
                    <a:pt x="147905" y="326226"/>
                  </a:lnTo>
                  <a:lnTo>
                    <a:pt x="147471" y="327004"/>
                  </a:lnTo>
                  <a:lnTo>
                    <a:pt x="146593" y="328533"/>
                  </a:lnTo>
                  <a:lnTo>
                    <a:pt x="145706" y="330036"/>
                  </a:lnTo>
                  <a:lnTo>
                    <a:pt x="144802" y="331511"/>
                  </a:lnTo>
                  <a:lnTo>
                    <a:pt x="143897" y="332959"/>
                  </a:lnTo>
                  <a:lnTo>
                    <a:pt x="142992" y="334388"/>
                  </a:lnTo>
                  <a:lnTo>
                    <a:pt x="142078" y="335782"/>
                  </a:lnTo>
                  <a:lnTo>
                    <a:pt x="141155" y="337157"/>
                  </a:lnTo>
                  <a:lnTo>
                    <a:pt x="140222" y="338506"/>
                  </a:lnTo>
                  <a:lnTo>
                    <a:pt x="139299" y="339827"/>
                  </a:lnTo>
                  <a:lnTo>
                    <a:pt x="138367" y="341121"/>
                  </a:lnTo>
                  <a:lnTo>
                    <a:pt x="137435" y="342388"/>
                  </a:lnTo>
                  <a:lnTo>
                    <a:pt x="136494" y="343628"/>
                  </a:lnTo>
                  <a:lnTo>
                    <a:pt x="135562" y="344850"/>
                  </a:lnTo>
                  <a:lnTo>
                    <a:pt x="134630" y="346035"/>
                  </a:lnTo>
                  <a:lnTo>
                    <a:pt x="133698" y="347202"/>
                  </a:lnTo>
                  <a:lnTo>
                    <a:pt x="132766" y="348343"/>
                  </a:lnTo>
                  <a:lnTo>
                    <a:pt x="131843" y="349456"/>
                  </a:lnTo>
                  <a:lnTo>
                    <a:pt x="130920" y="350542"/>
                  </a:lnTo>
                  <a:lnTo>
                    <a:pt x="129997" y="351600"/>
                  </a:lnTo>
                  <a:lnTo>
                    <a:pt x="129083" y="352641"/>
                  </a:lnTo>
                  <a:lnTo>
                    <a:pt x="128178" y="353655"/>
                  </a:lnTo>
                  <a:lnTo>
                    <a:pt x="127282" y="354632"/>
                  </a:lnTo>
                  <a:lnTo>
                    <a:pt x="126386" y="355591"/>
                  </a:lnTo>
                  <a:lnTo>
                    <a:pt x="125508" y="356523"/>
                  </a:lnTo>
                  <a:lnTo>
                    <a:pt x="124630" y="357437"/>
                  </a:lnTo>
                  <a:lnTo>
                    <a:pt x="123770" y="358315"/>
                  </a:lnTo>
                  <a:lnTo>
                    <a:pt x="122920" y="359166"/>
                  </a:lnTo>
                  <a:lnTo>
                    <a:pt x="122078" y="359998"/>
                  </a:lnTo>
                  <a:lnTo>
                    <a:pt x="121255" y="360804"/>
                  </a:lnTo>
                  <a:lnTo>
                    <a:pt x="120440" y="361582"/>
                  </a:lnTo>
                  <a:lnTo>
                    <a:pt x="119644" y="362333"/>
                  </a:lnTo>
                  <a:lnTo>
                    <a:pt x="118857" y="363066"/>
                  </a:lnTo>
                  <a:lnTo>
                    <a:pt x="118087" y="363763"/>
                  </a:lnTo>
                  <a:lnTo>
                    <a:pt x="117336" y="364442"/>
                  </a:lnTo>
                  <a:lnTo>
                    <a:pt x="116603" y="365093"/>
                  </a:lnTo>
                  <a:lnTo>
                    <a:pt x="115888" y="365718"/>
                  </a:lnTo>
                  <a:lnTo>
                    <a:pt x="115192" y="366324"/>
                  </a:lnTo>
                  <a:lnTo>
                    <a:pt x="114522" y="366894"/>
                  </a:lnTo>
                  <a:lnTo>
                    <a:pt x="113861" y="367446"/>
                  </a:lnTo>
                  <a:lnTo>
                    <a:pt x="113228" y="367971"/>
                  </a:lnTo>
                  <a:lnTo>
                    <a:pt x="112033" y="368939"/>
                  </a:lnTo>
                  <a:lnTo>
                    <a:pt x="110929" y="369808"/>
                  </a:lnTo>
                  <a:lnTo>
                    <a:pt x="109925" y="370586"/>
                  </a:lnTo>
                  <a:lnTo>
                    <a:pt x="109038" y="371247"/>
                  </a:lnTo>
                  <a:lnTo>
                    <a:pt x="108260" y="371817"/>
                  </a:lnTo>
                  <a:lnTo>
                    <a:pt x="107608" y="372288"/>
                  </a:lnTo>
                  <a:lnTo>
                    <a:pt x="107083" y="372650"/>
                  </a:lnTo>
                  <a:lnTo>
                    <a:pt x="106694" y="372921"/>
                  </a:lnTo>
                  <a:lnTo>
                    <a:pt x="106341" y="373156"/>
                  </a:lnTo>
                  <a:lnTo>
                    <a:pt x="106341" y="373156"/>
                  </a:lnTo>
                  <a:lnTo>
                    <a:pt x="106142" y="373283"/>
                  </a:lnTo>
                  <a:lnTo>
                    <a:pt x="105952" y="373419"/>
                  </a:lnTo>
                  <a:lnTo>
                    <a:pt x="105771" y="373564"/>
                  </a:lnTo>
                  <a:lnTo>
                    <a:pt x="105599" y="373708"/>
                  </a:lnTo>
                  <a:lnTo>
                    <a:pt x="105436" y="373862"/>
                  </a:lnTo>
                  <a:lnTo>
                    <a:pt x="105273" y="374025"/>
                  </a:lnTo>
                  <a:lnTo>
                    <a:pt x="105119" y="374188"/>
                  </a:lnTo>
                  <a:lnTo>
                    <a:pt x="104975" y="374369"/>
                  </a:lnTo>
                  <a:lnTo>
                    <a:pt x="104839" y="374541"/>
                  </a:lnTo>
                  <a:lnTo>
                    <a:pt x="104703" y="374722"/>
                  </a:lnTo>
                  <a:lnTo>
                    <a:pt x="104586" y="374912"/>
                  </a:lnTo>
                  <a:lnTo>
                    <a:pt x="104468" y="375102"/>
                  </a:lnTo>
                  <a:lnTo>
                    <a:pt x="104359" y="375301"/>
                  </a:lnTo>
                  <a:lnTo>
                    <a:pt x="104260" y="375500"/>
                  </a:lnTo>
                  <a:lnTo>
                    <a:pt x="104169" y="375699"/>
                  </a:lnTo>
                  <a:lnTo>
                    <a:pt x="104088" y="375907"/>
                  </a:lnTo>
                  <a:lnTo>
                    <a:pt x="104015" y="376116"/>
                  </a:lnTo>
                  <a:lnTo>
                    <a:pt x="103943" y="376333"/>
                  </a:lnTo>
                  <a:lnTo>
                    <a:pt x="103889" y="376550"/>
                  </a:lnTo>
                  <a:lnTo>
                    <a:pt x="103834" y="376767"/>
                  </a:lnTo>
                  <a:lnTo>
                    <a:pt x="103798" y="376984"/>
                  </a:lnTo>
                  <a:lnTo>
                    <a:pt x="103762" y="377201"/>
                  </a:lnTo>
                  <a:lnTo>
                    <a:pt x="103744" y="377428"/>
                  </a:lnTo>
                  <a:lnTo>
                    <a:pt x="103726" y="377654"/>
                  </a:lnTo>
                  <a:lnTo>
                    <a:pt x="103726" y="377880"/>
                  </a:lnTo>
                  <a:lnTo>
                    <a:pt x="103726" y="378106"/>
                  </a:lnTo>
                  <a:lnTo>
                    <a:pt x="103735" y="378333"/>
                  </a:lnTo>
                  <a:lnTo>
                    <a:pt x="103762" y="378559"/>
                  </a:lnTo>
                  <a:lnTo>
                    <a:pt x="103789" y="378785"/>
                  </a:lnTo>
                  <a:lnTo>
                    <a:pt x="103834" y="379011"/>
                  </a:lnTo>
                  <a:lnTo>
                    <a:pt x="103880" y="379238"/>
                  </a:lnTo>
                  <a:lnTo>
                    <a:pt x="103943" y="379464"/>
                  </a:lnTo>
                  <a:lnTo>
                    <a:pt x="103943" y="379464"/>
                  </a:lnTo>
                  <a:lnTo>
                    <a:pt x="104015" y="379690"/>
                  </a:lnTo>
                  <a:lnTo>
                    <a:pt x="104088" y="379907"/>
                  </a:lnTo>
                  <a:lnTo>
                    <a:pt x="104178" y="380115"/>
                  </a:lnTo>
                  <a:lnTo>
                    <a:pt x="104269" y="380333"/>
                  </a:lnTo>
                  <a:lnTo>
                    <a:pt x="104377" y="380532"/>
                  </a:lnTo>
                  <a:lnTo>
                    <a:pt x="104486" y="380731"/>
                  </a:lnTo>
                  <a:lnTo>
                    <a:pt x="104604" y="380921"/>
                  </a:lnTo>
                  <a:lnTo>
                    <a:pt x="104730" y="381111"/>
                  </a:lnTo>
                  <a:lnTo>
                    <a:pt x="104866" y="381292"/>
                  </a:lnTo>
                  <a:lnTo>
                    <a:pt x="105002" y="381473"/>
                  </a:lnTo>
                  <a:lnTo>
                    <a:pt x="105147" y="381636"/>
                  </a:lnTo>
                  <a:lnTo>
                    <a:pt x="105300" y="381808"/>
                  </a:lnTo>
                  <a:lnTo>
                    <a:pt x="105454" y="381962"/>
                  </a:lnTo>
                  <a:lnTo>
                    <a:pt x="105617" y="382115"/>
                  </a:lnTo>
                  <a:lnTo>
                    <a:pt x="105789" y="382251"/>
                  </a:lnTo>
                  <a:lnTo>
                    <a:pt x="105970" y="382396"/>
                  </a:lnTo>
                  <a:lnTo>
                    <a:pt x="106151" y="382523"/>
                  </a:lnTo>
                  <a:lnTo>
                    <a:pt x="106332" y="382649"/>
                  </a:lnTo>
                  <a:lnTo>
                    <a:pt x="106522" y="382758"/>
                  </a:lnTo>
                  <a:lnTo>
                    <a:pt x="106721" y="382866"/>
                  </a:lnTo>
                  <a:lnTo>
                    <a:pt x="106920" y="382966"/>
                  </a:lnTo>
                  <a:lnTo>
                    <a:pt x="107119" y="383066"/>
                  </a:lnTo>
                  <a:lnTo>
                    <a:pt x="107328" y="383147"/>
                  </a:lnTo>
                  <a:lnTo>
                    <a:pt x="107545" y="383219"/>
                  </a:lnTo>
                  <a:lnTo>
                    <a:pt x="107753" y="383292"/>
                  </a:lnTo>
                  <a:lnTo>
                    <a:pt x="107979" y="383346"/>
                  </a:lnTo>
                  <a:lnTo>
                    <a:pt x="108196" y="383400"/>
                  </a:lnTo>
                  <a:lnTo>
                    <a:pt x="108423" y="383446"/>
                  </a:lnTo>
                  <a:lnTo>
                    <a:pt x="108649" y="383473"/>
                  </a:lnTo>
                  <a:lnTo>
                    <a:pt x="108875" y="383500"/>
                  </a:lnTo>
                  <a:lnTo>
                    <a:pt x="109110" y="383509"/>
                  </a:lnTo>
                  <a:lnTo>
                    <a:pt x="109346" y="383518"/>
                  </a:lnTo>
                  <a:lnTo>
                    <a:pt x="205904" y="383518"/>
                  </a:lnTo>
                  <a:lnTo>
                    <a:pt x="205904" y="383518"/>
                  </a:lnTo>
                  <a:lnTo>
                    <a:pt x="206193" y="383509"/>
                  </a:lnTo>
                  <a:lnTo>
                    <a:pt x="206483" y="383491"/>
                  </a:lnTo>
                  <a:lnTo>
                    <a:pt x="206763" y="383455"/>
                  </a:lnTo>
                  <a:lnTo>
                    <a:pt x="207035" y="383400"/>
                  </a:lnTo>
                  <a:lnTo>
                    <a:pt x="207306" y="383337"/>
                  </a:lnTo>
                  <a:lnTo>
                    <a:pt x="207578" y="383265"/>
                  </a:lnTo>
                  <a:lnTo>
                    <a:pt x="207840" y="383174"/>
                  </a:lnTo>
                  <a:lnTo>
                    <a:pt x="208094" y="383075"/>
                  </a:lnTo>
                  <a:lnTo>
                    <a:pt x="208347" y="382966"/>
                  </a:lnTo>
                  <a:lnTo>
                    <a:pt x="208582" y="382839"/>
                  </a:lnTo>
                  <a:lnTo>
                    <a:pt x="208818" y="382704"/>
                  </a:lnTo>
                  <a:lnTo>
                    <a:pt x="209053" y="382559"/>
                  </a:lnTo>
                  <a:lnTo>
                    <a:pt x="209270" y="382405"/>
                  </a:lnTo>
                  <a:lnTo>
                    <a:pt x="209478" y="382233"/>
                  </a:lnTo>
                  <a:lnTo>
                    <a:pt x="209686" y="382061"/>
                  </a:lnTo>
                  <a:lnTo>
                    <a:pt x="209885" y="381871"/>
                  </a:lnTo>
                  <a:lnTo>
                    <a:pt x="210066" y="381681"/>
                  </a:lnTo>
                  <a:lnTo>
                    <a:pt x="210247" y="381473"/>
                  </a:lnTo>
                  <a:lnTo>
                    <a:pt x="210410" y="381265"/>
                  </a:lnTo>
                  <a:lnTo>
                    <a:pt x="210564" y="381038"/>
                  </a:lnTo>
                  <a:lnTo>
                    <a:pt x="210718" y="380812"/>
                  </a:lnTo>
                  <a:lnTo>
                    <a:pt x="210845" y="380577"/>
                  </a:lnTo>
                  <a:lnTo>
                    <a:pt x="210971" y="380333"/>
                  </a:lnTo>
                  <a:lnTo>
                    <a:pt x="211089" y="380088"/>
                  </a:lnTo>
                  <a:lnTo>
                    <a:pt x="211189" y="379835"/>
                  </a:lnTo>
                  <a:lnTo>
                    <a:pt x="211279" y="379572"/>
                  </a:lnTo>
                  <a:lnTo>
                    <a:pt x="211351" y="379301"/>
                  </a:lnTo>
                  <a:lnTo>
                    <a:pt x="211415" y="379029"/>
                  </a:lnTo>
                  <a:lnTo>
                    <a:pt x="211460" y="378758"/>
                  </a:lnTo>
                  <a:lnTo>
                    <a:pt x="211496" y="378477"/>
                  </a:lnTo>
                  <a:lnTo>
                    <a:pt x="211523" y="378188"/>
                  </a:lnTo>
                  <a:lnTo>
                    <a:pt x="211523" y="377898"/>
                  </a:lnTo>
                  <a:lnTo>
                    <a:pt x="211523" y="377898"/>
                  </a:lnTo>
                  <a:lnTo>
                    <a:pt x="211523" y="377609"/>
                  </a:lnTo>
                  <a:lnTo>
                    <a:pt x="211496" y="377328"/>
                  </a:lnTo>
                  <a:lnTo>
                    <a:pt x="211460" y="377048"/>
                  </a:lnTo>
                  <a:lnTo>
                    <a:pt x="211415" y="376767"/>
                  </a:lnTo>
                  <a:lnTo>
                    <a:pt x="211351" y="376496"/>
                  </a:lnTo>
                  <a:lnTo>
                    <a:pt x="211279" y="376233"/>
                  </a:lnTo>
                  <a:lnTo>
                    <a:pt x="211189" y="375971"/>
                  </a:lnTo>
                  <a:lnTo>
                    <a:pt x="211089" y="375717"/>
                  </a:lnTo>
                  <a:lnTo>
                    <a:pt x="210971" y="375464"/>
                  </a:lnTo>
                  <a:lnTo>
                    <a:pt x="210845" y="375220"/>
                  </a:lnTo>
                  <a:lnTo>
                    <a:pt x="210718" y="374984"/>
                  </a:lnTo>
                  <a:lnTo>
                    <a:pt x="210564" y="374758"/>
                  </a:lnTo>
                  <a:lnTo>
                    <a:pt x="210410" y="374541"/>
                  </a:lnTo>
                  <a:lnTo>
                    <a:pt x="210247" y="374324"/>
                  </a:lnTo>
                  <a:lnTo>
                    <a:pt x="210066" y="374125"/>
                  </a:lnTo>
                  <a:lnTo>
                    <a:pt x="209885" y="373926"/>
                  </a:lnTo>
                  <a:lnTo>
                    <a:pt x="209686" y="373745"/>
                  </a:lnTo>
                  <a:lnTo>
                    <a:pt x="209478" y="373564"/>
                  </a:lnTo>
                  <a:lnTo>
                    <a:pt x="209270" y="373401"/>
                  </a:lnTo>
                  <a:lnTo>
                    <a:pt x="209053" y="373238"/>
                  </a:lnTo>
                  <a:lnTo>
                    <a:pt x="208818" y="373093"/>
                  </a:lnTo>
                  <a:lnTo>
                    <a:pt x="208582" y="372957"/>
                  </a:lnTo>
                  <a:lnTo>
                    <a:pt x="208347" y="372840"/>
                  </a:lnTo>
                  <a:lnTo>
                    <a:pt x="208094" y="372722"/>
                  </a:lnTo>
                  <a:lnTo>
                    <a:pt x="207840" y="372622"/>
                  </a:lnTo>
                  <a:lnTo>
                    <a:pt x="207578" y="372532"/>
                  </a:lnTo>
                  <a:lnTo>
                    <a:pt x="207306" y="372460"/>
                  </a:lnTo>
                  <a:lnTo>
                    <a:pt x="207035" y="372396"/>
                  </a:lnTo>
                  <a:lnTo>
                    <a:pt x="206763" y="372351"/>
                  </a:lnTo>
                  <a:lnTo>
                    <a:pt x="206483" y="372315"/>
                  </a:lnTo>
                  <a:lnTo>
                    <a:pt x="206193" y="372288"/>
                  </a:lnTo>
                  <a:lnTo>
                    <a:pt x="205904" y="372279"/>
                  </a:lnTo>
                  <a:lnTo>
                    <a:pt x="125526" y="372279"/>
                  </a:lnTo>
                  <a:lnTo>
                    <a:pt x="125526" y="372279"/>
                  </a:lnTo>
                  <a:lnTo>
                    <a:pt x="126558" y="371337"/>
                  </a:lnTo>
                  <a:lnTo>
                    <a:pt x="127617" y="370351"/>
                  </a:lnTo>
                  <a:lnTo>
                    <a:pt x="128702" y="369328"/>
                  </a:lnTo>
                  <a:lnTo>
                    <a:pt x="129816" y="368252"/>
                  </a:lnTo>
                  <a:lnTo>
                    <a:pt x="130947" y="367138"/>
                  </a:lnTo>
                  <a:lnTo>
                    <a:pt x="132087" y="365989"/>
                  </a:lnTo>
                  <a:lnTo>
                    <a:pt x="133254" y="364786"/>
                  </a:lnTo>
                  <a:lnTo>
                    <a:pt x="134431" y="363546"/>
                  </a:lnTo>
                  <a:lnTo>
                    <a:pt x="135625" y="362270"/>
                  </a:lnTo>
                  <a:lnTo>
                    <a:pt x="136838" y="360940"/>
                  </a:lnTo>
                  <a:lnTo>
                    <a:pt x="138051" y="359573"/>
                  </a:lnTo>
                  <a:lnTo>
                    <a:pt x="138666" y="358876"/>
                  </a:lnTo>
                  <a:lnTo>
                    <a:pt x="139281" y="358161"/>
                  </a:lnTo>
                  <a:lnTo>
                    <a:pt x="139897" y="357437"/>
                  </a:lnTo>
                  <a:lnTo>
                    <a:pt x="140512" y="356704"/>
                  </a:lnTo>
                  <a:lnTo>
                    <a:pt x="141136" y="355962"/>
                  </a:lnTo>
                  <a:lnTo>
                    <a:pt x="141752" y="355211"/>
                  </a:lnTo>
                  <a:lnTo>
                    <a:pt x="142376" y="354442"/>
                  </a:lnTo>
                  <a:lnTo>
                    <a:pt x="143001" y="353673"/>
                  </a:lnTo>
                  <a:lnTo>
                    <a:pt x="143625" y="352885"/>
                  </a:lnTo>
                  <a:lnTo>
                    <a:pt x="144249" y="352080"/>
                  </a:lnTo>
                  <a:lnTo>
                    <a:pt x="144874" y="351275"/>
                  </a:lnTo>
                  <a:lnTo>
                    <a:pt x="145498" y="350451"/>
                  </a:lnTo>
                  <a:lnTo>
                    <a:pt x="146123" y="349628"/>
                  </a:lnTo>
                  <a:lnTo>
                    <a:pt x="146747" y="348786"/>
                  </a:lnTo>
                  <a:lnTo>
                    <a:pt x="147372" y="347935"/>
                  </a:lnTo>
                  <a:lnTo>
                    <a:pt x="147996" y="347067"/>
                  </a:lnTo>
                  <a:lnTo>
                    <a:pt x="148620" y="346198"/>
                  </a:lnTo>
                  <a:lnTo>
                    <a:pt x="149236" y="345311"/>
                  </a:lnTo>
                  <a:lnTo>
                    <a:pt x="149860" y="344415"/>
                  </a:lnTo>
                  <a:lnTo>
                    <a:pt x="150476" y="343501"/>
                  </a:lnTo>
                  <a:lnTo>
                    <a:pt x="151091" y="342587"/>
                  </a:lnTo>
                  <a:lnTo>
                    <a:pt x="151706" y="341655"/>
                  </a:lnTo>
                  <a:lnTo>
                    <a:pt x="152322" y="340714"/>
                  </a:lnTo>
                  <a:lnTo>
                    <a:pt x="152928" y="339764"/>
                  </a:lnTo>
                  <a:lnTo>
                    <a:pt x="153543" y="338804"/>
                  </a:lnTo>
                  <a:lnTo>
                    <a:pt x="154150" y="337827"/>
                  </a:lnTo>
                  <a:lnTo>
                    <a:pt x="154747" y="336841"/>
                  </a:lnTo>
                  <a:lnTo>
                    <a:pt x="155344" y="335845"/>
                  </a:lnTo>
                  <a:lnTo>
                    <a:pt x="155941" y="334841"/>
                  </a:lnTo>
                  <a:lnTo>
                    <a:pt x="156539" y="333818"/>
                  </a:lnTo>
                  <a:lnTo>
                    <a:pt x="157127" y="332796"/>
                  </a:lnTo>
                  <a:lnTo>
                    <a:pt x="157715" y="331755"/>
                  </a:lnTo>
                  <a:lnTo>
                    <a:pt x="158294" y="330696"/>
                  </a:lnTo>
                  <a:lnTo>
                    <a:pt x="158873" y="329637"/>
                  </a:lnTo>
                  <a:lnTo>
                    <a:pt x="159444" y="328560"/>
                  </a:lnTo>
                  <a:lnTo>
                    <a:pt x="160014" y="327475"/>
                  </a:lnTo>
                  <a:lnTo>
                    <a:pt x="160575" y="326380"/>
                  </a:lnTo>
                  <a:lnTo>
                    <a:pt x="161127" y="325275"/>
                  </a:lnTo>
                  <a:lnTo>
                    <a:pt x="161679" y="324153"/>
                  </a:lnTo>
                  <a:lnTo>
                    <a:pt x="162231" y="323022"/>
                  </a:lnTo>
                  <a:lnTo>
                    <a:pt x="162774" y="321882"/>
                  </a:lnTo>
                  <a:lnTo>
                    <a:pt x="163308" y="320724"/>
                  </a:lnTo>
                  <a:lnTo>
                    <a:pt x="163308" y="320724"/>
                  </a:lnTo>
                  <a:lnTo>
                    <a:pt x="170520" y="320769"/>
                  </a:lnTo>
                  <a:lnTo>
                    <a:pt x="177669" y="320805"/>
                  </a:lnTo>
                  <a:lnTo>
                    <a:pt x="184746" y="320823"/>
                  </a:lnTo>
                  <a:lnTo>
                    <a:pt x="191759" y="320832"/>
                  </a:lnTo>
                  <a:lnTo>
                    <a:pt x="191759" y="320832"/>
                  </a:lnTo>
                  <a:lnTo>
                    <a:pt x="198936" y="320823"/>
                  </a:lnTo>
                  <a:lnTo>
                    <a:pt x="206076" y="320805"/>
                  </a:lnTo>
                  <a:lnTo>
                    <a:pt x="213170" y="320769"/>
                  </a:lnTo>
                  <a:lnTo>
                    <a:pt x="220211" y="320724"/>
                  </a:lnTo>
                  <a:lnTo>
                    <a:pt x="220211" y="320724"/>
                  </a:lnTo>
                  <a:lnTo>
                    <a:pt x="220745" y="321882"/>
                  </a:lnTo>
                  <a:lnTo>
                    <a:pt x="221288" y="323022"/>
                  </a:lnTo>
                  <a:lnTo>
                    <a:pt x="221840" y="324153"/>
                  </a:lnTo>
                  <a:lnTo>
                    <a:pt x="222392" y="325266"/>
                  </a:lnTo>
                  <a:lnTo>
                    <a:pt x="222944" y="326380"/>
                  </a:lnTo>
                  <a:lnTo>
                    <a:pt x="223505" y="327475"/>
                  </a:lnTo>
                  <a:lnTo>
                    <a:pt x="224075" y="328560"/>
                  </a:lnTo>
                  <a:lnTo>
                    <a:pt x="224645" y="329637"/>
                  </a:lnTo>
                  <a:lnTo>
                    <a:pt x="225224" y="330696"/>
                  </a:lnTo>
                  <a:lnTo>
                    <a:pt x="225803" y="331746"/>
                  </a:lnTo>
                  <a:lnTo>
                    <a:pt x="226392" y="332787"/>
                  </a:lnTo>
                  <a:lnTo>
                    <a:pt x="226980" y="333818"/>
                  </a:lnTo>
                  <a:lnTo>
                    <a:pt x="227577" y="334841"/>
                  </a:lnTo>
                  <a:lnTo>
                    <a:pt x="228174" y="335845"/>
                  </a:lnTo>
                  <a:lnTo>
                    <a:pt x="228772" y="336841"/>
                  </a:lnTo>
                  <a:lnTo>
                    <a:pt x="229369" y="337827"/>
                  </a:lnTo>
                  <a:lnTo>
                    <a:pt x="229975" y="338804"/>
                  </a:lnTo>
                  <a:lnTo>
                    <a:pt x="230591" y="339764"/>
                  </a:lnTo>
                  <a:lnTo>
                    <a:pt x="231197" y="340714"/>
                  </a:lnTo>
                  <a:lnTo>
                    <a:pt x="231812" y="341655"/>
                  </a:lnTo>
                  <a:lnTo>
                    <a:pt x="232428" y="342587"/>
                  </a:lnTo>
                  <a:lnTo>
                    <a:pt x="233043" y="343501"/>
                  </a:lnTo>
                  <a:lnTo>
                    <a:pt x="233658" y="344406"/>
                  </a:lnTo>
                  <a:lnTo>
                    <a:pt x="234283" y="345311"/>
                  </a:lnTo>
                  <a:lnTo>
                    <a:pt x="234898" y="346189"/>
                  </a:lnTo>
                  <a:lnTo>
                    <a:pt x="235523" y="347067"/>
                  </a:lnTo>
                  <a:lnTo>
                    <a:pt x="236147" y="347926"/>
                  </a:lnTo>
                  <a:lnTo>
                    <a:pt x="236771" y="348786"/>
                  </a:lnTo>
                  <a:lnTo>
                    <a:pt x="237396" y="349628"/>
                  </a:lnTo>
                  <a:lnTo>
                    <a:pt x="238020" y="350451"/>
                  </a:lnTo>
                  <a:lnTo>
                    <a:pt x="238645" y="351275"/>
                  </a:lnTo>
                  <a:lnTo>
                    <a:pt x="239269" y="352080"/>
                  </a:lnTo>
                  <a:lnTo>
                    <a:pt x="239894" y="352876"/>
                  </a:lnTo>
                  <a:lnTo>
                    <a:pt x="240518" y="353664"/>
                  </a:lnTo>
                  <a:lnTo>
                    <a:pt x="241142" y="354442"/>
                  </a:lnTo>
                  <a:lnTo>
                    <a:pt x="241767" y="355211"/>
                  </a:lnTo>
                  <a:lnTo>
                    <a:pt x="242382" y="355962"/>
                  </a:lnTo>
                  <a:lnTo>
                    <a:pt x="243007" y="356704"/>
                  </a:lnTo>
                  <a:lnTo>
                    <a:pt x="243622" y="357437"/>
                  </a:lnTo>
                  <a:lnTo>
                    <a:pt x="244237" y="358161"/>
                  </a:lnTo>
                  <a:lnTo>
                    <a:pt x="244853" y="358876"/>
                  </a:lnTo>
                  <a:lnTo>
                    <a:pt x="245468" y="359573"/>
                  </a:lnTo>
                  <a:lnTo>
                    <a:pt x="246681" y="360940"/>
                  </a:lnTo>
                  <a:lnTo>
                    <a:pt x="247893" y="362270"/>
                  </a:lnTo>
                  <a:lnTo>
                    <a:pt x="249088" y="363546"/>
                  </a:lnTo>
                  <a:lnTo>
                    <a:pt x="250264" y="364786"/>
                  </a:lnTo>
                  <a:lnTo>
                    <a:pt x="251432" y="365989"/>
                  </a:lnTo>
                  <a:lnTo>
                    <a:pt x="252581" y="367138"/>
                  </a:lnTo>
                  <a:lnTo>
                    <a:pt x="253703" y="368252"/>
                  </a:lnTo>
                  <a:lnTo>
                    <a:pt x="254816" y="369328"/>
                  </a:lnTo>
                  <a:lnTo>
                    <a:pt x="255902" y="370351"/>
                  </a:lnTo>
                  <a:lnTo>
                    <a:pt x="256961" y="371337"/>
                  </a:lnTo>
                  <a:lnTo>
                    <a:pt x="258002" y="372279"/>
                  </a:lnTo>
                  <a:lnTo>
                    <a:pt x="232301" y="372279"/>
                  </a:lnTo>
                  <a:lnTo>
                    <a:pt x="232301" y="372279"/>
                  </a:lnTo>
                  <a:lnTo>
                    <a:pt x="232011" y="372288"/>
                  </a:lnTo>
                  <a:lnTo>
                    <a:pt x="231722" y="372315"/>
                  </a:lnTo>
                  <a:lnTo>
                    <a:pt x="231441" y="372351"/>
                  </a:lnTo>
                  <a:lnTo>
                    <a:pt x="231170" y="372396"/>
                  </a:lnTo>
                  <a:lnTo>
                    <a:pt x="230889" y="372460"/>
                  </a:lnTo>
                  <a:lnTo>
                    <a:pt x="230627" y="372532"/>
                  </a:lnTo>
                  <a:lnTo>
                    <a:pt x="230364" y="372622"/>
                  </a:lnTo>
                  <a:lnTo>
                    <a:pt x="230111" y="372722"/>
                  </a:lnTo>
                  <a:lnTo>
                    <a:pt x="229858" y="372840"/>
                  </a:lnTo>
                  <a:lnTo>
                    <a:pt x="229622" y="372957"/>
                  </a:lnTo>
                  <a:lnTo>
                    <a:pt x="229387" y="373093"/>
                  </a:lnTo>
                  <a:lnTo>
                    <a:pt x="229152" y="373238"/>
                  </a:lnTo>
                  <a:lnTo>
                    <a:pt x="228935" y="373401"/>
                  </a:lnTo>
                  <a:lnTo>
                    <a:pt x="228726" y="373564"/>
                  </a:lnTo>
                  <a:lnTo>
                    <a:pt x="228518" y="373745"/>
                  </a:lnTo>
                  <a:lnTo>
                    <a:pt x="228319" y="373926"/>
                  </a:lnTo>
                  <a:lnTo>
                    <a:pt x="228138" y="374125"/>
                  </a:lnTo>
                  <a:lnTo>
                    <a:pt x="227957" y="374324"/>
                  </a:lnTo>
                  <a:lnTo>
                    <a:pt x="227794" y="374541"/>
                  </a:lnTo>
                  <a:lnTo>
                    <a:pt x="227641" y="374758"/>
                  </a:lnTo>
                  <a:lnTo>
                    <a:pt x="227487" y="374984"/>
                  </a:lnTo>
                  <a:lnTo>
                    <a:pt x="227351" y="375220"/>
                  </a:lnTo>
                  <a:lnTo>
                    <a:pt x="227233" y="375464"/>
                  </a:lnTo>
                  <a:lnTo>
                    <a:pt x="227116" y="375717"/>
                  </a:lnTo>
                  <a:lnTo>
                    <a:pt x="227016" y="375971"/>
                  </a:lnTo>
                  <a:lnTo>
                    <a:pt x="226926" y="376233"/>
                  </a:lnTo>
                  <a:lnTo>
                    <a:pt x="226853" y="376496"/>
                  </a:lnTo>
                  <a:lnTo>
                    <a:pt x="226790" y="376767"/>
                  </a:lnTo>
                  <a:lnTo>
                    <a:pt x="226745" y="377048"/>
                  </a:lnTo>
                  <a:lnTo>
                    <a:pt x="226708" y="377328"/>
                  </a:lnTo>
                  <a:lnTo>
                    <a:pt x="226681" y="377609"/>
                  </a:lnTo>
                  <a:lnTo>
                    <a:pt x="226672" y="377898"/>
                  </a:lnTo>
                  <a:lnTo>
                    <a:pt x="226672" y="377898"/>
                  </a:lnTo>
                  <a:lnTo>
                    <a:pt x="226681" y="378188"/>
                  </a:lnTo>
                  <a:lnTo>
                    <a:pt x="226708" y="378477"/>
                  </a:lnTo>
                  <a:lnTo>
                    <a:pt x="226745" y="378758"/>
                  </a:lnTo>
                  <a:lnTo>
                    <a:pt x="226790" y="379029"/>
                  </a:lnTo>
                  <a:lnTo>
                    <a:pt x="226853" y="379301"/>
                  </a:lnTo>
                  <a:lnTo>
                    <a:pt x="226926" y="379572"/>
                  </a:lnTo>
                  <a:lnTo>
                    <a:pt x="227016" y="379835"/>
                  </a:lnTo>
                  <a:lnTo>
                    <a:pt x="227116" y="380088"/>
                  </a:lnTo>
                  <a:lnTo>
                    <a:pt x="227233" y="380333"/>
                  </a:lnTo>
                  <a:lnTo>
                    <a:pt x="227351" y="380577"/>
                  </a:lnTo>
                  <a:lnTo>
                    <a:pt x="227487" y="380812"/>
                  </a:lnTo>
                  <a:lnTo>
                    <a:pt x="227641" y="381038"/>
                  </a:lnTo>
                  <a:lnTo>
                    <a:pt x="227794" y="381265"/>
                  </a:lnTo>
                  <a:lnTo>
                    <a:pt x="227957" y="381473"/>
                  </a:lnTo>
                  <a:lnTo>
                    <a:pt x="228138" y="381681"/>
                  </a:lnTo>
                  <a:lnTo>
                    <a:pt x="228319" y="381871"/>
                  </a:lnTo>
                  <a:lnTo>
                    <a:pt x="228518" y="382061"/>
                  </a:lnTo>
                  <a:lnTo>
                    <a:pt x="228726" y="382233"/>
                  </a:lnTo>
                  <a:lnTo>
                    <a:pt x="228935" y="382405"/>
                  </a:lnTo>
                  <a:lnTo>
                    <a:pt x="229152" y="382559"/>
                  </a:lnTo>
                  <a:lnTo>
                    <a:pt x="229387" y="382704"/>
                  </a:lnTo>
                  <a:lnTo>
                    <a:pt x="229622" y="382839"/>
                  </a:lnTo>
                  <a:lnTo>
                    <a:pt x="229858" y="382966"/>
                  </a:lnTo>
                  <a:lnTo>
                    <a:pt x="230111" y="383075"/>
                  </a:lnTo>
                  <a:lnTo>
                    <a:pt x="230364" y="383174"/>
                  </a:lnTo>
                  <a:lnTo>
                    <a:pt x="230627" y="383265"/>
                  </a:lnTo>
                  <a:lnTo>
                    <a:pt x="230889" y="383337"/>
                  </a:lnTo>
                  <a:lnTo>
                    <a:pt x="231170" y="383400"/>
                  </a:lnTo>
                  <a:lnTo>
                    <a:pt x="231441" y="383455"/>
                  </a:lnTo>
                  <a:lnTo>
                    <a:pt x="231722" y="383491"/>
                  </a:lnTo>
                  <a:lnTo>
                    <a:pt x="232011" y="383509"/>
                  </a:lnTo>
                  <a:lnTo>
                    <a:pt x="232301" y="383518"/>
                  </a:lnTo>
                  <a:lnTo>
                    <a:pt x="274173" y="383518"/>
                  </a:lnTo>
                  <a:lnTo>
                    <a:pt x="274173" y="383518"/>
                  </a:lnTo>
                  <a:lnTo>
                    <a:pt x="274408" y="383509"/>
                  </a:lnTo>
                  <a:lnTo>
                    <a:pt x="274644" y="383500"/>
                  </a:lnTo>
                  <a:lnTo>
                    <a:pt x="274870" y="383473"/>
                  </a:lnTo>
                  <a:lnTo>
                    <a:pt x="275096" y="383446"/>
                  </a:lnTo>
                  <a:lnTo>
                    <a:pt x="275322" y="383400"/>
                  </a:lnTo>
                  <a:lnTo>
                    <a:pt x="275539" y="383346"/>
                  </a:lnTo>
                  <a:lnTo>
                    <a:pt x="275766" y="383292"/>
                  </a:lnTo>
                  <a:lnTo>
                    <a:pt x="275974" y="383219"/>
                  </a:lnTo>
                  <a:lnTo>
                    <a:pt x="276191" y="383147"/>
                  </a:lnTo>
                  <a:lnTo>
                    <a:pt x="276399" y="383066"/>
                  </a:lnTo>
                  <a:lnTo>
                    <a:pt x="276598" y="382966"/>
                  </a:lnTo>
                  <a:lnTo>
                    <a:pt x="276797" y="382866"/>
                  </a:lnTo>
                  <a:lnTo>
                    <a:pt x="276996" y="382758"/>
                  </a:lnTo>
                  <a:lnTo>
                    <a:pt x="277187" y="382649"/>
                  </a:lnTo>
                  <a:lnTo>
                    <a:pt x="277367" y="382523"/>
                  </a:lnTo>
                  <a:lnTo>
                    <a:pt x="277548" y="382396"/>
                  </a:lnTo>
                  <a:lnTo>
                    <a:pt x="277729" y="382251"/>
                  </a:lnTo>
                  <a:lnTo>
                    <a:pt x="277901" y="382115"/>
                  </a:lnTo>
                  <a:lnTo>
                    <a:pt x="278064" y="381962"/>
                  </a:lnTo>
                  <a:lnTo>
                    <a:pt x="278218" y="381808"/>
                  </a:lnTo>
                  <a:lnTo>
                    <a:pt x="278372" y="381636"/>
                  </a:lnTo>
                  <a:lnTo>
                    <a:pt x="278517" y="381473"/>
                  </a:lnTo>
                  <a:lnTo>
                    <a:pt x="278653" y="381292"/>
                  </a:lnTo>
                  <a:lnTo>
                    <a:pt x="278788" y="381111"/>
                  </a:lnTo>
                  <a:lnTo>
                    <a:pt x="278915" y="380921"/>
                  </a:lnTo>
                  <a:lnTo>
                    <a:pt x="279033" y="380731"/>
                  </a:lnTo>
                  <a:lnTo>
                    <a:pt x="279141" y="380532"/>
                  </a:lnTo>
                  <a:lnTo>
                    <a:pt x="279250" y="380333"/>
                  </a:lnTo>
                  <a:lnTo>
                    <a:pt x="279340" y="380115"/>
                  </a:lnTo>
                  <a:lnTo>
                    <a:pt x="279431" y="379907"/>
                  </a:lnTo>
                  <a:lnTo>
                    <a:pt x="279503" y="379690"/>
                  </a:lnTo>
                  <a:lnTo>
                    <a:pt x="279576" y="379464"/>
                  </a:lnTo>
                  <a:lnTo>
                    <a:pt x="279576" y="379464"/>
                  </a:lnTo>
                  <a:lnTo>
                    <a:pt x="279639" y="379238"/>
                  </a:lnTo>
                  <a:lnTo>
                    <a:pt x="279684" y="379011"/>
                  </a:lnTo>
                  <a:lnTo>
                    <a:pt x="279729" y="378785"/>
                  </a:lnTo>
                  <a:lnTo>
                    <a:pt x="279757" y="378559"/>
                  </a:lnTo>
                  <a:lnTo>
                    <a:pt x="279784" y="378333"/>
                  </a:lnTo>
                  <a:lnTo>
                    <a:pt x="279793" y="378106"/>
                  </a:lnTo>
                  <a:lnTo>
                    <a:pt x="279793" y="377880"/>
                  </a:lnTo>
                  <a:lnTo>
                    <a:pt x="279793" y="377654"/>
                  </a:lnTo>
                  <a:lnTo>
                    <a:pt x="279775" y="377428"/>
                  </a:lnTo>
                  <a:lnTo>
                    <a:pt x="279757" y="377201"/>
                  </a:lnTo>
                  <a:lnTo>
                    <a:pt x="279720" y="376984"/>
                  </a:lnTo>
                  <a:lnTo>
                    <a:pt x="279684" y="376767"/>
                  </a:lnTo>
                  <a:lnTo>
                    <a:pt x="279630" y="376550"/>
                  </a:lnTo>
                  <a:lnTo>
                    <a:pt x="279576" y="376333"/>
                  </a:lnTo>
                  <a:lnTo>
                    <a:pt x="279503" y="376116"/>
                  </a:lnTo>
                  <a:lnTo>
                    <a:pt x="279431" y="375907"/>
                  </a:lnTo>
                  <a:lnTo>
                    <a:pt x="279349" y="375699"/>
                  </a:lnTo>
                  <a:lnTo>
                    <a:pt x="279259" y="375500"/>
                  </a:lnTo>
                  <a:lnTo>
                    <a:pt x="279159" y="375301"/>
                  </a:lnTo>
                  <a:lnTo>
                    <a:pt x="279051" y="375102"/>
                  </a:lnTo>
                  <a:lnTo>
                    <a:pt x="278933" y="374912"/>
                  </a:lnTo>
                  <a:lnTo>
                    <a:pt x="278815" y="374722"/>
                  </a:lnTo>
                  <a:lnTo>
                    <a:pt x="278680" y="374541"/>
                  </a:lnTo>
                  <a:lnTo>
                    <a:pt x="278544" y="374369"/>
                  </a:lnTo>
                  <a:lnTo>
                    <a:pt x="278399" y="374188"/>
                  </a:lnTo>
                  <a:lnTo>
                    <a:pt x="278245" y="374025"/>
                  </a:lnTo>
                  <a:lnTo>
                    <a:pt x="278082" y="373862"/>
                  </a:lnTo>
                  <a:lnTo>
                    <a:pt x="277920" y="373708"/>
                  </a:lnTo>
                  <a:lnTo>
                    <a:pt x="277748" y="373564"/>
                  </a:lnTo>
                  <a:lnTo>
                    <a:pt x="277567" y="373419"/>
                  </a:lnTo>
                  <a:lnTo>
                    <a:pt x="277377" y="373283"/>
                  </a:lnTo>
                  <a:lnTo>
                    <a:pt x="277177" y="373156"/>
                  </a:lnTo>
                  <a:lnTo>
                    <a:pt x="277177" y="373156"/>
                  </a:lnTo>
                  <a:lnTo>
                    <a:pt x="276825" y="372921"/>
                  </a:lnTo>
                  <a:lnTo>
                    <a:pt x="276435" y="372659"/>
                  </a:lnTo>
                  <a:lnTo>
                    <a:pt x="275911" y="372288"/>
                  </a:lnTo>
                  <a:lnTo>
                    <a:pt x="275259" y="371826"/>
                  </a:lnTo>
                  <a:lnTo>
                    <a:pt x="274481" y="371265"/>
                  </a:lnTo>
                  <a:lnTo>
                    <a:pt x="273594" y="370595"/>
                  </a:lnTo>
                  <a:lnTo>
                    <a:pt x="272598" y="369835"/>
                  </a:lnTo>
                  <a:lnTo>
                    <a:pt x="271494" y="368966"/>
                  </a:lnTo>
                  <a:lnTo>
                    <a:pt x="270300" y="367998"/>
                  </a:lnTo>
                  <a:lnTo>
                    <a:pt x="269666" y="367473"/>
                  </a:lnTo>
                  <a:lnTo>
                    <a:pt x="269006" y="366930"/>
                  </a:lnTo>
                  <a:lnTo>
                    <a:pt x="268336" y="366351"/>
                  </a:lnTo>
                  <a:lnTo>
                    <a:pt x="267639" y="365754"/>
                  </a:lnTo>
                  <a:lnTo>
                    <a:pt x="266924" y="365129"/>
                  </a:lnTo>
                  <a:lnTo>
                    <a:pt x="266191" y="364487"/>
                  </a:lnTo>
                  <a:lnTo>
                    <a:pt x="265440" y="363808"/>
                  </a:lnTo>
                  <a:lnTo>
                    <a:pt x="264671" y="363111"/>
                  </a:lnTo>
                  <a:lnTo>
                    <a:pt x="263893" y="362387"/>
                  </a:lnTo>
                  <a:lnTo>
                    <a:pt x="263096" y="361636"/>
                  </a:lnTo>
                  <a:lnTo>
                    <a:pt x="262282" y="360858"/>
                  </a:lnTo>
                  <a:lnTo>
                    <a:pt x="261458" y="360053"/>
                  </a:lnTo>
                  <a:lnTo>
                    <a:pt x="260617" y="359220"/>
                  </a:lnTo>
                  <a:lnTo>
                    <a:pt x="259766" y="358369"/>
                  </a:lnTo>
                  <a:lnTo>
                    <a:pt x="258907" y="357492"/>
                  </a:lnTo>
                  <a:lnTo>
                    <a:pt x="258029" y="356587"/>
                  </a:lnTo>
                  <a:lnTo>
                    <a:pt x="257151" y="355655"/>
                  </a:lnTo>
                  <a:lnTo>
                    <a:pt x="256255" y="354695"/>
                  </a:lnTo>
                  <a:lnTo>
                    <a:pt x="255359" y="353709"/>
                  </a:lnTo>
                  <a:lnTo>
                    <a:pt x="254454" y="352705"/>
                  </a:lnTo>
                  <a:lnTo>
                    <a:pt x="253540" y="351664"/>
                  </a:lnTo>
                  <a:lnTo>
                    <a:pt x="252617" y="350605"/>
                  </a:lnTo>
                  <a:lnTo>
                    <a:pt x="251694" y="349519"/>
                  </a:lnTo>
                  <a:lnTo>
                    <a:pt x="250771" y="348406"/>
                  </a:lnTo>
                  <a:lnTo>
                    <a:pt x="249839" y="347266"/>
                  </a:lnTo>
                  <a:lnTo>
                    <a:pt x="248907" y="346098"/>
                  </a:lnTo>
                  <a:lnTo>
                    <a:pt x="247975" y="344904"/>
                  </a:lnTo>
                  <a:lnTo>
                    <a:pt x="247043" y="343691"/>
                  </a:lnTo>
                  <a:lnTo>
                    <a:pt x="246101" y="342442"/>
                  </a:lnTo>
                  <a:lnTo>
                    <a:pt x="245169" y="341175"/>
                  </a:lnTo>
                  <a:lnTo>
                    <a:pt x="244237" y="339881"/>
                  </a:lnTo>
                  <a:lnTo>
                    <a:pt x="243305" y="338560"/>
                  </a:lnTo>
                  <a:lnTo>
                    <a:pt x="242382" y="337203"/>
                  </a:lnTo>
                  <a:lnTo>
                    <a:pt x="241459" y="335827"/>
                  </a:lnTo>
                  <a:lnTo>
                    <a:pt x="240545" y="334425"/>
                  </a:lnTo>
                  <a:lnTo>
                    <a:pt x="239631" y="333004"/>
                  </a:lnTo>
                  <a:lnTo>
                    <a:pt x="238726" y="331547"/>
                  </a:lnTo>
                  <a:lnTo>
                    <a:pt x="237821" y="330063"/>
                  </a:lnTo>
                  <a:lnTo>
                    <a:pt x="236934" y="328551"/>
                  </a:lnTo>
                  <a:lnTo>
                    <a:pt x="236057" y="327022"/>
                  </a:lnTo>
                  <a:lnTo>
                    <a:pt x="235613" y="326244"/>
                  </a:lnTo>
                  <a:lnTo>
                    <a:pt x="235179" y="325456"/>
                  </a:lnTo>
                  <a:lnTo>
                    <a:pt x="234744" y="324669"/>
                  </a:lnTo>
                  <a:lnTo>
                    <a:pt x="234319" y="323873"/>
                  </a:lnTo>
                  <a:lnTo>
                    <a:pt x="233894" y="323067"/>
                  </a:lnTo>
                  <a:lnTo>
                    <a:pt x="233468" y="322262"/>
                  </a:lnTo>
                  <a:lnTo>
                    <a:pt x="233052" y="321439"/>
                  </a:lnTo>
                  <a:lnTo>
                    <a:pt x="232627" y="320615"/>
                  </a:lnTo>
                  <a:lnTo>
                    <a:pt x="232627" y="320615"/>
                  </a:lnTo>
                  <a:lnTo>
                    <a:pt x="239713" y="320543"/>
                  </a:lnTo>
                  <a:lnTo>
                    <a:pt x="246708" y="320452"/>
                  </a:lnTo>
                  <a:lnTo>
                    <a:pt x="253604" y="320353"/>
                  </a:lnTo>
                  <a:lnTo>
                    <a:pt x="260391" y="320253"/>
                  </a:lnTo>
                  <a:lnTo>
                    <a:pt x="267069" y="320135"/>
                  </a:lnTo>
                  <a:lnTo>
                    <a:pt x="273621" y="320018"/>
                  </a:lnTo>
                  <a:lnTo>
                    <a:pt x="280046" y="319900"/>
                  </a:lnTo>
                  <a:lnTo>
                    <a:pt x="286326" y="319764"/>
                  </a:lnTo>
                  <a:lnTo>
                    <a:pt x="292453" y="319638"/>
                  </a:lnTo>
                  <a:lnTo>
                    <a:pt x="298426" y="319502"/>
                  </a:lnTo>
                  <a:lnTo>
                    <a:pt x="304235" y="319357"/>
                  </a:lnTo>
                  <a:lnTo>
                    <a:pt x="309864" y="319212"/>
                  </a:lnTo>
                  <a:lnTo>
                    <a:pt x="315303" y="319077"/>
                  </a:lnTo>
                  <a:lnTo>
                    <a:pt x="320552" y="318932"/>
                  </a:lnTo>
                  <a:lnTo>
                    <a:pt x="330434" y="318651"/>
                  </a:lnTo>
                  <a:lnTo>
                    <a:pt x="339438" y="318371"/>
                  </a:lnTo>
                  <a:lnTo>
                    <a:pt x="347483" y="318117"/>
                  </a:lnTo>
                  <a:lnTo>
                    <a:pt x="354505" y="317873"/>
                  </a:lnTo>
                  <a:lnTo>
                    <a:pt x="360433" y="317665"/>
                  </a:lnTo>
                  <a:lnTo>
                    <a:pt x="365202" y="317493"/>
                  </a:lnTo>
                  <a:lnTo>
                    <a:pt x="368731" y="317357"/>
                  </a:lnTo>
                  <a:lnTo>
                    <a:pt x="371808" y="317231"/>
                  </a:lnTo>
                  <a:lnTo>
                    <a:pt x="371808" y="317231"/>
                  </a:lnTo>
                  <a:lnTo>
                    <a:pt x="372070" y="317212"/>
                  </a:lnTo>
                  <a:lnTo>
                    <a:pt x="372333" y="317185"/>
                  </a:lnTo>
                  <a:lnTo>
                    <a:pt x="372586" y="317149"/>
                  </a:lnTo>
                  <a:lnTo>
                    <a:pt x="372840" y="317095"/>
                  </a:lnTo>
                  <a:lnTo>
                    <a:pt x="373084" y="317031"/>
                  </a:lnTo>
                  <a:lnTo>
                    <a:pt x="373328" y="316959"/>
                  </a:lnTo>
                  <a:lnTo>
                    <a:pt x="373564" y="316878"/>
                  </a:lnTo>
                  <a:lnTo>
                    <a:pt x="373799" y="316778"/>
                  </a:lnTo>
                  <a:lnTo>
                    <a:pt x="374025" y="316678"/>
                  </a:lnTo>
                  <a:lnTo>
                    <a:pt x="374242" y="316561"/>
                  </a:lnTo>
                  <a:lnTo>
                    <a:pt x="374459" y="316443"/>
                  </a:lnTo>
                  <a:lnTo>
                    <a:pt x="374677" y="316307"/>
                  </a:lnTo>
                  <a:lnTo>
                    <a:pt x="374876" y="316163"/>
                  </a:lnTo>
                  <a:lnTo>
                    <a:pt x="375075" y="316018"/>
                  </a:lnTo>
                  <a:lnTo>
                    <a:pt x="375265" y="315855"/>
                  </a:lnTo>
                  <a:lnTo>
                    <a:pt x="375446" y="315692"/>
                  </a:lnTo>
                  <a:lnTo>
                    <a:pt x="375627" y="315511"/>
                  </a:lnTo>
                  <a:lnTo>
                    <a:pt x="375790" y="315330"/>
                  </a:lnTo>
                  <a:lnTo>
                    <a:pt x="375953" y="315140"/>
                  </a:lnTo>
                  <a:lnTo>
                    <a:pt x="376106" y="314941"/>
                  </a:lnTo>
                  <a:lnTo>
                    <a:pt x="376242" y="314742"/>
                  </a:lnTo>
                  <a:lnTo>
                    <a:pt x="376378" y="314534"/>
                  </a:lnTo>
                  <a:lnTo>
                    <a:pt x="376505" y="314317"/>
                  </a:lnTo>
                  <a:lnTo>
                    <a:pt x="376622" y="314090"/>
                  </a:lnTo>
                  <a:lnTo>
                    <a:pt x="376722" y="313864"/>
                  </a:lnTo>
                  <a:lnTo>
                    <a:pt x="376821" y="313629"/>
                  </a:lnTo>
                  <a:lnTo>
                    <a:pt x="376903" y="313394"/>
                  </a:lnTo>
                  <a:lnTo>
                    <a:pt x="376984" y="313149"/>
                  </a:lnTo>
                  <a:lnTo>
                    <a:pt x="377048" y="312896"/>
                  </a:lnTo>
                  <a:lnTo>
                    <a:pt x="377102" y="312642"/>
                  </a:lnTo>
                  <a:lnTo>
                    <a:pt x="377138" y="312389"/>
                  </a:lnTo>
                  <a:lnTo>
                    <a:pt x="377165" y="312127"/>
                  </a:lnTo>
                  <a:lnTo>
                    <a:pt x="377165" y="312127"/>
                  </a:lnTo>
                  <a:lnTo>
                    <a:pt x="377500" y="308462"/>
                  </a:lnTo>
                  <a:lnTo>
                    <a:pt x="377817" y="304797"/>
                  </a:lnTo>
                  <a:lnTo>
                    <a:pt x="378125" y="301141"/>
                  </a:lnTo>
                  <a:lnTo>
                    <a:pt x="378423" y="297494"/>
                  </a:lnTo>
                  <a:lnTo>
                    <a:pt x="378713" y="293847"/>
                  </a:lnTo>
                  <a:lnTo>
                    <a:pt x="378984" y="290200"/>
                  </a:lnTo>
                  <a:lnTo>
                    <a:pt x="379256" y="286571"/>
                  </a:lnTo>
                  <a:lnTo>
                    <a:pt x="379518" y="282942"/>
                  </a:lnTo>
                  <a:lnTo>
                    <a:pt x="379762" y="279322"/>
                  </a:lnTo>
                  <a:lnTo>
                    <a:pt x="380007" y="275711"/>
                  </a:lnTo>
                  <a:lnTo>
                    <a:pt x="380233" y="272101"/>
                  </a:lnTo>
                  <a:lnTo>
                    <a:pt x="380459" y="268508"/>
                  </a:lnTo>
                  <a:lnTo>
                    <a:pt x="380667" y="264915"/>
                  </a:lnTo>
                  <a:lnTo>
                    <a:pt x="380876" y="261341"/>
                  </a:lnTo>
                  <a:lnTo>
                    <a:pt x="381075" y="257766"/>
                  </a:lnTo>
                  <a:lnTo>
                    <a:pt x="381256" y="254210"/>
                  </a:lnTo>
                  <a:lnTo>
                    <a:pt x="381437" y="250662"/>
                  </a:lnTo>
                  <a:lnTo>
                    <a:pt x="381609" y="247115"/>
                  </a:lnTo>
                  <a:lnTo>
                    <a:pt x="381771" y="243586"/>
                  </a:lnTo>
                  <a:lnTo>
                    <a:pt x="381925" y="240075"/>
                  </a:lnTo>
                  <a:lnTo>
                    <a:pt x="382070" y="236563"/>
                  </a:lnTo>
                  <a:lnTo>
                    <a:pt x="382206" y="233070"/>
                  </a:lnTo>
                  <a:lnTo>
                    <a:pt x="382342" y="229595"/>
                  </a:lnTo>
                  <a:lnTo>
                    <a:pt x="382459" y="226120"/>
                  </a:lnTo>
                  <a:lnTo>
                    <a:pt x="382577" y="222672"/>
                  </a:lnTo>
                  <a:lnTo>
                    <a:pt x="382685" y="219225"/>
                  </a:lnTo>
                  <a:lnTo>
                    <a:pt x="382785" y="215795"/>
                  </a:lnTo>
                  <a:lnTo>
                    <a:pt x="382885" y="212383"/>
                  </a:lnTo>
                  <a:lnTo>
                    <a:pt x="382966" y="208990"/>
                  </a:lnTo>
                  <a:lnTo>
                    <a:pt x="383047" y="205605"/>
                  </a:lnTo>
                  <a:lnTo>
                    <a:pt x="383120" y="202230"/>
                  </a:lnTo>
                  <a:lnTo>
                    <a:pt x="383183" y="198881"/>
                  </a:lnTo>
                  <a:lnTo>
                    <a:pt x="383247" y="195542"/>
                  </a:lnTo>
                  <a:lnTo>
                    <a:pt x="383301" y="192221"/>
                  </a:lnTo>
                  <a:lnTo>
                    <a:pt x="383346" y="188927"/>
                  </a:lnTo>
                  <a:lnTo>
                    <a:pt x="383391" y="185633"/>
                  </a:lnTo>
                  <a:lnTo>
                    <a:pt x="383428" y="182366"/>
                  </a:lnTo>
                  <a:lnTo>
                    <a:pt x="383455" y="179117"/>
                  </a:lnTo>
                  <a:lnTo>
                    <a:pt x="383482" y="175886"/>
                  </a:lnTo>
                  <a:lnTo>
                    <a:pt x="383500" y="172674"/>
                  </a:lnTo>
                  <a:lnTo>
                    <a:pt x="383518" y="166312"/>
                  </a:lnTo>
                  <a:lnTo>
                    <a:pt x="383518" y="160023"/>
                  </a:lnTo>
                  <a:lnTo>
                    <a:pt x="383491" y="153824"/>
                  </a:lnTo>
                  <a:lnTo>
                    <a:pt x="383455" y="147706"/>
                  </a:lnTo>
                  <a:lnTo>
                    <a:pt x="383391" y="141679"/>
                  </a:lnTo>
                  <a:lnTo>
                    <a:pt x="383319" y="135743"/>
                  </a:lnTo>
                  <a:lnTo>
                    <a:pt x="383228" y="129906"/>
                  </a:lnTo>
                  <a:lnTo>
                    <a:pt x="383120" y="124160"/>
                  </a:lnTo>
                  <a:lnTo>
                    <a:pt x="382993" y="118522"/>
                  </a:lnTo>
                  <a:lnTo>
                    <a:pt x="382857" y="112983"/>
                  </a:lnTo>
                  <a:lnTo>
                    <a:pt x="382713" y="107554"/>
                  </a:lnTo>
                  <a:lnTo>
                    <a:pt x="382550" y="102242"/>
                  </a:lnTo>
                  <a:lnTo>
                    <a:pt x="382387" y="97038"/>
                  </a:lnTo>
                  <a:lnTo>
                    <a:pt x="382206" y="91943"/>
                  </a:lnTo>
                  <a:lnTo>
                    <a:pt x="382016" y="86975"/>
                  </a:lnTo>
                  <a:lnTo>
                    <a:pt x="381817" y="82134"/>
                  </a:lnTo>
                  <a:lnTo>
                    <a:pt x="381618" y="77410"/>
                  </a:lnTo>
                  <a:lnTo>
                    <a:pt x="381409" y="72822"/>
                  </a:lnTo>
                  <a:lnTo>
                    <a:pt x="381192" y="68360"/>
                  </a:lnTo>
                  <a:lnTo>
                    <a:pt x="380975" y="64044"/>
                  </a:lnTo>
                  <a:lnTo>
                    <a:pt x="380758" y="59854"/>
                  </a:lnTo>
                  <a:lnTo>
                    <a:pt x="380541" y="55809"/>
                  </a:lnTo>
                  <a:lnTo>
                    <a:pt x="380314" y="51908"/>
                  </a:lnTo>
                  <a:lnTo>
                    <a:pt x="380097" y="48153"/>
                  </a:lnTo>
                  <a:lnTo>
                    <a:pt x="379871" y="44551"/>
                  </a:lnTo>
                  <a:lnTo>
                    <a:pt x="379654" y="41103"/>
                  </a:lnTo>
                  <a:lnTo>
                    <a:pt x="379437" y="37809"/>
                  </a:lnTo>
                  <a:lnTo>
                    <a:pt x="379229" y="34669"/>
                  </a:lnTo>
                  <a:lnTo>
                    <a:pt x="379020" y="31701"/>
                  </a:lnTo>
                  <a:lnTo>
                    <a:pt x="378821" y="28896"/>
                  </a:lnTo>
                  <a:lnTo>
                    <a:pt x="378441" y="23783"/>
                  </a:lnTo>
                  <a:lnTo>
                    <a:pt x="378088" y="19376"/>
                  </a:lnTo>
                  <a:lnTo>
                    <a:pt x="377790" y="15692"/>
                  </a:lnTo>
                  <a:lnTo>
                    <a:pt x="377536" y="12751"/>
                  </a:lnTo>
                  <a:lnTo>
                    <a:pt x="377346" y="10579"/>
                  </a:lnTo>
                  <a:lnTo>
                    <a:pt x="377165" y="8652"/>
                  </a:lnTo>
                  <a:lnTo>
                    <a:pt x="377165" y="86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4111;p67">
              <a:extLst>
                <a:ext uri="{FF2B5EF4-FFF2-40B4-BE49-F238E27FC236}">
                  <a16:creationId xmlns:a16="http://schemas.microsoft.com/office/drawing/2014/main" id="{FF9A9B13-C3B9-7F40-B8EC-EF20AA7EB09E}"/>
                </a:ext>
              </a:extLst>
            </p:cNvPr>
            <p:cNvSpPr/>
            <p:nvPr/>
          </p:nvSpPr>
          <p:spPr>
            <a:xfrm>
              <a:off x="1031800" y="-9133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4112;p67">
              <a:extLst>
                <a:ext uri="{FF2B5EF4-FFF2-40B4-BE49-F238E27FC236}">
                  <a16:creationId xmlns:a16="http://schemas.microsoft.com/office/drawing/2014/main" id="{135AA805-3A6F-630F-5A67-9C2B5FB9AC90}"/>
                </a:ext>
              </a:extLst>
            </p:cNvPr>
            <p:cNvSpPr/>
            <p:nvPr/>
          </p:nvSpPr>
          <p:spPr>
            <a:xfrm>
              <a:off x="-6946700" y="-8100550"/>
              <a:ext cx="2244525" cy="4834950"/>
            </a:xfrm>
            <a:custGeom>
              <a:avLst/>
              <a:gdLst/>
              <a:ahLst/>
              <a:cxnLst/>
              <a:rect l="l" t="t" r="r" b="b"/>
              <a:pathLst>
                <a:path w="89781" h="193398" extrusionOk="0">
                  <a:moveTo>
                    <a:pt x="66904" y="26634"/>
                  </a:moveTo>
                  <a:lnTo>
                    <a:pt x="66325" y="27195"/>
                  </a:lnTo>
                  <a:lnTo>
                    <a:pt x="65736" y="27756"/>
                  </a:lnTo>
                  <a:lnTo>
                    <a:pt x="65139" y="28308"/>
                  </a:lnTo>
                  <a:lnTo>
                    <a:pt x="64533" y="28869"/>
                  </a:lnTo>
                  <a:lnTo>
                    <a:pt x="63908" y="29430"/>
                  </a:lnTo>
                  <a:lnTo>
                    <a:pt x="63284" y="29982"/>
                  </a:lnTo>
                  <a:lnTo>
                    <a:pt x="62651" y="30543"/>
                  </a:lnTo>
                  <a:lnTo>
                    <a:pt x="62008" y="31095"/>
                  </a:lnTo>
                  <a:lnTo>
                    <a:pt x="61356" y="31656"/>
                  </a:lnTo>
                  <a:lnTo>
                    <a:pt x="60696" y="32208"/>
                  </a:lnTo>
                  <a:lnTo>
                    <a:pt x="59357" y="33312"/>
                  </a:lnTo>
                  <a:lnTo>
                    <a:pt x="57990" y="34416"/>
                  </a:lnTo>
                  <a:lnTo>
                    <a:pt x="56605" y="35520"/>
                  </a:lnTo>
                  <a:lnTo>
                    <a:pt x="55185" y="36615"/>
                  </a:lnTo>
                  <a:lnTo>
                    <a:pt x="53755" y="37719"/>
                  </a:lnTo>
                  <a:lnTo>
                    <a:pt x="52307" y="38805"/>
                  </a:lnTo>
                  <a:lnTo>
                    <a:pt x="50850" y="39900"/>
                  </a:lnTo>
                  <a:lnTo>
                    <a:pt x="49375" y="40986"/>
                  </a:lnTo>
                  <a:lnTo>
                    <a:pt x="47882" y="42072"/>
                  </a:lnTo>
                  <a:lnTo>
                    <a:pt x="44895" y="44244"/>
                  </a:lnTo>
                  <a:lnTo>
                    <a:pt x="41909" y="42072"/>
                  </a:lnTo>
                  <a:lnTo>
                    <a:pt x="40416" y="40986"/>
                  </a:lnTo>
                  <a:lnTo>
                    <a:pt x="38941" y="39900"/>
                  </a:lnTo>
                  <a:lnTo>
                    <a:pt x="37484" y="38805"/>
                  </a:lnTo>
                  <a:lnTo>
                    <a:pt x="36036" y="37719"/>
                  </a:lnTo>
                  <a:lnTo>
                    <a:pt x="34597" y="36615"/>
                  </a:lnTo>
                  <a:lnTo>
                    <a:pt x="33185" y="35520"/>
                  </a:lnTo>
                  <a:lnTo>
                    <a:pt x="31801" y="34416"/>
                  </a:lnTo>
                  <a:lnTo>
                    <a:pt x="30434" y="33312"/>
                  </a:lnTo>
                  <a:lnTo>
                    <a:pt x="29095" y="32208"/>
                  </a:lnTo>
                  <a:lnTo>
                    <a:pt x="28434" y="31656"/>
                  </a:lnTo>
                  <a:lnTo>
                    <a:pt x="27783" y="31095"/>
                  </a:lnTo>
                  <a:lnTo>
                    <a:pt x="27140" y="30543"/>
                  </a:lnTo>
                  <a:lnTo>
                    <a:pt x="26507" y="29982"/>
                  </a:lnTo>
                  <a:lnTo>
                    <a:pt x="25873" y="29430"/>
                  </a:lnTo>
                  <a:lnTo>
                    <a:pt x="25258" y="28869"/>
                  </a:lnTo>
                  <a:lnTo>
                    <a:pt x="24652" y="28308"/>
                  </a:lnTo>
                  <a:lnTo>
                    <a:pt x="24054" y="27756"/>
                  </a:lnTo>
                  <a:lnTo>
                    <a:pt x="23457" y="27195"/>
                  </a:lnTo>
                  <a:lnTo>
                    <a:pt x="22878" y="26634"/>
                  </a:lnTo>
                  <a:close/>
                  <a:moveTo>
                    <a:pt x="44895" y="58081"/>
                  </a:moveTo>
                  <a:lnTo>
                    <a:pt x="47827" y="60207"/>
                  </a:lnTo>
                  <a:lnTo>
                    <a:pt x="49284" y="61266"/>
                  </a:lnTo>
                  <a:lnTo>
                    <a:pt x="50732" y="62334"/>
                  </a:lnTo>
                  <a:lnTo>
                    <a:pt x="52171" y="63411"/>
                  </a:lnTo>
                  <a:lnTo>
                    <a:pt x="53592" y="64479"/>
                  </a:lnTo>
                  <a:lnTo>
                    <a:pt x="55004" y="65555"/>
                  </a:lnTo>
                  <a:lnTo>
                    <a:pt x="56388" y="66632"/>
                  </a:lnTo>
                  <a:lnTo>
                    <a:pt x="57755" y="67709"/>
                  </a:lnTo>
                  <a:lnTo>
                    <a:pt x="59103" y="68795"/>
                  </a:lnTo>
                  <a:lnTo>
                    <a:pt x="60424" y="69881"/>
                  </a:lnTo>
                  <a:lnTo>
                    <a:pt x="61709" y="70967"/>
                  </a:lnTo>
                  <a:lnTo>
                    <a:pt x="62352" y="71510"/>
                  </a:lnTo>
                  <a:lnTo>
                    <a:pt x="62976" y="72062"/>
                  </a:lnTo>
                  <a:lnTo>
                    <a:pt x="63592" y="72605"/>
                  </a:lnTo>
                  <a:lnTo>
                    <a:pt x="64207" y="73157"/>
                  </a:lnTo>
                  <a:lnTo>
                    <a:pt x="64804" y="73700"/>
                  </a:lnTo>
                  <a:lnTo>
                    <a:pt x="65402" y="74252"/>
                  </a:lnTo>
                  <a:lnTo>
                    <a:pt x="65990" y="74795"/>
                  </a:lnTo>
                  <a:lnTo>
                    <a:pt x="66560" y="75347"/>
                  </a:lnTo>
                  <a:lnTo>
                    <a:pt x="23231" y="75347"/>
                  </a:lnTo>
                  <a:lnTo>
                    <a:pt x="23801" y="74795"/>
                  </a:lnTo>
                  <a:lnTo>
                    <a:pt x="24389" y="74252"/>
                  </a:lnTo>
                  <a:lnTo>
                    <a:pt x="24978" y="73700"/>
                  </a:lnTo>
                  <a:lnTo>
                    <a:pt x="25584" y="73157"/>
                  </a:lnTo>
                  <a:lnTo>
                    <a:pt x="26190" y="72605"/>
                  </a:lnTo>
                  <a:lnTo>
                    <a:pt x="26815" y="72062"/>
                  </a:lnTo>
                  <a:lnTo>
                    <a:pt x="27439" y="71510"/>
                  </a:lnTo>
                  <a:lnTo>
                    <a:pt x="28072" y="70967"/>
                  </a:lnTo>
                  <a:lnTo>
                    <a:pt x="29367" y="69881"/>
                  </a:lnTo>
                  <a:lnTo>
                    <a:pt x="30688" y="68795"/>
                  </a:lnTo>
                  <a:lnTo>
                    <a:pt x="32027" y="67709"/>
                  </a:lnTo>
                  <a:lnTo>
                    <a:pt x="33403" y="66632"/>
                  </a:lnTo>
                  <a:lnTo>
                    <a:pt x="34787" y="65555"/>
                  </a:lnTo>
                  <a:lnTo>
                    <a:pt x="36199" y="64479"/>
                  </a:lnTo>
                  <a:lnTo>
                    <a:pt x="37620" y="63411"/>
                  </a:lnTo>
                  <a:lnTo>
                    <a:pt x="39059" y="62334"/>
                  </a:lnTo>
                  <a:lnTo>
                    <a:pt x="40506" y="61266"/>
                  </a:lnTo>
                  <a:lnTo>
                    <a:pt x="41963" y="60207"/>
                  </a:lnTo>
                  <a:lnTo>
                    <a:pt x="44895" y="58081"/>
                  </a:lnTo>
                  <a:close/>
                  <a:moveTo>
                    <a:pt x="75655" y="86586"/>
                  </a:moveTo>
                  <a:lnTo>
                    <a:pt x="75990" y="87211"/>
                  </a:lnTo>
                  <a:lnTo>
                    <a:pt x="76306" y="87835"/>
                  </a:lnTo>
                  <a:lnTo>
                    <a:pt x="76605" y="88460"/>
                  </a:lnTo>
                  <a:lnTo>
                    <a:pt x="76885" y="89084"/>
                  </a:lnTo>
                  <a:lnTo>
                    <a:pt x="77139" y="89718"/>
                  </a:lnTo>
                  <a:lnTo>
                    <a:pt x="77374" y="90342"/>
                  </a:lnTo>
                  <a:lnTo>
                    <a:pt x="77591" y="90975"/>
                  </a:lnTo>
                  <a:lnTo>
                    <a:pt x="77790" y="91600"/>
                  </a:lnTo>
                  <a:lnTo>
                    <a:pt x="77962" y="92233"/>
                  </a:lnTo>
                  <a:lnTo>
                    <a:pt x="78044" y="92550"/>
                  </a:lnTo>
                  <a:lnTo>
                    <a:pt x="78116" y="92867"/>
                  </a:lnTo>
                  <a:lnTo>
                    <a:pt x="78179" y="93183"/>
                  </a:lnTo>
                  <a:lnTo>
                    <a:pt x="78243" y="93509"/>
                  </a:lnTo>
                  <a:lnTo>
                    <a:pt x="78306" y="93826"/>
                  </a:lnTo>
                  <a:lnTo>
                    <a:pt x="78351" y="94143"/>
                  </a:lnTo>
                  <a:lnTo>
                    <a:pt x="78397" y="94459"/>
                  </a:lnTo>
                  <a:lnTo>
                    <a:pt x="78433" y="94776"/>
                  </a:lnTo>
                  <a:lnTo>
                    <a:pt x="78469" y="95102"/>
                  </a:lnTo>
                  <a:lnTo>
                    <a:pt x="78496" y="95419"/>
                  </a:lnTo>
                  <a:lnTo>
                    <a:pt x="78514" y="95735"/>
                  </a:lnTo>
                  <a:lnTo>
                    <a:pt x="78532" y="96061"/>
                  </a:lnTo>
                  <a:lnTo>
                    <a:pt x="78541" y="96378"/>
                  </a:lnTo>
                  <a:lnTo>
                    <a:pt x="78541" y="96695"/>
                  </a:lnTo>
                  <a:lnTo>
                    <a:pt x="78541" y="97020"/>
                  </a:lnTo>
                  <a:lnTo>
                    <a:pt x="78532" y="97337"/>
                  </a:lnTo>
                  <a:lnTo>
                    <a:pt x="78514" y="97663"/>
                  </a:lnTo>
                  <a:lnTo>
                    <a:pt x="78496" y="97980"/>
                  </a:lnTo>
                  <a:lnTo>
                    <a:pt x="78469" y="98296"/>
                  </a:lnTo>
                  <a:lnTo>
                    <a:pt x="78433" y="98622"/>
                  </a:lnTo>
                  <a:lnTo>
                    <a:pt x="78397" y="98939"/>
                  </a:lnTo>
                  <a:lnTo>
                    <a:pt x="78351" y="99256"/>
                  </a:lnTo>
                  <a:lnTo>
                    <a:pt x="78306" y="99572"/>
                  </a:lnTo>
                  <a:lnTo>
                    <a:pt x="78243" y="99889"/>
                  </a:lnTo>
                  <a:lnTo>
                    <a:pt x="78179" y="100206"/>
                  </a:lnTo>
                  <a:lnTo>
                    <a:pt x="78116" y="100532"/>
                  </a:lnTo>
                  <a:lnTo>
                    <a:pt x="78044" y="100848"/>
                  </a:lnTo>
                  <a:lnTo>
                    <a:pt x="77962" y="101165"/>
                  </a:lnTo>
                  <a:lnTo>
                    <a:pt x="77790" y="101790"/>
                  </a:lnTo>
                  <a:lnTo>
                    <a:pt x="77591" y="102423"/>
                  </a:lnTo>
                  <a:lnTo>
                    <a:pt x="77374" y="103056"/>
                  </a:lnTo>
                  <a:lnTo>
                    <a:pt x="77139" y="103681"/>
                  </a:lnTo>
                  <a:lnTo>
                    <a:pt x="76885" y="104314"/>
                  </a:lnTo>
                  <a:lnTo>
                    <a:pt x="76605" y="104939"/>
                  </a:lnTo>
                  <a:lnTo>
                    <a:pt x="76306" y="105563"/>
                  </a:lnTo>
                  <a:lnTo>
                    <a:pt x="75990" y="106188"/>
                  </a:lnTo>
                  <a:lnTo>
                    <a:pt x="75655" y="106812"/>
                  </a:lnTo>
                  <a:lnTo>
                    <a:pt x="14136" y="106812"/>
                  </a:lnTo>
                  <a:lnTo>
                    <a:pt x="13801" y="106188"/>
                  </a:lnTo>
                  <a:lnTo>
                    <a:pt x="13485" y="105563"/>
                  </a:lnTo>
                  <a:lnTo>
                    <a:pt x="13186" y="104939"/>
                  </a:lnTo>
                  <a:lnTo>
                    <a:pt x="12906" y="104314"/>
                  </a:lnTo>
                  <a:lnTo>
                    <a:pt x="12652" y="103681"/>
                  </a:lnTo>
                  <a:lnTo>
                    <a:pt x="12408" y="103056"/>
                  </a:lnTo>
                  <a:lnTo>
                    <a:pt x="12191" y="102423"/>
                  </a:lnTo>
                  <a:lnTo>
                    <a:pt x="12001" y="101790"/>
                  </a:lnTo>
                  <a:lnTo>
                    <a:pt x="11820" y="101165"/>
                  </a:lnTo>
                  <a:lnTo>
                    <a:pt x="11747" y="100848"/>
                  </a:lnTo>
                  <a:lnTo>
                    <a:pt x="11675" y="100532"/>
                  </a:lnTo>
                  <a:lnTo>
                    <a:pt x="11602" y="100206"/>
                  </a:lnTo>
                  <a:lnTo>
                    <a:pt x="11539" y="99889"/>
                  </a:lnTo>
                  <a:lnTo>
                    <a:pt x="11485" y="99572"/>
                  </a:lnTo>
                  <a:lnTo>
                    <a:pt x="11440" y="99256"/>
                  </a:lnTo>
                  <a:lnTo>
                    <a:pt x="11394" y="98939"/>
                  </a:lnTo>
                  <a:lnTo>
                    <a:pt x="11349" y="98622"/>
                  </a:lnTo>
                  <a:lnTo>
                    <a:pt x="11322" y="98296"/>
                  </a:lnTo>
                  <a:lnTo>
                    <a:pt x="11295" y="97980"/>
                  </a:lnTo>
                  <a:lnTo>
                    <a:pt x="11268" y="97663"/>
                  </a:lnTo>
                  <a:lnTo>
                    <a:pt x="11259" y="97337"/>
                  </a:lnTo>
                  <a:lnTo>
                    <a:pt x="11249" y="97020"/>
                  </a:lnTo>
                  <a:lnTo>
                    <a:pt x="11240" y="96695"/>
                  </a:lnTo>
                  <a:lnTo>
                    <a:pt x="11249" y="96378"/>
                  </a:lnTo>
                  <a:lnTo>
                    <a:pt x="11259" y="96061"/>
                  </a:lnTo>
                  <a:lnTo>
                    <a:pt x="11268" y="95735"/>
                  </a:lnTo>
                  <a:lnTo>
                    <a:pt x="11295" y="95419"/>
                  </a:lnTo>
                  <a:lnTo>
                    <a:pt x="11322" y="95102"/>
                  </a:lnTo>
                  <a:lnTo>
                    <a:pt x="11349" y="94776"/>
                  </a:lnTo>
                  <a:lnTo>
                    <a:pt x="11394" y="94459"/>
                  </a:lnTo>
                  <a:lnTo>
                    <a:pt x="11440" y="94143"/>
                  </a:lnTo>
                  <a:lnTo>
                    <a:pt x="11485" y="93826"/>
                  </a:lnTo>
                  <a:lnTo>
                    <a:pt x="11539" y="93509"/>
                  </a:lnTo>
                  <a:lnTo>
                    <a:pt x="11602" y="93183"/>
                  </a:lnTo>
                  <a:lnTo>
                    <a:pt x="11675" y="92867"/>
                  </a:lnTo>
                  <a:lnTo>
                    <a:pt x="11747" y="92550"/>
                  </a:lnTo>
                  <a:lnTo>
                    <a:pt x="11820" y="92233"/>
                  </a:lnTo>
                  <a:lnTo>
                    <a:pt x="12001" y="91600"/>
                  </a:lnTo>
                  <a:lnTo>
                    <a:pt x="12191" y="90975"/>
                  </a:lnTo>
                  <a:lnTo>
                    <a:pt x="12408" y="90342"/>
                  </a:lnTo>
                  <a:lnTo>
                    <a:pt x="12652" y="89718"/>
                  </a:lnTo>
                  <a:lnTo>
                    <a:pt x="12906" y="89084"/>
                  </a:lnTo>
                  <a:lnTo>
                    <a:pt x="13186" y="88460"/>
                  </a:lnTo>
                  <a:lnTo>
                    <a:pt x="13485" y="87835"/>
                  </a:lnTo>
                  <a:lnTo>
                    <a:pt x="13801" y="87211"/>
                  </a:lnTo>
                  <a:lnTo>
                    <a:pt x="14136" y="86586"/>
                  </a:lnTo>
                  <a:close/>
                  <a:moveTo>
                    <a:pt x="66560" y="118042"/>
                  </a:moveTo>
                  <a:lnTo>
                    <a:pt x="65990" y="118594"/>
                  </a:lnTo>
                  <a:lnTo>
                    <a:pt x="65402" y="119146"/>
                  </a:lnTo>
                  <a:lnTo>
                    <a:pt x="64804" y="119698"/>
                  </a:lnTo>
                  <a:lnTo>
                    <a:pt x="64207" y="120241"/>
                  </a:lnTo>
                  <a:lnTo>
                    <a:pt x="63592" y="120793"/>
                  </a:lnTo>
                  <a:lnTo>
                    <a:pt x="62976" y="121336"/>
                  </a:lnTo>
                  <a:lnTo>
                    <a:pt x="62352" y="121879"/>
                  </a:lnTo>
                  <a:lnTo>
                    <a:pt x="61709" y="122431"/>
                  </a:lnTo>
                  <a:lnTo>
                    <a:pt x="60424" y="123517"/>
                  </a:lnTo>
                  <a:lnTo>
                    <a:pt x="59103" y="124603"/>
                  </a:lnTo>
                  <a:lnTo>
                    <a:pt x="57755" y="125689"/>
                  </a:lnTo>
                  <a:lnTo>
                    <a:pt x="56388" y="126766"/>
                  </a:lnTo>
                  <a:lnTo>
                    <a:pt x="55004" y="127843"/>
                  </a:lnTo>
                  <a:lnTo>
                    <a:pt x="53592" y="128920"/>
                  </a:lnTo>
                  <a:lnTo>
                    <a:pt x="52171" y="129988"/>
                  </a:lnTo>
                  <a:lnTo>
                    <a:pt x="50732" y="131065"/>
                  </a:lnTo>
                  <a:lnTo>
                    <a:pt x="49284" y="132123"/>
                  </a:lnTo>
                  <a:lnTo>
                    <a:pt x="47827" y="133191"/>
                  </a:lnTo>
                  <a:lnTo>
                    <a:pt x="44895" y="135318"/>
                  </a:lnTo>
                  <a:lnTo>
                    <a:pt x="41963" y="133191"/>
                  </a:lnTo>
                  <a:lnTo>
                    <a:pt x="40506" y="132123"/>
                  </a:lnTo>
                  <a:lnTo>
                    <a:pt x="39059" y="131065"/>
                  </a:lnTo>
                  <a:lnTo>
                    <a:pt x="37620" y="129988"/>
                  </a:lnTo>
                  <a:lnTo>
                    <a:pt x="36199" y="128920"/>
                  </a:lnTo>
                  <a:lnTo>
                    <a:pt x="34787" y="127843"/>
                  </a:lnTo>
                  <a:lnTo>
                    <a:pt x="33403" y="126766"/>
                  </a:lnTo>
                  <a:lnTo>
                    <a:pt x="32027" y="125689"/>
                  </a:lnTo>
                  <a:lnTo>
                    <a:pt x="30688" y="124603"/>
                  </a:lnTo>
                  <a:lnTo>
                    <a:pt x="29367" y="123517"/>
                  </a:lnTo>
                  <a:lnTo>
                    <a:pt x="28072" y="122431"/>
                  </a:lnTo>
                  <a:lnTo>
                    <a:pt x="27439" y="121879"/>
                  </a:lnTo>
                  <a:lnTo>
                    <a:pt x="26815" y="121336"/>
                  </a:lnTo>
                  <a:lnTo>
                    <a:pt x="26190" y="120793"/>
                  </a:lnTo>
                  <a:lnTo>
                    <a:pt x="25584" y="120241"/>
                  </a:lnTo>
                  <a:lnTo>
                    <a:pt x="24978" y="119698"/>
                  </a:lnTo>
                  <a:lnTo>
                    <a:pt x="24389" y="119146"/>
                  </a:lnTo>
                  <a:lnTo>
                    <a:pt x="23801" y="118594"/>
                  </a:lnTo>
                  <a:lnTo>
                    <a:pt x="23231" y="118042"/>
                  </a:lnTo>
                  <a:close/>
                  <a:moveTo>
                    <a:pt x="44895" y="149155"/>
                  </a:moveTo>
                  <a:lnTo>
                    <a:pt x="47800" y="151254"/>
                  </a:lnTo>
                  <a:lnTo>
                    <a:pt x="49239" y="152313"/>
                  </a:lnTo>
                  <a:lnTo>
                    <a:pt x="50669" y="153372"/>
                  </a:lnTo>
                  <a:lnTo>
                    <a:pt x="52099" y="154430"/>
                  </a:lnTo>
                  <a:lnTo>
                    <a:pt x="53502" y="155489"/>
                  </a:lnTo>
                  <a:lnTo>
                    <a:pt x="54895" y="156548"/>
                  </a:lnTo>
                  <a:lnTo>
                    <a:pt x="56271" y="157616"/>
                  </a:lnTo>
                  <a:lnTo>
                    <a:pt x="57628" y="158684"/>
                  </a:lnTo>
                  <a:lnTo>
                    <a:pt x="58958" y="159761"/>
                  </a:lnTo>
                  <a:lnTo>
                    <a:pt x="60271" y="160828"/>
                  </a:lnTo>
                  <a:lnTo>
                    <a:pt x="61547" y="161905"/>
                  </a:lnTo>
                  <a:lnTo>
                    <a:pt x="62180" y="162448"/>
                  </a:lnTo>
                  <a:lnTo>
                    <a:pt x="62795" y="162982"/>
                  </a:lnTo>
                  <a:lnTo>
                    <a:pt x="63411" y="163525"/>
                  </a:lnTo>
                  <a:lnTo>
                    <a:pt x="64017" y="164068"/>
                  </a:lnTo>
                  <a:lnTo>
                    <a:pt x="64623" y="164611"/>
                  </a:lnTo>
                  <a:lnTo>
                    <a:pt x="65212" y="165154"/>
                  </a:lnTo>
                  <a:lnTo>
                    <a:pt x="65791" y="165697"/>
                  </a:lnTo>
                  <a:lnTo>
                    <a:pt x="66361" y="166240"/>
                  </a:lnTo>
                  <a:lnTo>
                    <a:pt x="23430" y="166240"/>
                  </a:lnTo>
                  <a:lnTo>
                    <a:pt x="24000" y="165697"/>
                  </a:lnTo>
                  <a:lnTo>
                    <a:pt x="24579" y="165154"/>
                  </a:lnTo>
                  <a:lnTo>
                    <a:pt x="25168" y="164611"/>
                  </a:lnTo>
                  <a:lnTo>
                    <a:pt x="25765" y="164068"/>
                  </a:lnTo>
                  <a:lnTo>
                    <a:pt x="26371" y="163525"/>
                  </a:lnTo>
                  <a:lnTo>
                    <a:pt x="26987" y="162982"/>
                  </a:lnTo>
                  <a:lnTo>
                    <a:pt x="27611" y="162448"/>
                  </a:lnTo>
                  <a:lnTo>
                    <a:pt x="28244" y="161905"/>
                  </a:lnTo>
                  <a:lnTo>
                    <a:pt x="29520" y="160828"/>
                  </a:lnTo>
                  <a:lnTo>
                    <a:pt x="30833" y="159761"/>
                  </a:lnTo>
                  <a:lnTo>
                    <a:pt x="32163" y="158684"/>
                  </a:lnTo>
                  <a:lnTo>
                    <a:pt x="33520" y="157616"/>
                  </a:lnTo>
                  <a:lnTo>
                    <a:pt x="34896" y="156548"/>
                  </a:lnTo>
                  <a:lnTo>
                    <a:pt x="36289" y="155489"/>
                  </a:lnTo>
                  <a:lnTo>
                    <a:pt x="37692" y="154430"/>
                  </a:lnTo>
                  <a:lnTo>
                    <a:pt x="39113" y="153372"/>
                  </a:lnTo>
                  <a:lnTo>
                    <a:pt x="40552" y="152313"/>
                  </a:lnTo>
                  <a:lnTo>
                    <a:pt x="41991" y="151254"/>
                  </a:lnTo>
                  <a:lnTo>
                    <a:pt x="44895" y="149155"/>
                  </a:lnTo>
                  <a:close/>
                  <a:moveTo>
                    <a:pt x="5621" y="1"/>
                  </a:moveTo>
                  <a:lnTo>
                    <a:pt x="5331" y="10"/>
                  </a:lnTo>
                  <a:lnTo>
                    <a:pt x="5051" y="28"/>
                  </a:lnTo>
                  <a:lnTo>
                    <a:pt x="4770" y="64"/>
                  </a:lnTo>
                  <a:lnTo>
                    <a:pt x="4489" y="109"/>
                  </a:lnTo>
                  <a:lnTo>
                    <a:pt x="4218" y="173"/>
                  </a:lnTo>
                  <a:lnTo>
                    <a:pt x="3947" y="254"/>
                  </a:lnTo>
                  <a:lnTo>
                    <a:pt x="3693" y="336"/>
                  </a:lnTo>
                  <a:lnTo>
                    <a:pt x="3431" y="444"/>
                  </a:lnTo>
                  <a:lnTo>
                    <a:pt x="3186" y="553"/>
                  </a:lnTo>
                  <a:lnTo>
                    <a:pt x="2942" y="680"/>
                  </a:lnTo>
                  <a:lnTo>
                    <a:pt x="2707" y="815"/>
                  </a:lnTo>
                  <a:lnTo>
                    <a:pt x="2481" y="960"/>
                  </a:lnTo>
                  <a:lnTo>
                    <a:pt x="2263" y="1114"/>
                  </a:lnTo>
                  <a:lnTo>
                    <a:pt x="2046" y="1286"/>
                  </a:lnTo>
                  <a:lnTo>
                    <a:pt x="1847" y="1458"/>
                  </a:lnTo>
                  <a:lnTo>
                    <a:pt x="1648" y="1648"/>
                  </a:lnTo>
                  <a:lnTo>
                    <a:pt x="1467" y="1838"/>
                  </a:lnTo>
                  <a:lnTo>
                    <a:pt x="1286" y="2046"/>
                  </a:lnTo>
                  <a:lnTo>
                    <a:pt x="1123" y="2254"/>
                  </a:lnTo>
                  <a:lnTo>
                    <a:pt x="960" y="2480"/>
                  </a:lnTo>
                  <a:lnTo>
                    <a:pt x="815" y="2707"/>
                  </a:lnTo>
                  <a:lnTo>
                    <a:pt x="680" y="2942"/>
                  </a:lnTo>
                  <a:lnTo>
                    <a:pt x="553" y="3177"/>
                  </a:lnTo>
                  <a:lnTo>
                    <a:pt x="444" y="3431"/>
                  </a:lnTo>
                  <a:lnTo>
                    <a:pt x="345" y="3684"/>
                  </a:lnTo>
                  <a:lnTo>
                    <a:pt x="254" y="3946"/>
                  </a:lnTo>
                  <a:lnTo>
                    <a:pt x="182" y="4209"/>
                  </a:lnTo>
                  <a:lnTo>
                    <a:pt x="119" y="4480"/>
                  </a:lnTo>
                  <a:lnTo>
                    <a:pt x="64" y="4761"/>
                  </a:lnTo>
                  <a:lnTo>
                    <a:pt x="28" y="5041"/>
                  </a:lnTo>
                  <a:lnTo>
                    <a:pt x="10" y="5331"/>
                  </a:lnTo>
                  <a:lnTo>
                    <a:pt x="1" y="5621"/>
                  </a:lnTo>
                  <a:lnTo>
                    <a:pt x="10" y="6037"/>
                  </a:lnTo>
                  <a:lnTo>
                    <a:pt x="19" y="6462"/>
                  </a:lnTo>
                  <a:lnTo>
                    <a:pt x="28" y="6888"/>
                  </a:lnTo>
                  <a:lnTo>
                    <a:pt x="55" y="7304"/>
                  </a:lnTo>
                  <a:lnTo>
                    <a:pt x="82" y="7729"/>
                  </a:lnTo>
                  <a:lnTo>
                    <a:pt x="110" y="8145"/>
                  </a:lnTo>
                  <a:lnTo>
                    <a:pt x="155" y="8562"/>
                  </a:lnTo>
                  <a:lnTo>
                    <a:pt x="200" y="8969"/>
                  </a:lnTo>
                  <a:lnTo>
                    <a:pt x="254" y="9385"/>
                  </a:lnTo>
                  <a:lnTo>
                    <a:pt x="309" y="9801"/>
                  </a:lnTo>
                  <a:lnTo>
                    <a:pt x="372" y="10209"/>
                  </a:lnTo>
                  <a:lnTo>
                    <a:pt x="435" y="10616"/>
                  </a:lnTo>
                  <a:lnTo>
                    <a:pt x="517" y="11023"/>
                  </a:lnTo>
                  <a:lnTo>
                    <a:pt x="589" y="11430"/>
                  </a:lnTo>
                  <a:lnTo>
                    <a:pt x="680" y="11838"/>
                  </a:lnTo>
                  <a:lnTo>
                    <a:pt x="770" y="12236"/>
                  </a:lnTo>
                  <a:lnTo>
                    <a:pt x="870" y="12643"/>
                  </a:lnTo>
                  <a:lnTo>
                    <a:pt x="969" y="13041"/>
                  </a:lnTo>
                  <a:lnTo>
                    <a:pt x="1078" y="13439"/>
                  </a:lnTo>
                  <a:lnTo>
                    <a:pt x="1186" y="13838"/>
                  </a:lnTo>
                  <a:lnTo>
                    <a:pt x="1304" y="14236"/>
                  </a:lnTo>
                  <a:lnTo>
                    <a:pt x="1431" y="14634"/>
                  </a:lnTo>
                  <a:lnTo>
                    <a:pt x="1693" y="15421"/>
                  </a:lnTo>
                  <a:lnTo>
                    <a:pt x="1974" y="16199"/>
                  </a:lnTo>
                  <a:lnTo>
                    <a:pt x="2281" y="16978"/>
                  </a:lnTo>
                  <a:lnTo>
                    <a:pt x="2607" y="17747"/>
                  </a:lnTo>
                  <a:lnTo>
                    <a:pt x="2951" y="18516"/>
                  </a:lnTo>
                  <a:lnTo>
                    <a:pt x="3313" y="19276"/>
                  </a:lnTo>
                  <a:lnTo>
                    <a:pt x="3693" y="20036"/>
                  </a:lnTo>
                  <a:lnTo>
                    <a:pt x="4091" y="20788"/>
                  </a:lnTo>
                  <a:lnTo>
                    <a:pt x="4508" y="21539"/>
                  </a:lnTo>
                  <a:lnTo>
                    <a:pt x="4942" y="22290"/>
                  </a:lnTo>
                  <a:lnTo>
                    <a:pt x="5394" y="23023"/>
                  </a:lnTo>
                  <a:lnTo>
                    <a:pt x="5865" y="23765"/>
                  </a:lnTo>
                  <a:lnTo>
                    <a:pt x="6354" y="24489"/>
                  </a:lnTo>
                  <a:lnTo>
                    <a:pt x="6851" y="25222"/>
                  </a:lnTo>
                  <a:lnTo>
                    <a:pt x="7376" y="25946"/>
                  </a:lnTo>
                  <a:lnTo>
                    <a:pt x="7910" y="26661"/>
                  </a:lnTo>
                  <a:lnTo>
                    <a:pt x="8453" y="27376"/>
                  </a:lnTo>
                  <a:lnTo>
                    <a:pt x="9023" y="28091"/>
                  </a:lnTo>
                  <a:lnTo>
                    <a:pt x="9593" y="28796"/>
                  </a:lnTo>
                  <a:lnTo>
                    <a:pt x="10191" y="29502"/>
                  </a:lnTo>
                  <a:lnTo>
                    <a:pt x="10797" y="30199"/>
                  </a:lnTo>
                  <a:lnTo>
                    <a:pt x="11412" y="30896"/>
                  </a:lnTo>
                  <a:lnTo>
                    <a:pt x="12046" y="31593"/>
                  </a:lnTo>
                  <a:lnTo>
                    <a:pt x="12697" y="32280"/>
                  </a:lnTo>
                  <a:lnTo>
                    <a:pt x="13349" y="32968"/>
                  </a:lnTo>
                  <a:lnTo>
                    <a:pt x="14019" y="33656"/>
                  </a:lnTo>
                  <a:lnTo>
                    <a:pt x="14697" y="34335"/>
                  </a:lnTo>
                  <a:lnTo>
                    <a:pt x="15394" y="35013"/>
                  </a:lnTo>
                  <a:lnTo>
                    <a:pt x="16100" y="35683"/>
                  </a:lnTo>
                  <a:lnTo>
                    <a:pt x="16815" y="36353"/>
                  </a:lnTo>
                  <a:lnTo>
                    <a:pt x="17539" y="37022"/>
                  </a:lnTo>
                  <a:lnTo>
                    <a:pt x="18272" y="37692"/>
                  </a:lnTo>
                  <a:lnTo>
                    <a:pt x="19014" y="38353"/>
                  </a:lnTo>
                  <a:lnTo>
                    <a:pt x="19765" y="39013"/>
                  </a:lnTo>
                  <a:lnTo>
                    <a:pt x="20525" y="39674"/>
                  </a:lnTo>
                  <a:lnTo>
                    <a:pt x="21294" y="40325"/>
                  </a:lnTo>
                  <a:lnTo>
                    <a:pt x="22073" y="40977"/>
                  </a:lnTo>
                  <a:lnTo>
                    <a:pt x="22851" y="41629"/>
                  </a:lnTo>
                  <a:lnTo>
                    <a:pt x="23647" y="42280"/>
                  </a:lnTo>
                  <a:lnTo>
                    <a:pt x="24444" y="42923"/>
                  </a:lnTo>
                  <a:lnTo>
                    <a:pt x="25249" y="43565"/>
                  </a:lnTo>
                  <a:lnTo>
                    <a:pt x="26878" y="44850"/>
                  </a:lnTo>
                  <a:lnTo>
                    <a:pt x="28525" y="46126"/>
                  </a:lnTo>
                  <a:lnTo>
                    <a:pt x="30199" y="47393"/>
                  </a:lnTo>
                  <a:lnTo>
                    <a:pt x="31882" y="48651"/>
                  </a:lnTo>
                  <a:lnTo>
                    <a:pt x="33584" y="49909"/>
                  </a:lnTo>
                  <a:lnTo>
                    <a:pt x="35294" y="51158"/>
                  </a:lnTo>
                  <a:lnTo>
                    <a:pt x="33584" y="52406"/>
                  </a:lnTo>
                  <a:lnTo>
                    <a:pt x="31882" y="53664"/>
                  </a:lnTo>
                  <a:lnTo>
                    <a:pt x="30199" y="54922"/>
                  </a:lnTo>
                  <a:lnTo>
                    <a:pt x="28525" y="56189"/>
                  </a:lnTo>
                  <a:lnTo>
                    <a:pt x="26878" y="57465"/>
                  </a:lnTo>
                  <a:lnTo>
                    <a:pt x="25249" y="58750"/>
                  </a:lnTo>
                  <a:lnTo>
                    <a:pt x="24444" y="59393"/>
                  </a:lnTo>
                  <a:lnTo>
                    <a:pt x="23647" y="60035"/>
                  </a:lnTo>
                  <a:lnTo>
                    <a:pt x="22851" y="60687"/>
                  </a:lnTo>
                  <a:lnTo>
                    <a:pt x="22073" y="61338"/>
                  </a:lnTo>
                  <a:lnTo>
                    <a:pt x="21294" y="61990"/>
                  </a:lnTo>
                  <a:lnTo>
                    <a:pt x="20525" y="62641"/>
                  </a:lnTo>
                  <a:lnTo>
                    <a:pt x="19765" y="63302"/>
                  </a:lnTo>
                  <a:lnTo>
                    <a:pt x="19014" y="63963"/>
                  </a:lnTo>
                  <a:lnTo>
                    <a:pt x="18272" y="64623"/>
                  </a:lnTo>
                  <a:lnTo>
                    <a:pt x="17539" y="65293"/>
                  </a:lnTo>
                  <a:lnTo>
                    <a:pt x="16815" y="65963"/>
                  </a:lnTo>
                  <a:lnTo>
                    <a:pt x="16100" y="66632"/>
                  </a:lnTo>
                  <a:lnTo>
                    <a:pt x="15394" y="67302"/>
                  </a:lnTo>
                  <a:lnTo>
                    <a:pt x="14697" y="67981"/>
                  </a:lnTo>
                  <a:lnTo>
                    <a:pt x="14019" y="68659"/>
                  </a:lnTo>
                  <a:lnTo>
                    <a:pt x="13349" y="69347"/>
                  </a:lnTo>
                  <a:lnTo>
                    <a:pt x="12697" y="70035"/>
                  </a:lnTo>
                  <a:lnTo>
                    <a:pt x="12046" y="70723"/>
                  </a:lnTo>
                  <a:lnTo>
                    <a:pt x="11412" y="71419"/>
                  </a:lnTo>
                  <a:lnTo>
                    <a:pt x="10797" y="72116"/>
                  </a:lnTo>
                  <a:lnTo>
                    <a:pt x="10191" y="72813"/>
                  </a:lnTo>
                  <a:lnTo>
                    <a:pt x="9593" y="73519"/>
                  </a:lnTo>
                  <a:lnTo>
                    <a:pt x="9023" y="74225"/>
                  </a:lnTo>
                  <a:lnTo>
                    <a:pt x="8453" y="74940"/>
                  </a:lnTo>
                  <a:lnTo>
                    <a:pt x="7910" y="75655"/>
                  </a:lnTo>
                  <a:lnTo>
                    <a:pt x="7376" y="76370"/>
                  </a:lnTo>
                  <a:lnTo>
                    <a:pt x="6851" y="77093"/>
                  </a:lnTo>
                  <a:lnTo>
                    <a:pt x="6354" y="77827"/>
                  </a:lnTo>
                  <a:lnTo>
                    <a:pt x="5865" y="78560"/>
                  </a:lnTo>
                  <a:lnTo>
                    <a:pt x="5394" y="79293"/>
                  </a:lnTo>
                  <a:lnTo>
                    <a:pt x="4942" y="80035"/>
                  </a:lnTo>
                  <a:lnTo>
                    <a:pt x="4508" y="80777"/>
                  </a:lnTo>
                  <a:lnTo>
                    <a:pt x="4091" y="81528"/>
                  </a:lnTo>
                  <a:lnTo>
                    <a:pt x="3693" y="82279"/>
                  </a:lnTo>
                  <a:lnTo>
                    <a:pt x="3313" y="83039"/>
                  </a:lnTo>
                  <a:lnTo>
                    <a:pt x="2951" y="83799"/>
                  </a:lnTo>
                  <a:lnTo>
                    <a:pt x="2607" y="84568"/>
                  </a:lnTo>
                  <a:lnTo>
                    <a:pt x="2281" y="85338"/>
                  </a:lnTo>
                  <a:lnTo>
                    <a:pt x="1974" y="86116"/>
                  </a:lnTo>
                  <a:lnTo>
                    <a:pt x="1693" y="86894"/>
                  </a:lnTo>
                  <a:lnTo>
                    <a:pt x="1431" y="87681"/>
                  </a:lnTo>
                  <a:lnTo>
                    <a:pt x="1304" y="88080"/>
                  </a:lnTo>
                  <a:lnTo>
                    <a:pt x="1186" y="88478"/>
                  </a:lnTo>
                  <a:lnTo>
                    <a:pt x="1078" y="88876"/>
                  </a:lnTo>
                  <a:lnTo>
                    <a:pt x="969" y="89274"/>
                  </a:lnTo>
                  <a:lnTo>
                    <a:pt x="870" y="89672"/>
                  </a:lnTo>
                  <a:lnTo>
                    <a:pt x="770" y="90080"/>
                  </a:lnTo>
                  <a:lnTo>
                    <a:pt x="680" y="90478"/>
                  </a:lnTo>
                  <a:lnTo>
                    <a:pt x="589" y="90885"/>
                  </a:lnTo>
                  <a:lnTo>
                    <a:pt x="517" y="91292"/>
                  </a:lnTo>
                  <a:lnTo>
                    <a:pt x="435" y="91699"/>
                  </a:lnTo>
                  <a:lnTo>
                    <a:pt x="372" y="92107"/>
                  </a:lnTo>
                  <a:lnTo>
                    <a:pt x="309" y="92514"/>
                  </a:lnTo>
                  <a:lnTo>
                    <a:pt x="254" y="92930"/>
                  </a:lnTo>
                  <a:lnTo>
                    <a:pt x="200" y="93346"/>
                  </a:lnTo>
                  <a:lnTo>
                    <a:pt x="155" y="93754"/>
                  </a:lnTo>
                  <a:lnTo>
                    <a:pt x="110" y="94170"/>
                  </a:lnTo>
                  <a:lnTo>
                    <a:pt x="82" y="94586"/>
                  </a:lnTo>
                  <a:lnTo>
                    <a:pt x="55" y="95011"/>
                  </a:lnTo>
                  <a:lnTo>
                    <a:pt x="28" y="95428"/>
                  </a:lnTo>
                  <a:lnTo>
                    <a:pt x="19" y="95853"/>
                  </a:lnTo>
                  <a:lnTo>
                    <a:pt x="10" y="96269"/>
                  </a:lnTo>
                  <a:lnTo>
                    <a:pt x="1" y="96695"/>
                  </a:lnTo>
                  <a:lnTo>
                    <a:pt x="10" y="97120"/>
                  </a:lnTo>
                  <a:lnTo>
                    <a:pt x="19" y="97545"/>
                  </a:lnTo>
                  <a:lnTo>
                    <a:pt x="28" y="97971"/>
                  </a:lnTo>
                  <a:lnTo>
                    <a:pt x="55" y="98387"/>
                  </a:lnTo>
                  <a:lnTo>
                    <a:pt x="82" y="98803"/>
                  </a:lnTo>
                  <a:lnTo>
                    <a:pt x="110" y="99220"/>
                  </a:lnTo>
                  <a:lnTo>
                    <a:pt x="155" y="99636"/>
                  </a:lnTo>
                  <a:lnTo>
                    <a:pt x="200" y="100052"/>
                  </a:lnTo>
                  <a:lnTo>
                    <a:pt x="254" y="100468"/>
                  </a:lnTo>
                  <a:lnTo>
                    <a:pt x="309" y="100876"/>
                  </a:lnTo>
                  <a:lnTo>
                    <a:pt x="372" y="101292"/>
                  </a:lnTo>
                  <a:lnTo>
                    <a:pt x="435" y="101699"/>
                  </a:lnTo>
                  <a:lnTo>
                    <a:pt x="517" y="102106"/>
                  </a:lnTo>
                  <a:lnTo>
                    <a:pt x="589" y="102514"/>
                  </a:lnTo>
                  <a:lnTo>
                    <a:pt x="680" y="102912"/>
                  </a:lnTo>
                  <a:lnTo>
                    <a:pt x="770" y="103319"/>
                  </a:lnTo>
                  <a:lnTo>
                    <a:pt x="870" y="103717"/>
                  </a:lnTo>
                  <a:lnTo>
                    <a:pt x="969" y="104124"/>
                  </a:lnTo>
                  <a:lnTo>
                    <a:pt x="1078" y="104523"/>
                  </a:lnTo>
                  <a:lnTo>
                    <a:pt x="1186" y="104921"/>
                  </a:lnTo>
                  <a:lnTo>
                    <a:pt x="1304" y="105319"/>
                  </a:lnTo>
                  <a:lnTo>
                    <a:pt x="1431" y="105708"/>
                  </a:lnTo>
                  <a:lnTo>
                    <a:pt x="1693" y="106495"/>
                  </a:lnTo>
                  <a:lnTo>
                    <a:pt x="1974" y="107283"/>
                  </a:lnTo>
                  <a:lnTo>
                    <a:pt x="2281" y="108061"/>
                  </a:lnTo>
                  <a:lnTo>
                    <a:pt x="2607" y="108830"/>
                  </a:lnTo>
                  <a:lnTo>
                    <a:pt x="2951" y="109599"/>
                  </a:lnTo>
                  <a:lnTo>
                    <a:pt x="3313" y="110359"/>
                  </a:lnTo>
                  <a:lnTo>
                    <a:pt x="3693" y="111120"/>
                  </a:lnTo>
                  <a:lnTo>
                    <a:pt x="4091" y="111871"/>
                  </a:lnTo>
                  <a:lnTo>
                    <a:pt x="4508" y="112622"/>
                  </a:lnTo>
                  <a:lnTo>
                    <a:pt x="4942" y="113364"/>
                  </a:lnTo>
                  <a:lnTo>
                    <a:pt x="5394" y="114106"/>
                  </a:lnTo>
                  <a:lnTo>
                    <a:pt x="5865" y="114839"/>
                  </a:lnTo>
                  <a:lnTo>
                    <a:pt x="6354" y="115572"/>
                  </a:lnTo>
                  <a:lnTo>
                    <a:pt x="6851" y="116296"/>
                  </a:lnTo>
                  <a:lnTo>
                    <a:pt x="7376" y="117020"/>
                  </a:lnTo>
                  <a:lnTo>
                    <a:pt x="7910" y="117744"/>
                  </a:lnTo>
                  <a:lnTo>
                    <a:pt x="8453" y="118459"/>
                  </a:lnTo>
                  <a:lnTo>
                    <a:pt x="9023" y="119174"/>
                  </a:lnTo>
                  <a:lnTo>
                    <a:pt x="9593" y="119879"/>
                  </a:lnTo>
                  <a:lnTo>
                    <a:pt x="10191" y="120585"/>
                  </a:lnTo>
                  <a:lnTo>
                    <a:pt x="10797" y="121282"/>
                  </a:lnTo>
                  <a:lnTo>
                    <a:pt x="11412" y="121979"/>
                  </a:lnTo>
                  <a:lnTo>
                    <a:pt x="12046" y="122676"/>
                  </a:lnTo>
                  <a:lnTo>
                    <a:pt x="12697" y="123364"/>
                  </a:lnTo>
                  <a:lnTo>
                    <a:pt x="13349" y="124051"/>
                  </a:lnTo>
                  <a:lnTo>
                    <a:pt x="14019" y="124730"/>
                  </a:lnTo>
                  <a:lnTo>
                    <a:pt x="14697" y="125418"/>
                  </a:lnTo>
                  <a:lnTo>
                    <a:pt x="15394" y="126087"/>
                  </a:lnTo>
                  <a:lnTo>
                    <a:pt x="16100" y="126766"/>
                  </a:lnTo>
                  <a:lnTo>
                    <a:pt x="16815" y="127436"/>
                  </a:lnTo>
                  <a:lnTo>
                    <a:pt x="17539" y="128105"/>
                  </a:lnTo>
                  <a:lnTo>
                    <a:pt x="18272" y="128775"/>
                  </a:lnTo>
                  <a:lnTo>
                    <a:pt x="19014" y="129436"/>
                  </a:lnTo>
                  <a:lnTo>
                    <a:pt x="19765" y="130096"/>
                  </a:lnTo>
                  <a:lnTo>
                    <a:pt x="20525" y="130757"/>
                  </a:lnTo>
                  <a:lnTo>
                    <a:pt x="21294" y="131409"/>
                  </a:lnTo>
                  <a:lnTo>
                    <a:pt x="22073" y="132060"/>
                  </a:lnTo>
                  <a:lnTo>
                    <a:pt x="22851" y="132712"/>
                  </a:lnTo>
                  <a:lnTo>
                    <a:pt x="23647" y="133363"/>
                  </a:lnTo>
                  <a:lnTo>
                    <a:pt x="24444" y="134006"/>
                  </a:lnTo>
                  <a:lnTo>
                    <a:pt x="25249" y="134648"/>
                  </a:lnTo>
                  <a:lnTo>
                    <a:pt x="26878" y="135933"/>
                  </a:lnTo>
                  <a:lnTo>
                    <a:pt x="28525" y="137209"/>
                  </a:lnTo>
                  <a:lnTo>
                    <a:pt x="30199" y="138476"/>
                  </a:lnTo>
                  <a:lnTo>
                    <a:pt x="31882" y="139734"/>
                  </a:lnTo>
                  <a:lnTo>
                    <a:pt x="33584" y="140992"/>
                  </a:lnTo>
                  <a:lnTo>
                    <a:pt x="35294" y="142241"/>
                  </a:lnTo>
                  <a:lnTo>
                    <a:pt x="33584" y="143490"/>
                  </a:lnTo>
                  <a:lnTo>
                    <a:pt x="31882" y="144747"/>
                  </a:lnTo>
                  <a:lnTo>
                    <a:pt x="30199" y="146005"/>
                  </a:lnTo>
                  <a:lnTo>
                    <a:pt x="28525" y="147272"/>
                  </a:lnTo>
                  <a:lnTo>
                    <a:pt x="26878" y="148548"/>
                  </a:lnTo>
                  <a:lnTo>
                    <a:pt x="25249" y="149824"/>
                  </a:lnTo>
                  <a:lnTo>
                    <a:pt x="24444" y="150476"/>
                  </a:lnTo>
                  <a:lnTo>
                    <a:pt x="23647" y="151118"/>
                  </a:lnTo>
                  <a:lnTo>
                    <a:pt x="22851" y="151770"/>
                  </a:lnTo>
                  <a:lnTo>
                    <a:pt x="22073" y="152412"/>
                  </a:lnTo>
                  <a:lnTo>
                    <a:pt x="21294" y="153073"/>
                  </a:lnTo>
                  <a:lnTo>
                    <a:pt x="20525" y="153725"/>
                  </a:lnTo>
                  <a:lnTo>
                    <a:pt x="19765" y="154385"/>
                  </a:lnTo>
                  <a:lnTo>
                    <a:pt x="19014" y="155046"/>
                  </a:lnTo>
                  <a:lnTo>
                    <a:pt x="18272" y="155706"/>
                  </a:lnTo>
                  <a:lnTo>
                    <a:pt x="17539" y="156367"/>
                  </a:lnTo>
                  <a:lnTo>
                    <a:pt x="16815" y="157037"/>
                  </a:lnTo>
                  <a:lnTo>
                    <a:pt x="16100" y="157706"/>
                  </a:lnTo>
                  <a:lnTo>
                    <a:pt x="15394" y="158385"/>
                  </a:lnTo>
                  <a:lnTo>
                    <a:pt x="14697" y="159064"/>
                  </a:lnTo>
                  <a:lnTo>
                    <a:pt x="14019" y="159742"/>
                  </a:lnTo>
                  <a:lnTo>
                    <a:pt x="13349" y="160430"/>
                  </a:lnTo>
                  <a:lnTo>
                    <a:pt x="12697" y="161109"/>
                  </a:lnTo>
                  <a:lnTo>
                    <a:pt x="12046" y="161806"/>
                  </a:lnTo>
                  <a:lnTo>
                    <a:pt x="11412" y="162494"/>
                  </a:lnTo>
                  <a:lnTo>
                    <a:pt x="10797" y="163190"/>
                  </a:lnTo>
                  <a:lnTo>
                    <a:pt x="10191" y="163896"/>
                  </a:lnTo>
                  <a:lnTo>
                    <a:pt x="9593" y="164602"/>
                  </a:lnTo>
                  <a:lnTo>
                    <a:pt x="9023" y="165308"/>
                  </a:lnTo>
                  <a:lnTo>
                    <a:pt x="8453" y="166014"/>
                  </a:lnTo>
                  <a:lnTo>
                    <a:pt x="7910" y="166738"/>
                  </a:lnTo>
                  <a:lnTo>
                    <a:pt x="7376" y="167453"/>
                  </a:lnTo>
                  <a:lnTo>
                    <a:pt x="6851" y="168177"/>
                  </a:lnTo>
                  <a:lnTo>
                    <a:pt x="6354" y="168901"/>
                  </a:lnTo>
                  <a:lnTo>
                    <a:pt x="5865" y="169634"/>
                  </a:lnTo>
                  <a:lnTo>
                    <a:pt x="5394" y="170367"/>
                  </a:lnTo>
                  <a:lnTo>
                    <a:pt x="4942" y="171109"/>
                  </a:lnTo>
                  <a:lnTo>
                    <a:pt x="4508" y="171860"/>
                  </a:lnTo>
                  <a:lnTo>
                    <a:pt x="4091" y="172602"/>
                  </a:lnTo>
                  <a:lnTo>
                    <a:pt x="3693" y="173362"/>
                  </a:lnTo>
                  <a:lnTo>
                    <a:pt x="3313" y="174113"/>
                  </a:lnTo>
                  <a:lnTo>
                    <a:pt x="2951" y="174882"/>
                  </a:lnTo>
                  <a:lnTo>
                    <a:pt x="2607" y="175642"/>
                  </a:lnTo>
                  <a:lnTo>
                    <a:pt x="2281" y="176421"/>
                  </a:lnTo>
                  <a:lnTo>
                    <a:pt x="1974" y="177199"/>
                  </a:lnTo>
                  <a:lnTo>
                    <a:pt x="1693" y="177977"/>
                  </a:lnTo>
                  <a:lnTo>
                    <a:pt x="1431" y="178765"/>
                  </a:lnTo>
                  <a:lnTo>
                    <a:pt x="1304" y="179163"/>
                  </a:lnTo>
                  <a:lnTo>
                    <a:pt x="1186" y="179561"/>
                  </a:lnTo>
                  <a:lnTo>
                    <a:pt x="1078" y="179959"/>
                  </a:lnTo>
                  <a:lnTo>
                    <a:pt x="969" y="180357"/>
                  </a:lnTo>
                  <a:lnTo>
                    <a:pt x="870" y="180755"/>
                  </a:lnTo>
                  <a:lnTo>
                    <a:pt x="770" y="181163"/>
                  </a:lnTo>
                  <a:lnTo>
                    <a:pt x="680" y="181561"/>
                  </a:lnTo>
                  <a:lnTo>
                    <a:pt x="589" y="181968"/>
                  </a:lnTo>
                  <a:lnTo>
                    <a:pt x="517" y="182375"/>
                  </a:lnTo>
                  <a:lnTo>
                    <a:pt x="435" y="182782"/>
                  </a:lnTo>
                  <a:lnTo>
                    <a:pt x="372" y="183190"/>
                  </a:lnTo>
                  <a:lnTo>
                    <a:pt x="309" y="183597"/>
                  </a:lnTo>
                  <a:lnTo>
                    <a:pt x="254" y="184013"/>
                  </a:lnTo>
                  <a:lnTo>
                    <a:pt x="200" y="184420"/>
                  </a:lnTo>
                  <a:lnTo>
                    <a:pt x="155" y="184837"/>
                  </a:lnTo>
                  <a:lnTo>
                    <a:pt x="110" y="185253"/>
                  </a:lnTo>
                  <a:lnTo>
                    <a:pt x="82" y="185669"/>
                  </a:lnTo>
                  <a:lnTo>
                    <a:pt x="55" y="186095"/>
                  </a:lnTo>
                  <a:lnTo>
                    <a:pt x="28" y="186511"/>
                  </a:lnTo>
                  <a:lnTo>
                    <a:pt x="19" y="186936"/>
                  </a:lnTo>
                  <a:lnTo>
                    <a:pt x="10" y="187352"/>
                  </a:lnTo>
                  <a:lnTo>
                    <a:pt x="1" y="187778"/>
                  </a:lnTo>
                  <a:lnTo>
                    <a:pt x="10" y="188067"/>
                  </a:lnTo>
                  <a:lnTo>
                    <a:pt x="28" y="188357"/>
                  </a:lnTo>
                  <a:lnTo>
                    <a:pt x="64" y="188638"/>
                  </a:lnTo>
                  <a:lnTo>
                    <a:pt x="119" y="188909"/>
                  </a:lnTo>
                  <a:lnTo>
                    <a:pt x="182" y="189180"/>
                  </a:lnTo>
                  <a:lnTo>
                    <a:pt x="254" y="189452"/>
                  </a:lnTo>
                  <a:lnTo>
                    <a:pt x="345" y="189714"/>
                  </a:lnTo>
                  <a:lnTo>
                    <a:pt x="444" y="189968"/>
                  </a:lnTo>
                  <a:lnTo>
                    <a:pt x="553" y="190212"/>
                  </a:lnTo>
                  <a:lnTo>
                    <a:pt x="680" y="190456"/>
                  </a:lnTo>
                  <a:lnTo>
                    <a:pt x="815" y="190692"/>
                  </a:lnTo>
                  <a:lnTo>
                    <a:pt x="960" y="190918"/>
                  </a:lnTo>
                  <a:lnTo>
                    <a:pt x="1123" y="191144"/>
                  </a:lnTo>
                  <a:lnTo>
                    <a:pt x="1286" y="191352"/>
                  </a:lnTo>
                  <a:lnTo>
                    <a:pt x="1467" y="191561"/>
                  </a:lnTo>
                  <a:lnTo>
                    <a:pt x="1648" y="191751"/>
                  </a:lnTo>
                  <a:lnTo>
                    <a:pt x="1847" y="191941"/>
                  </a:lnTo>
                  <a:lnTo>
                    <a:pt x="2046" y="192113"/>
                  </a:lnTo>
                  <a:lnTo>
                    <a:pt x="2263" y="192284"/>
                  </a:lnTo>
                  <a:lnTo>
                    <a:pt x="2481" y="192438"/>
                  </a:lnTo>
                  <a:lnTo>
                    <a:pt x="2707" y="192583"/>
                  </a:lnTo>
                  <a:lnTo>
                    <a:pt x="2942" y="192719"/>
                  </a:lnTo>
                  <a:lnTo>
                    <a:pt x="3186" y="192846"/>
                  </a:lnTo>
                  <a:lnTo>
                    <a:pt x="3431" y="192954"/>
                  </a:lnTo>
                  <a:lnTo>
                    <a:pt x="3693" y="193054"/>
                  </a:lnTo>
                  <a:lnTo>
                    <a:pt x="3947" y="193144"/>
                  </a:lnTo>
                  <a:lnTo>
                    <a:pt x="4218" y="193217"/>
                  </a:lnTo>
                  <a:lnTo>
                    <a:pt x="4489" y="193280"/>
                  </a:lnTo>
                  <a:lnTo>
                    <a:pt x="4770" y="193334"/>
                  </a:lnTo>
                  <a:lnTo>
                    <a:pt x="5051" y="193370"/>
                  </a:lnTo>
                  <a:lnTo>
                    <a:pt x="5331" y="193389"/>
                  </a:lnTo>
                  <a:lnTo>
                    <a:pt x="5621" y="193398"/>
                  </a:lnTo>
                  <a:lnTo>
                    <a:pt x="5910" y="193389"/>
                  </a:lnTo>
                  <a:lnTo>
                    <a:pt x="6200" y="193370"/>
                  </a:lnTo>
                  <a:lnTo>
                    <a:pt x="6480" y="193334"/>
                  </a:lnTo>
                  <a:lnTo>
                    <a:pt x="6752" y="193280"/>
                  </a:lnTo>
                  <a:lnTo>
                    <a:pt x="7023" y="193217"/>
                  </a:lnTo>
                  <a:lnTo>
                    <a:pt x="7295" y="193144"/>
                  </a:lnTo>
                  <a:lnTo>
                    <a:pt x="7557" y="193054"/>
                  </a:lnTo>
                  <a:lnTo>
                    <a:pt x="7811" y="192954"/>
                  </a:lnTo>
                  <a:lnTo>
                    <a:pt x="8055" y="192846"/>
                  </a:lnTo>
                  <a:lnTo>
                    <a:pt x="8299" y="192719"/>
                  </a:lnTo>
                  <a:lnTo>
                    <a:pt x="8535" y="192583"/>
                  </a:lnTo>
                  <a:lnTo>
                    <a:pt x="8761" y="192438"/>
                  </a:lnTo>
                  <a:lnTo>
                    <a:pt x="8987" y="192284"/>
                  </a:lnTo>
                  <a:lnTo>
                    <a:pt x="9195" y="192113"/>
                  </a:lnTo>
                  <a:lnTo>
                    <a:pt x="9403" y="191941"/>
                  </a:lnTo>
                  <a:lnTo>
                    <a:pt x="9593" y="191751"/>
                  </a:lnTo>
                  <a:lnTo>
                    <a:pt x="9783" y="191561"/>
                  </a:lnTo>
                  <a:lnTo>
                    <a:pt x="9955" y="191352"/>
                  </a:lnTo>
                  <a:lnTo>
                    <a:pt x="10127" y="191144"/>
                  </a:lnTo>
                  <a:lnTo>
                    <a:pt x="10281" y="190918"/>
                  </a:lnTo>
                  <a:lnTo>
                    <a:pt x="10426" y="190692"/>
                  </a:lnTo>
                  <a:lnTo>
                    <a:pt x="10562" y="190456"/>
                  </a:lnTo>
                  <a:lnTo>
                    <a:pt x="10688" y="190212"/>
                  </a:lnTo>
                  <a:lnTo>
                    <a:pt x="10797" y="189968"/>
                  </a:lnTo>
                  <a:lnTo>
                    <a:pt x="10906" y="189714"/>
                  </a:lnTo>
                  <a:lnTo>
                    <a:pt x="10987" y="189452"/>
                  </a:lnTo>
                  <a:lnTo>
                    <a:pt x="11068" y="189180"/>
                  </a:lnTo>
                  <a:lnTo>
                    <a:pt x="11132" y="188909"/>
                  </a:lnTo>
                  <a:lnTo>
                    <a:pt x="11177" y="188638"/>
                  </a:lnTo>
                  <a:lnTo>
                    <a:pt x="11213" y="188357"/>
                  </a:lnTo>
                  <a:lnTo>
                    <a:pt x="11231" y="188067"/>
                  </a:lnTo>
                  <a:lnTo>
                    <a:pt x="11240" y="187778"/>
                  </a:lnTo>
                  <a:lnTo>
                    <a:pt x="11249" y="187452"/>
                  </a:lnTo>
                  <a:lnTo>
                    <a:pt x="11259" y="187126"/>
                  </a:lnTo>
                  <a:lnTo>
                    <a:pt x="11268" y="186800"/>
                  </a:lnTo>
                  <a:lnTo>
                    <a:pt x="11295" y="186475"/>
                  </a:lnTo>
                  <a:lnTo>
                    <a:pt x="11322" y="186149"/>
                  </a:lnTo>
                  <a:lnTo>
                    <a:pt x="11358" y="185823"/>
                  </a:lnTo>
                  <a:lnTo>
                    <a:pt x="11394" y="185497"/>
                  </a:lnTo>
                  <a:lnTo>
                    <a:pt x="11440" y="185172"/>
                  </a:lnTo>
                  <a:lnTo>
                    <a:pt x="11494" y="184846"/>
                  </a:lnTo>
                  <a:lnTo>
                    <a:pt x="11557" y="184520"/>
                  </a:lnTo>
                  <a:lnTo>
                    <a:pt x="11620" y="184203"/>
                  </a:lnTo>
                  <a:lnTo>
                    <a:pt x="11693" y="183877"/>
                  </a:lnTo>
                  <a:lnTo>
                    <a:pt x="11765" y="183552"/>
                  </a:lnTo>
                  <a:lnTo>
                    <a:pt x="11847" y="183235"/>
                  </a:lnTo>
                  <a:lnTo>
                    <a:pt x="11937" y="182909"/>
                  </a:lnTo>
                  <a:lnTo>
                    <a:pt x="12028" y="182583"/>
                  </a:lnTo>
                  <a:lnTo>
                    <a:pt x="12227" y="181941"/>
                  </a:lnTo>
                  <a:lnTo>
                    <a:pt x="12453" y="181298"/>
                  </a:lnTo>
                  <a:lnTo>
                    <a:pt x="12706" y="180665"/>
                  </a:lnTo>
                  <a:lnTo>
                    <a:pt x="12969" y="180022"/>
                  </a:lnTo>
                  <a:lnTo>
                    <a:pt x="13258" y="179380"/>
                  </a:lnTo>
                  <a:lnTo>
                    <a:pt x="13566" y="178746"/>
                  </a:lnTo>
                  <a:lnTo>
                    <a:pt x="13901" y="178113"/>
                  </a:lnTo>
                  <a:lnTo>
                    <a:pt x="14245" y="177479"/>
                  </a:lnTo>
                  <a:lnTo>
                    <a:pt x="75537" y="177479"/>
                  </a:lnTo>
                  <a:lnTo>
                    <a:pt x="75890" y="178113"/>
                  </a:lnTo>
                  <a:lnTo>
                    <a:pt x="76216" y="178746"/>
                  </a:lnTo>
                  <a:lnTo>
                    <a:pt x="76532" y="179380"/>
                  </a:lnTo>
                  <a:lnTo>
                    <a:pt x="76813" y="180022"/>
                  </a:lnTo>
                  <a:lnTo>
                    <a:pt x="77084" y="180665"/>
                  </a:lnTo>
                  <a:lnTo>
                    <a:pt x="77329" y="181298"/>
                  </a:lnTo>
                  <a:lnTo>
                    <a:pt x="77555" y="181941"/>
                  </a:lnTo>
                  <a:lnTo>
                    <a:pt x="77763" y="182583"/>
                  </a:lnTo>
                  <a:lnTo>
                    <a:pt x="77854" y="182909"/>
                  </a:lnTo>
                  <a:lnTo>
                    <a:pt x="77944" y="183235"/>
                  </a:lnTo>
                  <a:lnTo>
                    <a:pt x="78026" y="183552"/>
                  </a:lnTo>
                  <a:lnTo>
                    <a:pt x="78098" y="183877"/>
                  </a:lnTo>
                  <a:lnTo>
                    <a:pt x="78170" y="184203"/>
                  </a:lnTo>
                  <a:lnTo>
                    <a:pt x="78234" y="184520"/>
                  </a:lnTo>
                  <a:lnTo>
                    <a:pt x="78288" y="184846"/>
                  </a:lnTo>
                  <a:lnTo>
                    <a:pt x="78342" y="185172"/>
                  </a:lnTo>
                  <a:lnTo>
                    <a:pt x="78388" y="185497"/>
                  </a:lnTo>
                  <a:lnTo>
                    <a:pt x="78433" y="185823"/>
                  </a:lnTo>
                  <a:lnTo>
                    <a:pt x="78469" y="186149"/>
                  </a:lnTo>
                  <a:lnTo>
                    <a:pt x="78496" y="186475"/>
                  </a:lnTo>
                  <a:lnTo>
                    <a:pt x="78514" y="186800"/>
                  </a:lnTo>
                  <a:lnTo>
                    <a:pt x="78532" y="187126"/>
                  </a:lnTo>
                  <a:lnTo>
                    <a:pt x="78541" y="187452"/>
                  </a:lnTo>
                  <a:lnTo>
                    <a:pt x="78541" y="187778"/>
                  </a:lnTo>
                  <a:lnTo>
                    <a:pt x="78551" y="188067"/>
                  </a:lnTo>
                  <a:lnTo>
                    <a:pt x="78578" y="188357"/>
                  </a:lnTo>
                  <a:lnTo>
                    <a:pt x="78614" y="188638"/>
                  </a:lnTo>
                  <a:lnTo>
                    <a:pt x="78659" y="188909"/>
                  </a:lnTo>
                  <a:lnTo>
                    <a:pt x="78722" y="189180"/>
                  </a:lnTo>
                  <a:lnTo>
                    <a:pt x="78795" y="189452"/>
                  </a:lnTo>
                  <a:lnTo>
                    <a:pt x="78885" y="189714"/>
                  </a:lnTo>
                  <a:lnTo>
                    <a:pt x="78985" y="189968"/>
                  </a:lnTo>
                  <a:lnTo>
                    <a:pt x="79103" y="190212"/>
                  </a:lnTo>
                  <a:lnTo>
                    <a:pt x="79220" y="190456"/>
                  </a:lnTo>
                  <a:lnTo>
                    <a:pt x="79356" y="190692"/>
                  </a:lnTo>
                  <a:lnTo>
                    <a:pt x="79501" y="190918"/>
                  </a:lnTo>
                  <a:lnTo>
                    <a:pt x="79664" y="191144"/>
                  </a:lnTo>
                  <a:lnTo>
                    <a:pt x="79826" y="191352"/>
                  </a:lnTo>
                  <a:lnTo>
                    <a:pt x="80007" y="191561"/>
                  </a:lnTo>
                  <a:lnTo>
                    <a:pt x="80188" y="191751"/>
                  </a:lnTo>
                  <a:lnTo>
                    <a:pt x="80388" y="191941"/>
                  </a:lnTo>
                  <a:lnTo>
                    <a:pt x="80587" y="192113"/>
                  </a:lnTo>
                  <a:lnTo>
                    <a:pt x="80804" y="192284"/>
                  </a:lnTo>
                  <a:lnTo>
                    <a:pt x="81021" y="192438"/>
                  </a:lnTo>
                  <a:lnTo>
                    <a:pt x="81247" y="192583"/>
                  </a:lnTo>
                  <a:lnTo>
                    <a:pt x="81483" y="192719"/>
                  </a:lnTo>
                  <a:lnTo>
                    <a:pt x="81727" y="192846"/>
                  </a:lnTo>
                  <a:lnTo>
                    <a:pt x="81980" y="192954"/>
                  </a:lnTo>
                  <a:lnTo>
                    <a:pt x="82234" y="193054"/>
                  </a:lnTo>
                  <a:lnTo>
                    <a:pt x="82496" y="193144"/>
                  </a:lnTo>
                  <a:lnTo>
                    <a:pt x="82759" y="193217"/>
                  </a:lnTo>
                  <a:lnTo>
                    <a:pt x="83030" y="193280"/>
                  </a:lnTo>
                  <a:lnTo>
                    <a:pt x="83311" y="193334"/>
                  </a:lnTo>
                  <a:lnTo>
                    <a:pt x="83591" y="193370"/>
                  </a:lnTo>
                  <a:lnTo>
                    <a:pt x="83872" y="193389"/>
                  </a:lnTo>
                  <a:lnTo>
                    <a:pt x="84161" y="193398"/>
                  </a:lnTo>
                  <a:lnTo>
                    <a:pt x="84451" y="193389"/>
                  </a:lnTo>
                  <a:lnTo>
                    <a:pt x="84740" y="193370"/>
                  </a:lnTo>
                  <a:lnTo>
                    <a:pt x="85021" y="193334"/>
                  </a:lnTo>
                  <a:lnTo>
                    <a:pt x="85292" y="193280"/>
                  </a:lnTo>
                  <a:lnTo>
                    <a:pt x="85573" y="193217"/>
                  </a:lnTo>
                  <a:lnTo>
                    <a:pt x="85835" y="193144"/>
                  </a:lnTo>
                  <a:lnTo>
                    <a:pt x="86098" y="193054"/>
                  </a:lnTo>
                  <a:lnTo>
                    <a:pt x="86351" y="192954"/>
                  </a:lnTo>
                  <a:lnTo>
                    <a:pt x="86605" y="192846"/>
                  </a:lnTo>
                  <a:lnTo>
                    <a:pt x="86840" y="192719"/>
                  </a:lnTo>
                  <a:lnTo>
                    <a:pt x="87075" y="192583"/>
                  </a:lnTo>
                  <a:lnTo>
                    <a:pt x="87310" y="192438"/>
                  </a:lnTo>
                  <a:lnTo>
                    <a:pt x="87528" y="192284"/>
                  </a:lnTo>
                  <a:lnTo>
                    <a:pt x="87736" y="192113"/>
                  </a:lnTo>
                  <a:lnTo>
                    <a:pt x="87944" y="191941"/>
                  </a:lnTo>
                  <a:lnTo>
                    <a:pt x="88143" y="191751"/>
                  </a:lnTo>
                  <a:lnTo>
                    <a:pt x="88324" y="191561"/>
                  </a:lnTo>
                  <a:lnTo>
                    <a:pt x="88505" y="191352"/>
                  </a:lnTo>
                  <a:lnTo>
                    <a:pt x="88668" y="191144"/>
                  </a:lnTo>
                  <a:lnTo>
                    <a:pt x="88822" y="190918"/>
                  </a:lnTo>
                  <a:lnTo>
                    <a:pt x="88976" y="190692"/>
                  </a:lnTo>
                  <a:lnTo>
                    <a:pt x="89111" y="190456"/>
                  </a:lnTo>
                  <a:lnTo>
                    <a:pt x="89229" y="190212"/>
                  </a:lnTo>
                  <a:lnTo>
                    <a:pt x="89347" y="189968"/>
                  </a:lnTo>
                  <a:lnTo>
                    <a:pt x="89446" y="189714"/>
                  </a:lnTo>
                  <a:lnTo>
                    <a:pt x="89537" y="189452"/>
                  </a:lnTo>
                  <a:lnTo>
                    <a:pt x="89609" y="189180"/>
                  </a:lnTo>
                  <a:lnTo>
                    <a:pt x="89672" y="188909"/>
                  </a:lnTo>
                  <a:lnTo>
                    <a:pt x="89718" y="188638"/>
                  </a:lnTo>
                  <a:lnTo>
                    <a:pt x="89754" y="188357"/>
                  </a:lnTo>
                  <a:lnTo>
                    <a:pt x="89781" y="188067"/>
                  </a:lnTo>
                  <a:lnTo>
                    <a:pt x="89781" y="187778"/>
                  </a:lnTo>
                  <a:lnTo>
                    <a:pt x="89781" y="187352"/>
                  </a:lnTo>
                  <a:lnTo>
                    <a:pt x="89772" y="186936"/>
                  </a:lnTo>
                  <a:lnTo>
                    <a:pt x="89754" y="186511"/>
                  </a:lnTo>
                  <a:lnTo>
                    <a:pt x="89736" y="186095"/>
                  </a:lnTo>
                  <a:lnTo>
                    <a:pt x="89709" y="185669"/>
                  </a:lnTo>
                  <a:lnTo>
                    <a:pt x="89672" y="185253"/>
                  </a:lnTo>
                  <a:lnTo>
                    <a:pt x="89636" y="184837"/>
                  </a:lnTo>
                  <a:lnTo>
                    <a:pt x="89591" y="184420"/>
                  </a:lnTo>
                  <a:lnTo>
                    <a:pt x="89537" y="184013"/>
                  </a:lnTo>
                  <a:lnTo>
                    <a:pt x="89482" y="183597"/>
                  </a:lnTo>
                  <a:lnTo>
                    <a:pt x="89419" y="183190"/>
                  </a:lnTo>
                  <a:lnTo>
                    <a:pt x="89347" y="182782"/>
                  </a:lnTo>
                  <a:lnTo>
                    <a:pt x="89274" y="182375"/>
                  </a:lnTo>
                  <a:lnTo>
                    <a:pt x="89193" y="181968"/>
                  </a:lnTo>
                  <a:lnTo>
                    <a:pt x="89111" y="181561"/>
                  </a:lnTo>
                  <a:lnTo>
                    <a:pt x="89021" y="181154"/>
                  </a:lnTo>
                  <a:lnTo>
                    <a:pt x="88921" y="180755"/>
                  </a:lnTo>
                  <a:lnTo>
                    <a:pt x="88822" y="180357"/>
                  </a:lnTo>
                  <a:lnTo>
                    <a:pt x="88713" y="179959"/>
                  </a:lnTo>
                  <a:lnTo>
                    <a:pt x="88595" y="179561"/>
                  </a:lnTo>
                  <a:lnTo>
                    <a:pt x="88478" y="179163"/>
                  </a:lnTo>
                  <a:lnTo>
                    <a:pt x="88360" y="178765"/>
                  </a:lnTo>
                  <a:lnTo>
                    <a:pt x="88098" y="177977"/>
                  </a:lnTo>
                  <a:lnTo>
                    <a:pt x="87808" y="177199"/>
                  </a:lnTo>
                  <a:lnTo>
                    <a:pt x="87510" y="176421"/>
                  </a:lnTo>
                  <a:lnTo>
                    <a:pt x="87184" y="175642"/>
                  </a:lnTo>
                  <a:lnTo>
                    <a:pt x="86840" y="174882"/>
                  </a:lnTo>
                  <a:lnTo>
                    <a:pt x="86478" y="174113"/>
                  </a:lnTo>
                  <a:lnTo>
                    <a:pt x="86098" y="173353"/>
                  </a:lnTo>
                  <a:lnTo>
                    <a:pt x="85700" y="172602"/>
                  </a:lnTo>
                  <a:lnTo>
                    <a:pt x="85283" y="171851"/>
                  </a:lnTo>
                  <a:lnTo>
                    <a:pt x="84849" y="171109"/>
                  </a:lnTo>
                  <a:lnTo>
                    <a:pt x="84396" y="170367"/>
                  </a:lnTo>
                  <a:lnTo>
                    <a:pt x="83926" y="169634"/>
                  </a:lnTo>
                  <a:lnTo>
                    <a:pt x="83437" y="168901"/>
                  </a:lnTo>
                  <a:lnTo>
                    <a:pt x="82930" y="168177"/>
                  </a:lnTo>
                  <a:lnTo>
                    <a:pt x="82415" y="167453"/>
                  </a:lnTo>
                  <a:lnTo>
                    <a:pt x="81881" y="166729"/>
                  </a:lnTo>
                  <a:lnTo>
                    <a:pt x="81338" y="166014"/>
                  </a:lnTo>
                  <a:lnTo>
                    <a:pt x="80768" y="165308"/>
                  </a:lnTo>
                  <a:lnTo>
                    <a:pt x="80188" y="164593"/>
                  </a:lnTo>
                  <a:lnTo>
                    <a:pt x="79600" y="163896"/>
                  </a:lnTo>
                  <a:lnTo>
                    <a:pt x="78994" y="163190"/>
                  </a:lnTo>
                  <a:lnTo>
                    <a:pt x="78370" y="162494"/>
                  </a:lnTo>
                  <a:lnTo>
                    <a:pt x="77736" y="161806"/>
                  </a:lnTo>
                  <a:lnTo>
                    <a:pt x="77094" y="161109"/>
                  </a:lnTo>
                  <a:lnTo>
                    <a:pt x="76442" y="160421"/>
                  </a:lnTo>
                  <a:lnTo>
                    <a:pt x="75772" y="159742"/>
                  </a:lnTo>
                  <a:lnTo>
                    <a:pt x="75085" y="159064"/>
                  </a:lnTo>
                  <a:lnTo>
                    <a:pt x="74397" y="158385"/>
                  </a:lnTo>
                  <a:lnTo>
                    <a:pt x="73691" y="157706"/>
                  </a:lnTo>
                  <a:lnTo>
                    <a:pt x="72976" y="157037"/>
                  </a:lnTo>
                  <a:lnTo>
                    <a:pt x="72252" y="156367"/>
                  </a:lnTo>
                  <a:lnTo>
                    <a:pt x="71519" y="155706"/>
                  </a:lnTo>
                  <a:lnTo>
                    <a:pt x="70777" y="155037"/>
                  </a:lnTo>
                  <a:lnTo>
                    <a:pt x="70026" y="154376"/>
                  </a:lnTo>
                  <a:lnTo>
                    <a:pt x="69266" y="153725"/>
                  </a:lnTo>
                  <a:lnTo>
                    <a:pt x="68497" y="153064"/>
                  </a:lnTo>
                  <a:lnTo>
                    <a:pt x="67718" y="152412"/>
                  </a:lnTo>
                  <a:lnTo>
                    <a:pt x="66931" y="151761"/>
                  </a:lnTo>
                  <a:lnTo>
                    <a:pt x="66144" y="151118"/>
                  </a:lnTo>
                  <a:lnTo>
                    <a:pt x="65347" y="150467"/>
                  </a:lnTo>
                  <a:lnTo>
                    <a:pt x="64542" y="149824"/>
                  </a:lnTo>
                  <a:lnTo>
                    <a:pt x="62913" y="148548"/>
                  </a:lnTo>
                  <a:lnTo>
                    <a:pt x="61257" y="147272"/>
                  </a:lnTo>
                  <a:lnTo>
                    <a:pt x="59592" y="146005"/>
                  </a:lnTo>
                  <a:lnTo>
                    <a:pt x="57909" y="144747"/>
                  </a:lnTo>
                  <a:lnTo>
                    <a:pt x="56207" y="143490"/>
                  </a:lnTo>
                  <a:lnTo>
                    <a:pt x="54497" y="142241"/>
                  </a:lnTo>
                  <a:lnTo>
                    <a:pt x="56207" y="140992"/>
                  </a:lnTo>
                  <a:lnTo>
                    <a:pt x="57909" y="139734"/>
                  </a:lnTo>
                  <a:lnTo>
                    <a:pt x="59592" y="138476"/>
                  </a:lnTo>
                  <a:lnTo>
                    <a:pt x="61257" y="137209"/>
                  </a:lnTo>
                  <a:lnTo>
                    <a:pt x="62913" y="135933"/>
                  </a:lnTo>
                  <a:lnTo>
                    <a:pt x="64542" y="134648"/>
                  </a:lnTo>
                  <a:lnTo>
                    <a:pt x="65347" y="134006"/>
                  </a:lnTo>
                  <a:lnTo>
                    <a:pt x="66144" y="133363"/>
                  </a:lnTo>
                  <a:lnTo>
                    <a:pt x="66931" y="132712"/>
                  </a:lnTo>
                  <a:lnTo>
                    <a:pt x="67718" y="132060"/>
                  </a:lnTo>
                  <a:lnTo>
                    <a:pt x="68497" y="131409"/>
                  </a:lnTo>
                  <a:lnTo>
                    <a:pt x="69266" y="130757"/>
                  </a:lnTo>
                  <a:lnTo>
                    <a:pt x="70026" y="130096"/>
                  </a:lnTo>
                  <a:lnTo>
                    <a:pt x="70777" y="129436"/>
                  </a:lnTo>
                  <a:lnTo>
                    <a:pt x="71519" y="128775"/>
                  </a:lnTo>
                  <a:lnTo>
                    <a:pt x="72252" y="128105"/>
                  </a:lnTo>
                  <a:lnTo>
                    <a:pt x="72976" y="127436"/>
                  </a:lnTo>
                  <a:lnTo>
                    <a:pt x="73691" y="126766"/>
                  </a:lnTo>
                  <a:lnTo>
                    <a:pt x="74397" y="126087"/>
                  </a:lnTo>
                  <a:lnTo>
                    <a:pt x="75085" y="125418"/>
                  </a:lnTo>
                  <a:lnTo>
                    <a:pt x="75772" y="124730"/>
                  </a:lnTo>
                  <a:lnTo>
                    <a:pt x="76442" y="124051"/>
                  </a:lnTo>
                  <a:lnTo>
                    <a:pt x="77094" y="123364"/>
                  </a:lnTo>
                  <a:lnTo>
                    <a:pt x="77736" y="122676"/>
                  </a:lnTo>
                  <a:lnTo>
                    <a:pt x="78370" y="121979"/>
                  </a:lnTo>
                  <a:lnTo>
                    <a:pt x="78994" y="121282"/>
                  </a:lnTo>
                  <a:lnTo>
                    <a:pt x="79600" y="120585"/>
                  </a:lnTo>
                  <a:lnTo>
                    <a:pt x="80188" y="119879"/>
                  </a:lnTo>
                  <a:lnTo>
                    <a:pt x="80768" y="119174"/>
                  </a:lnTo>
                  <a:lnTo>
                    <a:pt x="81338" y="118459"/>
                  </a:lnTo>
                  <a:lnTo>
                    <a:pt x="81881" y="117744"/>
                  </a:lnTo>
                  <a:lnTo>
                    <a:pt x="82415" y="117020"/>
                  </a:lnTo>
                  <a:lnTo>
                    <a:pt x="82930" y="116296"/>
                  </a:lnTo>
                  <a:lnTo>
                    <a:pt x="83437" y="115572"/>
                  </a:lnTo>
                  <a:lnTo>
                    <a:pt x="83926" y="114839"/>
                  </a:lnTo>
                  <a:lnTo>
                    <a:pt x="84396" y="114106"/>
                  </a:lnTo>
                  <a:lnTo>
                    <a:pt x="84849" y="113364"/>
                  </a:lnTo>
                  <a:lnTo>
                    <a:pt x="85283" y="112622"/>
                  </a:lnTo>
                  <a:lnTo>
                    <a:pt x="85700" y="111871"/>
                  </a:lnTo>
                  <a:lnTo>
                    <a:pt x="86098" y="111120"/>
                  </a:lnTo>
                  <a:lnTo>
                    <a:pt x="86478" y="110359"/>
                  </a:lnTo>
                  <a:lnTo>
                    <a:pt x="86840" y="109599"/>
                  </a:lnTo>
                  <a:lnTo>
                    <a:pt x="87184" y="108830"/>
                  </a:lnTo>
                  <a:lnTo>
                    <a:pt x="87510" y="108061"/>
                  </a:lnTo>
                  <a:lnTo>
                    <a:pt x="87808" y="107283"/>
                  </a:lnTo>
                  <a:lnTo>
                    <a:pt x="88098" y="106495"/>
                  </a:lnTo>
                  <a:lnTo>
                    <a:pt x="88360" y="105708"/>
                  </a:lnTo>
                  <a:lnTo>
                    <a:pt x="88478" y="105319"/>
                  </a:lnTo>
                  <a:lnTo>
                    <a:pt x="88595" y="104921"/>
                  </a:lnTo>
                  <a:lnTo>
                    <a:pt x="88713" y="104523"/>
                  </a:lnTo>
                  <a:lnTo>
                    <a:pt x="88822" y="104124"/>
                  </a:lnTo>
                  <a:lnTo>
                    <a:pt x="88921" y="103717"/>
                  </a:lnTo>
                  <a:lnTo>
                    <a:pt x="89021" y="103319"/>
                  </a:lnTo>
                  <a:lnTo>
                    <a:pt x="89111" y="102912"/>
                  </a:lnTo>
                  <a:lnTo>
                    <a:pt x="89193" y="102514"/>
                  </a:lnTo>
                  <a:lnTo>
                    <a:pt x="89274" y="102106"/>
                  </a:lnTo>
                  <a:lnTo>
                    <a:pt x="89347" y="101699"/>
                  </a:lnTo>
                  <a:lnTo>
                    <a:pt x="89419" y="101292"/>
                  </a:lnTo>
                  <a:lnTo>
                    <a:pt x="89482" y="100876"/>
                  </a:lnTo>
                  <a:lnTo>
                    <a:pt x="89537" y="100468"/>
                  </a:lnTo>
                  <a:lnTo>
                    <a:pt x="89591" y="100052"/>
                  </a:lnTo>
                  <a:lnTo>
                    <a:pt x="89636" y="99636"/>
                  </a:lnTo>
                  <a:lnTo>
                    <a:pt x="89672" y="99220"/>
                  </a:lnTo>
                  <a:lnTo>
                    <a:pt x="89709" y="98803"/>
                  </a:lnTo>
                  <a:lnTo>
                    <a:pt x="89736" y="98387"/>
                  </a:lnTo>
                  <a:lnTo>
                    <a:pt x="89754" y="97971"/>
                  </a:lnTo>
                  <a:lnTo>
                    <a:pt x="89772" y="97545"/>
                  </a:lnTo>
                  <a:lnTo>
                    <a:pt x="89781" y="97120"/>
                  </a:lnTo>
                  <a:lnTo>
                    <a:pt x="89781" y="96695"/>
                  </a:lnTo>
                  <a:lnTo>
                    <a:pt x="89781" y="96269"/>
                  </a:lnTo>
                  <a:lnTo>
                    <a:pt x="89772" y="95853"/>
                  </a:lnTo>
                  <a:lnTo>
                    <a:pt x="89754" y="95428"/>
                  </a:lnTo>
                  <a:lnTo>
                    <a:pt x="89736" y="95011"/>
                  </a:lnTo>
                  <a:lnTo>
                    <a:pt x="89709" y="94586"/>
                  </a:lnTo>
                  <a:lnTo>
                    <a:pt x="89672" y="94170"/>
                  </a:lnTo>
                  <a:lnTo>
                    <a:pt x="89636" y="93754"/>
                  </a:lnTo>
                  <a:lnTo>
                    <a:pt x="89591" y="93346"/>
                  </a:lnTo>
                  <a:lnTo>
                    <a:pt x="89537" y="92930"/>
                  </a:lnTo>
                  <a:lnTo>
                    <a:pt x="89482" y="92514"/>
                  </a:lnTo>
                  <a:lnTo>
                    <a:pt x="89419" y="92107"/>
                  </a:lnTo>
                  <a:lnTo>
                    <a:pt x="89347" y="91699"/>
                  </a:lnTo>
                  <a:lnTo>
                    <a:pt x="89274" y="91292"/>
                  </a:lnTo>
                  <a:lnTo>
                    <a:pt x="89193" y="90885"/>
                  </a:lnTo>
                  <a:lnTo>
                    <a:pt x="89111" y="90478"/>
                  </a:lnTo>
                  <a:lnTo>
                    <a:pt x="89021" y="90080"/>
                  </a:lnTo>
                  <a:lnTo>
                    <a:pt x="88921" y="89672"/>
                  </a:lnTo>
                  <a:lnTo>
                    <a:pt x="88822" y="89274"/>
                  </a:lnTo>
                  <a:lnTo>
                    <a:pt x="88713" y="88876"/>
                  </a:lnTo>
                  <a:lnTo>
                    <a:pt x="88595" y="88478"/>
                  </a:lnTo>
                  <a:lnTo>
                    <a:pt x="88478" y="88080"/>
                  </a:lnTo>
                  <a:lnTo>
                    <a:pt x="88360" y="87681"/>
                  </a:lnTo>
                  <a:lnTo>
                    <a:pt x="88098" y="86894"/>
                  </a:lnTo>
                  <a:lnTo>
                    <a:pt x="87808" y="86116"/>
                  </a:lnTo>
                  <a:lnTo>
                    <a:pt x="87510" y="85338"/>
                  </a:lnTo>
                  <a:lnTo>
                    <a:pt x="87184" y="84568"/>
                  </a:lnTo>
                  <a:lnTo>
                    <a:pt x="86840" y="83799"/>
                  </a:lnTo>
                  <a:lnTo>
                    <a:pt x="86478" y="83039"/>
                  </a:lnTo>
                  <a:lnTo>
                    <a:pt x="86098" y="82279"/>
                  </a:lnTo>
                  <a:lnTo>
                    <a:pt x="85700" y="81528"/>
                  </a:lnTo>
                  <a:lnTo>
                    <a:pt x="85283" y="80777"/>
                  </a:lnTo>
                  <a:lnTo>
                    <a:pt x="84849" y="80035"/>
                  </a:lnTo>
                  <a:lnTo>
                    <a:pt x="84396" y="79293"/>
                  </a:lnTo>
                  <a:lnTo>
                    <a:pt x="83926" y="78560"/>
                  </a:lnTo>
                  <a:lnTo>
                    <a:pt x="83437" y="77827"/>
                  </a:lnTo>
                  <a:lnTo>
                    <a:pt x="82930" y="77093"/>
                  </a:lnTo>
                  <a:lnTo>
                    <a:pt x="82415" y="76370"/>
                  </a:lnTo>
                  <a:lnTo>
                    <a:pt x="81881" y="75655"/>
                  </a:lnTo>
                  <a:lnTo>
                    <a:pt x="81338" y="74940"/>
                  </a:lnTo>
                  <a:lnTo>
                    <a:pt x="80768" y="74225"/>
                  </a:lnTo>
                  <a:lnTo>
                    <a:pt x="80188" y="73519"/>
                  </a:lnTo>
                  <a:lnTo>
                    <a:pt x="79600" y="72813"/>
                  </a:lnTo>
                  <a:lnTo>
                    <a:pt x="78994" y="72116"/>
                  </a:lnTo>
                  <a:lnTo>
                    <a:pt x="78370" y="71419"/>
                  </a:lnTo>
                  <a:lnTo>
                    <a:pt x="77736" y="70723"/>
                  </a:lnTo>
                  <a:lnTo>
                    <a:pt x="77094" y="70035"/>
                  </a:lnTo>
                  <a:lnTo>
                    <a:pt x="76442" y="69347"/>
                  </a:lnTo>
                  <a:lnTo>
                    <a:pt x="75772" y="68659"/>
                  </a:lnTo>
                  <a:lnTo>
                    <a:pt x="75085" y="67981"/>
                  </a:lnTo>
                  <a:lnTo>
                    <a:pt x="74397" y="67302"/>
                  </a:lnTo>
                  <a:lnTo>
                    <a:pt x="73691" y="66632"/>
                  </a:lnTo>
                  <a:lnTo>
                    <a:pt x="72976" y="65963"/>
                  </a:lnTo>
                  <a:lnTo>
                    <a:pt x="72252" y="65293"/>
                  </a:lnTo>
                  <a:lnTo>
                    <a:pt x="71519" y="64623"/>
                  </a:lnTo>
                  <a:lnTo>
                    <a:pt x="70777" y="63963"/>
                  </a:lnTo>
                  <a:lnTo>
                    <a:pt x="70026" y="63302"/>
                  </a:lnTo>
                  <a:lnTo>
                    <a:pt x="69266" y="62641"/>
                  </a:lnTo>
                  <a:lnTo>
                    <a:pt x="68497" y="61990"/>
                  </a:lnTo>
                  <a:lnTo>
                    <a:pt x="67718" y="61338"/>
                  </a:lnTo>
                  <a:lnTo>
                    <a:pt x="66931" y="60687"/>
                  </a:lnTo>
                  <a:lnTo>
                    <a:pt x="66144" y="60035"/>
                  </a:lnTo>
                  <a:lnTo>
                    <a:pt x="65347" y="59393"/>
                  </a:lnTo>
                  <a:lnTo>
                    <a:pt x="64542" y="58750"/>
                  </a:lnTo>
                  <a:lnTo>
                    <a:pt x="62913" y="57465"/>
                  </a:lnTo>
                  <a:lnTo>
                    <a:pt x="61257" y="56189"/>
                  </a:lnTo>
                  <a:lnTo>
                    <a:pt x="59592" y="54922"/>
                  </a:lnTo>
                  <a:lnTo>
                    <a:pt x="57909" y="53664"/>
                  </a:lnTo>
                  <a:lnTo>
                    <a:pt x="56207" y="52406"/>
                  </a:lnTo>
                  <a:lnTo>
                    <a:pt x="54497" y="51158"/>
                  </a:lnTo>
                  <a:lnTo>
                    <a:pt x="56207" y="49909"/>
                  </a:lnTo>
                  <a:lnTo>
                    <a:pt x="57909" y="48651"/>
                  </a:lnTo>
                  <a:lnTo>
                    <a:pt x="59592" y="47393"/>
                  </a:lnTo>
                  <a:lnTo>
                    <a:pt x="61257" y="46126"/>
                  </a:lnTo>
                  <a:lnTo>
                    <a:pt x="62913" y="44850"/>
                  </a:lnTo>
                  <a:lnTo>
                    <a:pt x="64542" y="43565"/>
                  </a:lnTo>
                  <a:lnTo>
                    <a:pt x="65347" y="42923"/>
                  </a:lnTo>
                  <a:lnTo>
                    <a:pt x="66144" y="42280"/>
                  </a:lnTo>
                  <a:lnTo>
                    <a:pt x="66931" y="41629"/>
                  </a:lnTo>
                  <a:lnTo>
                    <a:pt x="67718" y="40977"/>
                  </a:lnTo>
                  <a:lnTo>
                    <a:pt x="68497" y="40325"/>
                  </a:lnTo>
                  <a:lnTo>
                    <a:pt x="69266" y="39674"/>
                  </a:lnTo>
                  <a:lnTo>
                    <a:pt x="70026" y="39013"/>
                  </a:lnTo>
                  <a:lnTo>
                    <a:pt x="70777" y="38353"/>
                  </a:lnTo>
                  <a:lnTo>
                    <a:pt x="71519" y="37692"/>
                  </a:lnTo>
                  <a:lnTo>
                    <a:pt x="72252" y="37022"/>
                  </a:lnTo>
                  <a:lnTo>
                    <a:pt x="72976" y="36353"/>
                  </a:lnTo>
                  <a:lnTo>
                    <a:pt x="73691" y="35683"/>
                  </a:lnTo>
                  <a:lnTo>
                    <a:pt x="74397" y="35013"/>
                  </a:lnTo>
                  <a:lnTo>
                    <a:pt x="75085" y="34335"/>
                  </a:lnTo>
                  <a:lnTo>
                    <a:pt x="75772" y="33656"/>
                  </a:lnTo>
                  <a:lnTo>
                    <a:pt x="76442" y="32968"/>
                  </a:lnTo>
                  <a:lnTo>
                    <a:pt x="77094" y="32280"/>
                  </a:lnTo>
                  <a:lnTo>
                    <a:pt x="77736" y="31593"/>
                  </a:lnTo>
                  <a:lnTo>
                    <a:pt x="78370" y="30896"/>
                  </a:lnTo>
                  <a:lnTo>
                    <a:pt x="78994" y="30199"/>
                  </a:lnTo>
                  <a:lnTo>
                    <a:pt x="79600" y="29502"/>
                  </a:lnTo>
                  <a:lnTo>
                    <a:pt x="80188" y="28796"/>
                  </a:lnTo>
                  <a:lnTo>
                    <a:pt x="80768" y="28091"/>
                  </a:lnTo>
                  <a:lnTo>
                    <a:pt x="81338" y="27376"/>
                  </a:lnTo>
                  <a:lnTo>
                    <a:pt x="81881" y="26661"/>
                  </a:lnTo>
                  <a:lnTo>
                    <a:pt x="82415" y="25946"/>
                  </a:lnTo>
                  <a:lnTo>
                    <a:pt x="82930" y="25222"/>
                  </a:lnTo>
                  <a:lnTo>
                    <a:pt x="83437" y="24489"/>
                  </a:lnTo>
                  <a:lnTo>
                    <a:pt x="83926" y="23765"/>
                  </a:lnTo>
                  <a:lnTo>
                    <a:pt x="84396" y="23023"/>
                  </a:lnTo>
                  <a:lnTo>
                    <a:pt x="84849" y="22290"/>
                  </a:lnTo>
                  <a:lnTo>
                    <a:pt x="85283" y="21539"/>
                  </a:lnTo>
                  <a:lnTo>
                    <a:pt x="85700" y="20788"/>
                  </a:lnTo>
                  <a:lnTo>
                    <a:pt x="86098" y="20036"/>
                  </a:lnTo>
                  <a:lnTo>
                    <a:pt x="86478" y="19276"/>
                  </a:lnTo>
                  <a:lnTo>
                    <a:pt x="86840" y="18516"/>
                  </a:lnTo>
                  <a:lnTo>
                    <a:pt x="87184" y="17747"/>
                  </a:lnTo>
                  <a:lnTo>
                    <a:pt x="87510" y="16978"/>
                  </a:lnTo>
                  <a:lnTo>
                    <a:pt x="87808" y="16199"/>
                  </a:lnTo>
                  <a:lnTo>
                    <a:pt x="88098" y="15421"/>
                  </a:lnTo>
                  <a:lnTo>
                    <a:pt x="88360" y="14634"/>
                  </a:lnTo>
                  <a:lnTo>
                    <a:pt x="88478" y="14236"/>
                  </a:lnTo>
                  <a:lnTo>
                    <a:pt x="88595" y="13838"/>
                  </a:lnTo>
                  <a:lnTo>
                    <a:pt x="88713" y="13439"/>
                  </a:lnTo>
                  <a:lnTo>
                    <a:pt x="88822" y="13041"/>
                  </a:lnTo>
                  <a:lnTo>
                    <a:pt x="88921" y="12643"/>
                  </a:lnTo>
                  <a:lnTo>
                    <a:pt x="89021" y="12236"/>
                  </a:lnTo>
                  <a:lnTo>
                    <a:pt x="89111" y="11838"/>
                  </a:lnTo>
                  <a:lnTo>
                    <a:pt x="89193" y="11430"/>
                  </a:lnTo>
                  <a:lnTo>
                    <a:pt x="89274" y="11023"/>
                  </a:lnTo>
                  <a:lnTo>
                    <a:pt x="89347" y="10616"/>
                  </a:lnTo>
                  <a:lnTo>
                    <a:pt x="89419" y="10209"/>
                  </a:lnTo>
                  <a:lnTo>
                    <a:pt x="89482" y="9801"/>
                  </a:lnTo>
                  <a:lnTo>
                    <a:pt x="89537" y="9385"/>
                  </a:lnTo>
                  <a:lnTo>
                    <a:pt x="89591" y="8969"/>
                  </a:lnTo>
                  <a:lnTo>
                    <a:pt x="89636" y="8562"/>
                  </a:lnTo>
                  <a:lnTo>
                    <a:pt x="89672" y="8145"/>
                  </a:lnTo>
                  <a:lnTo>
                    <a:pt x="89709" y="7729"/>
                  </a:lnTo>
                  <a:lnTo>
                    <a:pt x="89736" y="7304"/>
                  </a:lnTo>
                  <a:lnTo>
                    <a:pt x="89754" y="6888"/>
                  </a:lnTo>
                  <a:lnTo>
                    <a:pt x="89772" y="6462"/>
                  </a:lnTo>
                  <a:lnTo>
                    <a:pt x="89781" y="6037"/>
                  </a:lnTo>
                  <a:lnTo>
                    <a:pt x="89781" y="5621"/>
                  </a:lnTo>
                  <a:lnTo>
                    <a:pt x="89781" y="5331"/>
                  </a:lnTo>
                  <a:lnTo>
                    <a:pt x="89754" y="5041"/>
                  </a:lnTo>
                  <a:lnTo>
                    <a:pt x="89718" y="4761"/>
                  </a:lnTo>
                  <a:lnTo>
                    <a:pt x="89672" y="4480"/>
                  </a:lnTo>
                  <a:lnTo>
                    <a:pt x="89609" y="4209"/>
                  </a:lnTo>
                  <a:lnTo>
                    <a:pt x="89537" y="3946"/>
                  </a:lnTo>
                  <a:lnTo>
                    <a:pt x="89446" y="3684"/>
                  </a:lnTo>
                  <a:lnTo>
                    <a:pt x="89347" y="3431"/>
                  </a:lnTo>
                  <a:lnTo>
                    <a:pt x="89229" y="3177"/>
                  </a:lnTo>
                  <a:lnTo>
                    <a:pt x="89111" y="2942"/>
                  </a:lnTo>
                  <a:lnTo>
                    <a:pt x="88976" y="2707"/>
                  </a:lnTo>
                  <a:lnTo>
                    <a:pt x="88822" y="2480"/>
                  </a:lnTo>
                  <a:lnTo>
                    <a:pt x="88668" y="2254"/>
                  </a:lnTo>
                  <a:lnTo>
                    <a:pt x="88505" y="2046"/>
                  </a:lnTo>
                  <a:lnTo>
                    <a:pt x="88324" y="1838"/>
                  </a:lnTo>
                  <a:lnTo>
                    <a:pt x="88143" y="1648"/>
                  </a:lnTo>
                  <a:lnTo>
                    <a:pt x="87944" y="1458"/>
                  </a:lnTo>
                  <a:lnTo>
                    <a:pt x="87736" y="1286"/>
                  </a:lnTo>
                  <a:lnTo>
                    <a:pt x="87528" y="1114"/>
                  </a:lnTo>
                  <a:lnTo>
                    <a:pt x="87310" y="960"/>
                  </a:lnTo>
                  <a:lnTo>
                    <a:pt x="87075" y="815"/>
                  </a:lnTo>
                  <a:lnTo>
                    <a:pt x="86840" y="680"/>
                  </a:lnTo>
                  <a:lnTo>
                    <a:pt x="86605" y="553"/>
                  </a:lnTo>
                  <a:lnTo>
                    <a:pt x="86351" y="444"/>
                  </a:lnTo>
                  <a:lnTo>
                    <a:pt x="86098" y="336"/>
                  </a:lnTo>
                  <a:lnTo>
                    <a:pt x="85835" y="254"/>
                  </a:lnTo>
                  <a:lnTo>
                    <a:pt x="85573" y="173"/>
                  </a:lnTo>
                  <a:lnTo>
                    <a:pt x="85292" y="109"/>
                  </a:lnTo>
                  <a:lnTo>
                    <a:pt x="85021" y="64"/>
                  </a:lnTo>
                  <a:lnTo>
                    <a:pt x="84740" y="28"/>
                  </a:lnTo>
                  <a:lnTo>
                    <a:pt x="84451" y="10"/>
                  </a:lnTo>
                  <a:lnTo>
                    <a:pt x="84161" y="1"/>
                  </a:lnTo>
                  <a:lnTo>
                    <a:pt x="83872" y="10"/>
                  </a:lnTo>
                  <a:lnTo>
                    <a:pt x="83591" y="28"/>
                  </a:lnTo>
                  <a:lnTo>
                    <a:pt x="83311" y="64"/>
                  </a:lnTo>
                  <a:lnTo>
                    <a:pt x="83030" y="109"/>
                  </a:lnTo>
                  <a:lnTo>
                    <a:pt x="82759" y="173"/>
                  </a:lnTo>
                  <a:lnTo>
                    <a:pt x="82496" y="254"/>
                  </a:lnTo>
                  <a:lnTo>
                    <a:pt x="82234" y="336"/>
                  </a:lnTo>
                  <a:lnTo>
                    <a:pt x="81980" y="444"/>
                  </a:lnTo>
                  <a:lnTo>
                    <a:pt x="81727" y="553"/>
                  </a:lnTo>
                  <a:lnTo>
                    <a:pt x="81483" y="680"/>
                  </a:lnTo>
                  <a:lnTo>
                    <a:pt x="81247" y="815"/>
                  </a:lnTo>
                  <a:lnTo>
                    <a:pt x="81021" y="960"/>
                  </a:lnTo>
                  <a:lnTo>
                    <a:pt x="80804" y="1114"/>
                  </a:lnTo>
                  <a:lnTo>
                    <a:pt x="80587" y="1286"/>
                  </a:lnTo>
                  <a:lnTo>
                    <a:pt x="80388" y="1458"/>
                  </a:lnTo>
                  <a:lnTo>
                    <a:pt x="80188" y="1648"/>
                  </a:lnTo>
                  <a:lnTo>
                    <a:pt x="80007" y="1838"/>
                  </a:lnTo>
                  <a:lnTo>
                    <a:pt x="79826" y="2046"/>
                  </a:lnTo>
                  <a:lnTo>
                    <a:pt x="79664" y="2254"/>
                  </a:lnTo>
                  <a:lnTo>
                    <a:pt x="79501" y="2480"/>
                  </a:lnTo>
                  <a:lnTo>
                    <a:pt x="79356" y="2707"/>
                  </a:lnTo>
                  <a:lnTo>
                    <a:pt x="79220" y="2942"/>
                  </a:lnTo>
                  <a:lnTo>
                    <a:pt x="79103" y="3177"/>
                  </a:lnTo>
                  <a:lnTo>
                    <a:pt x="78985" y="3431"/>
                  </a:lnTo>
                  <a:lnTo>
                    <a:pt x="78885" y="3684"/>
                  </a:lnTo>
                  <a:lnTo>
                    <a:pt x="78795" y="3946"/>
                  </a:lnTo>
                  <a:lnTo>
                    <a:pt x="78722" y="4209"/>
                  </a:lnTo>
                  <a:lnTo>
                    <a:pt x="78659" y="4480"/>
                  </a:lnTo>
                  <a:lnTo>
                    <a:pt x="78614" y="4761"/>
                  </a:lnTo>
                  <a:lnTo>
                    <a:pt x="78578" y="5041"/>
                  </a:lnTo>
                  <a:lnTo>
                    <a:pt x="78551" y="5331"/>
                  </a:lnTo>
                  <a:lnTo>
                    <a:pt x="78541" y="5621"/>
                  </a:lnTo>
                  <a:lnTo>
                    <a:pt x="78541" y="5928"/>
                  </a:lnTo>
                  <a:lnTo>
                    <a:pt x="78532" y="6236"/>
                  </a:lnTo>
                  <a:lnTo>
                    <a:pt x="78523" y="6544"/>
                  </a:lnTo>
                  <a:lnTo>
                    <a:pt x="78496" y="6851"/>
                  </a:lnTo>
                  <a:lnTo>
                    <a:pt x="78478" y="7168"/>
                  </a:lnTo>
                  <a:lnTo>
                    <a:pt x="78442" y="7476"/>
                  </a:lnTo>
                  <a:lnTo>
                    <a:pt x="78406" y="7783"/>
                  </a:lnTo>
                  <a:lnTo>
                    <a:pt x="78360" y="8091"/>
                  </a:lnTo>
                  <a:lnTo>
                    <a:pt x="78261" y="8707"/>
                  </a:lnTo>
                  <a:lnTo>
                    <a:pt x="78143" y="9322"/>
                  </a:lnTo>
                  <a:lnTo>
                    <a:pt x="77998" y="9928"/>
                  </a:lnTo>
                  <a:lnTo>
                    <a:pt x="77836" y="10544"/>
                  </a:lnTo>
                  <a:lnTo>
                    <a:pt x="77655" y="11150"/>
                  </a:lnTo>
                  <a:lnTo>
                    <a:pt x="77456" y="11765"/>
                  </a:lnTo>
                  <a:lnTo>
                    <a:pt x="77229" y="12372"/>
                  </a:lnTo>
                  <a:lnTo>
                    <a:pt x="76985" y="12978"/>
                  </a:lnTo>
                  <a:lnTo>
                    <a:pt x="76723" y="13584"/>
                  </a:lnTo>
                  <a:lnTo>
                    <a:pt x="76451" y="14190"/>
                  </a:lnTo>
                  <a:lnTo>
                    <a:pt x="76152" y="14788"/>
                  </a:lnTo>
                  <a:lnTo>
                    <a:pt x="75836" y="15394"/>
                  </a:lnTo>
                  <a:lnTo>
                    <a:pt x="13955" y="15394"/>
                  </a:lnTo>
                  <a:lnTo>
                    <a:pt x="13639" y="14788"/>
                  </a:lnTo>
                  <a:lnTo>
                    <a:pt x="13340" y="14190"/>
                  </a:lnTo>
                  <a:lnTo>
                    <a:pt x="13059" y="13584"/>
                  </a:lnTo>
                  <a:lnTo>
                    <a:pt x="12797" y="12978"/>
                  </a:lnTo>
                  <a:lnTo>
                    <a:pt x="12562" y="12372"/>
                  </a:lnTo>
                  <a:lnTo>
                    <a:pt x="12335" y="11765"/>
                  </a:lnTo>
                  <a:lnTo>
                    <a:pt x="12136" y="11150"/>
                  </a:lnTo>
                  <a:lnTo>
                    <a:pt x="11946" y="10544"/>
                  </a:lnTo>
                  <a:lnTo>
                    <a:pt x="11783" y="9928"/>
                  </a:lnTo>
                  <a:lnTo>
                    <a:pt x="11648" y="9322"/>
                  </a:lnTo>
                  <a:lnTo>
                    <a:pt x="11521" y="8707"/>
                  </a:lnTo>
                  <a:lnTo>
                    <a:pt x="11421" y="8091"/>
                  </a:lnTo>
                  <a:lnTo>
                    <a:pt x="11385" y="7783"/>
                  </a:lnTo>
                  <a:lnTo>
                    <a:pt x="11340" y="7476"/>
                  </a:lnTo>
                  <a:lnTo>
                    <a:pt x="11313" y="7168"/>
                  </a:lnTo>
                  <a:lnTo>
                    <a:pt x="11286" y="6851"/>
                  </a:lnTo>
                  <a:lnTo>
                    <a:pt x="11268" y="6544"/>
                  </a:lnTo>
                  <a:lnTo>
                    <a:pt x="11249" y="6236"/>
                  </a:lnTo>
                  <a:lnTo>
                    <a:pt x="11249" y="5928"/>
                  </a:lnTo>
                  <a:lnTo>
                    <a:pt x="11240" y="5621"/>
                  </a:lnTo>
                  <a:lnTo>
                    <a:pt x="11231" y="5331"/>
                  </a:lnTo>
                  <a:lnTo>
                    <a:pt x="11213" y="5041"/>
                  </a:lnTo>
                  <a:lnTo>
                    <a:pt x="11177" y="4761"/>
                  </a:lnTo>
                  <a:lnTo>
                    <a:pt x="11132" y="4480"/>
                  </a:lnTo>
                  <a:lnTo>
                    <a:pt x="11068" y="4209"/>
                  </a:lnTo>
                  <a:lnTo>
                    <a:pt x="10987" y="3946"/>
                  </a:lnTo>
                  <a:lnTo>
                    <a:pt x="10906" y="3684"/>
                  </a:lnTo>
                  <a:lnTo>
                    <a:pt x="10797" y="3431"/>
                  </a:lnTo>
                  <a:lnTo>
                    <a:pt x="10688" y="3177"/>
                  </a:lnTo>
                  <a:lnTo>
                    <a:pt x="10562" y="2942"/>
                  </a:lnTo>
                  <a:lnTo>
                    <a:pt x="10426" y="2707"/>
                  </a:lnTo>
                  <a:lnTo>
                    <a:pt x="10281" y="2480"/>
                  </a:lnTo>
                  <a:lnTo>
                    <a:pt x="10127" y="2254"/>
                  </a:lnTo>
                  <a:lnTo>
                    <a:pt x="9955" y="2046"/>
                  </a:lnTo>
                  <a:lnTo>
                    <a:pt x="9783" y="1838"/>
                  </a:lnTo>
                  <a:lnTo>
                    <a:pt x="9593" y="1648"/>
                  </a:lnTo>
                  <a:lnTo>
                    <a:pt x="9403" y="1458"/>
                  </a:lnTo>
                  <a:lnTo>
                    <a:pt x="9195" y="1286"/>
                  </a:lnTo>
                  <a:lnTo>
                    <a:pt x="8987" y="1114"/>
                  </a:lnTo>
                  <a:lnTo>
                    <a:pt x="8761" y="960"/>
                  </a:lnTo>
                  <a:lnTo>
                    <a:pt x="8535" y="815"/>
                  </a:lnTo>
                  <a:lnTo>
                    <a:pt x="8299" y="680"/>
                  </a:lnTo>
                  <a:lnTo>
                    <a:pt x="8055" y="553"/>
                  </a:lnTo>
                  <a:lnTo>
                    <a:pt x="7811" y="444"/>
                  </a:lnTo>
                  <a:lnTo>
                    <a:pt x="7557" y="336"/>
                  </a:lnTo>
                  <a:lnTo>
                    <a:pt x="7295" y="254"/>
                  </a:lnTo>
                  <a:lnTo>
                    <a:pt x="7023" y="173"/>
                  </a:lnTo>
                  <a:lnTo>
                    <a:pt x="6752" y="109"/>
                  </a:lnTo>
                  <a:lnTo>
                    <a:pt x="6480" y="64"/>
                  </a:lnTo>
                  <a:lnTo>
                    <a:pt x="6200" y="28"/>
                  </a:lnTo>
                  <a:lnTo>
                    <a:pt x="5910" y="10"/>
                  </a:lnTo>
                  <a:lnTo>
                    <a:pt x="562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4113;p67">
              <a:extLst>
                <a:ext uri="{FF2B5EF4-FFF2-40B4-BE49-F238E27FC236}">
                  <a16:creationId xmlns:a16="http://schemas.microsoft.com/office/drawing/2014/main" id="{33338F01-EB3A-B8FF-B6AA-199AA26152B8}"/>
                </a:ext>
              </a:extLst>
            </p:cNvPr>
            <p:cNvSpPr/>
            <p:nvPr/>
          </p:nvSpPr>
          <p:spPr>
            <a:xfrm>
              <a:off x="-6946700" y="-8100550"/>
              <a:ext cx="2244525" cy="4834950"/>
            </a:xfrm>
            <a:custGeom>
              <a:avLst/>
              <a:gdLst/>
              <a:ahLst/>
              <a:cxnLst/>
              <a:rect l="l" t="t" r="r" b="b"/>
              <a:pathLst>
                <a:path w="89781" h="193398" fill="none" extrusionOk="0">
                  <a:moveTo>
                    <a:pt x="89781" y="5621"/>
                  </a:moveTo>
                  <a:lnTo>
                    <a:pt x="89781" y="5621"/>
                  </a:lnTo>
                  <a:lnTo>
                    <a:pt x="89781" y="5331"/>
                  </a:lnTo>
                  <a:lnTo>
                    <a:pt x="89754" y="5041"/>
                  </a:lnTo>
                  <a:lnTo>
                    <a:pt x="89718" y="4761"/>
                  </a:lnTo>
                  <a:lnTo>
                    <a:pt x="89672" y="4480"/>
                  </a:lnTo>
                  <a:lnTo>
                    <a:pt x="89609" y="4209"/>
                  </a:lnTo>
                  <a:lnTo>
                    <a:pt x="89537" y="3946"/>
                  </a:lnTo>
                  <a:lnTo>
                    <a:pt x="89446" y="3684"/>
                  </a:lnTo>
                  <a:lnTo>
                    <a:pt x="89347" y="3431"/>
                  </a:lnTo>
                  <a:lnTo>
                    <a:pt x="89229" y="3177"/>
                  </a:lnTo>
                  <a:lnTo>
                    <a:pt x="89111" y="2942"/>
                  </a:lnTo>
                  <a:lnTo>
                    <a:pt x="88976" y="2707"/>
                  </a:lnTo>
                  <a:lnTo>
                    <a:pt x="88822" y="2480"/>
                  </a:lnTo>
                  <a:lnTo>
                    <a:pt x="88668" y="2254"/>
                  </a:lnTo>
                  <a:lnTo>
                    <a:pt x="88505" y="2046"/>
                  </a:lnTo>
                  <a:lnTo>
                    <a:pt x="88324" y="1838"/>
                  </a:lnTo>
                  <a:lnTo>
                    <a:pt x="88143" y="1648"/>
                  </a:lnTo>
                  <a:lnTo>
                    <a:pt x="87944" y="1458"/>
                  </a:lnTo>
                  <a:lnTo>
                    <a:pt x="87736" y="1286"/>
                  </a:lnTo>
                  <a:lnTo>
                    <a:pt x="87528" y="1114"/>
                  </a:lnTo>
                  <a:lnTo>
                    <a:pt x="87310" y="960"/>
                  </a:lnTo>
                  <a:lnTo>
                    <a:pt x="87075" y="815"/>
                  </a:lnTo>
                  <a:lnTo>
                    <a:pt x="86840" y="680"/>
                  </a:lnTo>
                  <a:lnTo>
                    <a:pt x="86605" y="553"/>
                  </a:lnTo>
                  <a:lnTo>
                    <a:pt x="86351" y="444"/>
                  </a:lnTo>
                  <a:lnTo>
                    <a:pt x="86098" y="336"/>
                  </a:lnTo>
                  <a:lnTo>
                    <a:pt x="85835" y="254"/>
                  </a:lnTo>
                  <a:lnTo>
                    <a:pt x="85573" y="173"/>
                  </a:lnTo>
                  <a:lnTo>
                    <a:pt x="85292" y="109"/>
                  </a:lnTo>
                  <a:lnTo>
                    <a:pt x="85021" y="64"/>
                  </a:lnTo>
                  <a:lnTo>
                    <a:pt x="84740" y="28"/>
                  </a:lnTo>
                  <a:lnTo>
                    <a:pt x="84451" y="10"/>
                  </a:lnTo>
                  <a:lnTo>
                    <a:pt x="84161" y="1"/>
                  </a:lnTo>
                  <a:lnTo>
                    <a:pt x="84161" y="1"/>
                  </a:lnTo>
                  <a:lnTo>
                    <a:pt x="83872" y="10"/>
                  </a:lnTo>
                  <a:lnTo>
                    <a:pt x="83591" y="28"/>
                  </a:lnTo>
                  <a:lnTo>
                    <a:pt x="83311" y="64"/>
                  </a:lnTo>
                  <a:lnTo>
                    <a:pt x="83030" y="109"/>
                  </a:lnTo>
                  <a:lnTo>
                    <a:pt x="82759" y="173"/>
                  </a:lnTo>
                  <a:lnTo>
                    <a:pt x="82496" y="254"/>
                  </a:lnTo>
                  <a:lnTo>
                    <a:pt x="82234" y="336"/>
                  </a:lnTo>
                  <a:lnTo>
                    <a:pt x="81980" y="444"/>
                  </a:lnTo>
                  <a:lnTo>
                    <a:pt x="81727" y="553"/>
                  </a:lnTo>
                  <a:lnTo>
                    <a:pt x="81483" y="680"/>
                  </a:lnTo>
                  <a:lnTo>
                    <a:pt x="81247" y="815"/>
                  </a:lnTo>
                  <a:lnTo>
                    <a:pt x="81021" y="960"/>
                  </a:lnTo>
                  <a:lnTo>
                    <a:pt x="80804" y="1114"/>
                  </a:lnTo>
                  <a:lnTo>
                    <a:pt x="80587" y="1286"/>
                  </a:lnTo>
                  <a:lnTo>
                    <a:pt x="80388" y="1458"/>
                  </a:lnTo>
                  <a:lnTo>
                    <a:pt x="80188" y="1648"/>
                  </a:lnTo>
                  <a:lnTo>
                    <a:pt x="80007" y="1838"/>
                  </a:lnTo>
                  <a:lnTo>
                    <a:pt x="79826" y="2046"/>
                  </a:lnTo>
                  <a:lnTo>
                    <a:pt x="79664" y="2254"/>
                  </a:lnTo>
                  <a:lnTo>
                    <a:pt x="79501" y="2480"/>
                  </a:lnTo>
                  <a:lnTo>
                    <a:pt x="79356" y="2707"/>
                  </a:lnTo>
                  <a:lnTo>
                    <a:pt x="79220" y="2942"/>
                  </a:lnTo>
                  <a:lnTo>
                    <a:pt x="79103" y="3177"/>
                  </a:lnTo>
                  <a:lnTo>
                    <a:pt x="78985" y="3431"/>
                  </a:lnTo>
                  <a:lnTo>
                    <a:pt x="78885" y="3684"/>
                  </a:lnTo>
                  <a:lnTo>
                    <a:pt x="78795" y="3946"/>
                  </a:lnTo>
                  <a:lnTo>
                    <a:pt x="78722" y="4209"/>
                  </a:lnTo>
                  <a:lnTo>
                    <a:pt x="78659" y="4480"/>
                  </a:lnTo>
                  <a:lnTo>
                    <a:pt x="78614" y="4761"/>
                  </a:lnTo>
                  <a:lnTo>
                    <a:pt x="78578" y="5041"/>
                  </a:lnTo>
                  <a:lnTo>
                    <a:pt x="78551" y="5331"/>
                  </a:lnTo>
                  <a:lnTo>
                    <a:pt x="78541" y="5621"/>
                  </a:lnTo>
                  <a:lnTo>
                    <a:pt x="78541" y="5621"/>
                  </a:lnTo>
                  <a:lnTo>
                    <a:pt x="78541" y="5928"/>
                  </a:lnTo>
                  <a:lnTo>
                    <a:pt x="78532" y="6236"/>
                  </a:lnTo>
                  <a:lnTo>
                    <a:pt x="78523" y="6544"/>
                  </a:lnTo>
                  <a:lnTo>
                    <a:pt x="78496" y="6851"/>
                  </a:lnTo>
                  <a:lnTo>
                    <a:pt x="78478" y="7168"/>
                  </a:lnTo>
                  <a:lnTo>
                    <a:pt x="78442" y="7476"/>
                  </a:lnTo>
                  <a:lnTo>
                    <a:pt x="78406" y="7783"/>
                  </a:lnTo>
                  <a:lnTo>
                    <a:pt x="78360" y="8091"/>
                  </a:lnTo>
                  <a:lnTo>
                    <a:pt x="78261" y="8707"/>
                  </a:lnTo>
                  <a:lnTo>
                    <a:pt x="78143" y="9322"/>
                  </a:lnTo>
                  <a:lnTo>
                    <a:pt x="77998" y="9928"/>
                  </a:lnTo>
                  <a:lnTo>
                    <a:pt x="77836" y="10544"/>
                  </a:lnTo>
                  <a:lnTo>
                    <a:pt x="77655" y="11150"/>
                  </a:lnTo>
                  <a:lnTo>
                    <a:pt x="77456" y="11765"/>
                  </a:lnTo>
                  <a:lnTo>
                    <a:pt x="77229" y="12372"/>
                  </a:lnTo>
                  <a:lnTo>
                    <a:pt x="76985" y="12978"/>
                  </a:lnTo>
                  <a:lnTo>
                    <a:pt x="76723" y="13584"/>
                  </a:lnTo>
                  <a:lnTo>
                    <a:pt x="76451" y="14190"/>
                  </a:lnTo>
                  <a:lnTo>
                    <a:pt x="76152" y="14788"/>
                  </a:lnTo>
                  <a:lnTo>
                    <a:pt x="75836" y="15394"/>
                  </a:lnTo>
                  <a:lnTo>
                    <a:pt x="13955" y="15394"/>
                  </a:lnTo>
                  <a:lnTo>
                    <a:pt x="13955" y="15394"/>
                  </a:lnTo>
                  <a:lnTo>
                    <a:pt x="13639" y="14788"/>
                  </a:lnTo>
                  <a:lnTo>
                    <a:pt x="13340" y="14190"/>
                  </a:lnTo>
                  <a:lnTo>
                    <a:pt x="13059" y="13584"/>
                  </a:lnTo>
                  <a:lnTo>
                    <a:pt x="12797" y="12978"/>
                  </a:lnTo>
                  <a:lnTo>
                    <a:pt x="12562" y="12372"/>
                  </a:lnTo>
                  <a:lnTo>
                    <a:pt x="12335" y="11765"/>
                  </a:lnTo>
                  <a:lnTo>
                    <a:pt x="12136" y="11150"/>
                  </a:lnTo>
                  <a:lnTo>
                    <a:pt x="11946" y="10544"/>
                  </a:lnTo>
                  <a:lnTo>
                    <a:pt x="11783" y="9928"/>
                  </a:lnTo>
                  <a:lnTo>
                    <a:pt x="11648" y="9322"/>
                  </a:lnTo>
                  <a:lnTo>
                    <a:pt x="11521" y="8707"/>
                  </a:lnTo>
                  <a:lnTo>
                    <a:pt x="11421" y="8091"/>
                  </a:lnTo>
                  <a:lnTo>
                    <a:pt x="11385" y="7783"/>
                  </a:lnTo>
                  <a:lnTo>
                    <a:pt x="11340" y="7476"/>
                  </a:lnTo>
                  <a:lnTo>
                    <a:pt x="11313" y="7168"/>
                  </a:lnTo>
                  <a:lnTo>
                    <a:pt x="11286" y="6851"/>
                  </a:lnTo>
                  <a:lnTo>
                    <a:pt x="11268" y="6544"/>
                  </a:lnTo>
                  <a:lnTo>
                    <a:pt x="11249" y="6236"/>
                  </a:lnTo>
                  <a:lnTo>
                    <a:pt x="11249" y="5928"/>
                  </a:lnTo>
                  <a:lnTo>
                    <a:pt x="11240" y="5621"/>
                  </a:lnTo>
                  <a:lnTo>
                    <a:pt x="11240" y="5621"/>
                  </a:lnTo>
                  <a:lnTo>
                    <a:pt x="11231" y="5331"/>
                  </a:lnTo>
                  <a:lnTo>
                    <a:pt x="11213" y="5041"/>
                  </a:lnTo>
                  <a:lnTo>
                    <a:pt x="11177" y="4761"/>
                  </a:lnTo>
                  <a:lnTo>
                    <a:pt x="11132" y="4480"/>
                  </a:lnTo>
                  <a:lnTo>
                    <a:pt x="11068" y="4209"/>
                  </a:lnTo>
                  <a:lnTo>
                    <a:pt x="10987" y="3946"/>
                  </a:lnTo>
                  <a:lnTo>
                    <a:pt x="10906" y="3684"/>
                  </a:lnTo>
                  <a:lnTo>
                    <a:pt x="10797" y="3431"/>
                  </a:lnTo>
                  <a:lnTo>
                    <a:pt x="10688" y="3177"/>
                  </a:lnTo>
                  <a:lnTo>
                    <a:pt x="10562" y="2942"/>
                  </a:lnTo>
                  <a:lnTo>
                    <a:pt x="10426" y="2707"/>
                  </a:lnTo>
                  <a:lnTo>
                    <a:pt x="10281" y="2480"/>
                  </a:lnTo>
                  <a:lnTo>
                    <a:pt x="10127" y="2254"/>
                  </a:lnTo>
                  <a:lnTo>
                    <a:pt x="9955" y="2046"/>
                  </a:lnTo>
                  <a:lnTo>
                    <a:pt x="9783" y="1838"/>
                  </a:lnTo>
                  <a:lnTo>
                    <a:pt x="9593" y="1648"/>
                  </a:lnTo>
                  <a:lnTo>
                    <a:pt x="9403" y="1458"/>
                  </a:lnTo>
                  <a:lnTo>
                    <a:pt x="9195" y="1286"/>
                  </a:lnTo>
                  <a:lnTo>
                    <a:pt x="8987" y="1114"/>
                  </a:lnTo>
                  <a:lnTo>
                    <a:pt x="8761" y="960"/>
                  </a:lnTo>
                  <a:lnTo>
                    <a:pt x="8535" y="815"/>
                  </a:lnTo>
                  <a:lnTo>
                    <a:pt x="8299" y="680"/>
                  </a:lnTo>
                  <a:lnTo>
                    <a:pt x="8055" y="553"/>
                  </a:lnTo>
                  <a:lnTo>
                    <a:pt x="7811" y="444"/>
                  </a:lnTo>
                  <a:lnTo>
                    <a:pt x="7557" y="336"/>
                  </a:lnTo>
                  <a:lnTo>
                    <a:pt x="7295" y="254"/>
                  </a:lnTo>
                  <a:lnTo>
                    <a:pt x="7023" y="173"/>
                  </a:lnTo>
                  <a:lnTo>
                    <a:pt x="6752" y="109"/>
                  </a:lnTo>
                  <a:lnTo>
                    <a:pt x="6480" y="64"/>
                  </a:lnTo>
                  <a:lnTo>
                    <a:pt x="6200" y="28"/>
                  </a:lnTo>
                  <a:lnTo>
                    <a:pt x="5910" y="10"/>
                  </a:lnTo>
                  <a:lnTo>
                    <a:pt x="5621" y="1"/>
                  </a:lnTo>
                  <a:lnTo>
                    <a:pt x="5621" y="1"/>
                  </a:lnTo>
                  <a:lnTo>
                    <a:pt x="5331" y="10"/>
                  </a:lnTo>
                  <a:lnTo>
                    <a:pt x="5051" y="28"/>
                  </a:lnTo>
                  <a:lnTo>
                    <a:pt x="4770" y="64"/>
                  </a:lnTo>
                  <a:lnTo>
                    <a:pt x="4489" y="109"/>
                  </a:lnTo>
                  <a:lnTo>
                    <a:pt x="4218" y="173"/>
                  </a:lnTo>
                  <a:lnTo>
                    <a:pt x="3947" y="254"/>
                  </a:lnTo>
                  <a:lnTo>
                    <a:pt x="3693" y="336"/>
                  </a:lnTo>
                  <a:lnTo>
                    <a:pt x="3431" y="444"/>
                  </a:lnTo>
                  <a:lnTo>
                    <a:pt x="3186" y="553"/>
                  </a:lnTo>
                  <a:lnTo>
                    <a:pt x="2942" y="680"/>
                  </a:lnTo>
                  <a:lnTo>
                    <a:pt x="2707" y="815"/>
                  </a:lnTo>
                  <a:lnTo>
                    <a:pt x="2481" y="960"/>
                  </a:lnTo>
                  <a:lnTo>
                    <a:pt x="2263" y="1114"/>
                  </a:lnTo>
                  <a:lnTo>
                    <a:pt x="2046" y="1286"/>
                  </a:lnTo>
                  <a:lnTo>
                    <a:pt x="1847" y="1458"/>
                  </a:lnTo>
                  <a:lnTo>
                    <a:pt x="1648" y="1648"/>
                  </a:lnTo>
                  <a:lnTo>
                    <a:pt x="1467" y="1838"/>
                  </a:lnTo>
                  <a:lnTo>
                    <a:pt x="1286" y="2046"/>
                  </a:lnTo>
                  <a:lnTo>
                    <a:pt x="1123" y="2254"/>
                  </a:lnTo>
                  <a:lnTo>
                    <a:pt x="960" y="2480"/>
                  </a:lnTo>
                  <a:lnTo>
                    <a:pt x="815" y="2707"/>
                  </a:lnTo>
                  <a:lnTo>
                    <a:pt x="680" y="2942"/>
                  </a:lnTo>
                  <a:lnTo>
                    <a:pt x="553" y="3177"/>
                  </a:lnTo>
                  <a:lnTo>
                    <a:pt x="444" y="3431"/>
                  </a:lnTo>
                  <a:lnTo>
                    <a:pt x="345" y="3684"/>
                  </a:lnTo>
                  <a:lnTo>
                    <a:pt x="254" y="3946"/>
                  </a:lnTo>
                  <a:lnTo>
                    <a:pt x="182" y="4209"/>
                  </a:lnTo>
                  <a:lnTo>
                    <a:pt x="119" y="4480"/>
                  </a:lnTo>
                  <a:lnTo>
                    <a:pt x="64" y="4761"/>
                  </a:lnTo>
                  <a:lnTo>
                    <a:pt x="28" y="5041"/>
                  </a:lnTo>
                  <a:lnTo>
                    <a:pt x="10" y="5331"/>
                  </a:lnTo>
                  <a:lnTo>
                    <a:pt x="1" y="5621"/>
                  </a:lnTo>
                  <a:lnTo>
                    <a:pt x="1" y="5621"/>
                  </a:lnTo>
                  <a:lnTo>
                    <a:pt x="10" y="6037"/>
                  </a:lnTo>
                  <a:lnTo>
                    <a:pt x="19" y="6462"/>
                  </a:lnTo>
                  <a:lnTo>
                    <a:pt x="28" y="6888"/>
                  </a:lnTo>
                  <a:lnTo>
                    <a:pt x="55" y="7304"/>
                  </a:lnTo>
                  <a:lnTo>
                    <a:pt x="82" y="7729"/>
                  </a:lnTo>
                  <a:lnTo>
                    <a:pt x="110" y="8145"/>
                  </a:lnTo>
                  <a:lnTo>
                    <a:pt x="155" y="8562"/>
                  </a:lnTo>
                  <a:lnTo>
                    <a:pt x="200" y="8969"/>
                  </a:lnTo>
                  <a:lnTo>
                    <a:pt x="254" y="9385"/>
                  </a:lnTo>
                  <a:lnTo>
                    <a:pt x="309" y="9801"/>
                  </a:lnTo>
                  <a:lnTo>
                    <a:pt x="372" y="10209"/>
                  </a:lnTo>
                  <a:lnTo>
                    <a:pt x="435" y="10616"/>
                  </a:lnTo>
                  <a:lnTo>
                    <a:pt x="517" y="11023"/>
                  </a:lnTo>
                  <a:lnTo>
                    <a:pt x="589" y="11430"/>
                  </a:lnTo>
                  <a:lnTo>
                    <a:pt x="680" y="11838"/>
                  </a:lnTo>
                  <a:lnTo>
                    <a:pt x="770" y="12236"/>
                  </a:lnTo>
                  <a:lnTo>
                    <a:pt x="870" y="12643"/>
                  </a:lnTo>
                  <a:lnTo>
                    <a:pt x="969" y="13041"/>
                  </a:lnTo>
                  <a:lnTo>
                    <a:pt x="1078" y="13439"/>
                  </a:lnTo>
                  <a:lnTo>
                    <a:pt x="1186" y="13838"/>
                  </a:lnTo>
                  <a:lnTo>
                    <a:pt x="1304" y="14236"/>
                  </a:lnTo>
                  <a:lnTo>
                    <a:pt x="1431" y="14634"/>
                  </a:lnTo>
                  <a:lnTo>
                    <a:pt x="1693" y="15421"/>
                  </a:lnTo>
                  <a:lnTo>
                    <a:pt x="1974" y="16199"/>
                  </a:lnTo>
                  <a:lnTo>
                    <a:pt x="2281" y="16978"/>
                  </a:lnTo>
                  <a:lnTo>
                    <a:pt x="2607" y="17747"/>
                  </a:lnTo>
                  <a:lnTo>
                    <a:pt x="2951" y="18516"/>
                  </a:lnTo>
                  <a:lnTo>
                    <a:pt x="3313" y="19276"/>
                  </a:lnTo>
                  <a:lnTo>
                    <a:pt x="3693" y="20036"/>
                  </a:lnTo>
                  <a:lnTo>
                    <a:pt x="4091" y="20788"/>
                  </a:lnTo>
                  <a:lnTo>
                    <a:pt x="4508" y="21539"/>
                  </a:lnTo>
                  <a:lnTo>
                    <a:pt x="4942" y="22290"/>
                  </a:lnTo>
                  <a:lnTo>
                    <a:pt x="5394" y="23023"/>
                  </a:lnTo>
                  <a:lnTo>
                    <a:pt x="5865" y="23765"/>
                  </a:lnTo>
                  <a:lnTo>
                    <a:pt x="6354" y="24489"/>
                  </a:lnTo>
                  <a:lnTo>
                    <a:pt x="6851" y="25222"/>
                  </a:lnTo>
                  <a:lnTo>
                    <a:pt x="7376" y="25946"/>
                  </a:lnTo>
                  <a:lnTo>
                    <a:pt x="7910" y="26661"/>
                  </a:lnTo>
                  <a:lnTo>
                    <a:pt x="8453" y="27376"/>
                  </a:lnTo>
                  <a:lnTo>
                    <a:pt x="9023" y="28091"/>
                  </a:lnTo>
                  <a:lnTo>
                    <a:pt x="9593" y="28796"/>
                  </a:lnTo>
                  <a:lnTo>
                    <a:pt x="10191" y="29502"/>
                  </a:lnTo>
                  <a:lnTo>
                    <a:pt x="10797" y="30199"/>
                  </a:lnTo>
                  <a:lnTo>
                    <a:pt x="11412" y="30896"/>
                  </a:lnTo>
                  <a:lnTo>
                    <a:pt x="12046" y="31593"/>
                  </a:lnTo>
                  <a:lnTo>
                    <a:pt x="12697" y="32280"/>
                  </a:lnTo>
                  <a:lnTo>
                    <a:pt x="13349" y="32968"/>
                  </a:lnTo>
                  <a:lnTo>
                    <a:pt x="14019" y="33656"/>
                  </a:lnTo>
                  <a:lnTo>
                    <a:pt x="14697" y="34335"/>
                  </a:lnTo>
                  <a:lnTo>
                    <a:pt x="15394" y="35013"/>
                  </a:lnTo>
                  <a:lnTo>
                    <a:pt x="16100" y="35683"/>
                  </a:lnTo>
                  <a:lnTo>
                    <a:pt x="16815" y="36353"/>
                  </a:lnTo>
                  <a:lnTo>
                    <a:pt x="17539" y="37022"/>
                  </a:lnTo>
                  <a:lnTo>
                    <a:pt x="18272" y="37692"/>
                  </a:lnTo>
                  <a:lnTo>
                    <a:pt x="19014" y="38353"/>
                  </a:lnTo>
                  <a:lnTo>
                    <a:pt x="19765" y="39013"/>
                  </a:lnTo>
                  <a:lnTo>
                    <a:pt x="20525" y="39674"/>
                  </a:lnTo>
                  <a:lnTo>
                    <a:pt x="21294" y="40325"/>
                  </a:lnTo>
                  <a:lnTo>
                    <a:pt x="22073" y="40977"/>
                  </a:lnTo>
                  <a:lnTo>
                    <a:pt x="22851" y="41629"/>
                  </a:lnTo>
                  <a:lnTo>
                    <a:pt x="23647" y="42280"/>
                  </a:lnTo>
                  <a:lnTo>
                    <a:pt x="24444" y="42923"/>
                  </a:lnTo>
                  <a:lnTo>
                    <a:pt x="25249" y="43565"/>
                  </a:lnTo>
                  <a:lnTo>
                    <a:pt x="26878" y="44850"/>
                  </a:lnTo>
                  <a:lnTo>
                    <a:pt x="28525" y="46126"/>
                  </a:lnTo>
                  <a:lnTo>
                    <a:pt x="30199" y="47393"/>
                  </a:lnTo>
                  <a:lnTo>
                    <a:pt x="31882" y="48651"/>
                  </a:lnTo>
                  <a:lnTo>
                    <a:pt x="33584" y="49909"/>
                  </a:lnTo>
                  <a:lnTo>
                    <a:pt x="35294" y="51158"/>
                  </a:lnTo>
                  <a:lnTo>
                    <a:pt x="35294" y="51158"/>
                  </a:lnTo>
                  <a:lnTo>
                    <a:pt x="33584" y="52406"/>
                  </a:lnTo>
                  <a:lnTo>
                    <a:pt x="31882" y="53664"/>
                  </a:lnTo>
                  <a:lnTo>
                    <a:pt x="30199" y="54922"/>
                  </a:lnTo>
                  <a:lnTo>
                    <a:pt x="28525" y="56189"/>
                  </a:lnTo>
                  <a:lnTo>
                    <a:pt x="26878" y="57465"/>
                  </a:lnTo>
                  <a:lnTo>
                    <a:pt x="25249" y="58750"/>
                  </a:lnTo>
                  <a:lnTo>
                    <a:pt x="24444" y="59393"/>
                  </a:lnTo>
                  <a:lnTo>
                    <a:pt x="23647" y="60035"/>
                  </a:lnTo>
                  <a:lnTo>
                    <a:pt x="22851" y="60687"/>
                  </a:lnTo>
                  <a:lnTo>
                    <a:pt x="22073" y="61338"/>
                  </a:lnTo>
                  <a:lnTo>
                    <a:pt x="21294" y="61990"/>
                  </a:lnTo>
                  <a:lnTo>
                    <a:pt x="20525" y="62641"/>
                  </a:lnTo>
                  <a:lnTo>
                    <a:pt x="19765" y="63302"/>
                  </a:lnTo>
                  <a:lnTo>
                    <a:pt x="19014" y="63963"/>
                  </a:lnTo>
                  <a:lnTo>
                    <a:pt x="18272" y="64623"/>
                  </a:lnTo>
                  <a:lnTo>
                    <a:pt x="17539" y="65293"/>
                  </a:lnTo>
                  <a:lnTo>
                    <a:pt x="16815" y="65963"/>
                  </a:lnTo>
                  <a:lnTo>
                    <a:pt x="16100" y="66632"/>
                  </a:lnTo>
                  <a:lnTo>
                    <a:pt x="15394" y="67302"/>
                  </a:lnTo>
                  <a:lnTo>
                    <a:pt x="14697" y="67981"/>
                  </a:lnTo>
                  <a:lnTo>
                    <a:pt x="14019" y="68659"/>
                  </a:lnTo>
                  <a:lnTo>
                    <a:pt x="13349" y="69347"/>
                  </a:lnTo>
                  <a:lnTo>
                    <a:pt x="12697" y="70035"/>
                  </a:lnTo>
                  <a:lnTo>
                    <a:pt x="12046" y="70723"/>
                  </a:lnTo>
                  <a:lnTo>
                    <a:pt x="11412" y="71419"/>
                  </a:lnTo>
                  <a:lnTo>
                    <a:pt x="10797" y="72116"/>
                  </a:lnTo>
                  <a:lnTo>
                    <a:pt x="10191" y="72813"/>
                  </a:lnTo>
                  <a:lnTo>
                    <a:pt x="9593" y="73519"/>
                  </a:lnTo>
                  <a:lnTo>
                    <a:pt x="9023" y="74225"/>
                  </a:lnTo>
                  <a:lnTo>
                    <a:pt x="8453" y="74940"/>
                  </a:lnTo>
                  <a:lnTo>
                    <a:pt x="7910" y="75655"/>
                  </a:lnTo>
                  <a:lnTo>
                    <a:pt x="7376" y="76370"/>
                  </a:lnTo>
                  <a:lnTo>
                    <a:pt x="6851" y="77093"/>
                  </a:lnTo>
                  <a:lnTo>
                    <a:pt x="6354" y="77827"/>
                  </a:lnTo>
                  <a:lnTo>
                    <a:pt x="5865" y="78560"/>
                  </a:lnTo>
                  <a:lnTo>
                    <a:pt x="5394" y="79293"/>
                  </a:lnTo>
                  <a:lnTo>
                    <a:pt x="4942" y="80035"/>
                  </a:lnTo>
                  <a:lnTo>
                    <a:pt x="4508" y="80777"/>
                  </a:lnTo>
                  <a:lnTo>
                    <a:pt x="4091" y="81528"/>
                  </a:lnTo>
                  <a:lnTo>
                    <a:pt x="3693" y="82279"/>
                  </a:lnTo>
                  <a:lnTo>
                    <a:pt x="3313" y="83039"/>
                  </a:lnTo>
                  <a:lnTo>
                    <a:pt x="2951" y="83799"/>
                  </a:lnTo>
                  <a:lnTo>
                    <a:pt x="2607" y="84568"/>
                  </a:lnTo>
                  <a:lnTo>
                    <a:pt x="2281" y="85338"/>
                  </a:lnTo>
                  <a:lnTo>
                    <a:pt x="1974" y="86116"/>
                  </a:lnTo>
                  <a:lnTo>
                    <a:pt x="1693" y="86894"/>
                  </a:lnTo>
                  <a:lnTo>
                    <a:pt x="1431" y="87681"/>
                  </a:lnTo>
                  <a:lnTo>
                    <a:pt x="1304" y="88080"/>
                  </a:lnTo>
                  <a:lnTo>
                    <a:pt x="1186" y="88478"/>
                  </a:lnTo>
                  <a:lnTo>
                    <a:pt x="1078" y="88876"/>
                  </a:lnTo>
                  <a:lnTo>
                    <a:pt x="969" y="89274"/>
                  </a:lnTo>
                  <a:lnTo>
                    <a:pt x="870" y="89672"/>
                  </a:lnTo>
                  <a:lnTo>
                    <a:pt x="770" y="90080"/>
                  </a:lnTo>
                  <a:lnTo>
                    <a:pt x="680" y="90478"/>
                  </a:lnTo>
                  <a:lnTo>
                    <a:pt x="589" y="90885"/>
                  </a:lnTo>
                  <a:lnTo>
                    <a:pt x="517" y="91292"/>
                  </a:lnTo>
                  <a:lnTo>
                    <a:pt x="435" y="91699"/>
                  </a:lnTo>
                  <a:lnTo>
                    <a:pt x="372" y="92107"/>
                  </a:lnTo>
                  <a:lnTo>
                    <a:pt x="309" y="92514"/>
                  </a:lnTo>
                  <a:lnTo>
                    <a:pt x="254" y="92930"/>
                  </a:lnTo>
                  <a:lnTo>
                    <a:pt x="200" y="93346"/>
                  </a:lnTo>
                  <a:lnTo>
                    <a:pt x="155" y="93754"/>
                  </a:lnTo>
                  <a:lnTo>
                    <a:pt x="110" y="94170"/>
                  </a:lnTo>
                  <a:lnTo>
                    <a:pt x="82" y="94586"/>
                  </a:lnTo>
                  <a:lnTo>
                    <a:pt x="55" y="95011"/>
                  </a:lnTo>
                  <a:lnTo>
                    <a:pt x="28" y="95428"/>
                  </a:lnTo>
                  <a:lnTo>
                    <a:pt x="19" y="95853"/>
                  </a:lnTo>
                  <a:lnTo>
                    <a:pt x="10" y="96269"/>
                  </a:lnTo>
                  <a:lnTo>
                    <a:pt x="1" y="96695"/>
                  </a:lnTo>
                  <a:lnTo>
                    <a:pt x="1" y="96695"/>
                  </a:lnTo>
                  <a:lnTo>
                    <a:pt x="10" y="97120"/>
                  </a:lnTo>
                  <a:lnTo>
                    <a:pt x="19" y="97545"/>
                  </a:lnTo>
                  <a:lnTo>
                    <a:pt x="28" y="97971"/>
                  </a:lnTo>
                  <a:lnTo>
                    <a:pt x="55" y="98387"/>
                  </a:lnTo>
                  <a:lnTo>
                    <a:pt x="82" y="98803"/>
                  </a:lnTo>
                  <a:lnTo>
                    <a:pt x="110" y="99220"/>
                  </a:lnTo>
                  <a:lnTo>
                    <a:pt x="155" y="99636"/>
                  </a:lnTo>
                  <a:lnTo>
                    <a:pt x="200" y="100052"/>
                  </a:lnTo>
                  <a:lnTo>
                    <a:pt x="254" y="100468"/>
                  </a:lnTo>
                  <a:lnTo>
                    <a:pt x="309" y="100876"/>
                  </a:lnTo>
                  <a:lnTo>
                    <a:pt x="372" y="101292"/>
                  </a:lnTo>
                  <a:lnTo>
                    <a:pt x="435" y="101699"/>
                  </a:lnTo>
                  <a:lnTo>
                    <a:pt x="517" y="102106"/>
                  </a:lnTo>
                  <a:lnTo>
                    <a:pt x="589" y="102514"/>
                  </a:lnTo>
                  <a:lnTo>
                    <a:pt x="680" y="102912"/>
                  </a:lnTo>
                  <a:lnTo>
                    <a:pt x="770" y="103319"/>
                  </a:lnTo>
                  <a:lnTo>
                    <a:pt x="870" y="103717"/>
                  </a:lnTo>
                  <a:lnTo>
                    <a:pt x="969" y="104124"/>
                  </a:lnTo>
                  <a:lnTo>
                    <a:pt x="1078" y="104523"/>
                  </a:lnTo>
                  <a:lnTo>
                    <a:pt x="1186" y="104921"/>
                  </a:lnTo>
                  <a:lnTo>
                    <a:pt x="1304" y="105319"/>
                  </a:lnTo>
                  <a:lnTo>
                    <a:pt x="1431" y="105708"/>
                  </a:lnTo>
                  <a:lnTo>
                    <a:pt x="1693" y="106495"/>
                  </a:lnTo>
                  <a:lnTo>
                    <a:pt x="1974" y="107283"/>
                  </a:lnTo>
                  <a:lnTo>
                    <a:pt x="2281" y="108061"/>
                  </a:lnTo>
                  <a:lnTo>
                    <a:pt x="2607" y="108830"/>
                  </a:lnTo>
                  <a:lnTo>
                    <a:pt x="2951" y="109599"/>
                  </a:lnTo>
                  <a:lnTo>
                    <a:pt x="3313" y="110359"/>
                  </a:lnTo>
                  <a:lnTo>
                    <a:pt x="3693" y="111120"/>
                  </a:lnTo>
                  <a:lnTo>
                    <a:pt x="4091" y="111871"/>
                  </a:lnTo>
                  <a:lnTo>
                    <a:pt x="4508" y="112622"/>
                  </a:lnTo>
                  <a:lnTo>
                    <a:pt x="4942" y="113364"/>
                  </a:lnTo>
                  <a:lnTo>
                    <a:pt x="5394" y="114106"/>
                  </a:lnTo>
                  <a:lnTo>
                    <a:pt x="5865" y="114839"/>
                  </a:lnTo>
                  <a:lnTo>
                    <a:pt x="6354" y="115572"/>
                  </a:lnTo>
                  <a:lnTo>
                    <a:pt x="6851" y="116296"/>
                  </a:lnTo>
                  <a:lnTo>
                    <a:pt x="7376" y="117020"/>
                  </a:lnTo>
                  <a:lnTo>
                    <a:pt x="7910" y="117744"/>
                  </a:lnTo>
                  <a:lnTo>
                    <a:pt x="8453" y="118459"/>
                  </a:lnTo>
                  <a:lnTo>
                    <a:pt x="9023" y="119174"/>
                  </a:lnTo>
                  <a:lnTo>
                    <a:pt x="9593" y="119879"/>
                  </a:lnTo>
                  <a:lnTo>
                    <a:pt x="10191" y="120585"/>
                  </a:lnTo>
                  <a:lnTo>
                    <a:pt x="10797" y="121282"/>
                  </a:lnTo>
                  <a:lnTo>
                    <a:pt x="11412" y="121979"/>
                  </a:lnTo>
                  <a:lnTo>
                    <a:pt x="12046" y="122676"/>
                  </a:lnTo>
                  <a:lnTo>
                    <a:pt x="12697" y="123364"/>
                  </a:lnTo>
                  <a:lnTo>
                    <a:pt x="13349" y="124051"/>
                  </a:lnTo>
                  <a:lnTo>
                    <a:pt x="14019" y="124730"/>
                  </a:lnTo>
                  <a:lnTo>
                    <a:pt x="14697" y="125418"/>
                  </a:lnTo>
                  <a:lnTo>
                    <a:pt x="15394" y="126087"/>
                  </a:lnTo>
                  <a:lnTo>
                    <a:pt x="16100" y="126766"/>
                  </a:lnTo>
                  <a:lnTo>
                    <a:pt x="16815" y="127436"/>
                  </a:lnTo>
                  <a:lnTo>
                    <a:pt x="17539" y="128105"/>
                  </a:lnTo>
                  <a:lnTo>
                    <a:pt x="18272" y="128775"/>
                  </a:lnTo>
                  <a:lnTo>
                    <a:pt x="19014" y="129436"/>
                  </a:lnTo>
                  <a:lnTo>
                    <a:pt x="19765" y="130096"/>
                  </a:lnTo>
                  <a:lnTo>
                    <a:pt x="20525" y="130757"/>
                  </a:lnTo>
                  <a:lnTo>
                    <a:pt x="21294" y="131409"/>
                  </a:lnTo>
                  <a:lnTo>
                    <a:pt x="22073" y="132060"/>
                  </a:lnTo>
                  <a:lnTo>
                    <a:pt x="22851" y="132712"/>
                  </a:lnTo>
                  <a:lnTo>
                    <a:pt x="23647" y="133363"/>
                  </a:lnTo>
                  <a:lnTo>
                    <a:pt x="24444" y="134006"/>
                  </a:lnTo>
                  <a:lnTo>
                    <a:pt x="25249" y="134648"/>
                  </a:lnTo>
                  <a:lnTo>
                    <a:pt x="26878" y="135933"/>
                  </a:lnTo>
                  <a:lnTo>
                    <a:pt x="28525" y="137209"/>
                  </a:lnTo>
                  <a:lnTo>
                    <a:pt x="30199" y="138476"/>
                  </a:lnTo>
                  <a:lnTo>
                    <a:pt x="31882" y="139734"/>
                  </a:lnTo>
                  <a:lnTo>
                    <a:pt x="33584" y="140992"/>
                  </a:lnTo>
                  <a:lnTo>
                    <a:pt x="35294" y="142241"/>
                  </a:lnTo>
                  <a:lnTo>
                    <a:pt x="35294" y="142241"/>
                  </a:lnTo>
                  <a:lnTo>
                    <a:pt x="33584" y="143490"/>
                  </a:lnTo>
                  <a:lnTo>
                    <a:pt x="31882" y="144747"/>
                  </a:lnTo>
                  <a:lnTo>
                    <a:pt x="30199" y="146005"/>
                  </a:lnTo>
                  <a:lnTo>
                    <a:pt x="28525" y="147272"/>
                  </a:lnTo>
                  <a:lnTo>
                    <a:pt x="26878" y="148548"/>
                  </a:lnTo>
                  <a:lnTo>
                    <a:pt x="25249" y="149824"/>
                  </a:lnTo>
                  <a:lnTo>
                    <a:pt x="24444" y="150476"/>
                  </a:lnTo>
                  <a:lnTo>
                    <a:pt x="23647" y="151118"/>
                  </a:lnTo>
                  <a:lnTo>
                    <a:pt x="22851" y="151770"/>
                  </a:lnTo>
                  <a:lnTo>
                    <a:pt x="22073" y="152412"/>
                  </a:lnTo>
                  <a:lnTo>
                    <a:pt x="21294" y="153073"/>
                  </a:lnTo>
                  <a:lnTo>
                    <a:pt x="20525" y="153725"/>
                  </a:lnTo>
                  <a:lnTo>
                    <a:pt x="19765" y="154385"/>
                  </a:lnTo>
                  <a:lnTo>
                    <a:pt x="19014" y="155046"/>
                  </a:lnTo>
                  <a:lnTo>
                    <a:pt x="18272" y="155706"/>
                  </a:lnTo>
                  <a:lnTo>
                    <a:pt x="17539" y="156367"/>
                  </a:lnTo>
                  <a:lnTo>
                    <a:pt x="16815" y="157037"/>
                  </a:lnTo>
                  <a:lnTo>
                    <a:pt x="16100" y="157706"/>
                  </a:lnTo>
                  <a:lnTo>
                    <a:pt x="15394" y="158385"/>
                  </a:lnTo>
                  <a:lnTo>
                    <a:pt x="14697" y="159064"/>
                  </a:lnTo>
                  <a:lnTo>
                    <a:pt x="14019" y="159742"/>
                  </a:lnTo>
                  <a:lnTo>
                    <a:pt x="13349" y="160430"/>
                  </a:lnTo>
                  <a:lnTo>
                    <a:pt x="12697" y="161109"/>
                  </a:lnTo>
                  <a:lnTo>
                    <a:pt x="12046" y="161806"/>
                  </a:lnTo>
                  <a:lnTo>
                    <a:pt x="11412" y="162494"/>
                  </a:lnTo>
                  <a:lnTo>
                    <a:pt x="10797" y="163190"/>
                  </a:lnTo>
                  <a:lnTo>
                    <a:pt x="10191" y="163896"/>
                  </a:lnTo>
                  <a:lnTo>
                    <a:pt x="9593" y="164602"/>
                  </a:lnTo>
                  <a:lnTo>
                    <a:pt x="9023" y="165308"/>
                  </a:lnTo>
                  <a:lnTo>
                    <a:pt x="8453" y="166014"/>
                  </a:lnTo>
                  <a:lnTo>
                    <a:pt x="7910" y="166738"/>
                  </a:lnTo>
                  <a:lnTo>
                    <a:pt x="7376" y="167453"/>
                  </a:lnTo>
                  <a:lnTo>
                    <a:pt x="6851" y="168177"/>
                  </a:lnTo>
                  <a:lnTo>
                    <a:pt x="6354" y="168901"/>
                  </a:lnTo>
                  <a:lnTo>
                    <a:pt x="5865" y="169634"/>
                  </a:lnTo>
                  <a:lnTo>
                    <a:pt x="5394" y="170367"/>
                  </a:lnTo>
                  <a:lnTo>
                    <a:pt x="4942" y="171109"/>
                  </a:lnTo>
                  <a:lnTo>
                    <a:pt x="4508" y="171860"/>
                  </a:lnTo>
                  <a:lnTo>
                    <a:pt x="4091" y="172602"/>
                  </a:lnTo>
                  <a:lnTo>
                    <a:pt x="3693" y="173362"/>
                  </a:lnTo>
                  <a:lnTo>
                    <a:pt x="3313" y="174113"/>
                  </a:lnTo>
                  <a:lnTo>
                    <a:pt x="2951" y="174882"/>
                  </a:lnTo>
                  <a:lnTo>
                    <a:pt x="2607" y="175642"/>
                  </a:lnTo>
                  <a:lnTo>
                    <a:pt x="2281" y="176421"/>
                  </a:lnTo>
                  <a:lnTo>
                    <a:pt x="1974" y="177199"/>
                  </a:lnTo>
                  <a:lnTo>
                    <a:pt x="1693" y="177977"/>
                  </a:lnTo>
                  <a:lnTo>
                    <a:pt x="1431" y="178765"/>
                  </a:lnTo>
                  <a:lnTo>
                    <a:pt x="1304" y="179163"/>
                  </a:lnTo>
                  <a:lnTo>
                    <a:pt x="1186" y="179561"/>
                  </a:lnTo>
                  <a:lnTo>
                    <a:pt x="1078" y="179959"/>
                  </a:lnTo>
                  <a:lnTo>
                    <a:pt x="969" y="180357"/>
                  </a:lnTo>
                  <a:lnTo>
                    <a:pt x="870" y="180755"/>
                  </a:lnTo>
                  <a:lnTo>
                    <a:pt x="770" y="181163"/>
                  </a:lnTo>
                  <a:lnTo>
                    <a:pt x="680" y="181561"/>
                  </a:lnTo>
                  <a:lnTo>
                    <a:pt x="589" y="181968"/>
                  </a:lnTo>
                  <a:lnTo>
                    <a:pt x="517" y="182375"/>
                  </a:lnTo>
                  <a:lnTo>
                    <a:pt x="435" y="182782"/>
                  </a:lnTo>
                  <a:lnTo>
                    <a:pt x="372" y="183190"/>
                  </a:lnTo>
                  <a:lnTo>
                    <a:pt x="309" y="183597"/>
                  </a:lnTo>
                  <a:lnTo>
                    <a:pt x="254" y="184013"/>
                  </a:lnTo>
                  <a:lnTo>
                    <a:pt x="200" y="184420"/>
                  </a:lnTo>
                  <a:lnTo>
                    <a:pt x="155" y="184837"/>
                  </a:lnTo>
                  <a:lnTo>
                    <a:pt x="110" y="185253"/>
                  </a:lnTo>
                  <a:lnTo>
                    <a:pt x="82" y="185669"/>
                  </a:lnTo>
                  <a:lnTo>
                    <a:pt x="55" y="186095"/>
                  </a:lnTo>
                  <a:lnTo>
                    <a:pt x="28" y="186511"/>
                  </a:lnTo>
                  <a:lnTo>
                    <a:pt x="19" y="186936"/>
                  </a:lnTo>
                  <a:lnTo>
                    <a:pt x="10" y="187352"/>
                  </a:lnTo>
                  <a:lnTo>
                    <a:pt x="1" y="187778"/>
                  </a:lnTo>
                  <a:lnTo>
                    <a:pt x="1" y="187778"/>
                  </a:lnTo>
                  <a:lnTo>
                    <a:pt x="10" y="188067"/>
                  </a:lnTo>
                  <a:lnTo>
                    <a:pt x="28" y="188357"/>
                  </a:lnTo>
                  <a:lnTo>
                    <a:pt x="64" y="188638"/>
                  </a:lnTo>
                  <a:lnTo>
                    <a:pt x="119" y="188909"/>
                  </a:lnTo>
                  <a:lnTo>
                    <a:pt x="182" y="189180"/>
                  </a:lnTo>
                  <a:lnTo>
                    <a:pt x="254" y="189452"/>
                  </a:lnTo>
                  <a:lnTo>
                    <a:pt x="345" y="189714"/>
                  </a:lnTo>
                  <a:lnTo>
                    <a:pt x="444" y="189968"/>
                  </a:lnTo>
                  <a:lnTo>
                    <a:pt x="553" y="190212"/>
                  </a:lnTo>
                  <a:lnTo>
                    <a:pt x="680" y="190456"/>
                  </a:lnTo>
                  <a:lnTo>
                    <a:pt x="815" y="190692"/>
                  </a:lnTo>
                  <a:lnTo>
                    <a:pt x="960" y="190918"/>
                  </a:lnTo>
                  <a:lnTo>
                    <a:pt x="1123" y="191144"/>
                  </a:lnTo>
                  <a:lnTo>
                    <a:pt x="1286" y="191352"/>
                  </a:lnTo>
                  <a:lnTo>
                    <a:pt x="1467" y="191561"/>
                  </a:lnTo>
                  <a:lnTo>
                    <a:pt x="1648" y="191751"/>
                  </a:lnTo>
                  <a:lnTo>
                    <a:pt x="1847" y="191941"/>
                  </a:lnTo>
                  <a:lnTo>
                    <a:pt x="2046" y="192113"/>
                  </a:lnTo>
                  <a:lnTo>
                    <a:pt x="2263" y="192284"/>
                  </a:lnTo>
                  <a:lnTo>
                    <a:pt x="2481" y="192438"/>
                  </a:lnTo>
                  <a:lnTo>
                    <a:pt x="2707" y="192583"/>
                  </a:lnTo>
                  <a:lnTo>
                    <a:pt x="2942" y="192719"/>
                  </a:lnTo>
                  <a:lnTo>
                    <a:pt x="3186" y="192846"/>
                  </a:lnTo>
                  <a:lnTo>
                    <a:pt x="3431" y="192954"/>
                  </a:lnTo>
                  <a:lnTo>
                    <a:pt x="3693" y="193054"/>
                  </a:lnTo>
                  <a:lnTo>
                    <a:pt x="3947" y="193144"/>
                  </a:lnTo>
                  <a:lnTo>
                    <a:pt x="4218" y="193217"/>
                  </a:lnTo>
                  <a:lnTo>
                    <a:pt x="4489" y="193280"/>
                  </a:lnTo>
                  <a:lnTo>
                    <a:pt x="4770" y="193334"/>
                  </a:lnTo>
                  <a:lnTo>
                    <a:pt x="5051" y="193370"/>
                  </a:lnTo>
                  <a:lnTo>
                    <a:pt x="5331" y="193389"/>
                  </a:lnTo>
                  <a:lnTo>
                    <a:pt x="5621" y="193398"/>
                  </a:lnTo>
                  <a:lnTo>
                    <a:pt x="5621" y="193398"/>
                  </a:lnTo>
                  <a:lnTo>
                    <a:pt x="5910" y="193389"/>
                  </a:lnTo>
                  <a:lnTo>
                    <a:pt x="6200" y="193370"/>
                  </a:lnTo>
                  <a:lnTo>
                    <a:pt x="6480" y="193334"/>
                  </a:lnTo>
                  <a:lnTo>
                    <a:pt x="6752" y="193280"/>
                  </a:lnTo>
                  <a:lnTo>
                    <a:pt x="7023" y="193217"/>
                  </a:lnTo>
                  <a:lnTo>
                    <a:pt x="7295" y="193144"/>
                  </a:lnTo>
                  <a:lnTo>
                    <a:pt x="7557" y="193054"/>
                  </a:lnTo>
                  <a:lnTo>
                    <a:pt x="7811" y="192954"/>
                  </a:lnTo>
                  <a:lnTo>
                    <a:pt x="8055" y="192846"/>
                  </a:lnTo>
                  <a:lnTo>
                    <a:pt x="8299" y="192719"/>
                  </a:lnTo>
                  <a:lnTo>
                    <a:pt x="8535" y="192583"/>
                  </a:lnTo>
                  <a:lnTo>
                    <a:pt x="8761" y="192438"/>
                  </a:lnTo>
                  <a:lnTo>
                    <a:pt x="8987" y="192284"/>
                  </a:lnTo>
                  <a:lnTo>
                    <a:pt x="9195" y="192113"/>
                  </a:lnTo>
                  <a:lnTo>
                    <a:pt x="9403" y="191941"/>
                  </a:lnTo>
                  <a:lnTo>
                    <a:pt x="9593" y="191751"/>
                  </a:lnTo>
                  <a:lnTo>
                    <a:pt x="9783" y="191561"/>
                  </a:lnTo>
                  <a:lnTo>
                    <a:pt x="9955" y="191352"/>
                  </a:lnTo>
                  <a:lnTo>
                    <a:pt x="10127" y="191144"/>
                  </a:lnTo>
                  <a:lnTo>
                    <a:pt x="10281" y="190918"/>
                  </a:lnTo>
                  <a:lnTo>
                    <a:pt x="10426" y="190692"/>
                  </a:lnTo>
                  <a:lnTo>
                    <a:pt x="10562" y="190456"/>
                  </a:lnTo>
                  <a:lnTo>
                    <a:pt x="10688" y="190212"/>
                  </a:lnTo>
                  <a:lnTo>
                    <a:pt x="10797" y="189968"/>
                  </a:lnTo>
                  <a:lnTo>
                    <a:pt x="10906" y="189714"/>
                  </a:lnTo>
                  <a:lnTo>
                    <a:pt x="10987" y="189452"/>
                  </a:lnTo>
                  <a:lnTo>
                    <a:pt x="11068" y="189180"/>
                  </a:lnTo>
                  <a:lnTo>
                    <a:pt x="11132" y="188909"/>
                  </a:lnTo>
                  <a:lnTo>
                    <a:pt x="11177" y="188638"/>
                  </a:lnTo>
                  <a:lnTo>
                    <a:pt x="11213" y="188357"/>
                  </a:lnTo>
                  <a:lnTo>
                    <a:pt x="11231" y="188067"/>
                  </a:lnTo>
                  <a:lnTo>
                    <a:pt x="11240" y="187778"/>
                  </a:lnTo>
                  <a:lnTo>
                    <a:pt x="11240" y="187778"/>
                  </a:lnTo>
                  <a:lnTo>
                    <a:pt x="11249" y="187452"/>
                  </a:lnTo>
                  <a:lnTo>
                    <a:pt x="11259" y="187126"/>
                  </a:lnTo>
                  <a:lnTo>
                    <a:pt x="11268" y="186800"/>
                  </a:lnTo>
                  <a:lnTo>
                    <a:pt x="11295" y="186475"/>
                  </a:lnTo>
                  <a:lnTo>
                    <a:pt x="11322" y="186149"/>
                  </a:lnTo>
                  <a:lnTo>
                    <a:pt x="11358" y="185823"/>
                  </a:lnTo>
                  <a:lnTo>
                    <a:pt x="11394" y="185497"/>
                  </a:lnTo>
                  <a:lnTo>
                    <a:pt x="11440" y="185172"/>
                  </a:lnTo>
                  <a:lnTo>
                    <a:pt x="11494" y="184846"/>
                  </a:lnTo>
                  <a:lnTo>
                    <a:pt x="11557" y="184520"/>
                  </a:lnTo>
                  <a:lnTo>
                    <a:pt x="11620" y="184203"/>
                  </a:lnTo>
                  <a:lnTo>
                    <a:pt x="11693" y="183877"/>
                  </a:lnTo>
                  <a:lnTo>
                    <a:pt x="11765" y="183552"/>
                  </a:lnTo>
                  <a:lnTo>
                    <a:pt x="11847" y="183235"/>
                  </a:lnTo>
                  <a:lnTo>
                    <a:pt x="11937" y="182909"/>
                  </a:lnTo>
                  <a:lnTo>
                    <a:pt x="12028" y="182583"/>
                  </a:lnTo>
                  <a:lnTo>
                    <a:pt x="12227" y="181941"/>
                  </a:lnTo>
                  <a:lnTo>
                    <a:pt x="12453" y="181298"/>
                  </a:lnTo>
                  <a:lnTo>
                    <a:pt x="12706" y="180665"/>
                  </a:lnTo>
                  <a:lnTo>
                    <a:pt x="12969" y="180022"/>
                  </a:lnTo>
                  <a:lnTo>
                    <a:pt x="13258" y="179380"/>
                  </a:lnTo>
                  <a:lnTo>
                    <a:pt x="13566" y="178746"/>
                  </a:lnTo>
                  <a:lnTo>
                    <a:pt x="13901" y="178113"/>
                  </a:lnTo>
                  <a:lnTo>
                    <a:pt x="14245" y="177479"/>
                  </a:lnTo>
                  <a:lnTo>
                    <a:pt x="75537" y="177479"/>
                  </a:lnTo>
                  <a:lnTo>
                    <a:pt x="75537" y="177479"/>
                  </a:lnTo>
                  <a:lnTo>
                    <a:pt x="75890" y="178113"/>
                  </a:lnTo>
                  <a:lnTo>
                    <a:pt x="76216" y="178746"/>
                  </a:lnTo>
                  <a:lnTo>
                    <a:pt x="76532" y="179380"/>
                  </a:lnTo>
                  <a:lnTo>
                    <a:pt x="76813" y="180022"/>
                  </a:lnTo>
                  <a:lnTo>
                    <a:pt x="77084" y="180665"/>
                  </a:lnTo>
                  <a:lnTo>
                    <a:pt x="77329" y="181298"/>
                  </a:lnTo>
                  <a:lnTo>
                    <a:pt x="77555" y="181941"/>
                  </a:lnTo>
                  <a:lnTo>
                    <a:pt x="77763" y="182583"/>
                  </a:lnTo>
                  <a:lnTo>
                    <a:pt x="77854" y="182909"/>
                  </a:lnTo>
                  <a:lnTo>
                    <a:pt x="77944" y="183235"/>
                  </a:lnTo>
                  <a:lnTo>
                    <a:pt x="78026" y="183552"/>
                  </a:lnTo>
                  <a:lnTo>
                    <a:pt x="78098" y="183877"/>
                  </a:lnTo>
                  <a:lnTo>
                    <a:pt x="78170" y="184203"/>
                  </a:lnTo>
                  <a:lnTo>
                    <a:pt x="78234" y="184520"/>
                  </a:lnTo>
                  <a:lnTo>
                    <a:pt x="78288" y="184846"/>
                  </a:lnTo>
                  <a:lnTo>
                    <a:pt x="78342" y="185172"/>
                  </a:lnTo>
                  <a:lnTo>
                    <a:pt x="78388" y="185497"/>
                  </a:lnTo>
                  <a:lnTo>
                    <a:pt x="78433" y="185823"/>
                  </a:lnTo>
                  <a:lnTo>
                    <a:pt x="78469" y="186149"/>
                  </a:lnTo>
                  <a:lnTo>
                    <a:pt x="78496" y="186475"/>
                  </a:lnTo>
                  <a:lnTo>
                    <a:pt x="78514" y="186800"/>
                  </a:lnTo>
                  <a:lnTo>
                    <a:pt x="78532" y="187126"/>
                  </a:lnTo>
                  <a:lnTo>
                    <a:pt x="78541" y="187452"/>
                  </a:lnTo>
                  <a:lnTo>
                    <a:pt x="78541" y="187778"/>
                  </a:lnTo>
                  <a:lnTo>
                    <a:pt x="78541" y="187778"/>
                  </a:lnTo>
                  <a:lnTo>
                    <a:pt x="78551" y="188067"/>
                  </a:lnTo>
                  <a:lnTo>
                    <a:pt x="78578" y="188357"/>
                  </a:lnTo>
                  <a:lnTo>
                    <a:pt x="78614" y="188638"/>
                  </a:lnTo>
                  <a:lnTo>
                    <a:pt x="78659" y="188909"/>
                  </a:lnTo>
                  <a:lnTo>
                    <a:pt x="78722" y="189180"/>
                  </a:lnTo>
                  <a:lnTo>
                    <a:pt x="78795" y="189452"/>
                  </a:lnTo>
                  <a:lnTo>
                    <a:pt x="78885" y="189714"/>
                  </a:lnTo>
                  <a:lnTo>
                    <a:pt x="78985" y="189968"/>
                  </a:lnTo>
                  <a:lnTo>
                    <a:pt x="79103" y="190212"/>
                  </a:lnTo>
                  <a:lnTo>
                    <a:pt x="79220" y="190456"/>
                  </a:lnTo>
                  <a:lnTo>
                    <a:pt x="79356" y="190692"/>
                  </a:lnTo>
                  <a:lnTo>
                    <a:pt x="79501" y="190918"/>
                  </a:lnTo>
                  <a:lnTo>
                    <a:pt x="79664" y="191144"/>
                  </a:lnTo>
                  <a:lnTo>
                    <a:pt x="79826" y="191352"/>
                  </a:lnTo>
                  <a:lnTo>
                    <a:pt x="80007" y="191561"/>
                  </a:lnTo>
                  <a:lnTo>
                    <a:pt x="80188" y="191751"/>
                  </a:lnTo>
                  <a:lnTo>
                    <a:pt x="80388" y="191941"/>
                  </a:lnTo>
                  <a:lnTo>
                    <a:pt x="80587" y="192113"/>
                  </a:lnTo>
                  <a:lnTo>
                    <a:pt x="80804" y="192284"/>
                  </a:lnTo>
                  <a:lnTo>
                    <a:pt x="81021" y="192438"/>
                  </a:lnTo>
                  <a:lnTo>
                    <a:pt x="81247" y="192583"/>
                  </a:lnTo>
                  <a:lnTo>
                    <a:pt x="81483" y="192719"/>
                  </a:lnTo>
                  <a:lnTo>
                    <a:pt x="81727" y="192846"/>
                  </a:lnTo>
                  <a:lnTo>
                    <a:pt x="81980" y="192954"/>
                  </a:lnTo>
                  <a:lnTo>
                    <a:pt x="82234" y="193054"/>
                  </a:lnTo>
                  <a:lnTo>
                    <a:pt x="82496" y="193144"/>
                  </a:lnTo>
                  <a:lnTo>
                    <a:pt x="82759" y="193217"/>
                  </a:lnTo>
                  <a:lnTo>
                    <a:pt x="83030" y="193280"/>
                  </a:lnTo>
                  <a:lnTo>
                    <a:pt x="83311" y="193334"/>
                  </a:lnTo>
                  <a:lnTo>
                    <a:pt x="83591" y="193370"/>
                  </a:lnTo>
                  <a:lnTo>
                    <a:pt x="83872" y="193389"/>
                  </a:lnTo>
                  <a:lnTo>
                    <a:pt x="84161" y="193398"/>
                  </a:lnTo>
                  <a:lnTo>
                    <a:pt x="84161" y="193398"/>
                  </a:lnTo>
                  <a:lnTo>
                    <a:pt x="84451" y="193389"/>
                  </a:lnTo>
                  <a:lnTo>
                    <a:pt x="84740" y="193370"/>
                  </a:lnTo>
                  <a:lnTo>
                    <a:pt x="85021" y="193334"/>
                  </a:lnTo>
                  <a:lnTo>
                    <a:pt x="85292" y="193280"/>
                  </a:lnTo>
                  <a:lnTo>
                    <a:pt x="85573" y="193217"/>
                  </a:lnTo>
                  <a:lnTo>
                    <a:pt x="85835" y="193144"/>
                  </a:lnTo>
                  <a:lnTo>
                    <a:pt x="86098" y="193054"/>
                  </a:lnTo>
                  <a:lnTo>
                    <a:pt x="86351" y="192954"/>
                  </a:lnTo>
                  <a:lnTo>
                    <a:pt x="86605" y="192846"/>
                  </a:lnTo>
                  <a:lnTo>
                    <a:pt x="86840" y="192719"/>
                  </a:lnTo>
                  <a:lnTo>
                    <a:pt x="87075" y="192583"/>
                  </a:lnTo>
                  <a:lnTo>
                    <a:pt x="87310" y="192438"/>
                  </a:lnTo>
                  <a:lnTo>
                    <a:pt x="87528" y="192284"/>
                  </a:lnTo>
                  <a:lnTo>
                    <a:pt x="87736" y="192113"/>
                  </a:lnTo>
                  <a:lnTo>
                    <a:pt x="87944" y="191941"/>
                  </a:lnTo>
                  <a:lnTo>
                    <a:pt x="88143" y="191751"/>
                  </a:lnTo>
                  <a:lnTo>
                    <a:pt x="88324" y="191561"/>
                  </a:lnTo>
                  <a:lnTo>
                    <a:pt x="88505" y="191352"/>
                  </a:lnTo>
                  <a:lnTo>
                    <a:pt x="88668" y="191144"/>
                  </a:lnTo>
                  <a:lnTo>
                    <a:pt x="88822" y="190918"/>
                  </a:lnTo>
                  <a:lnTo>
                    <a:pt x="88976" y="190692"/>
                  </a:lnTo>
                  <a:lnTo>
                    <a:pt x="89111" y="190456"/>
                  </a:lnTo>
                  <a:lnTo>
                    <a:pt x="89229" y="190212"/>
                  </a:lnTo>
                  <a:lnTo>
                    <a:pt x="89347" y="189968"/>
                  </a:lnTo>
                  <a:lnTo>
                    <a:pt x="89446" y="189714"/>
                  </a:lnTo>
                  <a:lnTo>
                    <a:pt x="89537" y="189452"/>
                  </a:lnTo>
                  <a:lnTo>
                    <a:pt x="89609" y="189180"/>
                  </a:lnTo>
                  <a:lnTo>
                    <a:pt x="89672" y="188909"/>
                  </a:lnTo>
                  <a:lnTo>
                    <a:pt x="89718" y="188638"/>
                  </a:lnTo>
                  <a:lnTo>
                    <a:pt x="89754" y="188357"/>
                  </a:lnTo>
                  <a:lnTo>
                    <a:pt x="89781" y="188067"/>
                  </a:lnTo>
                  <a:lnTo>
                    <a:pt x="89781" y="187778"/>
                  </a:lnTo>
                  <a:lnTo>
                    <a:pt x="89781" y="187778"/>
                  </a:lnTo>
                  <a:lnTo>
                    <a:pt x="89781" y="187352"/>
                  </a:lnTo>
                  <a:lnTo>
                    <a:pt x="89772" y="186936"/>
                  </a:lnTo>
                  <a:lnTo>
                    <a:pt x="89754" y="186511"/>
                  </a:lnTo>
                  <a:lnTo>
                    <a:pt x="89736" y="186095"/>
                  </a:lnTo>
                  <a:lnTo>
                    <a:pt x="89709" y="185669"/>
                  </a:lnTo>
                  <a:lnTo>
                    <a:pt x="89672" y="185253"/>
                  </a:lnTo>
                  <a:lnTo>
                    <a:pt x="89636" y="184837"/>
                  </a:lnTo>
                  <a:lnTo>
                    <a:pt x="89591" y="184420"/>
                  </a:lnTo>
                  <a:lnTo>
                    <a:pt x="89537" y="184013"/>
                  </a:lnTo>
                  <a:lnTo>
                    <a:pt x="89482" y="183597"/>
                  </a:lnTo>
                  <a:lnTo>
                    <a:pt x="89419" y="183190"/>
                  </a:lnTo>
                  <a:lnTo>
                    <a:pt x="89347" y="182782"/>
                  </a:lnTo>
                  <a:lnTo>
                    <a:pt x="89274" y="182375"/>
                  </a:lnTo>
                  <a:lnTo>
                    <a:pt x="89193" y="181968"/>
                  </a:lnTo>
                  <a:lnTo>
                    <a:pt x="89111" y="181561"/>
                  </a:lnTo>
                  <a:lnTo>
                    <a:pt x="89021" y="181154"/>
                  </a:lnTo>
                  <a:lnTo>
                    <a:pt x="88921" y="180755"/>
                  </a:lnTo>
                  <a:lnTo>
                    <a:pt x="88822" y="180357"/>
                  </a:lnTo>
                  <a:lnTo>
                    <a:pt x="88713" y="179959"/>
                  </a:lnTo>
                  <a:lnTo>
                    <a:pt x="88595" y="179561"/>
                  </a:lnTo>
                  <a:lnTo>
                    <a:pt x="88478" y="179163"/>
                  </a:lnTo>
                  <a:lnTo>
                    <a:pt x="88360" y="178765"/>
                  </a:lnTo>
                  <a:lnTo>
                    <a:pt x="88098" y="177977"/>
                  </a:lnTo>
                  <a:lnTo>
                    <a:pt x="87808" y="177199"/>
                  </a:lnTo>
                  <a:lnTo>
                    <a:pt x="87510" y="176421"/>
                  </a:lnTo>
                  <a:lnTo>
                    <a:pt x="87184" y="175642"/>
                  </a:lnTo>
                  <a:lnTo>
                    <a:pt x="86840" y="174882"/>
                  </a:lnTo>
                  <a:lnTo>
                    <a:pt x="86478" y="174113"/>
                  </a:lnTo>
                  <a:lnTo>
                    <a:pt x="86098" y="173353"/>
                  </a:lnTo>
                  <a:lnTo>
                    <a:pt x="85700" y="172602"/>
                  </a:lnTo>
                  <a:lnTo>
                    <a:pt x="85283" y="171851"/>
                  </a:lnTo>
                  <a:lnTo>
                    <a:pt x="84849" y="171109"/>
                  </a:lnTo>
                  <a:lnTo>
                    <a:pt x="84396" y="170367"/>
                  </a:lnTo>
                  <a:lnTo>
                    <a:pt x="83926" y="169634"/>
                  </a:lnTo>
                  <a:lnTo>
                    <a:pt x="83437" y="168901"/>
                  </a:lnTo>
                  <a:lnTo>
                    <a:pt x="82930" y="168177"/>
                  </a:lnTo>
                  <a:lnTo>
                    <a:pt x="82415" y="167453"/>
                  </a:lnTo>
                  <a:lnTo>
                    <a:pt x="81881" y="166729"/>
                  </a:lnTo>
                  <a:lnTo>
                    <a:pt x="81338" y="166014"/>
                  </a:lnTo>
                  <a:lnTo>
                    <a:pt x="80768" y="165308"/>
                  </a:lnTo>
                  <a:lnTo>
                    <a:pt x="80188" y="164593"/>
                  </a:lnTo>
                  <a:lnTo>
                    <a:pt x="79600" y="163896"/>
                  </a:lnTo>
                  <a:lnTo>
                    <a:pt x="78994" y="163190"/>
                  </a:lnTo>
                  <a:lnTo>
                    <a:pt x="78370" y="162494"/>
                  </a:lnTo>
                  <a:lnTo>
                    <a:pt x="77736" y="161806"/>
                  </a:lnTo>
                  <a:lnTo>
                    <a:pt x="77094" y="161109"/>
                  </a:lnTo>
                  <a:lnTo>
                    <a:pt x="76442" y="160421"/>
                  </a:lnTo>
                  <a:lnTo>
                    <a:pt x="75772" y="159742"/>
                  </a:lnTo>
                  <a:lnTo>
                    <a:pt x="75085" y="159064"/>
                  </a:lnTo>
                  <a:lnTo>
                    <a:pt x="74397" y="158385"/>
                  </a:lnTo>
                  <a:lnTo>
                    <a:pt x="73691" y="157706"/>
                  </a:lnTo>
                  <a:lnTo>
                    <a:pt x="72976" y="157037"/>
                  </a:lnTo>
                  <a:lnTo>
                    <a:pt x="72252" y="156367"/>
                  </a:lnTo>
                  <a:lnTo>
                    <a:pt x="71519" y="155706"/>
                  </a:lnTo>
                  <a:lnTo>
                    <a:pt x="70777" y="155037"/>
                  </a:lnTo>
                  <a:lnTo>
                    <a:pt x="70026" y="154376"/>
                  </a:lnTo>
                  <a:lnTo>
                    <a:pt x="69266" y="153725"/>
                  </a:lnTo>
                  <a:lnTo>
                    <a:pt x="68497" y="153064"/>
                  </a:lnTo>
                  <a:lnTo>
                    <a:pt x="67718" y="152412"/>
                  </a:lnTo>
                  <a:lnTo>
                    <a:pt x="66931" y="151761"/>
                  </a:lnTo>
                  <a:lnTo>
                    <a:pt x="66144" y="151118"/>
                  </a:lnTo>
                  <a:lnTo>
                    <a:pt x="65347" y="150467"/>
                  </a:lnTo>
                  <a:lnTo>
                    <a:pt x="64542" y="149824"/>
                  </a:lnTo>
                  <a:lnTo>
                    <a:pt x="62913" y="148548"/>
                  </a:lnTo>
                  <a:lnTo>
                    <a:pt x="61257" y="147272"/>
                  </a:lnTo>
                  <a:lnTo>
                    <a:pt x="59592" y="146005"/>
                  </a:lnTo>
                  <a:lnTo>
                    <a:pt x="57909" y="144747"/>
                  </a:lnTo>
                  <a:lnTo>
                    <a:pt x="56207" y="143490"/>
                  </a:lnTo>
                  <a:lnTo>
                    <a:pt x="54497" y="142241"/>
                  </a:lnTo>
                  <a:lnTo>
                    <a:pt x="54497" y="142241"/>
                  </a:lnTo>
                  <a:lnTo>
                    <a:pt x="56207" y="140992"/>
                  </a:lnTo>
                  <a:lnTo>
                    <a:pt x="57909" y="139734"/>
                  </a:lnTo>
                  <a:lnTo>
                    <a:pt x="59592" y="138476"/>
                  </a:lnTo>
                  <a:lnTo>
                    <a:pt x="61257" y="137209"/>
                  </a:lnTo>
                  <a:lnTo>
                    <a:pt x="62913" y="135933"/>
                  </a:lnTo>
                  <a:lnTo>
                    <a:pt x="64542" y="134648"/>
                  </a:lnTo>
                  <a:lnTo>
                    <a:pt x="65347" y="134006"/>
                  </a:lnTo>
                  <a:lnTo>
                    <a:pt x="66144" y="133363"/>
                  </a:lnTo>
                  <a:lnTo>
                    <a:pt x="66931" y="132712"/>
                  </a:lnTo>
                  <a:lnTo>
                    <a:pt x="67718" y="132060"/>
                  </a:lnTo>
                  <a:lnTo>
                    <a:pt x="68497" y="131409"/>
                  </a:lnTo>
                  <a:lnTo>
                    <a:pt x="69266" y="130757"/>
                  </a:lnTo>
                  <a:lnTo>
                    <a:pt x="70026" y="130096"/>
                  </a:lnTo>
                  <a:lnTo>
                    <a:pt x="70777" y="129436"/>
                  </a:lnTo>
                  <a:lnTo>
                    <a:pt x="71519" y="128775"/>
                  </a:lnTo>
                  <a:lnTo>
                    <a:pt x="72252" y="128105"/>
                  </a:lnTo>
                  <a:lnTo>
                    <a:pt x="72976" y="127436"/>
                  </a:lnTo>
                  <a:lnTo>
                    <a:pt x="73691" y="126766"/>
                  </a:lnTo>
                  <a:lnTo>
                    <a:pt x="74397" y="126087"/>
                  </a:lnTo>
                  <a:lnTo>
                    <a:pt x="75085" y="125418"/>
                  </a:lnTo>
                  <a:lnTo>
                    <a:pt x="75772" y="124730"/>
                  </a:lnTo>
                  <a:lnTo>
                    <a:pt x="76442" y="124051"/>
                  </a:lnTo>
                  <a:lnTo>
                    <a:pt x="77094" y="123364"/>
                  </a:lnTo>
                  <a:lnTo>
                    <a:pt x="77736" y="122676"/>
                  </a:lnTo>
                  <a:lnTo>
                    <a:pt x="78370" y="121979"/>
                  </a:lnTo>
                  <a:lnTo>
                    <a:pt x="78994" y="121282"/>
                  </a:lnTo>
                  <a:lnTo>
                    <a:pt x="79600" y="120585"/>
                  </a:lnTo>
                  <a:lnTo>
                    <a:pt x="80188" y="119879"/>
                  </a:lnTo>
                  <a:lnTo>
                    <a:pt x="80768" y="119174"/>
                  </a:lnTo>
                  <a:lnTo>
                    <a:pt x="81338" y="118459"/>
                  </a:lnTo>
                  <a:lnTo>
                    <a:pt x="81881" y="117744"/>
                  </a:lnTo>
                  <a:lnTo>
                    <a:pt x="82415" y="117020"/>
                  </a:lnTo>
                  <a:lnTo>
                    <a:pt x="82930" y="116296"/>
                  </a:lnTo>
                  <a:lnTo>
                    <a:pt x="83437" y="115572"/>
                  </a:lnTo>
                  <a:lnTo>
                    <a:pt x="83926" y="114839"/>
                  </a:lnTo>
                  <a:lnTo>
                    <a:pt x="84396" y="114106"/>
                  </a:lnTo>
                  <a:lnTo>
                    <a:pt x="84849" y="113364"/>
                  </a:lnTo>
                  <a:lnTo>
                    <a:pt x="85283" y="112622"/>
                  </a:lnTo>
                  <a:lnTo>
                    <a:pt x="85700" y="111871"/>
                  </a:lnTo>
                  <a:lnTo>
                    <a:pt x="86098" y="111120"/>
                  </a:lnTo>
                  <a:lnTo>
                    <a:pt x="86478" y="110359"/>
                  </a:lnTo>
                  <a:lnTo>
                    <a:pt x="86840" y="109599"/>
                  </a:lnTo>
                  <a:lnTo>
                    <a:pt x="87184" y="108830"/>
                  </a:lnTo>
                  <a:lnTo>
                    <a:pt x="87510" y="108061"/>
                  </a:lnTo>
                  <a:lnTo>
                    <a:pt x="87808" y="107283"/>
                  </a:lnTo>
                  <a:lnTo>
                    <a:pt x="88098" y="106495"/>
                  </a:lnTo>
                  <a:lnTo>
                    <a:pt x="88360" y="105708"/>
                  </a:lnTo>
                  <a:lnTo>
                    <a:pt x="88478" y="105319"/>
                  </a:lnTo>
                  <a:lnTo>
                    <a:pt x="88595" y="104921"/>
                  </a:lnTo>
                  <a:lnTo>
                    <a:pt x="88713" y="104523"/>
                  </a:lnTo>
                  <a:lnTo>
                    <a:pt x="88822" y="104124"/>
                  </a:lnTo>
                  <a:lnTo>
                    <a:pt x="88921" y="103717"/>
                  </a:lnTo>
                  <a:lnTo>
                    <a:pt x="89021" y="103319"/>
                  </a:lnTo>
                  <a:lnTo>
                    <a:pt x="89111" y="102912"/>
                  </a:lnTo>
                  <a:lnTo>
                    <a:pt x="89193" y="102514"/>
                  </a:lnTo>
                  <a:lnTo>
                    <a:pt x="89274" y="102106"/>
                  </a:lnTo>
                  <a:lnTo>
                    <a:pt x="89347" y="101699"/>
                  </a:lnTo>
                  <a:lnTo>
                    <a:pt x="89419" y="101292"/>
                  </a:lnTo>
                  <a:lnTo>
                    <a:pt x="89482" y="100876"/>
                  </a:lnTo>
                  <a:lnTo>
                    <a:pt x="89537" y="100468"/>
                  </a:lnTo>
                  <a:lnTo>
                    <a:pt x="89591" y="100052"/>
                  </a:lnTo>
                  <a:lnTo>
                    <a:pt x="89636" y="99636"/>
                  </a:lnTo>
                  <a:lnTo>
                    <a:pt x="89672" y="99220"/>
                  </a:lnTo>
                  <a:lnTo>
                    <a:pt x="89709" y="98803"/>
                  </a:lnTo>
                  <a:lnTo>
                    <a:pt x="89736" y="98387"/>
                  </a:lnTo>
                  <a:lnTo>
                    <a:pt x="89754" y="97971"/>
                  </a:lnTo>
                  <a:lnTo>
                    <a:pt x="89772" y="97545"/>
                  </a:lnTo>
                  <a:lnTo>
                    <a:pt x="89781" y="97120"/>
                  </a:lnTo>
                  <a:lnTo>
                    <a:pt x="89781" y="96695"/>
                  </a:lnTo>
                  <a:lnTo>
                    <a:pt x="89781" y="96695"/>
                  </a:lnTo>
                  <a:lnTo>
                    <a:pt x="89781" y="96269"/>
                  </a:lnTo>
                  <a:lnTo>
                    <a:pt x="89772" y="95853"/>
                  </a:lnTo>
                  <a:lnTo>
                    <a:pt x="89754" y="95428"/>
                  </a:lnTo>
                  <a:lnTo>
                    <a:pt x="89736" y="95011"/>
                  </a:lnTo>
                  <a:lnTo>
                    <a:pt x="89709" y="94586"/>
                  </a:lnTo>
                  <a:lnTo>
                    <a:pt x="89672" y="94170"/>
                  </a:lnTo>
                  <a:lnTo>
                    <a:pt x="89636" y="93754"/>
                  </a:lnTo>
                  <a:lnTo>
                    <a:pt x="89591" y="93346"/>
                  </a:lnTo>
                  <a:lnTo>
                    <a:pt x="89537" y="92930"/>
                  </a:lnTo>
                  <a:lnTo>
                    <a:pt x="89482" y="92514"/>
                  </a:lnTo>
                  <a:lnTo>
                    <a:pt x="89419" y="92107"/>
                  </a:lnTo>
                  <a:lnTo>
                    <a:pt x="89347" y="91699"/>
                  </a:lnTo>
                  <a:lnTo>
                    <a:pt x="89274" y="91292"/>
                  </a:lnTo>
                  <a:lnTo>
                    <a:pt x="89193" y="90885"/>
                  </a:lnTo>
                  <a:lnTo>
                    <a:pt x="89111" y="90478"/>
                  </a:lnTo>
                  <a:lnTo>
                    <a:pt x="89021" y="90080"/>
                  </a:lnTo>
                  <a:lnTo>
                    <a:pt x="88921" y="89672"/>
                  </a:lnTo>
                  <a:lnTo>
                    <a:pt x="88822" y="89274"/>
                  </a:lnTo>
                  <a:lnTo>
                    <a:pt x="88713" y="88876"/>
                  </a:lnTo>
                  <a:lnTo>
                    <a:pt x="88595" y="88478"/>
                  </a:lnTo>
                  <a:lnTo>
                    <a:pt x="88478" y="88080"/>
                  </a:lnTo>
                  <a:lnTo>
                    <a:pt x="88360" y="87681"/>
                  </a:lnTo>
                  <a:lnTo>
                    <a:pt x="88098" y="86894"/>
                  </a:lnTo>
                  <a:lnTo>
                    <a:pt x="87808" y="86116"/>
                  </a:lnTo>
                  <a:lnTo>
                    <a:pt x="87510" y="85338"/>
                  </a:lnTo>
                  <a:lnTo>
                    <a:pt x="87184" y="84568"/>
                  </a:lnTo>
                  <a:lnTo>
                    <a:pt x="86840" y="83799"/>
                  </a:lnTo>
                  <a:lnTo>
                    <a:pt x="86478" y="83039"/>
                  </a:lnTo>
                  <a:lnTo>
                    <a:pt x="86098" y="82279"/>
                  </a:lnTo>
                  <a:lnTo>
                    <a:pt x="85700" y="81528"/>
                  </a:lnTo>
                  <a:lnTo>
                    <a:pt x="85283" y="80777"/>
                  </a:lnTo>
                  <a:lnTo>
                    <a:pt x="84849" y="80035"/>
                  </a:lnTo>
                  <a:lnTo>
                    <a:pt x="84396" y="79293"/>
                  </a:lnTo>
                  <a:lnTo>
                    <a:pt x="83926" y="78560"/>
                  </a:lnTo>
                  <a:lnTo>
                    <a:pt x="83437" y="77827"/>
                  </a:lnTo>
                  <a:lnTo>
                    <a:pt x="82930" y="77093"/>
                  </a:lnTo>
                  <a:lnTo>
                    <a:pt x="82415" y="76370"/>
                  </a:lnTo>
                  <a:lnTo>
                    <a:pt x="81881" y="75655"/>
                  </a:lnTo>
                  <a:lnTo>
                    <a:pt x="81338" y="74940"/>
                  </a:lnTo>
                  <a:lnTo>
                    <a:pt x="80768" y="74225"/>
                  </a:lnTo>
                  <a:lnTo>
                    <a:pt x="80188" y="73519"/>
                  </a:lnTo>
                  <a:lnTo>
                    <a:pt x="79600" y="72813"/>
                  </a:lnTo>
                  <a:lnTo>
                    <a:pt x="78994" y="72116"/>
                  </a:lnTo>
                  <a:lnTo>
                    <a:pt x="78370" y="71419"/>
                  </a:lnTo>
                  <a:lnTo>
                    <a:pt x="77736" y="70723"/>
                  </a:lnTo>
                  <a:lnTo>
                    <a:pt x="77094" y="70035"/>
                  </a:lnTo>
                  <a:lnTo>
                    <a:pt x="76442" y="69347"/>
                  </a:lnTo>
                  <a:lnTo>
                    <a:pt x="75772" y="68659"/>
                  </a:lnTo>
                  <a:lnTo>
                    <a:pt x="75085" y="67981"/>
                  </a:lnTo>
                  <a:lnTo>
                    <a:pt x="74397" y="67302"/>
                  </a:lnTo>
                  <a:lnTo>
                    <a:pt x="73691" y="66632"/>
                  </a:lnTo>
                  <a:lnTo>
                    <a:pt x="72976" y="65963"/>
                  </a:lnTo>
                  <a:lnTo>
                    <a:pt x="72252" y="65293"/>
                  </a:lnTo>
                  <a:lnTo>
                    <a:pt x="71519" y="64623"/>
                  </a:lnTo>
                  <a:lnTo>
                    <a:pt x="70777" y="63963"/>
                  </a:lnTo>
                  <a:lnTo>
                    <a:pt x="70026" y="63302"/>
                  </a:lnTo>
                  <a:lnTo>
                    <a:pt x="69266" y="62641"/>
                  </a:lnTo>
                  <a:lnTo>
                    <a:pt x="68497" y="61990"/>
                  </a:lnTo>
                  <a:lnTo>
                    <a:pt x="67718" y="61338"/>
                  </a:lnTo>
                  <a:lnTo>
                    <a:pt x="66931" y="60687"/>
                  </a:lnTo>
                  <a:lnTo>
                    <a:pt x="66144" y="60035"/>
                  </a:lnTo>
                  <a:lnTo>
                    <a:pt x="65347" y="59393"/>
                  </a:lnTo>
                  <a:lnTo>
                    <a:pt x="64542" y="58750"/>
                  </a:lnTo>
                  <a:lnTo>
                    <a:pt x="62913" y="57465"/>
                  </a:lnTo>
                  <a:lnTo>
                    <a:pt x="61257" y="56189"/>
                  </a:lnTo>
                  <a:lnTo>
                    <a:pt x="59592" y="54922"/>
                  </a:lnTo>
                  <a:lnTo>
                    <a:pt x="57909" y="53664"/>
                  </a:lnTo>
                  <a:lnTo>
                    <a:pt x="56207" y="52406"/>
                  </a:lnTo>
                  <a:lnTo>
                    <a:pt x="54497" y="51158"/>
                  </a:lnTo>
                  <a:lnTo>
                    <a:pt x="54497" y="51158"/>
                  </a:lnTo>
                  <a:lnTo>
                    <a:pt x="56207" y="49909"/>
                  </a:lnTo>
                  <a:lnTo>
                    <a:pt x="57909" y="48651"/>
                  </a:lnTo>
                  <a:lnTo>
                    <a:pt x="59592" y="47393"/>
                  </a:lnTo>
                  <a:lnTo>
                    <a:pt x="61257" y="46126"/>
                  </a:lnTo>
                  <a:lnTo>
                    <a:pt x="62913" y="44850"/>
                  </a:lnTo>
                  <a:lnTo>
                    <a:pt x="64542" y="43565"/>
                  </a:lnTo>
                  <a:lnTo>
                    <a:pt x="65347" y="42923"/>
                  </a:lnTo>
                  <a:lnTo>
                    <a:pt x="66144" y="42280"/>
                  </a:lnTo>
                  <a:lnTo>
                    <a:pt x="66931" y="41629"/>
                  </a:lnTo>
                  <a:lnTo>
                    <a:pt x="67718" y="40977"/>
                  </a:lnTo>
                  <a:lnTo>
                    <a:pt x="68497" y="40325"/>
                  </a:lnTo>
                  <a:lnTo>
                    <a:pt x="69266" y="39674"/>
                  </a:lnTo>
                  <a:lnTo>
                    <a:pt x="70026" y="39013"/>
                  </a:lnTo>
                  <a:lnTo>
                    <a:pt x="70777" y="38353"/>
                  </a:lnTo>
                  <a:lnTo>
                    <a:pt x="71519" y="37692"/>
                  </a:lnTo>
                  <a:lnTo>
                    <a:pt x="72252" y="37022"/>
                  </a:lnTo>
                  <a:lnTo>
                    <a:pt x="72976" y="36353"/>
                  </a:lnTo>
                  <a:lnTo>
                    <a:pt x="73691" y="35683"/>
                  </a:lnTo>
                  <a:lnTo>
                    <a:pt x="74397" y="35013"/>
                  </a:lnTo>
                  <a:lnTo>
                    <a:pt x="75085" y="34335"/>
                  </a:lnTo>
                  <a:lnTo>
                    <a:pt x="75772" y="33656"/>
                  </a:lnTo>
                  <a:lnTo>
                    <a:pt x="76442" y="32968"/>
                  </a:lnTo>
                  <a:lnTo>
                    <a:pt x="77094" y="32280"/>
                  </a:lnTo>
                  <a:lnTo>
                    <a:pt x="77736" y="31593"/>
                  </a:lnTo>
                  <a:lnTo>
                    <a:pt x="78370" y="30896"/>
                  </a:lnTo>
                  <a:lnTo>
                    <a:pt x="78994" y="30199"/>
                  </a:lnTo>
                  <a:lnTo>
                    <a:pt x="79600" y="29502"/>
                  </a:lnTo>
                  <a:lnTo>
                    <a:pt x="80188" y="28796"/>
                  </a:lnTo>
                  <a:lnTo>
                    <a:pt x="80768" y="28091"/>
                  </a:lnTo>
                  <a:lnTo>
                    <a:pt x="81338" y="27376"/>
                  </a:lnTo>
                  <a:lnTo>
                    <a:pt x="81881" y="26661"/>
                  </a:lnTo>
                  <a:lnTo>
                    <a:pt x="82415" y="25946"/>
                  </a:lnTo>
                  <a:lnTo>
                    <a:pt x="82930" y="25222"/>
                  </a:lnTo>
                  <a:lnTo>
                    <a:pt x="83437" y="24489"/>
                  </a:lnTo>
                  <a:lnTo>
                    <a:pt x="83926" y="23765"/>
                  </a:lnTo>
                  <a:lnTo>
                    <a:pt x="84396" y="23023"/>
                  </a:lnTo>
                  <a:lnTo>
                    <a:pt x="84849" y="22290"/>
                  </a:lnTo>
                  <a:lnTo>
                    <a:pt x="85283" y="21539"/>
                  </a:lnTo>
                  <a:lnTo>
                    <a:pt x="85700" y="20788"/>
                  </a:lnTo>
                  <a:lnTo>
                    <a:pt x="86098" y="20036"/>
                  </a:lnTo>
                  <a:lnTo>
                    <a:pt x="86478" y="19276"/>
                  </a:lnTo>
                  <a:lnTo>
                    <a:pt x="86840" y="18516"/>
                  </a:lnTo>
                  <a:lnTo>
                    <a:pt x="87184" y="17747"/>
                  </a:lnTo>
                  <a:lnTo>
                    <a:pt x="87510" y="16978"/>
                  </a:lnTo>
                  <a:lnTo>
                    <a:pt x="87808" y="16199"/>
                  </a:lnTo>
                  <a:lnTo>
                    <a:pt x="88098" y="15421"/>
                  </a:lnTo>
                  <a:lnTo>
                    <a:pt x="88360" y="14634"/>
                  </a:lnTo>
                  <a:lnTo>
                    <a:pt x="88478" y="14236"/>
                  </a:lnTo>
                  <a:lnTo>
                    <a:pt x="88595" y="13838"/>
                  </a:lnTo>
                  <a:lnTo>
                    <a:pt x="88713" y="13439"/>
                  </a:lnTo>
                  <a:lnTo>
                    <a:pt x="88822" y="13041"/>
                  </a:lnTo>
                  <a:lnTo>
                    <a:pt x="88921" y="12643"/>
                  </a:lnTo>
                  <a:lnTo>
                    <a:pt x="89021" y="12236"/>
                  </a:lnTo>
                  <a:lnTo>
                    <a:pt x="89111" y="11838"/>
                  </a:lnTo>
                  <a:lnTo>
                    <a:pt x="89193" y="11430"/>
                  </a:lnTo>
                  <a:lnTo>
                    <a:pt x="89274" y="11023"/>
                  </a:lnTo>
                  <a:lnTo>
                    <a:pt x="89347" y="10616"/>
                  </a:lnTo>
                  <a:lnTo>
                    <a:pt x="89419" y="10209"/>
                  </a:lnTo>
                  <a:lnTo>
                    <a:pt x="89482" y="9801"/>
                  </a:lnTo>
                  <a:lnTo>
                    <a:pt x="89537" y="9385"/>
                  </a:lnTo>
                  <a:lnTo>
                    <a:pt x="89591" y="8969"/>
                  </a:lnTo>
                  <a:lnTo>
                    <a:pt x="89636" y="8562"/>
                  </a:lnTo>
                  <a:lnTo>
                    <a:pt x="89672" y="8145"/>
                  </a:lnTo>
                  <a:lnTo>
                    <a:pt x="89709" y="7729"/>
                  </a:lnTo>
                  <a:lnTo>
                    <a:pt x="89736" y="7304"/>
                  </a:lnTo>
                  <a:lnTo>
                    <a:pt x="89754" y="6888"/>
                  </a:lnTo>
                  <a:lnTo>
                    <a:pt x="89772" y="6462"/>
                  </a:lnTo>
                  <a:lnTo>
                    <a:pt x="89781" y="6037"/>
                  </a:lnTo>
                  <a:lnTo>
                    <a:pt x="89781" y="5621"/>
                  </a:lnTo>
                  <a:lnTo>
                    <a:pt x="89781" y="562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4114;p67">
              <a:extLst>
                <a:ext uri="{FF2B5EF4-FFF2-40B4-BE49-F238E27FC236}">
                  <a16:creationId xmlns:a16="http://schemas.microsoft.com/office/drawing/2014/main" id="{BFE9FC1F-CA61-D1AD-79EA-001098DC6078}"/>
                </a:ext>
              </a:extLst>
            </p:cNvPr>
            <p:cNvSpPr/>
            <p:nvPr/>
          </p:nvSpPr>
          <p:spPr>
            <a:xfrm>
              <a:off x="-6360950" y="-4371700"/>
              <a:ext cx="1073275" cy="427175"/>
            </a:xfrm>
            <a:custGeom>
              <a:avLst/>
              <a:gdLst/>
              <a:ahLst/>
              <a:cxnLst/>
              <a:rect l="l" t="t" r="r" b="b"/>
              <a:pathLst>
                <a:path w="42931" h="17087" fill="none" extrusionOk="0">
                  <a:moveTo>
                    <a:pt x="42931" y="17086"/>
                  </a:moveTo>
                  <a:lnTo>
                    <a:pt x="0" y="17086"/>
                  </a:lnTo>
                  <a:lnTo>
                    <a:pt x="0" y="17086"/>
                  </a:lnTo>
                  <a:lnTo>
                    <a:pt x="570" y="16543"/>
                  </a:lnTo>
                  <a:lnTo>
                    <a:pt x="1149" y="16000"/>
                  </a:lnTo>
                  <a:lnTo>
                    <a:pt x="1738" y="15457"/>
                  </a:lnTo>
                  <a:lnTo>
                    <a:pt x="2335" y="14914"/>
                  </a:lnTo>
                  <a:lnTo>
                    <a:pt x="2941" y="14371"/>
                  </a:lnTo>
                  <a:lnTo>
                    <a:pt x="3557" y="13828"/>
                  </a:lnTo>
                  <a:lnTo>
                    <a:pt x="4181" y="13294"/>
                  </a:lnTo>
                  <a:lnTo>
                    <a:pt x="4814" y="12751"/>
                  </a:lnTo>
                  <a:lnTo>
                    <a:pt x="6090" y="11674"/>
                  </a:lnTo>
                  <a:lnTo>
                    <a:pt x="7403" y="10607"/>
                  </a:lnTo>
                  <a:lnTo>
                    <a:pt x="8733" y="9530"/>
                  </a:lnTo>
                  <a:lnTo>
                    <a:pt x="10090" y="8462"/>
                  </a:lnTo>
                  <a:lnTo>
                    <a:pt x="11466" y="7394"/>
                  </a:lnTo>
                  <a:lnTo>
                    <a:pt x="12859" y="6335"/>
                  </a:lnTo>
                  <a:lnTo>
                    <a:pt x="14262" y="5276"/>
                  </a:lnTo>
                  <a:lnTo>
                    <a:pt x="15683" y="4218"/>
                  </a:lnTo>
                  <a:lnTo>
                    <a:pt x="17122" y="3159"/>
                  </a:lnTo>
                  <a:lnTo>
                    <a:pt x="18561" y="2100"/>
                  </a:lnTo>
                  <a:lnTo>
                    <a:pt x="21465" y="1"/>
                  </a:lnTo>
                  <a:lnTo>
                    <a:pt x="21465" y="1"/>
                  </a:lnTo>
                  <a:lnTo>
                    <a:pt x="24370" y="2100"/>
                  </a:lnTo>
                  <a:lnTo>
                    <a:pt x="25809" y="3159"/>
                  </a:lnTo>
                  <a:lnTo>
                    <a:pt x="27239" y="4218"/>
                  </a:lnTo>
                  <a:lnTo>
                    <a:pt x="28669" y="5276"/>
                  </a:lnTo>
                  <a:lnTo>
                    <a:pt x="30072" y="6335"/>
                  </a:lnTo>
                  <a:lnTo>
                    <a:pt x="31465" y="7394"/>
                  </a:lnTo>
                  <a:lnTo>
                    <a:pt x="32841" y="8462"/>
                  </a:lnTo>
                  <a:lnTo>
                    <a:pt x="34198" y="9530"/>
                  </a:lnTo>
                  <a:lnTo>
                    <a:pt x="35528" y="10607"/>
                  </a:lnTo>
                  <a:lnTo>
                    <a:pt x="36841" y="11674"/>
                  </a:lnTo>
                  <a:lnTo>
                    <a:pt x="38117" y="12751"/>
                  </a:lnTo>
                  <a:lnTo>
                    <a:pt x="38750" y="13294"/>
                  </a:lnTo>
                  <a:lnTo>
                    <a:pt x="39365" y="13828"/>
                  </a:lnTo>
                  <a:lnTo>
                    <a:pt x="39981" y="14371"/>
                  </a:lnTo>
                  <a:lnTo>
                    <a:pt x="40587" y="14914"/>
                  </a:lnTo>
                  <a:lnTo>
                    <a:pt x="41193" y="15457"/>
                  </a:lnTo>
                  <a:lnTo>
                    <a:pt x="41782" y="16000"/>
                  </a:lnTo>
                  <a:lnTo>
                    <a:pt x="42361" y="16543"/>
                  </a:lnTo>
                  <a:lnTo>
                    <a:pt x="42931" y="17086"/>
                  </a:lnTo>
                  <a:lnTo>
                    <a:pt x="42931" y="1708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4115;p67">
              <a:extLst>
                <a:ext uri="{FF2B5EF4-FFF2-40B4-BE49-F238E27FC236}">
                  <a16:creationId xmlns:a16="http://schemas.microsoft.com/office/drawing/2014/main" id="{F38EC637-36A6-8317-91BA-1475CB5084F5}"/>
                </a:ext>
              </a:extLst>
            </p:cNvPr>
            <p:cNvSpPr/>
            <p:nvPr/>
          </p:nvSpPr>
          <p:spPr>
            <a:xfrm>
              <a:off x="-6365950" y="-5149500"/>
              <a:ext cx="1083250" cy="431900"/>
            </a:xfrm>
            <a:custGeom>
              <a:avLst/>
              <a:gdLst/>
              <a:ahLst/>
              <a:cxnLst/>
              <a:rect l="l" t="t" r="r" b="b"/>
              <a:pathLst>
                <a:path w="43330" h="17276" fill="none" extrusionOk="0">
                  <a:moveTo>
                    <a:pt x="21665" y="17276"/>
                  </a:moveTo>
                  <a:lnTo>
                    <a:pt x="21665" y="17276"/>
                  </a:lnTo>
                  <a:lnTo>
                    <a:pt x="18733" y="15149"/>
                  </a:lnTo>
                  <a:lnTo>
                    <a:pt x="17276" y="14081"/>
                  </a:lnTo>
                  <a:lnTo>
                    <a:pt x="15829" y="13023"/>
                  </a:lnTo>
                  <a:lnTo>
                    <a:pt x="14390" y="11946"/>
                  </a:lnTo>
                  <a:lnTo>
                    <a:pt x="12969" y="10878"/>
                  </a:lnTo>
                  <a:lnTo>
                    <a:pt x="11557" y="9801"/>
                  </a:lnTo>
                  <a:lnTo>
                    <a:pt x="10173" y="8724"/>
                  </a:lnTo>
                  <a:lnTo>
                    <a:pt x="8797" y="7647"/>
                  </a:lnTo>
                  <a:lnTo>
                    <a:pt x="7458" y="6561"/>
                  </a:lnTo>
                  <a:lnTo>
                    <a:pt x="6137" y="5475"/>
                  </a:lnTo>
                  <a:lnTo>
                    <a:pt x="4842" y="4389"/>
                  </a:lnTo>
                  <a:lnTo>
                    <a:pt x="4209" y="3837"/>
                  </a:lnTo>
                  <a:lnTo>
                    <a:pt x="3585" y="3294"/>
                  </a:lnTo>
                  <a:lnTo>
                    <a:pt x="2960" y="2751"/>
                  </a:lnTo>
                  <a:lnTo>
                    <a:pt x="2354" y="2199"/>
                  </a:lnTo>
                  <a:lnTo>
                    <a:pt x="1748" y="1656"/>
                  </a:lnTo>
                  <a:lnTo>
                    <a:pt x="1159" y="1104"/>
                  </a:lnTo>
                  <a:lnTo>
                    <a:pt x="571" y="552"/>
                  </a:lnTo>
                  <a:lnTo>
                    <a:pt x="1" y="0"/>
                  </a:lnTo>
                  <a:lnTo>
                    <a:pt x="43330" y="0"/>
                  </a:lnTo>
                  <a:lnTo>
                    <a:pt x="43330" y="0"/>
                  </a:lnTo>
                  <a:lnTo>
                    <a:pt x="42760" y="552"/>
                  </a:lnTo>
                  <a:lnTo>
                    <a:pt x="42172" y="1104"/>
                  </a:lnTo>
                  <a:lnTo>
                    <a:pt x="41574" y="1656"/>
                  </a:lnTo>
                  <a:lnTo>
                    <a:pt x="40977" y="2199"/>
                  </a:lnTo>
                  <a:lnTo>
                    <a:pt x="40362" y="2751"/>
                  </a:lnTo>
                  <a:lnTo>
                    <a:pt x="39746" y="3294"/>
                  </a:lnTo>
                  <a:lnTo>
                    <a:pt x="39122" y="3837"/>
                  </a:lnTo>
                  <a:lnTo>
                    <a:pt x="38479" y="4389"/>
                  </a:lnTo>
                  <a:lnTo>
                    <a:pt x="37194" y="5475"/>
                  </a:lnTo>
                  <a:lnTo>
                    <a:pt x="35873" y="6561"/>
                  </a:lnTo>
                  <a:lnTo>
                    <a:pt x="34525" y="7647"/>
                  </a:lnTo>
                  <a:lnTo>
                    <a:pt x="33158" y="8724"/>
                  </a:lnTo>
                  <a:lnTo>
                    <a:pt x="31774" y="9801"/>
                  </a:lnTo>
                  <a:lnTo>
                    <a:pt x="30362" y="10878"/>
                  </a:lnTo>
                  <a:lnTo>
                    <a:pt x="28941" y="11946"/>
                  </a:lnTo>
                  <a:lnTo>
                    <a:pt x="27502" y="13023"/>
                  </a:lnTo>
                  <a:lnTo>
                    <a:pt x="26054" y="14081"/>
                  </a:lnTo>
                  <a:lnTo>
                    <a:pt x="24597" y="15149"/>
                  </a:lnTo>
                  <a:lnTo>
                    <a:pt x="21665" y="17276"/>
                  </a:lnTo>
                  <a:lnTo>
                    <a:pt x="21665" y="172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4116;p67">
              <a:extLst>
                <a:ext uri="{FF2B5EF4-FFF2-40B4-BE49-F238E27FC236}">
                  <a16:creationId xmlns:a16="http://schemas.microsoft.com/office/drawing/2014/main" id="{A74F0F9B-C9CE-B307-1F2D-6314F4A02B0A}"/>
                </a:ext>
              </a:extLst>
            </p:cNvPr>
            <p:cNvSpPr/>
            <p:nvPr/>
          </p:nvSpPr>
          <p:spPr>
            <a:xfrm>
              <a:off x="-6665700" y="-5935900"/>
              <a:ext cx="1682550" cy="505675"/>
            </a:xfrm>
            <a:custGeom>
              <a:avLst/>
              <a:gdLst/>
              <a:ahLst/>
              <a:cxnLst/>
              <a:rect l="l" t="t" r="r" b="b"/>
              <a:pathLst>
                <a:path w="67302" h="20227" fill="none" extrusionOk="0">
                  <a:moveTo>
                    <a:pt x="64415" y="0"/>
                  </a:moveTo>
                  <a:lnTo>
                    <a:pt x="64415" y="0"/>
                  </a:lnTo>
                  <a:lnTo>
                    <a:pt x="64750" y="625"/>
                  </a:lnTo>
                  <a:lnTo>
                    <a:pt x="65066" y="1249"/>
                  </a:lnTo>
                  <a:lnTo>
                    <a:pt x="65365" y="1874"/>
                  </a:lnTo>
                  <a:lnTo>
                    <a:pt x="65645" y="2498"/>
                  </a:lnTo>
                  <a:lnTo>
                    <a:pt x="65899" y="3132"/>
                  </a:lnTo>
                  <a:lnTo>
                    <a:pt x="66134" y="3756"/>
                  </a:lnTo>
                  <a:lnTo>
                    <a:pt x="66351" y="4389"/>
                  </a:lnTo>
                  <a:lnTo>
                    <a:pt x="66550" y="5014"/>
                  </a:lnTo>
                  <a:lnTo>
                    <a:pt x="66722" y="5647"/>
                  </a:lnTo>
                  <a:lnTo>
                    <a:pt x="66804" y="5964"/>
                  </a:lnTo>
                  <a:lnTo>
                    <a:pt x="66876" y="6281"/>
                  </a:lnTo>
                  <a:lnTo>
                    <a:pt x="66939" y="6597"/>
                  </a:lnTo>
                  <a:lnTo>
                    <a:pt x="67003" y="6923"/>
                  </a:lnTo>
                  <a:lnTo>
                    <a:pt x="67066" y="7240"/>
                  </a:lnTo>
                  <a:lnTo>
                    <a:pt x="67111" y="7557"/>
                  </a:lnTo>
                  <a:lnTo>
                    <a:pt x="67157" y="7873"/>
                  </a:lnTo>
                  <a:lnTo>
                    <a:pt x="67193" y="8190"/>
                  </a:lnTo>
                  <a:lnTo>
                    <a:pt x="67229" y="8516"/>
                  </a:lnTo>
                  <a:lnTo>
                    <a:pt x="67256" y="8833"/>
                  </a:lnTo>
                  <a:lnTo>
                    <a:pt x="67274" y="9149"/>
                  </a:lnTo>
                  <a:lnTo>
                    <a:pt x="67292" y="9475"/>
                  </a:lnTo>
                  <a:lnTo>
                    <a:pt x="67301" y="9792"/>
                  </a:lnTo>
                  <a:lnTo>
                    <a:pt x="67301" y="10109"/>
                  </a:lnTo>
                  <a:lnTo>
                    <a:pt x="67301" y="10109"/>
                  </a:lnTo>
                  <a:lnTo>
                    <a:pt x="67301" y="10434"/>
                  </a:lnTo>
                  <a:lnTo>
                    <a:pt x="67292" y="10751"/>
                  </a:lnTo>
                  <a:lnTo>
                    <a:pt x="67274" y="11077"/>
                  </a:lnTo>
                  <a:lnTo>
                    <a:pt x="67256" y="11394"/>
                  </a:lnTo>
                  <a:lnTo>
                    <a:pt x="67229" y="11710"/>
                  </a:lnTo>
                  <a:lnTo>
                    <a:pt x="67193" y="12036"/>
                  </a:lnTo>
                  <a:lnTo>
                    <a:pt x="67157" y="12353"/>
                  </a:lnTo>
                  <a:lnTo>
                    <a:pt x="67111" y="12670"/>
                  </a:lnTo>
                  <a:lnTo>
                    <a:pt x="67066" y="12986"/>
                  </a:lnTo>
                  <a:lnTo>
                    <a:pt x="67003" y="13303"/>
                  </a:lnTo>
                  <a:lnTo>
                    <a:pt x="66939" y="13620"/>
                  </a:lnTo>
                  <a:lnTo>
                    <a:pt x="66876" y="13946"/>
                  </a:lnTo>
                  <a:lnTo>
                    <a:pt x="66804" y="14262"/>
                  </a:lnTo>
                  <a:lnTo>
                    <a:pt x="66722" y="14579"/>
                  </a:lnTo>
                  <a:lnTo>
                    <a:pt x="66550" y="15204"/>
                  </a:lnTo>
                  <a:lnTo>
                    <a:pt x="66351" y="15837"/>
                  </a:lnTo>
                  <a:lnTo>
                    <a:pt x="66134" y="16470"/>
                  </a:lnTo>
                  <a:lnTo>
                    <a:pt x="65899" y="17095"/>
                  </a:lnTo>
                  <a:lnTo>
                    <a:pt x="65645" y="17728"/>
                  </a:lnTo>
                  <a:lnTo>
                    <a:pt x="65365" y="18353"/>
                  </a:lnTo>
                  <a:lnTo>
                    <a:pt x="65066" y="18977"/>
                  </a:lnTo>
                  <a:lnTo>
                    <a:pt x="64750" y="19602"/>
                  </a:lnTo>
                  <a:lnTo>
                    <a:pt x="64415" y="20226"/>
                  </a:lnTo>
                  <a:lnTo>
                    <a:pt x="2896" y="20226"/>
                  </a:lnTo>
                  <a:lnTo>
                    <a:pt x="2896" y="20226"/>
                  </a:lnTo>
                  <a:lnTo>
                    <a:pt x="2561" y="19602"/>
                  </a:lnTo>
                  <a:lnTo>
                    <a:pt x="2245" y="18977"/>
                  </a:lnTo>
                  <a:lnTo>
                    <a:pt x="1946" y="18353"/>
                  </a:lnTo>
                  <a:lnTo>
                    <a:pt x="1666" y="17728"/>
                  </a:lnTo>
                  <a:lnTo>
                    <a:pt x="1412" y="17095"/>
                  </a:lnTo>
                  <a:lnTo>
                    <a:pt x="1168" y="16470"/>
                  </a:lnTo>
                  <a:lnTo>
                    <a:pt x="951" y="15837"/>
                  </a:lnTo>
                  <a:lnTo>
                    <a:pt x="761" y="15204"/>
                  </a:lnTo>
                  <a:lnTo>
                    <a:pt x="580" y="14579"/>
                  </a:lnTo>
                  <a:lnTo>
                    <a:pt x="507" y="14262"/>
                  </a:lnTo>
                  <a:lnTo>
                    <a:pt x="435" y="13946"/>
                  </a:lnTo>
                  <a:lnTo>
                    <a:pt x="362" y="13620"/>
                  </a:lnTo>
                  <a:lnTo>
                    <a:pt x="299" y="13303"/>
                  </a:lnTo>
                  <a:lnTo>
                    <a:pt x="245" y="12986"/>
                  </a:lnTo>
                  <a:lnTo>
                    <a:pt x="200" y="12670"/>
                  </a:lnTo>
                  <a:lnTo>
                    <a:pt x="154" y="12353"/>
                  </a:lnTo>
                  <a:lnTo>
                    <a:pt x="109" y="12036"/>
                  </a:lnTo>
                  <a:lnTo>
                    <a:pt x="82" y="11710"/>
                  </a:lnTo>
                  <a:lnTo>
                    <a:pt x="55" y="11394"/>
                  </a:lnTo>
                  <a:lnTo>
                    <a:pt x="28" y="11077"/>
                  </a:lnTo>
                  <a:lnTo>
                    <a:pt x="19" y="10751"/>
                  </a:lnTo>
                  <a:lnTo>
                    <a:pt x="9" y="10434"/>
                  </a:lnTo>
                  <a:lnTo>
                    <a:pt x="0" y="10109"/>
                  </a:lnTo>
                  <a:lnTo>
                    <a:pt x="0" y="10109"/>
                  </a:lnTo>
                  <a:lnTo>
                    <a:pt x="9" y="9792"/>
                  </a:lnTo>
                  <a:lnTo>
                    <a:pt x="19" y="9475"/>
                  </a:lnTo>
                  <a:lnTo>
                    <a:pt x="28" y="9149"/>
                  </a:lnTo>
                  <a:lnTo>
                    <a:pt x="55" y="8833"/>
                  </a:lnTo>
                  <a:lnTo>
                    <a:pt x="82" y="8516"/>
                  </a:lnTo>
                  <a:lnTo>
                    <a:pt x="109" y="8190"/>
                  </a:lnTo>
                  <a:lnTo>
                    <a:pt x="154" y="7873"/>
                  </a:lnTo>
                  <a:lnTo>
                    <a:pt x="200" y="7557"/>
                  </a:lnTo>
                  <a:lnTo>
                    <a:pt x="245" y="7240"/>
                  </a:lnTo>
                  <a:lnTo>
                    <a:pt x="299" y="6923"/>
                  </a:lnTo>
                  <a:lnTo>
                    <a:pt x="362" y="6597"/>
                  </a:lnTo>
                  <a:lnTo>
                    <a:pt x="435" y="6281"/>
                  </a:lnTo>
                  <a:lnTo>
                    <a:pt x="507" y="5964"/>
                  </a:lnTo>
                  <a:lnTo>
                    <a:pt x="580" y="5647"/>
                  </a:lnTo>
                  <a:lnTo>
                    <a:pt x="761" y="5014"/>
                  </a:lnTo>
                  <a:lnTo>
                    <a:pt x="951" y="4389"/>
                  </a:lnTo>
                  <a:lnTo>
                    <a:pt x="1168" y="3756"/>
                  </a:lnTo>
                  <a:lnTo>
                    <a:pt x="1412" y="3132"/>
                  </a:lnTo>
                  <a:lnTo>
                    <a:pt x="1666" y="2498"/>
                  </a:lnTo>
                  <a:lnTo>
                    <a:pt x="1946" y="1874"/>
                  </a:lnTo>
                  <a:lnTo>
                    <a:pt x="2245" y="1249"/>
                  </a:lnTo>
                  <a:lnTo>
                    <a:pt x="2561" y="625"/>
                  </a:lnTo>
                  <a:lnTo>
                    <a:pt x="2896" y="0"/>
                  </a:lnTo>
                  <a:lnTo>
                    <a:pt x="644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4117;p67">
              <a:extLst>
                <a:ext uri="{FF2B5EF4-FFF2-40B4-BE49-F238E27FC236}">
                  <a16:creationId xmlns:a16="http://schemas.microsoft.com/office/drawing/2014/main" id="{4C404E91-6CE7-2314-AFE8-05DA02AF18C8}"/>
                </a:ext>
              </a:extLst>
            </p:cNvPr>
            <p:cNvSpPr/>
            <p:nvPr/>
          </p:nvSpPr>
          <p:spPr>
            <a:xfrm>
              <a:off x="-6365950" y="-6648550"/>
              <a:ext cx="1083250" cy="431675"/>
            </a:xfrm>
            <a:custGeom>
              <a:avLst/>
              <a:gdLst/>
              <a:ahLst/>
              <a:cxnLst/>
              <a:rect l="l" t="t" r="r" b="b"/>
              <a:pathLst>
                <a:path w="43330" h="17267" fill="none" extrusionOk="0">
                  <a:moveTo>
                    <a:pt x="43330" y="17267"/>
                  </a:moveTo>
                  <a:lnTo>
                    <a:pt x="1" y="17267"/>
                  </a:lnTo>
                  <a:lnTo>
                    <a:pt x="1" y="17267"/>
                  </a:lnTo>
                  <a:lnTo>
                    <a:pt x="571" y="16715"/>
                  </a:lnTo>
                  <a:lnTo>
                    <a:pt x="1159" y="16172"/>
                  </a:lnTo>
                  <a:lnTo>
                    <a:pt x="1748" y="15620"/>
                  </a:lnTo>
                  <a:lnTo>
                    <a:pt x="2354" y="15077"/>
                  </a:lnTo>
                  <a:lnTo>
                    <a:pt x="2960" y="14525"/>
                  </a:lnTo>
                  <a:lnTo>
                    <a:pt x="3585" y="13982"/>
                  </a:lnTo>
                  <a:lnTo>
                    <a:pt x="4209" y="13430"/>
                  </a:lnTo>
                  <a:lnTo>
                    <a:pt x="4842" y="12887"/>
                  </a:lnTo>
                  <a:lnTo>
                    <a:pt x="6137" y="11801"/>
                  </a:lnTo>
                  <a:lnTo>
                    <a:pt x="7458" y="10715"/>
                  </a:lnTo>
                  <a:lnTo>
                    <a:pt x="8797" y="9629"/>
                  </a:lnTo>
                  <a:lnTo>
                    <a:pt x="10173" y="8552"/>
                  </a:lnTo>
                  <a:lnTo>
                    <a:pt x="11557" y="7475"/>
                  </a:lnTo>
                  <a:lnTo>
                    <a:pt x="12969" y="6399"/>
                  </a:lnTo>
                  <a:lnTo>
                    <a:pt x="14390" y="5331"/>
                  </a:lnTo>
                  <a:lnTo>
                    <a:pt x="15829" y="4254"/>
                  </a:lnTo>
                  <a:lnTo>
                    <a:pt x="17276" y="3186"/>
                  </a:lnTo>
                  <a:lnTo>
                    <a:pt x="18733" y="2127"/>
                  </a:lnTo>
                  <a:lnTo>
                    <a:pt x="21665" y="1"/>
                  </a:lnTo>
                  <a:lnTo>
                    <a:pt x="21665" y="1"/>
                  </a:lnTo>
                  <a:lnTo>
                    <a:pt x="24597" y="2127"/>
                  </a:lnTo>
                  <a:lnTo>
                    <a:pt x="26054" y="3186"/>
                  </a:lnTo>
                  <a:lnTo>
                    <a:pt x="27502" y="4254"/>
                  </a:lnTo>
                  <a:lnTo>
                    <a:pt x="28941" y="5331"/>
                  </a:lnTo>
                  <a:lnTo>
                    <a:pt x="30362" y="6399"/>
                  </a:lnTo>
                  <a:lnTo>
                    <a:pt x="31774" y="7475"/>
                  </a:lnTo>
                  <a:lnTo>
                    <a:pt x="33158" y="8552"/>
                  </a:lnTo>
                  <a:lnTo>
                    <a:pt x="34525" y="9629"/>
                  </a:lnTo>
                  <a:lnTo>
                    <a:pt x="35873" y="10715"/>
                  </a:lnTo>
                  <a:lnTo>
                    <a:pt x="37194" y="11801"/>
                  </a:lnTo>
                  <a:lnTo>
                    <a:pt x="38479" y="12887"/>
                  </a:lnTo>
                  <a:lnTo>
                    <a:pt x="39122" y="13430"/>
                  </a:lnTo>
                  <a:lnTo>
                    <a:pt x="39746" y="13982"/>
                  </a:lnTo>
                  <a:lnTo>
                    <a:pt x="40362" y="14525"/>
                  </a:lnTo>
                  <a:lnTo>
                    <a:pt x="40977" y="15077"/>
                  </a:lnTo>
                  <a:lnTo>
                    <a:pt x="41574" y="15620"/>
                  </a:lnTo>
                  <a:lnTo>
                    <a:pt x="42172" y="16172"/>
                  </a:lnTo>
                  <a:lnTo>
                    <a:pt x="42760" y="16715"/>
                  </a:lnTo>
                  <a:lnTo>
                    <a:pt x="43330" y="17267"/>
                  </a:lnTo>
                  <a:lnTo>
                    <a:pt x="43330" y="172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4118;p67">
              <a:extLst>
                <a:ext uri="{FF2B5EF4-FFF2-40B4-BE49-F238E27FC236}">
                  <a16:creationId xmlns:a16="http://schemas.microsoft.com/office/drawing/2014/main" id="{28C1F65D-92AD-1264-DBF9-87F19D28DF9A}"/>
                </a:ext>
              </a:extLst>
            </p:cNvPr>
            <p:cNvSpPr/>
            <p:nvPr/>
          </p:nvSpPr>
          <p:spPr>
            <a:xfrm>
              <a:off x="-6374750" y="-7434725"/>
              <a:ext cx="1100650" cy="440275"/>
            </a:xfrm>
            <a:custGeom>
              <a:avLst/>
              <a:gdLst/>
              <a:ahLst/>
              <a:cxnLst/>
              <a:rect l="l" t="t" r="r" b="b"/>
              <a:pathLst>
                <a:path w="44026" h="17611" fill="none" extrusionOk="0">
                  <a:moveTo>
                    <a:pt x="22017" y="17611"/>
                  </a:moveTo>
                  <a:lnTo>
                    <a:pt x="22017" y="17611"/>
                  </a:lnTo>
                  <a:lnTo>
                    <a:pt x="19031" y="15439"/>
                  </a:lnTo>
                  <a:lnTo>
                    <a:pt x="17538" y="14353"/>
                  </a:lnTo>
                  <a:lnTo>
                    <a:pt x="16063" y="13267"/>
                  </a:lnTo>
                  <a:lnTo>
                    <a:pt x="14606" y="12172"/>
                  </a:lnTo>
                  <a:lnTo>
                    <a:pt x="13158" y="11086"/>
                  </a:lnTo>
                  <a:lnTo>
                    <a:pt x="11719" y="9982"/>
                  </a:lnTo>
                  <a:lnTo>
                    <a:pt x="10307" y="8887"/>
                  </a:lnTo>
                  <a:lnTo>
                    <a:pt x="8923" y="7783"/>
                  </a:lnTo>
                  <a:lnTo>
                    <a:pt x="7556" y="6679"/>
                  </a:lnTo>
                  <a:lnTo>
                    <a:pt x="6217" y="5575"/>
                  </a:lnTo>
                  <a:lnTo>
                    <a:pt x="5556" y="5023"/>
                  </a:lnTo>
                  <a:lnTo>
                    <a:pt x="4905" y="4462"/>
                  </a:lnTo>
                  <a:lnTo>
                    <a:pt x="4262" y="3910"/>
                  </a:lnTo>
                  <a:lnTo>
                    <a:pt x="3629" y="3349"/>
                  </a:lnTo>
                  <a:lnTo>
                    <a:pt x="2995" y="2797"/>
                  </a:lnTo>
                  <a:lnTo>
                    <a:pt x="2380" y="2236"/>
                  </a:lnTo>
                  <a:lnTo>
                    <a:pt x="1774" y="1675"/>
                  </a:lnTo>
                  <a:lnTo>
                    <a:pt x="1176" y="1123"/>
                  </a:lnTo>
                  <a:lnTo>
                    <a:pt x="579" y="562"/>
                  </a:lnTo>
                  <a:lnTo>
                    <a:pt x="0" y="1"/>
                  </a:lnTo>
                  <a:lnTo>
                    <a:pt x="44026" y="1"/>
                  </a:lnTo>
                  <a:lnTo>
                    <a:pt x="44026" y="1"/>
                  </a:lnTo>
                  <a:lnTo>
                    <a:pt x="43447" y="562"/>
                  </a:lnTo>
                  <a:lnTo>
                    <a:pt x="42858" y="1123"/>
                  </a:lnTo>
                  <a:lnTo>
                    <a:pt x="42261" y="1675"/>
                  </a:lnTo>
                  <a:lnTo>
                    <a:pt x="41655" y="2236"/>
                  </a:lnTo>
                  <a:lnTo>
                    <a:pt x="41030" y="2797"/>
                  </a:lnTo>
                  <a:lnTo>
                    <a:pt x="40406" y="3349"/>
                  </a:lnTo>
                  <a:lnTo>
                    <a:pt x="39773" y="3910"/>
                  </a:lnTo>
                  <a:lnTo>
                    <a:pt x="39130" y="4462"/>
                  </a:lnTo>
                  <a:lnTo>
                    <a:pt x="38478" y="5023"/>
                  </a:lnTo>
                  <a:lnTo>
                    <a:pt x="37818" y="5575"/>
                  </a:lnTo>
                  <a:lnTo>
                    <a:pt x="36479" y="6679"/>
                  </a:lnTo>
                  <a:lnTo>
                    <a:pt x="35112" y="7783"/>
                  </a:lnTo>
                  <a:lnTo>
                    <a:pt x="33727" y="8887"/>
                  </a:lnTo>
                  <a:lnTo>
                    <a:pt x="32307" y="9982"/>
                  </a:lnTo>
                  <a:lnTo>
                    <a:pt x="30877" y="11086"/>
                  </a:lnTo>
                  <a:lnTo>
                    <a:pt x="29429" y="12172"/>
                  </a:lnTo>
                  <a:lnTo>
                    <a:pt x="27972" y="13267"/>
                  </a:lnTo>
                  <a:lnTo>
                    <a:pt x="26497" y="14353"/>
                  </a:lnTo>
                  <a:lnTo>
                    <a:pt x="25004" y="15439"/>
                  </a:lnTo>
                  <a:lnTo>
                    <a:pt x="22017" y="17611"/>
                  </a:lnTo>
                  <a:lnTo>
                    <a:pt x="22017" y="176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4119;p67">
              <a:extLst>
                <a:ext uri="{FF2B5EF4-FFF2-40B4-BE49-F238E27FC236}">
                  <a16:creationId xmlns:a16="http://schemas.microsoft.com/office/drawing/2014/main" id="{44160A73-E081-7945-5337-4FFA8788D9F1}"/>
                </a:ext>
              </a:extLst>
            </p:cNvPr>
            <p:cNvSpPr/>
            <p:nvPr/>
          </p:nvSpPr>
          <p:spPr>
            <a:xfrm>
              <a:off x="-5824325" y="-6994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4120;p67">
              <a:extLst>
                <a:ext uri="{FF2B5EF4-FFF2-40B4-BE49-F238E27FC236}">
                  <a16:creationId xmlns:a16="http://schemas.microsoft.com/office/drawing/2014/main" id="{E8BCE672-7060-661C-54A4-1D5EDCE809A1}"/>
                </a:ext>
              </a:extLst>
            </p:cNvPr>
            <p:cNvSpPr/>
            <p:nvPr/>
          </p:nvSpPr>
          <p:spPr>
            <a:xfrm>
              <a:off x="-2785500" y="-7739250"/>
              <a:ext cx="2462825" cy="281025"/>
            </a:xfrm>
            <a:custGeom>
              <a:avLst/>
              <a:gdLst/>
              <a:ahLst/>
              <a:cxnLst/>
              <a:rect l="l" t="t" r="r" b="b"/>
              <a:pathLst>
                <a:path w="98513" h="11241" extrusionOk="0">
                  <a:moveTo>
                    <a:pt x="5620" y="1"/>
                  </a:moveTo>
                  <a:lnTo>
                    <a:pt x="5330" y="10"/>
                  </a:lnTo>
                  <a:lnTo>
                    <a:pt x="5050" y="37"/>
                  </a:lnTo>
                  <a:lnTo>
                    <a:pt x="4769" y="73"/>
                  </a:lnTo>
                  <a:lnTo>
                    <a:pt x="4489" y="119"/>
                  </a:lnTo>
                  <a:lnTo>
                    <a:pt x="4217" y="182"/>
                  </a:lnTo>
                  <a:lnTo>
                    <a:pt x="3955" y="254"/>
                  </a:lnTo>
                  <a:lnTo>
                    <a:pt x="3692" y="345"/>
                  </a:lnTo>
                  <a:lnTo>
                    <a:pt x="3439" y="444"/>
                  </a:lnTo>
                  <a:lnTo>
                    <a:pt x="3186" y="562"/>
                  </a:lnTo>
                  <a:lnTo>
                    <a:pt x="2941" y="680"/>
                  </a:lnTo>
                  <a:lnTo>
                    <a:pt x="2706" y="815"/>
                  </a:lnTo>
                  <a:lnTo>
                    <a:pt x="2480" y="960"/>
                  </a:lnTo>
                  <a:lnTo>
                    <a:pt x="2263" y="1123"/>
                  </a:lnTo>
                  <a:lnTo>
                    <a:pt x="2045" y="1286"/>
                  </a:lnTo>
                  <a:lnTo>
                    <a:pt x="1846" y="1467"/>
                  </a:lnTo>
                  <a:lnTo>
                    <a:pt x="1647" y="1648"/>
                  </a:lnTo>
                  <a:lnTo>
                    <a:pt x="1466" y="1847"/>
                  </a:lnTo>
                  <a:lnTo>
                    <a:pt x="1285" y="2046"/>
                  </a:lnTo>
                  <a:lnTo>
                    <a:pt x="1122" y="2263"/>
                  </a:lnTo>
                  <a:lnTo>
                    <a:pt x="959" y="2480"/>
                  </a:lnTo>
                  <a:lnTo>
                    <a:pt x="815" y="2707"/>
                  </a:lnTo>
                  <a:lnTo>
                    <a:pt x="679" y="2942"/>
                  </a:lnTo>
                  <a:lnTo>
                    <a:pt x="561" y="3186"/>
                  </a:lnTo>
                  <a:lnTo>
                    <a:pt x="444" y="3431"/>
                  </a:lnTo>
                  <a:lnTo>
                    <a:pt x="344" y="3693"/>
                  </a:lnTo>
                  <a:lnTo>
                    <a:pt x="254" y="3956"/>
                  </a:lnTo>
                  <a:lnTo>
                    <a:pt x="181" y="4218"/>
                  </a:lnTo>
                  <a:lnTo>
                    <a:pt x="118" y="4489"/>
                  </a:lnTo>
                  <a:lnTo>
                    <a:pt x="73" y="4770"/>
                  </a:lnTo>
                  <a:lnTo>
                    <a:pt x="36" y="5051"/>
                  </a:lnTo>
                  <a:lnTo>
                    <a:pt x="9" y="5331"/>
                  </a:lnTo>
                  <a:lnTo>
                    <a:pt x="0" y="5621"/>
                  </a:lnTo>
                  <a:lnTo>
                    <a:pt x="9" y="5910"/>
                  </a:lnTo>
                  <a:lnTo>
                    <a:pt x="36" y="6200"/>
                  </a:lnTo>
                  <a:lnTo>
                    <a:pt x="73" y="6480"/>
                  </a:lnTo>
                  <a:lnTo>
                    <a:pt x="118" y="6752"/>
                  </a:lnTo>
                  <a:lnTo>
                    <a:pt x="181" y="7023"/>
                  </a:lnTo>
                  <a:lnTo>
                    <a:pt x="254" y="7295"/>
                  </a:lnTo>
                  <a:lnTo>
                    <a:pt x="344" y="7557"/>
                  </a:lnTo>
                  <a:lnTo>
                    <a:pt x="444" y="7811"/>
                  </a:lnTo>
                  <a:lnTo>
                    <a:pt x="561" y="8055"/>
                  </a:lnTo>
                  <a:lnTo>
                    <a:pt x="679" y="8299"/>
                  </a:lnTo>
                  <a:lnTo>
                    <a:pt x="815" y="8535"/>
                  </a:lnTo>
                  <a:lnTo>
                    <a:pt x="959" y="8761"/>
                  </a:lnTo>
                  <a:lnTo>
                    <a:pt x="1122" y="8987"/>
                  </a:lnTo>
                  <a:lnTo>
                    <a:pt x="1285" y="9195"/>
                  </a:lnTo>
                  <a:lnTo>
                    <a:pt x="1466" y="9403"/>
                  </a:lnTo>
                  <a:lnTo>
                    <a:pt x="1647" y="9593"/>
                  </a:lnTo>
                  <a:lnTo>
                    <a:pt x="1846" y="9783"/>
                  </a:lnTo>
                  <a:lnTo>
                    <a:pt x="2045" y="9955"/>
                  </a:lnTo>
                  <a:lnTo>
                    <a:pt x="2263" y="10127"/>
                  </a:lnTo>
                  <a:lnTo>
                    <a:pt x="2480" y="10281"/>
                  </a:lnTo>
                  <a:lnTo>
                    <a:pt x="2706" y="10426"/>
                  </a:lnTo>
                  <a:lnTo>
                    <a:pt x="2941" y="10562"/>
                  </a:lnTo>
                  <a:lnTo>
                    <a:pt x="3186" y="10688"/>
                  </a:lnTo>
                  <a:lnTo>
                    <a:pt x="3439" y="10797"/>
                  </a:lnTo>
                  <a:lnTo>
                    <a:pt x="3692" y="10897"/>
                  </a:lnTo>
                  <a:lnTo>
                    <a:pt x="3955" y="10987"/>
                  </a:lnTo>
                  <a:lnTo>
                    <a:pt x="4217" y="11068"/>
                  </a:lnTo>
                  <a:lnTo>
                    <a:pt x="4489" y="11123"/>
                  </a:lnTo>
                  <a:lnTo>
                    <a:pt x="4769" y="11177"/>
                  </a:lnTo>
                  <a:lnTo>
                    <a:pt x="5050" y="11213"/>
                  </a:lnTo>
                  <a:lnTo>
                    <a:pt x="5330" y="11231"/>
                  </a:lnTo>
                  <a:lnTo>
                    <a:pt x="5620" y="11240"/>
                  </a:lnTo>
                  <a:lnTo>
                    <a:pt x="92893" y="11240"/>
                  </a:lnTo>
                  <a:lnTo>
                    <a:pt x="93183" y="11231"/>
                  </a:lnTo>
                  <a:lnTo>
                    <a:pt x="93472" y="11213"/>
                  </a:lnTo>
                  <a:lnTo>
                    <a:pt x="93753" y="11177"/>
                  </a:lnTo>
                  <a:lnTo>
                    <a:pt x="94024" y="11123"/>
                  </a:lnTo>
                  <a:lnTo>
                    <a:pt x="94305" y="11068"/>
                  </a:lnTo>
                  <a:lnTo>
                    <a:pt x="94567" y="10987"/>
                  </a:lnTo>
                  <a:lnTo>
                    <a:pt x="94830" y="10897"/>
                  </a:lnTo>
                  <a:lnTo>
                    <a:pt x="95083" y="10797"/>
                  </a:lnTo>
                  <a:lnTo>
                    <a:pt x="95337" y="10688"/>
                  </a:lnTo>
                  <a:lnTo>
                    <a:pt x="95572" y="10562"/>
                  </a:lnTo>
                  <a:lnTo>
                    <a:pt x="95807" y="10426"/>
                  </a:lnTo>
                  <a:lnTo>
                    <a:pt x="96042" y="10281"/>
                  </a:lnTo>
                  <a:lnTo>
                    <a:pt x="96260" y="10127"/>
                  </a:lnTo>
                  <a:lnTo>
                    <a:pt x="96468" y="9955"/>
                  </a:lnTo>
                  <a:lnTo>
                    <a:pt x="96676" y="9783"/>
                  </a:lnTo>
                  <a:lnTo>
                    <a:pt x="96875" y="9593"/>
                  </a:lnTo>
                  <a:lnTo>
                    <a:pt x="97056" y="9403"/>
                  </a:lnTo>
                  <a:lnTo>
                    <a:pt x="97237" y="9195"/>
                  </a:lnTo>
                  <a:lnTo>
                    <a:pt x="97400" y="8987"/>
                  </a:lnTo>
                  <a:lnTo>
                    <a:pt x="97554" y="8761"/>
                  </a:lnTo>
                  <a:lnTo>
                    <a:pt x="97708" y="8535"/>
                  </a:lnTo>
                  <a:lnTo>
                    <a:pt x="97843" y="8299"/>
                  </a:lnTo>
                  <a:lnTo>
                    <a:pt x="97961" y="8055"/>
                  </a:lnTo>
                  <a:lnTo>
                    <a:pt x="98079" y="7811"/>
                  </a:lnTo>
                  <a:lnTo>
                    <a:pt x="98178" y="7557"/>
                  </a:lnTo>
                  <a:lnTo>
                    <a:pt x="98269" y="7295"/>
                  </a:lnTo>
                  <a:lnTo>
                    <a:pt x="98341" y="7023"/>
                  </a:lnTo>
                  <a:lnTo>
                    <a:pt x="98404" y="6752"/>
                  </a:lnTo>
                  <a:lnTo>
                    <a:pt x="98450" y="6480"/>
                  </a:lnTo>
                  <a:lnTo>
                    <a:pt x="98486" y="6200"/>
                  </a:lnTo>
                  <a:lnTo>
                    <a:pt x="98513" y="5910"/>
                  </a:lnTo>
                  <a:lnTo>
                    <a:pt x="98513" y="5621"/>
                  </a:lnTo>
                  <a:lnTo>
                    <a:pt x="98513" y="5331"/>
                  </a:lnTo>
                  <a:lnTo>
                    <a:pt x="98486" y="5051"/>
                  </a:lnTo>
                  <a:lnTo>
                    <a:pt x="98450" y="4770"/>
                  </a:lnTo>
                  <a:lnTo>
                    <a:pt x="98404" y="4489"/>
                  </a:lnTo>
                  <a:lnTo>
                    <a:pt x="98341" y="4218"/>
                  </a:lnTo>
                  <a:lnTo>
                    <a:pt x="98269" y="3956"/>
                  </a:lnTo>
                  <a:lnTo>
                    <a:pt x="98178" y="3693"/>
                  </a:lnTo>
                  <a:lnTo>
                    <a:pt x="98079" y="3431"/>
                  </a:lnTo>
                  <a:lnTo>
                    <a:pt x="97961" y="3186"/>
                  </a:lnTo>
                  <a:lnTo>
                    <a:pt x="97843" y="2942"/>
                  </a:lnTo>
                  <a:lnTo>
                    <a:pt x="97708" y="2707"/>
                  </a:lnTo>
                  <a:lnTo>
                    <a:pt x="97554" y="2480"/>
                  </a:lnTo>
                  <a:lnTo>
                    <a:pt x="97400" y="2263"/>
                  </a:lnTo>
                  <a:lnTo>
                    <a:pt x="97237" y="2046"/>
                  </a:lnTo>
                  <a:lnTo>
                    <a:pt x="97056" y="1847"/>
                  </a:lnTo>
                  <a:lnTo>
                    <a:pt x="96875" y="1648"/>
                  </a:lnTo>
                  <a:lnTo>
                    <a:pt x="96676" y="1467"/>
                  </a:lnTo>
                  <a:lnTo>
                    <a:pt x="96468" y="1286"/>
                  </a:lnTo>
                  <a:lnTo>
                    <a:pt x="96260" y="1123"/>
                  </a:lnTo>
                  <a:lnTo>
                    <a:pt x="96042" y="960"/>
                  </a:lnTo>
                  <a:lnTo>
                    <a:pt x="95807" y="815"/>
                  </a:lnTo>
                  <a:lnTo>
                    <a:pt x="95572" y="680"/>
                  </a:lnTo>
                  <a:lnTo>
                    <a:pt x="95337" y="562"/>
                  </a:lnTo>
                  <a:lnTo>
                    <a:pt x="95083" y="444"/>
                  </a:lnTo>
                  <a:lnTo>
                    <a:pt x="94830" y="345"/>
                  </a:lnTo>
                  <a:lnTo>
                    <a:pt x="94567" y="254"/>
                  </a:lnTo>
                  <a:lnTo>
                    <a:pt x="94305" y="182"/>
                  </a:lnTo>
                  <a:lnTo>
                    <a:pt x="94024" y="119"/>
                  </a:lnTo>
                  <a:lnTo>
                    <a:pt x="93753" y="73"/>
                  </a:lnTo>
                  <a:lnTo>
                    <a:pt x="93472" y="37"/>
                  </a:lnTo>
                  <a:lnTo>
                    <a:pt x="93183" y="10"/>
                  </a:lnTo>
                  <a:lnTo>
                    <a:pt x="928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4121;p67">
              <a:extLst>
                <a:ext uri="{FF2B5EF4-FFF2-40B4-BE49-F238E27FC236}">
                  <a16:creationId xmlns:a16="http://schemas.microsoft.com/office/drawing/2014/main" id="{5659B43F-6296-F856-AC21-B07D64739CF0}"/>
                </a:ext>
              </a:extLst>
            </p:cNvPr>
            <p:cNvSpPr/>
            <p:nvPr/>
          </p:nvSpPr>
          <p:spPr>
            <a:xfrm>
              <a:off x="-2785500" y="-7739250"/>
              <a:ext cx="2462825" cy="281025"/>
            </a:xfrm>
            <a:custGeom>
              <a:avLst/>
              <a:gdLst/>
              <a:ahLst/>
              <a:cxnLst/>
              <a:rect l="l" t="t" r="r" b="b"/>
              <a:pathLst>
                <a:path w="98513" h="11241" fill="none" extrusionOk="0">
                  <a:moveTo>
                    <a:pt x="92893" y="1"/>
                  </a:moveTo>
                  <a:lnTo>
                    <a:pt x="5620" y="1"/>
                  </a:lnTo>
                  <a:lnTo>
                    <a:pt x="5620" y="1"/>
                  </a:lnTo>
                  <a:lnTo>
                    <a:pt x="5330" y="10"/>
                  </a:lnTo>
                  <a:lnTo>
                    <a:pt x="5050" y="37"/>
                  </a:lnTo>
                  <a:lnTo>
                    <a:pt x="4769" y="73"/>
                  </a:lnTo>
                  <a:lnTo>
                    <a:pt x="4489" y="119"/>
                  </a:lnTo>
                  <a:lnTo>
                    <a:pt x="4217" y="182"/>
                  </a:lnTo>
                  <a:lnTo>
                    <a:pt x="3955" y="254"/>
                  </a:lnTo>
                  <a:lnTo>
                    <a:pt x="3692" y="345"/>
                  </a:lnTo>
                  <a:lnTo>
                    <a:pt x="3439" y="444"/>
                  </a:lnTo>
                  <a:lnTo>
                    <a:pt x="3186" y="562"/>
                  </a:lnTo>
                  <a:lnTo>
                    <a:pt x="2941" y="680"/>
                  </a:lnTo>
                  <a:lnTo>
                    <a:pt x="2706" y="815"/>
                  </a:lnTo>
                  <a:lnTo>
                    <a:pt x="2480" y="960"/>
                  </a:lnTo>
                  <a:lnTo>
                    <a:pt x="2263" y="1123"/>
                  </a:lnTo>
                  <a:lnTo>
                    <a:pt x="2045" y="1286"/>
                  </a:lnTo>
                  <a:lnTo>
                    <a:pt x="1846" y="1467"/>
                  </a:lnTo>
                  <a:lnTo>
                    <a:pt x="1647" y="1648"/>
                  </a:lnTo>
                  <a:lnTo>
                    <a:pt x="1466" y="1847"/>
                  </a:lnTo>
                  <a:lnTo>
                    <a:pt x="1285" y="2046"/>
                  </a:lnTo>
                  <a:lnTo>
                    <a:pt x="1122" y="2263"/>
                  </a:lnTo>
                  <a:lnTo>
                    <a:pt x="959" y="2480"/>
                  </a:lnTo>
                  <a:lnTo>
                    <a:pt x="815" y="2707"/>
                  </a:lnTo>
                  <a:lnTo>
                    <a:pt x="679" y="2942"/>
                  </a:lnTo>
                  <a:lnTo>
                    <a:pt x="561" y="3186"/>
                  </a:lnTo>
                  <a:lnTo>
                    <a:pt x="444" y="3431"/>
                  </a:lnTo>
                  <a:lnTo>
                    <a:pt x="344" y="3693"/>
                  </a:lnTo>
                  <a:lnTo>
                    <a:pt x="254" y="3956"/>
                  </a:lnTo>
                  <a:lnTo>
                    <a:pt x="181" y="4218"/>
                  </a:lnTo>
                  <a:lnTo>
                    <a:pt x="118" y="4489"/>
                  </a:lnTo>
                  <a:lnTo>
                    <a:pt x="73" y="4770"/>
                  </a:lnTo>
                  <a:lnTo>
                    <a:pt x="36" y="5051"/>
                  </a:lnTo>
                  <a:lnTo>
                    <a:pt x="9" y="5331"/>
                  </a:lnTo>
                  <a:lnTo>
                    <a:pt x="0" y="5621"/>
                  </a:lnTo>
                  <a:lnTo>
                    <a:pt x="0" y="5621"/>
                  </a:lnTo>
                  <a:lnTo>
                    <a:pt x="9" y="5910"/>
                  </a:lnTo>
                  <a:lnTo>
                    <a:pt x="36" y="6200"/>
                  </a:lnTo>
                  <a:lnTo>
                    <a:pt x="73" y="6480"/>
                  </a:lnTo>
                  <a:lnTo>
                    <a:pt x="118" y="6752"/>
                  </a:lnTo>
                  <a:lnTo>
                    <a:pt x="181" y="7023"/>
                  </a:lnTo>
                  <a:lnTo>
                    <a:pt x="254" y="7295"/>
                  </a:lnTo>
                  <a:lnTo>
                    <a:pt x="344" y="7557"/>
                  </a:lnTo>
                  <a:lnTo>
                    <a:pt x="444" y="7811"/>
                  </a:lnTo>
                  <a:lnTo>
                    <a:pt x="561" y="8055"/>
                  </a:lnTo>
                  <a:lnTo>
                    <a:pt x="679" y="8299"/>
                  </a:lnTo>
                  <a:lnTo>
                    <a:pt x="815" y="8535"/>
                  </a:lnTo>
                  <a:lnTo>
                    <a:pt x="959" y="8761"/>
                  </a:lnTo>
                  <a:lnTo>
                    <a:pt x="1122" y="8987"/>
                  </a:lnTo>
                  <a:lnTo>
                    <a:pt x="1285" y="9195"/>
                  </a:lnTo>
                  <a:lnTo>
                    <a:pt x="1466" y="9403"/>
                  </a:lnTo>
                  <a:lnTo>
                    <a:pt x="1647" y="9593"/>
                  </a:lnTo>
                  <a:lnTo>
                    <a:pt x="1846" y="9783"/>
                  </a:lnTo>
                  <a:lnTo>
                    <a:pt x="2045" y="9955"/>
                  </a:lnTo>
                  <a:lnTo>
                    <a:pt x="2263" y="10127"/>
                  </a:lnTo>
                  <a:lnTo>
                    <a:pt x="2480" y="10281"/>
                  </a:lnTo>
                  <a:lnTo>
                    <a:pt x="2706" y="10426"/>
                  </a:lnTo>
                  <a:lnTo>
                    <a:pt x="2941" y="10562"/>
                  </a:lnTo>
                  <a:lnTo>
                    <a:pt x="3186" y="10688"/>
                  </a:lnTo>
                  <a:lnTo>
                    <a:pt x="3439" y="10797"/>
                  </a:lnTo>
                  <a:lnTo>
                    <a:pt x="3692" y="10897"/>
                  </a:lnTo>
                  <a:lnTo>
                    <a:pt x="3955" y="10987"/>
                  </a:lnTo>
                  <a:lnTo>
                    <a:pt x="4217" y="11068"/>
                  </a:lnTo>
                  <a:lnTo>
                    <a:pt x="4489" y="11123"/>
                  </a:lnTo>
                  <a:lnTo>
                    <a:pt x="4769" y="11177"/>
                  </a:lnTo>
                  <a:lnTo>
                    <a:pt x="5050" y="11213"/>
                  </a:lnTo>
                  <a:lnTo>
                    <a:pt x="5330" y="11231"/>
                  </a:lnTo>
                  <a:lnTo>
                    <a:pt x="5620" y="11240"/>
                  </a:lnTo>
                  <a:lnTo>
                    <a:pt x="92893" y="11240"/>
                  </a:lnTo>
                  <a:lnTo>
                    <a:pt x="92893" y="11240"/>
                  </a:lnTo>
                  <a:lnTo>
                    <a:pt x="93183" y="11231"/>
                  </a:lnTo>
                  <a:lnTo>
                    <a:pt x="93472" y="11213"/>
                  </a:lnTo>
                  <a:lnTo>
                    <a:pt x="93753" y="11177"/>
                  </a:lnTo>
                  <a:lnTo>
                    <a:pt x="94024" y="11123"/>
                  </a:lnTo>
                  <a:lnTo>
                    <a:pt x="94305" y="11068"/>
                  </a:lnTo>
                  <a:lnTo>
                    <a:pt x="94567" y="10987"/>
                  </a:lnTo>
                  <a:lnTo>
                    <a:pt x="94830" y="10897"/>
                  </a:lnTo>
                  <a:lnTo>
                    <a:pt x="95083" y="10797"/>
                  </a:lnTo>
                  <a:lnTo>
                    <a:pt x="95337" y="10688"/>
                  </a:lnTo>
                  <a:lnTo>
                    <a:pt x="95572" y="10562"/>
                  </a:lnTo>
                  <a:lnTo>
                    <a:pt x="95807" y="10426"/>
                  </a:lnTo>
                  <a:lnTo>
                    <a:pt x="96042" y="10281"/>
                  </a:lnTo>
                  <a:lnTo>
                    <a:pt x="96260" y="10127"/>
                  </a:lnTo>
                  <a:lnTo>
                    <a:pt x="96468" y="9955"/>
                  </a:lnTo>
                  <a:lnTo>
                    <a:pt x="96676" y="9783"/>
                  </a:lnTo>
                  <a:lnTo>
                    <a:pt x="96875" y="9593"/>
                  </a:lnTo>
                  <a:lnTo>
                    <a:pt x="97056" y="9403"/>
                  </a:lnTo>
                  <a:lnTo>
                    <a:pt x="97237" y="9195"/>
                  </a:lnTo>
                  <a:lnTo>
                    <a:pt x="97400" y="8987"/>
                  </a:lnTo>
                  <a:lnTo>
                    <a:pt x="97554" y="8761"/>
                  </a:lnTo>
                  <a:lnTo>
                    <a:pt x="97708" y="8535"/>
                  </a:lnTo>
                  <a:lnTo>
                    <a:pt x="97843" y="8299"/>
                  </a:lnTo>
                  <a:lnTo>
                    <a:pt x="97961" y="8055"/>
                  </a:lnTo>
                  <a:lnTo>
                    <a:pt x="98079" y="7811"/>
                  </a:lnTo>
                  <a:lnTo>
                    <a:pt x="98178" y="7557"/>
                  </a:lnTo>
                  <a:lnTo>
                    <a:pt x="98269" y="7295"/>
                  </a:lnTo>
                  <a:lnTo>
                    <a:pt x="98341" y="7023"/>
                  </a:lnTo>
                  <a:lnTo>
                    <a:pt x="98404" y="6752"/>
                  </a:lnTo>
                  <a:lnTo>
                    <a:pt x="98450" y="6480"/>
                  </a:lnTo>
                  <a:lnTo>
                    <a:pt x="98486" y="6200"/>
                  </a:lnTo>
                  <a:lnTo>
                    <a:pt x="98513" y="5910"/>
                  </a:lnTo>
                  <a:lnTo>
                    <a:pt x="98513" y="5621"/>
                  </a:lnTo>
                  <a:lnTo>
                    <a:pt x="98513" y="5621"/>
                  </a:lnTo>
                  <a:lnTo>
                    <a:pt x="98513" y="5331"/>
                  </a:lnTo>
                  <a:lnTo>
                    <a:pt x="98486" y="5051"/>
                  </a:lnTo>
                  <a:lnTo>
                    <a:pt x="98450" y="4770"/>
                  </a:lnTo>
                  <a:lnTo>
                    <a:pt x="98404" y="4489"/>
                  </a:lnTo>
                  <a:lnTo>
                    <a:pt x="98341" y="4218"/>
                  </a:lnTo>
                  <a:lnTo>
                    <a:pt x="98269" y="3956"/>
                  </a:lnTo>
                  <a:lnTo>
                    <a:pt x="98178" y="3693"/>
                  </a:lnTo>
                  <a:lnTo>
                    <a:pt x="98079" y="3431"/>
                  </a:lnTo>
                  <a:lnTo>
                    <a:pt x="97961" y="3186"/>
                  </a:lnTo>
                  <a:lnTo>
                    <a:pt x="97843" y="2942"/>
                  </a:lnTo>
                  <a:lnTo>
                    <a:pt x="97708" y="2707"/>
                  </a:lnTo>
                  <a:lnTo>
                    <a:pt x="97554" y="2480"/>
                  </a:lnTo>
                  <a:lnTo>
                    <a:pt x="97400" y="2263"/>
                  </a:lnTo>
                  <a:lnTo>
                    <a:pt x="97237" y="2046"/>
                  </a:lnTo>
                  <a:lnTo>
                    <a:pt x="97056" y="1847"/>
                  </a:lnTo>
                  <a:lnTo>
                    <a:pt x="96875" y="1648"/>
                  </a:lnTo>
                  <a:lnTo>
                    <a:pt x="96676" y="1467"/>
                  </a:lnTo>
                  <a:lnTo>
                    <a:pt x="96468" y="1286"/>
                  </a:lnTo>
                  <a:lnTo>
                    <a:pt x="96260" y="1123"/>
                  </a:lnTo>
                  <a:lnTo>
                    <a:pt x="96042" y="960"/>
                  </a:lnTo>
                  <a:lnTo>
                    <a:pt x="95807" y="815"/>
                  </a:lnTo>
                  <a:lnTo>
                    <a:pt x="95572" y="680"/>
                  </a:lnTo>
                  <a:lnTo>
                    <a:pt x="95337" y="562"/>
                  </a:lnTo>
                  <a:lnTo>
                    <a:pt x="95083" y="444"/>
                  </a:lnTo>
                  <a:lnTo>
                    <a:pt x="94830" y="345"/>
                  </a:lnTo>
                  <a:lnTo>
                    <a:pt x="94567" y="254"/>
                  </a:lnTo>
                  <a:lnTo>
                    <a:pt x="94305" y="182"/>
                  </a:lnTo>
                  <a:lnTo>
                    <a:pt x="94024" y="119"/>
                  </a:lnTo>
                  <a:lnTo>
                    <a:pt x="93753" y="73"/>
                  </a:lnTo>
                  <a:lnTo>
                    <a:pt x="93472" y="37"/>
                  </a:lnTo>
                  <a:lnTo>
                    <a:pt x="93183" y="10"/>
                  </a:lnTo>
                  <a:lnTo>
                    <a:pt x="92893" y="1"/>
                  </a:lnTo>
                  <a:lnTo>
                    <a:pt x="9289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4122;p67">
              <a:extLst>
                <a:ext uri="{FF2B5EF4-FFF2-40B4-BE49-F238E27FC236}">
                  <a16:creationId xmlns:a16="http://schemas.microsoft.com/office/drawing/2014/main" id="{3540ABA2-853A-E649-DD6E-93E11FFFD1A1}"/>
                </a:ext>
              </a:extLst>
            </p:cNvPr>
            <p:cNvSpPr/>
            <p:nvPr/>
          </p:nvSpPr>
          <p:spPr>
            <a:xfrm>
              <a:off x="-463175" y="-7739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4123;p67">
              <a:extLst>
                <a:ext uri="{FF2B5EF4-FFF2-40B4-BE49-F238E27FC236}">
                  <a16:creationId xmlns:a16="http://schemas.microsoft.com/office/drawing/2014/main" id="{FC6DAF04-A319-E4B9-9194-20662C56E1CD}"/>
                </a:ext>
              </a:extLst>
            </p:cNvPr>
            <p:cNvSpPr/>
            <p:nvPr/>
          </p:nvSpPr>
          <p:spPr>
            <a:xfrm>
              <a:off x="-3633675" y="-7098525"/>
              <a:ext cx="2936600" cy="281000"/>
            </a:xfrm>
            <a:custGeom>
              <a:avLst/>
              <a:gdLst/>
              <a:ahLst/>
              <a:cxnLst/>
              <a:rect l="l" t="t" r="r" b="b"/>
              <a:pathLst>
                <a:path w="117464" h="11240" extrusionOk="0">
                  <a:moveTo>
                    <a:pt x="5620" y="0"/>
                  </a:moveTo>
                  <a:lnTo>
                    <a:pt x="5331" y="9"/>
                  </a:lnTo>
                  <a:lnTo>
                    <a:pt x="5050" y="27"/>
                  </a:lnTo>
                  <a:lnTo>
                    <a:pt x="4770" y="63"/>
                  </a:lnTo>
                  <a:lnTo>
                    <a:pt x="4489" y="118"/>
                  </a:lnTo>
                  <a:lnTo>
                    <a:pt x="4218" y="181"/>
                  </a:lnTo>
                  <a:lnTo>
                    <a:pt x="3946" y="253"/>
                  </a:lnTo>
                  <a:lnTo>
                    <a:pt x="3693" y="344"/>
                  </a:lnTo>
                  <a:lnTo>
                    <a:pt x="3430" y="444"/>
                  </a:lnTo>
                  <a:lnTo>
                    <a:pt x="3186" y="552"/>
                  </a:lnTo>
                  <a:lnTo>
                    <a:pt x="2942" y="679"/>
                  </a:lnTo>
                  <a:lnTo>
                    <a:pt x="2706" y="815"/>
                  </a:lnTo>
                  <a:lnTo>
                    <a:pt x="2480" y="959"/>
                  </a:lnTo>
                  <a:lnTo>
                    <a:pt x="2254" y="1113"/>
                  </a:lnTo>
                  <a:lnTo>
                    <a:pt x="2046" y="1285"/>
                  </a:lnTo>
                  <a:lnTo>
                    <a:pt x="1838" y="1457"/>
                  </a:lnTo>
                  <a:lnTo>
                    <a:pt x="1648" y="1647"/>
                  </a:lnTo>
                  <a:lnTo>
                    <a:pt x="1458" y="1837"/>
                  </a:lnTo>
                  <a:lnTo>
                    <a:pt x="1286" y="2045"/>
                  </a:lnTo>
                  <a:lnTo>
                    <a:pt x="1114" y="2253"/>
                  </a:lnTo>
                  <a:lnTo>
                    <a:pt x="960" y="2480"/>
                  </a:lnTo>
                  <a:lnTo>
                    <a:pt x="815" y="2706"/>
                  </a:lnTo>
                  <a:lnTo>
                    <a:pt x="679" y="2941"/>
                  </a:lnTo>
                  <a:lnTo>
                    <a:pt x="553" y="3186"/>
                  </a:lnTo>
                  <a:lnTo>
                    <a:pt x="444" y="3430"/>
                  </a:lnTo>
                  <a:lnTo>
                    <a:pt x="345" y="3683"/>
                  </a:lnTo>
                  <a:lnTo>
                    <a:pt x="254" y="3946"/>
                  </a:lnTo>
                  <a:lnTo>
                    <a:pt x="173" y="4217"/>
                  </a:lnTo>
                  <a:lnTo>
                    <a:pt x="118" y="4489"/>
                  </a:lnTo>
                  <a:lnTo>
                    <a:pt x="64" y="4760"/>
                  </a:lnTo>
                  <a:lnTo>
                    <a:pt x="28" y="5041"/>
                  </a:lnTo>
                  <a:lnTo>
                    <a:pt x="10" y="5330"/>
                  </a:lnTo>
                  <a:lnTo>
                    <a:pt x="1" y="5620"/>
                  </a:lnTo>
                  <a:lnTo>
                    <a:pt x="10" y="5909"/>
                  </a:lnTo>
                  <a:lnTo>
                    <a:pt x="28" y="6190"/>
                  </a:lnTo>
                  <a:lnTo>
                    <a:pt x="64" y="6470"/>
                  </a:lnTo>
                  <a:lnTo>
                    <a:pt x="118" y="6751"/>
                  </a:lnTo>
                  <a:lnTo>
                    <a:pt x="173" y="7022"/>
                  </a:lnTo>
                  <a:lnTo>
                    <a:pt x="254" y="7285"/>
                  </a:lnTo>
                  <a:lnTo>
                    <a:pt x="345" y="7547"/>
                  </a:lnTo>
                  <a:lnTo>
                    <a:pt x="444" y="7801"/>
                  </a:lnTo>
                  <a:lnTo>
                    <a:pt x="553" y="8054"/>
                  </a:lnTo>
                  <a:lnTo>
                    <a:pt x="679" y="8298"/>
                  </a:lnTo>
                  <a:lnTo>
                    <a:pt x="815" y="8534"/>
                  </a:lnTo>
                  <a:lnTo>
                    <a:pt x="960" y="8760"/>
                  </a:lnTo>
                  <a:lnTo>
                    <a:pt x="1114" y="8977"/>
                  </a:lnTo>
                  <a:lnTo>
                    <a:pt x="1286" y="9194"/>
                  </a:lnTo>
                  <a:lnTo>
                    <a:pt x="1458" y="9393"/>
                  </a:lnTo>
                  <a:lnTo>
                    <a:pt x="1648" y="9593"/>
                  </a:lnTo>
                  <a:lnTo>
                    <a:pt x="1838" y="9774"/>
                  </a:lnTo>
                  <a:lnTo>
                    <a:pt x="2046" y="9955"/>
                  </a:lnTo>
                  <a:lnTo>
                    <a:pt x="2254" y="10117"/>
                  </a:lnTo>
                  <a:lnTo>
                    <a:pt x="2480" y="10280"/>
                  </a:lnTo>
                  <a:lnTo>
                    <a:pt x="2706" y="10425"/>
                  </a:lnTo>
                  <a:lnTo>
                    <a:pt x="2942" y="10561"/>
                  </a:lnTo>
                  <a:lnTo>
                    <a:pt x="3186" y="10678"/>
                  </a:lnTo>
                  <a:lnTo>
                    <a:pt x="3430" y="10796"/>
                  </a:lnTo>
                  <a:lnTo>
                    <a:pt x="3693" y="10896"/>
                  </a:lnTo>
                  <a:lnTo>
                    <a:pt x="3946" y="10986"/>
                  </a:lnTo>
                  <a:lnTo>
                    <a:pt x="4218" y="11059"/>
                  </a:lnTo>
                  <a:lnTo>
                    <a:pt x="4489" y="11122"/>
                  </a:lnTo>
                  <a:lnTo>
                    <a:pt x="4770" y="11167"/>
                  </a:lnTo>
                  <a:lnTo>
                    <a:pt x="5050" y="11203"/>
                  </a:lnTo>
                  <a:lnTo>
                    <a:pt x="5331" y="11231"/>
                  </a:lnTo>
                  <a:lnTo>
                    <a:pt x="5620" y="11240"/>
                  </a:lnTo>
                  <a:lnTo>
                    <a:pt x="111843" y="11240"/>
                  </a:lnTo>
                  <a:lnTo>
                    <a:pt x="112133" y="11231"/>
                  </a:lnTo>
                  <a:lnTo>
                    <a:pt x="112413" y="11203"/>
                  </a:lnTo>
                  <a:lnTo>
                    <a:pt x="112694" y="11167"/>
                  </a:lnTo>
                  <a:lnTo>
                    <a:pt x="112975" y="11122"/>
                  </a:lnTo>
                  <a:lnTo>
                    <a:pt x="113246" y="11059"/>
                  </a:lnTo>
                  <a:lnTo>
                    <a:pt x="113508" y="10986"/>
                  </a:lnTo>
                  <a:lnTo>
                    <a:pt x="113771" y="10896"/>
                  </a:lnTo>
                  <a:lnTo>
                    <a:pt x="114024" y="10796"/>
                  </a:lnTo>
                  <a:lnTo>
                    <a:pt x="114278" y="10678"/>
                  </a:lnTo>
                  <a:lnTo>
                    <a:pt x="114522" y="10561"/>
                  </a:lnTo>
                  <a:lnTo>
                    <a:pt x="114757" y="10425"/>
                  </a:lnTo>
                  <a:lnTo>
                    <a:pt x="114983" y="10280"/>
                  </a:lnTo>
                  <a:lnTo>
                    <a:pt x="115201" y="10117"/>
                  </a:lnTo>
                  <a:lnTo>
                    <a:pt x="115418" y="9955"/>
                  </a:lnTo>
                  <a:lnTo>
                    <a:pt x="115617" y="9774"/>
                  </a:lnTo>
                  <a:lnTo>
                    <a:pt x="115816" y="9593"/>
                  </a:lnTo>
                  <a:lnTo>
                    <a:pt x="115997" y="9393"/>
                  </a:lnTo>
                  <a:lnTo>
                    <a:pt x="116178" y="9194"/>
                  </a:lnTo>
                  <a:lnTo>
                    <a:pt x="116341" y="8977"/>
                  </a:lnTo>
                  <a:lnTo>
                    <a:pt x="116495" y="8760"/>
                  </a:lnTo>
                  <a:lnTo>
                    <a:pt x="116649" y="8534"/>
                  </a:lnTo>
                  <a:lnTo>
                    <a:pt x="116784" y="8298"/>
                  </a:lnTo>
                  <a:lnTo>
                    <a:pt x="116902" y="8054"/>
                  </a:lnTo>
                  <a:lnTo>
                    <a:pt x="117020" y="7801"/>
                  </a:lnTo>
                  <a:lnTo>
                    <a:pt x="117119" y="7547"/>
                  </a:lnTo>
                  <a:lnTo>
                    <a:pt x="117210" y="7285"/>
                  </a:lnTo>
                  <a:lnTo>
                    <a:pt x="117282" y="7022"/>
                  </a:lnTo>
                  <a:lnTo>
                    <a:pt x="117345" y="6751"/>
                  </a:lnTo>
                  <a:lnTo>
                    <a:pt x="117391" y="6470"/>
                  </a:lnTo>
                  <a:lnTo>
                    <a:pt x="117427" y="6190"/>
                  </a:lnTo>
                  <a:lnTo>
                    <a:pt x="117454" y="5909"/>
                  </a:lnTo>
                  <a:lnTo>
                    <a:pt x="117463" y="5620"/>
                  </a:lnTo>
                  <a:lnTo>
                    <a:pt x="117454" y="5330"/>
                  </a:lnTo>
                  <a:lnTo>
                    <a:pt x="117427" y="5041"/>
                  </a:lnTo>
                  <a:lnTo>
                    <a:pt x="117391" y="4760"/>
                  </a:lnTo>
                  <a:lnTo>
                    <a:pt x="117345" y="4489"/>
                  </a:lnTo>
                  <a:lnTo>
                    <a:pt x="117282" y="4217"/>
                  </a:lnTo>
                  <a:lnTo>
                    <a:pt x="117210" y="3946"/>
                  </a:lnTo>
                  <a:lnTo>
                    <a:pt x="117119" y="3683"/>
                  </a:lnTo>
                  <a:lnTo>
                    <a:pt x="117020" y="3430"/>
                  </a:lnTo>
                  <a:lnTo>
                    <a:pt x="116902" y="3186"/>
                  </a:lnTo>
                  <a:lnTo>
                    <a:pt x="116784" y="2941"/>
                  </a:lnTo>
                  <a:lnTo>
                    <a:pt x="116649" y="2706"/>
                  </a:lnTo>
                  <a:lnTo>
                    <a:pt x="116495" y="2480"/>
                  </a:lnTo>
                  <a:lnTo>
                    <a:pt x="116341" y="2253"/>
                  </a:lnTo>
                  <a:lnTo>
                    <a:pt x="116178" y="2045"/>
                  </a:lnTo>
                  <a:lnTo>
                    <a:pt x="115997" y="1837"/>
                  </a:lnTo>
                  <a:lnTo>
                    <a:pt x="115816" y="1647"/>
                  </a:lnTo>
                  <a:lnTo>
                    <a:pt x="115617" y="1457"/>
                  </a:lnTo>
                  <a:lnTo>
                    <a:pt x="115418" y="1285"/>
                  </a:lnTo>
                  <a:lnTo>
                    <a:pt x="115201" y="1113"/>
                  </a:lnTo>
                  <a:lnTo>
                    <a:pt x="114983" y="959"/>
                  </a:lnTo>
                  <a:lnTo>
                    <a:pt x="114757" y="815"/>
                  </a:lnTo>
                  <a:lnTo>
                    <a:pt x="114522" y="679"/>
                  </a:lnTo>
                  <a:lnTo>
                    <a:pt x="114278" y="552"/>
                  </a:lnTo>
                  <a:lnTo>
                    <a:pt x="114024" y="444"/>
                  </a:lnTo>
                  <a:lnTo>
                    <a:pt x="113771" y="344"/>
                  </a:lnTo>
                  <a:lnTo>
                    <a:pt x="113508" y="253"/>
                  </a:lnTo>
                  <a:lnTo>
                    <a:pt x="113246" y="181"/>
                  </a:lnTo>
                  <a:lnTo>
                    <a:pt x="112975" y="118"/>
                  </a:lnTo>
                  <a:lnTo>
                    <a:pt x="112694" y="63"/>
                  </a:lnTo>
                  <a:lnTo>
                    <a:pt x="112413" y="27"/>
                  </a:lnTo>
                  <a:lnTo>
                    <a:pt x="112133" y="9"/>
                  </a:lnTo>
                  <a:lnTo>
                    <a:pt x="1118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4124;p67">
              <a:extLst>
                <a:ext uri="{FF2B5EF4-FFF2-40B4-BE49-F238E27FC236}">
                  <a16:creationId xmlns:a16="http://schemas.microsoft.com/office/drawing/2014/main" id="{DC10B11F-A2CE-BC7B-7A53-264D97D18C63}"/>
                </a:ext>
              </a:extLst>
            </p:cNvPr>
            <p:cNvSpPr/>
            <p:nvPr/>
          </p:nvSpPr>
          <p:spPr>
            <a:xfrm>
              <a:off x="-3633675" y="-7098525"/>
              <a:ext cx="2936600" cy="281000"/>
            </a:xfrm>
            <a:custGeom>
              <a:avLst/>
              <a:gdLst/>
              <a:ahLst/>
              <a:cxnLst/>
              <a:rect l="l" t="t" r="r" b="b"/>
              <a:pathLst>
                <a:path w="117464" h="11240" fill="none" extrusionOk="0">
                  <a:moveTo>
                    <a:pt x="1" y="5620"/>
                  </a:moveTo>
                  <a:lnTo>
                    <a:pt x="1" y="5620"/>
                  </a:lnTo>
                  <a:lnTo>
                    <a:pt x="10" y="5909"/>
                  </a:lnTo>
                  <a:lnTo>
                    <a:pt x="28" y="6190"/>
                  </a:lnTo>
                  <a:lnTo>
                    <a:pt x="64" y="6470"/>
                  </a:lnTo>
                  <a:lnTo>
                    <a:pt x="118" y="6751"/>
                  </a:lnTo>
                  <a:lnTo>
                    <a:pt x="173" y="7022"/>
                  </a:lnTo>
                  <a:lnTo>
                    <a:pt x="254" y="7285"/>
                  </a:lnTo>
                  <a:lnTo>
                    <a:pt x="345" y="7547"/>
                  </a:lnTo>
                  <a:lnTo>
                    <a:pt x="444" y="7801"/>
                  </a:lnTo>
                  <a:lnTo>
                    <a:pt x="553" y="8054"/>
                  </a:lnTo>
                  <a:lnTo>
                    <a:pt x="679" y="8298"/>
                  </a:lnTo>
                  <a:lnTo>
                    <a:pt x="815" y="8534"/>
                  </a:lnTo>
                  <a:lnTo>
                    <a:pt x="960" y="8760"/>
                  </a:lnTo>
                  <a:lnTo>
                    <a:pt x="1114" y="8977"/>
                  </a:lnTo>
                  <a:lnTo>
                    <a:pt x="1286" y="9194"/>
                  </a:lnTo>
                  <a:lnTo>
                    <a:pt x="1458" y="9393"/>
                  </a:lnTo>
                  <a:lnTo>
                    <a:pt x="1648" y="9593"/>
                  </a:lnTo>
                  <a:lnTo>
                    <a:pt x="1838" y="9774"/>
                  </a:lnTo>
                  <a:lnTo>
                    <a:pt x="2046" y="9955"/>
                  </a:lnTo>
                  <a:lnTo>
                    <a:pt x="2254" y="10117"/>
                  </a:lnTo>
                  <a:lnTo>
                    <a:pt x="2480" y="10280"/>
                  </a:lnTo>
                  <a:lnTo>
                    <a:pt x="2706" y="10425"/>
                  </a:lnTo>
                  <a:lnTo>
                    <a:pt x="2942" y="10561"/>
                  </a:lnTo>
                  <a:lnTo>
                    <a:pt x="3186" y="10678"/>
                  </a:lnTo>
                  <a:lnTo>
                    <a:pt x="3430" y="10796"/>
                  </a:lnTo>
                  <a:lnTo>
                    <a:pt x="3693" y="10896"/>
                  </a:lnTo>
                  <a:lnTo>
                    <a:pt x="3946" y="10986"/>
                  </a:lnTo>
                  <a:lnTo>
                    <a:pt x="4218" y="11059"/>
                  </a:lnTo>
                  <a:lnTo>
                    <a:pt x="4489" y="11122"/>
                  </a:lnTo>
                  <a:lnTo>
                    <a:pt x="4770" y="11167"/>
                  </a:lnTo>
                  <a:lnTo>
                    <a:pt x="5050" y="11203"/>
                  </a:lnTo>
                  <a:lnTo>
                    <a:pt x="5331" y="11231"/>
                  </a:lnTo>
                  <a:lnTo>
                    <a:pt x="5620" y="11240"/>
                  </a:lnTo>
                  <a:lnTo>
                    <a:pt x="111843" y="11240"/>
                  </a:lnTo>
                  <a:lnTo>
                    <a:pt x="111843" y="11240"/>
                  </a:lnTo>
                  <a:lnTo>
                    <a:pt x="112133" y="11231"/>
                  </a:lnTo>
                  <a:lnTo>
                    <a:pt x="112413" y="11203"/>
                  </a:lnTo>
                  <a:lnTo>
                    <a:pt x="112694" y="11167"/>
                  </a:lnTo>
                  <a:lnTo>
                    <a:pt x="112975" y="11122"/>
                  </a:lnTo>
                  <a:lnTo>
                    <a:pt x="113246" y="11059"/>
                  </a:lnTo>
                  <a:lnTo>
                    <a:pt x="113508" y="10986"/>
                  </a:lnTo>
                  <a:lnTo>
                    <a:pt x="113771" y="10896"/>
                  </a:lnTo>
                  <a:lnTo>
                    <a:pt x="114024" y="10796"/>
                  </a:lnTo>
                  <a:lnTo>
                    <a:pt x="114278" y="10678"/>
                  </a:lnTo>
                  <a:lnTo>
                    <a:pt x="114522" y="10561"/>
                  </a:lnTo>
                  <a:lnTo>
                    <a:pt x="114757" y="10425"/>
                  </a:lnTo>
                  <a:lnTo>
                    <a:pt x="114983" y="10280"/>
                  </a:lnTo>
                  <a:lnTo>
                    <a:pt x="115201" y="10117"/>
                  </a:lnTo>
                  <a:lnTo>
                    <a:pt x="115418" y="9955"/>
                  </a:lnTo>
                  <a:lnTo>
                    <a:pt x="115617" y="9774"/>
                  </a:lnTo>
                  <a:lnTo>
                    <a:pt x="115816" y="9593"/>
                  </a:lnTo>
                  <a:lnTo>
                    <a:pt x="115997" y="9393"/>
                  </a:lnTo>
                  <a:lnTo>
                    <a:pt x="116178" y="9194"/>
                  </a:lnTo>
                  <a:lnTo>
                    <a:pt x="116341" y="8977"/>
                  </a:lnTo>
                  <a:lnTo>
                    <a:pt x="116495" y="8760"/>
                  </a:lnTo>
                  <a:lnTo>
                    <a:pt x="116649" y="8534"/>
                  </a:lnTo>
                  <a:lnTo>
                    <a:pt x="116784" y="8298"/>
                  </a:lnTo>
                  <a:lnTo>
                    <a:pt x="116902" y="8054"/>
                  </a:lnTo>
                  <a:lnTo>
                    <a:pt x="117020" y="7801"/>
                  </a:lnTo>
                  <a:lnTo>
                    <a:pt x="117119" y="7547"/>
                  </a:lnTo>
                  <a:lnTo>
                    <a:pt x="117210" y="7285"/>
                  </a:lnTo>
                  <a:lnTo>
                    <a:pt x="117282" y="7022"/>
                  </a:lnTo>
                  <a:lnTo>
                    <a:pt x="117345" y="6751"/>
                  </a:lnTo>
                  <a:lnTo>
                    <a:pt x="117391" y="6470"/>
                  </a:lnTo>
                  <a:lnTo>
                    <a:pt x="117427" y="6190"/>
                  </a:lnTo>
                  <a:lnTo>
                    <a:pt x="117454" y="5909"/>
                  </a:lnTo>
                  <a:lnTo>
                    <a:pt x="117463" y="5620"/>
                  </a:lnTo>
                  <a:lnTo>
                    <a:pt x="117463" y="5620"/>
                  </a:lnTo>
                  <a:lnTo>
                    <a:pt x="117454" y="5330"/>
                  </a:lnTo>
                  <a:lnTo>
                    <a:pt x="117427" y="5041"/>
                  </a:lnTo>
                  <a:lnTo>
                    <a:pt x="117391" y="4760"/>
                  </a:lnTo>
                  <a:lnTo>
                    <a:pt x="117345" y="4489"/>
                  </a:lnTo>
                  <a:lnTo>
                    <a:pt x="117282" y="4217"/>
                  </a:lnTo>
                  <a:lnTo>
                    <a:pt x="117210" y="3946"/>
                  </a:lnTo>
                  <a:lnTo>
                    <a:pt x="117119" y="3683"/>
                  </a:lnTo>
                  <a:lnTo>
                    <a:pt x="117020" y="3430"/>
                  </a:lnTo>
                  <a:lnTo>
                    <a:pt x="116902" y="3186"/>
                  </a:lnTo>
                  <a:lnTo>
                    <a:pt x="116784" y="2941"/>
                  </a:lnTo>
                  <a:lnTo>
                    <a:pt x="116649" y="2706"/>
                  </a:lnTo>
                  <a:lnTo>
                    <a:pt x="116495" y="2480"/>
                  </a:lnTo>
                  <a:lnTo>
                    <a:pt x="116341" y="2253"/>
                  </a:lnTo>
                  <a:lnTo>
                    <a:pt x="116178" y="2045"/>
                  </a:lnTo>
                  <a:lnTo>
                    <a:pt x="115997" y="1837"/>
                  </a:lnTo>
                  <a:lnTo>
                    <a:pt x="115816" y="1647"/>
                  </a:lnTo>
                  <a:lnTo>
                    <a:pt x="115617" y="1457"/>
                  </a:lnTo>
                  <a:lnTo>
                    <a:pt x="115418" y="1285"/>
                  </a:lnTo>
                  <a:lnTo>
                    <a:pt x="115201" y="1113"/>
                  </a:lnTo>
                  <a:lnTo>
                    <a:pt x="114983" y="959"/>
                  </a:lnTo>
                  <a:lnTo>
                    <a:pt x="114757" y="815"/>
                  </a:lnTo>
                  <a:lnTo>
                    <a:pt x="114522" y="679"/>
                  </a:lnTo>
                  <a:lnTo>
                    <a:pt x="114278" y="552"/>
                  </a:lnTo>
                  <a:lnTo>
                    <a:pt x="114024" y="444"/>
                  </a:lnTo>
                  <a:lnTo>
                    <a:pt x="113771" y="344"/>
                  </a:lnTo>
                  <a:lnTo>
                    <a:pt x="113508" y="253"/>
                  </a:lnTo>
                  <a:lnTo>
                    <a:pt x="113246" y="181"/>
                  </a:lnTo>
                  <a:lnTo>
                    <a:pt x="112975" y="118"/>
                  </a:lnTo>
                  <a:lnTo>
                    <a:pt x="112694" y="63"/>
                  </a:lnTo>
                  <a:lnTo>
                    <a:pt x="112413" y="27"/>
                  </a:lnTo>
                  <a:lnTo>
                    <a:pt x="112133" y="9"/>
                  </a:lnTo>
                  <a:lnTo>
                    <a:pt x="111843" y="0"/>
                  </a:lnTo>
                  <a:lnTo>
                    <a:pt x="5620" y="0"/>
                  </a:lnTo>
                  <a:lnTo>
                    <a:pt x="5620" y="0"/>
                  </a:lnTo>
                  <a:lnTo>
                    <a:pt x="5331" y="9"/>
                  </a:lnTo>
                  <a:lnTo>
                    <a:pt x="5050" y="27"/>
                  </a:lnTo>
                  <a:lnTo>
                    <a:pt x="4770" y="63"/>
                  </a:lnTo>
                  <a:lnTo>
                    <a:pt x="4489" y="118"/>
                  </a:lnTo>
                  <a:lnTo>
                    <a:pt x="4218" y="181"/>
                  </a:lnTo>
                  <a:lnTo>
                    <a:pt x="3946" y="253"/>
                  </a:lnTo>
                  <a:lnTo>
                    <a:pt x="3693" y="344"/>
                  </a:lnTo>
                  <a:lnTo>
                    <a:pt x="3430" y="444"/>
                  </a:lnTo>
                  <a:lnTo>
                    <a:pt x="3186" y="552"/>
                  </a:lnTo>
                  <a:lnTo>
                    <a:pt x="2942" y="679"/>
                  </a:lnTo>
                  <a:lnTo>
                    <a:pt x="2706" y="815"/>
                  </a:lnTo>
                  <a:lnTo>
                    <a:pt x="2480" y="959"/>
                  </a:lnTo>
                  <a:lnTo>
                    <a:pt x="2254" y="1113"/>
                  </a:lnTo>
                  <a:lnTo>
                    <a:pt x="2046" y="1285"/>
                  </a:lnTo>
                  <a:lnTo>
                    <a:pt x="1838" y="1457"/>
                  </a:lnTo>
                  <a:lnTo>
                    <a:pt x="1648" y="1647"/>
                  </a:lnTo>
                  <a:lnTo>
                    <a:pt x="1458" y="1837"/>
                  </a:lnTo>
                  <a:lnTo>
                    <a:pt x="1286" y="2045"/>
                  </a:lnTo>
                  <a:lnTo>
                    <a:pt x="1114" y="2253"/>
                  </a:lnTo>
                  <a:lnTo>
                    <a:pt x="960" y="2480"/>
                  </a:lnTo>
                  <a:lnTo>
                    <a:pt x="815" y="2706"/>
                  </a:lnTo>
                  <a:lnTo>
                    <a:pt x="679" y="2941"/>
                  </a:lnTo>
                  <a:lnTo>
                    <a:pt x="553" y="3186"/>
                  </a:lnTo>
                  <a:lnTo>
                    <a:pt x="444" y="3430"/>
                  </a:lnTo>
                  <a:lnTo>
                    <a:pt x="345" y="3683"/>
                  </a:lnTo>
                  <a:lnTo>
                    <a:pt x="254" y="3946"/>
                  </a:lnTo>
                  <a:lnTo>
                    <a:pt x="173" y="4217"/>
                  </a:lnTo>
                  <a:lnTo>
                    <a:pt x="118" y="4489"/>
                  </a:lnTo>
                  <a:lnTo>
                    <a:pt x="64" y="4760"/>
                  </a:lnTo>
                  <a:lnTo>
                    <a:pt x="28" y="5041"/>
                  </a:lnTo>
                  <a:lnTo>
                    <a:pt x="10" y="5330"/>
                  </a:lnTo>
                  <a:lnTo>
                    <a:pt x="1" y="5620"/>
                  </a:lnTo>
                  <a:lnTo>
                    <a:pt x="1" y="56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4125;p67">
              <a:extLst>
                <a:ext uri="{FF2B5EF4-FFF2-40B4-BE49-F238E27FC236}">
                  <a16:creationId xmlns:a16="http://schemas.microsoft.com/office/drawing/2014/main" id="{F1B4C827-BD2B-D467-375F-94B81E24417C}"/>
                </a:ext>
              </a:extLst>
            </p:cNvPr>
            <p:cNvSpPr/>
            <p:nvPr/>
          </p:nvSpPr>
          <p:spPr>
            <a:xfrm>
              <a:off x="-3633675" y="-6958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4126;p67">
              <a:extLst>
                <a:ext uri="{FF2B5EF4-FFF2-40B4-BE49-F238E27FC236}">
                  <a16:creationId xmlns:a16="http://schemas.microsoft.com/office/drawing/2014/main" id="{FA87B08D-06BF-E962-C4E4-5D2EC99DBF2F}"/>
                </a:ext>
              </a:extLst>
            </p:cNvPr>
            <p:cNvSpPr/>
            <p:nvPr/>
          </p:nvSpPr>
          <p:spPr>
            <a:xfrm>
              <a:off x="-3633675" y="-6443125"/>
              <a:ext cx="3311000" cy="281000"/>
            </a:xfrm>
            <a:custGeom>
              <a:avLst/>
              <a:gdLst/>
              <a:ahLst/>
              <a:cxnLst/>
              <a:rect l="l" t="t" r="r" b="b"/>
              <a:pathLst>
                <a:path w="132440" h="11240" extrusionOk="0">
                  <a:moveTo>
                    <a:pt x="5620" y="0"/>
                  </a:moveTo>
                  <a:lnTo>
                    <a:pt x="5331" y="10"/>
                  </a:lnTo>
                  <a:lnTo>
                    <a:pt x="5050" y="28"/>
                  </a:lnTo>
                  <a:lnTo>
                    <a:pt x="4770" y="64"/>
                  </a:lnTo>
                  <a:lnTo>
                    <a:pt x="4489" y="118"/>
                  </a:lnTo>
                  <a:lnTo>
                    <a:pt x="4218" y="181"/>
                  </a:lnTo>
                  <a:lnTo>
                    <a:pt x="3946" y="254"/>
                  </a:lnTo>
                  <a:lnTo>
                    <a:pt x="3693" y="344"/>
                  </a:lnTo>
                  <a:lnTo>
                    <a:pt x="3430" y="444"/>
                  </a:lnTo>
                  <a:lnTo>
                    <a:pt x="3186" y="552"/>
                  </a:lnTo>
                  <a:lnTo>
                    <a:pt x="2942" y="679"/>
                  </a:lnTo>
                  <a:lnTo>
                    <a:pt x="2706" y="815"/>
                  </a:lnTo>
                  <a:lnTo>
                    <a:pt x="2480" y="960"/>
                  </a:lnTo>
                  <a:lnTo>
                    <a:pt x="2254" y="1123"/>
                  </a:lnTo>
                  <a:lnTo>
                    <a:pt x="2046" y="1285"/>
                  </a:lnTo>
                  <a:lnTo>
                    <a:pt x="1838" y="1457"/>
                  </a:lnTo>
                  <a:lnTo>
                    <a:pt x="1648" y="1647"/>
                  </a:lnTo>
                  <a:lnTo>
                    <a:pt x="1458" y="1847"/>
                  </a:lnTo>
                  <a:lnTo>
                    <a:pt x="1286" y="2046"/>
                  </a:lnTo>
                  <a:lnTo>
                    <a:pt x="1114" y="2263"/>
                  </a:lnTo>
                  <a:lnTo>
                    <a:pt x="960" y="2480"/>
                  </a:lnTo>
                  <a:lnTo>
                    <a:pt x="815" y="2706"/>
                  </a:lnTo>
                  <a:lnTo>
                    <a:pt x="679" y="2942"/>
                  </a:lnTo>
                  <a:lnTo>
                    <a:pt x="553" y="3186"/>
                  </a:lnTo>
                  <a:lnTo>
                    <a:pt x="444" y="3430"/>
                  </a:lnTo>
                  <a:lnTo>
                    <a:pt x="345" y="3693"/>
                  </a:lnTo>
                  <a:lnTo>
                    <a:pt x="254" y="3946"/>
                  </a:lnTo>
                  <a:lnTo>
                    <a:pt x="173" y="4218"/>
                  </a:lnTo>
                  <a:lnTo>
                    <a:pt x="118" y="4489"/>
                  </a:lnTo>
                  <a:lnTo>
                    <a:pt x="64" y="4760"/>
                  </a:lnTo>
                  <a:lnTo>
                    <a:pt x="28" y="5041"/>
                  </a:lnTo>
                  <a:lnTo>
                    <a:pt x="10" y="5331"/>
                  </a:lnTo>
                  <a:lnTo>
                    <a:pt x="1" y="5620"/>
                  </a:lnTo>
                  <a:lnTo>
                    <a:pt x="10" y="5910"/>
                  </a:lnTo>
                  <a:lnTo>
                    <a:pt x="28" y="6190"/>
                  </a:lnTo>
                  <a:lnTo>
                    <a:pt x="64" y="6471"/>
                  </a:lnTo>
                  <a:lnTo>
                    <a:pt x="118" y="6751"/>
                  </a:lnTo>
                  <a:lnTo>
                    <a:pt x="173" y="7023"/>
                  </a:lnTo>
                  <a:lnTo>
                    <a:pt x="254" y="7285"/>
                  </a:lnTo>
                  <a:lnTo>
                    <a:pt x="345" y="7548"/>
                  </a:lnTo>
                  <a:lnTo>
                    <a:pt x="444" y="7810"/>
                  </a:lnTo>
                  <a:lnTo>
                    <a:pt x="553" y="8055"/>
                  </a:lnTo>
                  <a:lnTo>
                    <a:pt x="679" y="8299"/>
                  </a:lnTo>
                  <a:lnTo>
                    <a:pt x="815" y="8534"/>
                  </a:lnTo>
                  <a:lnTo>
                    <a:pt x="960" y="8760"/>
                  </a:lnTo>
                  <a:lnTo>
                    <a:pt x="1114" y="8978"/>
                  </a:lnTo>
                  <a:lnTo>
                    <a:pt x="1286" y="9195"/>
                  </a:lnTo>
                  <a:lnTo>
                    <a:pt x="1458" y="9394"/>
                  </a:lnTo>
                  <a:lnTo>
                    <a:pt x="1648" y="9593"/>
                  </a:lnTo>
                  <a:lnTo>
                    <a:pt x="1838" y="9774"/>
                  </a:lnTo>
                  <a:lnTo>
                    <a:pt x="2046" y="9955"/>
                  </a:lnTo>
                  <a:lnTo>
                    <a:pt x="2254" y="10118"/>
                  </a:lnTo>
                  <a:lnTo>
                    <a:pt x="2480" y="10281"/>
                  </a:lnTo>
                  <a:lnTo>
                    <a:pt x="2706" y="10425"/>
                  </a:lnTo>
                  <a:lnTo>
                    <a:pt x="2942" y="10561"/>
                  </a:lnTo>
                  <a:lnTo>
                    <a:pt x="3186" y="10688"/>
                  </a:lnTo>
                  <a:lnTo>
                    <a:pt x="3430" y="10796"/>
                  </a:lnTo>
                  <a:lnTo>
                    <a:pt x="3693" y="10896"/>
                  </a:lnTo>
                  <a:lnTo>
                    <a:pt x="3946" y="10987"/>
                  </a:lnTo>
                  <a:lnTo>
                    <a:pt x="4218" y="11059"/>
                  </a:lnTo>
                  <a:lnTo>
                    <a:pt x="4489" y="11122"/>
                  </a:lnTo>
                  <a:lnTo>
                    <a:pt x="4770" y="11177"/>
                  </a:lnTo>
                  <a:lnTo>
                    <a:pt x="5050" y="11213"/>
                  </a:lnTo>
                  <a:lnTo>
                    <a:pt x="5331" y="11231"/>
                  </a:lnTo>
                  <a:lnTo>
                    <a:pt x="5620" y="11240"/>
                  </a:lnTo>
                  <a:lnTo>
                    <a:pt x="126820" y="11240"/>
                  </a:lnTo>
                  <a:lnTo>
                    <a:pt x="127110" y="11231"/>
                  </a:lnTo>
                  <a:lnTo>
                    <a:pt x="127399" y="11213"/>
                  </a:lnTo>
                  <a:lnTo>
                    <a:pt x="127680" y="11177"/>
                  </a:lnTo>
                  <a:lnTo>
                    <a:pt x="127951" y="11122"/>
                  </a:lnTo>
                  <a:lnTo>
                    <a:pt x="128232" y="11059"/>
                  </a:lnTo>
                  <a:lnTo>
                    <a:pt x="128494" y="10987"/>
                  </a:lnTo>
                  <a:lnTo>
                    <a:pt x="128757" y="10896"/>
                  </a:lnTo>
                  <a:lnTo>
                    <a:pt x="129010" y="10796"/>
                  </a:lnTo>
                  <a:lnTo>
                    <a:pt x="129264" y="10688"/>
                  </a:lnTo>
                  <a:lnTo>
                    <a:pt x="129499" y="10561"/>
                  </a:lnTo>
                  <a:lnTo>
                    <a:pt x="129734" y="10425"/>
                  </a:lnTo>
                  <a:lnTo>
                    <a:pt x="129969" y="10281"/>
                  </a:lnTo>
                  <a:lnTo>
                    <a:pt x="130187" y="10118"/>
                  </a:lnTo>
                  <a:lnTo>
                    <a:pt x="130395" y="9955"/>
                  </a:lnTo>
                  <a:lnTo>
                    <a:pt x="130603" y="9774"/>
                  </a:lnTo>
                  <a:lnTo>
                    <a:pt x="130802" y="9593"/>
                  </a:lnTo>
                  <a:lnTo>
                    <a:pt x="130983" y="9394"/>
                  </a:lnTo>
                  <a:lnTo>
                    <a:pt x="131164" y="9195"/>
                  </a:lnTo>
                  <a:lnTo>
                    <a:pt x="131327" y="8978"/>
                  </a:lnTo>
                  <a:lnTo>
                    <a:pt x="131481" y="8760"/>
                  </a:lnTo>
                  <a:lnTo>
                    <a:pt x="131635" y="8534"/>
                  </a:lnTo>
                  <a:lnTo>
                    <a:pt x="131770" y="8299"/>
                  </a:lnTo>
                  <a:lnTo>
                    <a:pt x="131888" y="8055"/>
                  </a:lnTo>
                  <a:lnTo>
                    <a:pt x="132006" y="7810"/>
                  </a:lnTo>
                  <a:lnTo>
                    <a:pt x="132105" y="7548"/>
                  </a:lnTo>
                  <a:lnTo>
                    <a:pt x="132196" y="7285"/>
                  </a:lnTo>
                  <a:lnTo>
                    <a:pt x="132268" y="7023"/>
                  </a:lnTo>
                  <a:lnTo>
                    <a:pt x="132331" y="6751"/>
                  </a:lnTo>
                  <a:lnTo>
                    <a:pt x="132377" y="6471"/>
                  </a:lnTo>
                  <a:lnTo>
                    <a:pt x="132413" y="6190"/>
                  </a:lnTo>
                  <a:lnTo>
                    <a:pt x="132440" y="5910"/>
                  </a:lnTo>
                  <a:lnTo>
                    <a:pt x="132440" y="5620"/>
                  </a:lnTo>
                  <a:lnTo>
                    <a:pt x="132440" y="5331"/>
                  </a:lnTo>
                  <a:lnTo>
                    <a:pt x="132413" y="5041"/>
                  </a:lnTo>
                  <a:lnTo>
                    <a:pt x="132377" y="4760"/>
                  </a:lnTo>
                  <a:lnTo>
                    <a:pt x="132331" y="4489"/>
                  </a:lnTo>
                  <a:lnTo>
                    <a:pt x="132268" y="4218"/>
                  </a:lnTo>
                  <a:lnTo>
                    <a:pt x="132196" y="3946"/>
                  </a:lnTo>
                  <a:lnTo>
                    <a:pt x="132105" y="3693"/>
                  </a:lnTo>
                  <a:lnTo>
                    <a:pt x="132006" y="3430"/>
                  </a:lnTo>
                  <a:lnTo>
                    <a:pt x="131888" y="3186"/>
                  </a:lnTo>
                  <a:lnTo>
                    <a:pt x="131770" y="2942"/>
                  </a:lnTo>
                  <a:lnTo>
                    <a:pt x="131635" y="2706"/>
                  </a:lnTo>
                  <a:lnTo>
                    <a:pt x="131481" y="2480"/>
                  </a:lnTo>
                  <a:lnTo>
                    <a:pt x="131327" y="2263"/>
                  </a:lnTo>
                  <a:lnTo>
                    <a:pt x="131164" y="2046"/>
                  </a:lnTo>
                  <a:lnTo>
                    <a:pt x="130983" y="1847"/>
                  </a:lnTo>
                  <a:lnTo>
                    <a:pt x="130802" y="1647"/>
                  </a:lnTo>
                  <a:lnTo>
                    <a:pt x="130603" y="1457"/>
                  </a:lnTo>
                  <a:lnTo>
                    <a:pt x="130395" y="1285"/>
                  </a:lnTo>
                  <a:lnTo>
                    <a:pt x="130187" y="1123"/>
                  </a:lnTo>
                  <a:lnTo>
                    <a:pt x="129969" y="960"/>
                  </a:lnTo>
                  <a:lnTo>
                    <a:pt x="129734" y="815"/>
                  </a:lnTo>
                  <a:lnTo>
                    <a:pt x="129499" y="679"/>
                  </a:lnTo>
                  <a:lnTo>
                    <a:pt x="129264" y="552"/>
                  </a:lnTo>
                  <a:lnTo>
                    <a:pt x="129010" y="444"/>
                  </a:lnTo>
                  <a:lnTo>
                    <a:pt x="128757" y="344"/>
                  </a:lnTo>
                  <a:lnTo>
                    <a:pt x="128494" y="254"/>
                  </a:lnTo>
                  <a:lnTo>
                    <a:pt x="128232" y="181"/>
                  </a:lnTo>
                  <a:lnTo>
                    <a:pt x="127951" y="118"/>
                  </a:lnTo>
                  <a:lnTo>
                    <a:pt x="127680" y="64"/>
                  </a:lnTo>
                  <a:lnTo>
                    <a:pt x="127399" y="28"/>
                  </a:lnTo>
                  <a:lnTo>
                    <a:pt x="127110" y="10"/>
                  </a:lnTo>
                  <a:lnTo>
                    <a:pt x="1268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4127;p67">
              <a:extLst>
                <a:ext uri="{FF2B5EF4-FFF2-40B4-BE49-F238E27FC236}">
                  <a16:creationId xmlns:a16="http://schemas.microsoft.com/office/drawing/2014/main" id="{66C8D38B-81EA-F85B-EA49-7C4F3C56D726}"/>
                </a:ext>
              </a:extLst>
            </p:cNvPr>
            <p:cNvSpPr/>
            <p:nvPr/>
          </p:nvSpPr>
          <p:spPr>
            <a:xfrm>
              <a:off x="-3633675" y="-6443125"/>
              <a:ext cx="3311000" cy="281000"/>
            </a:xfrm>
            <a:custGeom>
              <a:avLst/>
              <a:gdLst/>
              <a:ahLst/>
              <a:cxnLst/>
              <a:rect l="l" t="t" r="r" b="b"/>
              <a:pathLst>
                <a:path w="132440" h="11240" fill="none" extrusionOk="0">
                  <a:moveTo>
                    <a:pt x="126820" y="11240"/>
                  </a:moveTo>
                  <a:lnTo>
                    <a:pt x="126820" y="11240"/>
                  </a:lnTo>
                  <a:lnTo>
                    <a:pt x="127110" y="11231"/>
                  </a:lnTo>
                  <a:lnTo>
                    <a:pt x="127399" y="11213"/>
                  </a:lnTo>
                  <a:lnTo>
                    <a:pt x="127680" y="11177"/>
                  </a:lnTo>
                  <a:lnTo>
                    <a:pt x="127951" y="11122"/>
                  </a:lnTo>
                  <a:lnTo>
                    <a:pt x="128232" y="11059"/>
                  </a:lnTo>
                  <a:lnTo>
                    <a:pt x="128494" y="10987"/>
                  </a:lnTo>
                  <a:lnTo>
                    <a:pt x="128757" y="10896"/>
                  </a:lnTo>
                  <a:lnTo>
                    <a:pt x="129010" y="10796"/>
                  </a:lnTo>
                  <a:lnTo>
                    <a:pt x="129264" y="10688"/>
                  </a:lnTo>
                  <a:lnTo>
                    <a:pt x="129499" y="10561"/>
                  </a:lnTo>
                  <a:lnTo>
                    <a:pt x="129734" y="10425"/>
                  </a:lnTo>
                  <a:lnTo>
                    <a:pt x="129969" y="10281"/>
                  </a:lnTo>
                  <a:lnTo>
                    <a:pt x="130187" y="10118"/>
                  </a:lnTo>
                  <a:lnTo>
                    <a:pt x="130395" y="9955"/>
                  </a:lnTo>
                  <a:lnTo>
                    <a:pt x="130603" y="9774"/>
                  </a:lnTo>
                  <a:lnTo>
                    <a:pt x="130802" y="9593"/>
                  </a:lnTo>
                  <a:lnTo>
                    <a:pt x="130983" y="9394"/>
                  </a:lnTo>
                  <a:lnTo>
                    <a:pt x="131164" y="9195"/>
                  </a:lnTo>
                  <a:lnTo>
                    <a:pt x="131327" y="8978"/>
                  </a:lnTo>
                  <a:lnTo>
                    <a:pt x="131481" y="8760"/>
                  </a:lnTo>
                  <a:lnTo>
                    <a:pt x="131635" y="8534"/>
                  </a:lnTo>
                  <a:lnTo>
                    <a:pt x="131770" y="8299"/>
                  </a:lnTo>
                  <a:lnTo>
                    <a:pt x="131888" y="8055"/>
                  </a:lnTo>
                  <a:lnTo>
                    <a:pt x="132006" y="7810"/>
                  </a:lnTo>
                  <a:lnTo>
                    <a:pt x="132105" y="7548"/>
                  </a:lnTo>
                  <a:lnTo>
                    <a:pt x="132196" y="7285"/>
                  </a:lnTo>
                  <a:lnTo>
                    <a:pt x="132268" y="7023"/>
                  </a:lnTo>
                  <a:lnTo>
                    <a:pt x="132331" y="6751"/>
                  </a:lnTo>
                  <a:lnTo>
                    <a:pt x="132377" y="6471"/>
                  </a:lnTo>
                  <a:lnTo>
                    <a:pt x="132413" y="6190"/>
                  </a:lnTo>
                  <a:lnTo>
                    <a:pt x="132440" y="5910"/>
                  </a:lnTo>
                  <a:lnTo>
                    <a:pt x="132440" y="5620"/>
                  </a:lnTo>
                  <a:lnTo>
                    <a:pt x="132440" y="5620"/>
                  </a:lnTo>
                  <a:lnTo>
                    <a:pt x="132440" y="5331"/>
                  </a:lnTo>
                  <a:lnTo>
                    <a:pt x="132413" y="5041"/>
                  </a:lnTo>
                  <a:lnTo>
                    <a:pt x="132377" y="4760"/>
                  </a:lnTo>
                  <a:lnTo>
                    <a:pt x="132331" y="4489"/>
                  </a:lnTo>
                  <a:lnTo>
                    <a:pt x="132268" y="4218"/>
                  </a:lnTo>
                  <a:lnTo>
                    <a:pt x="132196" y="3946"/>
                  </a:lnTo>
                  <a:lnTo>
                    <a:pt x="132105" y="3693"/>
                  </a:lnTo>
                  <a:lnTo>
                    <a:pt x="132006" y="3430"/>
                  </a:lnTo>
                  <a:lnTo>
                    <a:pt x="131888" y="3186"/>
                  </a:lnTo>
                  <a:lnTo>
                    <a:pt x="131770" y="2942"/>
                  </a:lnTo>
                  <a:lnTo>
                    <a:pt x="131635" y="2706"/>
                  </a:lnTo>
                  <a:lnTo>
                    <a:pt x="131481" y="2480"/>
                  </a:lnTo>
                  <a:lnTo>
                    <a:pt x="131327" y="2263"/>
                  </a:lnTo>
                  <a:lnTo>
                    <a:pt x="131164" y="2046"/>
                  </a:lnTo>
                  <a:lnTo>
                    <a:pt x="130983" y="1847"/>
                  </a:lnTo>
                  <a:lnTo>
                    <a:pt x="130802" y="1647"/>
                  </a:lnTo>
                  <a:lnTo>
                    <a:pt x="130603" y="1457"/>
                  </a:lnTo>
                  <a:lnTo>
                    <a:pt x="130395" y="1285"/>
                  </a:lnTo>
                  <a:lnTo>
                    <a:pt x="130187" y="1123"/>
                  </a:lnTo>
                  <a:lnTo>
                    <a:pt x="129969" y="960"/>
                  </a:lnTo>
                  <a:lnTo>
                    <a:pt x="129734" y="815"/>
                  </a:lnTo>
                  <a:lnTo>
                    <a:pt x="129499" y="679"/>
                  </a:lnTo>
                  <a:lnTo>
                    <a:pt x="129264" y="552"/>
                  </a:lnTo>
                  <a:lnTo>
                    <a:pt x="129010" y="444"/>
                  </a:lnTo>
                  <a:lnTo>
                    <a:pt x="128757" y="344"/>
                  </a:lnTo>
                  <a:lnTo>
                    <a:pt x="128494" y="254"/>
                  </a:lnTo>
                  <a:lnTo>
                    <a:pt x="128232" y="181"/>
                  </a:lnTo>
                  <a:lnTo>
                    <a:pt x="127951" y="118"/>
                  </a:lnTo>
                  <a:lnTo>
                    <a:pt x="127680" y="64"/>
                  </a:lnTo>
                  <a:lnTo>
                    <a:pt x="127399" y="28"/>
                  </a:lnTo>
                  <a:lnTo>
                    <a:pt x="127110" y="10"/>
                  </a:lnTo>
                  <a:lnTo>
                    <a:pt x="126820" y="0"/>
                  </a:lnTo>
                  <a:lnTo>
                    <a:pt x="5620" y="0"/>
                  </a:lnTo>
                  <a:lnTo>
                    <a:pt x="5620" y="0"/>
                  </a:lnTo>
                  <a:lnTo>
                    <a:pt x="5331" y="10"/>
                  </a:lnTo>
                  <a:lnTo>
                    <a:pt x="5050" y="28"/>
                  </a:lnTo>
                  <a:lnTo>
                    <a:pt x="4770" y="64"/>
                  </a:lnTo>
                  <a:lnTo>
                    <a:pt x="4489" y="118"/>
                  </a:lnTo>
                  <a:lnTo>
                    <a:pt x="4218" y="181"/>
                  </a:lnTo>
                  <a:lnTo>
                    <a:pt x="3946" y="254"/>
                  </a:lnTo>
                  <a:lnTo>
                    <a:pt x="3693" y="344"/>
                  </a:lnTo>
                  <a:lnTo>
                    <a:pt x="3430" y="444"/>
                  </a:lnTo>
                  <a:lnTo>
                    <a:pt x="3186" y="552"/>
                  </a:lnTo>
                  <a:lnTo>
                    <a:pt x="2942" y="679"/>
                  </a:lnTo>
                  <a:lnTo>
                    <a:pt x="2706" y="815"/>
                  </a:lnTo>
                  <a:lnTo>
                    <a:pt x="2480" y="960"/>
                  </a:lnTo>
                  <a:lnTo>
                    <a:pt x="2254" y="1123"/>
                  </a:lnTo>
                  <a:lnTo>
                    <a:pt x="2046" y="1285"/>
                  </a:lnTo>
                  <a:lnTo>
                    <a:pt x="1838" y="1457"/>
                  </a:lnTo>
                  <a:lnTo>
                    <a:pt x="1648" y="1647"/>
                  </a:lnTo>
                  <a:lnTo>
                    <a:pt x="1458" y="1847"/>
                  </a:lnTo>
                  <a:lnTo>
                    <a:pt x="1286" y="2046"/>
                  </a:lnTo>
                  <a:lnTo>
                    <a:pt x="1114" y="2263"/>
                  </a:lnTo>
                  <a:lnTo>
                    <a:pt x="960" y="2480"/>
                  </a:lnTo>
                  <a:lnTo>
                    <a:pt x="815" y="2706"/>
                  </a:lnTo>
                  <a:lnTo>
                    <a:pt x="679" y="2942"/>
                  </a:lnTo>
                  <a:lnTo>
                    <a:pt x="553" y="3186"/>
                  </a:lnTo>
                  <a:lnTo>
                    <a:pt x="444" y="3430"/>
                  </a:lnTo>
                  <a:lnTo>
                    <a:pt x="345" y="3693"/>
                  </a:lnTo>
                  <a:lnTo>
                    <a:pt x="254" y="3946"/>
                  </a:lnTo>
                  <a:lnTo>
                    <a:pt x="173" y="4218"/>
                  </a:lnTo>
                  <a:lnTo>
                    <a:pt x="118" y="4489"/>
                  </a:lnTo>
                  <a:lnTo>
                    <a:pt x="64" y="4760"/>
                  </a:lnTo>
                  <a:lnTo>
                    <a:pt x="28" y="5041"/>
                  </a:lnTo>
                  <a:lnTo>
                    <a:pt x="10" y="5331"/>
                  </a:lnTo>
                  <a:lnTo>
                    <a:pt x="1" y="5620"/>
                  </a:lnTo>
                  <a:lnTo>
                    <a:pt x="1" y="5620"/>
                  </a:lnTo>
                  <a:lnTo>
                    <a:pt x="10" y="5910"/>
                  </a:lnTo>
                  <a:lnTo>
                    <a:pt x="28" y="6190"/>
                  </a:lnTo>
                  <a:lnTo>
                    <a:pt x="64" y="6471"/>
                  </a:lnTo>
                  <a:lnTo>
                    <a:pt x="118" y="6751"/>
                  </a:lnTo>
                  <a:lnTo>
                    <a:pt x="173" y="7023"/>
                  </a:lnTo>
                  <a:lnTo>
                    <a:pt x="254" y="7285"/>
                  </a:lnTo>
                  <a:lnTo>
                    <a:pt x="345" y="7548"/>
                  </a:lnTo>
                  <a:lnTo>
                    <a:pt x="444" y="7810"/>
                  </a:lnTo>
                  <a:lnTo>
                    <a:pt x="553" y="8055"/>
                  </a:lnTo>
                  <a:lnTo>
                    <a:pt x="679" y="8299"/>
                  </a:lnTo>
                  <a:lnTo>
                    <a:pt x="815" y="8534"/>
                  </a:lnTo>
                  <a:lnTo>
                    <a:pt x="960" y="8760"/>
                  </a:lnTo>
                  <a:lnTo>
                    <a:pt x="1114" y="8978"/>
                  </a:lnTo>
                  <a:lnTo>
                    <a:pt x="1286" y="9195"/>
                  </a:lnTo>
                  <a:lnTo>
                    <a:pt x="1458" y="9394"/>
                  </a:lnTo>
                  <a:lnTo>
                    <a:pt x="1648" y="9593"/>
                  </a:lnTo>
                  <a:lnTo>
                    <a:pt x="1838" y="9774"/>
                  </a:lnTo>
                  <a:lnTo>
                    <a:pt x="2046" y="9955"/>
                  </a:lnTo>
                  <a:lnTo>
                    <a:pt x="2254" y="10118"/>
                  </a:lnTo>
                  <a:lnTo>
                    <a:pt x="2480" y="10281"/>
                  </a:lnTo>
                  <a:lnTo>
                    <a:pt x="2706" y="10425"/>
                  </a:lnTo>
                  <a:lnTo>
                    <a:pt x="2942" y="10561"/>
                  </a:lnTo>
                  <a:lnTo>
                    <a:pt x="3186" y="10688"/>
                  </a:lnTo>
                  <a:lnTo>
                    <a:pt x="3430" y="10796"/>
                  </a:lnTo>
                  <a:lnTo>
                    <a:pt x="3693" y="10896"/>
                  </a:lnTo>
                  <a:lnTo>
                    <a:pt x="3946" y="10987"/>
                  </a:lnTo>
                  <a:lnTo>
                    <a:pt x="4218" y="11059"/>
                  </a:lnTo>
                  <a:lnTo>
                    <a:pt x="4489" y="11122"/>
                  </a:lnTo>
                  <a:lnTo>
                    <a:pt x="4770" y="11177"/>
                  </a:lnTo>
                  <a:lnTo>
                    <a:pt x="5050" y="11213"/>
                  </a:lnTo>
                  <a:lnTo>
                    <a:pt x="5331" y="11231"/>
                  </a:lnTo>
                  <a:lnTo>
                    <a:pt x="5620" y="11240"/>
                  </a:lnTo>
                  <a:lnTo>
                    <a:pt x="126820" y="112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4128;p67">
              <a:extLst>
                <a:ext uri="{FF2B5EF4-FFF2-40B4-BE49-F238E27FC236}">
                  <a16:creationId xmlns:a16="http://schemas.microsoft.com/office/drawing/2014/main" id="{036B5D61-7499-FAAB-38CA-CAEE6FB12D7F}"/>
                </a:ext>
              </a:extLst>
            </p:cNvPr>
            <p:cNvSpPr/>
            <p:nvPr/>
          </p:nvSpPr>
          <p:spPr>
            <a:xfrm>
              <a:off x="-463175" y="-616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4129;p67">
              <a:extLst>
                <a:ext uri="{FF2B5EF4-FFF2-40B4-BE49-F238E27FC236}">
                  <a16:creationId xmlns:a16="http://schemas.microsoft.com/office/drawing/2014/main" id="{FF72484E-B786-C14F-FE6E-3D180608FD1A}"/>
                </a:ext>
              </a:extLst>
            </p:cNvPr>
            <p:cNvSpPr/>
            <p:nvPr/>
          </p:nvSpPr>
          <p:spPr>
            <a:xfrm>
              <a:off x="-2722850" y="-5233200"/>
              <a:ext cx="2462850" cy="280775"/>
            </a:xfrm>
            <a:custGeom>
              <a:avLst/>
              <a:gdLst/>
              <a:ahLst/>
              <a:cxnLst/>
              <a:rect l="l" t="t" r="r" b="b"/>
              <a:pathLst>
                <a:path w="98514" h="11231" extrusionOk="0">
                  <a:moveTo>
                    <a:pt x="5331" y="0"/>
                  </a:moveTo>
                  <a:lnTo>
                    <a:pt x="5041" y="27"/>
                  </a:lnTo>
                  <a:lnTo>
                    <a:pt x="4761" y="63"/>
                  </a:lnTo>
                  <a:lnTo>
                    <a:pt x="4480" y="109"/>
                  </a:lnTo>
                  <a:lnTo>
                    <a:pt x="4209" y="172"/>
                  </a:lnTo>
                  <a:lnTo>
                    <a:pt x="3946" y="254"/>
                  </a:lnTo>
                  <a:lnTo>
                    <a:pt x="3684" y="335"/>
                  </a:lnTo>
                  <a:lnTo>
                    <a:pt x="3431" y="435"/>
                  </a:lnTo>
                  <a:lnTo>
                    <a:pt x="3177" y="552"/>
                  </a:lnTo>
                  <a:lnTo>
                    <a:pt x="2933" y="679"/>
                  </a:lnTo>
                  <a:lnTo>
                    <a:pt x="2698" y="815"/>
                  </a:lnTo>
                  <a:lnTo>
                    <a:pt x="2471" y="959"/>
                  </a:lnTo>
                  <a:lnTo>
                    <a:pt x="2254" y="1113"/>
                  </a:lnTo>
                  <a:lnTo>
                    <a:pt x="2037" y="1285"/>
                  </a:lnTo>
                  <a:lnTo>
                    <a:pt x="1838" y="1457"/>
                  </a:lnTo>
                  <a:lnTo>
                    <a:pt x="1639" y="1647"/>
                  </a:lnTo>
                  <a:lnTo>
                    <a:pt x="1458" y="1837"/>
                  </a:lnTo>
                  <a:lnTo>
                    <a:pt x="1277" y="2045"/>
                  </a:lnTo>
                  <a:lnTo>
                    <a:pt x="1114" y="2253"/>
                  </a:lnTo>
                  <a:lnTo>
                    <a:pt x="960" y="2471"/>
                  </a:lnTo>
                  <a:lnTo>
                    <a:pt x="815" y="2706"/>
                  </a:lnTo>
                  <a:lnTo>
                    <a:pt x="680" y="2941"/>
                  </a:lnTo>
                  <a:lnTo>
                    <a:pt x="553" y="3177"/>
                  </a:lnTo>
                  <a:lnTo>
                    <a:pt x="435" y="3430"/>
                  </a:lnTo>
                  <a:lnTo>
                    <a:pt x="336" y="3683"/>
                  </a:lnTo>
                  <a:lnTo>
                    <a:pt x="254" y="3946"/>
                  </a:lnTo>
                  <a:lnTo>
                    <a:pt x="173" y="4208"/>
                  </a:lnTo>
                  <a:lnTo>
                    <a:pt x="110" y="4480"/>
                  </a:lnTo>
                  <a:lnTo>
                    <a:pt x="64" y="4760"/>
                  </a:lnTo>
                  <a:lnTo>
                    <a:pt x="28" y="5041"/>
                  </a:lnTo>
                  <a:lnTo>
                    <a:pt x="10" y="5330"/>
                  </a:lnTo>
                  <a:lnTo>
                    <a:pt x="1" y="5611"/>
                  </a:lnTo>
                  <a:lnTo>
                    <a:pt x="10" y="5900"/>
                  </a:lnTo>
                  <a:lnTo>
                    <a:pt x="28" y="6190"/>
                  </a:lnTo>
                  <a:lnTo>
                    <a:pt x="64" y="6471"/>
                  </a:lnTo>
                  <a:lnTo>
                    <a:pt x="110" y="6751"/>
                  </a:lnTo>
                  <a:lnTo>
                    <a:pt x="173" y="7023"/>
                  </a:lnTo>
                  <a:lnTo>
                    <a:pt x="254" y="7285"/>
                  </a:lnTo>
                  <a:lnTo>
                    <a:pt x="336" y="7547"/>
                  </a:lnTo>
                  <a:lnTo>
                    <a:pt x="435" y="7801"/>
                  </a:lnTo>
                  <a:lnTo>
                    <a:pt x="553" y="8054"/>
                  </a:lnTo>
                  <a:lnTo>
                    <a:pt x="680" y="8289"/>
                  </a:lnTo>
                  <a:lnTo>
                    <a:pt x="815" y="8525"/>
                  </a:lnTo>
                  <a:lnTo>
                    <a:pt x="960" y="8760"/>
                  </a:lnTo>
                  <a:lnTo>
                    <a:pt x="1114" y="8977"/>
                  </a:lnTo>
                  <a:lnTo>
                    <a:pt x="1277" y="9185"/>
                  </a:lnTo>
                  <a:lnTo>
                    <a:pt x="1458" y="9394"/>
                  </a:lnTo>
                  <a:lnTo>
                    <a:pt x="1639" y="9584"/>
                  </a:lnTo>
                  <a:lnTo>
                    <a:pt x="1838" y="9774"/>
                  </a:lnTo>
                  <a:lnTo>
                    <a:pt x="2037" y="9955"/>
                  </a:lnTo>
                  <a:lnTo>
                    <a:pt x="2254" y="10117"/>
                  </a:lnTo>
                  <a:lnTo>
                    <a:pt x="2471" y="10271"/>
                  </a:lnTo>
                  <a:lnTo>
                    <a:pt x="2698" y="10416"/>
                  </a:lnTo>
                  <a:lnTo>
                    <a:pt x="2933" y="10552"/>
                  </a:lnTo>
                  <a:lnTo>
                    <a:pt x="3177" y="10679"/>
                  </a:lnTo>
                  <a:lnTo>
                    <a:pt x="3431" y="10796"/>
                  </a:lnTo>
                  <a:lnTo>
                    <a:pt x="3684" y="10896"/>
                  </a:lnTo>
                  <a:lnTo>
                    <a:pt x="3946" y="10977"/>
                  </a:lnTo>
                  <a:lnTo>
                    <a:pt x="4209" y="11059"/>
                  </a:lnTo>
                  <a:lnTo>
                    <a:pt x="4480" y="11122"/>
                  </a:lnTo>
                  <a:lnTo>
                    <a:pt x="4761" y="11167"/>
                  </a:lnTo>
                  <a:lnTo>
                    <a:pt x="5041" y="11203"/>
                  </a:lnTo>
                  <a:lnTo>
                    <a:pt x="5331" y="11221"/>
                  </a:lnTo>
                  <a:lnTo>
                    <a:pt x="5621" y="11231"/>
                  </a:lnTo>
                  <a:lnTo>
                    <a:pt x="92894" y="11231"/>
                  </a:lnTo>
                  <a:lnTo>
                    <a:pt x="93184" y="11221"/>
                  </a:lnTo>
                  <a:lnTo>
                    <a:pt x="93464" y="11203"/>
                  </a:lnTo>
                  <a:lnTo>
                    <a:pt x="93745" y="11167"/>
                  </a:lnTo>
                  <a:lnTo>
                    <a:pt x="94025" y="11122"/>
                  </a:lnTo>
                  <a:lnTo>
                    <a:pt x="94297" y="11059"/>
                  </a:lnTo>
                  <a:lnTo>
                    <a:pt x="94559" y="10977"/>
                  </a:lnTo>
                  <a:lnTo>
                    <a:pt x="94821" y="10896"/>
                  </a:lnTo>
                  <a:lnTo>
                    <a:pt x="95075" y="10796"/>
                  </a:lnTo>
                  <a:lnTo>
                    <a:pt x="95328" y="10679"/>
                  </a:lnTo>
                  <a:lnTo>
                    <a:pt x="95573" y="10552"/>
                  </a:lnTo>
                  <a:lnTo>
                    <a:pt x="95808" y="10416"/>
                  </a:lnTo>
                  <a:lnTo>
                    <a:pt x="96034" y="10271"/>
                  </a:lnTo>
                  <a:lnTo>
                    <a:pt x="96251" y="10117"/>
                  </a:lnTo>
                  <a:lnTo>
                    <a:pt x="96468" y="9955"/>
                  </a:lnTo>
                  <a:lnTo>
                    <a:pt x="96668" y="9774"/>
                  </a:lnTo>
                  <a:lnTo>
                    <a:pt x="96867" y="9584"/>
                  </a:lnTo>
                  <a:lnTo>
                    <a:pt x="97048" y="9394"/>
                  </a:lnTo>
                  <a:lnTo>
                    <a:pt x="97229" y="9185"/>
                  </a:lnTo>
                  <a:lnTo>
                    <a:pt x="97392" y="8977"/>
                  </a:lnTo>
                  <a:lnTo>
                    <a:pt x="97554" y="8760"/>
                  </a:lnTo>
                  <a:lnTo>
                    <a:pt x="97699" y="8525"/>
                  </a:lnTo>
                  <a:lnTo>
                    <a:pt x="97835" y="8289"/>
                  </a:lnTo>
                  <a:lnTo>
                    <a:pt x="97962" y="8054"/>
                  </a:lnTo>
                  <a:lnTo>
                    <a:pt x="98070" y="7801"/>
                  </a:lnTo>
                  <a:lnTo>
                    <a:pt x="98170" y="7547"/>
                  </a:lnTo>
                  <a:lnTo>
                    <a:pt x="98260" y="7285"/>
                  </a:lnTo>
                  <a:lnTo>
                    <a:pt x="98333" y="7023"/>
                  </a:lnTo>
                  <a:lnTo>
                    <a:pt x="98396" y="6751"/>
                  </a:lnTo>
                  <a:lnTo>
                    <a:pt x="98450" y="6471"/>
                  </a:lnTo>
                  <a:lnTo>
                    <a:pt x="98487" y="6190"/>
                  </a:lnTo>
                  <a:lnTo>
                    <a:pt x="98505" y="5900"/>
                  </a:lnTo>
                  <a:lnTo>
                    <a:pt x="98514" y="5611"/>
                  </a:lnTo>
                  <a:lnTo>
                    <a:pt x="98505" y="5330"/>
                  </a:lnTo>
                  <a:lnTo>
                    <a:pt x="98487" y="5041"/>
                  </a:lnTo>
                  <a:lnTo>
                    <a:pt x="98450" y="4760"/>
                  </a:lnTo>
                  <a:lnTo>
                    <a:pt x="98396" y="4480"/>
                  </a:lnTo>
                  <a:lnTo>
                    <a:pt x="98333" y="4208"/>
                  </a:lnTo>
                  <a:lnTo>
                    <a:pt x="98260" y="3946"/>
                  </a:lnTo>
                  <a:lnTo>
                    <a:pt x="98170" y="3683"/>
                  </a:lnTo>
                  <a:lnTo>
                    <a:pt x="98070" y="3430"/>
                  </a:lnTo>
                  <a:lnTo>
                    <a:pt x="97962" y="3177"/>
                  </a:lnTo>
                  <a:lnTo>
                    <a:pt x="97835" y="2941"/>
                  </a:lnTo>
                  <a:lnTo>
                    <a:pt x="97699" y="2706"/>
                  </a:lnTo>
                  <a:lnTo>
                    <a:pt x="97554" y="2471"/>
                  </a:lnTo>
                  <a:lnTo>
                    <a:pt x="97392" y="2253"/>
                  </a:lnTo>
                  <a:lnTo>
                    <a:pt x="97229" y="2045"/>
                  </a:lnTo>
                  <a:lnTo>
                    <a:pt x="97048" y="1837"/>
                  </a:lnTo>
                  <a:lnTo>
                    <a:pt x="96867" y="1647"/>
                  </a:lnTo>
                  <a:lnTo>
                    <a:pt x="96668" y="1457"/>
                  </a:lnTo>
                  <a:lnTo>
                    <a:pt x="96468" y="1285"/>
                  </a:lnTo>
                  <a:lnTo>
                    <a:pt x="96251" y="1113"/>
                  </a:lnTo>
                  <a:lnTo>
                    <a:pt x="96034" y="959"/>
                  </a:lnTo>
                  <a:lnTo>
                    <a:pt x="95808" y="815"/>
                  </a:lnTo>
                  <a:lnTo>
                    <a:pt x="95573" y="679"/>
                  </a:lnTo>
                  <a:lnTo>
                    <a:pt x="95328" y="552"/>
                  </a:lnTo>
                  <a:lnTo>
                    <a:pt x="95075" y="435"/>
                  </a:lnTo>
                  <a:lnTo>
                    <a:pt x="94821" y="335"/>
                  </a:lnTo>
                  <a:lnTo>
                    <a:pt x="94559" y="254"/>
                  </a:lnTo>
                  <a:lnTo>
                    <a:pt x="94297" y="172"/>
                  </a:lnTo>
                  <a:lnTo>
                    <a:pt x="94025" y="109"/>
                  </a:lnTo>
                  <a:lnTo>
                    <a:pt x="93745" y="63"/>
                  </a:lnTo>
                  <a:lnTo>
                    <a:pt x="93464" y="27"/>
                  </a:lnTo>
                  <a:lnTo>
                    <a:pt x="931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4130;p67">
              <a:extLst>
                <a:ext uri="{FF2B5EF4-FFF2-40B4-BE49-F238E27FC236}">
                  <a16:creationId xmlns:a16="http://schemas.microsoft.com/office/drawing/2014/main" id="{20B90E18-D772-2360-9710-8F5313DAC9F6}"/>
                </a:ext>
              </a:extLst>
            </p:cNvPr>
            <p:cNvSpPr/>
            <p:nvPr/>
          </p:nvSpPr>
          <p:spPr>
            <a:xfrm>
              <a:off x="-2722850" y="-5233200"/>
              <a:ext cx="2462850" cy="280775"/>
            </a:xfrm>
            <a:custGeom>
              <a:avLst/>
              <a:gdLst/>
              <a:ahLst/>
              <a:cxnLst/>
              <a:rect l="l" t="t" r="r" b="b"/>
              <a:pathLst>
                <a:path w="98514" h="11231" fill="none" extrusionOk="0">
                  <a:moveTo>
                    <a:pt x="92894" y="0"/>
                  </a:moveTo>
                  <a:lnTo>
                    <a:pt x="5621" y="0"/>
                  </a:lnTo>
                  <a:lnTo>
                    <a:pt x="5621" y="0"/>
                  </a:lnTo>
                  <a:lnTo>
                    <a:pt x="5331" y="0"/>
                  </a:lnTo>
                  <a:lnTo>
                    <a:pt x="5041" y="27"/>
                  </a:lnTo>
                  <a:lnTo>
                    <a:pt x="4761" y="63"/>
                  </a:lnTo>
                  <a:lnTo>
                    <a:pt x="4480" y="109"/>
                  </a:lnTo>
                  <a:lnTo>
                    <a:pt x="4209" y="172"/>
                  </a:lnTo>
                  <a:lnTo>
                    <a:pt x="3946" y="254"/>
                  </a:lnTo>
                  <a:lnTo>
                    <a:pt x="3684" y="335"/>
                  </a:lnTo>
                  <a:lnTo>
                    <a:pt x="3431" y="435"/>
                  </a:lnTo>
                  <a:lnTo>
                    <a:pt x="3177" y="552"/>
                  </a:lnTo>
                  <a:lnTo>
                    <a:pt x="2933" y="679"/>
                  </a:lnTo>
                  <a:lnTo>
                    <a:pt x="2698" y="815"/>
                  </a:lnTo>
                  <a:lnTo>
                    <a:pt x="2471" y="959"/>
                  </a:lnTo>
                  <a:lnTo>
                    <a:pt x="2254" y="1113"/>
                  </a:lnTo>
                  <a:lnTo>
                    <a:pt x="2037" y="1285"/>
                  </a:lnTo>
                  <a:lnTo>
                    <a:pt x="1838" y="1457"/>
                  </a:lnTo>
                  <a:lnTo>
                    <a:pt x="1639" y="1647"/>
                  </a:lnTo>
                  <a:lnTo>
                    <a:pt x="1458" y="1837"/>
                  </a:lnTo>
                  <a:lnTo>
                    <a:pt x="1277" y="2045"/>
                  </a:lnTo>
                  <a:lnTo>
                    <a:pt x="1114" y="2253"/>
                  </a:lnTo>
                  <a:lnTo>
                    <a:pt x="960" y="2471"/>
                  </a:lnTo>
                  <a:lnTo>
                    <a:pt x="815" y="2706"/>
                  </a:lnTo>
                  <a:lnTo>
                    <a:pt x="680" y="2941"/>
                  </a:lnTo>
                  <a:lnTo>
                    <a:pt x="553" y="3177"/>
                  </a:lnTo>
                  <a:lnTo>
                    <a:pt x="435" y="3430"/>
                  </a:lnTo>
                  <a:lnTo>
                    <a:pt x="336" y="3683"/>
                  </a:lnTo>
                  <a:lnTo>
                    <a:pt x="254" y="3946"/>
                  </a:lnTo>
                  <a:lnTo>
                    <a:pt x="173" y="4208"/>
                  </a:lnTo>
                  <a:lnTo>
                    <a:pt x="110" y="4480"/>
                  </a:lnTo>
                  <a:lnTo>
                    <a:pt x="64" y="4760"/>
                  </a:lnTo>
                  <a:lnTo>
                    <a:pt x="28" y="5041"/>
                  </a:lnTo>
                  <a:lnTo>
                    <a:pt x="10" y="5330"/>
                  </a:lnTo>
                  <a:lnTo>
                    <a:pt x="1" y="5611"/>
                  </a:lnTo>
                  <a:lnTo>
                    <a:pt x="1" y="5611"/>
                  </a:lnTo>
                  <a:lnTo>
                    <a:pt x="10" y="5900"/>
                  </a:lnTo>
                  <a:lnTo>
                    <a:pt x="28" y="6190"/>
                  </a:lnTo>
                  <a:lnTo>
                    <a:pt x="64" y="6471"/>
                  </a:lnTo>
                  <a:lnTo>
                    <a:pt x="110" y="6751"/>
                  </a:lnTo>
                  <a:lnTo>
                    <a:pt x="173" y="7023"/>
                  </a:lnTo>
                  <a:lnTo>
                    <a:pt x="254" y="7285"/>
                  </a:lnTo>
                  <a:lnTo>
                    <a:pt x="336" y="7547"/>
                  </a:lnTo>
                  <a:lnTo>
                    <a:pt x="435" y="7801"/>
                  </a:lnTo>
                  <a:lnTo>
                    <a:pt x="553" y="8054"/>
                  </a:lnTo>
                  <a:lnTo>
                    <a:pt x="680" y="8289"/>
                  </a:lnTo>
                  <a:lnTo>
                    <a:pt x="815" y="8525"/>
                  </a:lnTo>
                  <a:lnTo>
                    <a:pt x="960" y="8760"/>
                  </a:lnTo>
                  <a:lnTo>
                    <a:pt x="1114" y="8977"/>
                  </a:lnTo>
                  <a:lnTo>
                    <a:pt x="1277" y="9185"/>
                  </a:lnTo>
                  <a:lnTo>
                    <a:pt x="1458" y="9394"/>
                  </a:lnTo>
                  <a:lnTo>
                    <a:pt x="1639" y="9584"/>
                  </a:lnTo>
                  <a:lnTo>
                    <a:pt x="1838" y="9774"/>
                  </a:lnTo>
                  <a:lnTo>
                    <a:pt x="2037" y="9955"/>
                  </a:lnTo>
                  <a:lnTo>
                    <a:pt x="2254" y="10117"/>
                  </a:lnTo>
                  <a:lnTo>
                    <a:pt x="2471" y="10271"/>
                  </a:lnTo>
                  <a:lnTo>
                    <a:pt x="2698" y="10416"/>
                  </a:lnTo>
                  <a:lnTo>
                    <a:pt x="2933" y="10552"/>
                  </a:lnTo>
                  <a:lnTo>
                    <a:pt x="3177" y="10679"/>
                  </a:lnTo>
                  <a:lnTo>
                    <a:pt x="3431" y="10796"/>
                  </a:lnTo>
                  <a:lnTo>
                    <a:pt x="3684" y="10896"/>
                  </a:lnTo>
                  <a:lnTo>
                    <a:pt x="3946" y="10977"/>
                  </a:lnTo>
                  <a:lnTo>
                    <a:pt x="4209" y="11059"/>
                  </a:lnTo>
                  <a:lnTo>
                    <a:pt x="4480" y="11122"/>
                  </a:lnTo>
                  <a:lnTo>
                    <a:pt x="4761" y="11167"/>
                  </a:lnTo>
                  <a:lnTo>
                    <a:pt x="5041" y="11203"/>
                  </a:lnTo>
                  <a:lnTo>
                    <a:pt x="5331" y="11221"/>
                  </a:lnTo>
                  <a:lnTo>
                    <a:pt x="5621" y="11231"/>
                  </a:lnTo>
                  <a:lnTo>
                    <a:pt x="92894" y="11231"/>
                  </a:lnTo>
                  <a:lnTo>
                    <a:pt x="92894" y="11231"/>
                  </a:lnTo>
                  <a:lnTo>
                    <a:pt x="93184" y="11221"/>
                  </a:lnTo>
                  <a:lnTo>
                    <a:pt x="93464" y="11203"/>
                  </a:lnTo>
                  <a:lnTo>
                    <a:pt x="93745" y="11167"/>
                  </a:lnTo>
                  <a:lnTo>
                    <a:pt x="94025" y="11122"/>
                  </a:lnTo>
                  <a:lnTo>
                    <a:pt x="94297" y="11059"/>
                  </a:lnTo>
                  <a:lnTo>
                    <a:pt x="94559" y="10977"/>
                  </a:lnTo>
                  <a:lnTo>
                    <a:pt x="94821" y="10896"/>
                  </a:lnTo>
                  <a:lnTo>
                    <a:pt x="95075" y="10796"/>
                  </a:lnTo>
                  <a:lnTo>
                    <a:pt x="95328" y="10679"/>
                  </a:lnTo>
                  <a:lnTo>
                    <a:pt x="95573" y="10552"/>
                  </a:lnTo>
                  <a:lnTo>
                    <a:pt x="95808" y="10416"/>
                  </a:lnTo>
                  <a:lnTo>
                    <a:pt x="96034" y="10271"/>
                  </a:lnTo>
                  <a:lnTo>
                    <a:pt x="96251" y="10117"/>
                  </a:lnTo>
                  <a:lnTo>
                    <a:pt x="96468" y="9955"/>
                  </a:lnTo>
                  <a:lnTo>
                    <a:pt x="96668" y="9774"/>
                  </a:lnTo>
                  <a:lnTo>
                    <a:pt x="96867" y="9584"/>
                  </a:lnTo>
                  <a:lnTo>
                    <a:pt x="97048" y="9394"/>
                  </a:lnTo>
                  <a:lnTo>
                    <a:pt x="97229" y="9185"/>
                  </a:lnTo>
                  <a:lnTo>
                    <a:pt x="97392" y="8977"/>
                  </a:lnTo>
                  <a:lnTo>
                    <a:pt x="97554" y="8760"/>
                  </a:lnTo>
                  <a:lnTo>
                    <a:pt x="97699" y="8525"/>
                  </a:lnTo>
                  <a:lnTo>
                    <a:pt x="97835" y="8289"/>
                  </a:lnTo>
                  <a:lnTo>
                    <a:pt x="97962" y="8054"/>
                  </a:lnTo>
                  <a:lnTo>
                    <a:pt x="98070" y="7801"/>
                  </a:lnTo>
                  <a:lnTo>
                    <a:pt x="98170" y="7547"/>
                  </a:lnTo>
                  <a:lnTo>
                    <a:pt x="98260" y="7285"/>
                  </a:lnTo>
                  <a:lnTo>
                    <a:pt x="98333" y="7023"/>
                  </a:lnTo>
                  <a:lnTo>
                    <a:pt x="98396" y="6751"/>
                  </a:lnTo>
                  <a:lnTo>
                    <a:pt x="98450" y="6471"/>
                  </a:lnTo>
                  <a:lnTo>
                    <a:pt x="98487" y="6190"/>
                  </a:lnTo>
                  <a:lnTo>
                    <a:pt x="98505" y="5900"/>
                  </a:lnTo>
                  <a:lnTo>
                    <a:pt x="98514" y="5611"/>
                  </a:lnTo>
                  <a:lnTo>
                    <a:pt x="98514" y="5611"/>
                  </a:lnTo>
                  <a:lnTo>
                    <a:pt x="98505" y="5330"/>
                  </a:lnTo>
                  <a:lnTo>
                    <a:pt x="98487" y="5041"/>
                  </a:lnTo>
                  <a:lnTo>
                    <a:pt x="98450" y="4760"/>
                  </a:lnTo>
                  <a:lnTo>
                    <a:pt x="98396" y="4480"/>
                  </a:lnTo>
                  <a:lnTo>
                    <a:pt x="98333" y="4208"/>
                  </a:lnTo>
                  <a:lnTo>
                    <a:pt x="98260" y="3946"/>
                  </a:lnTo>
                  <a:lnTo>
                    <a:pt x="98170" y="3683"/>
                  </a:lnTo>
                  <a:lnTo>
                    <a:pt x="98070" y="3430"/>
                  </a:lnTo>
                  <a:lnTo>
                    <a:pt x="97962" y="3177"/>
                  </a:lnTo>
                  <a:lnTo>
                    <a:pt x="97835" y="2941"/>
                  </a:lnTo>
                  <a:lnTo>
                    <a:pt x="97699" y="2706"/>
                  </a:lnTo>
                  <a:lnTo>
                    <a:pt x="97554" y="2471"/>
                  </a:lnTo>
                  <a:lnTo>
                    <a:pt x="97392" y="2253"/>
                  </a:lnTo>
                  <a:lnTo>
                    <a:pt x="97229" y="2045"/>
                  </a:lnTo>
                  <a:lnTo>
                    <a:pt x="97048" y="1837"/>
                  </a:lnTo>
                  <a:lnTo>
                    <a:pt x="96867" y="1647"/>
                  </a:lnTo>
                  <a:lnTo>
                    <a:pt x="96668" y="1457"/>
                  </a:lnTo>
                  <a:lnTo>
                    <a:pt x="96468" y="1285"/>
                  </a:lnTo>
                  <a:lnTo>
                    <a:pt x="96251" y="1113"/>
                  </a:lnTo>
                  <a:lnTo>
                    <a:pt x="96034" y="959"/>
                  </a:lnTo>
                  <a:lnTo>
                    <a:pt x="95808" y="815"/>
                  </a:lnTo>
                  <a:lnTo>
                    <a:pt x="95573" y="679"/>
                  </a:lnTo>
                  <a:lnTo>
                    <a:pt x="95328" y="552"/>
                  </a:lnTo>
                  <a:lnTo>
                    <a:pt x="95075" y="435"/>
                  </a:lnTo>
                  <a:lnTo>
                    <a:pt x="94821" y="335"/>
                  </a:lnTo>
                  <a:lnTo>
                    <a:pt x="94559" y="254"/>
                  </a:lnTo>
                  <a:lnTo>
                    <a:pt x="94297" y="172"/>
                  </a:lnTo>
                  <a:lnTo>
                    <a:pt x="94025" y="109"/>
                  </a:lnTo>
                  <a:lnTo>
                    <a:pt x="93745" y="63"/>
                  </a:lnTo>
                  <a:lnTo>
                    <a:pt x="93464" y="27"/>
                  </a:lnTo>
                  <a:lnTo>
                    <a:pt x="93184" y="0"/>
                  </a:lnTo>
                  <a:lnTo>
                    <a:pt x="92894" y="0"/>
                  </a:lnTo>
                  <a:lnTo>
                    <a:pt x="928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4131;p67">
              <a:extLst>
                <a:ext uri="{FF2B5EF4-FFF2-40B4-BE49-F238E27FC236}">
                  <a16:creationId xmlns:a16="http://schemas.microsoft.com/office/drawing/2014/main" id="{177E8F60-D1A5-E1E4-7ABD-E7BC18A7F26A}"/>
                </a:ext>
              </a:extLst>
            </p:cNvPr>
            <p:cNvSpPr/>
            <p:nvPr/>
          </p:nvSpPr>
          <p:spPr>
            <a:xfrm>
              <a:off x="-400525" y="-5233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4132;p67">
              <a:extLst>
                <a:ext uri="{FF2B5EF4-FFF2-40B4-BE49-F238E27FC236}">
                  <a16:creationId xmlns:a16="http://schemas.microsoft.com/office/drawing/2014/main" id="{62EF09EB-A483-D17F-1FBD-219B8865D334}"/>
                </a:ext>
              </a:extLst>
            </p:cNvPr>
            <p:cNvSpPr/>
            <p:nvPr/>
          </p:nvSpPr>
          <p:spPr>
            <a:xfrm>
              <a:off x="-3571225" y="-4592725"/>
              <a:ext cx="2936575" cy="281000"/>
            </a:xfrm>
            <a:custGeom>
              <a:avLst/>
              <a:gdLst/>
              <a:ahLst/>
              <a:cxnLst/>
              <a:rect l="l" t="t" r="r" b="b"/>
              <a:pathLst>
                <a:path w="117463" h="11240" extrusionOk="0">
                  <a:moveTo>
                    <a:pt x="5629" y="0"/>
                  </a:moveTo>
                  <a:lnTo>
                    <a:pt x="5340" y="9"/>
                  </a:lnTo>
                  <a:lnTo>
                    <a:pt x="5050" y="27"/>
                  </a:lnTo>
                  <a:lnTo>
                    <a:pt x="4769" y="64"/>
                  </a:lnTo>
                  <a:lnTo>
                    <a:pt x="4489" y="118"/>
                  </a:lnTo>
                  <a:lnTo>
                    <a:pt x="4217" y="181"/>
                  </a:lnTo>
                  <a:lnTo>
                    <a:pt x="3955" y="254"/>
                  </a:lnTo>
                  <a:lnTo>
                    <a:pt x="3693" y="344"/>
                  </a:lnTo>
                  <a:lnTo>
                    <a:pt x="3439" y="444"/>
                  </a:lnTo>
                  <a:lnTo>
                    <a:pt x="3186" y="552"/>
                  </a:lnTo>
                  <a:lnTo>
                    <a:pt x="2941" y="679"/>
                  </a:lnTo>
                  <a:lnTo>
                    <a:pt x="2706" y="815"/>
                  </a:lnTo>
                  <a:lnTo>
                    <a:pt x="2480" y="959"/>
                  </a:lnTo>
                  <a:lnTo>
                    <a:pt x="2263" y="1122"/>
                  </a:lnTo>
                  <a:lnTo>
                    <a:pt x="2046" y="1285"/>
                  </a:lnTo>
                  <a:lnTo>
                    <a:pt x="1846" y="1466"/>
                  </a:lnTo>
                  <a:lnTo>
                    <a:pt x="1647" y="1647"/>
                  </a:lnTo>
                  <a:lnTo>
                    <a:pt x="1466" y="1846"/>
                  </a:lnTo>
                  <a:lnTo>
                    <a:pt x="1285" y="2045"/>
                  </a:lnTo>
                  <a:lnTo>
                    <a:pt x="1122" y="2263"/>
                  </a:lnTo>
                  <a:lnTo>
                    <a:pt x="960" y="2480"/>
                  </a:lnTo>
                  <a:lnTo>
                    <a:pt x="815" y="2706"/>
                  </a:lnTo>
                  <a:lnTo>
                    <a:pt x="679" y="2941"/>
                  </a:lnTo>
                  <a:lnTo>
                    <a:pt x="561" y="3186"/>
                  </a:lnTo>
                  <a:lnTo>
                    <a:pt x="444" y="3430"/>
                  </a:lnTo>
                  <a:lnTo>
                    <a:pt x="344" y="3692"/>
                  </a:lnTo>
                  <a:lnTo>
                    <a:pt x="254" y="3946"/>
                  </a:lnTo>
                  <a:lnTo>
                    <a:pt x="181" y="4217"/>
                  </a:lnTo>
                  <a:lnTo>
                    <a:pt x="118" y="4489"/>
                  </a:lnTo>
                  <a:lnTo>
                    <a:pt x="64" y="4769"/>
                  </a:lnTo>
                  <a:lnTo>
                    <a:pt x="27" y="5050"/>
                  </a:lnTo>
                  <a:lnTo>
                    <a:pt x="9" y="5330"/>
                  </a:lnTo>
                  <a:lnTo>
                    <a:pt x="0" y="5620"/>
                  </a:lnTo>
                  <a:lnTo>
                    <a:pt x="9" y="5910"/>
                  </a:lnTo>
                  <a:lnTo>
                    <a:pt x="27" y="6199"/>
                  </a:lnTo>
                  <a:lnTo>
                    <a:pt x="64" y="6480"/>
                  </a:lnTo>
                  <a:lnTo>
                    <a:pt x="118" y="6751"/>
                  </a:lnTo>
                  <a:lnTo>
                    <a:pt x="181" y="7023"/>
                  </a:lnTo>
                  <a:lnTo>
                    <a:pt x="254" y="7294"/>
                  </a:lnTo>
                  <a:lnTo>
                    <a:pt x="344" y="7557"/>
                  </a:lnTo>
                  <a:lnTo>
                    <a:pt x="444" y="7810"/>
                  </a:lnTo>
                  <a:lnTo>
                    <a:pt x="561" y="8054"/>
                  </a:lnTo>
                  <a:lnTo>
                    <a:pt x="679" y="8299"/>
                  </a:lnTo>
                  <a:lnTo>
                    <a:pt x="815" y="8534"/>
                  </a:lnTo>
                  <a:lnTo>
                    <a:pt x="960" y="8760"/>
                  </a:lnTo>
                  <a:lnTo>
                    <a:pt x="1122" y="8986"/>
                  </a:lnTo>
                  <a:lnTo>
                    <a:pt x="1285" y="9195"/>
                  </a:lnTo>
                  <a:lnTo>
                    <a:pt x="1466" y="9403"/>
                  </a:lnTo>
                  <a:lnTo>
                    <a:pt x="1647" y="9593"/>
                  </a:lnTo>
                  <a:lnTo>
                    <a:pt x="1846" y="9783"/>
                  </a:lnTo>
                  <a:lnTo>
                    <a:pt x="2046" y="9955"/>
                  </a:lnTo>
                  <a:lnTo>
                    <a:pt x="2263" y="10127"/>
                  </a:lnTo>
                  <a:lnTo>
                    <a:pt x="2480" y="10280"/>
                  </a:lnTo>
                  <a:lnTo>
                    <a:pt x="2706" y="10425"/>
                  </a:lnTo>
                  <a:lnTo>
                    <a:pt x="2941" y="10561"/>
                  </a:lnTo>
                  <a:lnTo>
                    <a:pt x="3186" y="10688"/>
                  </a:lnTo>
                  <a:lnTo>
                    <a:pt x="3439" y="10796"/>
                  </a:lnTo>
                  <a:lnTo>
                    <a:pt x="3693" y="10896"/>
                  </a:lnTo>
                  <a:lnTo>
                    <a:pt x="3955" y="10986"/>
                  </a:lnTo>
                  <a:lnTo>
                    <a:pt x="4217" y="11059"/>
                  </a:lnTo>
                  <a:lnTo>
                    <a:pt x="4489" y="11122"/>
                  </a:lnTo>
                  <a:lnTo>
                    <a:pt x="4769" y="11176"/>
                  </a:lnTo>
                  <a:lnTo>
                    <a:pt x="5050" y="11213"/>
                  </a:lnTo>
                  <a:lnTo>
                    <a:pt x="5340" y="11231"/>
                  </a:lnTo>
                  <a:lnTo>
                    <a:pt x="5629" y="11240"/>
                  </a:lnTo>
                  <a:lnTo>
                    <a:pt x="111843" y="11240"/>
                  </a:lnTo>
                  <a:lnTo>
                    <a:pt x="112133" y="11231"/>
                  </a:lnTo>
                  <a:lnTo>
                    <a:pt x="112422" y="11213"/>
                  </a:lnTo>
                  <a:lnTo>
                    <a:pt x="112703" y="11176"/>
                  </a:lnTo>
                  <a:lnTo>
                    <a:pt x="112974" y="11122"/>
                  </a:lnTo>
                  <a:lnTo>
                    <a:pt x="113246" y="11059"/>
                  </a:lnTo>
                  <a:lnTo>
                    <a:pt x="113517" y="10986"/>
                  </a:lnTo>
                  <a:lnTo>
                    <a:pt x="113780" y="10896"/>
                  </a:lnTo>
                  <a:lnTo>
                    <a:pt x="114033" y="10796"/>
                  </a:lnTo>
                  <a:lnTo>
                    <a:pt x="114277" y="10688"/>
                  </a:lnTo>
                  <a:lnTo>
                    <a:pt x="114522" y="10561"/>
                  </a:lnTo>
                  <a:lnTo>
                    <a:pt x="114757" y="10425"/>
                  </a:lnTo>
                  <a:lnTo>
                    <a:pt x="114983" y="10280"/>
                  </a:lnTo>
                  <a:lnTo>
                    <a:pt x="115200" y="10127"/>
                  </a:lnTo>
                  <a:lnTo>
                    <a:pt x="115418" y="9955"/>
                  </a:lnTo>
                  <a:lnTo>
                    <a:pt x="115617" y="9783"/>
                  </a:lnTo>
                  <a:lnTo>
                    <a:pt x="115816" y="9593"/>
                  </a:lnTo>
                  <a:lnTo>
                    <a:pt x="116006" y="9403"/>
                  </a:lnTo>
                  <a:lnTo>
                    <a:pt x="116178" y="9195"/>
                  </a:lnTo>
                  <a:lnTo>
                    <a:pt x="116350" y="8986"/>
                  </a:lnTo>
                  <a:lnTo>
                    <a:pt x="116503" y="8760"/>
                  </a:lnTo>
                  <a:lnTo>
                    <a:pt x="116648" y="8534"/>
                  </a:lnTo>
                  <a:lnTo>
                    <a:pt x="116784" y="8299"/>
                  </a:lnTo>
                  <a:lnTo>
                    <a:pt x="116911" y="8054"/>
                  </a:lnTo>
                  <a:lnTo>
                    <a:pt x="117019" y="7810"/>
                  </a:lnTo>
                  <a:lnTo>
                    <a:pt x="117119" y="7557"/>
                  </a:lnTo>
                  <a:lnTo>
                    <a:pt x="117209" y="7294"/>
                  </a:lnTo>
                  <a:lnTo>
                    <a:pt x="117282" y="7023"/>
                  </a:lnTo>
                  <a:lnTo>
                    <a:pt x="117345" y="6751"/>
                  </a:lnTo>
                  <a:lnTo>
                    <a:pt x="117399" y="6480"/>
                  </a:lnTo>
                  <a:lnTo>
                    <a:pt x="117436" y="6199"/>
                  </a:lnTo>
                  <a:lnTo>
                    <a:pt x="117454" y="5910"/>
                  </a:lnTo>
                  <a:lnTo>
                    <a:pt x="117463" y="5620"/>
                  </a:lnTo>
                  <a:lnTo>
                    <a:pt x="117454" y="5330"/>
                  </a:lnTo>
                  <a:lnTo>
                    <a:pt x="117436" y="5050"/>
                  </a:lnTo>
                  <a:lnTo>
                    <a:pt x="117399" y="4769"/>
                  </a:lnTo>
                  <a:lnTo>
                    <a:pt x="117345" y="4489"/>
                  </a:lnTo>
                  <a:lnTo>
                    <a:pt x="117282" y="4217"/>
                  </a:lnTo>
                  <a:lnTo>
                    <a:pt x="117209" y="3946"/>
                  </a:lnTo>
                  <a:lnTo>
                    <a:pt x="117119" y="3692"/>
                  </a:lnTo>
                  <a:lnTo>
                    <a:pt x="117019" y="3430"/>
                  </a:lnTo>
                  <a:lnTo>
                    <a:pt x="116911" y="3186"/>
                  </a:lnTo>
                  <a:lnTo>
                    <a:pt x="116784" y="2941"/>
                  </a:lnTo>
                  <a:lnTo>
                    <a:pt x="116648" y="2706"/>
                  </a:lnTo>
                  <a:lnTo>
                    <a:pt x="116503" y="2480"/>
                  </a:lnTo>
                  <a:lnTo>
                    <a:pt x="116350" y="2263"/>
                  </a:lnTo>
                  <a:lnTo>
                    <a:pt x="116178" y="2045"/>
                  </a:lnTo>
                  <a:lnTo>
                    <a:pt x="116006" y="1846"/>
                  </a:lnTo>
                  <a:lnTo>
                    <a:pt x="115816" y="1647"/>
                  </a:lnTo>
                  <a:lnTo>
                    <a:pt x="115617" y="1466"/>
                  </a:lnTo>
                  <a:lnTo>
                    <a:pt x="115418" y="1285"/>
                  </a:lnTo>
                  <a:lnTo>
                    <a:pt x="115200" y="1122"/>
                  </a:lnTo>
                  <a:lnTo>
                    <a:pt x="114983" y="959"/>
                  </a:lnTo>
                  <a:lnTo>
                    <a:pt x="114757" y="815"/>
                  </a:lnTo>
                  <a:lnTo>
                    <a:pt x="114522" y="679"/>
                  </a:lnTo>
                  <a:lnTo>
                    <a:pt x="114277" y="552"/>
                  </a:lnTo>
                  <a:lnTo>
                    <a:pt x="114033" y="444"/>
                  </a:lnTo>
                  <a:lnTo>
                    <a:pt x="113780" y="344"/>
                  </a:lnTo>
                  <a:lnTo>
                    <a:pt x="113517" y="254"/>
                  </a:lnTo>
                  <a:lnTo>
                    <a:pt x="113246" y="181"/>
                  </a:lnTo>
                  <a:lnTo>
                    <a:pt x="112974" y="118"/>
                  </a:lnTo>
                  <a:lnTo>
                    <a:pt x="112703" y="64"/>
                  </a:lnTo>
                  <a:lnTo>
                    <a:pt x="112422" y="27"/>
                  </a:lnTo>
                  <a:lnTo>
                    <a:pt x="112133" y="9"/>
                  </a:lnTo>
                  <a:lnTo>
                    <a:pt x="1118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4133;p67">
              <a:extLst>
                <a:ext uri="{FF2B5EF4-FFF2-40B4-BE49-F238E27FC236}">
                  <a16:creationId xmlns:a16="http://schemas.microsoft.com/office/drawing/2014/main" id="{0D1F859E-9220-4E11-A06B-61A3E56B13C8}"/>
                </a:ext>
              </a:extLst>
            </p:cNvPr>
            <p:cNvSpPr/>
            <p:nvPr/>
          </p:nvSpPr>
          <p:spPr>
            <a:xfrm>
              <a:off x="-3571225" y="-4592725"/>
              <a:ext cx="2936575" cy="281000"/>
            </a:xfrm>
            <a:custGeom>
              <a:avLst/>
              <a:gdLst/>
              <a:ahLst/>
              <a:cxnLst/>
              <a:rect l="l" t="t" r="r" b="b"/>
              <a:pathLst>
                <a:path w="117463" h="11240" fill="none" extrusionOk="0">
                  <a:moveTo>
                    <a:pt x="0" y="5620"/>
                  </a:moveTo>
                  <a:lnTo>
                    <a:pt x="0" y="5620"/>
                  </a:lnTo>
                  <a:lnTo>
                    <a:pt x="9" y="5910"/>
                  </a:lnTo>
                  <a:lnTo>
                    <a:pt x="27" y="6199"/>
                  </a:lnTo>
                  <a:lnTo>
                    <a:pt x="64" y="6480"/>
                  </a:lnTo>
                  <a:lnTo>
                    <a:pt x="118" y="6751"/>
                  </a:lnTo>
                  <a:lnTo>
                    <a:pt x="181" y="7023"/>
                  </a:lnTo>
                  <a:lnTo>
                    <a:pt x="254" y="7294"/>
                  </a:lnTo>
                  <a:lnTo>
                    <a:pt x="344" y="7557"/>
                  </a:lnTo>
                  <a:lnTo>
                    <a:pt x="444" y="7810"/>
                  </a:lnTo>
                  <a:lnTo>
                    <a:pt x="561" y="8054"/>
                  </a:lnTo>
                  <a:lnTo>
                    <a:pt x="679" y="8299"/>
                  </a:lnTo>
                  <a:lnTo>
                    <a:pt x="815" y="8534"/>
                  </a:lnTo>
                  <a:lnTo>
                    <a:pt x="960" y="8760"/>
                  </a:lnTo>
                  <a:lnTo>
                    <a:pt x="1122" y="8986"/>
                  </a:lnTo>
                  <a:lnTo>
                    <a:pt x="1285" y="9195"/>
                  </a:lnTo>
                  <a:lnTo>
                    <a:pt x="1466" y="9403"/>
                  </a:lnTo>
                  <a:lnTo>
                    <a:pt x="1647" y="9593"/>
                  </a:lnTo>
                  <a:lnTo>
                    <a:pt x="1846" y="9783"/>
                  </a:lnTo>
                  <a:lnTo>
                    <a:pt x="2046" y="9955"/>
                  </a:lnTo>
                  <a:lnTo>
                    <a:pt x="2263" y="10127"/>
                  </a:lnTo>
                  <a:lnTo>
                    <a:pt x="2480" y="10280"/>
                  </a:lnTo>
                  <a:lnTo>
                    <a:pt x="2706" y="10425"/>
                  </a:lnTo>
                  <a:lnTo>
                    <a:pt x="2941" y="10561"/>
                  </a:lnTo>
                  <a:lnTo>
                    <a:pt x="3186" y="10688"/>
                  </a:lnTo>
                  <a:lnTo>
                    <a:pt x="3439" y="10796"/>
                  </a:lnTo>
                  <a:lnTo>
                    <a:pt x="3693" y="10896"/>
                  </a:lnTo>
                  <a:lnTo>
                    <a:pt x="3955" y="10986"/>
                  </a:lnTo>
                  <a:lnTo>
                    <a:pt x="4217" y="11059"/>
                  </a:lnTo>
                  <a:lnTo>
                    <a:pt x="4489" y="11122"/>
                  </a:lnTo>
                  <a:lnTo>
                    <a:pt x="4769" y="11176"/>
                  </a:lnTo>
                  <a:lnTo>
                    <a:pt x="5050" y="11213"/>
                  </a:lnTo>
                  <a:lnTo>
                    <a:pt x="5340" y="11231"/>
                  </a:lnTo>
                  <a:lnTo>
                    <a:pt x="5629" y="11240"/>
                  </a:lnTo>
                  <a:lnTo>
                    <a:pt x="111843" y="11240"/>
                  </a:lnTo>
                  <a:lnTo>
                    <a:pt x="111843" y="11240"/>
                  </a:lnTo>
                  <a:lnTo>
                    <a:pt x="112133" y="11231"/>
                  </a:lnTo>
                  <a:lnTo>
                    <a:pt x="112422" y="11213"/>
                  </a:lnTo>
                  <a:lnTo>
                    <a:pt x="112703" y="11176"/>
                  </a:lnTo>
                  <a:lnTo>
                    <a:pt x="112974" y="11122"/>
                  </a:lnTo>
                  <a:lnTo>
                    <a:pt x="113246" y="11059"/>
                  </a:lnTo>
                  <a:lnTo>
                    <a:pt x="113517" y="10986"/>
                  </a:lnTo>
                  <a:lnTo>
                    <a:pt x="113780" y="10896"/>
                  </a:lnTo>
                  <a:lnTo>
                    <a:pt x="114033" y="10796"/>
                  </a:lnTo>
                  <a:lnTo>
                    <a:pt x="114277" y="10688"/>
                  </a:lnTo>
                  <a:lnTo>
                    <a:pt x="114522" y="10561"/>
                  </a:lnTo>
                  <a:lnTo>
                    <a:pt x="114757" y="10425"/>
                  </a:lnTo>
                  <a:lnTo>
                    <a:pt x="114983" y="10280"/>
                  </a:lnTo>
                  <a:lnTo>
                    <a:pt x="115200" y="10127"/>
                  </a:lnTo>
                  <a:lnTo>
                    <a:pt x="115418" y="9955"/>
                  </a:lnTo>
                  <a:lnTo>
                    <a:pt x="115617" y="9783"/>
                  </a:lnTo>
                  <a:lnTo>
                    <a:pt x="115816" y="9593"/>
                  </a:lnTo>
                  <a:lnTo>
                    <a:pt x="116006" y="9403"/>
                  </a:lnTo>
                  <a:lnTo>
                    <a:pt x="116178" y="9195"/>
                  </a:lnTo>
                  <a:lnTo>
                    <a:pt x="116350" y="8986"/>
                  </a:lnTo>
                  <a:lnTo>
                    <a:pt x="116503" y="8760"/>
                  </a:lnTo>
                  <a:lnTo>
                    <a:pt x="116648" y="8534"/>
                  </a:lnTo>
                  <a:lnTo>
                    <a:pt x="116784" y="8299"/>
                  </a:lnTo>
                  <a:lnTo>
                    <a:pt x="116911" y="8054"/>
                  </a:lnTo>
                  <a:lnTo>
                    <a:pt x="117019" y="7810"/>
                  </a:lnTo>
                  <a:lnTo>
                    <a:pt x="117119" y="7557"/>
                  </a:lnTo>
                  <a:lnTo>
                    <a:pt x="117209" y="7294"/>
                  </a:lnTo>
                  <a:lnTo>
                    <a:pt x="117282" y="7023"/>
                  </a:lnTo>
                  <a:lnTo>
                    <a:pt x="117345" y="6751"/>
                  </a:lnTo>
                  <a:lnTo>
                    <a:pt x="117399" y="6480"/>
                  </a:lnTo>
                  <a:lnTo>
                    <a:pt x="117436" y="6199"/>
                  </a:lnTo>
                  <a:lnTo>
                    <a:pt x="117454" y="5910"/>
                  </a:lnTo>
                  <a:lnTo>
                    <a:pt x="117463" y="5620"/>
                  </a:lnTo>
                  <a:lnTo>
                    <a:pt x="117463" y="5620"/>
                  </a:lnTo>
                  <a:lnTo>
                    <a:pt x="117454" y="5330"/>
                  </a:lnTo>
                  <a:lnTo>
                    <a:pt x="117436" y="5050"/>
                  </a:lnTo>
                  <a:lnTo>
                    <a:pt x="117399" y="4769"/>
                  </a:lnTo>
                  <a:lnTo>
                    <a:pt x="117345" y="4489"/>
                  </a:lnTo>
                  <a:lnTo>
                    <a:pt x="117282" y="4217"/>
                  </a:lnTo>
                  <a:lnTo>
                    <a:pt x="117209" y="3946"/>
                  </a:lnTo>
                  <a:lnTo>
                    <a:pt x="117119" y="3692"/>
                  </a:lnTo>
                  <a:lnTo>
                    <a:pt x="117019" y="3430"/>
                  </a:lnTo>
                  <a:lnTo>
                    <a:pt x="116911" y="3186"/>
                  </a:lnTo>
                  <a:lnTo>
                    <a:pt x="116784" y="2941"/>
                  </a:lnTo>
                  <a:lnTo>
                    <a:pt x="116648" y="2706"/>
                  </a:lnTo>
                  <a:lnTo>
                    <a:pt x="116503" y="2480"/>
                  </a:lnTo>
                  <a:lnTo>
                    <a:pt x="116350" y="2263"/>
                  </a:lnTo>
                  <a:lnTo>
                    <a:pt x="116178" y="2045"/>
                  </a:lnTo>
                  <a:lnTo>
                    <a:pt x="116006" y="1846"/>
                  </a:lnTo>
                  <a:lnTo>
                    <a:pt x="115816" y="1647"/>
                  </a:lnTo>
                  <a:lnTo>
                    <a:pt x="115617" y="1466"/>
                  </a:lnTo>
                  <a:lnTo>
                    <a:pt x="115418" y="1285"/>
                  </a:lnTo>
                  <a:lnTo>
                    <a:pt x="115200" y="1122"/>
                  </a:lnTo>
                  <a:lnTo>
                    <a:pt x="114983" y="959"/>
                  </a:lnTo>
                  <a:lnTo>
                    <a:pt x="114757" y="815"/>
                  </a:lnTo>
                  <a:lnTo>
                    <a:pt x="114522" y="679"/>
                  </a:lnTo>
                  <a:lnTo>
                    <a:pt x="114277" y="552"/>
                  </a:lnTo>
                  <a:lnTo>
                    <a:pt x="114033" y="444"/>
                  </a:lnTo>
                  <a:lnTo>
                    <a:pt x="113780" y="344"/>
                  </a:lnTo>
                  <a:lnTo>
                    <a:pt x="113517" y="254"/>
                  </a:lnTo>
                  <a:lnTo>
                    <a:pt x="113246" y="181"/>
                  </a:lnTo>
                  <a:lnTo>
                    <a:pt x="112974" y="118"/>
                  </a:lnTo>
                  <a:lnTo>
                    <a:pt x="112703" y="64"/>
                  </a:lnTo>
                  <a:lnTo>
                    <a:pt x="112422" y="27"/>
                  </a:lnTo>
                  <a:lnTo>
                    <a:pt x="112133" y="9"/>
                  </a:lnTo>
                  <a:lnTo>
                    <a:pt x="111843" y="0"/>
                  </a:lnTo>
                  <a:lnTo>
                    <a:pt x="5629" y="0"/>
                  </a:lnTo>
                  <a:lnTo>
                    <a:pt x="5629" y="0"/>
                  </a:lnTo>
                  <a:lnTo>
                    <a:pt x="5340" y="9"/>
                  </a:lnTo>
                  <a:lnTo>
                    <a:pt x="5050" y="27"/>
                  </a:lnTo>
                  <a:lnTo>
                    <a:pt x="4769" y="64"/>
                  </a:lnTo>
                  <a:lnTo>
                    <a:pt x="4489" y="118"/>
                  </a:lnTo>
                  <a:lnTo>
                    <a:pt x="4217" y="181"/>
                  </a:lnTo>
                  <a:lnTo>
                    <a:pt x="3955" y="254"/>
                  </a:lnTo>
                  <a:lnTo>
                    <a:pt x="3693" y="344"/>
                  </a:lnTo>
                  <a:lnTo>
                    <a:pt x="3439" y="444"/>
                  </a:lnTo>
                  <a:lnTo>
                    <a:pt x="3186" y="552"/>
                  </a:lnTo>
                  <a:lnTo>
                    <a:pt x="2941" y="679"/>
                  </a:lnTo>
                  <a:lnTo>
                    <a:pt x="2706" y="815"/>
                  </a:lnTo>
                  <a:lnTo>
                    <a:pt x="2480" y="959"/>
                  </a:lnTo>
                  <a:lnTo>
                    <a:pt x="2263" y="1122"/>
                  </a:lnTo>
                  <a:lnTo>
                    <a:pt x="2046" y="1285"/>
                  </a:lnTo>
                  <a:lnTo>
                    <a:pt x="1846" y="1466"/>
                  </a:lnTo>
                  <a:lnTo>
                    <a:pt x="1647" y="1647"/>
                  </a:lnTo>
                  <a:lnTo>
                    <a:pt x="1466" y="1846"/>
                  </a:lnTo>
                  <a:lnTo>
                    <a:pt x="1285" y="2045"/>
                  </a:lnTo>
                  <a:lnTo>
                    <a:pt x="1122" y="2263"/>
                  </a:lnTo>
                  <a:lnTo>
                    <a:pt x="960" y="2480"/>
                  </a:lnTo>
                  <a:lnTo>
                    <a:pt x="815" y="2706"/>
                  </a:lnTo>
                  <a:lnTo>
                    <a:pt x="679" y="2941"/>
                  </a:lnTo>
                  <a:lnTo>
                    <a:pt x="561" y="3186"/>
                  </a:lnTo>
                  <a:lnTo>
                    <a:pt x="444" y="3430"/>
                  </a:lnTo>
                  <a:lnTo>
                    <a:pt x="344" y="3692"/>
                  </a:lnTo>
                  <a:lnTo>
                    <a:pt x="254" y="3946"/>
                  </a:lnTo>
                  <a:lnTo>
                    <a:pt x="181" y="4217"/>
                  </a:lnTo>
                  <a:lnTo>
                    <a:pt x="118" y="4489"/>
                  </a:lnTo>
                  <a:lnTo>
                    <a:pt x="64" y="4769"/>
                  </a:lnTo>
                  <a:lnTo>
                    <a:pt x="27" y="5050"/>
                  </a:lnTo>
                  <a:lnTo>
                    <a:pt x="9" y="5330"/>
                  </a:lnTo>
                  <a:lnTo>
                    <a:pt x="0" y="5620"/>
                  </a:lnTo>
                  <a:lnTo>
                    <a:pt x="0" y="56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4134;p67">
              <a:extLst>
                <a:ext uri="{FF2B5EF4-FFF2-40B4-BE49-F238E27FC236}">
                  <a16:creationId xmlns:a16="http://schemas.microsoft.com/office/drawing/2014/main" id="{EF104FAE-DE79-DD9D-2008-72BB0BDFC7AA}"/>
                </a:ext>
              </a:extLst>
            </p:cNvPr>
            <p:cNvSpPr/>
            <p:nvPr/>
          </p:nvSpPr>
          <p:spPr>
            <a:xfrm>
              <a:off x="-3571225" y="-4452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4135;p67">
              <a:extLst>
                <a:ext uri="{FF2B5EF4-FFF2-40B4-BE49-F238E27FC236}">
                  <a16:creationId xmlns:a16="http://schemas.microsoft.com/office/drawing/2014/main" id="{A955C431-A6C9-9AB8-337E-DCA403300634}"/>
                </a:ext>
              </a:extLst>
            </p:cNvPr>
            <p:cNvSpPr/>
            <p:nvPr/>
          </p:nvSpPr>
          <p:spPr>
            <a:xfrm>
              <a:off x="-3571225" y="-3937325"/>
              <a:ext cx="3311225" cy="281025"/>
            </a:xfrm>
            <a:custGeom>
              <a:avLst/>
              <a:gdLst/>
              <a:ahLst/>
              <a:cxnLst/>
              <a:rect l="l" t="t" r="r" b="b"/>
              <a:pathLst>
                <a:path w="132449" h="11241" extrusionOk="0">
                  <a:moveTo>
                    <a:pt x="5629" y="1"/>
                  </a:moveTo>
                  <a:lnTo>
                    <a:pt x="5340" y="10"/>
                  </a:lnTo>
                  <a:lnTo>
                    <a:pt x="5050" y="37"/>
                  </a:lnTo>
                  <a:lnTo>
                    <a:pt x="4769" y="64"/>
                  </a:lnTo>
                  <a:lnTo>
                    <a:pt x="4489" y="118"/>
                  </a:lnTo>
                  <a:lnTo>
                    <a:pt x="4217" y="182"/>
                  </a:lnTo>
                  <a:lnTo>
                    <a:pt x="3955" y="254"/>
                  </a:lnTo>
                  <a:lnTo>
                    <a:pt x="3693" y="344"/>
                  </a:lnTo>
                  <a:lnTo>
                    <a:pt x="3439" y="444"/>
                  </a:lnTo>
                  <a:lnTo>
                    <a:pt x="3186" y="562"/>
                  </a:lnTo>
                  <a:lnTo>
                    <a:pt x="2941" y="679"/>
                  </a:lnTo>
                  <a:lnTo>
                    <a:pt x="2706" y="815"/>
                  </a:lnTo>
                  <a:lnTo>
                    <a:pt x="2480" y="960"/>
                  </a:lnTo>
                  <a:lnTo>
                    <a:pt x="2263" y="1123"/>
                  </a:lnTo>
                  <a:lnTo>
                    <a:pt x="2046" y="1286"/>
                  </a:lnTo>
                  <a:lnTo>
                    <a:pt x="1846" y="1467"/>
                  </a:lnTo>
                  <a:lnTo>
                    <a:pt x="1647" y="1648"/>
                  </a:lnTo>
                  <a:lnTo>
                    <a:pt x="1466" y="1847"/>
                  </a:lnTo>
                  <a:lnTo>
                    <a:pt x="1285" y="2046"/>
                  </a:lnTo>
                  <a:lnTo>
                    <a:pt x="1122" y="2263"/>
                  </a:lnTo>
                  <a:lnTo>
                    <a:pt x="960" y="2480"/>
                  </a:lnTo>
                  <a:lnTo>
                    <a:pt x="815" y="2706"/>
                  </a:lnTo>
                  <a:lnTo>
                    <a:pt x="679" y="2942"/>
                  </a:lnTo>
                  <a:lnTo>
                    <a:pt x="561" y="3186"/>
                  </a:lnTo>
                  <a:lnTo>
                    <a:pt x="444" y="3439"/>
                  </a:lnTo>
                  <a:lnTo>
                    <a:pt x="344" y="3693"/>
                  </a:lnTo>
                  <a:lnTo>
                    <a:pt x="254" y="3955"/>
                  </a:lnTo>
                  <a:lnTo>
                    <a:pt x="181" y="4218"/>
                  </a:lnTo>
                  <a:lnTo>
                    <a:pt x="118" y="4489"/>
                  </a:lnTo>
                  <a:lnTo>
                    <a:pt x="64" y="4770"/>
                  </a:lnTo>
                  <a:lnTo>
                    <a:pt x="27" y="5050"/>
                  </a:lnTo>
                  <a:lnTo>
                    <a:pt x="9" y="5331"/>
                  </a:lnTo>
                  <a:lnTo>
                    <a:pt x="0" y="5620"/>
                  </a:lnTo>
                  <a:lnTo>
                    <a:pt x="9" y="5910"/>
                  </a:lnTo>
                  <a:lnTo>
                    <a:pt x="27" y="6200"/>
                  </a:lnTo>
                  <a:lnTo>
                    <a:pt x="64" y="6480"/>
                  </a:lnTo>
                  <a:lnTo>
                    <a:pt x="118" y="6752"/>
                  </a:lnTo>
                  <a:lnTo>
                    <a:pt x="181" y="7023"/>
                  </a:lnTo>
                  <a:lnTo>
                    <a:pt x="254" y="7295"/>
                  </a:lnTo>
                  <a:lnTo>
                    <a:pt x="344" y="7557"/>
                  </a:lnTo>
                  <a:lnTo>
                    <a:pt x="444" y="7810"/>
                  </a:lnTo>
                  <a:lnTo>
                    <a:pt x="561" y="8055"/>
                  </a:lnTo>
                  <a:lnTo>
                    <a:pt x="679" y="8299"/>
                  </a:lnTo>
                  <a:lnTo>
                    <a:pt x="815" y="8534"/>
                  </a:lnTo>
                  <a:lnTo>
                    <a:pt x="960" y="8761"/>
                  </a:lnTo>
                  <a:lnTo>
                    <a:pt x="1122" y="8987"/>
                  </a:lnTo>
                  <a:lnTo>
                    <a:pt x="1285" y="9195"/>
                  </a:lnTo>
                  <a:lnTo>
                    <a:pt x="1466" y="9403"/>
                  </a:lnTo>
                  <a:lnTo>
                    <a:pt x="1647" y="9593"/>
                  </a:lnTo>
                  <a:lnTo>
                    <a:pt x="1846" y="9783"/>
                  </a:lnTo>
                  <a:lnTo>
                    <a:pt x="2046" y="9955"/>
                  </a:lnTo>
                  <a:lnTo>
                    <a:pt x="2263" y="10127"/>
                  </a:lnTo>
                  <a:lnTo>
                    <a:pt x="2480" y="10281"/>
                  </a:lnTo>
                  <a:lnTo>
                    <a:pt x="2706" y="10426"/>
                  </a:lnTo>
                  <a:lnTo>
                    <a:pt x="2941" y="10561"/>
                  </a:lnTo>
                  <a:lnTo>
                    <a:pt x="3186" y="10688"/>
                  </a:lnTo>
                  <a:lnTo>
                    <a:pt x="3439" y="10797"/>
                  </a:lnTo>
                  <a:lnTo>
                    <a:pt x="3693" y="10896"/>
                  </a:lnTo>
                  <a:lnTo>
                    <a:pt x="3955" y="10987"/>
                  </a:lnTo>
                  <a:lnTo>
                    <a:pt x="4217" y="11059"/>
                  </a:lnTo>
                  <a:lnTo>
                    <a:pt x="4489" y="11122"/>
                  </a:lnTo>
                  <a:lnTo>
                    <a:pt x="4769" y="11177"/>
                  </a:lnTo>
                  <a:lnTo>
                    <a:pt x="5050" y="11213"/>
                  </a:lnTo>
                  <a:lnTo>
                    <a:pt x="5340" y="11231"/>
                  </a:lnTo>
                  <a:lnTo>
                    <a:pt x="5629" y="11240"/>
                  </a:lnTo>
                  <a:lnTo>
                    <a:pt x="126829" y="11240"/>
                  </a:lnTo>
                  <a:lnTo>
                    <a:pt x="127119" y="11231"/>
                  </a:lnTo>
                  <a:lnTo>
                    <a:pt x="127399" y="11213"/>
                  </a:lnTo>
                  <a:lnTo>
                    <a:pt x="127680" y="11177"/>
                  </a:lnTo>
                  <a:lnTo>
                    <a:pt x="127960" y="11122"/>
                  </a:lnTo>
                  <a:lnTo>
                    <a:pt x="128232" y="11059"/>
                  </a:lnTo>
                  <a:lnTo>
                    <a:pt x="128503" y="10987"/>
                  </a:lnTo>
                  <a:lnTo>
                    <a:pt x="128756" y="10896"/>
                  </a:lnTo>
                  <a:lnTo>
                    <a:pt x="129019" y="10797"/>
                  </a:lnTo>
                  <a:lnTo>
                    <a:pt x="129263" y="10688"/>
                  </a:lnTo>
                  <a:lnTo>
                    <a:pt x="129508" y="10561"/>
                  </a:lnTo>
                  <a:lnTo>
                    <a:pt x="129743" y="10426"/>
                  </a:lnTo>
                  <a:lnTo>
                    <a:pt x="129969" y="10281"/>
                  </a:lnTo>
                  <a:lnTo>
                    <a:pt x="130186" y="10127"/>
                  </a:lnTo>
                  <a:lnTo>
                    <a:pt x="130403" y="9955"/>
                  </a:lnTo>
                  <a:lnTo>
                    <a:pt x="130603" y="9783"/>
                  </a:lnTo>
                  <a:lnTo>
                    <a:pt x="130802" y="9593"/>
                  </a:lnTo>
                  <a:lnTo>
                    <a:pt x="130983" y="9403"/>
                  </a:lnTo>
                  <a:lnTo>
                    <a:pt x="131164" y="9195"/>
                  </a:lnTo>
                  <a:lnTo>
                    <a:pt x="131327" y="8987"/>
                  </a:lnTo>
                  <a:lnTo>
                    <a:pt x="131489" y="8761"/>
                  </a:lnTo>
                  <a:lnTo>
                    <a:pt x="131634" y="8534"/>
                  </a:lnTo>
                  <a:lnTo>
                    <a:pt x="131770" y="8299"/>
                  </a:lnTo>
                  <a:lnTo>
                    <a:pt x="131897" y="8055"/>
                  </a:lnTo>
                  <a:lnTo>
                    <a:pt x="132005" y="7810"/>
                  </a:lnTo>
                  <a:lnTo>
                    <a:pt x="132105" y="7557"/>
                  </a:lnTo>
                  <a:lnTo>
                    <a:pt x="132195" y="7295"/>
                  </a:lnTo>
                  <a:lnTo>
                    <a:pt x="132268" y="7023"/>
                  </a:lnTo>
                  <a:lnTo>
                    <a:pt x="132331" y="6752"/>
                  </a:lnTo>
                  <a:lnTo>
                    <a:pt x="132385" y="6480"/>
                  </a:lnTo>
                  <a:lnTo>
                    <a:pt x="132422" y="6200"/>
                  </a:lnTo>
                  <a:lnTo>
                    <a:pt x="132440" y="5910"/>
                  </a:lnTo>
                  <a:lnTo>
                    <a:pt x="132449" y="5620"/>
                  </a:lnTo>
                  <a:lnTo>
                    <a:pt x="132440" y="5331"/>
                  </a:lnTo>
                  <a:lnTo>
                    <a:pt x="132422" y="5050"/>
                  </a:lnTo>
                  <a:lnTo>
                    <a:pt x="132385" y="4770"/>
                  </a:lnTo>
                  <a:lnTo>
                    <a:pt x="132331" y="4489"/>
                  </a:lnTo>
                  <a:lnTo>
                    <a:pt x="132268" y="4218"/>
                  </a:lnTo>
                  <a:lnTo>
                    <a:pt x="132195" y="3955"/>
                  </a:lnTo>
                  <a:lnTo>
                    <a:pt x="132105" y="3693"/>
                  </a:lnTo>
                  <a:lnTo>
                    <a:pt x="132005" y="3439"/>
                  </a:lnTo>
                  <a:lnTo>
                    <a:pt x="131897" y="3186"/>
                  </a:lnTo>
                  <a:lnTo>
                    <a:pt x="131770" y="2942"/>
                  </a:lnTo>
                  <a:lnTo>
                    <a:pt x="131634" y="2706"/>
                  </a:lnTo>
                  <a:lnTo>
                    <a:pt x="131489" y="2480"/>
                  </a:lnTo>
                  <a:lnTo>
                    <a:pt x="131327" y="2263"/>
                  </a:lnTo>
                  <a:lnTo>
                    <a:pt x="131164" y="2046"/>
                  </a:lnTo>
                  <a:lnTo>
                    <a:pt x="130983" y="1847"/>
                  </a:lnTo>
                  <a:lnTo>
                    <a:pt x="130802" y="1648"/>
                  </a:lnTo>
                  <a:lnTo>
                    <a:pt x="130603" y="1467"/>
                  </a:lnTo>
                  <a:lnTo>
                    <a:pt x="130403" y="1286"/>
                  </a:lnTo>
                  <a:lnTo>
                    <a:pt x="130186" y="1123"/>
                  </a:lnTo>
                  <a:lnTo>
                    <a:pt x="129969" y="960"/>
                  </a:lnTo>
                  <a:lnTo>
                    <a:pt x="129743" y="815"/>
                  </a:lnTo>
                  <a:lnTo>
                    <a:pt x="129508" y="679"/>
                  </a:lnTo>
                  <a:lnTo>
                    <a:pt x="129263" y="562"/>
                  </a:lnTo>
                  <a:lnTo>
                    <a:pt x="129019" y="444"/>
                  </a:lnTo>
                  <a:lnTo>
                    <a:pt x="128756" y="344"/>
                  </a:lnTo>
                  <a:lnTo>
                    <a:pt x="128503" y="254"/>
                  </a:lnTo>
                  <a:lnTo>
                    <a:pt x="128232" y="182"/>
                  </a:lnTo>
                  <a:lnTo>
                    <a:pt x="127960" y="118"/>
                  </a:lnTo>
                  <a:lnTo>
                    <a:pt x="127680" y="64"/>
                  </a:lnTo>
                  <a:lnTo>
                    <a:pt x="127399" y="37"/>
                  </a:lnTo>
                  <a:lnTo>
                    <a:pt x="127119" y="10"/>
                  </a:lnTo>
                  <a:lnTo>
                    <a:pt x="12682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4136;p67">
              <a:extLst>
                <a:ext uri="{FF2B5EF4-FFF2-40B4-BE49-F238E27FC236}">
                  <a16:creationId xmlns:a16="http://schemas.microsoft.com/office/drawing/2014/main" id="{A71D2D6E-C89C-BEC7-89AC-C76935099E13}"/>
                </a:ext>
              </a:extLst>
            </p:cNvPr>
            <p:cNvSpPr/>
            <p:nvPr/>
          </p:nvSpPr>
          <p:spPr>
            <a:xfrm>
              <a:off x="-3571225" y="-3937325"/>
              <a:ext cx="3311225" cy="281025"/>
            </a:xfrm>
            <a:custGeom>
              <a:avLst/>
              <a:gdLst/>
              <a:ahLst/>
              <a:cxnLst/>
              <a:rect l="l" t="t" r="r" b="b"/>
              <a:pathLst>
                <a:path w="132449" h="11241" fill="none" extrusionOk="0">
                  <a:moveTo>
                    <a:pt x="5629" y="11240"/>
                  </a:moveTo>
                  <a:lnTo>
                    <a:pt x="126829" y="11240"/>
                  </a:lnTo>
                  <a:lnTo>
                    <a:pt x="126829" y="11240"/>
                  </a:lnTo>
                  <a:lnTo>
                    <a:pt x="127119" y="11231"/>
                  </a:lnTo>
                  <a:lnTo>
                    <a:pt x="127399" y="11213"/>
                  </a:lnTo>
                  <a:lnTo>
                    <a:pt x="127680" y="11177"/>
                  </a:lnTo>
                  <a:lnTo>
                    <a:pt x="127960" y="11122"/>
                  </a:lnTo>
                  <a:lnTo>
                    <a:pt x="128232" y="11059"/>
                  </a:lnTo>
                  <a:lnTo>
                    <a:pt x="128503" y="10987"/>
                  </a:lnTo>
                  <a:lnTo>
                    <a:pt x="128756" y="10896"/>
                  </a:lnTo>
                  <a:lnTo>
                    <a:pt x="129019" y="10797"/>
                  </a:lnTo>
                  <a:lnTo>
                    <a:pt x="129263" y="10688"/>
                  </a:lnTo>
                  <a:lnTo>
                    <a:pt x="129508" y="10561"/>
                  </a:lnTo>
                  <a:lnTo>
                    <a:pt x="129743" y="10426"/>
                  </a:lnTo>
                  <a:lnTo>
                    <a:pt x="129969" y="10281"/>
                  </a:lnTo>
                  <a:lnTo>
                    <a:pt x="130186" y="10127"/>
                  </a:lnTo>
                  <a:lnTo>
                    <a:pt x="130403" y="9955"/>
                  </a:lnTo>
                  <a:lnTo>
                    <a:pt x="130603" y="9783"/>
                  </a:lnTo>
                  <a:lnTo>
                    <a:pt x="130802" y="9593"/>
                  </a:lnTo>
                  <a:lnTo>
                    <a:pt x="130983" y="9403"/>
                  </a:lnTo>
                  <a:lnTo>
                    <a:pt x="131164" y="9195"/>
                  </a:lnTo>
                  <a:lnTo>
                    <a:pt x="131327" y="8987"/>
                  </a:lnTo>
                  <a:lnTo>
                    <a:pt x="131489" y="8761"/>
                  </a:lnTo>
                  <a:lnTo>
                    <a:pt x="131634" y="8534"/>
                  </a:lnTo>
                  <a:lnTo>
                    <a:pt x="131770" y="8299"/>
                  </a:lnTo>
                  <a:lnTo>
                    <a:pt x="131897" y="8055"/>
                  </a:lnTo>
                  <a:lnTo>
                    <a:pt x="132005" y="7810"/>
                  </a:lnTo>
                  <a:lnTo>
                    <a:pt x="132105" y="7557"/>
                  </a:lnTo>
                  <a:lnTo>
                    <a:pt x="132195" y="7295"/>
                  </a:lnTo>
                  <a:lnTo>
                    <a:pt x="132268" y="7023"/>
                  </a:lnTo>
                  <a:lnTo>
                    <a:pt x="132331" y="6752"/>
                  </a:lnTo>
                  <a:lnTo>
                    <a:pt x="132385" y="6480"/>
                  </a:lnTo>
                  <a:lnTo>
                    <a:pt x="132422" y="6200"/>
                  </a:lnTo>
                  <a:lnTo>
                    <a:pt x="132440" y="5910"/>
                  </a:lnTo>
                  <a:lnTo>
                    <a:pt x="132449" y="5620"/>
                  </a:lnTo>
                  <a:lnTo>
                    <a:pt x="132449" y="5620"/>
                  </a:lnTo>
                  <a:lnTo>
                    <a:pt x="132440" y="5331"/>
                  </a:lnTo>
                  <a:lnTo>
                    <a:pt x="132422" y="5050"/>
                  </a:lnTo>
                  <a:lnTo>
                    <a:pt x="132385" y="4770"/>
                  </a:lnTo>
                  <a:lnTo>
                    <a:pt x="132331" y="4489"/>
                  </a:lnTo>
                  <a:lnTo>
                    <a:pt x="132268" y="4218"/>
                  </a:lnTo>
                  <a:lnTo>
                    <a:pt x="132195" y="3955"/>
                  </a:lnTo>
                  <a:lnTo>
                    <a:pt x="132105" y="3693"/>
                  </a:lnTo>
                  <a:lnTo>
                    <a:pt x="132005" y="3439"/>
                  </a:lnTo>
                  <a:lnTo>
                    <a:pt x="131897" y="3186"/>
                  </a:lnTo>
                  <a:lnTo>
                    <a:pt x="131770" y="2942"/>
                  </a:lnTo>
                  <a:lnTo>
                    <a:pt x="131634" y="2706"/>
                  </a:lnTo>
                  <a:lnTo>
                    <a:pt x="131489" y="2480"/>
                  </a:lnTo>
                  <a:lnTo>
                    <a:pt x="131327" y="2263"/>
                  </a:lnTo>
                  <a:lnTo>
                    <a:pt x="131164" y="2046"/>
                  </a:lnTo>
                  <a:lnTo>
                    <a:pt x="130983" y="1847"/>
                  </a:lnTo>
                  <a:lnTo>
                    <a:pt x="130802" y="1648"/>
                  </a:lnTo>
                  <a:lnTo>
                    <a:pt x="130603" y="1467"/>
                  </a:lnTo>
                  <a:lnTo>
                    <a:pt x="130403" y="1286"/>
                  </a:lnTo>
                  <a:lnTo>
                    <a:pt x="130186" y="1123"/>
                  </a:lnTo>
                  <a:lnTo>
                    <a:pt x="129969" y="960"/>
                  </a:lnTo>
                  <a:lnTo>
                    <a:pt x="129743" y="815"/>
                  </a:lnTo>
                  <a:lnTo>
                    <a:pt x="129508" y="679"/>
                  </a:lnTo>
                  <a:lnTo>
                    <a:pt x="129263" y="562"/>
                  </a:lnTo>
                  <a:lnTo>
                    <a:pt x="129019" y="444"/>
                  </a:lnTo>
                  <a:lnTo>
                    <a:pt x="128756" y="344"/>
                  </a:lnTo>
                  <a:lnTo>
                    <a:pt x="128503" y="254"/>
                  </a:lnTo>
                  <a:lnTo>
                    <a:pt x="128232" y="182"/>
                  </a:lnTo>
                  <a:lnTo>
                    <a:pt x="127960" y="118"/>
                  </a:lnTo>
                  <a:lnTo>
                    <a:pt x="127680" y="64"/>
                  </a:lnTo>
                  <a:lnTo>
                    <a:pt x="127399" y="37"/>
                  </a:lnTo>
                  <a:lnTo>
                    <a:pt x="127119" y="10"/>
                  </a:lnTo>
                  <a:lnTo>
                    <a:pt x="126829" y="1"/>
                  </a:lnTo>
                  <a:lnTo>
                    <a:pt x="5629" y="1"/>
                  </a:lnTo>
                  <a:lnTo>
                    <a:pt x="5629" y="1"/>
                  </a:lnTo>
                  <a:lnTo>
                    <a:pt x="5340" y="10"/>
                  </a:lnTo>
                  <a:lnTo>
                    <a:pt x="5050" y="37"/>
                  </a:lnTo>
                  <a:lnTo>
                    <a:pt x="4769" y="64"/>
                  </a:lnTo>
                  <a:lnTo>
                    <a:pt x="4489" y="118"/>
                  </a:lnTo>
                  <a:lnTo>
                    <a:pt x="4217" y="182"/>
                  </a:lnTo>
                  <a:lnTo>
                    <a:pt x="3955" y="254"/>
                  </a:lnTo>
                  <a:lnTo>
                    <a:pt x="3693" y="344"/>
                  </a:lnTo>
                  <a:lnTo>
                    <a:pt x="3439" y="444"/>
                  </a:lnTo>
                  <a:lnTo>
                    <a:pt x="3186" y="562"/>
                  </a:lnTo>
                  <a:lnTo>
                    <a:pt x="2941" y="679"/>
                  </a:lnTo>
                  <a:lnTo>
                    <a:pt x="2706" y="815"/>
                  </a:lnTo>
                  <a:lnTo>
                    <a:pt x="2480" y="960"/>
                  </a:lnTo>
                  <a:lnTo>
                    <a:pt x="2263" y="1123"/>
                  </a:lnTo>
                  <a:lnTo>
                    <a:pt x="2046" y="1286"/>
                  </a:lnTo>
                  <a:lnTo>
                    <a:pt x="1846" y="1467"/>
                  </a:lnTo>
                  <a:lnTo>
                    <a:pt x="1647" y="1648"/>
                  </a:lnTo>
                  <a:lnTo>
                    <a:pt x="1466" y="1847"/>
                  </a:lnTo>
                  <a:lnTo>
                    <a:pt x="1285" y="2046"/>
                  </a:lnTo>
                  <a:lnTo>
                    <a:pt x="1122" y="2263"/>
                  </a:lnTo>
                  <a:lnTo>
                    <a:pt x="960" y="2480"/>
                  </a:lnTo>
                  <a:lnTo>
                    <a:pt x="815" y="2706"/>
                  </a:lnTo>
                  <a:lnTo>
                    <a:pt x="679" y="2942"/>
                  </a:lnTo>
                  <a:lnTo>
                    <a:pt x="561" y="3186"/>
                  </a:lnTo>
                  <a:lnTo>
                    <a:pt x="444" y="3439"/>
                  </a:lnTo>
                  <a:lnTo>
                    <a:pt x="344" y="3693"/>
                  </a:lnTo>
                  <a:lnTo>
                    <a:pt x="254" y="3955"/>
                  </a:lnTo>
                  <a:lnTo>
                    <a:pt x="181" y="4218"/>
                  </a:lnTo>
                  <a:lnTo>
                    <a:pt x="118" y="4489"/>
                  </a:lnTo>
                  <a:lnTo>
                    <a:pt x="64" y="4770"/>
                  </a:lnTo>
                  <a:lnTo>
                    <a:pt x="27" y="5050"/>
                  </a:lnTo>
                  <a:lnTo>
                    <a:pt x="9" y="5331"/>
                  </a:lnTo>
                  <a:lnTo>
                    <a:pt x="0" y="5620"/>
                  </a:lnTo>
                  <a:lnTo>
                    <a:pt x="0" y="5620"/>
                  </a:lnTo>
                  <a:lnTo>
                    <a:pt x="9" y="5910"/>
                  </a:lnTo>
                  <a:lnTo>
                    <a:pt x="27" y="6200"/>
                  </a:lnTo>
                  <a:lnTo>
                    <a:pt x="64" y="6480"/>
                  </a:lnTo>
                  <a:lnTo>
                    <a:pt x="118" y="6752"/>
                  </a:lnTo>
                  <a:lnTo>
                    <a:pt x="181" y="7023"/>
                  </a:lnTo>
                  <a:lnTo>
                    <a:pt x="254" y="7295"/>
                  </a:lnTo>
                  <a:lnTo>
                    <a:pt x="344" y="7557"/>
                  </a:lnTo>
                  <a:lnTo>
                    <a:pt x="444" y="7810"/>
                  </a:lnTo>
                  <a:lnTo>
                    <a:pt x="561" y="8055"/>
                  </a:lnTo>
                  <a:lnTo>
                    <a:pt x="679" y="8299"/>
                  </a:lnTo>
                  <a:lnTo>
                    <a:pt x="815" y="8534"/>
                  </a:lnTo>
                  <a:lnTo>
                    <a:pt x="960" y="8761"/>
                  </a:lnTo>
                  <a:lnTo>
                    <a:pt x="1122" y="8987"/>
                  </a:lnTo>
                  <a:lnTo>
                    <a:pt x="1285" y="9195"/>
                  </a:lnTo>
                  <a:lnTo>
                    <a:pt x="1466" y="9403"/>
                  </a:lnTo>
                  <a:lnTo>
                    <a:pt x="1647" y="9593"/>
                  </a:lnTo>
                  <a:lnTo>
                    <a:pt x="1846" y="9783"/>
                  </a:lnTo>
                  <a:lnTo>
                    <a:pt x="2046" y="9955"/>
                  </a:lnTo>
                  <a:lnTo>
                    <a:pt x="2263" y="10127"/>
                  </a:lnTo>
                  <a:lnTo>
                    <a:pt x="2480" y="10281"/>
                  </a:lnTo>
                  <a:lnTo>
                    <a:pt x="2706" y="10426"/>
                  </a:lnTo>
                  <a:lnTo>
                    <a:pt x="2941" y="10561"/>
                  </a:lnTo>
                  <a:lnTo>
                    <a:pt x="3186" y="10688"/>
                  </a:lnTo>
                  <a:lnTo>
                    <a:pt x="3439" y="10797"/>
                  </a:lnTo>
                  <a:lnTo>
                    <a:pt x="3693" y="10896"/>
                  </a:lnTo>
                  <a:lnTo>
                    <a:pt x="3955" y="10987"/>
                  </a:lnTo>
                  <a:lnTo>
                    <a:pt x="4217" y="11059"/>
                  </a:lnTo>
                  <a:lnTo>
                    <a:pt x="4489" y="11122"/>
                  </a:lnTo>
                  <a:lnTo>
                    <a:pt x="4769" y="11177"/>
                  </a:lnTo>
                  <a:lnTo>
                    <a:pt x="5050" y="11213"/>
                  </a:lnTo>
                  <a:lnTo>
                    <a:pt x="5340" y="11231"/>
                  </a:lnTo>
                  <a:lnTo>
                    <a:pt x="5629" y="11240"/>
                  </a:lnTo>
                  <a:lnTo>
                    <a:pt x="5629" y="112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4137;p67">
              <a:extLst>
                <a:ext uri="{FF2B5EF4-FFF2-40B4-BE49-F238E27FC236}">
                  <a16:creationId xmlns:a16="http://schemas.microsoft.com/office/drawing/2014/main" id="{DB279FEA-8C99-20FF-FB1F-0038086A8633}"/>
                </a:ext>
              </a:extLst>
            </p:cNvPr>
            <p:cNvSpPr/>
            <p:nvPr/>
          </p:nvSpPr>
          <p:spPr>
            <a:xfrm>
              <a:off x="-3430500" y="-36563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4138;p67">
              <a:extLst>
                <a:ext uri="{FF2B5EF4-FFF2-40B4-BE49-F238E27FC236}">
                  <a16:creationId xmlns:a16="http://schemas.microsoft.com/office/drawing/2014/main" id="{88E0D7ED-384B-A646-C4E8-7E81732F36F8}"/>
                </a:ext>
              </a:extLst>
            </p:cNvPr>
            <p:cNvSpPr/>
            <p:nvPr/>
          </p:nvSpPr>
          <p:spPr>
            <a:xfrm>
              <a:off x="-3633900" y="-7739025"/>
              <a:ext cx="281250" cy="281025"/>
            </a:xfrm>
            <a:custGeom>
              <a:avLst/>
              <a:gdLst/>
              <a:ahLst/>
              <a:cxnLst/>
              <a:rect l="l" t="t" r="r" b="b"/>
              <a:pathLst>
                <a:path w="11250" h="11241" extrusionOk="0">
                  <a:moveTo>
                    <a:pt x="5629" y="1"/>
                  </a:moveTo>
                  <a:lnTo>
                    <a:pt x="5340" y="10"/>
                  </a:lnTo>
                  <a:lnTo>
                    <a:pt x="5050" y="28"/>
                  </a:lnTo>
                  <a:lnTo>
                    <a:pt x="4770" y="64"/>
                  </a:lnTo>
                  <a:lnTo>
                    <a:pt x="4498" y="119"/>
                  </a:lnTo>
                  <a:lnTo>
                    <a:pt x="4218" y="173"/>
                  </a:lnTo>
                  <a:lnTo>
                    <a:pt x="3955" y="254"/>
                  </a:lnTo>
                  <a:lnTo>
                    <a:pt x="3693" y="345"/>
                  </a:lnTo>
                  <a:lnTo>
                    <a:pt x="3439" y="444"/>
                  </a:lnTo>
                  <a:lnTo>
                    <a:pt x="3186" y="553"/>
                  </a:lnTo>
                  <a:lnTo>
                    <a:pt x="2951" y="680"/>
                  </a:lnTo>
                  <a:lnTo>
                    <a:pt x="2715" y="815"/>
                  </a:lnTo>
                  <a:lnTo>
                    <a:pt x="2480" y="960"/>
                  </a:lnTo>
                  <a:lnTo>
                    <a:pt x="2263" y="1114"/>
                  </a:lnTo>
                  <a:lnTo>
                    <a:pt x="2055" y="1286"/>
                  </a:lnTo>
                  <a:lnTo>
                    <a:pt x="1847" y="1458"/>
                  </a:lnTo>
                  <a:lnTo>
                    <a:pt x="1648" y="1648"/>
                  </a:lnTo>
                  <a:lnTo>
                    <a:pt x="1467" y="1838"/>
                  </a:lnTo>
                  <a:lnTo>
                    <a:pt x="1286" y="2046"/>
                  </a:lnTo>
                  <a:lnTo>
                    <a:pt x="1123" y="2254"/>
                  </a:lnTo>
                  <a:lnTo>
                    <a:pt x="969" y="2471"/>
                  </a:lnTo>
                  <a:lnTo>
                    <a:pt x="815" y="2707"/>
                  </a:lnTo>
                  <a:lnTo>
                    <a:pt x="679" y="2942"/>
                  </a:lnTo>
                  <a:lnTo>
                    <a:pt x="562" y="3177"/>
                  </a:lnTo>
                  <a:lnTo>
                    <a:pt x="444" y="3431"/>
                  </a:lnTo>
                  <a:lnTo>
                    <a:pt x="345" y="3684"/>
                  </a:lnTo>
                  <a:lnTo>
                    <a:pt x="254" y="3947"/>
                  </a:lnTo>
                  <a:lnTo>
                    <a:pt x="182" y="4209"/>
                  </a:lnTo>
                  <a:lnTo>
                    <a:pt x="118" y="4490"/>
                  </a:lnTo>
                  <a:lnTo>
                    <a:pt x="73" y="4761"/>
                  </a:lnTo>
                  <a:lnTo>
                    <a:pt x="37" y="5042"/>
                  </a:lnTo>
                  <a:lnTo>
                    <a:pt x="10" y="5331"/>
                  </a:lnTo>
                  <a:lnTo>
                    <a:pt x="1" y="5621"/>
                  </a:lnTo>
                  <a:lnTo>
                    <a:pt x="10" y="5910"/>
                  </a:lnTo>
                  <a:lnTo>
                    <a:pt x="37" y="6191"/>
                  </a:lnTo>
                  <a:lnTo>
                    <a:pt x="73" y="6471"/>
                  </a:lnTo>
                  <a:lnTo>
                    <a:pt x="118" y="6752"/>
                  </a:lnTo>
                  <a:lnTo>
                    <a:pt x="182" y="7023"/>
                  </a:lnTo>
                  <a:lnTo>
                    <a:pt x="254" y="7286"/>
                  </a:lnTo>
                  <a:lnTo>
                    <a:pt x="345" y="7548"/>
                  </a:lnTo>
                  <a:lnTo>
                    <a:pt x="444" y="7802"/>
                  </a:lnTo>
                  <a:lnTo>
                    <a:pt x="562" y="8055"/>
                  </a:lnTo>
                  <a:lnTo>
                    <a:pt x="679" y="8299"/>
                  </a:lnTo>
                  <a:lnTo>
                    <a:pt x="815" y="8535"/>
                  </a:lnTo>
                  <a:lnTo>
                    <a:pt x="969" y="8761"/>
                  </a:lnTo>
                  <a:lnTo>
                    <a:pt x="1123" y="8978"/>
                  </a:lnTo>
                  <a:lnTo>
                    <a:pt x="1286" y="9195"/>
                  </a:lnTo>
                  <a:lnTo>
                    <a:pt x="1467" y="9394"/>
                  </a:lnTo>
                  <a:lnTo>
                    <a:pt x="1648" y="9593"/>
                  </a:lnTo>
                  <a:lnTo>
                    <a:pt x="1847" y="9774"/>
                  </a:lnTo>
                  <a:lnTo>
                    <a:pt x="2055" y="9955"/>
                  </a:lnTo>
                  <a:lnTo>
                    <a:pt x="2263" y="10118"/>
                  </a:lnTo>
                  <a:lnTo>
                    <a:pt x="2480" y="10272"/>
                  </a:lnTo>
                  <a:lnTo>
                    <a:pt x="2715" y="10426"/>
                  </a:lnTo>
                  <a:lnTo>
                    <a:pt x="2951" y="10562"/>
                  </a:lnTo>
                  <a:lnTo>
                    <a:pt x="3186" y="10679"/>
                  </a:lnTo>
                  <a:lnTo>
                    <a:pt x="3439" y="10797"/>
                  </a:lnTo>
                  <a:lnTo>
                    <a:pt x="3693" y="10897"/>
                  </a:lnTo>
                  <a:lnTo>
                    <a:pt x="3955" y="10987"/>
                  </a:lnTo>
                  <a:lnTo>
                    <a:pt x="4218" y="11059"/>
                  </a:lnTo>
                  <a:lnTo>
                    <a:pt x="4498" y="11123"/>
                  </a:lnTo>
                  <a:lnTo>
                    <a:pt x="4770" y="11168"/>
                  </a:lnTo>
                  <a:lnTo>
                    <a:pt x="5050" y="11204"/>
                  </a:lnTo>
                  <a:lnTo>
                    <a:pt x="5340" y="11231"/>
                  </a:lnTo>
                  <a:lnTo>
                    <a:pt x="5629" y="11240"/>
                  </a:lnTo>
                  <a:lnTo>
                    <a:pt x="5919" y="11231"/>
                  </a:lnTo>
                  <a:lnTo>
                    <a:pt x="6200" y="11204"/>
                  </a:lnTo>
                  <a:lnTo>
                    <a:pt x="6480" y="11168"/>
                  </a:lnTo>
                  <a:lnTo>
                    <a:pt x="6761" y="11123"/>
                  </a:lnTo>
                  <a:lnTo>
                    <a:pt x="7032" y="11059"/>
                  </a:lnTo>
                  <a:lnTo>
                    <a:pt x="7295" y="10987"/>
                  </a:lnTo>
                  <a:lnTo>
                    <a:pt x="7557" y="10897"/>
                  </a:lnTo>
                  <a:lnTo>
                    <a:pt x="7810" y="10797"/>
                  </a:lnTo>
                  <a:lnTo>
                    <a:pt x="8064" y="10679"/>
                  </a:lnTo>
                  <a:lnTo>
                    <a:pt x="8308" y="10562"/>
                  </a:lnTo>
                  <a:lnTo>
                    <a:pt x="8543" y="10426"/>
                  </a:lnTo>
                  <a:lnTo>
                    <a:pt x="8770" y="10272"/>
                  </a:lnTo>
                  <a:lnTo>
                    <a:pt x="8987" y="10118"/>
                  </a:lnTo>
                  <a:lnTo>
                    <a:pt x="9204" y="9955"/>
                  </a:lnTo>
                  <a:lnTo>
                    <a:pt x="9403" y="9774"/>
                  </a:lnTo>
                  <a:lnTo>
                    <a:pt x="9602" y="9593"/>
                  </a:lnTo>
                  <a:lnTo>
                    <a:pt x="9783" y="9394"/>
                  </a:lnTo>
                  <a:lnTo>
                    <a:pt x="9964" y="9195"/>
                  </a:lnTo>
                  <a:lnTo>
                    <a:pt x="10127" y="8978"/>
                  </a:lnTo>
                  <a:lnTo>
                    <a:pt x="10290" y="8761"/>
                  </a:lnTo>
                  <a:lnTo>
                    <a:pt x="10435" y="8535"/>
                  </a:lnTo>
                  <a:lnTo>
                    <a:pt x="10570" y="8299"/>
                  </a:lnTo>
                  <a:lnTo>
                    <a:pt x="10697" y="8055"/>
                  </a:lnTo>
                  <a:lnTo>
                    <a:pt x="10806" y="7802"/>
                  </a:lnTo>
                  <a:lnTo>
                    <a:pt x="10905" y="7548"/>
                  </a:lnTo>
                  <a:lnTo>
                    <a:pt x="10996" y="7286"/>
                  </a:lnTo>
                  <a:lnTo>
                    <a:pt x="11068" y="7023"/>
                  </a:lnTo>
                  <a:lnTo>
                    <a:pt x="11131" y="6752"/>
                  </a:lnTo>
                  <a:lnTo>
                    <a:pt x="11186" y="6471"/>
                  </a:lnTo>
                  <a:lnTo>
                    <a:pt x="11222" y="6191"/>
                  </a:lnTo>
                  <a:lnTo>
                    <a:pt x="11240" y="5910"/>
                  </a:lnTo>
                  <a:lnTo>
                    <a:pt x="11249" y="5621"/>
                  </a:lnTo>
                  <a:lnTo>
                    <a:pt x="11240" y="5331"/>
                  </a:lnTo>
                  <a:lnTo>
                    <a:pt x="11222" y="5042"/>
                  </a:lnTo>
                  <a:lnTo>
                    <a:pt x="11186" y="4761"/>
                  </a:lnTo>
                  <a:lnTo>
                    <a:pt x="11131" y="4490"/>
                  </a:lnTo>
                  <a:lnTo>
                    <a:pt x="11068" y="4209"/>
                  </a:lnTo>
                  <a:lnTo>
                    <a:pt x="10996" y="3947"/>
                  </a:lnTo>
                  <a:lnTo>
                    <a:pt x="10905" y="3684"/>
                  </a:lnTo>
                  <a:lnTo>
                    <a:pt x="10806" y="3431"/>
                  </a:lnTo>
                  <a:lnTo>
                    <a:pt x="10697" y="3177"/>
                  </a:lnTo>
                  <a:lnTo>
                    <a:pt x="10570" y="2942"/>
                  </a:lnTo>
                  <a:lnTo>
                    <a:pt x="10435" y="2707"/>
                  </a:lnTo>
                  <a:lnTo>
                    <a:pt x="10290" y="2471"/>
                  </a:lnTo>
                  <a:lnTo>
                    <a:pt x="10127" y="2254"/>
                  </a:lnTo>
                  <a:lnTo>
                    <a:pt x="9964" y="2046"/>
                  </a:lnTo>
                  <a:lnTo>
                    <a:pt x="9783" y="1838"/>
                  </a:lnTo>
                  <a:lnTo>
                    <a:pt x="9602" y="1648"/>
                  </a:lnTo>
                  <a:lnTo>
                    <a:pt x="9403" y="1458"/>
                  </a:lnTo>
                  <a:lnTo>
                    <a:pt x="9204" y="1286"/>
                  </a:lnTo>
                  <a:lnTo>
                    <a:pt x="8987" y="1114"/>
                  </a:lnTo>
                  <a:lnTo>
                    <a:pt x="8770" y="960"/>
                  </a:lnTo>
                  <a:lnTo>
                    <a:pt x="8543" y="815"/>
                  </a:lnTo>
                  <a:lnTo>
                    <a:pt x="8308" y="680"/>
                  </a:lnTo>
                  <a:lnTo>
                    <a:pt x="8064" y="553"/>
                  </a:lnTo>
                  <a:lnTo>
                    <a:pt x="7810" y="444"/>
                  </a:lnTo>
                  <a:lnTo>
                    <a:pt x="7557" y="345"/>
                  </a:lnTo>
                  <a:lnTo>
                    <a:pt x="7295" y="254"/>
                  </a:lnTo>
                  <a:lnTo>
                    <a:pt x="7032" y="173"/>
                  </a:lnTo>
                  <a:lnTo>
                    <a:pt x="6761" y="119"/>
                  </a:lnTo>
                  <a:lnTo>
                    <a:pt x="6480" y="64"/>
                  </a:lnTo>
                  <a:lnTo>
                    <a:pt x="6200" y="28"/>
                  </a:lnTo>
                  <a:lnTo>
                    <a:pt x="5919" y="10"/>
                  </a:lnTo>
                  <a:lnTo>
                    <a:pt x="562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4139;p67">
              <a:extLst>
                <a:ext uri="{FF2B5EF4-FFF2-40B4-BE49-F238E27FC236}">
                  <a16:creationId xmlns:a16="http://schemas.microsoft.com/office/drawing/2014/main" id="{B1BEC507-51C1-6623-6A45-419D2BB92EF6}"/>
                </a:ext>
              </a:extLst>
            </p:cNvPr>
            <p:cNvSpPr/>
            <p:nvPr/>
          </p:nvSpPr>
          <p:spPr>
            <a:xfrm>
              <a:off x="-3633900" y="-7739025"/>
              <a:ext cx="281250" cy="281025"/>
            </a:xfrm>
            <a:custGeom>
              <a:avLst/>
              <a:gdLst/>
              <a:ahLst/>
              <a:cxnLst/>
              <a:rect l="l" t="t" r="r" b="b"/>
              <a:pathLst>
                <a:path w="11250" h="11241" fill="none" extrusionOk="0">
                  <a:moveTo>
                    <a:pt x="5629" y="1"/>
                  </a:moveTo>
                  <a:lnTo>
                    <a:pt x="5629" y="1"/>
                  </a:lnTo>
                  <a:lnTo>
                    <a:pt x="5340" y="10"/>
                  </a:lnTo>
                  <a:lnTo>
                    <a:pt x="5050" y="28"/>
                  </a:lnTo>
                  <a:lnTo>
                    <a:pt x="4770" y="64"/>
                  </a:lnTo>
                  <a:lnTo>
                    <a:pt x="4498" y="119"/>
                  </a:lnTo>
                  <a:lnTo>
                    <a:pt x="4218" y="173"/>
                  </a:lnTo>
                  <a:lnTo>
                    <a:pt x="3955" y="254"/>
                  </a:lnTo>
                  <a:lnTo>
                    <a:pt x="3693" y="345"/>
                  </a:lnTo>
                  <a:lnTo>
                    <a:pt x="3439" y="444"/>
                  </a:lnTo>
                  <a:lnTo>
                    <a:pt x="3186" y="553"/>
                  </a:lnTo>
                  <a:lnTo>
                    <a:pt x="2951" y="680"/>
                  </a:lnTo>
                  <a:lnTo>
                    <a:pt x="2715" y="815"/>
                  </a:lnTo>
                  <a:lnTo>
                    <a:pt x="2480" y="960"/>
                  </a:lnTo>
                  <a:lnTo>
                    <a:pt x="2263" y="1114"/>
                  </a:lnTo>
                  <a:lnTo>
                    <a:pt x="2055" y="1286"/>
                  </a:lnTo>
                  <a:lnTo>
                    <a:pt x="1847" y="1458"/>
                  </a:lnTo>
                  <a:lnTo>
                    <a:pt x="1648" y="1648"/>
                  </a:lnTo>
                  <a:lnTo>
                    <a:pt x="1467" y="1838"/>
                  </a:lnTo>
                  <a:lnTo>
                    <a:pt x="1286" y="2046"/>
                  </a:lnTo>
                  <a:lnTo>
                    <a:pt x="1123" y="2254"/>
                  </a:lnTo>
                  <a:lnTo>
                    <a:pt x="969" y="2471"/>
                  </a:lnTo>
                  <a:lnTo>
                    <a:pt x="815" y="2707"/>
                  </a:lnTo>
                  <a:lnTo>
                    <a:pt x="679" y="2942"/>
                  </a:lnTo>
                  <a:lnTo>
                    <a:pt x="562" y="3177"/>
                  </a:lnTo>
                  <a:lnTo>
                    <a:pt x="444" y="3431"/>
                  </a:lnTo>
                  <a:lnTo>
                    <a:pt x="345" y="3684"/>
                  </a:lnTo>
                  <a:lnTo>
                    <a:pt x="254" y="3947"/>
                  </a:lnTo>
                  <a:lnTo>
                    <a:pt x="182" y="4209"/>
                  </a:lnTo>
                  <a:lnTo>
                    <a:pt x="118" y="4490"/>
                  </a:lnTo>
                  <a:lnTo>
                    <a:pt x="73" y="4761"/>
                  </a:lnTo>
                  <a:lnTo>
                    <a:pt x="37" y="5042"/>
                  </a:lnTo>
                  <a:lnTo>
                    <a:pt x="10" y="5331"/>
                  </a:lnTo>
                  <a:lnTo>
                    <a:pt x="1" y="5621"/>
                  </a:lnTo>
                  <a:lnTo>
                    <a:pt x="1" y="5621"/>
                  </a:lnTo>
                  <a:lnTo>
                    <a:pt x="10" y="5910"/>
                  </a:lnTo>
                  <a:lnTo>
                    <a:pt x="37" y="6191"/>
                  </a:lnTo>
                  <a:lnTo>
                    <a:pt x="73" y="6471"/>
                  </a:lnTo>
                  <a:lnTo>
                    <a:pt x="118" y="6752"/>
                  </a:lnTo>
                  <a:lnTo>
                    <a:pt x="182" y="7023"/>
                  </a:lnTo>
                  <a:lnTo>
                    <a:pt x="254" y="7286"/>
                  </a:lnTo>
                  <a:lnTo>
                    <a:pt x="345" y="7548"/>
                  </a:lnTo>
                  <a:lnTo>
                    <a:pt x="444" y="7802"/>
                  </a:lnTo>
                  <a:lnTo>
                    <a:pt x="562" y="8055"/>
                  </a:lnTo>
                  <a:lnTo>
                    <a:pt x="679" y="8299"/>
                  </a:lnTo>
                  <a:lnTo>
                    <a:pt x="815" y="8535"/>
                  </a:lnTo>
                  <a:lnTo>
                    <a:pt x="969" y="8761"/>
                  </a:lnTo>
                  <a:lnTo>
                    <a:pt x="1123" y="8978"/>
                  </a:lnTo>
                  <a:lnTo>
                    <a:pt x="1286" y="9195"/>
                  </a:lnTo>
                  <a:lnTo>
                    <a:pt x="1467" y="9394"/>
                  </a:lnTo>
                  <a:lnTo>
                    <a:pt x="1648" y="9593"/>
                  </a:lnTo>
                  <a:lnTo>
                    <a:pt x="1847" y="9774"/>
                  </a:lnTo>
                  <a:lnTo>
                    <a:pt x="2055" y="9955"/>
                  </a:lnTo>
                  <a:lnTo>
                    <a:pt x="2263" y="10118"/>
                  </a:lnTo>
                  <a:lnTo>
                    <a:pt x="2480" y="10272"/>
                  </a:lnTo>
                  <a:lnTo>
                    <a:pt x="2715" y="10426"/>
                  </a:lnTo>
                  <a:lnTo>
                    <a:pt x="2951" y="10562"/>
                  </a:lnTo>
                  <a:lnTo>
                    <a:pt x="3186" y="10679"/>
                  </a:lnTo>
                  <a:lnTo>
                    <a:pt x="3439" y="10797"/>
                  </a:lnTo>
                  <a:lnTo>
                    <a:pt x="3693" y="10897"/>
                  </a:lnTo>
                  <a:lnTo>
                    <a:pt x="3955" y="10987"/>
                  </a:lnTo>
                  <a:lnTo>
                    <a:pt x="4218" y="11059"/>
                  </a:lnTo>
                  <a:lnTo>
                    <a:pt x="4498" y="11123"/>
                  </a:lnTo>
                  <a:lnTo>
                    <a:pt x="4770" y="11168"/>
                  </a:lnTo>
                  <a:lnTo>
                    <a:pt x="5050" y="11204"/>
                  </a:lnTo>
                  <a:lnTo>
                    <a:pt x="5340" y="11231"/>
                  </a:lnTo>
                  <a:lnTo>
                    <a:pt x="5629" y="11240"/>
                  </a:lnTo>
                  <a:lnTo>
                    <a:pt x="5629" y="11240"/>
                  </a:lnTo>
                  <a:lnTo>
                    <a:pt x="5919" y="11231"/>
                  </a:lnTo>
                  <a:lnTo>
                    <a:pt x="6200" y="11204"/>
                  </a:lnTo>
                  <a:lnTo>
                    <a:pt x="6480" y="11168"/>
                  </a:lnTo>
                  <a:lnTo>
                    <a:pt x="6761" y="11123"/>
                  </a:lnTo>
                  <a:lnTo>
                    <a:pt x="7032" y="11059"/>
                  </a:lnTo>
                  <a:lnTo>
                    <a:pt x="7295" y="10987"/>
                  </a:lnTo>
                  <a:lnTo>
                    <a:pt x="7557" y="10897"/>
                  </a:lnTo>
                  <a:lnTo>
                    <a:pt x="7810" y="10797"/>
                  </a:lnTo>
                  <a:lnTo>
                    <a:pt x="8064" y="10679"/>
                  </a:lnTo>
                  <a:lnTo>
                    <a:pt x="8308" y="10562"/>
                  </a:lnTo>
                  <a:lnTo>
                    <a:pt x="8543" y="10426"/>
                  </a:lnTo>
                  <a:lnTo>
                    <a:pt x="8770" y="10272"/>
                  </a:lnTo>
                  <a:lnTo>
                    <a:pt x="8987" y="10118"/>
                  </a:lnTo>
                  <a:lnTo>
                    <a:pt x="9204" y="9955"/>
                  </a:lnTo>
                  <a:lnTo>
                    <a:pt x="9403" y="9774"/>
                  </a:lnTo>
                  <a:lnTo>
                    <a:pt x="9602" y="9593"/>
                  </a:lnTo>
                  <a:lnTo>
                    <a:pt x="9783" y="9394"/>
                  </a:lnTo>
                  <a:lnTo>
                    <a:pt x="9964" y="9195"/>
                  </a:lnTo>
                  <a:lnTo>
                    <a:pt x="10127" y="8978"/>
                  </a:lnTo>
                  <a:lnTo>
                    <a:pt x="10290" y="8761"/>
                  </a:lnTo>
                  <a:lnTo>
                    <a:pt x="10435" y="8535"/>
                  </a:lnTo>
                  <a:lnTo>
                    <a:pt x="10570" y="8299"/>
                  </a:lnTo>
                  <a:lnTo>
                    <a:pt x="10697" y="8055"/>
                  </a:lnTo>
                  <a:lnTo>
                    <a:pt x="10806" y="7802"/>
                  </a:lnTo>
                  <a:lnTo>
                    <a:pt x="10905" y="7548"/>
                  </a:lnTo>
                  <a:lnTo>
                    <a:pt x="10996" y="7286"/>
                  </a:lnTo>
                  <a:lnTo>
                    <a:pt x="11068" y="7023"/>
                  </a:lnTo>
                  <a:lnTo>
                    <a:pt x="11131" y="6752"/>
                  </a:lnTo>
                  <a:lnTo>
                    <a:pt x="11186" y="6471"/>
                  </a:lnTo>
                  <a:lnTo>
                    <a:pt x="11222" y="6191"/>
                  </a:lnTo>
                  <a:lnTo>
                    <a:pt x="11240" y="5910"/>
                  </a:lnTo>
                  <a:lnTo>
                    <a:pt x="11249" y="5621"/>
                  </a:lnTo>
                  <a:lnTo>
                    <a:pt x="11249" y="5621"/>
                  </a:lnTo>
                  <a:lnTo>
                    <a:pt x="11240" y="5331"/>
                  </a:lnTo>
                  <a:lnTo>
                    <a:pt x="11222" y="5042"/>
                  </a:lnTo>
                  <a:lnTo>
                    <a:pt x="11186" y="4761"/>
                  </a:lnTo>
                  <a:lnTo>
                    <a:pt x="11131" y="4490"/>
                  </a:lnTo>
                  <a:lnTo>
                    <a:pt x="11068" y="4209"/>
                  </a:lnTo>
                  <a:lnTo>
                    <a:pt x="10996" y="3947"/>
                  </a:lnTo>
                  <a:lnTo>
                    <a:pt x="10905" y="3684"/>
                  </a:lnTo>
                  <a:lnTo>
                    <a:pt x="10806" y="3431"/>
                  </a:lnTo>
                  <a:lnTo>
                    <a:pt x="10697" y="3177"/>
                  </a:lnTo>
                  <a:lnTo>
                    <a:pt x="10570" y="2942"/>
                  </a:lnTo>
                  <a:lnTo>
                    <a:pt x="10435" y="2707"/>
                  </a:lnTo>
                  <a:lnTo>
                    <a:pt x="10290" y="2471"/>
                  </a:lnTo>
                  <a:lnTo>
                    <a:pt x="10127" y="2254"/>
                  </a:lnTo>
                  <a:lnTo>
                    <a:pt x="9964" y="2046"/>
                  </a:lnTo>
                  <a:lnTo>
                    <a:pt x="9783" y="1838"/>
                  </a:lnTo>
                  <a:lnTo>
                    <a:pt x="9602" y="1648"/>
                  </a:lnTo>
                  <a:lnTo>
                    <a:pt x="9403" y="1458"/>
                  </a:lnTo>
                  <a:lnTo>
                    <a:pt x="9204" y="1286"/>
                  </a:lnTo>
                  <a:lnTo>
                    <a:pt x="8987" y="1114"/>
                  </a:lnTo>
                  <a:lnTo>
                    <a:pt x="8770" y="960"/>
                  </a:lnTo>
                  <a:lnTo>
                    <a:pt x="8543" y="815"/>
                  </a:lnTo>
                  <a:lnTo>
                    <a:pt x="8308" y="680"/>
                  </a:lnTo>
                  <a:lnTo>
                    <a:pt x="8064" y="553"/>
                  </a:lnTo>
                  <a:lnTo>
                    <a:pt x="7810" y="444"/>
                  </a:lnTo>
                  <a:lnTo>
                    <a:pt x="7557" y="345"/>
                  </a:lnTo>
                  <a:lnTo>
                    <a:pt x="7295" y="254"/>
                  </a:lnTo>
                  <a:lnTo>
                    <a:pt x="7032" y="173"/>
                  </a:lnTo>
                  <a:lnTo>
                    <a:pt x="6761" y="119"/>
                  </a:lnTo>
                  <a:lnTo>
                    <a:pt x="6480" y="64"/>
                  </a:lnTo>
                  <a:lnTo>
                    <a:pt x="6200" y="28"/>
                  </a:lnTo>
                  <a:lnTo>
                    <a:pt x="5919" y="10"/>
                  </a:lnTo>
                  <a:lnTo>
                    <a:pt x="5629" y="1"/>
                  </a:lnTo>
                  <a:lnTo>
                    <a:pt x="56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4140;p67">
              <a:extLst>
                <a:ext uri="{FF2B5EF4-FFF2-40B4-BE49-F238E27FC236}">
                  <a16:creationId xmlns:a16="http://schemas.microsoft.com/office/drawing/2014/main" id="{B2316F99-68BC-4E75-E55F-EA49EA7F519D}"/>
                </a:ext>
              </a:extLst>
            </p:cNvPr>
            <p:cNvSpPr/>
            <p:nvPr/>
          </p:nvSpPr>
          <p:spPr>
            <a:xfrm>
              <a:off x="-3493175" y="-7739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4141;p67">
              <a:extLst>
                <a:ext uri="{FF2B5EF4-FFF2-40B4-BE49-F238E27FC236}">
                  <a16:creationId xmlns:a16="http://schemas.microsoft.com/office/drawing/2014/main" id="{BEF1B9D8-51DD-0AFE-4547-D3C1293B8912}"/>
                </a:ext>
              </a:extLst>
            </p:cNvPr>
            <p:cNvSpPr/>
            <p:nvPr/>
          </p:nvSpPr>
          <p:spPr>
            <a:xfrm>
              <a:off x="-3571225" y="-5233200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330" y="0"/>
                  </a:moveTo>
                  <a:lnTo>
                    <a:pt x="5050" y="27"/>
                  </a:lnTo>
                  <a:lnTo>
                    <a:pt x="4760" y="63"/>
                  </a:lnTo>
                  <a:lnTo>
                    <a:pt x="4489" y="109"/>
                  </a:lnTo>
                  <a:lnTo>
                    <a:pt x="4217" y="172"/>
                  </a:lnTo>
                  <a:lnTo>
                    <a:pt x="3946" y="254"/>
                  </a:lnTo>
                  <a:lnTo>
                    <a:pt x="3683" y="335"/>
                  </a:lnTo>
                  <a:lnTo>
                    <a:pt x="3430" y="435"/>
                  </a:lnTo>
                  <a:lnTo>
                    <a:pt x="3186" y="552"/>
                  </a:lnTo>
                  <a:lnTo>
                    <a:pt x="2941" y="679"/>
                  </a:lnTo>
                  <a:lnTo>
                    <a:pt x="2706" y="815"/>
                  </a:lnTo>
                  <a:lnTo>
                    <a:pt x="2480" y="959"/>
                  </a:lnTo>
                  <a:lnTo>
                    <a:pt x="2254" y="1113"/>
                  </a:lnTo>
                  <a:lnTo>
                    <a:pt x="2046" y="1285"/>
                  </a:lnTo>
                  <a:lnTo>
                    <a:pt x="1837" y="1457"/>
                  </a:lnTo>
                  <a:lnTo>
                    <a:pt x="1647" y="1647"/>
                  </a:lnTo>
                  <a:lnTo>
                    <a:pt x="1457" y="1837"/>
                  </a:lnTo>
                  <a:lnTo>
                    <a:pt x="1285" y="2045"/>
                  </a:lnTo>
                  <a:lnTo>
                    <a:pt x="1113" y="2253"/>
                  </a:lnTo>
                  <a:lnTo>
                    <a:pt x="960" y="2471"/>
                  </a:lnTo>
                  <a:lnTo>
                    <a:pt x="815" y="2706"/>
                  </a:lnTo>
                  <a:lnTo>
                    <a:pt x="679" y="2941"/>
                  </a:lnTo>
                  <a:lnTo>
                    <a:pt x="552" y="3177"/>
                  </a:lnTo>
                  <a:lnTo>
                    <a:pt x="444" y="3430"/>
                  </a:lnTo>
                  <a:lnTo>
                    <a:pt x="344" y="3683"/>
                  </a:lnTo>
                  <a:lnTo>
                    <a:pt x="254" y="3946"/>
                  </a:lnTo>
                  <a:lnTo>
                    <a:pt x="172" y="4208"/>
                  </a:lnTo>
                  <a:lnTo>
                    <a:pt x="109" y="4480"/>
                  </a:lnTo>
                  <a:lnTo>
                    <a:pt x="64" y="4760"/>
                  </a:lnTo>
                  <a:lnTo>
                    <a:pt x="27" y="5041"/>
                  </a:lnTo>
                  <a:lnTo>
                    <a:pt x="9" y="5330"/>
                  </a:lnTo>
                  <a:lnTo>
                    <a:pt x="0" y="5611"/>
                  </a:lnTo>
                  <a:lnTo>
                    <a:pt x="9" y="5900"/>
                  </a:lnTo>
                  <a:lnTo>
                    <a:pt x="27" y="6190"/>
                  </a:lnTo>
                  <a:lnTo>
                    <a:pt x="64" y="6471"/>
                  </a:lnTo>
                  <a:lnTo>
                    <a:pt x="109" y="6751"/>
                  </a:lnTo>
                  <a:lnTo>
                    <a:pt x="172" y="7023"/>
                  </a:lnTo>
                  <a:lnTo>
                    <a:pt x="254" y="7285"/>
                  </a:lnTo>
                  <a:lnTo>
                    <a:pt x="344" y="7547"/>
                  </a:lnTo>
                  <a:lnTo>
                    <a:pt x="444" y="7801"/>
                  </a:lnTo>
                  <a:lnTo>
                    <a:pt x="552" y="8054"/>
                  </a:lnTo>
                  <a:lnTo>
                    <a:pt x="679" y="8299"/>
                  </a:lnTo>
                  <a:lnTo>
                    <a:pt x="815" y="8534"/>
                  </a:lnTo>
                  <a:lnTo>
                    <a:pt x="960" y="8760"/>
                  </a:lnTo>
                  <a:lnTo>
                    <a:pt x="1113" y="8977"/>
                  </a:lnTo>
                  <a:lnTo>
                    <a:pt x="1285" y="9194"/>
                  </a:lnTo>
                  <a:lnTo>
                    <a:pt x="1457" y="9394"/>
                  </a:lnTo>
                  <a:lnTo>
                    <a:pt x="1647" y="9593"/>
                  </a:lnTo>
                  <a:lnTo>
                    <a:pt x="1837" y="9774"/>
                  </a:lnTo>
                  <a:lnTo>
                    <a:pt x="2046" y="9955"/>
                  </a:lnTo>
                  <a:lnTo>
                    <a:pt x="2254" y="10117"/>
                  </a:lnTo>
                  <a:lnTo>
                    <a:pt x="2480" y="10280"/>
                  </a:lnTo>
                  <a:lnTo>
                    <a:pt x="2706" y="10425"/>
                  </a:lnTo>
                  <a:lnTo>
                    <a:pt x="2941" y="10561"/>
                  </a:lnTo>
                  <a:lnTo>
                    <a:pt x="3186" y="10679"/>
                  </a:lnTo>
                  <a:lnTo>
                    <a:pt x="3430" y="10796"/>
                  </a:lnTo>
                  <a:lnTo>
                    <a:pt x="3683" y="10896"/>
                  </a:lnTo>
                  <a:lnTo>
                    <a:pt x="3946" y="10986"/>
                  </a:lnTo>
                  <a:lnTo>
                    <a:pt x="4217" y="11059"/>
                  </a:lnTo>
                  <a:lnTo>
                    <a:pt x="4489" y="11122"/>
                  </a:lnTo>
                  <a:lnTo>
                    <a:pt x="4760" y="11176"/>
                  </a:lnTo>
                  <a:lnTo>
                    <a:pt x="5050" y="11212"/>
                  </a:lnTo>
                  <a:lnTo>
                    <a:pt x="5330" y="11231"/>
                  </a:lnTo>
                  <a:lnTo>
                    <a:pt x="5620" y="11240"/>
                  </a:lnTo>
                  <a:lnTo>
                    <a:pt x="5910" y="11231"/>
                  </a:lnTo>
                  <a:lnTo>
                    <a:pt x="6199" y="11212"/>
                  </a:lnTo>
                  <a:lnTo>
                    <a:pt x="6480" y="11176"/>
                  </a:lnTo>
                  <a:lnTo>
                    <a:pt x="6751" y="11122"/>
                  </a:lnTo>
                  <a:lnTo>
                    <a:pt x="7023" y="11059"/>
                  </a:lnTo>
                  <a:lnTo>
                    <a:pt x="7294" y="10986"/>
                  </a:lnTo>
                  <a:lnTo>
                    <a:pt x="7557" y="10896"/>
                  </a:lnTo>
                  <a:lnTo>
                    <a:pt x="7810" y="10796"/>
                  </a:lnTo>
                  <a:lnTo>
                    <a:pt x="8054" y="10679"/>
                  </a:lnTo>
                  <a:lnTo>
                    <a:pt x="8299" y="10561"/>
                  </a:lnTo>
                  <a:lnTo>
                    <a:pt x="8534" y="10425"/>
                  </a:lnTo>
                  <a:lnTo>
                    <a:pt x="8760" y="10280"/>
                  </a:lnTo>
                  <a:lnTo>
                    <a:pt x="8986" y="10117"/>
                  </a:lnTo>
                  <a:lnTo>
                    <a:pt x="9195" y="9955"/>
                  </a:lnTo>
                  <a:lnTo>
                    <a:pt x="9403" y="9774"/>
                  </a:lnTo>
                  <a:lnTo>
                    <a:pt x="9593" y="9593"/>
                  </a:lnTo>
                  <a:lnTo>
                    <a:pt x="9783" y="9394"/>
                  </a:lnTo>
                  <a:lnTo>
                    <a:pt x="9955" y="9194"/>
                  </a:lnTo>
                  <a:lnTo>
                    <a:pt x="10127" y="8977"/>
                  </a:lnTo>
                  <a:lnTo>
                    <a:pt x="10281" y="8760"/>
                  </a:lnTo>
                  <a:lnTo>
                    <a:pt x="10425" y="8534"/>
                  </a:lnTo>
                  <a:lnTo>
                    <a:pt x="10561" y="8299"/>
                  </a:lnTo>
                  <a:lnTo>
                    <a:pt x="10688" y="8054"/>
                  </a:lnTo>
                  <a:lnTo>
                    <a:pt x="10805" y="7801"/>
                  </a:lnTo>
                  <a:lnTo>
                    <a:pt x="10905" y="7547"/>
                  </a:lnTo>
                  <a:lnTo>
                    <a:pt x="10986" y="7285"/>
                  </a:lnTo>
                  <a:lnTo>
                    <a:pt x="11068" y="7023"/>
                  </a:lnTo>
                  <a:lnTo>
                    <a:pt x="11131" y="6751"/>
                  </a:lnTo>
                  <a:lnTo>
                    <a:pt x="11176" y="6471"/>
                  </a:lnTo>
                  <a:lnTo>
                    <a:pt x="11213" y="6190"/>
                  </a:lnTo>
                  <a:lnTo>
                    <a:pt x="11240" y="5900"/>
                  </a:lnTo>
                  <a:lnTo>
                    <a:pt x="11240" y="5611"/>
                  </a:lnTo>
                  <a:lnTo>
                    <a:pt x="11240" y="5330"/>
                  </a:lnTo>
                  <a:lnTo>
                    <a:pt x="11213" y="5041"/>
                  </a:lnTo>
                  <a:lnTo>
                    <a:pt x="11176" y="4760"/>
                  </a:lnTo>
                  <a:lnTo>
                    <a:pt x="11131" y="4480"/>
                  </a:lnTo>
                  <a:lnTo>
                    <a:pt x="11068" y="4208"/>
                  </a:lnTo>
                  <a:lnTo>
                    <a:pt x="10986" y="3946"/>
                  </a:lnTo>
                  <a:lnTo>
                    <a:pt x="10905" y="3683"/>
                  </a:lnTo>
                  <a:lnTo>
                    <a:pt x="10805" y="3430"/>
                  </a:lnTo>
                  <a:lnTo>
                    <a:pt x="10688" y="3177"/>
                  </a:lnTo>
                  <a:lnTo>
                    <a:pt x="10561" y="2941"/>
                  </a:lnTo>
                  <a:lnTo>
                    <a:pt x="10425" y="2706"/>
                  </a:lnTo>
                  <a:lnTo>
                    <a:pt x="10281" y="2471"/>
                  </a:lnTo>
                  <a:lnTo>
                    <a:pt x="10127" y="2253"/>
                  </a:lnTo>
                  <a:lnTo>
                    <a:pt x="9955" y="2045"/>
                  </a:lnTo>
                  <a:lnTo>
                    <a:pt x="9783" y="1837"/>
                  </a:lnTo>
                  <a:lnTo>
                    <a:pt x="9593" y="1647"/>
                  </a:lnTo>
                  <a:lnTo>
                    <a:pt x="9403" y="1457"/>
                  </a:lnTo>
                  <a:lnTo>
                    <a:pt x="9195" y="1285"/>
                  </a:lnTo>
                  <a:lnTo>
                    <a:pt x="8986" y="1113"/>
                  </a:lnTo>
                  <a:lnTo>
                    <a:pt x="8760" y="959"/>
                  </a:lnTo>
                  <a:lnTo>
                    <a:pt x="8534" y="815"/>
                  </a:lnTo>
                  <a:lnTo>
                    <a:pt x="8299" y="679"/>
                  </a:lnTo>
                  <a:lnTo>
                    <a:pt x="8054" y="552"/>
                  </a:lnTo>
                  <a:lnTo>
                    <a:pt x="7810" y="435"/>
                  </a:lnTo>
                  <a:lnTo>
                    <a:pt x="7557" y="335"/>
                  </a:lnTo>
                  <a:lnTo>
                    <a:pt x="7294" y="254"/>
                  </a:lnTo>
                  <a:lnTo>
                    <a:pt x="7023" y="172"/>
                  </a:lnTo>
                  <a:lnTo>
                    <a:pt x="6751" y="109"/>
                  </a:lnTo>
                  <a:lnTo>
                    <a:pt x="6480" y="63"/>
                  </a:lnTo>
                  <a:lnTo>
                    <a:pt x="6199" y="27"/>
                  </a:lnTo>
                  <a:lnTo>
                    <a:pt x="59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4142;p67">
              <a:extLst>
                <a:ext uri="{FF2B5EF4-FFF2-40B4-BE49-F238E27FC236}">
                  <a16:creationId xmlns:a16="http://schemas.microsoft.com/office/drawing/2014/main" id="{755E6AC4-A8B5-79C5-A7A7-4B3A1506C44E}"/>
                </a:ext>
              </a:extLst>
            </p:cNvPr>
            <p:cNvSpPr/>
            <p:nvPr/>
          </p:nvSpPr>
          <p:spPr>
            <a:xfrm>
              <a:off x="-3571225" y="-5233200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fill="none" extrusionOk="0">
                  <a:moveTo>
                    <a:pt x="5620" y="11240"/>
                  </a:moveTo>
                  <a:lnTo>
                    <a:pt x="5620" y="11240"/>
                  </a:lnTo>
                  <a:lnTo>
                    <a:pt x="5910" y="11231"/>
                  </a:lnTo>
                  <a:lnTo>
                    <a:pt x="6199" y="11212"/>
                  </a:lnTo>
                  <a:lnTo>
                    <a:pt x="6480" y="11176"/>
                  </a:lnTo>
                  <a:lnTo>
                    <a:pt x="6751" y="11122"/>
                  </a:lnTo>
                  <a:lnTo>
                    <a:pt x="7023" y="11059"/>
                  </a:lnTo>
                  <a:lnTo>
                    <a:pt x="7294" y="10986"/>
                  </a:lnTo>
                  <a:lnTo>
                    <a:pt x="7557" y="10896"/>
                  </a:lnTo>
                  <a:lnTo>
                    <a:pt x="7810" y="10796"/>
                  </a:lnTo>
                  <a:lnTo>
                    <a:pt x="8054" y="10679"/>
                  </a:lnTo>
                  <a:lnTo>
                    <a:pt x="8299" y="10561"/>
                  </a:lnTo>
                  <a:lnTo>
                    <a:pt x="8534" y="10425"/>
                  </a:lnTo>
                  <a:lnTo>
                    <a:pt x="8760" y="10280"/>
                  </a:lnTo>
                  <a:lnTo>
                    <a:pt x="8986" y="10117"/>
                  </a:lnTo>
                  <a:lnTo>
                    <a:pt x="9195" y="9955"/>
                  </a:lnTo>
                  <a:lnTo>
                    <a:pt x="9403" y="9774"/>
                  </a:lnTo>
                  <a:lnTo>
                    <a:pt x="9593" y="9593"/>
                  </a:lnTo>
                  <a:lnTo>
                    <a:pt x="9783" y="9394"/>
                  </a:lnTo>
                  <a:lnTo>
                    <a:pt x="9955" y="9194"/>
                  </a:lnTo>
                  <a:lnTo>
                    <a:pt x="10127" y="8977"/>
                  </a:lnTo>
                  <a:lnTo>
                    <a:pt x="10281" y="8760"/>
                  </a:lnTo>
                  <a:lnTo>
                    <a:pt x="10425" y="8534"/>
                  </a:lnTo>
                  <a:lnTo>
                    <a:pt x="10561" y="8299"/>
                  </a:lnTo>
                  <a:lnTo>
                    <a:pt x="10688" y="8054"/>
                  </a:lnTo>
                  <a:lnTo>
                    <a:pt x="10805" y="7801"/>
                  </a:lnTo>
                  <a:lnTo>
                    <a:pt x="10905" y="7547"/>
                  </a:lnTo>
                  <a:lnTo>
                    <a:pt x="10986" y="7285"/>
                  </a:lnTo>
                  <a:lnTo>
                    <a:pt x="11068" y="7023"/>
                  </a:lnTo>
                  <a:lnTo>
                    <a:pt x="11131" y="6751"/>
                  </a:lnTo>
                  <a:lnTo>
                    <a:pt x="11176" y="6471"/>
                  </a:lnTo>
                  <a:lnTo>
                    <a:pt x="11213" y="6190"/>
                  </a:lnTo>
                  <a:lnTo>
                    <a:pt x="11240" y="5900"/>
                  </a:lnTo>
                  <a:lnTo>
                    <a:pt x="11240" y="5611"/>
                  </a:lnTo>
                  <a:lnTo>
                    <a:pt x="11240" y="5611"/>
                  </a:lnTo>
                  <a:lnTo>
                    <a:pt x="11240" y="5330"/>
                  </a:lnTo>
                  <a:lnTo>
                    <a:pt x="11213" y="5041"/>
                  </a:lnTo>
                  <a:lnTo>
                    <a:pt x="11176" y="4760"/>
                  </a:lnTo>
                  <a:lnTo>
                    <a:pt x="11131" y="4480"/>
                  </a:lnTo>
                  <a:lnTo>
                    <a:pt x="11068" y="4208"/>
                  </a:lnTo>
                  <a:lnTo>
                    <a:pt x="10986" y="3946"/>
                  </a:lnTo>
                  <a:lnTo>
                    <a:pt x="10905" y="3683"/>
                  </a:lnTo>
                  <a:lnTo>
                    <a:pt x="10805" y="3430"/>
                  </a:lnTo>
                  <a:lnTo>
                    <a:pt x="10688" y="3177"/>
                  </a:lnTo>
                  <a:lnTo>
                    <a:pt x="10561" y="2941"/>
                  </a:lnTo>
                  <a:lnTo>
                    <a:pt x="10425" y="2706"/>
                  </a:lnTo>
                  <a:lnTo>
                    <a:pt x="10281" y="2471"/>
                  </a:lnTo>
                  <a:lnTo>
                    <a:pt x="10127" y="2253"/>
                  </a:lnTo>
                  <a:lnTo>
                    <a:pt x="9955" y="2045"/>
                  </a:lnTo>
                  <a:lnTo>
                    <a:pt x="9783" y="1837"/>
                  </a:lnTo>
                  <a:lnTo>
                    <a:pt x="9593" y="1647"/>
                  </a:lnTo>
                  <a:lnTo>
                    <a:pt x="9403" y="1457"/>
                  </a:lnTo>
                  <a:lnTo>
                    <a:pt x="9195" y="1285"/>
                  </a:lnTo>
                  <a:lnTo>
                    <a:pt x="8986" y="1113"/>
                  </a:lnTo>
                  <a:lnTo>
                    <a:pt x="8760" y="959"/>
                  </a:lnTo>
                  <a:lnTo>
                    <a:pt x="8534" y="815"/>
                  </a:lnTo>
                  <a:lnTo>
                    <a:pt x="8299" y="679"/>
                  </a:lnTo>
                  <a:lnTo>
                    <a:pt x="8054" y="552"/>
                  </a:lnTo>
                  <a:lnTo>
                    <a:pt x="7810" y="435"/>
                  </a:lnTo>
                  <a:lnTo>
                    <a:pt x="7557" y="335"/>
                  </a:lnTo>
                  <a:lnTo>
                    <a:pt x="7294" y="254"/>
                  </a:lnTo>
                  <a:lnTo>
                    <a:pt x="7023" y="172"/>
                  </a:lnTo>
                  <a:lnTo>
                    <a:pt x="6751" y="109"/>
                  </a:lnTo>
                  <a:lnTo>
                    <a:pt x="6480" y="63"/>
                  </a:lnTo>
                  <a:lnTo>
                    <a:pt x="6199" y="27"/>
                  </a:lnTo>
                  <a:lnTo>
                    <a:pt x="5910" y="0"/>
                  </a:lnTo>
                  <a:lnTo>
                    <a:pt x="5620" y="0"/>
                  </a:lnTo>
                  <a:lnTo>
                    <a:pt x="5620" y="0"/>
                  </a:lnTo>
                  <a:lnTo>
                    <a:pt x="5330" y="0"/>
                  </a:lnTo>
                  <a:lnTo>
                    <a:pt x="5050" y="27"/>
                  </a:lnTo>
                  <a:lnTo>
                    <a:pt x="4760" y="63"/>
                  </a:lnTo>
                  <a:lnTo>
                    <a:pt x="4489" y="109"/>
                  </a:lnTo>
                  <a:lnTo>
                    <a:pt x="4217" y="172"/>
                  </a:lnTo>
                  <a:lnTo>
                    <a:pt x="3946" y="254"/>
                  </a:lnTo>
                  <a:lnTo>
                    <a:pt x="3683" y="335"/>
                  </a:lnTo>
                  <a:lnTo>
                    <a:pt x="3430" y="435"/>
                  </a:lnTo>
                  <a:lnTo>
                    <a:pt x="3186" y="552"/>
                  </a:lnTo>
                  <a:lnTo>
                    <a:pt x="2941" y="679"/>
                  </a:lnTo>
                  <a:lnTo>
                    <a:pt x="2706" y="815"/>
                  </a:lnTo>
                  <a:lnTo>
                    <a:pt x="2480" y="959"/>
                  </a:lnTo>
                  <a:lnTo>
                    <a:pt x="2254" y="1113"/>
                  </a:lnTo>
                  <a:lnTo>
                    <a:pt x="2046" y="1285"/>
                  </a:lnTo>
                  <a:lnTo>
                    <a:pt x="1837" y="1457"/>
                  </a:lnTo>
                  <a:lnTo>
                    <a:pt x="1647" y="1647"/>
                  </a:lnTo>
                  <a:lnTo>
                    <a:pt x="1457" y="1837"/>
                  </a:lnTo>
                  <a:lnTo>
                    <a:pt x="1285" y="2045"/>
                  </a:lnTo>
                  <a:lnTo>
                    <a:pt x="1113" y="2253"/>
                  </a:lnTo>
                  <a:lnTo>
                    <a:pt x="960" y="2471"/>
                  </a:lnTo>
                  <a:lnTo>
                    <a:pt x="815" y="2706"/>
                  </a:lnTo>
                  <a:lnTo>
                    <a:pt x="679" y="2941"/>
                  </a:lnTo>
                  <a:lnTo>
                    <a:pt x="552" y="3177"/>
                  </a:lnTo>
                  <a:lnTo>
                    <a:pt x="444" y="3430"/>
                  </a:lnTo>
                  <a:lnTo>
                    <a:pt x="344" y="3683"/>
                  </a:lnTo>
                  <a:lnTo>
                    <a:pt x="254" y="3946"/>
                  </a:lnTo>
                  <a:lnTo>
                    <a:pt x="172" y="4208"/>
                  </a:lnTo>
                  <a:lnTo>
                    <a:pt x="109" y="4480"/>
                  </a:lnTo>
                  <a:lnTo>
                    <a:pt x="64" y="4760"/>
                  </a:lnTo>
                  <a:lnTo>
                    <a:pt x="27" y="5041"/>
                  </a:lnTo>
                  <a:lnTo>
                    <a:pt x="9" y="5330"/>
                  </a:lnTo>
                  <a:lnTo>
                    <a:pt x="0" y="5611"/>
                  </a:lnTo>
                  <a:lnTo>
                    <a:pt x="0" y="5611"/>
                  </a:lnTo>
                  <a:lnTo>
                    <a:pt x="9" y="5900"/>
                  </a:lnTo>
                  <a:lnTo>
                    <a:pt x="27" y="6190"/>
                  </a:lnTo>
                  <a:lnTo>
                    <a:pt x="64" y="6471"/>
                  </a:lnTo>
                  <a:lnTo>
                    <a:pt x="109" y="6751"/>
                  </a:lnTo>
                  <a:lnTo>
                    <a:pt x="172" y="7023"/>
                  </a:lnTo>
                  <a:lnTo>
                    <a:pt x="254" y="7285"/>
                  </a:lnTo>
                  <a:lnTo>
                    <a:pt x="344" y="7547"/>
                  </a:lnTo>
                  <a:lnTo>
                    <a:pt x="444" y="7801"/>
                  </a:lnTo>
                  <a:lnTo>
                    <a:pt x="552" y="8054"/>
                  </a:lnTo>
                  <a:lnTo>
                    <a:pt x="679" y="8299"/>
                  </a:lnTo>
                  <a:lnTo>
                    <a:pt x="815" y="8534"/>
                  </a:lnTo>
                  <a:lnTo>
                    <a:pt x="960" y="8760"/>
                  </a:lnTo>
                  <a:lnTo>
                    <a:pt x="1113" y="8977"/>
                  </a:lnTo>
                  <a:lnTo>
                    <a:pt x="1285" y="9194"/>
                  </a:lnTo>
                  <a:lnTo>
                    <a:pt x="1457" y="9394"/>
                  </a:lnTo>
                  <a:lnTo>
                    <a:pt x="1647" y="9593"/>
                  </a:lnTo>
                  <a:lnTo>
                    <a:pt x="1837" y="9774"/>
                  </a:lnTo>
                  <a:lnTo>
                    <a:pt x="2046" y="9955"/>
                  </a:lnTo>
                  <a:lnTo>
                    <a:pt x="2254" y="10117"/>
                  </a:lnTo>
                  <a:lnTo>
                    <a:pt x="2480" y="10280"/>
                  </a:lnTo>
                  <a:lnTo>
                    <a:pt x="2706" y="10425"/>
                  </a:lnTo>
                  <a:lnTo>
                    <a:pt x="2941" y="10561"/>
                  </a:lnTo>
                  <a:lnTo>
                    <a:pt x="3186" y="10679"/>
                  </a:lnTo>
                  <a:lnTo>
                    <a:pt x="3430" y="10796"/>
                  </a:lnTo>
                  <a:lnTo>
                    <a:pt x="3683" y="10896"/>
                  </a:lnTo>
                  <a:lnTo>
                    <a:pt x="3946" y="10986"/>
                  </a:lnTo>
                  <a:lnTo>
                    <a:pt x="4217" y="11059"/>
                  </a:lnTo>
                  <a:lnTo>
                    <a:pt x="4489" y="11122"/>
                  </a:lnTo>
                  <a:lnTo>
                    <a:pt x="4760" y="11176"/>
                  </a:lnTo>
                  <a:lnTo>
                    <a:pt x="5050" y="11212"/>
                  </a:lnTo>
                  <a:lnTo>
                    <a:pt x="5330" y="11231"/>
                  </a:lnTo>
                  <a:lnTo>
                    <a:pt x="5620" y="11240"/>
                  </a:lnTo>
                  <a:lnTo>
                    <a:pt x="5620" y="112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4143;p67">
              <a:extLst>
                <a:ext uri="{FF2B5EF4-FFF2-40B4-BE49-F238E27FC236}">
                  <a16:creationId xmlns:a16="http://schemas.microsoft.com/office/drawing/2014/main" id="{183907B4-3F2A-B209-FBFB-3653897DA843}"/>
                </a:ext>
              </a:extLst>
            </p:cNvPr>
            <p:cNvSpPr/>
            <p:nvPr/>
          </p:nvSpPr>
          <p:spPr>
            <a:xfrm>
              <a:off x="-3430725" y="-4952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7040;p67">
            <a:extLst>
              <a:ext uri="{FF2B5EF4-FFF2-40B4-BE49-F238E27FC236}">
                <a16:creationId xmlns:a16="http://schemas.microsoft.com/office/drawing/2014/main" id="{CFB60894-5AB1-A22E-F039-BDEEAC316B52}"/>
              </a:ext>
            </a:extLst>
          </p:cNvPr>
          <p:cNvGrpSpPr/>
          <p:nvPr/>
        </p:nvGrpSpPr>
        <p:grpSpPr>
          <a:xfrm>
            <a:off x="4710067" y="2858604"/>
            <a:ext cx="467757" cy="467757"/>
            <a:chOff x="7531026" y="3337603"/>
            <a:chExt cx="467757" cy="467757"/>
          </a:xfrm>
        </p:grpSpPr>
        <p:sp>
          <p:nvSpPr>
            <p:cNvPr id="824" name="Google Shape;7041;p67">
              <a:extLst>
                <a:ext uri="{FF2B5EF4-FFF2-40B4-BE49-F238E27FC236}">
                  <a16:creationId xmlns:a16="http://schemas.microsoft.com/office/drawing/2014/main" id="{EE2D4F89-DD56-6474-CC78-4F9D4553DBDD}"/>
                </a:ext>
              </a:extLst>
            </p:cNvPr>
            <p:cNvSpPr/>
            <p:nvPr/>
          </p:nvSpPr>
          <p:spPr>
            <a:xfrm>
              <a:off x="7664347" y="3722044"/>
              <a:ext cx="200994" cy="76457"/>
            </a:xfrm>
            <a:custGeom>
              <a:avLst/>
              <a:gdLst/>
              <a:ahLst/>
              <a:cxnLst/>
              <a:rect l="l" t="t" r="r" b="b"/>
              <a:pathLst>
                <a:path w="223327" h="84952" extrusionOk="0">
                  <a:moveTo>
                    <a:pt x="68125" y="1"/>
                  </a:moveTo>
                  <a:lnTo>
                    <a:pt x="67536" y="1347"/>
                  </a:lnTo>
                  <a:lnTo>
                    <a:pt x="66935" y="2683"/>
                  </a:lnTo>
                  <a:lnTo>
                    <a:pt x="66334" y="4007"/>
                  </a:lnTo>
                  <a:lnTo>
                    <a:pt x="65733" y="5320"/>
                  </a:lnTo>
                  <a:lnTo>
                    <a:pt x="65121" y="6622"/>
                  </a:lnTo>
                  <a:lnTo>
                    <a:pt x="64498" y="7913"/>
                  </a:lnTo>
                  <a:lnTo>
                    <a:pt x="63874" y="9192"/>
                  </a:lnTo>
                  <a:lnTo>
                    <a:pt x="63251" y="10461"/>
                  </a:lnTo>
                  <a:lnTo>
                    <a:pt x="62617" y="11707"/>
                  </a:lnTo>
                  <a:lnTo>
                    <a:pt x="61972" y="12954"/>
                  </a:lnTo>
                  <a:lnTo>
                    <a:pt x="61326" y="14189"/>
                  </a:lnTo>
                  <a:lnTo>
                    <a:pt x="60681" y="15413"/>
                  </a:lnTo>
                  <a:lnTo>
                    <a:pt x="60024" y="16626"/>
                  </a:lnTo>
                  <a:lnTo>
                    <a:pt x="59368" y="17828"/>
                  </a:lnTo>
                  <a:lnTo>
                    <a:pt x="58700" y="19018"/>
                  </a:lnTo>
                  <a:lnTo>
                    <a:pt x="58043" y="20198"/>
                  </a:lnTo>
                  <a:lnTo>
                    <a:pt x="57365" y="21366"/>
                  </a:lnTo>
                  <a:lnTo>
                    <a:pt x="56697" y="22524"/>
                  </a:lnTo>
                  <a:lnTo>
                    <a:pt x="56018" y="23670"/>
                  </a:lnTo>
                  <a:lnTo>
                    <a:pt x="55339" y="24816"/>
                  </a:lnTo>
                  <a:lnTo>
                    <a:pt x="54649" y="25940"/>
                  </a:lnTo>
                  <a:lnTo>
                    <a:pt x="53959" y="27053"/>
                  </a:lnTo>
                  <a:lnTo>
                    <a:pt x="53270" y="28154"/>
                  </a:lnTo>
                  <a:lnTo>
                    <a:pt x="52580" y="29245"/>
                  </a:lnTo>
                  <a:lnTo>
                    <a:pt x="51890" y="30324"/>
                  </a:lnTo>
                  <a:lnTo>
                    <a:pt x="51189" y="31393"/>
                  </a:lnTo>
                  <a:lnTo>
                    <a:pt x="50488" y="32461"/>
                  </a:lnTo>
                  <a:lnTo>
                    <a:pt x="49786" y="33507"/>
                  </a:lnTo>
                  <a:lnTo>
                    <a:pt x="49085" y="34542"/>
                  </a:lnTo>
                  <a:lnTo>
                    <a:pt x="48373" y="35566"/>
                  </a:lnTo>
                  <a:lnTo>
                    <a:pt x="47672" y="36589"/>
                  </a:lnTo>
                  <a:lnTo>
                    <a:pt x="46960" y="37591"/>
                  </a:lnTo>
                  <a:lnTo>
                    <a:pt x="46259" y="38581"/>
                  </a:lnTo>
                  <a:lnTo>
                    <a:pt x="45547" y="39572"/>
                  </a:lnTo>
                  <a:lnTo>
                    <a:pt x="44835" y="40540"/>
                  </a:lnTo>
                  <a:lnTo>
                    <a:pt x="44122" y="41508"/>
                  </a:lnTo>
                  <a:lnTo>
                    <a:pt x="43410" y="42454"/>
                  </a:lnTo>
                  <a:lnTo>
                    <a:pt x="42698" y="43400"/>
                  </a:lnTo>
                  <a:lnTo>
                    <a:pt x="41274" y="45247"/>
                  </a:lnTo>
                  <a:lnTo>
                    <a:pt x="39860" y="47050"/>
                  </a:lnTo>
                  <a:lnTo>
                    <a:pt x="38436" y="48819"/>
                  </a:lnTo>
                  <a:lnTo>
                    <a:pt x="37023" y="50533"/>
                  </a:lnTo>
                  <a:lnTo>
                    <a:pt x="35621" y="52213"/>
                  </a:lnTo>
                  <a:lnTo>
                    <a:pt x="34219" y="53849"/>
                  </a:lnTo>
                  <a:lnTo>
                    <a:pt x="32816" y="55440"/>
                  </a:lnTo>
                  <a:lnTo>
                    <a:pt x="31437" y="56987"/>
                  </a:lnTo>
                  <a:lnTo>
                    <a:pt x="30068" y="58489"/>
                  </a:lnTo>
                  <a:lnTo>
                    <a:pt x="28710" y="59958"/>
                  </a:lnTo>
                  <a:lnTo>
                    <a:pt x="27364" y="61371"/>
                  </a:lnTo>
                  <a:lnTo>
                    <a:pt x="26028" y="62751"/>
                  </a:lnTo>
                  <a:lnTo>
                    <a:pt x="24715" y="64098"/>
                  </a:lnTo>
                  <a:lnTo>
                    <a:pt x="23424" y="65388"/>
                  </a:lnTo>
                  <a:lnTo>
                    <a:pt x="22145" y="66635"/>
                  </a:lnTo>
                  <a:lnTo>
                    <a:pt x="20887" y="67848"/>
                  </a:lnTo>
                  <a:lnTo>
                    <a:pt x="19663" y="69016"/>
                  </a:lnTo>
                  <a:lnTo>
                    <a:pt x="18450" y="70140"/>
                  </a:lnTo>
                  <a:lnTo>
                    <a:pt x="17271" y="71231"/>
                  </a:lnTo>
                  <a:lnTo>
                    <a:pt x="16113" y="72277"/>
                  </a:lnTo>
                  <a:lnTo>
                    <a:pt x="14989" y="73278"/>
                  </a:lnTo>
                  <a:lnTo>
                    <a:pt x="13888" y="74235"/>
                  </a:lnTo>
                  <a:lnTo>
                    <a:pt x="12820" y="75148"/>
                  </a:lnTo>
                  <a:lnTo>
                    <a:pt x="11785" y="76027"/>
                  </a:lnTo>
                  <a:lnTo>
                    <a:pt x="10783" y="76861"/>
                  </a:lnTo>
                  <a:lnTo>
                    <a:pt x="9815" y="77651"/>
                  </a:lnTo>
                  <a:lnTo>
                    <a:pt x="8891" y="78408"/>
                  </a:lnTo>
                  <a:lnTo>
                    <a:pt x="7990" y="79120"/>
                  </a:lnTo>
                  <a:lnTo>
                    <a:pt x="7144" y="79788"/>
                  </a:lnTo>
                  <a:lnTo>
                    <a:pt x="6332" y="80411"/>
                  </a:lnTo>
                  <a:lnTo>
                    <a:pt x="5564" y="81001"/>
                  </a:lnTo>
                  <a:lnTo>
                    <a:pt x="4151" y="82058"/>
                  </a:lnTo>
                  <a:lnTo>
                    <a:pt x="2938" y="82948"/>
                  </a:lnTo>
                  <a:lnTo>
                    <a:pt x="1903" y="83672"/>
                  </a:lnTo>
                  <a:lnTo>
                    <a:pt x="1091" y="84228"/>
                  </a:lnTo>
                  <a:lnTo>
                    <a:pt x="490" y="84640"/>
                  </a:lnTo>
                  <a:lnTo>
                    <a:pt x="0" y="84951"/>
                  </a:lnTo>
                  <a:lnTo>
                    <a:pt x="223327" y="84951"/>
                  </a:lnTo>
                  <a:lnTo>
                    <a:pt x="222837" y="84640"/>
                  </a:lnTo>
                  <a:lnTo>
                    <a:pt x="222236" y="84228"/>
                  </a:lnTo>
                  <a:lnTo>
                    <a:pt x="221424" y="83672"/>
                  </a:lnTo>
                  <a:lnTo>
                    <a:pt x="220400" y="82948"/>
                  </a:lnTo>
                  <a:lnTo>
                    <a:pt x="219176" y="82058"/>
                  </a:lnTo>
                  <a:lnTo>
                    <a:pt x="217774" y="81001"/>
                  </a:lnTo>
                  <a:lnTo>
                    <a:pt x="216995" y="80411"/>
                  </a:lnTo>
                  <a:lnTo>
                    <a:pt x="216182" y="79788"/>
                  </a:lnTo>
                  <a:lnTo>
                    <a:pt x="215337" y="79120"/>
                  </a:lnTo>
                  <a:lnTo>
                    <a:pt x="214446" y="78408"/>
                  </a:lnTo>
                  <a:lnTo>
                    <a:pt x="213512" y="77651"/>
                  </a:lnTo>
                  <a:lnTo>
                    <a:pt x="212544" y="76861"/>
                  </a:lnTo>
                  <a:lnTo>
                    <a:pt x="211542" y="76027"/>
                  </a:lnTo>
                  <a:lnTo>
                    <a:pt x="210507" y="75148"/>
                  </a:lnTo>
                  <a:lnTo>
                    <a:pt x="209439" y="74235"/>
                  </a:lnTo>
                  <a:lnTo>
                    <a:pt x="208348" y="73278"/>
                  </a:lnTo>
                  <a:lnTo>
                    <a:pt x="207213" y="72277"/>
                  </a:lnTo>
                  <a:lnTo>
                    <a:pt x="206067" y="71231"/>
                  </a:lnTo>
                  <a:lnTo>
                    <a:pt x="204876" y="70140"/>
                  </a:lnTo>
                  <a:lnTo>
                    <a:pt x="203675" y="69016"/>
                  </a:lnTo>
                  <a:lnTo>
                    <a:pt x="202439" y="67848"/>
                  </a:lnTo>
                  <a:lnTo>
                    <a:pt x="201182" y="66635"/>
                  </a:lnTo>
                  <a:lnTo>
                    <a:pt x="199913" y="65388"/>
                  </a:lnTo>
                  <a:lnTo>
                    <a:pt x="198611" y="64098"/>
                  </a:lnTo>
                  <a:lnTo>
                    <a:pt x="197298" y="62751"/>
                  </a:lnTo>
                  <a:lnTo>
                    <a:pt x="195974" y="61371"/>
                  </a:lnTo>
                  <a:lnTo>
                    <a:pt x="194628" y="59958"/>
                  </a:lnTo>
                  <a:lnTo>
                    <a:pt x="193270" y="58489"/>
                  </a:lnTo>
                  <a:lnTo>
                    <a:pt x="191890" y="56987"/>
                  </a:lnTo>
                  <a:lnTo>
                    <a:pt x="190510" y="55440"/>
                  </a:lnTo>
                  <a:lnTo>
                    <a:pt x="189119" y="53849"/>
                  </a:lnTo>
                  <a:lnTo>
                    <a:pt x="187717" y="52213"/>
                  </a:lnTo>
                  <a:lnTo>
                    <a:pt x="186304" y="50533"/>
                  </a:lnTo>
                  <a:lnTo>
                    <a:pt x="184891" y="48819"/>
                  </a:lnTo>
                  <a:lnTo>
                    <a:pt x="183477" y="47050"/>
                  </a:lnTo>
                  <a:lnTo>
                    <a:pt x="182053" y="45247"/>
                  </a:lnTo>
                  <a:lnTo>
                    <a:pt x="180629" y="43400"/>
                  </a:lnTo>
                  <a:lnTo>
                    <a:pt x="179916" y="42454"/>
                  </a:lnTo>
                  <a:lnTo>
                    <a:pt x="179204" y="41508"/>
                  </a:lnTo>
                  <a:lnTo>
                    <a:pt x="178503" y="40540"/>
                  </a:lnTo>
                  <a:lnTo>
                    <a:pt x="177791" y="39572"/>
                  </a:lnTo>
                  <a:lnTo>
                    <a:pt x="177079" y="38581"/>
                  </a:lnTo>
                  <a:lnTo>
                    <a:pt x="176367" y="37591"/>
                  </a:lnTo>
                  <a:lnTo>
                    <a:pt x="175666" y="36589"/>
                  </a:lnTo>
                  <a:lnTo>
                    <a:pt x="174953" y="35566"/>
                  </a:lnTo>
                  <a:lnTo>
                    <a:pt x="174252" y="34542"/>
                  </a:lnTo>
                  <a:lnTo>
                    <a:pt x="173551" y="33507"/>
                  </a:lnTo>
                  <a:lnTo>
                    <a:pt x="172850" y="32461"/>
                  </a:lnTo>
                  <a:lnTo>
                    <a:pt x="172149" y="31393"/>
                  </a:lnTo>
                  <a:lnTo>
                    <a:pt x="171448" y="30324"/>
                  </a:lnTo>
                  <a:lnTo>
                    <a:pt x="170758" y="29245"/>
                  </a:lnTo>
                  <a:lnTo>
                    <a:pt x="170057" y="28154"/>
                  </a:lnTo>
                  <a:lnTo>
                    <a:pt x="169367" y="27053"/>
                  </a:lnTo>
                  <a:lnTo>
                    <a:pt x="168688" y="25940"/>
                  </a:lnTo>
                  <a:lnTo>
                    <a:pt x="167998" y="24816"/>
                  </a:lnTo>
                  <a:lnTo>
                    <a:pt x="167320" y="23670"/>
                  </a:lnTo>
                  <a:lnTo>
                    <a:pt x="166641" y="22524"/>
                  </a:lnTo>
                  <a:lnTo>
                    <a:pt x="165962" y="21366"/>
                  </a:lnTo>
                  <a:lnTo>
                    <a:pt x="165294" y="20198"/>
                  </a:lnTo>
                  <a:lnTo>
                    <a:pt x="164627" y="19018"/>
                  </a:lnTo>
                  <a:lnTo>
                    <a:pt x="163970" y="17828"/>
                  </a:lnTo>
                  <a:lnTo>
                    <a:pt x="163314" y="16626"/>
                  </a:lnTo>
                  <a:lnTo>
                    <a:pt x="162657" y="15413"/>
                  </a:lnTo>
                  <a:lnTo>
                    <a:pt x="162000" y="14189"/>
                  </a:lnTo>
                  <a:lnTo>
                    <a:pt x="161355" y="12954"/>
                  </a:lnTo>
                  <a:lnTo>
                    <a:pt x="160721" y="11707"/>
                  </a:lnTo>
                  <a:lnTo>
                    <a:pt x="160086" y="10461"/>
                  </a:lnTo>
                  <a:lnTo>
                    <a:pt x="159452" y="9192"/>
                  </a:lnTo>
                  <a:lnTo>
                    <a:pt x="158829" y="7913"/>
                  </a:lnTo>
                  <a:lnTo>
                    <a:pt x="158217" y="6622"/>
                  </a:lnTo>
                  <a:lnTo>
                    <a:pt x="157605" y="5320"/>
                  </a:lnTo>
                  <a:lnTo>
                    <a:pt x="156993" y="4007"/>
                  </a:lnTo>
                  <a:lnTo>
                    <a:pt x="156392" y="2683"/>
                  </a:lnTo>
                  <a:lnTo>
                    <a:pt x="155802" y="1347"/>
                  </a:lnTo>
                  <a:lnTo>
                    <a:pt x="1552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7042;p67">
              <a:extLst>
                <a:ext uri="{FF2B5EF4-FFF2-40B4-BE49-F238E27FC236}">
                  <a16:creationId xmlns:a16="http://schemas.microsoft.com/office/drawing/2014/main" id="{B5DE8D38-E796-8698-A2C8-4604712AEFA7}"/>
                </a:ext>
              </a:extLst>
            </p:cNvPr>
            <p:cNvSpPr/>
            <p:nvPr/>
          </p:nvSpPr>
          <p:spPr>
            <a:xfrm>
              <a:off x="7664347" y="3722044"/>
              <a:ext cx="200994" cy="76457"/>
            </a:xfrm>
            <a:custGeom>
              <a:avLst/>
              <a:gdLst/>
              <a:ahLst/>
              <a:cxnLst/>
              <a:rect l="l" t="t" r="r" b="b"/>
              <a:pathLst>
                <a:path w="223327" h="84952" fill="none" extrusionOk="0">
                  <a:moveTo>
                    <a:pt x="223327" y="84951"/>
                  </a:moveTo>
                  <a:lnTo>
                    <a:pt x="0" y="84951"/>
                  </a:lnTo>
                  <a:lnTo>
                    <a:pt x="0" y="84951"/>
                  </a:lnTo>
                  <a:lnTo>
                    <a:pt x="490" y="84640"/>
                  </a:lnTo>
                  <a:lnTo>
                    <a:pt x="1091" y="84228"/>
                  </a:lnTo>
                  <a:lnTo>
                    <a:pt x="1903" y="83672"/>
                  </a:lnTo>
                  <a:lnTo>
                    <a:pt x="2938" y="82948"/>
                  </a:lnTo>
                  <a:lnTo>
                    <a:pt x="4151" y="82058"/>
                  </a:lnTo>
                  <a:lnTo>
                    <a:pt x="5564" y="81001"/>
                  </a:lnTo>
                  <a:lnTo>
                    <a:pt x="6332" y="80411"/>
                  </a:lnTo>
                  <a:lnTo>
                    <a:pt x="7144" y="79788"/>
                  </a:lnTo>
                  <a:lnTo>
                    <a:pt x="7990" y="79120"/>
                  </a:lnTo>
                  <a:lnTo>
                    <a:pt x="8891" y="78408"/>
                  </a:lnTo>
                  <a:lnTo>
                    <a:pt x="9815" y="77651"/>
                  </a:lnTo>
                  <a:lnTo>
                    <a:pt x="10783" y="76861"/>
                  </a:lnTo>
                  <a:lnTo>
                    <a:pt x="11785" y="76027"/>
                  </a:lnTo>
                  <a:lnTo>
                    <a:pt x="12820" y="75148"/>
                  </a:lnTo>
                  <a:lnTo>
                    <a:pt x="13888" y="74235"/>
                  </a:lnTo>
                  <a:lnTo>
                    <a:pt x="14989" y="73278"/>
                  </a:lnTo>
                  <a:lnTo>
                    <a:pt x="16113" y="72277"/>
                  </a:lnTo>
                  <a:lnTo>
                    <a:pt x="17271" y="71231"/>
                  </a:lnTo>
                  <a:lnTo>
                    <a:pt x="18450" y="70140"/>
                  </a:lnTo>
                  <a:lnTo>
                    <a:pt x="19663" y="69016"/>
                  </a:lnTo>
                  <a:lnTo>
                    <a:pt x="20887" y="67848"/>
                  </a:lnTo>
                  <a:lnTo>
                    <a:pt x="22145" y="66635"/>
                  </a:lnTo>
                  <a:lnTo>
                    <a:pt x="23424" y="65388"/>
                  </a:lnTo>
                  <a:lnTo>
                    <a:pt x="24715" y="64098"/>
                  </a:lnTo>
                  <a:lnTo>
                    <a:pt x="26028" y="62751"/>
                  </a:lnTo>
                  <a:lnTo>
                    <a:pt x="27364" y="61371"/>
                  </a:lnTo>
                  <a:lnTo>
                    <a:pt x="28710" y="59958"/>
                  </a:lnTo>
                  <a:lnTo>
                    <a:pt x="30068" y="58489"/>
                  </a:lnTo>
                  <a:lnTo>
                    <a:pt x="31437" y="56987"/>
                  </a:lnTo>
                  <a:lnTo>
                    <a:pt x="32816" y="55440"/>
                  </a:lnTo>
                  <a:lnTo>
                    <a:pt x="34219" y="53849"/>
                  </a:lnTo>
                  <a:lnTo>
                    <a:pt x="35621" y="52213"/>
                  </a:lnTo>
                  <a:lnTo>
                    <a:pt x="37023" y="50533"/>
                  </a:lnTo>
                  <a:lnTo>
                    <a:pt x="38436" y="48819"/>
                  </a:lnTo>
                  <a:lnTo>
                    <a:pt x="39860" y="47050"/>
                  </a:lnTo>
                  <a:lnTo>
                    <a:pt x="41274" y="45247"/>
                  </a:lnTo>
                  <a:lnTo>
                    <a:pt x="42698" y="43400"/>
                  </a:lnTo>
                  <a:lnTo>
                    <a:pt x="43410" y="42454"/>
                  </a:lnTo>
                  <a:lnTo>
                    <a:pt x="44122" y="41508"/>
                  </a:lnTo>
                  <a:lnTo>
                    <a:pt x="44835" y="40540"/>
                  </a:lnTo>
                  <a:lnTo>
                    <a:pt x="45547" y="39572"/>
                  </a:lnTo>
                  <a:lnTo>
                    <a:pt x="46259" y="38581"/>
                  </a:lnTo>
                  <a:lnTo>
                    <a:pt x="46960" y="37591"/>
                  </a:lnTo>
                  <a:lnTo>
                    <a:pt x="47672" y="36589"/>
                  </a:lnTo>
                  <a:lnTo>
                    <a:pt x="48373" y="35566"/>
                  </a:lnTo>
                  <a:lnTo>
                    <a:pt x="49085" y="34542"/>
                  </a:lnTo>
                  <a:lnTo>
                    <a:pt x="49786" y="33507"/>
                  </a:lnTo>
                  <a:lnTo>
                    <a:pt x="50488" y="32461"/>
                  </a:lnTo>
                  <a:lnTo>
                    <a:pt x="51189" y="31393"/>
                  </a:lnTo>
                  <a:lnTo>
                    <a:pt x="51890" y="30324"/>
                  </a:lnTo>
                  <a:lnTo>
                    <a:pt x="52580" y="29245"/>
                  </a:lnTo>
                  <a:lnTo>
                    <a:pt x="53270" y="28154"/>
                  </a:lnTo>
                  <a:lnTo>
                    <a:pt x="53959" y="27053"/>
                  </a:lnTo>
                  <a:lnTo>
                    <a:pt x="54649" y="25940"/>
                  </a:lnTo>
                  <a:lnTo>
                    <a:pt x="55339" y="24816"/>
                  </a:lnTo>
                  <a:lnTo>
                    <a:pt x="56018" y="23670"/>
                  </a:lnTo>
                  <a:lnTo>
                    <a:pt x="56697" y="22524"/>
                  </a:lnTo>
                  <a:lnTo>
                    <a:pt x="57365" y="21366"/>
                  </a:lnTo>
                  <a:lnTo>
                    <a:pt x="58043" y="20198"/>
                  </a:lnTo>
                  <a:lnTo>
                    <a:pt x="58700" y="19018"/>
                  </a:lnTo>
                  <a:lnTo>
                    <a:pt x="59368" y="17828"/>
                  </a:lnTo>
                  <a:lnTo>
                    <a:pt x="60024" y="16626"/>
                  </a:lnTo>
                  <a:lnTo>
                    <a:pt x="60681" y="15413"/>
                  </a:lnTo>
                  <a:lnTo>
                    <a:pt x="61326" y="14189"/>
                  </a:lnTo>
                  <a:lnTo>
                    <a:pt x="61972" y="12954"/>
                  </a:lnTo>
                  <a:lnTo>
                    <a:pt x="62617" y="11707"/>
                  </a:lnTo>
                  <a:lnTo>
                    <a:pt x="63251" y="10461"/>
                  </a:lnTo>
                  <a:lnTo>
                    <a:pt x="63874" y="9192"/>
                  </a:lnTo>
                  <a:lnTo>
                    <a:pt x="64498" y="7913"/>
                  </a:lnTo>
                  <a:lnTo>
                    <a:pt x="65121" y="6622"/>
                  </a:lnTo>
                  <a:lnTo>
                    <a:pt x="65733" y="5320"/>
                  </a:lnTo>
                  <a:lnTo>
                    <a:pt x="66334" y="4007"/>
                  </a:lnTo>
                  <a:lnTo>
                    <a:pt x="66935" y="2683"/>
                  </a:lnTo>
                  <a:lnTo>
                    <a:pt x="67536" y="1347"/>
                  </a:lnTo>
                  <a:lnTo>
                    <a:pt x="68125" y="1"/>
                  </a:lnTo>
                  <a:lnTo>
                    <a:pt x="155212" y="1"/>
                  </a:lnTo>
                  <a:lnTo>
                    <a:pt x="155212" y="1"/>
                  </a:lnTo>
                  <a:lnTo>
                    <a:pt x="155802" y="1347"/>
                  </a:lnTo>
                  <a:lnTo>
                    <a:pt x="156392" y="2683"/>
                  </a:lnTo>
                  <a:lnTo>
                    <a:pt x="156993" y="4007"/>
                  </a:lnTo>
                  <a:lnTo>
                    <a:pt x="157605" y="5320"/>
                  </a:lnTo>
                  <a:lnTo>
                    <a:pt x="158217" y="6622"/>
                  </a:lnTo>
                  <a:lnTo>
                    <a:pt x="158829" y="7913"/>
                  </a:lnTo>
                  <a:lnTo>
                    <a:pt x="159452" y="9192"/>
                  </a:lnTo>
                  <a:lnTo>
                    <a:pt x="160086" y="10461"/>
                  </a:lnTo>
                  <a:lnTo>
                    <a:pt x="160721" y="11707"/>
                  </a:lnTo>
                  <a:lnTo>
                    <a:pt x="161355" y="12954"/>
                  </a:lnTo>
                  <a:lnTo>
                    <a:pt x="162000" y="14189"/>
                  </a:lnTo>
                  <a:lnTo>
                    <a:pt x="162657" y="15413"/>
                  </a:lnTo>
                  <a:lnTo>
                    <a:pt x="163314" y="16626"/>
                  </a:lnTo>
                  <a:lnTo>
                    <a:pt x="163970" y="17828"/>
                  </a:lnTo>
                  <a:lnTo>
                    <a:pt x="164627" y="19018"/>
                  </a:lnTo>
                  <a:lnTo>
                    <a:pt x="165294" y="20198"/>
                  </a:lnTo>
                  <a:lnTo>
                    <a:pt x="165962" y="21366"/>
                  </a:lnTo>
                  <a:lnTo>
                    <a:pt x="166641" y="22524"/>
                  </a:lnTo>
                  <a:lnTo>
                    <a:pt x="167320" y="23670"/>
                  </a:lnTo>
                  <a:lnTo>
                    <a:pt x="167998" y="24816"/>
                  </a:lnTo>
                  <a:lnTo>
                    <a:pt x="168688" y="25940"/>
                  </a:lnTo>
                  <a:lnTo>
                    <a:pt x="169367" y="27053"/>
                  </a:lnTo>
                  <a:lnTo>
                    <a:pt x="170057" y="28154"/>
                  </a:lnTo>
                  <a:lnTo>
                    <a:pt x="170758" y="29245"/>
                  </a:lnTo>
                  <a:lnTo>
                    <a:pt x="171448" y="30324"/>
                  </a:lnTo>
                  <a:lnTo>
                    <a:pt x="172149" y="31393"/>
                  </a:lnTo>
                  <a:lnTo>
                    <a:pt x="172850" y="32461"/>
                  </a:lnTo>
                  <a:lnTo>
                    <a:pt x="173551" y="33507"/>
                  </a:lnTo>
                  <a:lnTo>
                    <a:pt x="174252" y="34542"/>
                  </a:lnTo>
                  <a:lnTo>
                    <a:pt x="174953" y="35566"/>
                  </a:lnTo>
                  <a:lnTo>
                    <a:pt x="175666" y="36589"/>
                  </a:lnTo>
                  <a:lnTo>
                    <a:pt x="176367" y="37591"/>
                  </a:lnTo>
                  <a:lnTo>
                    <a:pt x="177079" y="38581"/>
                  </a:lnTo>
                  <a:lnTo>
                    <a:pt x="177791" y="39572"/>
                  </a:lnTo>
                  <a:lnTo>
                    <a:pt x="178503" y="40540"/>
                  </a:lnTo>
                  <a:lnTo>
                    <a:pt x="179204" y="41508"/>
                  </a:lnTo>
                  <a:lnTo>
                    <a:pt x="179916" y="42454"/>
                  </a:lnTo>
                  <a:lnTo>
                    <a:pt x="180629" y="43400"/>
                  </a:lnTo>
                  <a:lnTo>
                    <a:pt x="182053" y="45247"/>
                  </a:lnTo>
                  <a:lnTo>
                    <a:pt x="183477" y="47050"/>
                  </a:lnTo>
                  <a:lnTo>
                    <a:pt x="184891" y="48819"/>
                  </a:lnTo>
                  <a:lnTo>
                    <a:pt x="186304" y="50533"/>
                  </a:lnTo>
                  <a:lnTo>
                    <a:pt x="187717" y="52213"/>
                  </a:lnTo>
                  <a:lnTo>
                    <a:pt x="189119" y="53849"/>
                  </a:lnTo>
                  <a:lnTo>
                    <a:pt x="190510" y="55440"/>
                  </a:lnTo>
                  <a:lnTo>
                    <a:pt x="191890" y="56987"/>
                  </a:lnTo>
                  <a:lnTo>
                    <a:pt x="193270" y="58489"/>
                  </a:lnTo>
                  <a:lnTo>
                    <a:pt x="194628" y="59958"/>
                  </a:lnTo>
                  <a:lnTo>
                    <a:pt x="195974" y="61371"/>
                  </a:lnTo>
                  <a:lnTo>
                    <a:pt x="197298" y="62751"/>
                  </a:lnTo>
                  <a:lnTo>
                    <a:pt x="198611" y="64098"/>
                  </a:lnTo>
                  <a:lnTo>
                    <a:pt x="199913" y="65388"/>
                  </a:lnTo>
                  <a:lnTo>
                    <a:pt x="201182" y="66635"/>
                  </a:lnTo>
                  <a:lnTo>
                    <a:pt x="202439" y="67848"/>
                  </a:lnTo>
                  <a:lnTo>
                    <a:pt x="203675" y="69016"/>
                  </a:lnTo>
                  <a:lnTo>
                    <a:pt x="204876" y="70140"/>
                  </a:lnTo>
                  <a:lnTo>
                    <a:pt x="206067" y="71231"/>
                  </a:lnTo>
                  <a:lnTo>
                    <a:pt x="207213" y="72277"/>
                  </a:lnTo>
                  <a:lnTo>
                    <a:pt x="208348" y="73278"/>
                  </a:lnTo>
                  <a:lnTo>
                    <a:pt x="209439" y="74235"/>
                  </a:lnTo>
                  <a:lnTo>
                    <a:pt x="210507" y="75148"/>
                  </a:lnTo>
                  <a:lnTo>
                    <a:pt x="211542" y="76027"/>
                  </a:lnTo>
                  <a:lnTo>
                    <a:pt x="212544" y="76861"/>
                  </a:lnTo>
                  <a:lnTo>
                    <a:pt x="213512" y="77651"/>
                  </a:lnTo>
                  <a:lnTo>
                    <a:pt x="214446" y="78408"/>
                  </a:lnTo>
                  <a:lnTo>
                    <a:pt x="215337" y="79120"/>
                  </a:lnTo>
                  <a:lnTo>
                    <a:pt x="216182" y="79788"/>
                  </a:lnTo>
                  <a:lnTo>
                    <a:pt x="216995" y="80411"/>
                  </a:lnTo>
                  <a:lnTo>
                    <a:pt x="217774" y="81001"/>
                  </a:lnTo>
                  <a:lnTo>
                    <a:pt x="219176" y="82058"/>
                  </a:lnTo>
                  <a:lnTo>
                    <a:pt x="220400" y="82948"/>
                  </a:lnTo>
                  <a:lnTo>
                    <a:pt x="221424" y="83672"/>
                  </a:lnTo>
                  <a:lnTo>
                    <a:pt x="222236" y="84228"/>
                  </a:lnTo>
                  <a:lnTo>
                    <a:pt x="222837" y="84640"/>
                  </a:lnTo>
                  <a:lnTo>
                    <a:pt x="223327" y="84951"/>
                  </a:lnTo>
                  <a:lnTo>
                    <a:pt x="223327" y="849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7043;p67">
              <a:extLst>
                <a:ext uri="{FF2B5EF4-FFF2-40B4-BE49-F238E27FC236}">
                  <a16:creationId xmlns:a16="http://schemas.microsoft.com/office/drawing/2014/main" id="{33803FB6-7806-6CA6-B714-E321E6BAAC6C}"/>
                </a:ext>
              </a:extLst>
            </p:cNvPr>
            <p:cNvSpPr/>
            <p:nvPr/>
          </p:nvSpPr>
          <p:spPr>
            <a:xfrm>
              <a:off x="7865341" y="3798500"/>
              <a:ext cx="1" cy="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7044;p67">
              <a:extLst>
                <a:ext uri="{FF2B5EF4-FFF2-40B4-BE49-F238E27FC236}">
                  <a16:creationId xmlns:a16="http://schemas.microsoft.com/office/drawing/2014/main" id="{1F72EEF0-F8C6-0193-1FF7-D4E9F1A4A933}"/>
                </a:ext>
              </a:extLst>
            </p:cNvPr>
            <p:cNvSpPr/>
            <p:nvPr/>
          </p:nvSpPr>
          <p:spPr>
            <a:xfrm>
              <a:off x="7775666" y="3722044"/>
              <a:ext cx="89676" cy="76457"/>
            </a:xfrm>
            <a:custGeom>
              <a:avLst/>
              <a:gdLst/>
              <a:ahLst/>
              <a:cxnLst/>
              <a:rect l="l" t="t" r="r" b="b"/>
              <a:pathLst>
                <a:path w="99640" h="84952" extrusionOk="0">
                  <a:moveTo>
                    <a:pt x="0" y="1"/>
                  </a:moveTo>
                  <a:lnTo>
                    <a:pt x="356" y="1025"/>
                  </a:lnTo>
                  <a:lnTo>
                    <a:pt x="746" y="2071"/>
                  </a:lnTo>
                  <a:lnTo>
                    <a:pt x="1157" y="3139"/>
                  </a:lnTo>
                  <a:lnTo>
                    <a:pt x="1591" y="4241"/>
                  </a:lnTo>
                  <a:lnTo>
                    <a:pt x="2059" y="5376"/>
                  </a:lnTo>
                  <a:lnTo>
                    <a:pt x="2548" y="6533"/>
                  </a:lnTo>
                  <a:lnTo>
                    <a:pt x="3060" y="7712"/>
                  </a:lnTo>
                  <a:lnTo>
                    <a:pt x="3605" y="8914"/>
                  </a:lnTo>
                  <a:lnTo>
                    <a:pt x="4162" y="10149"/>
                  </a:lnTo>
                  <a:lnTo>
                    <a:pt x="4752" y="11396"/>
                  </a:lnTo>
                  <a:lnTo>
                    <a:pt x="5353" y="12664"/>
                  </a:lnTo>
                  <a:lnTo>
                    <a:pt x="5987" y="13955"/>
                  </a:lnTo>
                  <a:lnTo>
                    <a:pt x="6632" y="15268"/>
                  </a:lnTo>
                  <a:lnTo>
                    <a:pt x="7300" y="16593"/>
                  </a:lnTo>
                  <a:lnTo>
                    <a:pt x="8001" y="17939"/>
                  </a:lnTo>
                  <a:lnTo>
                    <a:pt x="8713" y="19308"/>
                  </a:lnTo>
                  <a:lnTo>
                    <a:pt x="9437" y="20676"/>
                  </a:lnTo>
                  <a:lnTo>
                    <a:pt x="10193" y="22067"/>
                  </a:lnTo>
                  <a:lnTo>
                    <a:pt x="10961" y="23481"/>
                  </a:lnTo>
                  <a:lnTo>
                    <a:pt x="11740" y="24894"/>
                  </a:lnTo>
                  <a:lnTo>
                    <a:pt x="12552" y="26318"/>
                  </a:lnTo>
                  <a:lnTo>
                    <a:pt x="13365" y="27765"/>
                  </a:lnTo>
                  <a:lnTo>
                    <a:pt x="14199" y="29212"/>
                  </a:lnTo>
                  <a:lnTo>
                    <a:pt x="15056" y="30669"/>
                  </a:lnTo>
                  <a:lnTo>
                    <a:pt x="15924" y="32138"/>
                  </a:lnTo>
                  <a:lnTo>
                    <a:pt x="16803" y="33607"/>
                  </a:lnTo>
                  <a:lnTo>
                    <a:pt x="17705" y="35087"/>
                  </a:lnTo>
                  <a:lnTo>
                    <a:pt x="18617" y="36567"/>
                  </a:lnTo>
                  <a:lnTo>
                    <a:pt x="19541" y="38047"/>
                  </a:lnTo>
                  <a:lnTo>
                    <a:pt x="20475" y="39538"/>
                  </a:lnTo>
                  <a:lnTo>
                    <a:pt x="21421" y="41029"/>
                  </a:lnTo>
                  <a:lnTo>
                    <a:pt x="22389" y="42521"/>
                  </a:lnTo>
                  <a:lnTo>
                    <a:pt x="23358" y="44012"/>
                  </a:lnTo>
                  <a:lnTo>
                    <a:pt x="24337" y="45503"/>
                  </a:lnTo>
                  <a:lnTo>
                    <a:pt x="25327" y="46994"/>
                  </a:lnTo>
                  <a:lnTo>
                    <a:pt x="26329" y="48474"/>
                  </a:lnTo>
                  <a:lnTo>
                    <a:pt x="27341" y="49954"/>
                  </a:lnTo>
                  <a:lnTo>
                    <a:pt x="28365" y="51434"/>
                  </a:lnTo>
                  <a:lnTo>
                    <a:pt x="29389" y="52903"/>
                  </a:lnTo>
                  <a:lnTo>
                    <a:pt x="30424" y="54372"/>
                  </a:lnTo>
                  <a:lnTo>
                    <a:pt x="31470" y="55830"/>
                  </a:lnTo>
                  <a:lnTo>
                    <a:pt x="32516" y="57276"/>
                  </a:lnTo>
                  <a:lnTo>
                    <a:pt x="33573" y="58712"/>
                  </a:lnTo>
                  <a:lnTo>
                    <a:pt x="34630" y="60136"/>
                  </a:lnTo>
                  <a:lnTo>
                    <a:pt x="35698" y="61549"/>
                  </a:lnTo>
                  <a:lnTo>
                    <a:pt x="36767" y="62951"/>
                  </a:lnTo>
                  <a:lnTo>
                    <a:pt x="37846" y="64342"/>
                  </a:lnTo>
                  <a:lnTo>
                    <a:pt x="38926" y="65722"/>
                  </a:lnTo>
                  <a:lnTo>
                    <a:pt x="40005" y="67080"/>
                  </a:lnTo>
                  <a:lnTo>
                    <a:pt x="41084" y="68426"/>
                  </a:lnTo>
                  <a:lnTo>
                    <a:pt x="42164" y="69751"/>
                  </a:lnTo>
                  <a:lnTo>
                    <a:pt x="43254" y="71053"/>
                  </a:lnTo>
                  <a:lnTo>
                    <a:pt x="44345" y="72343"/>
                  </a:lnTo>
                  <a:lnTo>
                    <a:pt x="45424" y="73612"/>
                  </a:lnTo>
                  <a:lnTo>
                    <a:pt x="46515" y="74858"/>
                  </a:lnTo>
                  <a:lnTo>
                    <a:pt x="47605" y="76082"/>
                  </a:lnTo>
                  <a:lnTo>
                    <a:pt x="48685" y="77284"/>
                  </a:lnTo>
                  <a:lnTo>
                    <a:pt x="49775" y="78453"/>
                  </a:lnTo>
                  <a:lnTo>
                    <a:pt x="50855" y="79610"/>
                  </a:lnTo>
                  <a:lnTo>
                    <a:pt x="51934" y="80734"/>
                  </a:lnTo>
                  <a:lnTo>
                    <a:pt x="53002" y="81836"/>
                  </a:lnTo>
                  <a:lnTo>
                    <a:pt x="54082" y="82904"/>
                  </a:lnTo>
                  <a:lnTo>
                    <a:pt x="55139" y="83939"/>
                  </a:lnTo>
                  <a:lnTo>
                    <a:pt x="56207" y="84951"/>
                  </a:lnTo>
                  <a:lnTo>
                    <a:pt x="99639" y="84951"/>
                  </a:lnTo>
                  <a:lnTo>
                    <a:pt x="99150" y="84640"/>
                  </a:lnTo>
                  <a:lnTo>
                    <a:pt x="98549" y="84228"/>
                  </a:lnTo>
                  <a:lnTo>
                    <a:pt x="97737" y="83672"/>
                  </a:lnTo>
                  <a:lnTo>
                    <a:pt x="96713" y="82948"/>
                  </a:lnTo>
                  <a:lnTo>
                    <a:pt x="95489" y="82058"/>
                  </a:lnTo>
                  <a:lnTo>
                    <a:pt x="94087" y="81001"/>
                  </a:lnTo>
                  <a:lnTo>
                    <a:pt x="93308" y="80411"/>
                  </a:lnTo>
                  <a:lnTo>
                    <a:pt x="92495" y="79788"/>
                  </a:lnTo>
                  <a:lnTo>
                    <a:pt x="91650" y="79120"/>
                  </a:lnTo>
                  <a:lnTo>
                    <a:pt x="90759" y="78408"/>
                  </a:lnTo>
                  <a:lnTo>
                    <a:pt x="89825" y="77651"/>
                  </a:lnTo>
                  <a:lnTo>
                    <a:pt x="88857" y="76861"/>
                  </a:lnTo>
                  <a:lnTo>
                    <a:pt x="87855" y="76027"/>
                  </a:lnTo>
                  <a:lnTo>
                    <a:pt x="86820" y="75148"/>
                  </a:lnTo>
                  <a:lnTo>
                    <a:pt x="85752" y="74235"/>
                  </a:lnTo>
                  <a:lnTo>
                    <a:pt x="84661" y="73278"/>
                  </a:lnTo>
                  <a:lnTo>
                    <a:pt x="83526" y="72277"/>
                  </a:lnTo>
                  <a:lnTo>
                    <a:pt x="82380" y="71231"/>
                  </a:lnTo>
                  <a:lnTo>
                    <a:pt x="81189" y="70140"/>
                  </a:lnTo>
                  <a:lnTo>
                    <a:pt x="79988" y="69016"/>
                  </a:lnTo>
                  <a:lnTo>
                    <a:pt x="78752" y="67848"/>
                  </a:lnTo>
                  <a:lnTo>
                    <a:pt x="77495" y="66635"/>
                  </a:lnTo>
                  <a:lnTo>
                    <a:pt x="76226" y="65388"/>
                  </a:lnTo>
                  <a:lnTo>
                    <a:pt x="74924" y="64098"/>
                  </a:lnTo>
                  <a:lnTo>
                    <a:pt x="73611" y="62751"/>
                  </a:lnTo>
                  <a:lnTo>
                    <a:pt x="72287" y="61371"/>
                  </a:lnTo>
                  <a:lnTo>
                    <a:pt x="70941" y="59958"/>
                  </a:lnTo>
                  <a:lnTo>
                    <a:pt x="69583" y="58489"/>
                  </a:lnTo>
                  <a:lnTo>
                    <a:pt x="68203" y="56987"/>
                  </a:lnTo>
                  <a:lnTo>
                    <a:pt x="66823" y="55440"/>
                  </a:lnTo>
                  <a:lnTo>
                    <a:pt x="65432" y="53849"/>
                  </a:lnTo>
                  <a:lnTo>
                    <a:pt x="64030" y="52213"/>
                  </a:lnTo>
                  <a:lnTo>
                    <a:pt x="62617" y="50533"/>
                  </a:lnTo>
                  <a:lnTo>
                    <a:pt x="61204" y="48819"/>
                  </a:lnTo>
                  <a:lnTo>
                    <a:pt x="59790" y="47050"/>
                  </a:lnTo>
                  <a:lnTo>
                    <a:pt x="58366" y="45247"/>
                  </a:lnTo>
                  <a:lnTo>
                    <a:pt x="56942" y="43400"/>
                  </a:lnTo>
                  <a:lnTo>
                    <a:pt x="56229" y="42454"/>
                  </a:lnTo>
                  <a:lnTo>
                    <a:pt x="55517" y="41508"/>
                  </a:lnTo>
                  <a:lnTo>
                    <a:pt x="54816" y="40540"/>
                  </a:lnTo>
                  <a:lnTo>
                    <a:pt x="54104" y="39572"/>
                  </a:lnTo>
                  <a:lnTo>
                    <a:pt x="53392" y="38581"/>
                  </a:lnTo>
                  <a:lnTo>
                    <a:pt x="52680" y="37591"/>
                  </a:lnTo>
                  <a:lnTo>
                    <a:pt x="51979" y="36589"/>
                  </a:lnTo>
                  <a:lnTo>
                    <a:pt x="51266" y="35566"/>
                  </a:lnTo>
                  <a:lnTo>
                    <a:pt x="50565" y="34542"/>
                  </a:lnTo>
                  <a:lnTo>
                    <a:pt x="49864" y="33507"/>
                  </a:lnTo>
                  <a:lnTo>
                    <a:pt x="49163" y="32461"/>
                  </a:lnTo>
                  <a:lnTo>
                    <a:pt x="48462" y="31393"/>
                  </a:lnTo>
                  <a:lnTo>
                    <a:pt x="47761" y="30324"/>
                  </a:lnTo>
                  <a:lnTo>
                    <a:pt x="47071" y="29245"/>
                  </a:lnTo>
                  <a:lnTo>
                    <a:pt x="46370" y="28154"/>
                  </a:lnTo>
                  <a:lnTo>
                    <a:pt x="45680" y="27053"/>
                  </a:lnTo>
                  <a:lnTo>
                    <a:pt x="45001" y="25940"/>
                  </a:lnTo>
                  <a:lnTo>
                    <a:pt x="44311" y="24816"/>
                  </a:lnTo>
                  <a:lnTo>
                    <a:pt x="43633" y="23670"/>
                  </a:lnTo>
                  <a:lnTo>
                    <a:pt x="42954" y="22524"/>
                  </a:lnTo>
                  <a:lnTo>
                    <a:pt x="42275" y="21366"/>
                  </a:lnTo>
                  <a:lnTo>
                    <a:pt x="41607" y="20198"/>
                  </a:lnTo>
                  <a:lnTo>
                    <a:pt x="40940" y="19018"/>
                  </a:lnTo>
                  <a:lnTo>
                    <a:pt x="40283" y="17828"/>
                  </a:lnTo>
                  <a:lnTo>
                    <a:pt x="39627" y="16626"/>
                  </a:lnTo>
                  <a:lnTo>
                    <a:pt x="38970" y="15413"/>
                  </a:lnTo>
                  <a:lnTo>
                    <a:pt x="38313" y="14189"/>
                  </a:lnTo>
                  <a:lnTo>
                    <a:pt x="37668" y="12954"/>
                  </a:lnTo>
                  <a:lnTo>
                    <a:pt x="37034" y="11707"/>
                  </a:lnTo>
                  <a:lnTo>
                    <a:pt x="36399" y="10461"/>
                  </a:lnTo>
                  <a:lnTo>
                    <a:pt x="35765" y="9192"/>
                  </a:lnTo>
                  <a:lnTo>
                    <a:pt x="35142" y="7913"/>
                  </a:lnTo>
                  <a:lnTo>
                    <a:pt x="34530" y="6622"/>
                  </a:lnTo>
                  <a:lnTo>
                    <a:pt x="33918" y="5320"/>
                  </a:lnTo>
                  <a:lnTo>
                    <a:pt x="33306" y="4007"/>
                  </a:lnTo>
                  <a:lnTo>
                    <a:pt x="32705" y="2683"/>
                  </a:lnTo>
                  <a:lnTo>
                    <a:pt x="32115" y="1347"/>
                  </a:lnTo>
                  <a:lnTo>
                    <a:pt x="315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7045;p67">
              <a:extLst>
                <a:ext uri="{FF2B5EF4-FFF2-40B4-BE49-F238E27FC236}">
                  <a16:creationId xmlns:a16="http://schemas.microsoft.com/office/drawing/2014/main" id="{849383E8-17CD-EB35-E3BD-220ED53F90AE}"/>
                </a:ext>
              </a:extLst>
            </p:cNvPr>
            <p:cNvSpPr/>
            <p:nvPr/>
          </p:nvSpPr>
          <p:spPr>
            <a:xfrm>
              <a:off x="7775666" y="3722044"/>
              <a:ext cx="89676" cy="76457"/>
            </a:xfrm>
            <a:custGeom>
              <a:avLst/>
              <a:gdLst/>
              <a:ahLst/>
              <a:cxnLst/>
              <a:rect l="l" t="t" r="r" b="b"/>
              <a:pathLst>
                <a:path w="99640" h="84952" fill="none" extrusionOk="0">
                  <a:moveTo>
                    <a:pt x="99639" y="84951"/>
                  </a:moveTo>
                  <a:lnTo>
                    <a:pt x="56207" y="84951"/>
                  </a:lnTo>
                  <a:lnTo>
                    <a:pt x="56207" y="84951"/>
                  </a:lnTo>
                  <a:lnTo>
                    <a:pt x="55139" y="83939"/>
                  </a:lnTo>
                  <a:lnTo>
                    <a:pt x="54082" y="82904"/>
                  </a:lnTo>
                  <a:lnTo>
                    <a:pt x="53002" y="81836"/>
                  </a:lnTo>
                  <a:lnTo>
                    <a:pt x="51934" y="80734"/>
                  </a:lnTo>
                  <a:lnTo>
                    <a:pt x="50855" y="79610"/>
                  </a:lnTo>
                  <a:lnTo>
                    <a:pt x="49775" y="78453"/>
                  </a:lnTo>
                  <a:lnTo>
                    <a:pt x="48685" y="77284"/>
                  </a:lnTo>
                  <a:lnTo>
                    <a:pt x="47605" y="76082"/>
                  </a:lnTo>
                  <a:lnTo>
                    <a:pt x="46515" y="74858"/>
                  </a:lnTo>
                  <a:lnTo>
                    <a:pt x="45424" y="73612"/>
                  </a:lnTo>
                  <a:lnTo>
                    <a:pt x="44345" y="72343"/>
                  </a:lnTo>
                  <a:lnTo>
                    <a:pt x="43254" y="71053"/>
                  </a:lnTo>
                  <a:lnTo>
                    <a:pt x="42164" y="69751"/>
                  </a:lnTo>
                  <a:lnTo>
                    <a:pt x="41084" y="68426"/>
                  </a:lnTo>
                  <a:lnTo>
                    <a:pt x="40005" y="67080"/>
                  </a:lnTo>
                  <a:lnTo>
                    <a:pt x="38926" y="65722"/>
                  </a:lnTo>
                  <a:lnTo>
                    <a:pt x="37846" y="64342"/>
                  </a:lnTo>
                  <a:lnTo>
                    <a:pt x="36767" y="62951"/>
                  </a:lnTo>
                  <a:lnTo>
                    <a:pt x="35698" y="61549"/>
                  </a:lnTo>
                  <a:lnTo>
                    <a:pt x="34630" y="60136"/>
                  </a:lnTo>
                  <a:lnTo>
                    <a:pt x="33573" y="58712"/>
                  </a:lnTo>
                  <a:lnTo>
                    <a:pt x="32516" y="57276"/>
                  </a:lnTo>
                  <a:lnTo>
                    <a:pt x="31470" y="55830"/>
                  </a:lnTo>
                  <a:lnTo>
                    <a:pt x="30424" y="54372"/>
                  </a:lnTo>
                  <a:lnTo>
                    <a:pt x="29389" y="52903"/>
                  </a:lnTo>
                  <a:lnTo>
                    <a:pt x="28365" y="51434"/>
                  </a:lnTo>
                  <a:lnTo>
                    <a:pt x="27341" y="49954"/>
                  </a:lnTo>
                  <a:lnTo>
                    <a:pt x="26329" y="48474"/>
                  </a:lnTo>
                  <a:lnTo>
                    <a:pt x="25327" y="46994"/>
                  </a:lnTo>
                  <a:lnTo>
                    <a:pt x="24337" y="45503"/>
                  </a:lnTo>
                  <a:lnTo>
                    <a:pt x="23358" y="44012"/>
                  </a:lnTo>
                  <a:lnTo>
                    <a:pt x="22389" y="42521"/>
                  </a:lnTo>
                  <a:lnTo>
                    <a:pt x="21421" y="41029"/>
                  </a:lnTo>
                  <a:lnTo>
                    <a:pt x="20475" y="39538"/>
                  </a:lnTo>
                  <a:lnTo>
                    <a:pt x="19541" y="38047"/>
                  </a:lnTo>
                  <a:lnTo>
                    <a:pt x="18617" y="36567"/>
                  </a:lnTo>
                  <a:lnTo>
                    <a:pt x="17705" y="35087"/>
                  </a:lnTo>
                  <a:lnTo>
                    <a:pt x="16803" y="33607"/>
                  </a:lnTo>
                  <a:lnTo>
                    <a:pt x="15924" y="32138"/>
                  </a:lnTo>
                  <a:lnTo>
                    <a:pt x="15056" y="30669"/>
                  </a:lnTo>
                  <a:lnTo>
                    <a:pt x="14199" y="29212"/>
                  </a:lnTo>
                  <a:lnTo>
                    <a:pt x="13365" y="27765"/>
                  </a:lnTo>
                  <a:lnTo>
                    <a:pt x="12552" y="26318"/>
                  </a:lnTo>
                  <a:lnTo>
                    <a:pt x="11740" y="24894"/>
                  </a:lnTo>
                  <a:lnTo>
                    <a:pt x="10961" y="23481"/>
                  </a:lnTo>
                  <a:lnTo>
                    <a:pt x="10193" y="22067"/>
                  </a:lnTo>
                  <a:lnTo>
                    <a:pt x="9437" y="20676"/>
                  </a:lnTo>
                  <a:lnTo>
                    <a:pt x="8713" y="19308"/>
                  </a:lnTo>
                  <a:lnTo>
                    <a:pt x="8001" y="17939"/>
                  </a:lnTo>
                  <a:lnTo>
                    <a:pt x="7300" y="16593"/>
                  </a:lnTo>
                  <a:lnTo>
                    <a:pt x="6632" y="15268"/>
                  </a:lnTo>
                  <a:lnTo>
                    <a:pt x="5987" y="13955"/>
                  </a:lnTo>
                  <a:lnTo>
                    <a:pt x="5353" y="12664"/>
                  </a:lnTo>
                  <a:lnTo>
                    <a:pt x="4752" y="11396"/>
                  </a:lnTo>
                  <a:lnTo>
                    <a:pt x="4162" y="10149"/>
                  </a:lnTo>
                  <a:lnTo>
                    <a:pt x="3605" y="8914"/>
                  </a:lnTo>
                  <a:lnTo>
                    <a:pt x="3060" y="7712"/>
                  </a:lnTo>
                  <a:lnTo>
                    <a:pt x="2548" y="6533"/>
                  </a:lnTo>
                  <a:lnTo>
                    <a:pt x="2059" y="5376"/>
                  </a:lnTo>
                  <a:lnTo>
                    <a:pt x="1591" y="4241"/>
                  </a:lnTo>
                  <a:lnTo>
                    <a:pt x="1157" y="3139"/>
                  </a:lnTo>
                  <a:lnTo>
                    <a:pt x="746" y="2071"/>
                  </a:lnTo>
                  <a:lnTo>
                    <a:pt x="356" y="1025"/>
                  </a:lnTo>
                  <a:lnTo>
                    <a:pt x="0" y="1"/>
                  </a:lnTo>
                  <a:lnTo>
                    <a:pt x="31525" y="1"/>
                  </a:lnTo>
                  <a:lnTo>
                    <a:pt x="31525" y="1"/>
                  </a:lnTo>
                  <a:lnTo>
                    <a:pt x="32115" y="1347"/>
                  </a:lnTo>
                  <a:lnTo>
                    <a:pt x="32705" y="2683"/>
                  </a:lnTo>
                  <a:lnTo>
                    <a:pt x="33306" y="4007"/>
                  </a:lnTo>
                  <a:lnTo>
                    <a:pt x="33918" y="5320"/>
                  </a:lnTo>
                  <a:lnTo>
                    <a:pt x="34530" y="6622"/>
                  </a:lnTo>
                  <a:lnTo>
                    <a:pt x="35142" y="7913"/>
                  </a:lnTo>
                  <a:lnTo>
                    <a:pt x="35765" y="9192"/>
                  </a:lnTo>
                  <a:lnTo>
                    <a:pt x="36399" y="10461"/>
                  </a:lnTo>
                  <a:lnTo>
                    <a:pt x="37034" y="11707"/>
                  </a:lnTo>
                  <a:lnTo>
                    <a:pt x="37668" y="12954"/>
                  </a:lnTo>
                  <a:lnTo>
                    <a:pt x="38313" y="14189"/>
                  </a:lnTo>
                  <a:lnTo>
                    <a:pt x="38970" y="15413"/>
                  </a:lnTo>
                  <a:lnTo>
                    <a:pt x="39627" y="16626"/>
                  </a:lnTo>
                  <a:lnTo>
                    <a:pt x="40283" y="17828"/>
                  </a:lnTo>
                  <a:lnTo>
                    <a:pt x="40940" y="19018"/>
                  </a:lnTo>
                  <a:lnTo>
                    <a:pt x="41607" y="20198"/>
                  </a:lnTo>
                  <a:lnTo>
                    <a:pt x="42275" y="21366"/>
                  </a:lnTo>
                  <a:lnTo>
                    <a:pt x="42954" y="22524"/>
                  </a:lnTo>
                  <a:lnTo>
                    <a:pt x="43633" y="23670"/>
                  </a:lnTo>
                  <a:lnTo>
                    <a:pt x="44311" y="24816"/>
                  </a:lnTo>
                  <a:lnTo>
                    <a:pt x="45001" y="25940"/>
                  </a:lnTo>
                  <a:lnTo>
                    <a:pt x="45680" y="27053"/>
                  </a:lnTo>
                  <a:lnTo>
                    <a:pt x="46370" y="28154"/>
                  </a:lnTo>
                  <a:lnTo>
                    <a:pt x="47071" y="29245"/>
                  </a:lnTo>
                  <a:lnTo>
                    <a:pt x="47761" y="30324"/>
                  </a:lnTo>
                  <a:lnTo>
                    <a:pt x="48462" y="31393"/>
                  </a:lnTo>
                  <a:lnTo>
                    <a:pt x="49163" y="32461"/>
                  </a:lnTo>
                  <a:lnTo>
                    <a:pt x="49864" y="33507"/>
                  </a:lnTo>
                  <a:lnTo>
                    <a:pt x="50565" y="34542"/>
                  </a:lnTo>
                  <a:lnTo>
                    <a:pt x="51266" y="35566"/>
                  </a:lnTo>
                  <a:lnTo>
                    <a:pt x="51979" y="36589"/>
                  </a:lnTo>
                  <a:lnTo>
                    <a:pt x="52680" y="37591"/>
                  </a:lnTo>
                  <a:lnTo>
                    <a:pt x="53392" y="38581"/>
                  </a:lnTo>
                  <a:lnTo>
                    <a:pt x="54104" y="39572"/>
                  </a:lnTo>
                  <a:lnTo>
                    <a:pt x="54816" y="40540"/>
                  </a:lnTo>
                  <a:lnTo>
                    <a:pt x="55517" y="41508"/>
                  </a:lnTo>
                  <a:lnTo>
                    <a:pt x="56229" y="42454"/>
                  </a:lnTo>
                  <a:lnTo>
                    <a:pt x="56942" y="43400"/>
                  </a:lnTo>
                  <a:lnTo>
                    <a:pt x="58366" y="45247"/>
                  </a:lnTo>
                  <a:lnTo>
                    <a:pt x="59790" y="47050"/>
                  </a:lnTo>
                  <a:lnTo>
                    <a:pt x="61204" y="48819"/>
                  </a:lnTo>
                  <a:lnTo>
                    <a:pt x="62617" y="50533"/>
                  </a:lnTo>
                  <a:lnTo>
                    <a:pt x="64030" y="52213"/>
                  </a:lnTo>
                  <a:lnTo>
                    <a:pt x="65432" y="53849"/>
                  </a:lnTo>
                  <a:lnTo>
                    <a:pt x="66823" y="55440"/>
                  </a:lnTo>
                  <a:lnTo>
                    <a:pt x="68203" y="56987"/>
                  </a:lnTo>
                  <a:lnTo>
                    <a:pt x="69583" y="58489"/>
                  </a:lnTo>
                  <a:lnTo>
                    <a:pt x="70941" y="59958"/>
                  </a:lnTo>
                  <a:lnTo>
                    <a:pt x="72287" y="61371"/>
                  </a:lnTo>
                  <a:lnTo>
                    <a:pt x="73611" y="62751"/>
                  </a:lnTo>
                  <a:lnTo>
                    <a:pt x="74924" y="64098"/>
                  </a:lnTo>
                  <a:lnTo>
                    <a:pt x="76226" y="65388"/>
                  </a:lnTo>
                  <a:lnTo>
                    <a:pt x="77495" y="66635"/>
                  </a:lnTo>
                  <a:lnTo>
                    <a:pt x="78752" y="67848"/>
                  </a:lnTo>
                  <a:lnTo>
                    <a:pt x="79988" y="69016"/>
                  </a:lnTo>
                  <a:lnTo>
                    <a:pt x="81189" y="70140"/>
                  </a:lnTo>
                  <a:lnTo>
                    <a:pt x="82380" y="71231"/>
                  </a:lnTo>
                  <a:lnTo>
                    <a:pt x="83526" y="72277"/>
                  </a:lnTo>
                  <a:lnTo>
                    <a:pt x="84661" y="73278"/>
                  </a:lnTo>
                  <a:lnTo>
                    <a:pt x="85752" y="74235"/>
                  </a:lnTo>
                  <a:lnTo>
                    <a:pt x="86820" y="75148"/>
                  </a:lnTo>
                  <a:lnTo>
                    <a:pt x="87855" y="76027"/>
                  </a:lnTo>
                  <a:lnTo>
                    <a:pt x="88857" y="76861"/>
                  </a:lnTo>
                  <a:lnTo>
                    <a:pt x="89825" y="77651"/>
                  </a:lnTo>
                  <a:lnTo>
                    <a:pt x="90759" y="78408"/>
                  </a:lnTo>
                  <a:lnTo>
                    <a:pt x="91650" y="79120"/>
                  </a:lnTo>
                  <a:lnTo>
                    <a:pt x="92495" y="79788"/>
                  </a:lnTo>
                  <a:lnTo>
                    <a:pt x="93308" y="80411"/>
                  </a:lnTo>
                  <a:lnTo>
                    <a:pt x="94087" y="81001"/>
                  </a:lnTo>
                  <a:lnTo>
                    <a:pt x="95489" y="82058"/>
                  </a:lnTo>
                  <a:lnTo>
                    <a:pt x="96713" y="82948"/>
                  </a:lnTo>
                  <a:lnTo>
                    <a:pt x="97737" y="83672"/>
                  </a:lnTo>
                  <a:lnTo>
                    <a:pt x="98549" y="84228"/>
                  </a:lnTo>
                  <a:lnTo>
                    <a:pt x="99150" y="84640"/>
                  </a:lnTo>
                  <a:lnTo>
                    <a:pt x="99639" y="84951"/>
                  </a:lnTo>
                  <a:lnTo>
                    <a:pt x="99639" y="849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7046;p67">
              <a:extLst>
                <a:ext uri="{FF2B5EF4-FFF2-40B4-BE49-F238E27FC236}">
                  <a16:creationId xmlns:a16="http://schemas.microsoft.com/office/drawing/2014/main" id="{3CE014B2-E55E-8B4A-7732-FB3CCB0815D1}"/>
                </a:ext>
              </a:extLst>
            </p:cNvPr>
            <p:cNvSpPr/>
            <p:nvPr/>
          </p:nvSpPr>
          <p:spPr>
            <a:xfrm>
              <a:off x="7865341" y="3798500"/>
              <a:ext cx="1" cy="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7047;p67">
              <a:extLst>
                <a:ext uri="{FF2B5EF4-FFF2-40B4-BE49-F238E27FC236}">
                  <a16:creationId xmlns:a16="http://schemas.microsoft.com/office/drawing/2014/main" id="{AA8606C2-B114-6829-411F-DF29F2B767B4}"/>
                </a:ext>
              </a:extLst>
            </p:cNvPr>
            <p:cNvSpPr/>
            <p:nvPr/>
          </p:nvSpPr>
          <p:spPr>
            <a:xfrm>
              <a:off x="7537815" y="3344453"/>
              <a:ext cx="454057" cy="377591"/>
            </a:xfrm>
            <a:custGeom>
              <a:avLst/>
              <a:gdLst/>
              <a:ahLst/>
              <a:cxnLst/>
              <a:rect l="l" t="t" r="r" b="b"/>
              <a:pathLst>
                <a:path w="504508" h="419546" extrusionOk="0">
                  <a:moveTo>
                    <a:pt x="246295" y="1"/>
                  </a:moveTo>
                  <a:lnTo>
                    <a:pt x="240342" y="12"/>
                  </a:lnTo>
                  <a:lnTo>
                    <a:pt x="228524" y="45"/>
                  </a:lnTo>
                  <a:lnTo>
                    <a:pt x="216806" y="112"/>
                  </a:lnTo>
                  <a:lnTo>
                    <a:pt x="205211" y="201"/>
                  </a:lnTo>
                  <a:lnTo>
                    <a:pt x="193749" y="312"/>
                  </a:lnTo>
                  <a:lnTo>
                    <a:pt x="182466" y="446"/>
                  </a:lnTo>
                  <a:lnTo>
                    <a:pt x="171349" y="590"/>
                  </a:lnTo>
                  <a:lnTo>
                    <a:pt x="160432" y="757"/>
                  </a:lnTo>
                  <a:lnTo>
                    <a:pt x="149749" y="935"/>
                  </a:lnTo>
                  <a:lnTo>
                    <a:pt x="139289" y="1125"/>
                  </a:lnTo>
                  <a:lnTo>
                    <a:pt x="129096" y="1325"/>
                  </a:lnTo>
                  <a:lnTo>
                    <a:pt x="119181" y="1536"/>
                  </a:lnTo>
                  <a:lnTo>
                    <a:pt x="109555" y="1748"/>
                  </a:lnTo>
                  <a:lnTo>
                    <a:pt x="100252" y="1970"/>
                  </a:lnTo>
                  <a:lnTo>
                    <a:pt x="91283" y="2204"/>
                  </a:lnTo>
                  <a:lnTo>
                    <a:pt x="82659" y="2427"/>
                  </a:lnTo>
                  <a:lnTo>
                    <a:pt x="74424" y="2660"/>
                  </a:lnTo>
                  <a:lnTo>
                    <a:pt x="66568" y="2883"/>
                  </a:lnTo>
                  <a:lnTo>
                    <a:pt x="59135" y="3105"/>
                  </a:lnTo>
                  <a:lnTo>
                    <a:pt x="52124" y="3317"/>
                  </a:lnTo>
                  <a:lnTo>
                    <a:pt x="45559" y="3528"/>
                  </a:lnTo>
                  <a:lnTo>
                    <a:pt x="39472" y="3729"/>
                  </a:lnTo>
                  <a:lnTo>
                    <a:pt x="28778" y="4096"/>
                  </a:lnTo>
                  <a:lnTo>
                    <a:pt x="20198" y="4407"/>
                  </a:lnTo>
                  <a:lnTo>
                    <a:pt x="13877" y="4652"/>
                  </a:lnTo>
                  <a:lnTo>
                    <a:pt x="8636" y="4864"/>
                  </a:lnTo>
                  <a:lnTo>
                    <a:pt x="8447" y="6822"/>
                  </a:lnTo>
                  <a:lnTo>
                    <a:pt x="8224" y="9237"/>
                  </a:lnTo>
                  <a:lnTo>
                    <a:pt x="7935" y="12564"/>
                  </a:lnTo>
                  <a:lnTo>
                    <a:pt x="7579" y="16793"/>
                  </a:lnTo>
                  <a:lnTo>
                    <a:pt x="7167" y="21878"/>
                  </a:lnTo>
                  <a:lnTo>
                    <a:pt x="6700" y="27809"/>
                  </a:lnTo>
                  <a:lnTo>
                    <a:pt x="6199" y="34564"/>
                  </a:lnTo>
                  <a:lnTo>
                    <a:pt x="5943" y="38225"/>
                  </a:lnTo>
                  <a:lnTo>
                    <a:pt x="5676" y="42086"/>
                  </a:lnTo>
                  <a:lnTo>
                    <a:pt x="5398" y="46148"/>
                  </a:lnTo>
                  <a:lnTo>
                    <a:pt x="5131" y="50388"/>
                  </a:lnTo>
                  <a:lnTo>
                    <a:pt x="4842" y="54806"/>
                  </a:lnTo>
                  <a:lnTo>
                    <a:pt x="4563" y="59413"/>
                  </a:lnTo>
                  <a:lnTo>
                    <a:pt x="4285" y="64187"/>
                  </a:lnTo>
                  <a:lnTo>
                    <a:pt x="3996" y="69150"/>
                  </a:lnTo>
                  <a:lnTo>
                    <a:pt x="3718" y="74268"/>
                  </a:lnTo>
                  <a:lnTo>
                    <a:pt x="3439" y="79565"/>
                  </a:lnTo>
                  <a:lnTo>
                    <a:pt x="3161" y="85018"/>
                  </a:lnTo>
                  <a:lnTo>
                    <a:pt x="2894" y="90627"/>
                  </a:lnTo>
                  <a:lnTo>
                    <a:pt x="2627" y="96402"/>
                  </a:lnTo>
                  <a:lnTo>
                    <a:pt x="2371" y="102333"/>
                  </a:lnTo>
                  <a:lnTo>
                    <a:pt x="2115" y="108409"/>
                  </a:lnTo>
                  <a:lnTo>
                    <a:pt x="1870" y="114629"/>
                  </a:lnTo>
                  <a:lnTo>
                    <a:pt x="1637" y="120995"/>
                  </a:lnTo>
                  <a:lnTo>
                    <a:pt x="1414" y="127504"/>
                  </a:lnTo>
                  <a:lnTo>
                    <a:pt x="1214" y="134148"/>
                  </a:lnTo>
                  <a:lnTo>
                    <a:pt x="1014" y="140925"/>
                  </a:lnTo>
                  <a:lnTo>
                    <a:pt x="824" y="147835"/>
                  </a:lnTo>
                  <a:lnTo>
                    <a:pt x="657" y="154879"/>
                  </a:lnTo>
                  <a:lnTo>
                    <a:pt x="513" y="162034"/>
                  </a:lnTo>
                  <a:lnTo>
                    <a:pt x="379" y="169323"/>
                  </a:lnTo>
                  <a:lnTo>
                    <a:pt x="268" y="176723"/>
                  </a:lnTo>
                  <a:lnTo>
                    <a:pt x="168" y="184235"/>
                  </a:lnTo>
                  <a:lnTo>
                    <a:pt x="90" y="191857"/>
                  </a:lnTo>
                  <a:lnTo>
                    <a:pt x="45" y="199591"/>
                  </a:lnTo>
                  <a:lnTo>
                    <a:pt x="12" y="207425"/>
                  </a:lnTo>
                  <a:lnTo>
                    <a:pt x="1" y="215359"/>
                  </a:lnTo>
                  <a:lnTo>
                    <a:pt x="23" y="223394"/>
                  </a:lnTo>
                  <a:lnTo>
                    <a:pt x="68" y="231528"/>
                  </a:lnTo>
                  <a:lnTo>
                    <a:pt x="101" y="235623"/>
                  </a:lnTo>
                  <a:lnTo>
                    <a:pt x="146" y="239741"/>
                  </a:lnTo>
                  <a:lnTo>
                    <a:pt x="190" y="243891"/>
                  </a:lnTo>
                  <a:lnTo>
                    <a:pt x="246" y="248053"/>
                  </a:lnTo>
                  <a:lnTo>
                    <a:pt x="301" y="252237"/>
                  </a:lnTo>
                  <a:lnTo>
                    <a:pt x="368" y="256444"/>
                  </a:lnTo>
                  <a:lnTo>
                    <a:pt x="446" y="260672"/>
                  </a:lnTo>
                  <a:lnTo>
                    <a:pt x="535" y="264923"/>
                  </a:lnTo>
                  <a:lnTo>
                    <a:pt x="624" y="269185"/>
                  </a:lnTo>
                  <a:lnTo>
                    <a:pt x="724" y="273469"/>
                  </a:lnTo>
                  <a:lnTo>
                    <a:pt x="835" y="277776"/>
                  </a:lnTo>
                  <a:lnTo>
                    <a:pt x="947" y="282094"/>
                  </a:lnTo>
                  <a:lnTo>
                    <a:pt x="1069" y="286434"/>
                  </a:lnTo>
                  <a:lnTo>
                    <a:pt x="1203" y="290785"/>
                  </a:lnTo>
                  <a:lnTo>
                    <a:pt x="1347" y="295158"/>
                  </a:lnTo>
                  <a:lnTo>
                    <a:pt x="1503" y="299553"/>
                  </a:lnTo>
                  <a:lnTo>
                    <a:pt x="1659" y="303960"/>
                  </a:lnTo>
                  <a:lnTo>
                    <a:pt x="1826" y="308378"/>
                  </a:lnTo>
                  <a:lnTo>
                    <a:pt x="2004" y="312818"/>
                  </a:lnTo>
                  <a:lnTo>
                    <a:pt x="2193" y="317269"/>
                  </a:lnTo>
                  <a:lnTo>
                    <a:pt x="2393" y="321742"/>
                  </a:lnTo>
                  <a:lnTo>
                    <a:pt x="2594" y="326216"/>
                  </a:lnTo>
                  <a:lnTo>
                    <a:pt x="2816" y="330712"/>
                  </a:lnTo>
                  <a:lnTo>
                    <a:pt x="3039" y="335218"/>
                  </a:lnTo>
                  <a:lnTo>
                    <a:pt x="3273" y="339736"/>
                  </a:lnTo>
                  <a:lnTo>
                    <a:pt x="3517" y="344276"/>
                  </a:lnTo>
                  <a:lnTo>
                    <a:pt x="3773" y="348817"/>
                  </a:lnTo>
                  <a:lnTo>
                    <a:pt x="4051" y="353379"/>
                  </a:lnTo>
                  <a:lnTo>
                    <a:pt x="4319" y="357942"/>
                  </a:lnTo>
                  <a:lnTo>
                    <a:pt x="4608" y="362515"/>
                  </a:lnTo>
                  <a:lnTo>
                    <a:pt x="4908" y="367111"/>
                  </a:lnTo>
                  <a:lnTo>
                    <a:pt x="5220" y="371707"/>
                  </a:lnTo>
                  <a:lnTo>
                    <a:pt x="5587" y="376937"/>
                  </a:lnTo>
                  <a:lnTo>
                    <a:pt x="5965" y="382178"/>
                  </a:lnTo>
                  <a:lnTo>
                    <a:pt x="6355" y="387442"/>
                  </a:lnTo>
                  <a:lnTo>
                    <a:pt x="6767" y="392705"/>
                  </a:lnTo>
                  <a:lnTo>
                    <a:pt x="7212" y="398191"/>
                  </a:lnTo>
                  <a:lnTo>
                    <a:pt x="7668" y="403677"/>
                  </a:lnTo>
                  <a:lnTo>
                    <a:pt x="8135" y="409175"/>
                  </a:lnTo>
                  <a:lnTo>
                    <a:pt x="8636" y="414683"/>
                  </a:lnTo>
                  <a:lnTo>
                    <a:pt x="13877" y="414894"/>
                  </a:lnTo>
                  <a:lnTo>
                    <a:pt x="20198" y="415139"/>
                  </a:lnTo>
                  <a:lnTo>
                    <a:pt x="28778" y="415451"/>
                  </a:lnTo>
                  <a:lnTo>
                    <a:pt x="39472" y="415818"/>
                  </a:lnTo>
                  <a:lnTo>
                    <a:pt x="45559" y="416018"/>
                  </a:lnTo>
                  <a:lnTo>
                    <a:pt x="52124" y="416230"/>
                  </a:lnTo>
                  <a:lnTo>
                    <a:pt x="59135" y="416441"/>
                  </a:lnTo>
                  <a:lnTo>
                    <a:pt x="66568" y="416664"/>
                  </a:lnTo>
                  <a:lnTo>
                    <a:pt x="74424" y="416886"/>
                  </a:lnTo>
                  <a:lnTo>
                    <a:pt x="82659" y="417120"/>
                  </a:lnTo>
                  <a:lnTo>
                    <a:pt x="91283" y="417342"/>
                  </a:lnTo>
                  <a:lnTo>
                    <a:pt x="100252" y="417565"/>
                  </a:lnTo>
                  <a:lnTo>
                    <a:pt x="109555" y="417788"/>
                  </a:lnTo>
                  <a:lnTo>
                    <a:pt x="119181" y="418010"/>
                  </a:lnTo>
                  <a:lnTo>
                    <a:pt x="129096" y="418222"/>
                  </a:lnTo>
                  <a:lnTo>
                    <a:pt x="139289" y="418422"/>
                  </a:lnTo>
                  <a:lnTo>
                    <a:pt x="149749" y="418611"/>
                  </a:lnTo>
                  <a:lnTo>
                    <a:pt x="160432" y="418789"/>
                  </a:lnTo>
                  <a:lnTo>
                    <a:pt x="171349" y="418956"/>
                  </a:lnTo>
                  <a:lnTo>
                    <a:pt x="182466" y="419101"/>
                  </a:lnTo>
                  <a:lnTo>
                    <a:pt x="193749" y="419234"/>
                  </a:lnTo>
                  <a:lnTo>
                    <a:pt x="205211" y="419334"/>
                  </a:lnTo>
                  <a:lnTo>
                    <a:pt x="216806" y="419423"/>
                  </a:lnTo>
                  <a:lnTo>
                    <a:pt x="228524" y="419490"/>
                  </a:lnTo>
                  <a:lnTo>
                    <a:pt x="240342" y="419535"/>
                  </a:lnTo>
                  <a:lnTo>
                    <a:pt x="246295" y="419546"/>
                  </a:lnTo>
                  <a:lnTo>
                    <a:pt x="258224" y="419546"/>
                  </a:lnTo>
                  <a:lnTo>
                    <a:pt x="264167" y="419535"/>
                  </a:lnTo>
                  <a:lnTo>
                    <a:pt x="275985" y="419490"/>
                  </a:lnTo>
                  <a:lnTo>
                    <a:pt x="287713" y="419423"/>
                  </a:lnTo>
                  <a:lnTo>
                    <a:pt x="299309" y="419334"/>
                  </a:lnTo>
                  <a:lnTo>
                    <a:pt x="310759" y="419234"/>
                  </a:lnTo>
                  <a:lnTo>
                    <a:pt x="322054" y="419101"/>
                  </a:lnTo>
                  <a:lnTo>
                    <a:pt x="333160" y="418956"/>
                  </a:lnTo>
                  <a:lnTo>
                    <a:pt x="344076" y="418789"/>
                  </a:lnTo>
                  <a:lnTo>
                    <a:pt x="354770" y="418611"/>
                  </a:lnTo>
                  <a:lnTo>
                    <a:pt x="365219" y="418422"/>
                  </a:lnTo>
                  <a:lnTo>
                    <a:pt x="375413" y="418222"/>
                  </a:lnTo>
                  <a:lnTo>
                    <a:pt x="385339" y="418010"/>
                  </a:lnTo>
                  <a:lnTo>
                    <a:pt x="394953" y="417788"/>
                  </a:lnTo>
                  <a:lnTo>
                    <a:pt x="404256" y="417565"/>
                  </a:lnTo>
                  <a:lnTo>
                    <a:pt x="413236" y="417342"/>
                  </a:lnTo>
                  <a:lnTo>
                    <a:pt x="421850" y="417120"/>
                  </a:lnTo>
                  <a:lnTo>
                    <a:pt x="430095" y="416886"/>
                  </a:lnTo>
                  <a:lnTo>
                    <a:pt x="437940" y="416664"/>
                  </a:lnTo>
                  <a:lnTo>
                    <a:pt x="445385" y="416441"/>
                  </a:lnTo>
                  <a:lnTo>
                    <a:pt x="452396" y="416230"/>
                  </a:lnTo>
                  <a:lnTo>
                    <a:pt x="458950" y="416018"/>
                  </a:lnTo>
                  <a:lnTo>
                    <a:pt x="465037" y="415818"/>
                  </a:lnTo>
                  <a:lnTo>
                    <a:pt x="475731" y="415451"/>
                  </a:lnTo>
                  <a:lnTo>
                    <a:pt x="484311" y="415139"/>
                  </a:lnTo>
                  <a:lnTo>
                    <a:pt x="490642" y="414894"/>
                  </a:lnTo>
                  <a:lnTo>
                    <a:pt x="495884" y="414683"/>
                  </a:lnTo>
                  <a:lnTo>
                    <a:pt x="496362" y="409275"/>
                  </a:lnTo>
                  <a:lnTo>
                    <a:pt x="496829" y="403878"/>
                  </a:lnTo>
                  <a:lnTo>
                    <a:pt x="497286" y="398492"/>
                  </a:lnTo>
                  <a:lnTo>
                    <a:pt x="497720" y="393117"/>
                  </a:lnTo>
                  <a:lnTo>
                    <a:pt x="498131" y="387742"/>
                  </a:lnTo>
                  <a:lnTo>
                    <a:pt x="498543" y="382390"/>
                  </a:lnTo>
                  <a:lnTo>
                    <a:pt x="498922" y="377037"/>
                  </a:lnTo>
                  <a:lnTo>
                    <a:pt x="499300" y="371707"/>
                  </a:lnTo>
                  <a:lnTo>
                    <a:pt x="499611" y="367111"/>
                  </a:lnTo>
                  <a:lnTo>
                    <a:pt x="499901" y="362515"/>
                  </a:lnTo>
                  <a:lnTo>
                    <a:pt x="500190" y="357942"/>
                  </a:lnTo>
                  <a:lnTo>
                    <a:pt x="500468" y="353379"/>
                  </a:lnTo>
                  <a:lnTo>
                    <a:pt x="500735" y="348817"/>
                  </a:lnTo>
                  <a:lnTo>
                    <a:pt x="500991" y="344276"/>
                  </a:lnTo>
                  <a:lnTo>
                    <a:pt x="501247" y="339736"/>
                  </a:lnTo>
                  <a:lnTo>
                    <a:pt x="501481" y="335218"/>
                  </a:lnTo>
                  <a:lnTo>
                    <a:pt x="501704" y="330712"/>
                  </a:lnTo>
                  <a:lnTo>
                    <a:pt x="501926" y="326216"/>
                  </a:lnTo>
                  <a:lnTo>
                    <a:pt x="502126" y="321742"/>
                  </a:lnTo>
                  <a:lnTo>
                    <a:pt x="502327" y="317269"/>
                  </a:lnTo>
                  <a:lnTo>
                    <a:pt x="502516" y="312818"/>
                  </a:lnTo>
                  <a:lnTo>
                    <a:pt x="502694" y="308378"/>
                  </a:lnTo>
                  <a:lnTo>
                    <a:pt x="502861" y="303960"/>
                  </a:lnTo>
                  <a:lnTo>
                    <a:pt x="503017" y="299553"/>
                  </a:lnTo>
                  <a:lnTo>
                    <a:pt x="503172" y="295158"/>
                  </a:lnTo>
                  <a:lnTo>
                    <a:pt x="503306" y="290785"/>
                  </a:lnTo>
                  <a:lnTo>
                    <a:pt x="503439" y="286434"/>
                  </a:lnTo>
                  <a:lnTo>
                    <a:pt x="503573" y="282094"/>
                  </a:lnTo>
                  <a:lnTo>
                    <a:pt x="503684" y="277776"/>
                  </a:lnTo>
                  <a:lnTo>
                    <a:pt x="503796" y="273469"/>
                  </a:lnTo>
                  <a:lnTo>
                    <a:pt x="503896" y="269185"/>
                  </a:lnTo>
                  <a:lnTo>
                    <a:pt x="503985" y="264923"/>
                  </a:lnTo>
                  <a:lnTo>
                    <a:pt x="504074" y="260672"/>
                  </a:lnTo>
                  <a:lnTo>
                    <a:pt x="504141" y="256444"/>
                  </a:lnTo>
                  <a:lnTo>
                    <a:pt x="504218" y="252237"/>
                  </a:lnTo>
                  <a:lnTo>
                    <a:pt x="504274" y="248053"/>
                  </a:lnTo>
                  <a:lnTo>
                    <a:pt x="504330" y="243891"/>
                  </a:lnTo>
                  <a:lnTo>
                    <a:pt x="504374" y="239741"/>
                  </a:lnTo>
                  <a:lnTo>
                    <a:pt x="504419" y="235623"/>
                  </a:lnTo>
                  <a:lnTo>
                    <a:pt x="504452" y="231528"/>
                  </a:lnTo>
                  <a:lnTo>
                    <a:pt x="504497" y="223394"/>
                  </a:lnTo>
                  <a:lnTo>
                    <a:pt x="504508" y="215359"/>
                  </a:lnTo>
                  <a:lnTo>
                    <a:pt x="504508" y="207425"/>
                  </a:lnTo>
                  <a:lnTo>
                    <a:pt x="504474" y="199591"/>
                  </a:lnTo>
                  <a:lnTo>
                    <a:pt x="504419" y="191857"/>
                  </a:lnTo>
                  <a:lnTo>
                    <a:pt x="504352" y="184235"/>
                  </a:lnTo>
                  <a:lnTo>
                    <a:pt x="504252" y="176723"/>
                  </a:lnTo>
                  <a:lnTo>
                    <a:pt x="504141" y="169323"/>
                  </a:lnTo>
                  <a:lnTo>
                    <a:pt x="504007" y="162034"/>
                  </a:lnTo>
                  <a:lnTo>
                    <a:pt x="503851" y="154879"/>
                  </a:lnTo>
                  <a:lnTo>
                    <a:pt x="503684" y="147835"/>
                  </a:lnTo>
                  <a:lnTo>
                    <a:pt x="503506" y="140925"/>
                  </a:lnTo>
                  <a:lnTo>
                    <a:pt x="503306" y="134148"/>
                  </a:lnTo>
                  <a:lnTo>
                    <a:pt x="503095" y="127504"/>
                  </a:lnTo>
                  <a:lnTo>
                    <a:pt x="502872" y="120995"/>
                  </a:lnTo>
                  <a:lnTo>
                    <a:pt x="502638" y="114629"/>
                  </a:lnTo>
                  <a:lnTo>
                    <a:pt x="502393" y="108409"/>
                  </a:lnTo>
                  <a:lnTo>
                    <a:pt x="502149" y="102333"/>
                  </a:lnTo>
                  <a:lnTo>
                    <a:pt x="501893" y="96402"/>
                  </a:lnTo>
                  <a:lnTo>
                    <a:pt x="501626" y="90627"/>
                  </a:lnTo>
                  <a:lnTo>
                    <a:pt x="501347" y="85018"/>
                  </a:lnTo>
                  <a:lnTo>
                    <a:pt x="501080" y="79565"/>
                  </a:lnTo>
                  <a:lnTo>
                    <a:pt x="500791" y="74268"/>
                  </a:lnTo>
                  <a:lnTo>
                    <a:pt x="500513" y="69150"/>
                  </a:lnTo>
                  <a:lnTo>
                    <a:pt x="500235" y="64187"/>
                  </a:lnTo>
                  <a:lnTo>
                    <a:pt x="499945" y="59413"/>
                  </a:lnTo>
                  <a:lnTo>
                    <a:pt x="499667" y="54806"/>
                  </a:lnTo>
                  <a:lnTo>
                    <a:pt x="499389" y="50388"/>
                  </a:lnTo>
                  <a:lnTo>
                    <a:pt x="499111" y="46148"/>
                  </a:lnTo>
                  <a:lnTo>
                    <a:pt x="498833" y="42086"/>
                  </a:lnTo>
                  <a:lnTo>
                    <a:pt x="498565" y="38225"/>
                  </a:lnTo>
                  <a:lnTo>
                    <a:pt x="498309" y="34564"/>
                  </a:lnTo>
                  <a:lnTo>
                    <a:pt x="497809" y="27809"/>
                  </a:lnTo>
                  <a:lnTo>
                    <a:pt x="497352" y="21878"/>
                  </a:lnTo>
                  <a:lnTo>
                    <a:pt x="496941" y="16793"/>
                  </a:lnTo>
                  <a:lnTo>
                    <a:pt x="496585" y="12564"/>
                  </a:lnTo>
                  <a:lnTo>
                    <a:pt x="496284" y="9237"/>
                  </a:lnTo>
                  <a:lnTo>
                    <a:pt x="496062" y="6822"/>
                  </a:lnTo>
                  <a:lnTo>
                    <a:pt x="495884" y="4864"/>
                  </a:lnTo>
                  <a:lnTo>
                    <a:pt x="493903" y="4775"/>
                  </a:lnTo>
                  <a:lnTo>
                    <a:pt x="488161" y="4552"/>
                  </a:lnTo>
                  <a:lnTo>
                    <a:pt x="478936" y="4207"/>
                  </a:lnTo>
                  <a:lnTo>
                    <a:pt x="473094" y="4007"/>
                  </a:lnTo>
                  <a:lnTo>
                    <a:pt x="466495" y="3784"/>
                  </a:lnTo>
                  <a:lnTo>
                    <a:pt x="458071" y="3506"/>
                  </a:lnTo>
                  <a:lnTo>
                    <a:pt x="448735" y="3206"/>
                  </a:lnTo>
                  <a:lnTo>
                    <a:pt x="438553" y="2894"/>
                  </a:lnTo>
                  <a:lnTo>
                    <a:pt x="427569" y="2582"/>
                  </a:lnTo>
                  <a:lnTo>
                    <a:pt x="415840" y="2271"/>
                  </a:lnTo>
                  <a:lnTo>
                    <a:pt x="403411" y="1948"/>
                  </a:lnTo>
                  <a:lnTo>
                    <a:pt x="390346" y="1648"/>
                  </a:lnTo>
                  <a:lnTo>
                    <a:pt x="383581" y="1492"/>
                  </a:lnTo>
                  <a:lnTo>
                    <a:pt x="376681" y="1347"/>
                  </a:lnTo>
                  <a:lnTo>
                    <a:pt x="369648" y="1214"/>
                  </a:lnTo>
                  <a:lnTo>
                    <a:pt x="362482" y="1069"/>
                  </a:lnTo>
                  <a:lnTo>
                    <a:pt x="355193" y="935"/>
                  </a:lnTo>
                  <a:lnTo>
                    <a:pt x="347782" y="813"/>
                  </a:lnTo>
                  <a:lnTo>
                    <a:pt x="340271" y="691"/>
                  </a:lnTo>
                  <a:lnTo>
                    <a:pt x="332659" y="579"/>
                  </a:lnTo>
                  <a:lnTo>
                    <a:pt x="324936" y="479"/>
                  </a:lnTo>
                  <a:lnTo>
                    <a:pt x="317136" y="390"/>
                  </a:lnTo>
                  <a:lnTo>
                    <a:pt x="309257" y="301"/>
                  </a:lnTo>
                  <a:lnTo>
                    <a:pt x="301290" y="223"/>
                  </a:lnTo>
                  <a:lnTo>
                    <a:pt x="293255" y="156"/>
                  </a:lnTo>
                  <a:lnTo>
                    <a:pt x="285154" y="101"/>
                  </a:lnTo>
                  <a:lnTo>
                    <a:pt x="276997" y="56"/>
                  </a:lnTo>
                  <a:lnTo>
                    <a:pt x="268796" y="23"/>
                  </a:lnTo>
                  <a:lnTo>
                    <a:pt x="2605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7048;p67">
              <a:extLst>
                <a:ext uri="{FF2B5EF4-FFF2-40B4-BE49-F238E27FC236}">
                  <a16:creationId xmlns:a16="http://schemas.microsoft.com/office/drawing/2014/main" id="{017267E6-F33B-AC4C-AC88-92D332562711}"/>
                </a:ext>
              </a:extLst>
            </p:cNvPr>
            <p:cNvSpPr/>
            <p:nvPr/>
          </p:nvSpPr>
          <p:spPr>
            <a:xfrm>
              <a:off x="7537815" y="3344453"/>
              <a:ext cx="454057" cy="377591"/>
            </a:xfrm>
            <a:custGeom>
              <a:avLst/>
              <a:gdLst/>
              <a:ahLst/>
              <a:cxnLst/>
              <a:rect l="l" t="t" r="r" b="b"/>
              <a:pathLst>
                <a:path w="504508" h="419546" fill="none" extrusionOk="0">
                  <a:moveTo>
                    <a:pt x="499300" y="371707"/>
                  </a:moveTo>
                  <a:lnTo>
                    <a:pt x="499300" y="371707"/>
                  </a:lnTo>
                  <a:lnTo>
                    <a:pt x="498922" y="377037"/>
                  </a:lnTo>
                  <a:lnTo>
                    <a:pt x="498543" y="382390"/>
                  </a:lnTo>
                  <a:lnTo>
                    <a:pt x="498131" y="387742"/>
                  </a:lnTo>
                  <a:lnTo>
                    <a:pt x="497720" y="393117"/>
                  </a:lnTo>
                  <a:lnTo>
                    <a:pt x="497286" y="398492"/>
                  </a:lnTo>
                  <a:lnTo>
                    <a:pt x="496829" y="403878"/>
                  </a:lnTo>
                  <a:lnTo>
                    <a:pt x="496362" y="409275"/>
                  </a:lnTo>
                  <a:lnTo>
                    <a:pt x="495884" y="414683"/>
                  </a:lnTo>
                  <a:lnTo>
                    <a:pt x="495884" y="414683"/>
                  </a:lnTo>
                  <a:lnTo>
                    <a:pt x="490642" y="414894"/>
                  </a:lnTo>
                  <a:lnTo>
                    <a:pt x="484311" y="415139"/>
                  </a:lnTo>
                  <a:lnTo>
                    <a:pt x="475731" y="415451"/>
                  </a:lnTo>
                  <a:lnTo>
                    <a:pt x="465037" y="415818"/>
                  </a:lnTo>
                  <a:lnTo>
                    <a:pt x="458950" y="416018"/>
                  </a:lnTo>
                  <a:lnTo>
                    <a:pt x="452396" y="416230"/>
                  </a:lnTo>
                  <a:lnTo>
                    <a:pt x="445385" y="416441"/>
                  </a:lnTo>
                  <a:lnTo>
                    <a:pt x="437940" y="416664"/>
                  </a:lnTo>
                  <a:lnTo>
                    <a:pt x="430095" y="416886"/>
                  </a:lnTo>
                  <a:lnTo>
                    <a:pt x="421850" y="417120"/>
                  </a:lnTo>
                  <a:lnTo>
                    <a:pt x="413236" y="417342"/>
                  </a:lnTo>
                  <a:lnTo>
                    <a:pt x="404256" y="417565"/>
                  </a:lnTo>
                  <a:lnTo>
                    <a:pt x="394953" y="417788"/>
                  </a:lnTo>
                  <a:lnTo>
                    <a:pt x="385339" y="418010"/>
                  </a:lnTo>
                  <a:lnTo>
                    <a:pt x="375413" y="418222"/>
                  </a:lnTo>
                  <a:lnTo>
                    <a:pt x="365219" y="418422"/>
                  </a:lnTo>
                  <a:lnTo>
                    <a:pt x="354770" y="418611"/>
                  </a:lnTo>
                  <a:lnTo>
                    <a:pt x="344076" y="418789"/>
                  </a:lnTo>
                  <a:lnTo>
                    <a:pt x="333160" y="418956"/>
                  </a:lnTo>
                  <a:lnTo>
                    <a:pt x="322054" y="419101"/>
                  </a:lnTo>
                  <a:lnTo>
                    <a:pt x="310759" y="419234"/>
                  </a:lnTo>
                  <a:lnTo>
                    <a:pt x="299309" y="419334"/>
                  </a:lnTo>
                  <a:lnTo>
                    <a:pt x="287713" y="419423"/>
                  </a:lnTo>
                  <a:lnTo>
                    <a:pt x="275985" y="419490"/>
                  </a:lnTo>
                  <a:lnTo>
                    <a:pt x="264167" y="419535"/>
                  </a:lnTo>
                  <a:lnTo>
                    <a:pt x="258224" y="419546"/>
                  </a:lnTo>
                  <a:lnTo>
                    <a:pt x="252260" y="419546"/>
                  </a:lnTo>
                  <a:lnTo>
                    <a:pt x="252260" y="419546"/>
                  </a:lnTo>
                  <a:lnTo>
                    <a:pt x="246295" y="419546"/>
                  </a:lnTo>
                  <a:lnTo>
                    <a:pt x="240342" y="419535"/>
                  </a:lnTo>
                  <a:lnTo>
                    <a:pt x="228524" y="419490"/>
                  </a:lnTo>
                  <a:lnTo>
                    <a:pt x="216806" y="419423"/>
                  </a:lnTo>
                  <a:lnTo>
                    <a:pt x="205211" y="419334"/>
                  </a:lnTo>
                  <a:lnTo>
                    <a:pt x="193749" y="419234"/>
                  </a:lnTo>
                  <a:lnTo>
                    <a:pt x="182466" y="419101"/>
                  </a:lnTo>
                  <a:lnTo>
                    <a:pt x="171349" y="418956"/>
                  </a:lnTo>
                  <a:lnTo>
                    <a:pt x="160432" y="418789"/>
                  </a:lnTo>
                  <a:lnTo>
                    <a:pt x="149749" y="418611"/>
                  </a:lnTo>
                  <a:lnTo>
                    <a:pt x="139289" y="418422"/>
                  </a:lnTo>
                  <a:lnTo>
                    <a:pt x="129096" y="418222"/>
                  </a:lnTo>
                  <a:lnTo>
                    <a:pt x="119181" y="418010"/>
                  </a:lnTo>
                  <a:lnTo>
                    <a:pt x="109555" y="417788"/>
                  </a:lnTo>
                  <a:lnTo>
                    <a:pt x="100252" y="417565"/>
                  </a:lnTo>
                  <a:lnTo>
                    <a:pt x="91283" y="417342"/>
                  </a:lnTo>
                  <a:lnTo>
                    <a:pt x="82659" y="417120"/>
                  </a:lnTo>
                  <a:lnTo>
                    <a:pt x="74424" y="416886"/>
                  </a:lnTo>
                  <a:lnTo>
                    <a:pt x="66568" y="416664"/>
                  </a:lnTo>
                  <a:lnTo>
                    <a:pt x="59135" y="416441"/>
                  </a:lnTo>
                  <a:lnTo>
                    <a:pt x="52124" y="416230"/>
                  </a:lnTo>
                  <a:lnTo>
                    <a:pt x="45559" y="416018"/>
                  </a:lnTo>
                  <a:lnTo>
                    <a:pt x="39472" y="415818"/>
                  </a:lnTo>
                  <a:lnTo>
                    <a:pt x="28778" y="415451"/>
                  </a:lnTo>
                  <a:lnTo>
                    <a:pt x="20198" y="415139"/>
                  </a:lnTo>
                  <a:lnTo>
                    <a:pt x="13877" y="414894"/>
                  </a:lnTo>
                  <a:lnTo>
                    <a:pt x="8636" y="414683"/>
                  </a:lnTo>
                  <a:lnTo>
                    <a:pt x="8636" y="414683"/>
                  </a:lnTo>
                  <a:lnTo>
                    <a:pt x="8135" y="409175"/>
                  </a:lnTo>
                  <a:lnTo>
                    <a:pt x="7668" y="403677"/>
                  </a:lnTo>
                  <a:lnTo>
                    <a:pt x="7212" y="398191"/>
                  </a:lnTo>
                  <a:lnTo>
                    <a:pt x="6767" y="392705"/>
                  </a:lnTo>
                  <a:lnTo>
                    <a:pt x="6767" y="392705"/>
                  </a:lnTo>
                  <a:lnTo>
                    <a:pt x="6355" y="387442"/>
                  </a:lnTo>
                  <a:lnTo>
                    <a:pt x="5965" y="382178"/>
                  </a:lnTo>
                  <a:lnTo>
                    <a:pt x="5587" y="376937"/>
                  </a:lnTo>
                  <a:lnTo>
                    <a:pt x="5220" y="371707"/>
                  </a:lnTo>
                  <a:lnTo>
                    <a:pt x="5220" y="371707"/>
                  </a:lnTo>
                  <a:lnTo>
                    <a:pt x="4908" y="367111"/>
                  </a:lnTo>
                  <a:lnTo>
                    <a:pt x="4608" y="362515"/>
                  </a:lnTo>
                  <a:lnTo>
                    <a:pt x="4319" y="357942"/>
                  </a:lnTo>
                  <a:lnTo>
                    <a:pt x="4051" y="353379"/>
                  </a:lnTo>
                  <a:lnTo>
                    <a:pt x="3773" y="348817"/>
                  </a:lnTo>
                  <a:lnTo>
                    <a:pt x="3517" y="344276"/>
                  </a:lnTo>
                  <a:lnTo>
                    <a:pt x="3273" y="339736"/>
                  </a:lnTo>
                  <a:lnTo>
                    <a:pt x="3039" y="335218"/>
                  </a:lnTo>
                  <a:lnTo>
                    <a:pt x="2816" y="330712"/>
                  </a:lnTo>
                  <a:lnTo>
                    <a:pt x="2594" y="326216"/>
                  </a:lnTo>
                  <a:lnTo>
                    <a:pt x="2393" y="321742"/>
                  </a:lnTo>
                  <a:lnTo>
                    <a:pt x="2193" y="317269"/>
                  </a:lnTo>
                  <a:lnTo>
                    <a:pt x="2004" y="312818"/>
                  </a:lnTo>
                  <a:lnTo>
                    <a:pt x="1826" y="308378"/>
                  </a:lnTo>
                  <a:lnTo>
                    <a:pt x="1659" y="303960"/>
                  </a:lnTo>
                  <a:lnTo>
                    <a:pt x="1503" y="299553"/>
                  </a:lnTo>
                  <a:lnTo>
                    <a:pt x="1347" y="295158"/>
                  </a:lnTo>
                  <a:lnTo>
                    <a:pt x="1203" y="290785"/>
                  </a:lnTo>
                  <a:lnTo>
                    <a:pt x="1069" y="286434"/>
                  </a:lnTo>
                  <a:lnTo>
                    <a:pt x="947" y="282094"/>
                  </a:lnTo>
                  <a:lnTo>
                    <a:pt x="835" y="277776"/>
                  </a:lnTo>
                  <a:lnTo>
                    <a:pt x="724" y="273469"/>
                  </a:lnTo>
                  <a:lnTo>
                    <a:pt x="624" y="269185"/>
                  </a:lnTo>
                  <a:lnTo>
                    <a:pt x="535" y="264923"/>
                  </a:lnTo>
                  <a:lnTo>
                    <a:pt x="446" y="260672"/>
                  </a:lnTo>
                  <a:lnTo>
                    <a:pt x="368" y="256444"/>
                  </a:lnTo>
                  <a:lnTo>
                    <a:pt x="301" y="252237"/>
                  </a:lnTo>
                  <a:lnTo>
                    <a:pt x="246" y="248053"/>
                  </a:lnTo>
                  <a:lnTo>
                    <a:pt x="190" y="243891"/>
                  </a:lnTo>
                  <a:lnTo>
                    <a:pt x="146" y="239741"/>
                  </a:lnTo>
                  <a:lnTo>
                    <a:pt x="101" y="235623"/>
                  </a:lnTo>
                  <a:lnTo>
                    <a:pt x="68" y="231528"/>
                  </a:lnTo>
                  <a:lnTo>
                    <a:pt x="23" y="223394"/>
                  </a:lnTo>
                  <a:lnTo>
                    <a:pt x="1" y="215359"/>
                  </a:lnTo>
                  <a:lnTo>
                    <a:pt x="12" y="207425"/>
                  </a:lnTo>
                  <a:lnTo>
                    <a:pt x="45" y="199591"/>
                  </a:lnTo>
                  <a:lnTo>
                    <a:pt x="90" y="191857"/>
                  </a:lnTo>
                  <a:lnTo>
                    <a:pt x="168" y="184235"/>
                  </a:lnTo>
                  <a:lnTo>
                    <a:pt x="268" y="176723"/>
                  </a:lnTo>
                  <a:lnTo>
                    <a:pt x="379" y="169323"/>
                  </a:lnTo>
                  <a:lnTo>
                    <a:pt x="513" y="162034"/>
                  </a:lnTo>
                  <a:lnTo>
                    <a:pt x="657" y="154879"/>
                  </a:lnTo>
                  <a:lnTo>
                    <a:pt x="824" y="147835"/>
                  </a:lnTo>
                  <a:lnTo>
                    <a:pt x="1014" y="140925"/>
                  </a:lnTo>
                  <a:lnTo>
                    <a:pt x="1214" y="134148"/>
                  </a:lnTo>
                  <a:lnTo>
                    <a:pt x="1414" y="127504"/>
                  </a:lnTo>
                  <a:lnTo>
                    <a:pt x="1637" y="120995"/>
                  </a:lnTo>
                  <a:lnTo>
                    <a:pt x="1870" y="114629"/>
                  </a:lnTo>
                  <a:lnTo>
                    <a:pt x="2115" y="108409"/>
                  </a:lnTo>
                  <a:lnTo>
                    <a:pt x="2371" y="102333"/>
                  </a:lnTo>
                  <a:lnTo>
                    <a:pt x="2627" y="96402"/>
                  </a:lnTo>
                  <a:lnTo>
                    <a:pt x="2894" y="90627"/>
                  </a:lnTo>
                  <a:lnTo>
                    <a:pt x="3161" y="85018"/>
                  </a:lnTo>
                  <a:lnTo>
                    <a:pt x="3439" y="79565"/>
                  </a:lnTo>
                  <a:lnTo>
                    <a:pt x="3718" y="74268"/>
                  </a:lnTo>
                  <a:lnTo>
                    <a:pt x="3996" y="69150"/>
                  </a:lnTo>
                  <a:lnTo>
                    <a:pt x="4285" y="64187"/>
                  </a:lnTo>
                  <a:lnTo>
                    <a:pt x="4563" y="59413"/>
                  </a:lnTo>
                  <a:lnTo>
                    <a:pt x="4842" y="54806"/>
                  </a:lnTo>
                  <a:lnTo>
                    <a:pt x="5131" y="50388"/>
                  </a:lnTo>
                  <a:lnTo>
                    <a:pt x="5398" y="46148"/>
                  </a:lnTo>
                  <a:lnTo>
                    <a:pt x="5676" y="42086"/>
                  </a:lnTo>
                  <a:lnTo>
                    <a:pt x="5943" y="38225"/>
                  </a:lnTo>
                  <a:lnTo>
                    <a:pt x="6199" y="34564"/>
                  </a:lnTo>
                  <a:lnTo>
                    <a:pt x="6700" y="27809"/>
                  </a:lnTo>
                  <a:lnTo>
                    <a:pt x="7167" y="21878"/>
                  </a:lnTo>
                  <a:lnTo>
                    <a:pt x="7579" y="16793"/>
                  </a:lnTo>
                  <a:lnTo>
                    <a:pt x="7935" y="12564"/>
                  </a:lnTo>
                  <a:lnTo>
                    <a:pt x="8224" y="9237"/>
                  </a:lnTo>
                  <a:lnTo>
                    <a:pt x="8447" y="6822"/>
                  </a:lnTo>
                  <a:lnTo>
                    <a:pt x="8636" y="4864"/>
                  </a:lnTo>
                  <a:lnTo>
                    <a:pt x="8636" y="4864"/>
                  </a:lnTo>
                  <a:lnTo>
                    <a:pt x="13877" y="4652"/>
                  </a:lnTo>
                  <a:lnTo>
                    <a:pt x="20198" y="4407"/>
                  </a:lnTo>
                  <a:lnTo>
                    <a:pt x="28778" y="4096"/>
                  </a:lnTo>
                  <a:lnTo>
                    <a:pt x="39472" y="3729"/>
                  </a:lnTo>
                  <a:lnTo>
                    <a:pt x="45559" y="3528"/>
                  </a:lnTo>
                  <a:lnTo>
                    <a:pt x="52124" y="3317"/>
                  </a:lnTo>
                  <a:lnTo>
                    <a:pt x="59135" y="3105"/>
                  </a:lnTo>
                  <a:lnTo>
                    <a:pt x="66568" y="2883"/>
                  </a:lnTo>
                  <a:lnTo>
                    <a:pt x="74424" y="2660"/>
                  </a:lnTo>
                  <a:lnTo>
                    <a:pt x="82659" y="2427"/>
                  </a:lnTo>
                  <a:lnTo>
                    <a:pt x="91283" y="2204"/>
                  </a:lnTo>
                  <a:lnTo>
                    <a:pt x="100252" y="1970"/>
                  </a:lnTo>
                  <a:lnTo>
                    <a:pt x="109555" y="1748"/>
                  </a:lnTo>
                  <a:lnTo>
                    <a:pt x="119181" y="1536"/>
                  </a:lnTo>
                  <a:lnTo>
                    <a:pt x="129096" y="1325"/>
                  </a:lnTo>
                  <a:lnTo>
                    <a:pt x="139289" y="1125"/>
                  </a:lnTo>
                  <a:lnTo>
                    <a:pt x="149749" y="935"/>
                  </a:lnTo>
                  <a:lnTo>
                    <a:pt x="160432" y="757"/>
                  </a:lnTo>
                  <a:lnTo>
                    <a:pt x="171349" y="590"/>
                  </a:lnTo>
                  <a:lnTo>
                    <a:pt x="182466" y="446"/>
                  </a:lnTo>
                  <a:lnTo>
                    <a:pt x="193749" y="312"/>
                  </a:lnTo>
                  <a:lnTo>
                    <a:pt x="205211" y="201"/>
                  </a:lnTo>
                  <a:lnTo>
                    <a:pt x="216806" y="112"/>
                  </a:lnTo>
                  <a:lnTo>
                    <a:pt x="228524" y="45"/>
                  </a:lnTo>
                  <a:lnTo>
                    <a:pt x="240342" y="12"/>
                  </a:lnTo>
                  <a:lnTo>
                    <a:pt x="246295" y="1"/>
                  </a:lnTo>
                  <a:lnTo>
                    <a:pt x="252260" y="1"/>
                  </a:lnTo>
                  <a:lnTo>
                    <a:pt x="252260" y="1"/>
                  </a:lnTo>
                  <a:lnTo>
                    <a:pt x="260550" y="1"/>
                  </a:lnTo>
                  <a:lnTo>
                    <a:pt x="268796" y="23"/>
                  </a:lnTo>
                  <a:lnTo>
                    <a:pt x="276997" y="56"/>
                  </a:lnTo>
                  <a:lnTo>
                    <a:pt x="285154" y="101"/>
                  </a:lnTo>
                  <a:lnTo>
                    <a:pt x="293255" y="156"/>
                  </a:lnTo>
                  <a:lnTo>
                    <a:pt x="301290" y="223"/>
                  </a:lnTo>
                  <a:lnTo>
                    <a:pt x="309257" y="301"/>
                  </a:lnTo>
                  <a:lnTo>
                    <a:pt x="317136" y="390"/>
                  </a:lnTo>
                  <a:lnTo>
                    <a:pt x="324936" y="479"/>
                  </a:lnTo>
                  <a:lnTo>
                    <a:pt x="332659" y="579"/>
                  </a:lnTo>
                  <a:lnTo>
                    <a:pt x="340271" y="691"/>
                  </a:lnTo>
                  <a:lnTo>
                    <a:pt x="347782" y="813"/>
                  </a:lnTo>
                  <a:lnTo>
                    <a:pt x="355193" y="935"/>
                  </a:lnTo>
                  <a:lnTo>
                    <a:pt x="362482" y="1069"/>
                  </a:lnTo>
                  <a:lnTo>
                    <a:pt x="369648" y="1214"/>
                  </a:lnTo>
                  <a:lnTo>
                    <a:pt x="376681" y="1347"/>
                  </a:lnTo>
                  <a:lnTo>
                    <a:pt x="383581" y="1492"/>
                  </a:lnTo>
                  <a:lnTo>
                    <a:pt x="390346" y="1648"/>
                  </a:lnTo>
                  <a:lnTo>
                    <a:pt x="403411" y="1948"/>
                  </a:lnTo>
                  <a:lnTo>
                    <a:pt x="415840" y="2271"/>
                  </a:lnTo>
                  <a:lnTo>
                    <a:pt x="427569" y="2582"/>
                  </a:lnTo>
                  <a:lnTo>
                    <a:pt x="438553" y="2894"/>
                  </a:lnTo>
                  <a:lnTo>
                    <a:pt x="448735" y="3206"/>
                  </a:lnTo>
                  <a:lnTo>
                    <a:pt x="458071" y="3506"/>
                  </a:lnTo>
                  <a:lnTo>
                    <a:pt x="466495" y="3784"/>
                  </a:lnTo>
                  <a:lnTo>
                    <a:pt x="466495" y="3784"/>
                  </a:lnTo>
                  <a:lnTo>
                    <a:pt x="473094" y="4007"/>
                  </a:lnTo>
                  <a:lnTo>
                    <a:pt x="478936" y="4207"/>
                  </a:lnTo>
                  <a:lnTo>
                    <a:pt x="488161" y="4552"/>
                  </a:lnTo>
                  <a:lnTo>
                    <a:pt x="493903" y="4775"/>
                  </a:lnTo>
                  <a:lnTo>
                    <a:pt x="495884" y="4864"/>
                  </a:lnTo>
                  <a:lnTo>
                    <a:pt x="495884" y="4864"/>
                  </a:lnTo>
                  <a:lnTo>
                    <a:pt x="496062" y="6822"/>
                  </a:lnTo>
                  <a:lnTo>
                    <a:pt x="496284" y="9237"/>
                  </a:lnTo>
                  <a:lnTo>
                    <a:pt x="496585" y="12564"/>
                  </a:lnTo>
                  <a:lnTo>
                    <a:pt x="496941" y="16793"/>
                  </a:lnTo>
                  <a:lnTo>
                    <a:pt x="497352" y="21878"/>
                  </a:lnTo>
                  <a:lnTo>
                    <a:pt x="497809" y="27809"/>
                  </a:lnTo>
                  <a:lnTo>
                    <a:pt x="498309" y="34564"/>
                  </a:lnTo>
                  <a:lnTo>
                    <a:pt x="498565" y="38225"/>
                  </a:lnTo>
                  <a:lnTo>
                    <a:pt x="498833" y="42086"/>
                  </a:lnTo>
                  <a:lnTo>
                    <a:pt x="499111" y="46148"/>
                  </a:lnTo>
                  <a:lnTo>
                    <a:pt x="499389" y="50388"/>
                  </a:lnTo>
                  <a:lnTo>
                    <a:pt x="499667" y="54806"/>
                  </a:lnTo>
                  <a:lnTo>
                    <a:pt x="499945" y="59413"/>
                  </a:lnTo>
                  <a:lnTo>
                    <a:pt x="500235" y="64187"/>
                  </a:lnTo>
                  <a:lnTo>
                    <a:pt x="500513" y="69150"/>
                  </a:lnTo>
                  <a:lnTo>
                    <a:pt x="500791" y="74268"/>
                  </a:lnTo>
                  <a:lnTo>
                    <a:pt x="501080" y="79565"/>
                  </a:lnTo>
                  <a:lnTo>
                    <a:pt x="501347" y="85018"/>
                  </a:lnTo>
                  <a:lnTo>
                    <a:pt x="501626" y="90627"/>
                  </a:lnTo>
                  <a:lnTo>
                    <a:pt x="501893" y="96402"/>
                  </a:lnTo>
                  <a:lnTo>
                    <a:pt x="502149" y="102333"/>
                  </a:lnTo>
                  <a:lnTo>
                    <a:pt x="502393" y="108409"/>
                  </a:lnTo>
                  <a:lnTo>
                    <a:pt x="502638" y="114629"/>
                  </a:lnTo>
                  <a:lnTo>
                    <a:pt x="502872" y="120995"/>
                  </a:lnTo>
                  <a:lnTo>
                    <a:pt x="503095" y="127504"/>
                  </a:lnTo>
                  <a:lnTo>
                    <a:pt x="503306" y="134148"/>
                  </a:lnTo>
                  <a:lnTo>
                    <a:pt x="503506" y="140925"/>
                  </a:lnTo>
                  <a:lnTo>
                    <a:pt x="503684" y="147835"/>
                  </a:lnTo>
                  <a:lnTo>
                    <a:pt x="503851" y="154879"/>
                  </a:lnTo>
                  <a:lnTo>
                    <a:pt x="504007" y="162034"/>
                  </a:lnTo>
                  <a:lnTo>
                    <a:pt x="504141" y="169323"/>
                  </a:lnTo>
                  <a:lnTo>
                    <a:pt x="504252" y="176723"/>
                  </a:lnTo>
                  <a:lnTo>
                    <a:pt x="504352" y="184235"/>
                  </a:lnTo>
                  <a:lnTo>
                    <a:pt x="504419" y="191857"/>
                  </a:lnTo>
                  <a:lnTo>
                    <a:pt x="504474" y="199591"/>
                  </a:lnTo>
                  <a:lnTo>
                    <a:pt x="504508" y="207425"/>
                  </a:lnTo>
                  <a:lnTo>
                    <a:pt x="504508" y="215359"/>
                  </a:lnTo>
                  <a:lnTo>
                    <a:pt x="504497" y="223394"/>
                  </a:lnTo>
                  <a:lnTo>
                    <a:pt x="504452" y="231528"/>
                  </a:lnTo>
                  <a:lnTo>
                    <a:pt x="504419" y="235623"/>
                  </a:lnTo>
                  <a:lnTo>
                    <a:pt x="504374" y="239741"/>
                  </a:lnTo>
                  <a:lnTo>
                    <a:pt x="504330" y="243891"/>
                  </a:lnTo>
                  <a:lnTo>
                    <a:pt x="504274" y="248053"/>
                  </a:lnTo>
                  <a:lnTo>
                    <a:pt x="504218" y="252237"/>
                  </a:lnTo>
                  <a:lnTo>
                    <a:pt x="504141" y="256444"/>
                  </a:lnTo>
                  <a:lnTo>
                    <a:pt x="504074" y="260672"/>
                  </a:lnTo>
                  <a:lnTo>
                    <a:pt x="503985" y="264923"/>
                  </a:lnTo>
                  <a:lnTo>
                    <a:pt x="503896" y="269185"/>
                  </a:lnTo>
                  <a:lnTo>
                    <a:pt x="503796" y="273469"/>
                  </a:lnTo>
                  <a:lnTo>
                    <a:pt x="503684" y="277776"/>
                  </a:lnTo>
                  <a:lnTo>
                    <a:pt x="503573" y="282094"/>
                  </a:lnTo>
                  <a:lnTo>
                    <a:pt x="503439" y="286434"/>
                  </a:lnTo>
                  <a:lnTo>
                    <a:pt x="503306" y="290785"/>
                  </a:lnTo>
                  <a:lnTo>
                    <a:pt x="503172" y="295158"/>
                  </a:lnTo>
                  <a:lnTo>
                    <a:pt x="503017" y="299553"/>
                  </a:lnTo>
                  <a:lnTo>
                    <a:pt x="502861" y="303960"/>
                  </a:lnTo>
                  <a:lnTo>
                    <a:pt x="502694" y="308378"/>
                  </a:lnTo>
                  <a:lnTo>
                    <a:pt x="502516" y="312818"/>
                  </a:lnTo>
                  <a:lnTo>
                    <a:pt x="502327" y="317269"/>
                  </a:lnTo>
                  <a:lnTo>
                    <a:pt x="502126" y="321742"/>
                  </a:lnTo>
                  <a:lnTo>
                    <a:pt x="501926" y="326216"/>
                  </a:lnTo>
                  <a:lnTo>
                    <a:pt x="501704" y="330712"/>
                  </a:lnTo>
                  <a:lnTo>
                    <a:pt x="501481" y="335218"/>
                  </a:lnTo>
                  <a:lnTo>
                    <a:pt x="501247" y="339736"/>
                  </a:lnTo>
                  <a:lnTo>
                    <a:pt x="500991" y="344276"/>
                  </a:lnTo>
                  <a:lnTo>
                    <a:pt x="500735" y="348817"/>
                  </a:lnTo>
                  <a:lnTo>
                    <a:pt x="500468" y="353379"/>
                  </a:lnTo>
                  <a:lnTo>
                    <a:pt x="500190" y="357942"/>
                  </a:lnTo>
                  <a:lnTo>
                    <a:pt x="499901" y="362515"/>
                  </a:lnTo>
                  <a:lnTo>
                    <a:pt x="499611" y="367111"/>
                  </a:lnTo>
                  <a:lnTo>
                    <a:pt x="499300" y="371707"/>
                  </a:lnTo>
                  <a:lnTo>
                    <a:pt x="499300" y="3717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7049;p67">
              <a:extLst>
                <a:ext uri="{FF2B5EF4-FFF2-40B4-BE49-F238E27FC236}">
                  <a16:creationId xmlns:a16="http://schemas.microsoft.com/office/drawing/2014/main" id="{E167EC1E-C70C-1437-2D89-80180DFD9C10}"/>
                </a:ext>
              </a:extLst>
            </p:cNvPr>
            <p:cNvSpPr/>
            <p:nvPr/>
          </p:nvSpPr>
          <p:spPr>
            <a:xfrm>
              <a:off x="7987184" y="3678989"/>
              <a:ext cx="1" cy="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7050;p67">
              <a:extLst>
                <a:ext uri="{FF2B5EF4-FFF2-40B4-BE49-F238E27FC236}">
                  <a16:creationId xmlns:a16="http://schemas.microsoft.com/office/drawing/2014/main" id="{6CE5AF3F-F5ED-5223-ACB6-93A359086FB6}"/>
                </a:ext>
              </a:extLst>
            </p:cNvPr>
            <p:cNvSpPr/>
            <p:nvPr/>
          </p:nvSpPr>
          <p:spPr>
            <a:xfrm>
              <a:off x="7543905" y="3347859"/>
              <a:ext cx="447968" cy="374186"/>
            </a:xfrm>
            <a:custGeom>
              <a:avLst/>
              <a:gdLst/>
              <a:ahLst/>
              <a:cxnLst/>
              <a:rect l="l" t="t" r="r" b="b"/>
              <a:pathLst>
                <a:path w="497742" h="415762" extrusionOk="0">
                  <a:moveTo>
                    <a:pt x="459729" y="0"/>
                  </a:moveTo>
                  <a:lnTo>
                    <a:pt x="460085" y="4451"/>
                  </a:lnTo>
                  <a:lnTo>
                    <a:pt x="460485" y="9592"/>
                  </a:lnTo>
                  <a:lnTo>
                    <a:pt x="460919" y="15401"/>
                  </a:lnTo>
                  <a:lnTo>
                    <a:pt x="461387" y="21855"/>
                  </a:lnTo>
                  <a:lnTo>
                    <a:pt x="461865" y="28944"/>
                  </a:lnTo>
                  <a:lnTo>
                    <a:pt x="462121" y="32716"/>
                  </a:lnTo>
                  <a:lnTo>
                    <a:pt x="462366" y="36644"/>
                  </a:lnTo>
                  <a:lnTo>
                    <a:pt x="462622" y="40717"/>
                  </a:lnTo>
                  <a:lnTo>
                    <a:pt x="462878" y="44924"/>
                  </a:lnTo>
                  <a:lnTo>
                    <a:pt x="463134" y="49286"/>
                  </a:lnTo>
                  <a:lnTo>
                    <a:pt x="463390" y="53781"/>
                  </a:lnTo>
                  <a:lnTo>
                    <a:pt x="463646" y="58422"/>
                  </a:lnTo>
                  <a:lnTo>
                    <a:pt x="463902" y="63196"/>
                  </a:lnTo>
                  <a:lnTo>
                    <a:pt x="464147" y="68103"/>
                  </a:lnTo>
                  <a:lnTo>
                    <a:pt x="464391" y="73144"/>
                  </a:lnTo>
                  <a:lnTo>
                    <a:pt x="464636" y="78307"/>
                  </a:lnTo>
                  <a:lnTo>
                    <a:pt x="464881" y="83604"/>
                  </a:lnTo>
                  <a:lnTo>
                    <a:pt x="465115" y="89024"/>
                  </a:lnTo>
                  <a:lnTo>
                    <a:pt x="465348" y="94554"/>
                  </a:lnTo>
                  <a:lnTo>
                    <a:pt x="465560" y="100218"/>
                  </a:lnTo>
                  <a:lnTo>
                    <a:pt x="465782" y="105994"/>
                  </a:lnTo>
                  <a:lnTo>
                    <a:pt x="465983" y="111880"/>
                  </a:lnTo>
                  <a:lnTo>
                    <a:pt x="466183" y="117878"/>
                  </a:lnTo>
                  <a:lnTo>
                    <a:pt x="466372" y="123988"/>
                  </a:lnTo>
                  <a:lnTo>
                    <a:pt x="466539" y="130208"/>
                  </a:lnTo>
                  <a:lnTo>
                    <a:pt x="466706" y="136529"/>
                  </a:lnTo>
                  <a:lnTo>
                    <a:pt x="466862" y="142961"/>
                  </a:lnTo>
                  <a:lnTo>
                    <a:pt x="467006" y="149482"/>
                  </a:lnTo>
                  <a:lnTo>
                    <a:pt x="467129" y="156114"/>
                  </a:lnTo>
                  <a:lnTo>
                    <a:pt x="467240" y="162824"/>
                  </a:lnTo>
                  <a:lnTo>
                    <a:pt x="467329" y="169634"/>
                  </a:lnTo>
                  <a:lnTo>
                    <a:pt x="467418" y="176545"/>
                  </a:lnTo>
                  <a:lnTo>
                    <a:pt x="467474" y="183533"/>
                  </a:lnTo>
                  <a:lnTo>
                    <a:pt x="467529" y="190610"/>
                  </a:lnTo>
                  <a:lnTo>
                    <a:pt x="467552" y="197766"/>
                  </a:lnTo>
                  <a:lnTo>
                    <a:pt x="467563" y="205010"/>
                  </a:lnTo>
                  <a:lnTo>
                    <a:pt x="467552" y="212332"/>
                  </a:lnTo>
                  <a:lnTo>
                    <a:pt x="467518" y="219732"/>
                  </a:lnTo>
                  <a:lnTo>
                    <a:pt x="467463" y="227199"/>
                  </a:lnTo>
                  <a:lnTo>
                    <a:pt x="467385" y="234744"/>
                  </a:lnTo>
                  <a:lnTo>
                    <a:pt x="467296" y="242355"/>
                  </a:lnTo>
                  <a:lnTo>
                    <a:pt x="467173" y="250034"/>
                  </a:lnTo>
                  <a:lnTo>
                    <a:pt x="467029" y="257779"/>
                  </a:lnTo>
                  <a:lnTo>
                    <a:pt x="466851" y="265579"/>
                  </a:lnTo>
                  <a:lnTo>
                    <a:pt x="466661" y="273447"/>
                  </a:lnTo>
                  <a:lnTo>
                    <a:pt x="466428" y="281370"/>
                  </a:lnTo>
                  <a:lnTo>
                    <a:pt x="466183" y="289349"/>
                  </a:lnTo>
                  <a:lnTo>
                    <a:pt x="466049" y="293355"/>
                  </a:lnTo>
                  <a:lnTo>
                    <a:pt x="465905" y="297372"/>
                  </a:lnTo>
                  <a:lnTo>
                    <a:pt x="465749" y="301411"/>
                  </a:lnTo>
                  <a:lnTo>
                    <a:pt x="465593" y="305451"/>
                  </a:lnTo>
                  <a:lnTo>
                    <a:pt x="465426" y="309512"/>
                  </a:lnTo>
                  <a:lnTo>
                    <a:pt x="465259" y="313585"/>
                  </a:lnTo>
                  <a:lnTo>
                    <a:pt x="465081" y="317669"/>
                  </a:lnTo>
                  <a:lnTo>
                    <a:pt x="464892" y="321753"/>
                  </a:lnTo>
                  <a:lnTo>
                    <a:pt x="464692" y="325859"/>
                  </a:lnTo>
                  <a:lnTo>
                    <a:pt x="464491" y="329977"/>
                  </a:lnTo>
                  <a:lnTo>
                    <a:pt x="464280" y="334094"/>
                  </a:lnTo>
                  <a:lnTo>
                    <a:pt x="464058" y="338234"/>
                  </a:lnTo>
                  <a:lnTo>
                    <a:pt x="463835" y="342373"/>
                  </a:lnTo>
                  <a:lnTo>
                    <a:pt x="463590" y="346524"/>
                  </a:lnTo>
                  <a:lnTo>
                    <a:pt x="463345" y="350686"/>
                  </a:lnTo>
                  <a:lnTo>
                    <a:pt x="463101" y="354859"/>
                  </a:lnTo>
                  <a:lnTo>
                    <a:pt x="462833" y="359032"/>
                  </a:lnTo>
                  <a:lnTo>
                    <a:pt x="462566" y="363227"/>
                  </a:lnTo>
                  <a:lnTo>
                    <a:pt x="462288" y="367411"/>
                  </a:lnTo>
                  <a:lnTo>
                    <a:pt x="461999" y="371617"/>
                  </a:lnTo>
                  <a:lnTo>
                    <a:pt x="461698" y="375824"/>
                  </a:lnTo>
                  <a:lnTo>
                    <a:pt x="461398" y="380041"/>
                  </a:lnTo>
                  <a:lnTo>
                    <a:pt x="461075" y="384270"/>
                  </a:lnTo>
                  <a:lnTo>
                    <a:pt x="460753" y="388498"/>
                  </a:lnTo>
                  <a:lnTo>
                    <a:pt x="450971" y="388854"/>
                  </a:lnTo>
                  <a:lnTo>
                    <a:pt x="441223" y="389188"/>
                  </a:lnTo>
                  <a:lnTo>
                    <a:pt x="431497" y="389500"/>
                  </a:lnTo>
                  <a:lnTo>
                    <a:pt x="421816" y="389800"/>
                  </a:lnTo>
                  <a:lnTo>
                    <a:pt x="412168" y="390090"/>
                  </a:lnTo>
                  <a:lnTo>
                    <a:pt x="402565" y="390357"/>
                  </a:lnTo>
                  <a:lnTo>
                    <a:pt x="393006" y="390602"/>
                  </a:lnTo>
                  <a:lnTo>
                    <a:pt x="383491" y="390835"/>
                  </a:lnTo>
                  <a:lnTo>
                    <a:pt x="374021" y="391047"/>
                  </a:lnTo>
                  <a:lnTo>
                    <a:pt x="364607" y="391247"/>
                  </a:lnTo>
                  <a:lnTo>
                    <a:pt x="355238" y="391436"/>
                  </a:lnTo>
                  <a:lnTo>
                    <a:pt x="345935" y="391603"/>
                  </a:lnTo>
                  <a:lnTo>
                    <a:pt x="336676" y="391759"/>
                  </a:lnTo>
                  <a:lnTo>
                    <a:pt x="327496" y="391904"/>
                  </a:lnTo>
                  <a:lnTo>
                    <a:pt x="318360" y="392026"/>
                  </a:lnTo>
                  <a:lnTo>
                    <a:pt x="309301" y="392148"/>
                  </a:lnTo>
                  <a:lnTo>
                    <a:pt x="300310" y="392248"/>
                  </a:lnTo>
                  <a:lnTo>
                    <a:pt x="291385" y="392338"/>
                  </a:lnTo>
                  <a:lnTo>
                    <a:pt x="282528" y="392404"/>
                  </a:lnTo>
                  <a:lnTo>
                    <a:pt x="273759" y="392471"/>
                  </a:lnTo>
                  <a:lnTo>
                    <a:pt x="265057" y="392527"/>
                  </a:lnTo>
                  <a:lnTo>
                    <a:pt x="256444" y="392560"/>
                  </a:lnTo>
                  <a:lnTo>
                    <a:pt x="247909" y="392593"/>
                  </a:lnTo>
                  <a:lnTo>
                    <a:pt x="239451" y="392616"/>
                  </a:lnTo>
                  <a:lnTo>
                    <a:pt x="222826" y="392616"/>
                  </a:lnTo>
                  <a:lnTo>
                    <a:pt x="214647" y="392605"/>
                  </a:lnTo>
                  <a:lnTo>
                    <a:pt x="206557" y="392593"/>
                  </a:lnTo>
                  <a:lnTo>
                    <a:pt x="198579" y="392560"/>
                  </a:lnTo>
                  <a:lnTo>
                    <a:pt x="190689" y="392527"/>
                  </a:lnTo>
                  <a:lnTo>
                    <a:pt x="182910" y="392482"/>
                  </a:lnTo>
                  <a:lnTo>
                    <a:pt x="175232" y="392427"/>
                  </a:lnTo>
                  <a:lnTo>
                    <a:pt x="167665" y="392371"/>
                  </a:lnTo>
                  <a:lnTo>
                    <a:pt x="160198" y="392304"/>
                  </a:lnTo>
                  <a:lnTo>
                    <a:pt x="152854" y="392226"/>
                  </a:lnTo>
                  <a:lnTo>
                    <a:pt x="145621" y="392148"/>
                  </a:lnTo>
                  <a:lnTo>
                    <a:pt x="138510" y="392059"/>
                  </a:lnTo>
                  <a:lnTo>
                    <a:pt x="131511" y="391970"/>
                  </a:lnTo>
                  <a:lnTo>
                    <a:pt x="117901" y="391781"/>
                  </a:lnTo>
                  <a:lnTo>
                    <a:pt x="104792" y="391570"/>
                  </a:lnTo>
                  <a:lnTo>
                    <a:pt x="92218" y="391336"/>
                  </a:lnTo>
                  <a:lnTo>
                    <a:pt x="80189" y="391102"/>
                  </a:lnTo>
                  <a:lnTo>
                    <a:pt x="68738" y="390857"/>
                  </a:lnTo>
                  <a:lnTo>
                    <a:pt x="57866" y="390602"/>
                  </a:lnTo>
                  <a:lnTo>
                    <a:pt x="47617" y="390346"/>
                  </a:lnTo>
                  <a:lnTo>
                    <a:pt x="37980" y="390090"/>
                  </a:lnTo>
                  <a:lnTo>
                    <a:pt x="29011" y="389834"/>
                  </a:lnTo>
                  <a:lnTo>
                    <a:pt x="20699" y="389589"/>
                  </a:lnTo>
                  <a:lnTo>
                    <a:pt x="13087" y="389355"/>
                  </a:lnTo>
                  <a:lnTo>
                    <a:pt x="6177" y="389133"/>
                  </a:lnTo>
                  <a:lnTo>
                    <a:pt x="1" y="388921"/>
                  </a:lnTo>
                  <a:lnTo>
                    <a:pt x="446" y="394407"/>
                  </a:lnTo>
                  <a:lnTo>
                    <a:pt x="902" y="399893"/>
                  </a:lnTo>
                  <a:lnTo>
                    <a:pt x="1369" y="405391"/>
                  </a:lnTo>
                  <a:lnTo>
                    <a:pt x="1870" y="410899"/>
                  </a:lnTo>
                  <a:lnTo>
                    <a:pt x="7111" y="411110"/>
                  </a:lnTo>
                  <a:lnTo>
                    <a:pt x="13432" y="411355"/>
                  </a:lnTo>
                  <a:lnTo>
                    <a:pt x="22012" y="411667"/>
                  </a:lnTo>
                  <a:lnTo>
                    <a:pt x="32706" y="412034"/>
                  </a:lnTo>
                  <a:lnTo>
                    <a:pt x="38793" y="412234"/>
                  </a:lnTo>
                  <a:lnTo>
                    <a:pt x="45358" y="412446"/>
                  </a:lnTo>
                  <a:lnTo>
                    <a:pt x="52369" y="412657"/>
                  </a:lnTo>
                  <a:lnTo>
                    <a:pt x="59802" y="412880"/>
                  </a:lnTo>
                  <a:lnTo>
                    <a:pt x="67658" y="413102"/>
                  </a:lnTo>
                  <a:lnTo>
                    <a:pt x="75893" y="413336"/>
                  </a:lnTo>
                  <a:lnTo>
                    <a:pt x="84517" y="413558"/>
                  </a:lnTo>
                  <a:lnTo>
                    <a:pt x="93486" y="413781"/>
                  </a:lnTo>
                  <a:lnTo>
                    <a:pt x="102789" y="414004"/>
                  </a:lnTo>
                  <a:lnTo>
                    <a:pt x="112415" y="414226"/>
                  </a:lnTo>
                  <a:lnTo>
                    <a:pt x="122330" y="414438"/>
                  </a:lnTo>
                  <a:lnTo>
                    <a:pt x="132523" y="414638"/>
                  </a:lnTo>
                  <a:lnTo>
                    <a:pt x="142983" y="414827"/>
                  </a:lnTo>
                  <a:lnTo>
                    <a:pt x="153666" y="415005"/>
                  </a:lnTo>
                  <a:lnTo>
                    <a:pt x="164583" y="415172"/>
                  </a:lnTo>
                  <a:lnTo>
                    <a:pt x="175700" y="415317"/>
                  </a:lnTo>
                  <a:lnTo>
                    <a:pt x="186983" y="415450"/>
                  </a:lnTo>
                  <a:lnTo>
                    <a:pt x="198445" y="415550"/>
                  </a:lnTo>
                  <a:lnTo>
                    <a:pt x="210040" y="415639"/>
                  </a:lnTo>
                  <a:lnTo>
                    <a:pt x="221758" y="415706"/>
                  </a:lnTo>
                  <a:lnTo>
                    <a:pt x="233576" y="415751"/>
                  </a:lnTo>
                  <a:lnTo>
                    <a:pt x="239529" y="415762"/>
                  </a:lnTo>
                  <a:lnTo>
                    <a:pt x="251458" y="415762"/>
                  </a:lnTo>
                  <a:lnTo>
                    <a:pt x="257401" y="415751"/>
                  </a:lnTo>
                  <a:lnTo>
                    <a:pt x="269219" y="415706"/>
                  </a:lnTo>
                  <a:lnTo>
                    <a:pt x="280947" y="415639"/>
                  </a:lnTo>
                  <a:lnTo>
                    <a:pt x="292543" y="415550"/>
                  </a:lnTo>
                  <a:lnTo>
                    <a:pt x="303993" y="415450"/>
                  </a:lnTo>
                  <a:lnTo>
                    <a:pt x="315288" y="415317"/>
                  </a:lnTo>
                  <a:lnTo>
                    <a:pt x="326394" y="415172"/>
                  </a:lnTo>
                  <a:lnTo>
                    <a:pt x="337310" y="415005"/>
                  </a:lnTo>
                  <a:lnTo>
                    <a:pt x="348004" y="414827"/>
                  </a:lnTo>
                  <a:lnTo>
                    <a:pt x="358453" y="414638"/>
                  </a:lnTo>
                  <a:lnTo>
                    <a:pt x="368647" y="414438"/>
                  </a:lnTo>
                  <a:lnTo>
                    <a:pt x="378573" y="414226"/>
                  </a:lnTo>
                  <a:lnTo>
                    <a:pt x="388187" y="414004"/>
                  </a:lnTo>
                  <a:lnTo>
                    <a:pt x="397490" y="413781"/>
                  </a:lnTo>
                  <a:lnTo>
                    <a:pt x="406470" y="413558"/>
                  </a:lnTo>
                  <a:lnTo>
                    <a:pt x="415084" y="413336"/>
                  </a:lnTo>
                  <a:lnTo>
                    <a:pt x="423329" y="413102"/>
                  </a:lnTo>
                  <a:lnTo>
                    <a:pt x="431174" y="412880"/>
                  </a:lnTo>
                  <a:lnTo>
                    <a:pt x="438619" y="412657"/>
                  </a:lnTo>
                  <a:lnTo>
                    <a:pt x="445630" y="412446"/>
                  </a:lnTo>
                  <a:lnTo>
                    <a:pt x="452184" y="412234"/>
                  </a:lnTo>
                  <a:lnTo>
                    <a:pt x="458271" y="412034"/>
                  </a:lnTo>
                  <a:lnTo>
                    <a:pt x="468965" y="411667"/>
                  </a:lnTo>
                  <a:lnTo>
                    <a:pt x="477545" y="411355"/>
                  </a:lnTo>
                  <a:lnTo>
                    <a:pt x="483876" y="411110"/>
                  </a:lnTo>
                  <a:lnTo>
                    <a:pt x="489118" y="410899"/>
                  </a:lnTo>
                  <a:lnTo>
                    <a:pt x="489596" y="405491"/>
                  </a:lnTo>
                  <a:lnTo>
                    <a:pt x="490063" y="400094"/>
                  </a:lnTo>
                  <a:lnTo>
                    <a:pt x="490520" y="394708"/>
                  </a:lnTo>
                  <a:lnTo>
                    <a:pt x="490954" y="389333"/>
                  </a:lnTo>
                  <a:lnTo>
                    <a:pt x="491365" y="383958"/>
                  </a:lnTo>
                  <a:lnTo>
                    <a:pt x="491777" y="378606"/>
                  </a:lnTo>
                  <a:lnTo>
                    <a:pt x="492156" y="373253"/>
                  </a:lnTo>
                  <a:lnTo>
                    <a:pt x="492534" y="367923"/>
                  </a:lnTo>
                  <a:lnTo>
                    <a:pt x="492845" y="363327"/>
                  </a:lnTo>
                  <a:lnTo>
                    <a:pt x="493135" y="358731"/>
                  </a:lnTo>
                  <a:lnTo>
                    <a:pt x="493424" y="354158"/>
                  </a:lnTo>
                  <a:lnTo>
                    <a:pt x="493702" y="349595"/>
                  </a:lnTo>
                  <a:lnTo>
                    <a:pt x="493969" y="345033"/>
                  </a:lnTo>
                  <a:lnTo>
                    <a:pt x="494225" y="340492"/>
                  </a:lnTo>
                  <a:lnTo>
                    <a:pt x="494481" y="335952"/>
                  </a:lnTo>
                  <a:lnTo>
                    <a:pt x="494715" y="331434"/>
                  </a:lnTo>
                  <a:lnTo>
                    <a:pt x="494938" y="326928"/>
                  </a:lnTo>
                  <a:lnTo>
                    <a:pt x="495160" y="322432"/>
                  </a:lnTo>
                  <a:lnTo>
                    <a:pt x="495360" y="317958"/>
                  </a:lnTo>
                  <a:lnTo>
                    <a:pt x="495561" y="313485"/>
                  </a:lnTo>
                  <a:lnTo>
                    <a:pt x="495750" y="309034"/>
                  </a:lnTo>
                  <a:lnTo>
                    <a:pt x="495928" y="304594"/>
                  </a:lnTo>
                  <a:lnTo>
                    <a:pt x="496095" y="300176"/>
                  </a:lnTo>
                  <a:lnTo>
                    <a:pt x="496251" y="295769"/>
                  </a:lnTo>
                  <a:lnTo>
                    <a:pt x="496406" y="291374"/>
                  </a:lnTo>
                  <a:lnTo>
                    <a:pt x="496540" y="287001"/>
                  </a:lnTo>
                  <a:lnTo>
                    <a:pt x="496673" y="282650"/>
                  </a:lnTo>
                  <a:lnTo>
                    <a:pt x="496807" y="278310"/>
                  </a:lnTo>
                  <a:lnTo>
                    <a:pt x="496918" y="273992"/>
                  </a:lnTo>
                  <a:lnTo>
                    <a:pt x="497030" y="269685"/>
                  </a:lnTo>
                  <a:lnTo>
                    <a:pt x="497130" y="265401"/>
                  </a:lnTo>
                  <a:lnTo>
                    <a:pt x="497219" y="261139"/>
                  </a:lnTo>
                  <a:lnTo>
                    <a:pt x="497308" y="256888"/>
                  </a:lnTo>
                  <a:lnTo>
                    <a:pt x="497375" y="252660"/>
                  </a:lnTo>
                  <a:lnTo>
                    <a:pt x="497452" y="248453"/>
                  </a:lnTo>
                  <a:lnTo>
                    <a:pt x="497508" y="244269"/>
                  </a:lnTo>
                  <a:lnTo>
                    <a:pt x="497564" y="240107"/>
                  </a:lnTo>
                  <a:lnTo>
                    <a:pt x="497608" y="235957"/>
                  </a:lnTo>
                  <a:lnTo>
                    <a:pt x="497653" y="231839"/>
                  </a:lnTo>
                  <a:lnTo>
                    <a:pt x="497686" y="227744"/>
                  </a:lnTo>
                  <a:lnTo>
                    <a:pt x="497731" y="219610"/>
                  </a:lnTo>
                  <a:lnTo>
                    <a:pt x="497742" y="211575"/>
                  </a:lnTo>
                  <a:lnTo>
                    <a:pt x="497742" y="203641"/>
                  </a:lnTo>
                  <a:lnTo>
                    <a:pt x="497708" y="195807"/>
                  </a:lnTo>
                  <a:lnTo>
                    <a:pt x="497653" y="188073"/>
                  </a:lnTo>
                  <a:lnTo>
                    <a:pt x="497586" y="180451"/>
                  </a:lnTo>
                  <a:lnTo>
                    <a:pt x="497486" y="172939"/>
                  </a:lnTo>
                  <a:lnTo>
                    <a:pt x="497375" y="165539"/>
                  </a:lnTo>
                  <a:lnTo>
                    <a:pt x="497241" y="158250"/>
                  </a:lnTo>
                  <a:lnTo>
                    <a:pt x="497085" y="151095"/>
                  </a:lnTo>
                  <a:lnTo>
                    <a:pt x="496918" y="144051"/>
                  </a:lnTo>
                  <a:lnTo>
                    <a:pt x="496740" y="137141"/>
                  </a:lnTo>
                  <a:lnTo>
                    <a:pt x="496540" y="130364"/>
                  </a:lnTo>
                  <a:lnTo>
                    <a:pt x="496329" y="123720"/>
                  </a:lnTo>
                  <a:lnTo>
                    <a:pt x="496106" y="117211"/>
                  </a:lnTo>
                  <a:lnTo>
                    <a:pt x="495872" y="110845"/>
                  </a:lnTo>
                  <a:lnTo>
                    <a:pt x="495627" y="104625"/>
                  </a:lnTo>
                  <a:lnTo>
                    <a:pt x="495383" y="98549"/>
                  </a:lnTo>
                  <a:lnTo>
                    <a:pt x="495127" y="92618"/>
                  </a:lnTo>
                  <a:lnTo>
                    <a:pt x="494860" y="86843"/>
                  </a:lnTo>
                  <a:lnTo>
                    <a:pt x="494581" y="81234"/>
                  </a:lnTo>
                  <a:lnTo>
                    <a:pt x="494314" y="75781"/>
                  </a:lnTo>
                  <a:lnTo>
                    <a:pt x="494025" y="70484"/>
                  </a:lnTo>
                  <a:lnTo>
                    <a:pt x="493747" y="65366"/>
                  </a:lnTo>
                  <a:lnTo>
                    <a:pt x="493469" y="60403"/>
                  </a:lnTo>
                  <a:lnTo>
                    <a:pt x="493179" y="55629"/>
                  </a:lnTo>
                  <a:lnTo>
                    <a:pt x="492901" y="51022"/>
                  </a:lnTo>
                  <a:lnTo>
                    <a:pt x="492623" y="46604"/>
                  </a:lnTo>
                  <a:lnTo>
                    <a:pt x="492345" y="42364"/>
                  </a:lnTo>
                  <a:lnTo>
                    <a:pt x="492067" y="38302"/>
                  </a:lnTo>
                  <a:lnTo>
                    <a:pt x="491799" y="34441"/>
                  </a:lnTo>
                  <a:lnTo>
                    <a:pt x="491543" y="30780"/>
                  </a:lnTo>
                  <a:lnTo>
                    <a:pt x="491043" y="24025"/>
                  </a:lnTo>
                  <a:lnTo>
                    <a:pt x="490586" y="18094"/>
                  </a:lnTo>
                  <a:lnTo>
                    <a:pt x="490175" y="13009"/>
                  </a:lnTo>
                  <a:lnTo>
                    <a:pt x="489819" y="8780"/>
                  </a:lnTo>
                  <a:lnTo>
                    <a:pt x="489518" y="5453"/>
                  </a:lnTo>
                  <a:lnTo>
                    <a:pt x="489296" y="3038"/>
                  </a:lnTo>
                  <a:lnTo>
                    <a:pt x="489118" y="1080"/>
                  </a:lnTo>
                  <a:lnTo>
                    <a:pt x="487137" y="991"/>
                  </a:lnTo>
                  <a:lnTo>
                    <a:pt x="481395" y="768"/>
                  </a:lnTo>
                  <a:lnTo>
                    <a:pt x="472170" y="423"/>
                  </a:lnTo>
                  <a:lnTo>
                    <a:pt x="466328" y="223"/>
                  </a:lnTo>
                  <a:lnTo>
                    <a:pt x="4597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7051;p67">
              <a:extLst>
                <a:ext uri="{FF2B5EF4-FFF2-40B4-BE49-F238E27FC236}">
                  <a16:creationId xmlns:a16="http://schemas.microsoft.com/office/drawing/2014/main" id="{7AAC87E8-B8FF-97A2-EF9D-CC2B642F491B}"/>
                </a:ext>
              </a:extLst>
            </p:cNvPr>
            <p:cNvSpPr/>
            <p:nvPr/>
          </p:nvSpPr>
          <p:spPr>
            <a:xfrm>
              <a:off x="7543905" y="3347859"/>
              <a:ext cx="447968" cy="374186"/>
            </a:xfrm>
            <a:custGeom>
              <a:avLst/>
              <a:gdLst/>
              <a:ahLst/>
              <a:cxnLst/>
              <a:rect l="l" t="t" r="r" b="b"/>
              <a:pathLst>
                <a:path w="497742" h="415762" fill="none" extrusionOk="0">
                  <a:moveTo>
                    <a:pt x="492534" y="367923"/>
                  </a:moveTo>
                  <a:lnTo>
                    <a:pt x="492534" y="367923"/>
                  </a:lnTo>
                  <a:lnTo>
                    <a:pt x="492156" y="373253"/>
                  </a:lnTo>
                  <a:lnTo>
                    <a:pt x="491777" y="378606"/>
                  </a:lnTo>
                  <a:lnTo>
                    <a:pt x="491365" y="383958"/>
                  </a:lnTo>
                  <a:lnTo>
                    <a:pt x="490954" y="389333"/>
                  </a:lnTo>
                  <a:lnTo>
                    <a:pt x="490520" y="394708"/>
                  </a:lnTo>
                  <a:lnTo>
                    <a:pt x="490063" y="400094"/>
                  </a:lnTo>
                  <a:lnTo>
                    <a:pt x="489596" y="405491"/>
                  </a:lnTo>
                  <a:lnTo>
                    <a:pt x="489118" y="410899"/>
                  </a:lnTo>
                  <a:lnTo>
                    <a:pt x="489118" y="410899"/>
                  </a:lnTo>
                  <a:lnTo>
                    <a:pt x="483876" y="411110"/>
                  </a:lnTo>
                  <a:lnTo>
                    <a:pt x="477545" y="411355"/>
                  </a:lnTo>
                  <a:lnTo>
                    <a:pt x="468965" y="411667"/>
                  </a:lnTo>
                  <a:lnTo>
                    <a:pt x="458271" y="412034"/>
                  </a:lnTo>
                  <a:lnTo>
                    <a:pt x="452184" y="412234"/>
                  </a:lnTo>
                  <a:lnTo>
                    <a:pt x="445630" y="412446"/>
                  </a:lnTo>
                  <a:lnTo>
                    <a:pt x="438619" y="412657"/>
                  </a:lnTo>
                  <a:lnTo>
                    <a:pt x="431174" y="412880"/>
                  </a:lnTo>
                  <a:lnTo>
                    <a:pt x="423329" y="413102"/>
                  </a:lnTo>
                  <a:lnTo>
                    <a:pt x="415084" y="413336"/>
                  </a:lnTo>
                  <a:lnTo>
                    <a:pt x="406470" y="413558"/>
                  </a:lnTo>
                  <a:lnTo>
                    <a:pt x="397490" y="413781"/>
                  </a:lnTo>
                  <a:lnTo>
                    <a:pt x="388187" y="414004"/>
                  </a:lnTo>
                  <a:lnTo>
                    <a:pt x="378573" y="414226"/>
                  </a:lnTo>
                  <a:lnTo>
                    <a:pt x="368647" y="414438"/>
                  </a:lnTo>
                  <a:lnTo>
                    <a:pt x="358453" y="414638"/>
                  </a:lnTo>
                  <a:lnTo>
                    <a:pt x="348004" y="414827"/>
                  </a:lnTo>
                  <a:lnTo>
                    <a:pt x="337310" y="415005"/>
                  </a:lnTo>
                  <a:lnTo>
                    <a:pt x="326394" y="415172"/>
                  </a:lnTo>
                  <a:lnTo>
                    <a:pt x="315288" y="415317"/>
                  </a:lnTo>
                  <a:lnTo>
                    <a:pt x="303993" y="415450"/>
                  </a:lnTo>
                  <a:lnTo>
                    <a:pt x="292543" y="415550"/>
                  </a:lnTo>
                  <a:lnTo>
                    <a:pt x="280947" y="415639"/>
                  </a:lnTo>
                  <a:lnTo>
                    <a:pt x="269219" y="415706"/>
                  </a:lnTo>
                  <a:lnTo>
                    <a:pt x="257401" y="415751"/>
                  </a:lnTo>
                  <a:lnTo>
                    <a:pt x="251458" y="415762"/>
                  </a:lnTo>
                  <a:lnTo>
                    <a:pt x="245494" y="415762"/>
                  </a:lnTo>
                  <a:lnTo>
                    <a:pt x="245494" y="415762"/>
                  </a:lnTo>
                  <a:lnTo>
                    <a:pt x="239529" y="415762"/>
                  </a:lnTo>
                  <a:lnTo>
                    <a:pt x="233576" y="415751"/>
                  </a:lnTo>
                  <a:lnTo>
                    <a:pt x="221758" y="415706"/>
                  </a:lnTo>
                  <a:lnTo>
                    <a:pt x="210040" y="415639"/>
                  </a:lnTo>
                  <a:lnTo>
                    <a:pt x="198445" y="415550"/>
                  </a:lnTo>
                  <a:lnTo>
                    <a:pt x="186983" y="415450"/>
                  </a:lnTo>
                  <a:lnTo>
                    <a:pt x="175700" y="415317"/>
                  </a:lnTo>
                  <a:lnTo>
                    <a:pt x="164583" y="415172"/>
                  </a:lnTo>
                  <a:lnTo>
                    <a:pt x="153666" y="415005"/>
                  </a:lnTo>
                  <a:lnTo>
                    <a:pt x="142983" y="414827"/>
                  </a:lnTo>
                  <a:lnTo>
                    <a:pt x="132523" y="414638"/>
                  </a:lnTo>
                  <a:lnTo>
                    <a:pt x="122330" y="414438"/>
                  </a:lnTo>
                  <a:lnTo>
                    <a:pt x="112415" y="414226"/>
                  </a:lnTo>
                  <a:lnTo>
                    <a:pt x="102789" y="414004"/>
                  </a:lnTo>
                  <a:lnTo>
                    <a:pt x="93486" y="413781"/>
                  </a:lnTo>
                  <a:lnTo>
                    <a:pt x="84517" y="413558"/>
                  </a:lnTo>
                  <a:lnTo>
                    <a:pt x="75893" y="413336"/>
                  </a:lnTo>
                  <a:lnTo>
                    <a:pt x="67658" y="413102"/>
                  </a:lnTo>
                  <a:lnTo>
                    <a:pt x="59802" y="412880"/>
                  </a:lnTo>
                  <a:lnTo>
                    <a:pt x="52369" y="412657"/>
                  </a:lnTo>
                  <a:lnTo>
                    <a:pt x="45358" y="412446"/>
                  </a:lnTo>
                  <a:lnTo>
                    <a:pt x="38793" y="412234"/>
                  </a:lnTo>
                  <a:lnTo>
                    <a:pt x="32706" y="412034"/>
                  </a:lnTo>
                  <a:lnTo>
                    <a:pt x="22012" y="411667"/>
                  </a:lnTo>
                  <a:lnTo>
                    <a:pt x="13432" y="411355"/>
                  </a:lnTo>
                  <a:lnTo>
                    <a:pt x="7111" y="411110"/>
                  </a:lnTo>
                  <a:lnTo>
                    <a:pt x="1870" y="410899"/>
                  </a:lnTo>
                  <a:lnTo>
                    <a:pt x="1870" y="410899"/>
                  </a:lnTo>
                  <a:lnTo>
                    <a:pt x="1369" y="405391"/>
                  </a:lnTo>
                  <a:lnTo>
                    <a:pt x="902" y="399893"/>
                  </a:lnTo>
                  <a:lnTo>
                    <a:pt x="446" y="394407"/>
                  </a:lnTo>
                  <a:lnTo>
                    <a:pt x="1" y="388921"/>
                  </a:lnTo>
                  <a:lnTo>
                    <a:pt x="1" y="388921"/>
                  </a:lnTo>
                  <a:lnTo>
                    <a:pt x="6177" y="389133"/>
                  </a:lnTo>
                  <a:lnTo>
                    <a:pt x="13087" y="389355"/>
                  </a:lnTo>
                  <a:lnTo>
                    <a:pt x="20699" y="389589"/>
                  </a:lnTo>
                  <a:lnTo>
                    <a:pt x="29011" y="389834"/>
                  </a:lnTo>
                  <a:lnTo>
                    <a:pt x="37980" y="390090"/>
                  </a:lnTo>
                  <a:lnTo>
                    <a:pt x="47617" y="390346"/>
                  </a:lnTo>
                  <a:lnTo>
                    <a:pt x="57866" y="390602"/>
                  </a:lnTo>
                  <a:lnTo>
                    <a:pt x="68738" y="390857"/>
                  </a:lnTo>
                  <a:lnTo>
                    <a:pt x="80189" y="391102"/>
                  </a:lnTo>
                  <a:lnTo>
                    <a:pt x="92218" y="391336"/>
                  </a:lnTo>
                  <a:lnTo>
                    <a:pt x="104792" y="391570"/>
                  </a:lnTo>
                  <a:lnTo>
                    <a:pt x="117901" y="391781"/>
                  </a:lnTo>
                  <a:lnTo>
                    <a:pt x="131511" y="391970"/>
                  </a:lnTo>
                  <a:lnTo>
                    <a:pt x="138510" y="392059"/>
                  </a:lnTo>
                  <a:lnTo>
                    <a:pt x="145621" y="392148"/>
                  </a:lnTo>
                  <a:lnTo>
                    <a:pt x="152854" y="392226"/>
                  </a:lnTo>
                  <a:lnTo>
                    <a:pt x="160198" y="392304"/>
                  </a:lnTo>
                  <a:lnTo>
                    <a:pt x="167665" y="392371"/>
                  </a:lnTo>
                  <a:lnTo>
                    <a:pt x="175232" y="392427"/>
                  </a:lnTo>
                  <a:lnTo>
                    <a:pt x="182910" y="392482"/>
                  </a:lnTo>
                  <a:lnTo>
                    <a:pt x="190689" y="392527"/>
                  </a:lnTo>
                  <a:lnTo>
                    <a:pt x="198579" y="392560"/>
                  </a:lnTo>
                  <a:lnTo>
                    <a:pt x="206557" y="392593"/>
                  </a:lnTo>
                  <a:lnTo>
                    <a:pt x="214647" y="392605"/>
                  </a:lnTo>
                  <a:lnTo>
                    <a:pt x="222826" y="392616"/>
                  </a:lnTo>
                  <a:lnTo>
                    <a:pt x="231094" y="392616"/>
                  </a:lnTo>
                  <a:lnTo>
                    <a:pt x="239451" y="392616"/>
                  </a:lnTo>
                  <a:lnTo>
                    <a:pt x="247909" y="392593"/>
                  </a:lnTo>
                  <a:lnTo>
                    <a:pt x="256444" y="392560"/>
                  </a:lnTo>
                  <a:lnTo>
                    <a:pt x="265057" y="392527"/>
                  </a:lnTo>
                  <a:lnTo>
                    <a:pt x="273759" y="392471"/>
                  </a:lnTo>
                  <a:lnTo>
                    <a:pt x="282528" y="392404"/>
                  </a:lnTo>
                  <a:lnTo>
                    <a:pt x="291385" y="392338"/>
                  </a:lnTo>
                  <a:lnTo>
                    <a:pt x="300310" y="392248"/>
                  </a:lnTo>
                  <a:lnTo>
                    <a:pt x="309301" y="392148"/>
                  </a:lnTo>
                  <a:lnTo>
                    <a:pt x="318360" y="392026"/>
                  </a:lnTo>
                  <a:lnTo>
                    <a:pt x="327496" y="391904"/>
                  </a:lnTo>
                  <a:lnTo>
                    <a:pt x="336676" y="391759"/>
                  </a:lnTo>
                  <a:lnTo>
                    <a:pt x="345935" y="391603"/>
                  </a:lnTo>
                  <a:lnTo>
                    <a:pt x="355238" y="391436"/>
                  </a:lnTo>
                  <a:lnTo>
                    <a:pt x="364607" y="391247"/>
                  </a:lnTo>
                  <a:lnTo>
                    <a:pt x="374021" y="391047"/>
                  </a:lnTo>
                  <a:lnTo>
                    <a:pt x="383491" y="390835"/>
                  </a:lnTo>
                  <a:lnTo>
                    <a:pt x="393006" y="390602"/>
                  </a:lnTo>
                  <a:lnTo>
                    <a:pt x="402565" y="390357"/>
                  </a:lnTo>
                  <a:lnTo>
                    <a:pt x="412168" y="390090"/>
                  </a:lnTo>
                  <a:lnTo>
                    <a:pt x="421816" y="389800"/>
                  </a:lnTo>
                  <a:lnTo>
                    <a:pt x="431497" y="389500"/>
                  </a:lnTo>
                  <a:lnTo>
                    <a:pt x="441223" y="389188"/>
                  </a:lnTo>
                  <a:lnTo>
                    <a:pt x="450971" y="388854"/>
                  </a:lnTo>
                  <a:lnTo>
                    <a:pt x="460753" y="388498"/>
                  </a:lnTo>
                  <a:lnTo>
                    <a:pt x="460753" y="388498"/>
                  </a:lnTo>
                  <a:lnTo>
                    <a:pt x="461075" y="384270"/>
                  </a:lnTo>
                  <a:lnTo>
                    <a:pt x="461398" y="380041"/>
                  </a:lnTo>
                  <a:lnTo>
                    <a:pt x="461698" y="375824"/>
                  </a:lnTo>
                  <a:lnTo>
                    <a:pt x="461999" y="371617"/>
                  </a:lnTo>
                  <a:lnTo>
                    <a:pt x="462288" y="367411"/>
                  </a:lnTo>
                  <a:lnTo>
                    <a:pt x="462566" y="363227"/>
                  </a:lnTo>
                  <a:lnTo>
                    <a:pt x="462833" y="359032"/>
                  </a:lnTo>
                  <a:lnTo>
                    <a:pt x="463101" y="354859"/>
                  </a:lnTo>
                  <a:lnTo>
                    <a:pt x="463345" y="350686"/>
                  </a:lnTo>
                  <a:lnTo>
                    <a:pt x="463590" y="346524"/>
                  </a:lnTo>
                  <a:lnTo>
                    <a:pt x="463835" y="342373"/>
                  </a:lnTo>
                  <a:lnTo>
                    <a:pt x="464058" y="338234"/>
                  </a:lnTo>
                  <a:lnTo>
                    <a:pt x="464280" y="334094"/>
                  </a:lnTo>
                  <a:lnTo>
                    <a:pt x="464491" y="329977"/>
                  </a:lnTo>
                  <a:lnTo>
                    <a:pt x="464692" y="325859"/>
                  </a:lnTo>
                  <a:lnTo>
                    <a:pt x="464892" y="321753"/>
                  </a:lnTo>
                  <a:lnTo>
                    <a:pt x="465081" y="317669"/>
                  </a:lnTo>
                  <a:lnTo>
                    <a:pt x="465259" y="313585"/>
                  </a:lnTo>
                  <a:lnTo>
                    <a:pt x="465426" y="309512"/>
                  </a:lnTo>
                  <a:lnTo>
                    <a:pt x="465593" y="305451"/>
                  </a:lnTo>
                  <a:lnTo>
                    <a:pt x="465749" y="301411"/>
                  </a:lnTo>
                  <a:lnTo>
                    <a:pt x="465905" y="297372"/>
                  </a:lnTo>
                  <a:lnTo>
                    <a:pt x="466049" y="293355"/>
                  </a:lnTo>
                  <a:lnTo>
                    <a:pt x="466183" y="289349"/>
                  </a:lnTo>
                  <a:lnTo>
                    <a:pt x="466428" y="281370"/>
                  </a:lnTo>
                  <a:lnTo>
                    <a:pt x="466661" y="273447"/>
                  </a:lnTo>
                  <a:lnTo>
                    <a:pt x="466851" y="265579"/>
                  </a:lnTo>
                  <a:lnTo>
                    <a:pt x="467029" y="257779"/>
                  </a:lnTo>
                  <a:lnTo>
                    <a:pt x="467173" y="250034"/>
                  </a:lnTo>
                  <a:lnTo>
                    <a:pt x="467296" y="242355"/>
                  </a:lnTo>
                  <a:lnTo>
                    <a:pt x="467385" y="234744"/>
                  </a:lnTo>
                  <a:lnTo>
                    <a:pt x="467463" y="227199"/>
                  </a:lnTo>
                  <a:lnTo>
                    <a:pt x="467518" y="219732"/>
                  </a:lnTo>
                  <a:lnTo>
                    <a:pt x="467552" y="212332"/>
                  </a:lnTo>
                  <a:lnTo>
                    <a:pt x="467563" y="205010"/>
                  </a:lnTo>
                  <a:lnTo>
                    <a:pt x="467552" y="197766"/>
                  </a:lnTo>
                  <a:lnTo>
                    <a:pt x="467529" y="190610"/>
                  </a:lnTo>
                  <a:lnTo>
                    <a:pt x="467474" y="183533"/>
                  </a:lnTo>
                  <a:lnTo>
                    <a:pt x="467418" y="176545"/>
                  </a:lnTo>
                  <a:lnTo>
                    <a:pt x="467329" y="169634"/>
                  </a:lnTo>
                  <a:lnTo>
                    <a:pt x="467240" y="162824"/>
                  </a:lnTo>
                  <a:lnTo>
                    <a:pt x="467129" y="156114"/>
                  </a:lnTo>
                  <a:lnTo>
                    <a:pt x="467006" y="149482"/>
                  </a:lnTo>
                  <a:lnTo>
                    <a:pt x="466862" y="142961"/>
                  </a:lnTo>
                  <a:lnTo>
                    <a:pt x="466706" y="136529"/>
                  </a:lnTo>
                  <a:lnTo>
                    <a:pt x="466539" y="130208"/>
                  </a:lnTo>
                  <a:lnTo>
                    <a:pt x="466372" y="123988"/>
                  </a:lnTo>
                  <a:lnTo>
                    <a:pt x="466183" y="117878"/>
                  </a:lnTo>
                  <a:lnTo>
                    <a:pt x="465983" y="111880"/>
                  </a:lnTo>
                  <a:lnTo>
                    <a:pt x="465782" y="105994"/>
                  </a:lnTo>
                  <a:lnTo>
                    <a:pt x="465560" y="100218"/>
                  </a:lnTo>
                  <a:lnTo>
                    <a:pt x="465348" y="94554"/>
                  </a:lnTo>
                  <a:lnTo>
                    <a:pt x="465115" y="89024"/>
                  </a:lnTo>
                  <a:lnTo>
                    <a:pt x="464881" y="83604"/>
                  </a:lnTo>
                  <a:lnTo>
                    <a:pt x="464636" y="78307"/>
                  </a:lnTo>
                  <a:lnTo>
                    <a:pt x="464391" y="73144"/>
                  </a:lnTo>
                  <a:lnTo>
                    <a:pt x="464147" y="68103"/>
                  </a:lnTo>
                  <a:lnTo>
                    <a:pt x="463902" y="63196"/>
                  </a:lnTo>
                  <a:lnTo>
                    <a:pt x="463646" y="58422"/>
                  </a:lnTo>
                  <a:lnTo>
                    <a:pt x="463390" y="53781"/>
                  </a:lnTo>
                  <a:lnTo>
                    <a:pt x="463134" y="49286"/>
                  </a:lnTo>
                  <a:lnTo>
                    <a:pt x="462878" y="44924"/>
                  </a:lnTo>
                  <a:lnTo>
                    <a:pt x="462622" y="40717"/>
                  </a:lnTo>
                  <a:lnTo>
                    <a:pt x="462366" y="36644"/>
                  </a:lnTo>
                  <a:lnTo>
                    <a:pt x="462121" y="32716"/>
                  </a:lnTo>
                  <a:lnTo>
                    <a:pt x="461865" y="28944"/>
                  </a:lnTo>
                  <a:lnTo>
                    <a:pt x="461387" y="21855"/>
                  </a:lnTo>
                  <a:lnTo>
                    <a:pt x="460919" y="15401"/>
                  </a:lnTo>
                  <a:lnTo>
                    <a:pt x="460485" y="9592"/>
                  </a:lnTo>
                  <a:lnTo>
                    <a:pt x="460085" y="4451"/>
                  </a:lnTo>
                  <a:lnTo>
                    <a:pt x="459729" y="0"/>
                  </a:lnTo>
                  <a:lnTo>
                    <a:pt x="459729" y="0"/>
                  </a:lnTo>
                  <a:lnTo>
                    <a:pt x="466328" y="223"/>
                  </a:lnTo>
                  <a:lnTo>
                    <a:pt x="472170" y="423"/>
                  </a:lnTo>
                  <a:lnTo>
                    <a:pt x="481395" y="768"/>
                  </a:lnTo>
                  <a:lnTo>
                    <a:pt x="487137" y="991"/>
                  </a:lnTo>
                  <a:lnTo>
                    <a:pt x="489118" y="1080"/>
                  </a:lnTo>
                  <a:lnTo>
                    <a:pt x="489118" y="1080"/>
                  </a:lnTo>
                  <a:lnTo>
                    <a:pt x="489296" y="3038"/>
                  </a:lnTo>
                  <a:lnTo>
                    <a:pt x="489518" y="5453"/>
                  </a:lnTo>
                  <a:lnTo>
                    <a:pt x="489819" y="8780"/>
                  </a:lnTo>
                  <a:lnTo>
                    <a:pt x="490175" y="13009"/>
                  </a:lnTo>
                  <a:lnTo>
                    <a:pt x="490586" y="18094"/>
                  </a:lnTo>
                  <a:lnTo>
                    <a:pt x="491043" y="24025"/>
                  </a:lnTo>
                  <a:lnTo>
                    <a:pt x="491543" y="30780"/>
                  </a:lnTo>
                  <a:lnTo>
                    <a:pt x="491799" y="34441"/>
                  </a:lnTo>
                  <a:lnTo>
                    <a:pt x="492067" y="38302"/>
                  </a:lnTo>
                  <a:lnTo>
                    <a:pt x="492345" y="42364"/>
                  </a:lnTo>
                  <a:lnTo>
                    <a:pt x="492623" y="46604"/>
                  </a:lnTo>
                  <a:lnTo>
                    <a:pt x="492901" y="51022"/>
                  </a:lnTo>
                  <a:lnTo>
                    <a:pt x="493179" y="55629"/>
                  </a:lnTo>
                  <a:lnTo>
                    <a:pt x="493469" y="60403"/>
                  </a:lnTo>
                  <a:lnTo>
                    <a:pt x="493747" y="65366"/>
                  </a:lnTo>
                  <a:lnTo>
                    <a:pt x="494025" y="70484"/>
                  </a:lnTo>
                  <a:lnTo>
                    <a:pt x="494314" y="75781"/>
                  </a:lnTo>
                  <a:lnTo>
                    <a:pt x="494581" y="81234"/>
                  </a:lnTo>
                  <a:lnTo>
                    <a:pt x="494860" y="86843"/>
                  </a:lnTo>
                  <a:lnTo>
                    <a:pt x="495127" y="92618"/>
                  </a:lnTo>
                  <a:lnTo>
                    <a:pt x="495383" y="98549"/>
                  </a:lnTo>
                  <a:lnTo>
                    <a:pt x="495627" y="104625"/>
                  </a:lnTo>
                  <a:lnTo>
                    <a:pt x="495872" y="110845"/>
                  </a:lnTo>
                  <a:lnTo>
                    <a:pt x="496106" y="117211"/>
                  </a:lnTo>
                  <a:lnTo>
                    <a:pt x="496329" y="123720"/>
                  </a:lnTo>
                  <a:lnTo>
                    <a:pt x="496540" y="130364"/>
                  </a:lnTo>
                  <a:lnTo>
                    <a:pt x="496740" y="137141"/>
                  </a:lnTo>
                  <a:lnTo>
                    <a:pt x="496918" y="144051"/>
                  </a:lnTo>
                  <a:lnTo>
                    <a:pt x="497085" y="151095"/>
                  </a:lnTo>
                  <a:lnTo>
                    <a:pt x="497241" y="158250"/>
                  </a:lnTo>
                  <a:lnTo>
                    <a:pt x="497375" y="165539"/>
                  </a:lnTo>
                  <a:lnTo>
                    <a:pt x="497486" y="172939"/>
                  </a:lnTo>
                  <a:lnTo>
                    <a:pt x="497586" y="180451"/>
                  </a:lnTo>
                  <a:lnTo>
                    <a:pt x="497653" y="188073"/>
                  </a:lnTo>
                  <a:lnTo>
                    <a:pt x="497708" y="195807"/>
                  </a:lnTo>
                  <a:lnTo>
                    <a:pt x="497742" y="203641"/>
                  </a:lnTo>
                  <a:lnTo>
                    <a:pt x="497742" y="211575"/>
                  </a:lnTo>
                  <a:lnTo>
                    <a:pt x="497731" y="219610"/>
                  </a:lnTo>
                  <a:lnTo>
                    <a:pt x="497686" y="227744"/>
                  </a:lnTo>
                  <a:lnTo>
                    <a:pt x="497653" y="231839"/>
                  </a:lnTo>
                  <a:lnTo>
                    <a:pt x="497608" y="235957"/>
                  </a:lnTo>
                  <a:lnTo>
                    <a:pt x="497564" y="240107"/>
                  </a:lnTo>
                  <a:lnTo>
                    <a:pt x="497508" y="244269"/>
                  </a:lnTo>
                  <a:lnTo>
                    <a:pt x="497452" y="248453"/>
                  </a:lnTo>
                  <a:lnTo>
                    <a:pt x="497375" y="252660"/>
                  </a:lnTo>
                  <a:lnTo>
                    <a:pt x="497308" y="256888"/>
                  </a:lnTo>
                  <a:lnTo>
                    <a:pt x="497219" y="261139"/>
                  </a:lnTo>
                  <a:lnTo>
                    <a:pt x="497130" y="265401"/>
                  </a:lnTo>
                  <a:lnTo>
                    <a:pt x="497030" y="269685"/>
                  </a:lnTo>
                  <a:lnTo>
                    <a:pt x="496918" y="273992"/>
                  </a:lnTo>
                  <a:lnTo>
                    <a:pt x="496807" y="278310"/>
                  </a:lnTo>
                  <a:lnTo>
                    <a:pt x="496673" y="282650"/>
                  </a:lnTo>
                  <a:lnTo>
                    <a:pt x="496540" y="287001"/>
                  </a:lnTo>
                  <a:lnTo>
                    <a:pt x="496406" y="291374"/>
                  </a:lnTo>
                  <a:lnTo>
                    <a:pt x="496251" y="295769"/>
                  </a:lnTo>
                  <a:lnTo>
                    <a:pt x="496095" y="300176"/>
                  </a:lnTo>
                  <a:lnTo>
                    <a:pt x="495928" y="304594"/>
                  </a:lnTo>
                  <a:lnTo>
                    <a:pt x="495750" y="309034"/>
                  </a:lnTo>
                  <a:lnTo>
                    <a:pt x="495561" y="313485"/>
                  </a:lnTo>
                  <a:lnTo>
                    <a:pt x="495360" y="317958"/>
                  </a:lnTo>
                  <a:lnTo>
                    <a:pt x="495160" y="322432"/>
                  </a:lnTo>
                  <a:lnTo>
                    <a:pt x="494938" y="326928"/>
                  </a:lnTo>
                  <a:lnTo>
                    <a:pt x="494715" y="331434"/>
                  </a:lnTo>
                  <a:lnTo>
                    <a:pt x="494481" y="335952"/>
                  </a:lnTo>
                  <a:lnTo>
                    <a:pt x="494225" y="340492"/>
                  </a:lnTo>
                  <a:lnTo>
                    <a:pt x="493969" y="345033"/>
                  </a:lnTo>
                  <a:lnTo>
                    <a:pt x="493702" y="349595"/>
                  </a:lnTo>
                  <a:lnTo>
                    <a:pt x="493424" y="354158"/>
                  </a:lnTo>
                  <a:lnTo>
                    <a:pt x="493135" y="358731"/>
                  </a:lnTo>
                  <a:lnTo>
                    <a:pt x="492845" y="363327"/>
                  </a:lnTo>
                  <a:lnTo>
                    <a:pt x="492534" y="367923"/>
                  </a:lnTo>
                  <a:lnTo>
                    <a:pt x="492534" y="3679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7052;p67">
              <a:extLst>
                <a:ext uri="{FF2B5EF4-FFF2-40B4-BE49-F238E27FC236}">
                  <a16:creationId xmlns:a16="http://schemas.microsoft.com/office/drawing/2014/main" id="{5176943D-6653-38AF-F9C4-B682B84A1A75}"/>
                </a:ext>
              </a:extLst>
            </p:cNvPr>
            <p:cNvSpPr/>
            <p:nvPr/>
          </p:nvSpPr>
          <p:spPr>
            <a:xfrm>
              <a:off x="7987184" y="3678989"/>
              <a:ext cx="1" cy="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7053;p67">
              <a:extLst>
                <a:ext uri="{FF2B5EF4-FFF2-40B4-BE49-F238E27FC236}">
                  <a16:creationId xmlns:a16="http://schemas.microsoft.com/office/drawing/2014/main" id="{4C20B895-F3B8-282A-EF58-088C214F991D}"/>
                </a:ext>
              </a:extLst>
            </p:cNvPr>
            <p:cNvSpPr/>
            <p:nvPr/>
          </p:nvSpPr>
          <p:spPr>
            <a:xfrm>
              <a:off x="7542512" y="3678989"/>
              <a:ext cx="444673" cy="43056"/>
            </a:xfrm>
            <a:custGeom>
              <a:avLst/>
              <a:gdLst/>
              <a:ahLst/>
              <a:cxnLst/>
              <a:rect l="l" t="t" r="r" b="b"/>
              <a:pathLst>
                <a:path w="494081" h="47840" extrusionOk="0">
                  <a:moveTo>
                    <a:pt x="1" y="1"/>
                  </a:moveTo>
                  <a:lnTo>
                    <a:pt x="368" y="5231"/>
                  </a:lnTo>
                  <a:lnTo>
                    <a:pt x="746" y="10472"/>
                  </a:lnTo>
                  <a:lnTo>
                    <a:pt x="1136" y="15736"/>
                  </a:lnTo>
                  <a:lnTo>
                    <a:pt x="1548" y="20999"/>
                  </a:lnTo>
                  <a:lnTo>
                    <a:pt x="1993" y="26485"/>
                  </a:lnTo>
                  <a:lnTo>
                    <a:pt x="2449" y="31971"/>
                  </a:lnTo>
                  <a:lnTo>
                    <a:pt x="2916" y="37469"/>
                  </a:lnTo>
                  <a:lnTo>
                    <a:pt x="3417" y="42977"/>
                  </a:lnTo>
                  <a:lnTo>
                    <a:pt x="8658" y="43188"/>
                  </a:lnTo>
                  <a:lnTo>
                    <a:pt x="14979" y="43433"/>
                  </a:lnTo>
                  <a:lnTo>
                    <a:pt x="23559" y="43745"/>
                  </a:lnTo>
                  <a:lnTo>
                    <a:pt x="34253" y="44112"/>
                  </a:lnTo>
                  <a:lnTo>
                    <a:pt x="40340" y="44312"/>
                  </a:lnTo>
                  <a:lnTo>
                    <a:pt x="46905" y="44524"/>
                  </a:lnTo>
                  <a:lnTo>
                    <a:pt x="53916" y="44735"/>
                  </a:lnTo>
                  <a:lnTo>
                    <a:pt x="61349" y="44958"/>
                  </a:lnTo>
                  <a:lnTo>
                    <a:pt x="69205" y="45180"/>
                  </a:lnTo>
                  <a:lnTo>
                    <a:pt x="77440" y="45414"/>
                  </a:lnTo>
                  <a:lnTo>
                    <a:pt x="86064" y="45636"/>
                  </a:lnTo>
                  <a:lnTo>
                    <a:pt x="95033" y="45859"/>
                  </a:lnTo>
                  <a:lnTo>
                    <a:pt x="104336" y="46082"/>
                  </a:lnTo>
                  <a:lnTo>
                    <a:pt x="113962" y="46304"/>
                  </a:lnTo>
                  <a:lnTo>
                    <a:pt x="123877" y="46516"/>
                  </a:lnTo>
                  <a:lnTo>
                    <a:pt x="134070" y="46716"/>
                  </a:lnTo>
                  <a:lnTo>
                    <a:pt x="144530" y="46905"/>
                  </a:lnTo>
                  <a:lnTo>
                    <a:pt x="155213" y="47083"/>
                  </a:lnTo>
                  <a:lnTo>
                    <a:pt x="166130" y="47250"/>
                  </a:lnTo>
                  <a:lnTo>
                    <a:pt x="177247" y="47395"/>
                  </a:lnTo>
                  <a:lnTo>
                    <a:pt x="188530" y="47528"/>
                  </a:lnTo>
                  <a:lnTo>
                    <a:pt x="199992" y="47628"/>
                  </a:lnTo>
                  <a:lnTo>
                    <a:pt x="211587" y="47717"/>
                  </a:lnTo>
                  <a:lnTo>
                    <a:pt x="223305" y="47784"/>
                  </a:lnTo>
                  <a:lnTo>
                    <a:pt x="235123" y="47829"/>
                  </a:lnTo>
                  <a:lnTo>
                    <a:pt x="241076" y="47840"/>
                  </a:lnTo>
                  <a:lnTo>
                    <a:pt x="253005" y="47840"/>
                  </a:lnTo>
                  <a:lnTo>
                    <a:pt x="258948" y="47829"/>
                  </a:lnTo>
                  <a:lnTo>
                    <a:pt x="270766" y="47784"/>
                  </a:lnTo>
                  <a:lnTo>
                    <a:pt x="282494" y="47717"/>
                  </a:lnTo>
                  <a:lnTo>
                    <a:pt x="294090" y="47628"/>
                  </a:lnTo>
                  <a:lnTo>
                    <a:pt x="305540" y="47528"/>
                  </a:lnTo>
                  <a:lnTo>
                    <a:pt x="316835" y="47395"/>
                  </a:lnTo>
                  <a:lnTo>
                    <a:pt x="327941" y="47250"/>
                  </a:lnTo>
                  <a:lnTo>
                    <a:pt x="338857" y="47083"/>
                  </a:lnTo>
                  <a:lnTo>
                    <a:pt x="349551" y="46905"/>
                  </a:lnTo>
                  <a:lnTo>
                    <a:pt x="360000" y="46716"/>
                  </a:lnTo>
                  <a:lnTo>
                    <a:pt x="370194" y="46516"/>
                  </a:lnTo>
                  <a:lnTo>
                    <a:pt x="380120" y="46304"/>
                  </a:lnTo>
                  <a:lnTo>
                    <a:pt x="389734" y="46082"/>
                  </a:lnTo>
                  <a:lnTo>
                    <a:pt x="399037" y="45859"/>
                  </a:lnTo>
                  <a:lnTo>
                    <a:pt x="408017" y="45636"/>
                  </a:lnTo>
                  <a:lnTo>
                    <a:pt x="416631" y="45414"/>
                  </a:lnTo>
                  <a:lnTo>
                    <a:pt x="424876" y="45180"/>
                  </a:lnTo>
                  <a:lnTo>
                    <a:pt x="432721" y="44958"/>
                  </a:lnTo>
                  <a:lnTo>
                    <a:pt x="440166" y="44735"/>
                  </a:lnTo>
                  <a:lnTo>
                    <a:pt x="447177" y="44524"/>
                  </a:lnTo>
                  <a:lnTo>
                    <a:pt x="453731" y="44312"/>
                  </a:lnTo>
                  <a:lnTo>
                    <a:pt x="459818" y="44112"/>
                  </a:lnTo>
                  <a:lnTo>
                    <a:pt x="470512" y="43745"/>
                  </a:lnTo>
                  <a:lnTo>
                    <a:pt x="479092" y="43433"/>
                  </a:lnTo>
                  <a:lnTo>
                    <a:pt x="485423" y="43188"/>
                  </a:lnTo>
                  <a:lnTo>
                    <a:pt x="490665" y="42977"/>
                  </a:lnTo>
                  <a:lnTo>
                    <a:pt x="491143" y="37569"/>
                  </a:lnTo>
                  <a:lnTo>
                    <a:pt x="491610" y="32172"/>
                  </a:lnTo>
                  <a:lnTo>
                    <a:pt x="492067" y="26786"/>
                  </a:lnTo>
                  <a:lnTo>
                    <a:pt x="492501" y="21411"/>
                  </a:lnTo>
                  <a:lnTo>
                    <a:pt x="492912" y="16036"/>
                  </a:lnTo>
                  <a:lnTo>
                    <a:pt x="493324" y="10684"/>
                  </a:lnTo>
                  <a:lnTo>
                    <a:pt x="493703" y="5331"/>
                  </a:lnTo>
                  <a:lnTo>
                    <a:pt x="494081" y="1"/>
                  </a:lnTo>
                  <a:lnTo>
                    <a:pt x="494081" y="1"/>
                  </a:lnTo>
                  <a:lnTo>
                    <a:pt x="492033" y="79"/>
                  </a:lnTo>
                  <a:lnTo>
                    <a:pt x="486091" y="312"/>
                  </a:lnTo>
                  <a:lnTo>
                    <a:pt x="476554" y="657"/>
                  </a:lnTo>
                  <a:lnTo>
                    <a:pt x="470534" y="869"/>
                  </a:lnTo>
                  <a:lnTo>
                    <a:pt x="463724" y="1091"/>
                  </a:lnTo>
                  <a:lnTo>
                    <a:pt x="455089" y="1370"/>
                  </a:lnTo>
                  <a:lnTo>
                    <a:pt x="445541" y="1670"/>
                  </a:lnTo>
                  <a:lnTo>
                    <a:pt x="435147" y="1970"/>
                  </a:lnTo>
                  <a:lnTo>
                    <a:pt x="423942" y="2293"/>
                  </a:lnTo>
                  <a:lnTo>
                    <a:pt x="412001" y="2605"/>
                  </a:lnTo>
                  <a:lnTo>
                    <a:pt x="399360" y="2916"/>
                  </a:lnTo>
                  <a:lnTo>
                    <a:pt x="386084" y="3228"/>
                  </a:lnTo>
                  <a:lnTo>
                    <a:pt x="379230" y="3373"/>
                  </a:lnTo>
                  <a:lnTo>
                    <a:pt x="372230" y="3517"/>
                  </a:lnTo>
                  <a:lnTo>
                    <a:pt x="365097" y="3662"/>
                  </a:lnTo>
                  <a:lnTo>
                    <a:pt x="357842" y="3795"/>
                  </a:lnTo>
                  <a:lnTo>
                    <a:pt x="350475" y="3929"/>
                  </a:lnTo>
                  <a:lnTo>
                    <a:pt x="342997" y="4051"/>
                  </a:lnTo>
                  <a:lnTo>
                    <a:pt x="335408" y="4174"/>
                  </a:lnTo>
                  <a:lnTo>
                    <a:pt x="327718" y="4285"/>
                  </a:lnTo>
                  <a:lnTo>
                    <a:pt x="319951" y="4385"/>
                  </a:lnTo>
                  <a:lnTo>
                    <a:pt x="312095" y="4485"/>
                  </a:lnTo>
                  <a:lnTo>
                    <a:pt x="304161" y="4563"/>
                  </a:lnTo>
                  <a:lnTo>
                    <a:pt x="296148" y="4641"/>
                  </a:lnTo>
                  <a:lnTo>
                    <a:pt x="288081" y="4708"/>
                  </a:lnTo>
                  <a:lnTo>
                    <a:pt x="279957" y="4764"/>
                  </a:lnTo>
                  <a:lnTo>
                    <a:pt x="271789" y="4808"/>
                  </a:lnTo>
                  <a:lnTo>
                    <a:pt x="263566" y="4841"/>
                  </a:lnTo>
                  <a:lnTo>
                    <a:pt x="255320" y="4864"/>
                  </a:lnTo>
                  <a:lnTo>
                    <a:pt x="247041" y="4875"/>
                  </a:lnTo>
                  <a:lnTo>
                    <a:pt x="241065" y="4864"/>
                  </a:lnTo>
                  <a:lnTo>
                    <a:pt x="235123" y="4853"/>
                  </a:lnTo>
                  <a:lnTo>
                    <a:pt x="223260" y="4819"/>
                  </a:lnTo>
                  <a:lnTo>
                    <a:pt x="211498" y="4752"/>
                  </a:lnTo>
                  <a:lnTo>
                    <a:pt x="199836" y="4663"/>
                  </a:lnTo>
                  <a:lnTo>
                    <a:pt x="188308" y="4552"/>
                  </a:lnTo>
                  <a:lnTo>
                    <a:pt x="176924" y="4419"/>
                  </a:lnTo>
                  <a:lnTo>
                    <a:pt x="165707" y="4274"/>
                  </a:lnTo>
                  <a:lnTo>
                    <a:pt x="154690" y="4107"/>
                  </a:lnTo>
                  <a:lnTo>
                    <a:pt x="143874" y="3929"/>
                  </a:lnTo>
                  <a:lnTo>
                    <a:pt x="133280" y="3740"/>
                  </a:lnTo>
                  <a:lnTo>
                    <a:pt x="122942" y="3539"/>
                  </a:lnTo>
                  <a:lnTo>
                    <a:pt x="112883" y="3328"/>
                  </a:lnTo>
                  <a:lnTo>
                    <a:pt x="103112" y="3117"/>
                  </a:lnTo>
                  <a:lnTo>
                    <a:pt x="93642" y="2894"/>
                  </a:lnTo>
                  <a:lnTo>
                    <a:pt x="84518" y="2660"/>
                  </a:lnTo>
                  <a:lnTo>
                    <a:pt x="75738" y="2438"/>
                  </a:lnTo>
                  <a:lnTo>
                    <a:pt x="67336" y="2204"/>
                  </a:lnTo>
                  <a:lnTo>
                    <a:pt x="59324" y="1982"/>
                  </a:lnTo>
                  <a:lnTo>
                    <a:pt x="51735" y="1759"/>
                  </a:lnTo>
                  <a:lnTo>
                    <a:pt x="44568" y="1536"/>
                  </a:lnTo>
                  <a:lnTo>
                    <a:pt x="31638" y="1136"/>
                  </a:lnTo>
                  <a:lnTo>
                    <a:pt x="20688" y="758"/>
                  </a:lnTo>
                  <a:lnTo>
                    <a:pt x="11886" y="446"/>
                  </a:lnTo>
                  <a:lnTo>
                    <a:pt x="5387" y="2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DF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7054;p67">
              <a:extLst>
                <a:ext uri="{FF2B5EF4-FFF2-40B4-BE49-F238E27FC236}">
                  <a16:creationId xmlns:a16="http://schemas.microsoft.com/office/drawing/2014/main" id="{7B218FAA-A790-6EDD-6751-7016F1051F67}"/>
                </a:ext>
              </a:extLst>
            </p:cNvPr>
            <p:cNvSpPr/>
            <p:nvPr/>
          </p:nvSpPr>
          <p:spPr>
            <a:xfrm>
              <a:off x="7542512" y="3678989"/>
              <a:ext cx="444673" cy="43056"/>
            </a:xfrm>
            <a:custGeom>
              <a:avLst/>
              <a:gdLst/>
              <a:ahLst/>
              <a:cxnLst/>
              <a:rect l="l" t="t" r="r" b="b"/>
              <a:pathLst>
                <a:path w="494081" h="47840" fill="none" extrusionOk="0">
                  <a:moveTo>
                    <a:pt x="494081" y="1"/>
                  </a:moveTo>
                  <a:lnTo>
                    <a:pt x="494081" y="1"/>
                  </a:lnTo>
                  <a:lnTo>
                    <a:pt x="493703" y="5331"/>
                  </a:lnTo>
                  <a:lnTo>
                    <a:pt x="493324" y="10684"/>
                  </a:lnTo>
                  <a:lnTo>
                    <a:pt x="492912" y="16036"/>
                  </a:lnTo>
                  <a:lnTo>
                    <a:pt x="492501" y="21411"/>
                  </a:lnTo>
                  <a:lnTo>
                    <a:pt x="492067" y="26786"/>
                  </a:lnTo>
                  <a:lnTo>
                    <a:pt x="491610" y="32172"/>
                  </a:lnTo>
                  <a:lnTo>
                    <a:pt x="491143" y="37569"/>
                  </a:lnTo>
                  <a:lnTo>
                    <a:pt x="490665" y="42977"/>
                  </a:lnTo>
                  <a:lnTo>
                    <a:pt x="490665" y="42977"/>
                  </a:lnTo>
                  <a:lnTo>
                    <a:pt x="485423" y="43188"/>
                  </a:lnTo>
                  <a:lnTo>
                    <a:pt x="479092" y="43433"/>
                  </a:lnTo>
                  <a:lnTo>
                    <a:pt x="470512" y="43745"/>
                  </a:lnTo>
                  <a:lnTo>
                    <a:pt x="459818" y="44112"/>
                  </a:lnTo>
                  <a:lnTo>
                    <a:pt x="453731" y="44312"/>
                  </a:lnTo>
                  <a:lnTo>
                    <a:pt x="447177" y="44524"/>
                  </a:lnTo>
                  <a:lnTo>
                    <a:pt x="440166" y="44735"/>
                  </a:lnTo>
                  <a:lnTo>
                    <a:pt x="432721" y="44958"/>
                  </a:lnTo>
                  <a:lnTo>
                    <a:pt x="424876" y="45180"/>
                  </a:lnTo>
                  <a:lnTo>
                    <a:pt x="416631" y="45414"/>
                  </a:lnTo>
                  <a:lnTo>
                    <a:pt x="408017" y="45636"/>
                  </a:lnTo>
                  <a:lnTo>
                    <a:pt x="399037" y="45859"/>
                  </a:lnTo>
                  <a:lnTo>
                    <a:pt x="389734" y="46082"/>
                  </a:lnTo>
                  <a:lnTo>
                    <a:pt x="380120" y="46304"/>
                  </a:lnTo>
                  <a:lnTo>
                    <a:pt x="370194" y="46516"/>
                  </a:lnTo>
                  <a:lnTo>
                    <a:pt x="360000" y="46716"/>
                  </a:lnTo>
                  <a:lnTo>
                    <a:pt x="349551" y="46905"/>
                  </a:lnTo>
                  <a:lnTo>
                    <a:pt x="338857" y="47083"/>
                  </a:lnTo>
                  <a:lnTo>
                    <a:pt x="327941" y="47250"/>
                  </a:lnTo>
                  <a:lnTo>
                    <a:pt x="316835" y="47395"/>
                  </a:lnTo>
                  <a:lnTo>
                    <a:pt x="305540" y="47528"/>
                  </a:lnTo>
                  <a:lnTo>
                    <a:pt x="294090" y="47628"/>
                  </a:lnTo>
                  <a:lnTo>
                    <a:pt x="282494" y="47717"/>
                  </a:lnTo>
                  <a:lnTo>
                    <a:pt x="270766" y="47784"/>
                  </a:lnTo>
                  <a:lnTo>
                    <a:pt x="258948" y="47829"/>
                  </a:lnTo>
                  <a:lnTo>
                    <a:pt x="253005" y="47840"/>
                  </a:lnTo>
                  <a:lnTo>
                    <a:pt x="247041" y="47840"/>
                  </a:lnTo>
                  <a:lnTo>
                    <a:pt x="247041" y="47840"/>
                  </a:lnTo>
                  <a:lnTo>
                    <a:pt x="241076" y="47840"/>
                  </a:lnTo>
                  <a:lnTo>
                    <a:pt x="235123" y="47829"/>
                  </a:lnTo>
                  <a:lnTo>
                    <a:pt x="223305" y="47784"/>
                  </a:lnTo>
                  <a:lnTo>
                    <a:pt x="211587" y="47717"/>
                  </a:lnTo>
                  <a:lnTo>
                    <a:pt x="199992" y="47628"/>
                  </a:lnTo>
                  <a:lnTo>
                    <a:pt x="188530" y="47528"/>
                  </a:lnTo>
                  <a:lnTo>
                    <a:pt x="177247" y="47395"/>
                  </a:lnTo>
                  <a:lnTo>
                    <a:pt x="166130" y="47250"/>
                  </a:lnTo>
                  <a:lnTo>
                    <a:pt x="155213" y="47083"/>
                  </a:lnTo>
                  <a:lnTo>
                    <a:pt x="144530" y="46905"/>
                  </a:lnTo>
                  <a:lnTo>
                    <a:pt x="134070" y="46716"/>
                  </a:lnTo>
                  <a:lnTo>
                    <a:pt x="123877" y="46516"/>
                  </a:lnTo>
                  <a:lnTo>
                    <a:pt x="113962" y="46304"/>
                  </a:lnTo>
                  <a:lnTo>
                    <a:pt x="104336" y="46082"/>
                  </a:lnTo>
                  <a:lnTo>
                    <a:pt x="95033" y="45859"/>
                  </a:lnTo>
                  <a:lnTo>
                    <a:pt x="86064" y="45636"/>
                  </a:lnTo>
                  <a:lnTo>
                    <a:pt x="77440" y="45414"/>
                  </a:lnTo>
                  <a:lnTo>
                    <a:pt x="69205" y="45180"/>
                  </a:lnTo>
                  <a:lnTo>
                    <a:pt x="61349" y="44958"/>
                  </a:lnTo>
                  <a:lnTo>
                    <a:pt x="53916" y="44735"/>
                  </a:lnTo>
                  <a:lnTo>
                    <a:pt x="46905" y="44524"/>
                  </a:lnTo>
                  <a:lnTo>
                    <a:pt x="40340" y="44312"/>
                  </a:lnTo>
                  <a:lnTo>
                    <a:pt x="34253" y="44112"/>
                  </a:lnTo>
                  <a:lnTo>
                    <a:pt x="23559" y="43745"/>
                  </a:lnTo>
                  <a:lnTo>
                    <a:pt x="14979" y="43433"/>
                  </a:lnTo>
                  <a:lnTo>
                    <a:pt x="8658" y="43188"/>
                  </a:lnTo>
                  <a:lnTo>
                    <a:pt x="3417" y="42977"/>
                  </a:lnTo>
                  <a:lnTo>
                    <a:pt x="3417" y="42977"/>
                  </a:lnTo>
                  <a:lnTo>
                    <a:pt x="2916" y="37469"/>
                  </a:lnTo>
                  <a:lnTo>
                    <a:pt x="2449" y="31971"/>
                  </a:lnTo>
                  <a:lnTo>
                    <a:pt x="1993" y="26485"/>
                  </a:lnTo>
                  <a:lnTo>
                    <a:pt x="1548" y="20999"/>
                  </a:lnTo>
                  <a:lnTo>
                    <a:pt x="1548" y="20999"/>
                  </a:lnTo>
                  <a:lnTo>
                    <a:pt x="1136" y="15736"/>
                  </a:lnTo>
                  <a:lnTo>
                    <a:pt x="746" y="10472"/>
                  </a:lnTo>
                  <a:lnTo>
                    <a:pt x="368" y="5231"/>
                  </a:lnTo>
                  <a:lnTo>
                    <a:pt x="1" y="1"/>
                  </a:lnTo>
                  <a:lnTo>
                    <a:pt x="1" y="1"/>
                  </a:lnTo>
                  <a:lnTo>
                    <a:pt x="5387" y="212"/>
                  </a:lnTo>
                  <a:lnTo>
                    <a:pt x="11886" y="446"/>
                  </a:lnTo>
                  <a:lnTo>
                    <a:pt x="20688" y="758"/>
                  </a:lnTo>
                  <a:lnTo>
                    <a:pt x="31638" y="1136"/>
                  </a:lnTo>
                  <a:lnTo>
                    <a:pt x="44568" y="1536"/>
                  </a:lnTo>
                  <a:lnTo>
                    <a:pt x="51735" y="1759"/>
                  </a:lnTo>
                  <a:lnTo>
                    <a:pt x="59324" y="1982"/>
                  </a:lnTo>
                  <a:lnTo>
                    <a:pt x="67336" y="2204"/>
                  </a:lnTo>
                  <a:lnTo>
                    <a:pt x="75738" y="2438"/>
                  </a:lnTo>
                  <a:lnTo>
                    <a:pt x="84518" y="2660"/>
                  </a:lnTo>
                  <a:lnTo>
                    <a:pt x="93642" y="2894"/>
                  </a:lnTo>
                  <a:lnTo>
                    <a:pt x="103112" y="3117"/>
                  </a:lnTo>
                  <a:lnTo>
                    <a:pt x="112883" y="3328"/>
                  </a:lnTo>
                  <a:lnTo>
                    <a:pt x="122942" y="3539"/>
                  </a:lnTo>
                  <a:lnTo>
                    <a:pt x="133280" y="3740"/>
                  </a:lnTo>
                  <a:lnTo>
                    <a:pt x="143874" y="3929"/>
                  </a:lnTo>
                  <a:lnTo>
                    <a:pt x="154690" y="4107"/>
                  </a:lnTo>
                  <a:lnTo>
                    <a:pt x="165707" y="4274"/>
                  </a:lnTo>
                  <a:lnTo>
                    <a:pt x="176924" y="4419"/>
                  </a:lnTo>
                  <a:lnTo>
                    <a:pt x="188308" y="4552"/>
                  </a:lnTo>
                  <a:lnTo>
                    <a:pt x="199836" y="4663"/>
                  </a:lnTo>
                  <a:lnTo>
                    <a:pt x="211498" y="4752"/>
                  </a:lnTo>
                  <a:lnTo>
                    <a:pt x="223260" y="4819"/>
                  </a:lnTo>
                  <a:lnTo>
                    <a:pt x="235123" y="4853"/>
                  </a:lnTo>
                  <a:lnTo>
                    <a:pt x="241065" y="4864"/>
                  </a:lnTo>
                  <a:lnTo>
                    <a:pt x="247041" y="4875"/>
                  </a:lnTo>
                  <a:lnTo>
                    <a:pt x="247041" y="4875"/>
                  </a:lnTo>
                  <a:lnTo>
                    <a:pt x="255320" y="4864"/>
                  </a:lnTo>
                  <a:lnTo>
                    <a:pt x="263566" y="4841"/>
                  </a:lnTo>
                  <a:lnTo>
                    <a:pt x="271789" y="4808"/>
                  </a:lnTo>
                  <a:lnTo>
                    <a:pt x="279957" y="4764"/>
                  </a:lnTo>
                  <a:lnTo>
                    <a:pt x="288081" y="4708"/>
                  </a:lnTo>
                  <a:lnTo>
                    <a:pt x="296148" y="4641"/>
                  </a:lnTo>
                  <a:lnTo>
                    <a:pt x="304161" y="4563"/>
                  </a:lnTo>
                  <a:lnTo>
                    <a:pt x="312095" y="4485"/>
                  </a:lnTo>
                  <a:lnTo>
                    <a:pt x="319951" y="4385"/>
                  </a:lnTo>
                  <a:lnTo>
                    <a:pt x="327718" y="4285"/>
                  </a:lnTo>
                  <a:lnTo>
                    <a:pt x="335408" y="4174"/>
                  </a:lnTo>
                  <a:lnTo>
                    <a:pt x="342997" y="4051"/>
                  </a:lnTo>
                  <a:lnTo>
                    <a:pt x="350475" y="3929"/>
                  </a:lnTo>
                  <a:lnTo>
                    <a:pt x="357842" y="3795"/>
                  </a:lnTo>
                  <a:lnTo>
                    <a:pt x="365097" y="3662"/>
                  </a:lnTo>
                  <a:lnTo>
                    <a:pt x="372230" y="3517"/>
                  </a:lnTo>
                  <a:lnTo>
                    <a:pt x="379230" y="3373"/>
                  </a:lnTo>
                  <a:lnTo>
                    <a:pt x="386084" y="3228"/>
                  </a:lnTo>
                  <a:lnTo>
                    <a:pt x="399360" y="2916"/>
                  </a:lnTo>
                  <a:lnTo>
                    <a:pt x="412001" y="2605"/>
                  </a:lnTo>
                  <a:lnTo>
                    <a:pt x="423942" y="2293"/>
                  </a:lnTo>
                  <a:lnTo>
                    <a:pt x="435147" y="1970"/>
                  </a:lnTo>
                  <a:lnTo>
                    <a:pt x="445541" y="1670"/>
                  </a:lnTo>
                  <a:lnTo>
                    <a:pt x="455089" y="1370"/>
                  </a:lnTo>
                  <a:lnTo>
                    <a:pt x="463724" y="1091"/>
                  </a:lnTo>
                  <a:lnTo>
                    <a:pt x="463724" y="1091"/>
                  </a:lnTo>
                  <a:lnTo>
                    <a:pt x="470534" y="869"/>
                  </a:lnTo>
                  <a:lnTo>
                    <a:pt x="476554" y="657"/>
                  </a:lnTo>
                  <a:lnTo>
                    <a:pt x="486091" y="312"/>
                  </a:lnTo>
                  <a:lnTo>
                    <a:pt x="492033" y="79"/>
                  </a:lnTo>
                  <a:lnTo>
                    <a:pt x="494081" y="1"/>
                  </a:lnTo>
                  <a:lnTo>
                    <a:pt x="4940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7055;p67">
              <a:extLst>
                <a:ext uri="{FF2B5EF4-FFF2-40B4-BE49-F238E27FC236}">
                  <a16:creationId xmlns:a16="http://schemas.microsoft.com/office/drawing/2014/main" id="{767342C6-D4BF-7BA8-9429-88EACB484F79}"/>
                </a:ext>
              </a:extLst>
            </p:cNvPr>
            <p:cNvSpPr/>
            <p:nvPr/>
          </p:nvSpPr>
          <p:spPr>
            <a:xfrm>
              <a:off x="7987184" y="3678989"/>
              <a:ext cx="1" cy="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7056;p67">
              <a:extLst>
                <a:ext uri="{FF2B5EF4-FFF2-40B4-BE49-F238E27FC236}">
                  <a16:creationId xmlns:a16="http://schemas.microsoft.com/office/drawing/2014/main" id="{B26F3570-81AC-D7D3-B8BB-F8E91E43071E}"/>
                </a:ext>
              </a:extLst>
            </p:cNvPr>
            <p:cNvSpPr/>
            <p:nvPr/>
          </p:nvSpPr>
          <p:spPr>
            <a:xfrm>
              <a:off x="7543905" y="3678989"/>
              <a:ext cx="443281" cy="43056"/>
            </a:xfrm>
            <a:custGeom>
              <a:avLst/>
              <a:gdLst/>
              <a:ahLst/>
              <a:cxnLst/>
              <a:rect l="l" t="t" r="r" b="b"/>
              <a:pathLst>
                <a:path w="492534" h="47840" extrusionOk="0">
                  <a:moveTo>
                    <a:pt x="492534" y="1"/>
                  </a:moveTo>
                  <a:lnTo>
                    <a:pt x="490486" y="79"/>
                  </a:lnTo>
                  <a:lnTo>
                    <a:pt x="484544" y="312"/>
                  </a:lnTo>
                  <a:lnTo>
                    <a:pt x="475007" y="657"/>
                  </a:lnTo>
                  <a:lnTo>
                    <a:pt x="468987" y="869"/>
                  </a:lnTo>
                  <a:lnTo>
                    <a:pt x="462177" y="1091"/>
                  </a:lnTo>
                  <a:lnTo>
                    <a:pt x="461843" y="5954"/>
                  </a:lnTo>
                  <a:lnTo>
                    <a:pt x="461487" y="10817"/>
                  </a:lnTo>
                  <a:lnTo>
                    <a:pt x="461131" y="15691"/>
                  </a:lnTo>
                  <a:lnTo>
                    <a:pt x="460753" y="20576"/>
                  </a:lnTo>
                  <a:lnTo>
                    <a:pt x="450971" y="20932"/>
                  </a:lnTo>
                  <a:lnTo>
                    <a:pt x="441223" y="21266"/>
                  </a:lnTo>
                  <a:lnTo>
                    <a:pt x="431497" y="21578"/>
                  </a:lnTo>
                  <a:lnTo>
                    <a:pt x="421816" y="21878"/>
                  </a:lnTo>
                  <a:lnTo>
                    <a:pt x="412168" y="22168"/>
                  </a:lnTo>
                  <a:lnTo>
                    <a:pt x="402565" y="22435"/>
                  </a:lnTo>
                  <a:lnTo>
                    <a:pt x="393006" y="22680"/>
                  </a:lnTo>
                  <a:lnTo>
                    <a:pt x="383491" y="22913"/>
                  </a:lnTo>
                  <a:lnTo>
                    <a:pt x="374021" y="23125"/>
                  </a:lnTo>
                  <a:lnTo>
                    <a:pt x="364607" y="23325"/>
                  </a:lnTo>
                  <a:lnTo>
                    <a:pt x="355238" y="23514"/>
                  </a:lnTo>
                  <a:lnTo>
                    <a:pt x="345935" y="23681"/>
                  </a:lnTo>
                  <a:lnTo>
                    <a:pt x="336676" y="23837"/>
                  </a:lnTo>
                  <a:lnTo>
                    <a:pt x="327496" y="23982"/>
                  </a:lnTo>
                  <a:lnTo>
                    <a:pt x="318360" y="24104"/>
                  </a:lnTo>
                  <a:lnTo>
                    <a:pt x="309301" y="24226"/>
                  </a:lnTo>
                  <a:lnTo>
                    <a:pt x="300310" y="24326"/>
                  </a:lnTo>
                  <a:lnTo>
                    <a:pt x="291385" y="24415"/>
                  </a:lnTo>
                  <a:lnTo>
                    <a:pt x="282528" y="24482"/>
                  </a:lnTo>
                  <a:lnTo>
                    <a:pt x="273759" y="24549"/>
                  </a:lnTo>
                  <a:lnTo>
                    <a:pt x="265057" y="24605"/>
                  </a:lnTo>
                  <a:lnTo>
                    <a:pt x="256444" y="24638"/>
                  </a:lnTo>
                  <a:lnTo>
                    <a:pt x="247909" y="24671"/>
                  </a:lnTo>
                  <a:lnTo>
                    <a:pt x="239451" y="24694"/>
                  </a:lnTo>
                  <a:lnTo>
                    <a:pt x="222826" y="24694"/>
                  </a:lnTo>
                  <a:lnTo>
                    <a:pt x="214647" y="24683"/>
                  </a:lnTo>
                  <a:lnTo>
                    <a:pt x="206557" y="24671"/>
                  </a:lnTo>
                  <a:lnTo>
                    <a:pt x="198579" y="24638"/>
                  </a:lnTo>
                  <a:lnTo>
                    <a:pt x="190689" y="24605"/>
                  </a:lnTo>
                  <a:lnTo>
                    <a:pt x="182910" y="24560"/>
                  </a:lnTo>
                  <a:lnTo>
                    <a:pt x="175232" y="24505"/>
                  </a:lnTo>
                  <a:lnTo>
                    <a:pt x="167665" y="24449"/>
                  </a:lnTo>
                  <a:lnTo>
                    <a:pt x="160198" y="24382"/>
                  </a:lnTo>
                  <a:lnTo>
                    <a:pt x="152854" y="24304"/>
                  </a:lnTo>
                  <a:lnTo>
                    <a:pt x="145621" y="24226"/>
                  </a:lnTo>
                  <a:lnTo>
                    <a:pt x="138510" y="24137"/>
                  </a:lnTo>
                  <a:lnTo>
                    <a:pt x="131511" y="24048"/>
                  </a:lnTo>
                  <a:lnTo>
                    <a:pt x="117901" y="23859"/>
                  </a:lnTo>
                  <a:lnTo>
                    <a:pt x="104792" y="23648"/>
                  </a:lnTo>
                  <a:lnTo>
                    <a:pt x="92218" y="23414"/>
                  </a:lnTo>
                  <a:lnTo>
                    <a:pt x="80189" y="23180"/>
                  </a:lnTo>
                  <a:lnTo>
                    <a:pt x="68738" y="22935"/>
                  </a:lnTo>
                  <a:lnTo>
                    <a:pt x="57866" y="22680"/>
                  </a:lnTo>
                  <a:lnTo>
                    <a:pt x="47617" y="22424"/>
                  </a:lnTo>
                  <a:lnTo>
                    <a:pt x="37980" y="22168"/>
                  </a:lnTo>
                  <a:lnTo>
                    <a:pt x="29011" y="21912"/>
                  </a:lnTo>
                  <a:lnTo>
                    <a:pt x="20699" y="21667"/>
                  </a:lnTo>
                  <a:lnTo>
                    <a:pt x="13087" y="21433"/>
                  </a:lnTo>
                  <a:lnTo>
                    <a:pt x="6177" y="21211"/>
                  </a:lnTo>
                  <a:lnTo>
                    <a:pt x="1" y="20999"/>
                  </a:lnTo>
                  <a:lnTo>
                    <a:pt x="446" y="26485"/>
                  </a:lnTo>
                  <a:lnTo>
                    <a:pt x="902" y="31971"/>
                  </a:lnTo>
                  <a:lnTo>
                    <a:pt x="1369" y="37469"/>
                  </a:lnTo>
                  <a:lnTo>
                    <a:pt x="1870" y="42977"/>
                  </a:lnTo>
                  <a:lnTo>
                    <a:pt x="7111" y="43188"/>
                  </a:lnTo>
                  <a:lnTo>
                    <a:pt x="13432" y="43433"/>
                  </a:lnTo>
                  <a:lnTo>
                    <a:pt x="22012" y="43745"/>
                  </a:lnTo>
                  <a:lnTo>
                    <a:pt x="32706" y="44112"/>
                  </a:lnTo>
                  <a:lnTo>
                    <a:pt x="38793" y="44312"/>
                  </a:lnTo>
                  <a:lnTo>
                    <a:pt x="45358" y="44524"/>
                  </a:lnTo>
                  <a:lnTo>
                    <a:pt x="52369" y="44735"/>
                  </a:lnTo>
                  <a:lnTo>
                    <a:pt x="59802" y="44958"/>
                  </a:lnTo>
                  <a:lnTo>
                    <a:pt x="67658" y="45180"/>
                  </a:lnTo>
                  <a:lnTo>
                    <a:pt x="75893" y="45414"/>
                  </a:lnTo>
                  <a:lnTo>
                    <a:pt x="84517" y="45636"/>
                  </a:lnTo>
                  <a:lnTo>
                    <a:pt x="93486" y="45859"/>
                  </a:lnTo>
                  <a:lnTo>
                    <a:pt x="102789" y="46082"/>
                  </a:lnTo>
                  <a:lnTo>
                    <a:pt x="112415" y="46304"/>
                  </a:lnTo>
                  <a:lnTo>
                    <a:pt x="122330" y="46516"/>
                  </a:lnTo>
                  <a:lnTo>
                    <a:pt x="132523" y="46716"/>
                  </a:lnTo>
                  <a:lnTo>
                    <a:pt x="142983" y="46905"/>
                  </a:lnTo>
                  <a:lnTo>
                    <a:pt x="153666" y="47083"/>
                  </a:lnTo>
                  <a:lnTo>
                    <a:pt x="164583" y="47250"/>
                  </a:lnTo>
                  <a:lnTo>
                    <a:pt x="175700" y="47395"/>
                  </a:lnTo>
                  <a:lnTo>
                    <a:pt x="186983" y="47528"/>
                  </a:lnTo>
                  <a:lnTo>
                    <a:pt x="198445" y="47628"/>
                  </a:lnTo>
                  <a:lnTo>
                    <a:pt x="210040" y="47717"/>
                  </a:lnTo>
                  <a:lnTo>
                    <a:pt x="221758" y="47784"/>
                  </a:lnTo>
                  <a:lnTo>
                    <a:pt x="233576" y="47829"/>
                  </a:lnTo>
                  <a:lnTo>
                    <a:pt x="239529" y="47840"/>
                  </a:lnTo>
                  <a:lnTo>
                    <a:pt x="251458" y="47840"/>
                  </a:lnTo>
                  <a:lnTo>
                    <a:pt x="257401" y="47829"/>
                  </a:lnTo>
                  <a:lnTo>
                    <a:pt x="269219" y="47784"/>
                  </a:lnTo>
                  <a:lnTo>
                    <a:pt x="280947" y="47717"/>
                  </a:lnTo>
                  <a:lnTo>
                    <a:pt x="292543" y="47628"/>
                  </a:lnTo>
                  <a:lnTo>
                    <a:pt x="303993" y="47528"/>
                  </a:lnTo>
                  <a:lnTo>
                    <a:pt x="315288" y="47395"/>
                  </a:lnTo>
                  <a:lnTo>
                    <a:pt x="326394" y="47250"/>
                  </a:lnTo>
                  <a:lnTo>
                    <a:pt x="337310" y="47083"/>
                  </a:lnTo>
                  <a:lnTo>
                    <a:pt x="348004" y="46905"/>
                  </a:lnTo>
                  <a:lnTo>
                    <a:pt x="358453" y="46716"/>
                  </a:lnTo>
                  <a:lnTo>
                    <a:pt x="368647" y="46516"/>
                  </a:lnTo>
                  <a:lnTo>
                    <a:pt x="378573" y="46304"/>
                  </a:lnTo>
                  <a:lnTo>
                    <a:pt x="388187" y="46082"/>
                  </a:lnTo>
                  <a:lnTo>
                    <a:pt x="397490" y="45859"/>
                  </a:lnTo>
                  <a:lnTo>
                    <a:pt x="406470" y="45636"/>
                  </a:lnTo>
                  <a:lnTo>
                    <a:pt x="415084" y="45414"/>
                  </a:lnTo>
                  <a:lnTo>
                    <a:pt x="423329" y="45180"/>
                  </a:lnTo>
                  <a:lnTo>
                    <a:pt x="431174" y="44958"/>
                  </a:lnTo>
                  <a:lnTo>
                    <a:pt x="438619" y="44735"/>
                  </a:lnTo>
                  <a:lnTo>
                    <a:pt x="445630" y="44524"/>
                  </a:lnTo>
                  <a:lnTo>
                    <a:pt x="452184" y="44312"/>
                  </a:lnTo>
                  <a:lnTo>
                    <a:pt x="458271" y="44112"/>
                  </a:lnTo>
                  <a:lnTo>
                    <a:pt x="468965" y="43745"/>
                  </a:lnTo>
                  <a:lnTo>
                    <a:pt x="477545" y="43433"/>
                  </a:lnTo>
                  <a:lnTo>
                    <a:pt x="483876" y="43188"/>
                  </a:lnTo>
                  <a:lnTo>
                    <a:pt x="489118" y="42977"/>
                  </a:lnTo>
                  <a:lnTo>
                    <a:pt x="489596" y="37569"/>
                  </a:lnTo>
                  <a:lnTo>
                    <a:pt x="490063" y="32172"/>
                  </a:lnTo>
                  <a:lnTo>
                    <a:pt x="490520" y="26786"/>
                  </a:lnTo>
                  <a:lnTo>
                    <a:pt x="490954" y="21411"/>
                  </a:lnTo>
                  <a:lnTo>
                    <a:pt x="491365" y="16036"/>
                  </a:lnTo>
                  <a:lnTo>
                    <a:pt x="491777" y="10684"/>
                  </a:lnTo>
                  <a:lnTo>
                    <a:pt x="492156" y="5331"/>
                  </a:lnTo>
                  <a:lnTo>
                    <a:pt x="492534" y="1"/>
                  </a:lnTo>
                  <a:close/>
                </a:path>
              </a:pathLst>
            </a:custGeom>
            <a:solidFill>
              <a:srgbClr val="DA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7057;p67">
              <a:extLst>
                <a:ext uri="{FF2B5EF4-FFF2-40B4-BE49-F238E27FC236}">
                  <a16:creationId xmlns:a16="http://schemas.microsoft.com/office/drawing/2014/main" id="{5A2E0C74-3864-871B-490B-4619318756B8}"/>
                </a:ext>
              </a:extLst>
            </p:cNvPr>
            <p:cNvSpPr/>
            <p:nvPr/>
          </p:nvSpPr>
          <p:spPr>
            <a:xfrm>
              <a:off x="7543905" y="3678989"/>
              <a:ext cx="443281" cy="43056"/>
            </a:xfrm>
            <a:custGeom>
              <a:avLst/>
              <a:gdLst/>
              <a:ahLst/>
              <a:cxnLst/>
              <a:rect l="l" t="t" r="r" b="b"/>
              <a:pathLst>
                <a:path w="492534" h="47840" fill="none" extrusionOk="0">
                  <a:moveTo>
                    <a:pt x="492534" y="1"/>
                  </a:moveTo>
                  <a:lnTo>
                    <a:pt x="492534" y="1"/>
                  </a:lnTo>
                  <a:lnTo>
                    <a:pt x="492156" y="5331"/>
                  </a:lnTo>
                  <a:lnTo>
                    <a:pt x="491777" y="10684"/>
                  </a:lnTo>
                  <a:lnTo>
                    <a:pt x="491365" y="16036"/>
                  </a:lnTo>
                  <a:lnTo>
                    <a:pt x="490954" y="21411"/>
                  </a:lnTo>
                  <a:lnTo>
                    <a:pt x="490520" y="26786"/>
                  </a:lnTo>
                  <a:lnTo>
                    <a:pt x="490063" y="32172"/>
                  </a:lnTo>
                  <a:lnTo>
                    <a:pt x="489596" y="37569"/>
                  </a:lnTo>
                  <a:lnTo>
                    <a:pt x="489118" y="42977"/>
                  </a:lnTo>
                  <a:lnTo>
                    <a:pt x="489118" y="42977"/>
                  </a:lnTo>
                  <a:lnTo>
                    <a:pt x="483876" y="43188"/>
                  </a:lnTo>
                  <a:lnTo>
                    <a:pt x="477545" y="43433"/>
                  </a:lnTo>
                  <a:lnTo>
                    <a:pt x="468965" y="43745"/>
                  </a:lnTo>
                  <a:lnTo>
                    <a:pt x="458271" y="44112"/>
                  </a:lnTo>
                  <a:lnTo>
                    <a:pt x="452184" y="44312"/>
                  </a:lnTo>
                  <a:lnTo>
                    <a:pt x="445630" y="44524"/>
                  </a:lnTo>
                  <a:lnTo>
                    <a:pt x="438619" y="44735"/>
                  </a:lnTo>
                  <a:lnTo>
                    <a:pt x="431174" y="44958"/>
                  </a:lnTo>
                  <a:lnTo>
                    <a:pt x="423329" y="45180"/>
                  </a:lnTo>
                  <a:lnTo>
                    <a:pt x="415084" y="45414"/>
                  </a:lnTo>
                  <a:lnTo>
                    <a:pt x="406470" y="45636"/>
                  </a:lnTo>
                  <a:lnTo>
                    <a:pt x="397490" y="45859"/>
                  </a:lnTo>
                  <a:lnTo>
                    <a:pt x="388187" y="46082"/>
                  </a:lnTo>
                  <a:lnTo>
                    <a:pt x="378573" y="46304"/>
                  </a:lnTo>
                  <a:lnTo>
                    <a:pt x="368647" y="46516"/>
                  </a:lnTo>
                  <a:lnTo>
                    <a:pt x="358453" y="46716"/>
                  </a:lnTo>
                  <a:lnTo>
                    <a:pt x="348004" y="46905"/>
                  </a:lnTo>
                  <a:lnTo>
                    <a:pt x="337310" y="47083"/>
                  </a:lnTo>
                  <a:lnTo>
                    <a:pt x="326394" y="47250"/>
                  </a:lnTo>
                  <a:lnTo>
                    <a:pt x="315288" y="47395"/>
                  </a:lnTo>
                  <a:lnTo>
                    <a:pt x="303993" y="47528"/>
                  </a:lnTo>
                  <a:lnTo>
                    <a:pt x="292543" y="47628"/>
                  </a:lnTo>
                  <a:lnTo>
                    <a:pt x="280947" y="47717"/>
                  </a:lnTo>
                  <a:lnTo>
                    <a:pt x="269219" y="47784"/>
                  </a:lnTo>
                  <a:lnTo>
                    <a:pt x="257401" y="47829"/>
                  </a:lnTo>
                  <a:lnTo>
                    <a:pt x="251458" y="47840"/>
                  </a:lnTo>
                  <a:lnTo>
                    <a:pt x="245494" y="47840"/>
                  </a:lnTo>
                  <a:lnTo>
                    <a:pt x="245494" y="47840"/>
                  </a:lnTo>
                  <a:lnTo>
                    <a:pt x="239529" y="47840"/>
                  </a:lnTo>
                  <a:lnTo>
                    <a:pt x="233576" y="47829"/>
                  </a:lnTo>
                  <a:lnTo>
                    <a:pt x="221758" y="47784"/>
                  </a:lnTo>
                  <a:lnTo>
                    <a:pt x="210040" y="47717"/>
                  </a:lnTo>
                  <a:lnTo>
                    <a:pt x="198445" y="47628"/>
                  </a:lnTo>
                  <a:lnTo>
                    <a:pt x="186983" y="47528"/>
                  </a:lnTo>
                  <a:lnTo>
                    <a:pt x="175700" y="47395"/>
                  </a:lnTo>
                  <a:lnTo>
                    <a:pt x="164583" y="47250"/>
                  </a:lnTo>
                  <a:lnTo>
                    <a:pt x="153666" y="47083"/>
                  </a:lnTo>
                  <a:lnTo>
                    <a:pt x="142983" y="46905"/>
                  </a:lnTo>
                  <a:lnTo>
                    <a:pt x="132523" y="46716"/>
                  </a:lnTo>
                  <a:lnTo>
                    <a:pt x="122330" y="46516"/>
                  </a:lnTo>
                  <a:lnTo>
                    <a:pt x="112415" y="46304"/>
                  </a:lnTo>
                  <a:lnTo>
                    <a:pt x="102789" y="46082"/>
                  </a:lnTo>
                  <a:lnTo>
                    <a:pt x="93486" y="45859"/>
                  </a:lnTo>
                  <a:lnTo>
                    <a:pt x="84517" y="45636"/>
                  </a:lnTo>
                  <a:lnTo>
                    <a:pt x="75893" y="45414"/>
                  </a:lnTo>
                  <a:lnTo>
                    <a:pt x="67658" y="45180"/>
                  </a:lnTo>
                  <a:lnTo>
                    <a:pt x="59802" y="44958"/>
                  </a:lnTo>
                  <a:lnTo>
                    <a:pt x="52369" y="44735"/>
                  </a:lnTo>
                  <a:lnTo>
                    <a:pt x="45358" y="44524"/>
                  </a:lnTo>
                  <a:lnTo>
                    <a:pt x="38793" y="44312"/>
                  </a:lnTo>
                  <a:lnTo>
                    <a:pt x="32706" y="44112"/>
                  </a:lnTo>
                  <a:lnTo>
                    <a:pt x="22012" y="43745"/>
                  </a:lnTo>
                  <a:lnTo>
                    <a:pt x="13432" y="43433"/>
                  </a:lnTo>
                  <a:lnTo>
                    <a:pt x="7111" y="43188"/>
                  </a:lnTo>
                  <a:lnTo>
                    <a:pt x="1870" y="42977"/>
                  </a:lnTo>
                  <a:lnTo>
                    <a:pt x="1870" y="42977"/>
                  </a:lnTo>
                  <a:lnTo>
                    <a:pt x="1369" y="37469"/>
                  </a:lnTo>
                  <a:lnTo>
                    <a:pt x="902" y="31971"/>
                  </a:lnTo>
                  <a:lnTo>
                    <a:pt x="446" y="26485"/>
                  </a:lnTo>
                  <a:lnTo>
                    <a:pt x="1" y="20999"/>
                  </a:lnTo>
                  <a:lnTo>
                    <a:pt x="1" y="20999"/>
                  </a:lnTo>
                  <a:lnTo>
                    <a:pt x="6177" y="21211"/>
                  </a:lnTo>
                  <a:lnTo>
                    <a:pt x="13087" y="21433"/>
                  </a:lnTo>
                  <a:lnTo>
                    <a:pt x="20699" y="21667"/>
                  </a:lnTo>
                  <a:lnTo>
                    <a:pt x="29011" y="21912"/>
                  </a:lnTo>
                  <a:lnTo>
                    <a:pt x="37980" y="22168"/>
                  </a:lnTo>
                  <a:lnTo>
                    <a:pt x="47617" y="22424"/>
                  </a:lnTo>
                  <a:lnTo>
                    <a:pt x="57866" y="22680"/>
                  </a:lnTo>
                  <a:lnTo>
                    <a:pt x="68738" y="22935"/>
                  </a:lnTo>
                  <a:lnTo>
                    <a:pt x="80189" y="23180"/>
                  </a:lnTo>
                  <a:lnTo>
                    <a:pt x="92218" y="23414"/>
                  </a:lnTo>
                  <a:lnTo>
                    <a:pt x="104792" y="23648"/>
                  </a:lnTo>
                  <a:lnTo>
                    <a:pt x="117901" y="23859"/>
                  </a:lnTo>
                  <a:lnTo>
                    <a:pt x="131511" y="24048"/>
                  </a:lnTo>
                  <a:lnTo>
                    <a:pt x="138510" y="24137"/>
                  </a:lnTo>
                  <a:lnTo>
                    <a:pt x="145621" y="24226"/>
                  </a:lnTo>
                  <a:lnTo>
                    <a:pt x="152854" y="24304"/>
                  </a:lnTo>
                  <a:lnTo>
                    <a:pt x="160198" y="24382"/>
                  </a:lnTo>
                  <a:lnTo>
                    <a:pt x="167665" y="24449"/>
                  </a:lnTo>
                  <a:lnTo>
                    <a:pt x="175232" y="24505"/>
                  </a:lnTo>
                  <a:lnTo>
                    <a:pt x="182910" y="24560"/>
                  </a:lnTo>
                  <a:lnTo>
                    <a:pt x="190689" y="24605"/>
                  </a:lnTo>
                  <a:lnTo>
                    <a:pt x="198579" y="24638"/>
                  </a:lnTo>
                  <a:lnTo>
                    <a:pt x="206557" y="24671"/>
                  </a:lnTo>
                  <a:lnTo>
                    <a:pt x="214647" y="24683"/>
                  </a:lnTo>
                  <a:lnTo>
                    <a:pt x="222826" y="24694"/>
                  </a:lnTo>
                  <a:lnTo>
                    <a:pt x="231094" y="24694"/>
                  </a:lnTo>
                  <a:lnTo>
                    <a:pt x="239451" y="24694"/>
                  </a:lnTo>
                  <a:lnTo>
                    <a:pt x="247909" y="24671"/>
                  </a:lnTo>
                  <a:lnTo>
                    <a:pt x="256444" y="24638"/>
                  </a:lnTo>
                  <a:lnTo>
                    <a:pt x="265057" y="24605"/>
                  </a:lnTo>
                  <a:lnTo>
                    <a:pt x="273759" y="24549"/>
                  </a:lnTo>
                  <a:lnTo>
                    <a:pt x="282528" y="24482"/>
                  </a:lnTo>
                  <a:lnTo>
                    <a:pt x="291385" y="24415"/>
                  </a:lnTo>
                  <a:lnTo>
                    <a:pt x="300310" y="24326"/>
                  </a:lnTo>
                  <a:lnTo>
                    <a:pt x="309301" y="24226"/>
                  </a:lnTo>
                  <a:lnTo>
                    <a:pt x="318360" y="24104"/>
                  </a:lnTo>
                  <a:lnTo>
                    <a:pt x="327496" y="23982"/>
                  </a:lnTo>
                  <a:lnTo>
                    <a:pt x="336676" y="23837"/>
                  </a:lnTo>
                  <a:lnTo>
                    <a:pt x="345935" y="23681"/>
                  </a:lnTo>
                  <a:lnTo>
                    <a:pt x="355238" y="23514"/>
                  </a:lnTo>
                  <a:lnTo>
                    <a:pt x="364607" y="23325"/>
                  </a:lnTo>
                  <a:lnTo>
                    <a:pt x="374021" y="23125"/>
                  </a:lnTo>
                  <a:lnTo>
                    <a:pt x="383491" y="22913"/>
                  </a:lnTo>
                  <a:lnTo>
                    <a:pt x="393006" y="22680"/>
                  </a:lnTo>
                  <a:lnTo>
                    <a:pt x="402565" y="22435"/>
                  </a:lnTo>
                  <a:lnTo>
                    <a:pt x="412168" y="22168"/>
                  </a:lnTo>
                  <a:lnTo>
                    <a:pt x="421816" y="21878"/>
                  </a:lnTo>
                  <a:lnTo>
                    <a:pt x="431497" y="21578"/>
                  </a:lnTo>
                  <a:lnTo>
                    <a:pt x="441223" y="21266"/>
                  </a:lnTo>
                  <a:lnTo>
                    <a:pt x="450971" y="20932"/>
                  </a:lnTo>
                  <a:lnTo>
                    <a:pt x="460753" y="20576"/>
                  </a:lnTo>
                  <a:lnTo>
                    <a:pt x="460753" y="20576"/>
                  </a:lnTo>
                  <a:lnTo>
                    <a:pt x="461131" y="15691"/>
                  </a:lnTo>
                  <a:lnTo>
                    <a:pt x="461487" y="10817"/>
                  </a:lnTo>
                  <a:lnTo>
                    <a:pt x="461843" y="5954"/>
                  </a:lnTo>
                  <a:lnTo>
                    <a:pt x="462177" y="1091"/>
                  </a:lnTo>
                  <a:lnTo>
                    <a:pt x="462177" y="1091"/>
                  </a:lnTo>
                  <a:lnTo>
                    <a:pt x="468987" y="869"/>
                  </a:lnTo>
                  <a:lnTo>
                    <a:pt x="475007" y="657"/>
                  </a:lnTo>
                  <a:lnTo>
                    <a:pt x="484544" y="312"/>
                  </a:lnTo>
                  <a:lnTo>
                    <a:pt x="490486" y="79"/>
                  </a:lnTo>
                  <a:lnTo>
                    <a:pt x="492534" y="1"/>
                  </a:lnTo>
                  <a:lnTo>
                    <a:pt x="49253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7058;p67">
              <a:extLst>
                <a:ext uri="{FF2B5EF4-FFF2-40B4-BE49-F238E27FC236}">
                  <a16:creationId xmlns:a16="http://schemas.microsoft.com/office/drawing/2014/main" id="{814A0939-C5A2-C832-9493-3901FDA69395}"/>
                </a:ext>
              </a:extLst>
            </p:cNvPr>
            <p:cNvSpPr/>
            <p:nvPr/>
          </p:nvSpPr>
          <p:spPr>
            <a:xfrm>
              <a:off x="7987184" y="3678989"/>
              <a:ext cx="1" cy="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7059;p67">
              <a:extLst>
                <a:ext uri="{FF2B5EF4-FFF2-40B4-BE49-F238E27FC236}">
                  <a16:creationId xmlns:a16="http://schemas.microsoft.com/office/drawing/2014/main" id="{D7F5D5ED-B134-0EA0-E928-115303D4BA3D}"/>
                </a:ext>
              </a:extLst>
            </p:cNvPr>
            <p:cNvSpPr/>
            <p:nvPr/>
          </p:nvSpPr>
          <p:spPr>
            <a:xfrm>
              <a:off x="7649855" y="3582853"/>
              <a:ext cx="229988" cy="100513"/>
            </a:xfrm>
            <a:custGeom>
              <a:avLst/>
              <a:gdLst/>
              <a:ahLst/>
              <a:cxnLst/>
              <a:rect l="l" t="t" r="r" b="b"/>
              <a:pathLst>
                <a:path w="255542" h="111681" extrusionOk="0">
                  <a:moveTo>
                    <a:pt x="100897" y="1"/>
                  </a:moveTo>
                  <a:lnTo>
                    <a:pt x="98549" y="201"/>
                  </a:lnTo>
                  <a:lnTo>
                    <a:pt x="96234" y="424"/>
                  </a:lnTo>
                  <a:lnTo>
                    <a:pt x="93964" y="669"/>
                  </a:lnTo>
                  <a:lnTo>
                    <a:pt x="91728" y="924"/>
                  </a:lnTo>
                  <a:lnTo>
                    <a:pt x="89524" y="1192"/>
                  </a:lnTo>
                  <a:lnTo>
                    <a:pt x="87365" y="1492"/>
                  </a:lnTo>
                  <a:lnTo>
                    <a:pt x="85229" y="1792"/>
                  </a:lnTo>
                  <a:lnTo>
                    <a:pt x="83137" y="2115"/>
                  </a:lnTo>
                  <a:lnTo>
                    <a:pt x="81078" y="2460"/>
                  </a:lnTo>
                  <a:lnTo>
                    <a:pt x="79042" y="2816"/>
                  </a:lnTo>
                  <a:lnTo>
                    <a:pt x="77050" y="3183"/>
                  </a:lnTo>
                  <a:lnTo>
                    <a:pt x="75091" y="3573"/>
                  </a:lnTo>
                  <a:lnTo>
                    <a:pt x="73166" y="3974"/>
                  </a:lnTo>
                  <a:lnTo>
                    <a:pt x="71274" y="4385"/>
                  </a:lnTo>
                  <a:lnTo>
                    <a:pt x="69416" y="4819"/>
                  </a:lnTo>
                  <a:lnTo>
                    <a:pt x="67591" y="5264"/>
                  </a:lnTo>
                  <a:lnTo>
                    <a:pt x="65799" y="5732"/>
                  </a:lnTo>
                  <a:lnTo>
                    <a:pt x="64030" y="6199"/>
                  </a:lnTo>
                  <a:lnTo>
                    <a:pt x="62305" y="6689"/>
                  </a:lnTo>
                  <a:lnTo>
                    <a:pt x="60603" y="7201"/>
                  </a:lnTo>
                  <a:lnTo>
                    <a:pt x="58934" y="7712"/>
                  </a:lnTo>
                  <a:lnTo>
                    <a:pt x="57298" y="8247"/>
                  </a:lnTo>
                  <a:lnTo>
                    <a:pt x="55695" y="8792"/>
                  </a:lnTo>
                  <a:lnTo>
                    <a:pt x="54115" y="9348"/>
                  </a:lnTo>
                  <a:lnTo>
                    <a:pt x="52568" y="9927"/>
                  </a:lnTo>
                  <a:lnTo>
                    <a:pt x="51055" y="10506"/>
                  </a:lnTo>
                  <a:lnTo>
                    <a:pt x="49564" y="11107"/>
                  </a:lnTo>
                  <a:lnTo>
                    <a:pt x="48106" y="11719"/>
                  </a:lnTo>
                  <a:lnTo>
                    <a:pt x="46682" y="12331"/>
                  </a:lnTo>
                  <a:lnTo>
                    <a:pt x="45280" y="12965"/>
                  </a:lnTo>
                  <a:lnTo>
                    <a:pt x="43911" y="13610"/>
                  </a:lnTo>
                  <a:lnTo>
                    <a:pt x="42564" y="14278"/>
                  </a:lnTo>
                  <a:lnTo>
                    <a:pt x="41251" y="14946"/>
                  </a:lnTo>
                  <a:lnTo>
                    <a:pt x="39960" y="15624"/>
                  </a:lnTo>
                  <a:lnTo>
                    <a:pt x="38703" y="16314"/>
                  </a:lnTo>
                  <a:lnTo>
                    <a:pt x="37468" y="17015"/>
                  </a:lnTo>
                  <a:lnTo>
                    <a:pt x="36255" y="17728"/>
                  </a:lnTo>
                  <a:lnTo>
                    <a:pt x="35075" y="18451"/>
                  </a:lnTo>
                  <a:lnTo>
                    <a:pt x="33918" y="19185"/>
                  </a:lnTo>
                  <a:lnTo>
                    <a:pt x="32783" y="19931"/>
                  </a:lnTo>
                  <a:lnTo>
                    <a:pt x="31681" y="20688"/>
                  </a:lnTo>
                  <a:lnTo>
                    <a:pt x="30602" y="21455"/>
                  </a:lnTo>
                  <a:lnTo>
                    <a:pt x="29545" y="22234"/>
                  </a:lnTo>
                  <a:lnTo>
                    <a:pt x="28521" y="23013"/>
                  </a:lnTo>
                  <a:lnTo>
                    <a:pt x="27508" y="23803"/>
                  </a:lnTo>
                  <a:lnTo>
                    <a:pt x="26529" y="24605"/>
                  </a:lnTo>
                  <a:lnTo>
                    <a:pt x="25572" y="25417"/>
                  </a:lnTo>
                  <a:lnTo>
                    <a:pt x="24637" y="26240"/>
                  </a:lnTo>
                  <a:lnTo>
                    <a:pt x="23725" y="27064"/>
                  </a:lnTo>
                  <a:lnTo>
                    <a:pt x="22835" y="27910"/>
                  </a:lnTo>
                  <a:lnTo>
                    <a:pt x="21967" y="28744"/>
                  </a:lnTo>
                  <a:lnTo>
                    <a:pt x="21121" y="29601"/>
                  </a:lnTo>
                  <a:lnTo>
                    <a:pt x="20297" y="30458"/>
                  </a:lnTo>
                  <a:lnTo>
                    <a:pt x="19496" y="31326"/>
                  </a:lnTo>
                  <a:lnTo>
                    <a:pt x="18717" y="32205"/>
                  </a:lnTo>
                  <a:lnTo>
                    <a:pt x="17961" y="33084"/>
                  </a:lnTo>
                  <a:lnTo>
                    <a:pt x="17226" y="33974"/>
                  </a:lnTo>
                  <a:lnTo>
                    <a:pt x="16503" y="34876"/>
                  </a:lnTo>
                  <a:lnTo>
                    <a:pt x="15802" y="35777"/>
                  </a:lnTo>
                  <a:lnTo>
                    <a:pt x="15134" y="36690"/>
                  </a:lnTo>
                  <a:lnTo>
                    <a:pt x="14466" y="37602"/>
                  </a:lnTo>
                  <a:lnTo>
                    <a:pt x="13832" y="38526"/>
                  </a:lnTo>
                  <a:lnTo>
                    <a:pt x="13209" y="39449"/>
                  </a:lnTo>
                  <a:lnTo>
                    <a:pt x="12608" y="40384"/>
                  </a:lnTo>
                  <a:lnTo>
                    <a:pt x="12029" y="41319"/>
                  </a:lnTo>
                  <a:lnTo>
                    <a:pt x="11473" y="42265"/>
                  </a:lnTo>
                  <a:lnTo>
                    <a:pt x="10917" y="43211"/>
                  </a:lnTo>
                  <a:lnTo>
                    <a:pt x="10394" y="44168"/>
                  </a:lnTo>
                  <a:lnTo>
                    <a:pt x="9882" y="45125"/>
                  </a:lnTo>
                  <a:lnTo>
                    <a:pt x="9392" y="46093"/>
                  </a:lnTo>
                  <a:lnTo>
                    <a:pt x="8913" y="47061"/>
                  </a:lnTo>
                  <a:lnTo>
                    <a:pt x="8446" y="48029"/>
                  </a:lnTo>
                  <a:lnTo>
                    <a:pt x="8001" y="48997"/>
                  </a:lnTo>
                  <a:lnTo>
                    <a:pt x="7578" y="49976"/>
                  </a:lnTo>
                  <a:lnTo>
                    <a:pt x="7166" y="50967"/>
                  </a:lnTo>
                  <a:lnTo>
                    <a:pt x="6766" y="51946"/>
                  </a:lnTo>
                  <a:lnTo>
                    <a:pt x="6387" y="52936"/>
                  </a:lnTo>
                  <a:lnTo>
                    <a:pt x="6020" y="53927"/>
                  </a:lnTo>
                  <a:lnTo>
                    <a:pt x="5664" y="54928"/>
                  </a:lnTo>
                  <a:lnTo>
                    <a:pt x="5319" y="55919"/>
                  </a:lnTo>
                  <a:lnTo>
                    <a:pt x="4996" y="56920"/>
                  </a:lnTo>
                  <a:lnTo>
                    <a:pt x="4685" y="57922"/>
                  </a:lnTo>
                  <a:lnTo>
                    <a:pt x="4384" y="58923"/>
                  </a:lnTo>
                  <a:lnTo>
                    <a:pt x="4095" y="59936"/>
                  </a:lnTo>
                  <a:lnTo>
                    <a:pt x="3828" y="60937"/>
                  </a:lnTo>
                  <a:lnTo>
                    <a:pt x="3561" y="61950"/>
                  </a:lnTo>
                  <a:lnTo>
                    <a:pt x="3316" y="62963"/>
                  </a:lnTo>
                  <a:lnTo>
                    <a:pt x="3082" y="63964"/>
                  </a:lnTo>
                  <a:lnTo>
                    <a:pt x="2860" y="64977"/>
                  </a:lnTo>
                  <a:lnTo>
                    <a:pt x="2637" y="65989"/>
                  </a:lnTo>
                  <a:lnTo>
                    <a:pt x="2437" y="67002"/>
                  </a:lnTo>
                  <a:lnTo>
                    <a:pt x="2248" y="68015"/>
                  </a:lnTo>
                  <a:lnTo>
                    <a:pt x="2070" y="69039"/>
                  </a:lnTo>
                  <a:lnTo>
                    <a:pt x="1892" y="70051"/>
                  </a:lnTo>
                  <a:lnTo>
                    <a:pt x="1736" y="71064"/>
                  </a:lnTo>
                  <a:lnTo>
                    <a:pt x="1580" y="72076"/>
                  </a:lnTo>
                  <a:lnTo>
                    <a:pt x="1436" y="73089"/>
                  </a:lnTo>
                  <a:lnTo>
                    <a:pt x="1302" y="74091"/>
                  </a:lnTo>
                  <a:lnTo>
                    <a:pt x="1180" y="75103"/>
                  </a:lnTo>
                  <a:lnTo>
                    <a:pt x="1057" y="76116"/>
                  </a:lnTo>
                  <a:lnTo>
                    <a:pt x="946" y="77117"/>
                  </a:lnTo>
                  <a:lnTo>
                    <a:pt x="846" y="78130"/>
                  </a:lnTo>
                  <a:lnTo>
                    <a:pt x="757" y="79132"/>
                  </a:lnTo>
                  <a:lnTo>
                    <a:pt x="668" y="80133"/>
                  </a:lnTo>
                  <a:lnTo>
                    <a:pt x="512" y="82136"/>
                  </a:lnTo>
                  <a:lnTo>
                    <a:pt x="390" y="84117"/>
                  </a:lnTo>
                  <a:lnTo>
                    <a:pt x="278" y="86098"/>
                  </a:lnTo>
                  <a:lnTo>
                    <a:pt x="200" y="88056"/>
                  </a:lnTo>
                  <a:lnTo>
                    <a:pt x="134" y="90004"/>
                  </a:lnTo>
                  <a:lnTo>
                    <a:pt x="89" y="91929"/>
                  </a:lnTo>
                  <a:lnTo>
                    <a:pt x="45" y="93843"/>
                  </a:lnTo>
                  <a:lnTo>
                    <a:pt x="22" y="95734"/>
                  </a:lnTo>
                  <a:lnTo>
                    <a:pt x="11" y="97615"/>
                  </a:lnTo>
                  <a:lnTo>
                    <a:pt x="0" y="99462"/>
                  </a:lnTo>
                  <a:lnTo>
                    <a:pt x="0" y="103090"/>
                  </a:lnTo>
                  <a:lnTo>
                    <a:pt x="127771" y="111681"/>
                  </a:lnTo>
                  <a:lnTo>
                    <a:pt x="225085" y="105138"/>
                  </a:lnTo>
                  <a:lnTo>
                    <a:pt x="255542" y="103090"/>
                  </a:lnTo>
                  <a:lnTo>
                    <a:pt x="255542" y="99462"/>
                  </a:lnTo>
                  <a:lnTo>
                    <a:pt x="255531" y="97615"/>
                  </a:lnTo>
                  <a:lnTo>
                    <a:pt x="255519" y="95746"/>
                  </a:lnTo>
                  <a:lnTo>
                    <a:pt x="255497" y="93854"/>
                  </a:lnTo>
                  <a:lnTo>
                    <a:pt x="255464" y="91940"/>
                  </a:lnTo>
                  <a:lnTo>
                    <a:pt x="255408" y="90015"/>
                  </a:lnTo>
                  <a:lnTo>
                    <a:pt x="255341" y="88067"/>
                  </a:lnTo>
                  <a:lnTo>
                    <a:pt x="255264" y="86109"/>
                  </a:lnTo>
                  <a:lnTo>
                    <a:pt x="255163" y="84139"/>
                  </a:lnTo>
                  <a:lnTo>
                    <a:pt x="255030" y="82158"/>
                  </a:lnTo>
                  <a:lnTo>
                    <a:pt x="254874" y="80155"/>
                  </a:lnTo>
                  <a:lnTo>
                    <a:pt x="254796" y="79165"/>
                  </a:lnTo>
                  <a:lnTo>
                    <a:pt x="254696" y="78152"/>
                  </a:lnTo>
                  <a:lnTo>
                    <a:pt x="254596" y="77151"/>
                  </a:lnTo>
                  <a:lnTo>
                    <a:pt x="254485" y="76149"/>
                  </a:lnTo>
                  <a:lnTo>
                    <a:pt x="254373" y="75137"/>
                  </a:lnTo>
                  <a:lnTo>
                    <a:pt x="254251" y="74135"/>
                  </a:lnTo>
                  <a:lnTo>
                    <a:pt x="254117" y="73122"/>
                  </a:lnTo>
                  <a:lnTo>
                    <a:pt x="253973" y="72110"/>
                  </a:lnTo>
                  <a:lnTo>
                    <a:pt x="253817" y="71097"/>
                  </a:lnTo>
                  <a:lnTo>
                    <a:pt x="253661" y="70085"/>
                  </a:lnTo>
                  <a:lnTo>
                    <a:pt x="253483" y="69072"/>
                  </a:lnTo>
                  <a:lnTo>
                    <a:pt x="253305" y="68059"/>
                  </a:lnTo>
                  <a:lnTo>
                    <a:pt x="253116" y="67047"/>
                  </a:lnTo>
                  <a:lnTo>
                    <a:pt x="252916" y="66034"/>
                  </a:lnTo>
                  <a:lnTo>
                    <a:pt x="252693" y="65021"/>
                  </a:lnTo>
                  <a:lnTo>
                    <a:pt x="252470" y="64020"/>
                  </a:lnTo>
                  <a:lnTo>
                    <a:pt x="252237" y="63007"/>
                  </a:lnTo>
                  <a:lnTo>
                    <a:pt x="251992" y="61995"/>
                  </a:lnTo>
                  <a:lnTo>
                    <a:pt x="251725" y="60993"/>
                  </a:lnTo>
                  <a:lnTo>
                    <a:pt x="251458" y="59980"/>
                  </a:lnTo>
                  <a:lnTo>
                    <a:pt x="251168" y="58979"/>
                  </a:lnTo>
                  <a:lnTo>
                    <a:pt x="250879" y="57977"/>
                  </a:lnTo>
                  <a:lnTo>
                    <a:pt x="250568" y="56976"/>
                  </a:lnTo>
                  <a:lnTo>
                    <a:pt x="250245" y="55974"/>
                  </a:lnTo>
                  <a:lnTo>
                    <a:pt x="249900" y="54984"/>
                  </a:lnTo>
                  <a:lnTo>
                    <a:pt x="249544" y="53982"/>
                  </a:lnTo>
                  <a:lnTo>
                    <a:pt x="249177" y="52992"/>
                  </a:lnTo>
                  <a:lnTo>
                    <a:pt x="248798" y="52013"/>
                  </a:lnTo>
                  <a:lnTo>
                    <a:pt x="248409" y="51022"/>
                  </a:lnTo>
                  <a:lnTo>
                    <a:pt x="247997" y="50043"/>
                  </a:lnTo>
                  <a:lnTo>
                    <a:pt x="247563" y="49064"/>
                  </a:lnTo>
                  <a:lnTo>
                    <a:pt x="247118" y="48085"/>
                  </a:lnTo>
                  <a:lnTo>
                    <a:pt x="246662" y="47116"/>
                  </a:lnTo>
                  <a:lnTo>
                    <a:pt x="246183" y="46148"/>
                  </a:lnTo>
                  <a:lnTo>
                    <a:pt x="245694" y="45191"/>
                  </a:lnTo>
                  <a:lnTo>
                    <a:pt x="245182" y="44234"/>
                  </a:lnTo>
                  <a:lnTo>
                    <a:pt x="244659" y="43277"/>
                  </a:lnTo>
                  <a:lnTo>
                    <a:pt x="244113" y="42331"/>
                  </a:lnTo>
                  <a:lnTo>
                    <a:pt x="243557" y="41386"/>
                  </a:lnTo>
                  <a:lnTo>
                    <a:pt x="242978" y="40451"/>
                  </a:lnTo>
                  <a:lnTo>
                    <a:pt x="242377" y="39516"/>
                  </a:lnTo>
                  <a:lnTo>
                    <a:pt x="241754" y="38592"/>
                  </a:lnTo>
                  <a:lnTo>
                    <a:pt x="241120" y="37669"/>
                  </a:lnTo>
                  <a:lnTo>
                    <a:pt x="240463" y="36756"/>
                  </a:lnTo>
                  <a:lnTo>
                    <a:pt x="239796" y="35844"/>
                  </a:lnTo>
                  <a:lnTo>
                    <a:pt x="239095" y="34943"/>
                  </a:lnTo>
                  <a:lnTo>
                    <a:pt x="238382" y="34052"/>
                  </a:lnTo>
                  <a:lnTo>
                    <a:pt x="237648" y="33162"/>
                  </a:lnTo>
                  <a:lnTo>
                    <a:pt x="236891" y="32283"/>
                  </a:lnTo>
                  <a:lnTo>
                    <a:pt x="236112" y="31404"/>
                  </a:lnTo>
                  <a:lnTo>
                    <a:pt x="235311" y="30536"/>
                  </a:lnTo>
                  <a:lnTo>
                    <a:pt x="234499" y="29679"/>
                  </a:lnTo>
                  <a:lnTo>
                    <a:pt x="233653" y="28822"/>
                  </a:lnTo>
                  <a:lnTo>
                    <a:pt x="232785" y="27976"/>
                  </a:lnTo>
                  <a:lnTo>
                    <a:pt x="231906" y="27142"/>
                  </a:lnTo>
                  <a:lnTo>
                    <a:pt x="230994" y="26318"/>
                  </a:lnTo>
                  <a:lnTo>
                    <a:pt x="230059" y="25495"/>
                  </a:lnTo>
                  <a:lnTo>
                    <a:pt x="229102" y="24683"/>
                  </a:lnTo>
                  <a:lnTo>
                    <a:pt x="228123" y="23881"/>
                  </a:lnTo>
                  <a:lnTo>
                    <a:pt x="227121" y="23091"/>
                  </a:lnTo>
                  <a:lnTo>
                    <a:pt x="226097" y="22301"/>
                  </a:lnTo>
                  <a:lnTo>
                    <a:pt x="225040" y="21533"/>
                  </a:lnTo>
                  <a:lnTo>
                    <a:pt x="223972" y="20766"/>
                  </a:lnTo>
                  <a:lnTo>
                    <a:pt x="222870" y="20009"/>
                  </a:lnTo>
                  <a:lnTo>
                    <a:pt x="221735" y="19263"/>
                  </a:lnTo>
                  <a:lnTo>
                    <a:pt x="220589" y="18529"/>
                  </a:lnTo>
                  <a:lnTo>
                    <a:pt x="219409" y="17806"/>
                  </a:lnTo>
                  <a:lnTo>
                    <a:pt x="218208" y="17093"/>
                  </a:lnTo>
                  <a:lnTo>
                    <a:pt x="216972" y="16392"/>
                  </a:lnTo>
                  <a:lnTo>
                    <a:pt x="215715" y="15702"/>
                  </a:lnTo>
                  <a:lnTo>
                    <a:pt x="214435" y="15012"/>
                  </a:lnTo>
                  <a:lnTo>
                    <a:pt x="213122" y="14345"/>
                  </a:lnTo>
                  <a:lnTo>
                    <a:pt x="211787" y="13688"/>
                  </a:lnTo>
                  <a:lnTo>
                    <a:pt x="210418" y="13043"/>
                  </a:lnTo>
                  <a:lnTo>
                    <a:pt x="209016" y="12408"/>
                  </a:lnTo>
                  <a:lnTo>
                    <a:pt x="207592" y="11785"/>
                  </a:lnTo>
                  <a:lnTo>
                    <a:pt x="206145" y="11173"/>
                  </a:lnTo>
                  <a:lnTo>
                    <a:pt x="204665" y="10572"/>
                  </a:lnTo>
                  <a:lnTo>
                    <a:pt x="203151" y="9994"/>
                  </a:lnTo>
                  <a:lnTo>
                    <a:pt x="201605" y="9415"/>
                  </a:lnTo>
                  <a:lnTo>
                    <a:pt x="200036" y="8859"/>
                  </a:lnTo>
                  <a:lnTo>
                    <a:pt x="198433" y="8313"/>
                  </a:lnTo>
                  <a:lnTo>
                    <a:pt x="196809" y="7779"/>
                  </a:lnTo>
                  <a:lnTo>
                    <a:pt x="195139" y="7267"/>
                  </a:lnTo>
                  <a:lnTo>
                    <a:pt x="193448" y="6755"/>
                  </a:lnTo>
                  <a:lnTo>
                    <a:pt x="191723" y="6266"/>
                  </a:lnTo>
                  <a:lnTo>
                    <a:pt x="189965" y="5787"/>
                  </a:lnTo>
                  <a:lnTo>
                    <a:pt x="188184" y="5331"/>
                  </a:lnTo>
                  <a:lnTo>
                    <a:pt x="186359" y="4875"/>
                  </a:lnTo>
                  <a:lnTo>
                    <a:pt x="184501" y="4441"/>
                  </a:lnTo>
                  <a:lnTo>
                    <a:pt x="182620" y="4029"/>
                  </a:lnTo>
                  <a:lnTo>
                    <a:pt x="180706" y="3617"/>
                  </a:lnTo>
                  <a:lnTo>
                    <a:pt x="178748" y="3239"/>
                  </a:lnTo>
                  <a:lnTo>
                    <a:pt x="176767" y="2861"/>
                  </a:lnTo>
                  <a:lnTo>
                    <a:pt x="174742" y="2505"/>
                  </a:lnTo>
                  <a:lnTo>
                    <a:pt x="172683" y="2160"/>
                  </a:lnTo>
                  <a:lnTo>
                    <a:pt x="170602" y="1837"/>
                  </a:lnTo>
                  <a:lnTo>
                    <a:pt x="168477" y="1525"/>
                  </a:lnTo>
                  <a:lnTo>
                    <a:pt x="166318" y="1236"/>
                  </a:lnTo>
                  <a:lnTo>
                    <a:pt x="164126" y="958"/>
                  </a:lnTo>
                  <a:lnTo>
                    <a:pt x="161889" y="702"/>
                  </a:lnTo>
                  <a:lnTo>
                    <a:pt x="159630" y="468"/>
                  </a:lnTo>
                  <a:lnTo>
                    <a:pt x="157327" y="235"/>
                  </a:lnTo>
                  <a:lnTo>
                    <a:pt x="154990" y="34"/>
                  </a:lnTo>
                  <a:lnTo>
                    <a:pt x="124588" y="12"/>
                  </a:lnTo>
                  <a:lnTo>
                    <a:pt x="1008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7060;p67">
              <a:extLst>
                <a:ext uri="{FF2B5EF4-FFF2-40B4-BE49-F238E27FC236}">
                  <a16:creationId xmlns:a16="http://schemas.microsoft.com/office/drawing/2014/main" id="{10DF8BF2-0DF9-BC49-B520-A320D0249789}"/>
                </a:ext>
              </a:extLst>
            </p:cNvPr>
            <p:cNvSpPr/>
            <p:nvPr/>
          </p:nvSpPr>
          <p:spPr>
            <a:xfrm>
              <a:off x="7649855" y="3582853"/>
              <a:ext cx="229988" cy="100513"/>
            </a:xfrm>
            <a:custGeom>
              <a:avLst/>
              <a:gdLst/>
              <a:ahLst/>
              <a:cxnLst/>
              <a:rect l="l" t="t" r="r" b="b"/>
              <a:pathLst>
                <a:path w="255542" h="111681" fill="none" extrusionOk="0">
                  <a:moveTo>
                    <a:pt x="255542" y="103090"/>
                  </a:moveTo>
                  <a:lnTo>
                    <a:pt x="225085" y="105138"/>
                  </a:lnTo>
                  <a:lnTo>
                    <a:pt x="127771" y="111681"/>
                  </a:lnTo>
                  <a:lnTo>
                    <a:pt x="0" y="103090"/>
                  </a:lnTo>
                  <a:lnTo>
                    <a:pt x="0" y="103090"/>
                  </a:lnTo>
                  <a:lnTo>
                    <a:pt x="0" y="99462"/>
                  </a:lnTo>
                  <a:lnTo>
                    <a:pt x="11" y="97615"/>
                  </a:lnTo>
                  <a:lnTo>
                    <a:pt x="22" y="95734"/>
                  </a:lnTo>
                  <a:lnTo>
                    <a:pt x="45" y="93843"/>
                  </a:lnTo>
                  <a:lnTo>
                    <a:pt x="89" y="91929"/>
                  </a:lnTo>
                  <a:lnTo>
                    <a:pt x="134" y="90004"/>
                  </a:lnTo>
                  <a:lnTo>
                    <a:pt x="200" y="88056"/>
                  </a:lnTo>
                  <a:lnTo>
                    <a:pt x="278" y="86098"/>
                  </a:lnTo>
                  <a:lnTo>
                    <a:pt x="390" y="84117"/>
                  </a:lnTo>
                  <a:lnTo>
                    <a:pt x="512" y="82136"/>
                  </a:lnTo>
                  <a:lnTo>
                    <a:pt x="668" y="80133"/>
                  </a:lnTo>
                  <a:lnTo>
                    <a:pt x="757" y="79132"/>
                  </a:lnTo>
                  <a:lnTo>
                    <a:pt x="846" y="78130"/>
                  </a:lnTo>
                  <a:lnTo>
                    <a:pt x="946" y="77117"/>
                  </a:lnTo>
                  <a:lnTo>
                    <a:pt x="1057" y="76116"/>
                  </a:lnTo>
                  <a:lnTo>
                    <a:pt x="1180" y="75103"/>
                  </a:lnTo>
                  <a:lnTo>
                    <a:pt x="1302" y="74091"/>
                  </a:lnTo>
                  <a:lnTo>
                    <a:pt x="1436" y="73089"/>
                  </a:lnTo>
                  <a:lnTo>
                    <a:pt x="1580" y="72076"/>
                  </a:lnTo>
                  <a:lnTo>
                    <a:pt x="1736" y="71064"/>
                  </a:lnTo>
                  <a:lnTo>
                    <a:pt x="1892" y="70051"/>
                  </a:lnTo>
                  <a:lnTo>
                    <a:pt x="2070" y="69039"/>
                  </a:lnTo>
                  <a:lnTo>
                    <a:pt x="2248" y="68015"/>
                  </a:lnTo>
                  <a:lnTo>
                    <a:pt x="2437" y="67002"/>
                  </a:lnTo>
                  <a:lnTo>
                    <a:pt x="2637" y="65989"/>
                  </a:lnTo>
                  <a:lnTo>
                    <a:pt x="2860" y="64977"/>
                  </a:lnTo>
                  <a:lnTo>
                    <a:pt x="3082" y="63964"/>
                  </a:lnTo>
                  <a:lnTo>
                    <a:pt x="3316" y="62963"/>
                  </a:lnTo>
                  <a:lnTo>
                    <a:pt x="3561" y="61950"/>
                  </a:lnTo>
                  <a:lnTo>
                    <a:pt x="3828" y="60937"/>
                  </a:lnTo>
                  <a:lnTo>
                    <a:pt x="4095" y="59936"/>
                  </a:lnTo>
                  <a:lnTo>
                    <a:pt x="4384" y="58923"/>
                  </a:lnTo>
                  <a:lnTo>
                    <a:pt x="4685" y="57922"/>
                  </a:lnTo>
                  <a:lnTo>
                    <a:pt x="4996" y="56920"/>
                  </a:lnTo>
                  <a:lnTo>
                    <a:pt x="5319" y="55919"/>
                  </a:lnTo>
                  <a:lnTo>
                    <a:pt x="5664" y="54928"/>
                  </a:lnTo>
                  <a:lnTo>
                    <a:pt x="6020" y="53927"/>
                  </a:lnTo>
                  <a:lnTo>
                    <a:pt x="6387" y="52936"/>
                  </a:lnTo>
                  <a:lnTo>
                    <a:pt x="6766" y="51946"/>
                  </a:lnTo>
                  <a:lnTo>
                    <a:pt x="7166" y="50967"/>
                  </a:lnTo>
                  <a:lnTo>
                    <a:pt x="7578" y="49976"/>
                  </a:lnTo>
                  <a:lnTo>
                    <a:pt x="8001" y="48997"/>
                  </a:lnTo>
                  <a:lnTo>
                    <a:pt x="8446" y="48029"/>
                  </a:lnTo>
                  <a:lnTo>
                    <a:pt x="8913" y="47061"/>
                  </a:lnTo>
                  <a:lnTo>
                    <a:pt x="9392" y="46093"/>
                  </a:lnTo>
                  <a:lnTo>
                    <a:pt x="9882" y="45125"/>
                  </a:lnTo>
                  <a:lnTo>
                    <a:pt x="10394" y="44168"/>
                  </a:lnTo>
                  <a:lnTo>
                    <a:pt x="10917" y="43211"/>
                  </a:lnTo>
                  <a:lnTo>
                    <a:pt x="11473" y="42265"/>
                  </a:lnTo>
                  <a:lnTo>
                    <a:pt x="12029" y="41319"/>
                  </a:lnTo>
                  <a:lnTo>
                    <a:pt x="12608" y="40384"/>
                  </a:lnTo>
                  <a:lnTo>
                    <a:pt x="13209" y="39449"/>
                  </a:lnTo>
                  <a:lnTo>
                    <a:pt x="13832" y="38526"/>
                  </a:lnTo>
                  <a:lnTo>
                    <a:pt x="14466" y="37602"/>
                  </a:lnTo>
                  <a:lnTo>
                    <a:pt x="15134" y="36690"/>
                  </a:lnTo>
                  <a:lnTo>
                    <a:pt x="15802" y="35777"/>
                  </a:lnTo>
                  <a:lnTo>
                    <a:pt x="16503" y="34876"/>
                  </a:lnTo>
                  <a:lnTo>
                    <a:pt x="17226" y="33974"/>
                  </a:lnTo>
                  <a:lnTo>
                    <a:pt x="17961" y="33084"/>
                  </a:lnTo>
                  <a:lnTo>
                    <a:pt x="18717" y="32205"/>
                  </a:lnTo>
                  <a:lnTo>
                    <a:pt x="19496" y="31326"/>
                  </a:lnTo>
                  <a:lnTo>
                    <a:pt x="20297" y="30458"/>
                  </a:lnTo>
                  <a:lnTo>
                    <a:pt x="21121" y="29601"/>
                  </a:lnTo>
                  <a:lnTo>
                    <a:pt x="21967" y="28744"/>
                  </a:lnTo>
                  <a:lnTo>
                    <a:pt x="22835" y="27910"/>
                  </a:lnTo>
                  <a:lnTo>
                    <a:pt x="23725" y="27064"/>
                  </a:lnTo>
                  <a:lnTo>
                    <a:pt x="24637" y="26240"/>
                  </a:lnTo>
                  <a:lnTo>
                    <a:pt x="25572" y="25417"/>
                  </a:lnTo>
                  <a:lnTo>
                    <a:pt x="26529" y="24605"/>
                  </a:lnTo>
                  <a:lnTo>
                    <a:pt x="27508" y="23803"/>
                  </a:lnTo>
                  <a:lnTo>
                    <a:pt x="28521" y="23013"/>
                  </a:lnTo>
                  <a:lnTo>
                    <a:pt x="29545" y="22234"/>
                  </a:lnTo>
                  <a:lnTo>
                    <a:pt x="30602" y="21455"/>
                  </a:lnTo>
                  <a:lnTo>
                    <a:pt x="31681" y="20688"/>
                  </a:lnTo>
                  <a:lnTo>
                    <a:pt x="32783" y="19931"/>
                  </a:lnTo>
                  <a:lnTo>
                    <a:pt x="33918" y="19185"/>
                  </a:lnTo>
                  <a:lnTo>
                    <a:pt x="35075" y="18451"/>
                  </a:lnTo>
                  <a:lnTo>
                    <a:pt x="36255" y="17728"/>
                  </a:lnTo>
                  <a:lnTo>
                    <a:pt x="37468" y="17015"/>
                  </a:lnTo>
                  <a:lnTo>
                    <a:pt x="38703" y="16314"/>
                  </a:lnTo>
                  <a:lnTo>
                    <a:pt x="39960" y="15624"/>
                  </a:lnTo>
                  <a:lnTo>
                    <a:pt x="41251" y="14946"/>
                  </a:lnTo>
                  <a:lnTo>
                    <a:pt x="42564" y="14278"/>
                  </a:lnTo>
                  <a:lnTo>
                    <a:pt x="43911" y="13610"/>
                  </a:lnTo>
                  <a:lnTo>
                    <a:pt x="45280" y="12965"/>
                  </a:lnTo>
                  <a:lnTo>
                    <a:pt x="46682" y="12331"/>
                  </a:lnTo>
                  <a:lnTo>
                    <a:pt x="48106" y="11719"/>
                  </a:lnTo>
                  <a:lnTo>
                    <a:pt x="49564" y="11107"/>
                  </a:lnTo>
                  <a:lnTo>
                    <a:pt x="51055" y="10506"/>
                  </a:lnTo>
                  <a:lnTo>
                    <a:pt x="52568" y="9927"/>
                  </a:lnTo>
                  <a:lnTo>
                    <a:pt x="54115" y="9348"/>
                  </a:lnTo>
                  <a:lnTo>
                    <a:pt x="55695" y="8792"/>
                  </a:lnTo>
                  <a:lnTo>
                    <a:pt x="57298" y="8247"/>
                  </a:lnTo>
                  <a:lnTo>
                    <a:pt x="58934" y="7712"/>
                  </a:lnTo>
                  <a:lnTo>
                    <a:pt x="60603" y="7201"/>
                  </a:lnTo>
                  <a:lnTo>
                    <a:pt x="62305" y="6689"/>
                  </a:lnTo>
                  <a:lnTo>
                    <a:pt x="64030" y="6199"/>
                  </a:lnTo>
                  <a:lnTo>
                    <a:pt x="65799" y="5732"/>
                  </a:lnTo>
                  <a:lnTo>
                    <a:pt x="67591" y="5264"/>
                  </a:lnTo>
                  <a:lnTo>
                    <a:pt x="69416" y="4819"/>
                  </a:lnTo>
                  <a:lnTo>
                    <a:pt x="71274" y="4385"/>
                  </a:lnTo>
                  <a:lnTo>
                    <a:pt x="73166" y="3974"/>
                  </a:lnTo>
                  <a:lnTo>
                    <a:pt x="75091" y="3573"/>
                  </a:lnTo>
                  <a:lnTo>
                    <a:pt x="77050" y="3183"/>
                  </a:lnTo>
                  <a:lnTo>
                    <a:pt x="79042" y="2816"/>
                  </a:lnTo>
                  <a:lnTo>
                    <a:pt x="81078" y="2460"/>
                  </a:lnTo>
                  <a:lnTo>
                    <a:pt x="83137" y="2115"/>
                  </a:lnTo>
                  <a:lnTo>
                    <a:pt x="85229" y="1792"/>
                  </a:lnTo>
                  <a:lnTo>
                    <a:pt x="87365" y="1492"/>
                  </a:lnTo>
                  <a:lnTo>
                    <a:pt x="89524" y="1192"/>
                  </a:lnTo>
                  <a:lnTo>
                    <a:pt x="91728" y="924"/>
                  </a:lnTo>
                  <a:lnTo>
                    <a:pt x="93964" y="669"/>
                  </a:lnTo>
                  <a:lnTo>
                    <a:pt x="96234" y="424"/>
                  </a:lnTo>
                  <a:lnTo>
                    <a:pt x="98549" y="201"/>
                  </a:lnTo>
                  <a:lnTo>
                    <a:pt x="100897" y="1"/>
                  </a:lnTo>
                  <a:lnTo>
                    <a:pt x="124588" y="12"/>
                  </a:lnTo>
                  <a:lnTo>
                    <a:pt x="154990" y="34"/>
                  </a:lnTo>
                  <a:lnTo>
                    <a:pt x="154990" y="34"/>
                  </a:lnTo>
                  <a:lnTo>
                    <a:pt x="157327" y="235"/>
                  </a:lnTo>
                  <a:lnTo>
                    <a:pt x="159630" y="468"/>
                  </a:lnTo>
                  <a:lnTo>
                    <a:pt x="161889" y="702"/>
                  </a:lnTo>
                  <a:lnTo>
                    <a:pt x="164126" y="958"/>
                  </a:lnTo>
                  <a:lnTo>
                    <a:pt x="166318" y="1236"/>
                  </a:lnTo>
                  <a:lnTo>
                    <a:pt x="168477" y="1525"/>
                  </a:lnTo>
                  <a:lnTo>
                    <a:pt x="170602" y="1837"/>
                  </a:lnTo>
                  <a:lnTo>
                    <a:pt x="172683" y="2160"/>
                  </a:lnTo>
                  <a:lnTo>
                    <a:pt x="174742" y="2505"/>
                  </a:lnTo>
                  <a:lnTo>
                    <a:pt x="176767" y="2861"/>
                  </a:lnTo>
                  <a:lnTo>
                    <a:pt x="178748" y="3239"/>
                  </a:lnTo>
                  <a:lnTo>
                    <a:pt x="180706" y="3617"/>
                  </a:lnTo>
                  <a:lnTo>
                    <a:pt x="182620" y="4029"/>
                  </a:lnTo>
                  <a:lnTo>
                    <a:pt x="184501" y="4441"/>
                  </a:lnTo>
                  <a:lnTo>
                    <a:pt x="186359" y="4875"/>
                  </a:lnTo>
                  <a:lnTo>
                    <a:pt x="188184" y="5331"/>
                  </a:lnTo>
                  <a:lnTo>
                    <a:pt x="189965" y="5787"/>
                  </a:lnTo>
                  <a:lnTo>
                    <a:pt x="191723" y="6266"/>
                  </a:lnTo>
                  <a:lnTo>
                    <a:pt x="193448" y="6755"/>
                  </a:lnTo>
                  <a:lnTo>
                    <a:pt x="195139" y="7267"/>
                  </a:lnTo>
                  <a:lnTo>
                    <a:pt x="196809" y="7779"/>
                  </a:lnTo>
                  <a:lnTo>
                    <a:pt x="198433" y="8313"/>
                  </a:lnTo>
                  <a:lnTo>
                    <a:pt x="200036" y="8859"/>
                  </a:lnTo>
                  <a:lnTo>
                    <a:pt x="201605" y="9415"/>
                  </a:lnTo>
                  <a:lnTo>
                    <a:pt x="203151" y="9994"/>
                  </a:lnTo>
                  <a:lnTo>
                    <a:pt x="204665" y="10572"/>
                  </a:lnTo>
                  <a:lnTo>
                    <a:pt x="206145" y="11173"/>
                  </a:lnTo>
                  <a:lnTo>
                    <a:pt x="207592" y="11785"/>
                  </a:lnTo>
                  <a:lnTo>
                    <a:pt x="209016" y="12408"/>
                  </a:lnTo>
                  <a:lnTo>
                    <a:pt x="210418" y="13043"/>
                  </a:lnTo>
                  <a:lnTo>
                    <a:pt x="211787" y="13688"/>
                  </a:lnTo>
                  <a:lnTo>
                    <a:pt x="213122" y="14345"/>
                  </a:lnTo>
                  <a:lnTo>
                    <a:pt x="214435" y="15012"/>
                  </a:lnTo>
                  <a:lnTo>
                    <a:pt x="215715" y="15702"/>
                  </a:lnTo>
                  <a:lnTo>
                    <a:pt x="216972" y="16392"/>
                  </a:lnTo>
                  <a:lnTo>
                    <a:pt x="218208" y="17093"/>
                  </a:lnTo>
                  <a:lnTo>
                    <a:pt x="219409" y="17806"/>
                  </a:lnTo>
                  <a:lnTo>
                    <a:pt x="220589" y="18529"/>
                  </a:lnTo>
                  <a:lnTo>
                    <a:pt x="221735" y="19263"/>
                  </a:lnTo>
                  <a:lnTo>
                    <a:pt x="222870" y="20009"/>
                  </a:lnTo>
                  <a:lnTo>
                    <a:pt x="223972" y="20766"/>
                  </a:lnTo>
                  <a:lnTo>
                    <a:pt x="225040" y="21533"/>
                  </a:lnTo>
                  <a:lnTo>
                    <a:pt x="226097" y="22301"/>
                  </a:lnTo>
                  <a:lnTo>
                    <a:pt x="227121" y="23091"/>
                  </a:lnTo>
                  <a:lnTo>
                    <a:pt x="228123" y="23881"/>
                  </a:lnTo>
                  <a:lnTo>
                    <a:pt x="229102" y="24683"/>
                  </a:lnTo>
                  <a:lnTo>
                    <a:pt x="230059" y="25495"/>
                  </a:lnTo>
                  <a:lnTo>
                    <a:pt x="230994" y="26318"/>
                  </a:lnTo>
                  <a:lnTo>
                    <a:pt x="231906" y="27142"/>
                  </a:lnTo>
                  <a:lnTo>
                    <a:pt x="232785" y="27976"/>
                  </a:lnTo>
                  <a:lnTo>
                    <a:pt x="233653" y="28822"/>
                  </a:lnTo>
                  <a:lnTo>
                    <a:pt x="234499" y="29679"/>
                  </a:lnTo>
                  <a:lnTo>
                    <a:pt x="235311" y="30536"/>
                  </a:lnTo>
                  <a:lnTo>
                    <a:pt x="236112" y="31404"/>
                  </a:lnTo>
                  <a:lnTo>
                    <a:pt x="236891" y="32283"/>
                  </a:lnTo>
                  <a:lnTo>
                    <a:pt x="237648" y="33162"/>
                  </a:lnTo>
                  <a:lnTo>
                    <a:pt x="238382" y="34052"/>
                  </a:lnTo>
                  <a:lnTo>
                    <a:pt x="239095" y="34943"/>
                  </a:lnTo>
                  <a:lnTo>
                    <a:pt x="239796" y="35844"/>
                  </a:lnTo>
                  <a:lnTo>
                    <a:pt x="240463" y="36756"/>
                  </a:lnTo>
                  <a:lnTo>
                    <a:pt x="241120" y="37669"/>
                  </a:lnTo>
                  <a:lnTo>
                    <a:pt x="241754" y="38592"/>
                  </a:lnTo>
                  <a:lnTo>
                    <a:pt x="242377" y="39516"/>
                  </a:lnTo>
                  <a:lnTo>
                    <a:pt x="242978" y="40451"/>
                  </a:lnTo>
                  <a:lnTo>
                    <a:pt x="243557" y="41386"/>
                  </a:lnTo>
                  <a:lnTo>
                    <a:pt x="244113" y="42331"/>
                  </a:lnTo>
                  <a:lnTo>
                    <a:pt x="244659" y="43277"/>
                  </a:lnTo>
                  <a:lnTo>
                    <a:pt x="245182" y="44234"/>
                  </a:lnTo>
                  <a:lnTo>
                    <a:pt x="245694" y="45191"/>
                  </a:lnTo>
                  <a:lnTo>
                    <a:pt x="246183" y="46148"/>
                  </a:lnTo>
                  <a:lnTo>
                    <a:pt x="246662" y="47116"/>
                  </a:lnTo>
                  <a:lnTo>
                    <a:pt x="247118" y="48085"/>
                  </a:lnTo>
                  <a:lnTo>
                    <a:pt x="247563" y="49064"/>
                  </a:lnTo>
                  <a:lnTo>
                    <a:pt x="247997" y="50043"/>
                  </a:lnTo>
                  <a:lnTo>
                    <a:pt x="248409" y="51022"/>
                  </a:lnTo>
                  <a:lnTo>
                    <a:pt x="248798" y="52013"/>
                  </a:lnTo>
                  <a:lnTo>
                    <a:pt x="249177" y="52992"/>
                  </a:lnTo>
                  <a:lnTo>
                    <a:pt x="249544" y="53982"/>
                  </a:lnTo>
                  <a:lnTo>
                    <a:pt x="249900" y="54984"/>
                  </a:lnTo>
                  <a:lnTo>
                    <a:pt x="250245" y="55974"/>
                  </a:lnTo>
                  <a:lnTo>
                    <a:pt x="250568" y="56976"/>
                  </a:lnTo>
                  <a:lnTo>
                    <a:pt x="250879" y="57977"/>
                  </a:lnTo>
                  <a:lnTo>
                    <a:pt x="251168" y="58979"/>
                  </a:lnTo>
                  <a:lnTo>
                    <a:pt x="251458" y="59980"/>
                  </a:lnTo>
                  <a:lnTo>
                    <a:pt x="251725" y="60993"/>
                  </a:lnTo>
                  <a:lnTo>
                    <a:pt x="251992" y="61995"/>
                  </a:lnTo>
                  <a:lnTo>
                    <a:pt x="252237" y="63007"/>
                  </a:lnTo>
                  <a:lnTo>
                    <a:pt x="252470" y="64020"/>
                  </a:lnTo>
                  <a:lnTo>
                    <a:pt x="252693" y="65021"/>
                  </a:lnTo>
                  <a:lnTo>
                    <a:pt x="252916" y="66034"/>
                  </a:lnTo>
                  <a:lnTo>
                    <a:pt x="253116" y="67047"/>
                  </a:lnTo>
                  <a:lnTo>
                    <a:pt x="253305" y="68059"/>
                  </a:lnTo>
                  <a:lnTo>
                    <a:pt x="253483" y="69072"/>
                  </a:lnTo>
                  <a:lnTo>
                    <a:pt x="253661" y="70085"/>
                  </a:lnTo>
                  <a:lnTo>
                    <a:pt x="253817" y="71097"/>
                  </a:lnTo>
                  <a:lnTo>
                    <a:pt x="253973" y="72110"/>
                  </a:lnTo>
                  <a:lnTo>
                    <a:pt x="254117" y="73122"/>
                  </a:lnTo>
                  <a:lnTo>
                    <a:pt x="254251" y="74135"/>
                  </a:lnTo>
                  <a:lnTo>
                    <a:pt x="254373" y="75137"/>
                  </a:lnTo>
                  <a:lnTo>
                    <a:pt x="254485" y="76149"/>
                  </a:lnTo>
                  <a:lnTo>
                    <a:pt x="254596" y="77151"/>
                  </a:lnTo>
                  <a:lnTo>
                    <a:pt x="254696" y="78152"/>
                  </a:lnTo>
                  <a:lnTo>
                    <a:pt x="254796" y="79165"/>
                  </a:lnTo>
                  <a:lnTo>
                    <a:pt x="254874" y="80155"/>
                  </a:lnTo>
                  <a:lnTo>
                    <a:pt x="255030" y="82158"/>
                  </a:lnTo>
                  <a:lnTo>
                    <a:pt x="255163" y="84139"/>
                  </a:lnTo>
                  <a:lnTo>
                    <a:pt x="255264" y="86109"/>
                  </a:lnTo>
                  <a:lnTo>
                    <a:pt x="255341" y="88067"/>
                  </a:lnTo>
                  <a:lnTo>
                    <a:pt x="255408" y="90015"/>
                  </a:lnTo>
                  <a:lnTo>
                    <a:pt x="255464" y="91940"/>
                  </a:lnTo>
                  <a:lnTo>
                    <a:pt x="255497" y="93854"/>
                  </a:lnTo>
                  <a:lnTo>
                    <a:pt x="255519" y="95746"/>
                  </a:lnTo>
                  <a:lnTo>
                    <a:pt x="255531" y="97615"/>
                  </a:lnTo>
                  <a:lnTo>
                    <a:pt x="255542" y="99462"/>
                  </a:lnTo>
                  <a:lnTo>
                    <a:pt x="255542" y="103090"/>
                  </a:lnTo>
                  <a:lnTo>
                    <a:pt x="255542" y="1030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7061;p67">
              <a:extLst>
                <a:ext uri="{FF2B5EF4-FFF2-40B4-BE49-F238E27FC236}">
                  <a16:creationId xmlns:a16="http://schemas.microsoft.com/office/drawing/2014/main" id="{E903C352-5BCA-288B-7697-E14E63DE0CFD}"/>
                </a:ext>
              </a:extLst>
            </p:cNvPr>
            <p:cNvSpPr/>
            <p:nvPr/>
          </p:nvSpPr>
          <p:spPr>
            <a:xfrm>
              <a:off x="7879842" y="3675633"/>
              <a:ext cx="1" cy="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7062;p67">
              <a:extLst>
                <a:ext uri="{FF2B5EF4-FFF2-40B4-BE49-F238E27FC236}">
                  <a16:creationId xmlns:a16="http://schemas.microsoft.com/office/drawing/2014/main" id="{61CE50E9-744A-CAD7-0A7D-8B3185A13C0F}"/>
                </a:ext>
              </a:extLst>
            </p:cNvPr>
            <p:cNvSpPr/>
            <p:nvPr/>
          </p:nvSpPr>
          <p:spPr>
            <a:xfrm>
              <a:off x="7761934" y="3582863"/>
              <a:ext cx="117909" cy="94614"/>
            </a:xfrm>
            <a:custGeom>
              <a:avLst/>
              <a:gdLst/>
              <a:ahLst/>
              <a:cxnLst/>
              <a:rect l="l" t="t" r="r" b="b"/>
              <a:pathLst>
                <a:path w="131010" h="105127" extrusionOk="0">
                  <a:moveTo>
                    <a:pt x="56" y="1"/>
                  </a:moveTo>
                  <a:lnTo>
                    <a:pt x="1" y="23"/>
                  </a:lnTo>
                  <a:lnTo>
                    <a:pt x="2260" y="224"/>
                  </a:lnTo>
                  <a:lnTo>
                    <a:pt x="4485" y="435"/>
                  </a:lnTo>
                  <a:lnTo>
                    <a:pt x="6677" y="680"/>
                  </a:lnTo>
                  <a:lnTo>
                    <a:pt x="8836" y="936"/>
                  </a:lnTo>
                  <a:lnTo>
                    <a:pt x="10962" y="1203"/>
                  </a:lnTo>
                  <a:lnTo>
                    <a:pt x="13043" y="1492"/>
                  </a:lnTo>
                  <a:lnTo>
                    <a:pt x="15101" y="1804"/>
                  </a:lnTo>
                  <a:lnTo>
                    <a:pt x="17127" y="2126"/>
                  </a:lnTo>
                  <a:lnTo>
                    <a:pt x="19118" y="2471"/>
                  </a:lnTo>
                  <a:lnTo>
                    <a:pt x="21088" y="2827"/>
                  </a:lnTo>
                  <a:lnTo>
                    <a:pt x="23013" y="3195"/>
                  </a:lnTo>
                  <a:lnTo>
                    <a:pt x="24905" y="3584"/>
                  </a:lnTo>
                  <a:lnTo>
                    <a:pt x="26774" y="3996"/>
                  </a:lnTo>
                  <a:lnTo>
                    <a:pt x="28611" y="4419"/>
                  </a:lnTo>
                  <a:lnTo>
                    <a:pt x="30413" y="4853"/>
                  </a:lnTo>
                  <a:lnTo>
                    <a:pt x="32194" y="5309"/>
                  </a:lnTo>
                  <a:lnTo>
                    <a:pt x="33930" y="5776"/>
                  </a:lnTo>
                  <a:lnTo>
                    <a:pt x="35643" y="6266"/>
                  </a:lnTo>
                  <a:lnTo>
                    <a:pt x="37335" y="6756"/>
                  </a:lnTo>
                  <a:lnTo>
                    <a:pt x="38993" y="7279"/>
                  </a:lnTo>
                  <a:lnTo>
                    <a:pt x="40618" y="7802"/>
                  </a:lnTo>
                  <a:lnTo>
                    <a:pt x="42209" y="8347"/>
                  </a:lnTo>
                  <a:lnTo>
                    <a:pt x="43778" y="8903"/>
                  </a:lnTo>
                  <a:lnTo>
                    <a:pt x="45325" y="9471"/>
                  </a:lnTo>
                  <a:lnTo>
                    <a:pt x="46838" y="10049"/>
                  </a:lnTo>
                  <a:lnTo>
                    <a:pt x="48318" y="10650"/>
                  </a:lnTo>
                  <a:lnTo>
                    <a:pt x="49776" y="11262"/>
                  </a:lnTo>
                  <a:lnTo>
                    <a:pt x="51200" y="11886"/>
                  </a:lnTo>
                  <a:lnTo>
                    <a:pt x="52602" y="12520"/>
                  </a:lnTo>
                  <a:lnTo>
                    <a:pt x="53982" y="13165"/>
                  </a:lnTo>
                  <a:lnTo>
                    <a:pt x="55329" y="13822"/>
                  </a:lnTo>
                  <a:lnTo>
                    <a:pt x="56653" y="14501"/>
                  </a:lnTo>
                  <a:lnTo>
                    <a:pt x="57944" y="15191"/>
                  </a:lnTo>
                  <a:lnTo>
                    <a:pt x="59223" y="15881"/>
                  </a:lnTo>
                  <a:lnTo>
                    <a:pt x="60459" y="16593"/>
                  </a:lnTo>
                  <a:lnTo>
                    <a:pt x="61683" y="17305"/>
                  </a:lnTo>
                  <a:lnTo>
                    <a:pt x="62873" y="18039"/>
                  </a:lnTo>
                  <a:lnTo>
                    <a:pt x="64053" y="18785"/>
                  </a:lnTo>
                  <a:lnTo>
                    <a:pt x="65199" y="19530"/>
                  </a:lnTo>
                  <a:lnTo>
                    <a:pt x="66312" y="20298"/>
                  </a:lnTo>
                  <a:lnTo>
                    <a:pt x="67414" y="21077"/>
                  </a:lnTo>
                  <a:lnTo>
                    <a:pt x="68493" y="21856"/>
                  </a:lnTo>
                  <a:lnTo>
                    <a:pt x="69539" y="22646"/>
                  </a:lnTo>
                  <a:lnTo>
                    <a:pt x="70563" y="23459"/>
                  </a:lnTo>
                  <a:lnTo>
                    <a:pt x="71564" y="24271"/>
                  </a:lnTo>
                  <a:lnTo>
                    <a:pt x="72555" y="25094"/>
                  </a:lnTo>
                  <a:lnTo>
                    <a:pt x="73512" y="25918"/>
                  </a:lnTo>
                  <a:lnTo>
                    <a:pt x="74446" y="26764"/>
                  </a:lnTo>
                  <a:lnTo>
                    <a:pt x="75359" y="27609"/>
                  </a:lnTo>
                  <a:lnTo>
                    <a:pt x="76260" y="28466"/>
                  </a:lnTo>
                  <a:lnTo>
                    <a:pt x="77128" y="29334"/>
                  </a:lnTo>
                  <a:lnTo>
                    <a:pt x="77974" y="30213"/>
                  </a:lnTo>
                  <a:lnTo>
                    <a:pt x="78809" y="31092"/>
                  </a:lnTo>
                  <a:lnTo>
                    <a:pt x="79621" y="31983"/>
                  </a:lnTo>
                  <a:lnTo>
                    <a:pt x="80411" y="32884"/>
                  </a:lnTo>
                  <a:lnTo>
                    <a:pt x="81179" y="33785"/>
                  </a:lnTo>
                  <a:lnTo>
                    <a:pt x="81924" y="34698"/>
                  </a:lnTo>
                  <a:lnTo>
                    <a:pt x="82659" y="35621"/>
                  </a:lnTo>
                  <a:lnTo>
                    <a:pt x="83371" y="36545"/>
                  </a:lnTo>
                  <a:lnTo>
                    <a:pt x="84061" y="37480"/>
                  </a:lnTo>
                  <a:lnTo>
                    <a:pt x="84729" y="38415"/>
                  </a:lnTo>
                  <a:lnTo>
                    <a:pt x="85385" y="39360"/>
                  </a:lnTo>
                  <a:lnTo>
                    <a:pt x="86020" y="40317"/>
                  </a:lnTo>
                  <a:lnTo>
                    <a:pt x="86643" y="41263"/>
                  </a:lnTo>
                  <a:lnTo>
                    <a:pt x="87232" y="42231"/>
                  </a:lnTo>
                  <a:lnTo>
                    <a:pt x="87822" y="43200"/>
                  </a:lnTo>
                  <a:lnTo>
                    <a:pt x="88390" y="44168"/>
                  </a:lnTo>
                  <a:lnTo>
                    <a:pt x="88935" y="45147"/>
                  </a:lnTo>
                  <a:lnTo>
                    <a:pt x="89469" y="46126"/>
                  </a:lnTo>
                  <a:lnTo>
                    <a:pt x="89981" y="47117"/>
                  </a:lnTo>
                  <a:lnTo>
                    <a:pt x="90482" y="48107"/>
                  </a:lnTo>
                  <a:lnTo>
                    <a:pt x="90960" y="49109"/>
                  </a:lnTo>
                  <a:lnTo>
                    <a:pt x="91428" y="50099"/>
                  </a:lnTo>
                  <a:lnTo>
                    <a:pt x="91884" y="51100"/>
                  </a:lnTo>
                  <a:lnTo>
                    <a:pt x="92318" y="52113"/>
                  </a:lnTo>
                  <a:lnTo>
                    <a:pt x="92741" y="53126"/>
                  </a:lnTo>
                  <a:lnTo>
                    <a:pt x="93141" y="54138"/>
                  </a:lnTo>
                  <a:lnTo>
                    <a:pt x="93542" y="55151"/>
                  </a:lnTo>
                  <a:lnTo>
                    <a:pt x="93920" y="56164"/>
                  </a:lnTo>
                  <a:lnTo>
                    <a:pt x="94288" y="57187"/>
                  </a:lnTo>
                  <a:lnTo>
                    <a:pt x="94633" y="58211"/>
                  </a:lnTo>
                  <a:lnTo>
                    <a:pt x="94966" y="59235"/>
                  </a:lnTo>
                  <a:lnTo>
                    <a:pt x="95300" y="60259"/>
                  </a:lnTo>
                  <a:lnTo>
                    <a:pt x="95612" y="61294"/>
                  </a:lnTo>
                  <a:lnTo>
                    <a:pt x="95912" y="62317"/>
                  </a:lnTo>
                  <a:lnTo>
                    <a:pt x="96190" y="63352"/>
                  </a:lnTo>
                  <a:lnTo>
                    <a:pt x="96469" y="64387"/>
                  </a:lnTo>
                  <a:lnTo>
                    <a:pt x="96736" y="65422"/>
                  </a:lnTo>
                  <a:lnTo>
                    <a:pt x="96981" y="66446"/>
                  </a:lnTo>
                  <a:lnTo>
                    <a:pt x="97225" y="67481"/>
                  </a:lnTo>
                  <a:lnTo>
                    <a:pt x="97459" y="68516"/>
                  </a:lnTo>
                  <a:lnTo>
                    <a:pt x="97670" y="69551"/>
                  </a:lnTo>
                  <a:lnTo>
                    <a:pt x="97882" y="70585"/>
                  </a:lnTo>
                  <a:lnTo>
                    <a:pt x="98082" y="71620"/>
                  </a:lnTo>
                  <a:lnTo>
                    <a:pt x="98260" y="72655"/>
                  </a:lnTo>
                  <a:lnTo>
                    <a:pt x="98438" y="73690"/>
                  </a:lnTo>
                  <a:lnTo>
                    <a:pt x="98616" y="74725"/>
                  </a:lnTo>
                  <a:lnTo>
                    <a:pt x="98772" y="75749"/>
                  </a:lnTo>
                  <a:lnTo>
                    <a:pt x="98917" y="76784"/>
                  </a:lnTo>
                  <a:lnTo>
                    <a:pt x="99061" y="77807"/>
                  </a:lnTo>
                  <a:lnTo>
                    <a:pt x="99195" y="78831"/>
                  </a:lnTo>
                  <a:lnTo>
                    <a:pt x="99317" y="79855"/>
                  </a:lnTo>
                  <a:lnTo>
                    <a:pt x="99440" y="80879"/>
                  </a:lnTo>
                  <a:lnTo>
                    <a:pt x="99551" y="81903"/>
                  </a:lnTo>
                  <a:lnTo>
                    <a:pt x="99651" y="82915"/>
                  </a:lnTo>
                  <a:lnTo>
                    <a:pt x="99740" y="83928"/>
                  </a:lnTo>
                  <a:lnTo>
                    <a:pt x="99918" y="85953"/>
                  </a:lnTo>
                  <a:lnTo>
                    <a:pt x="100063" y="87956"/>
                  </a:lnTo>
                  <a:lnTo>
                    <a:pt x="100174" y="89948"/>
                  </a:lnTo>
                  <a:lnTo>
                    <a:pt x="100274" y="91918"/>
                  </a:lnTo>
                  <a:lnTo>
                    <a:pt x="100363" y="93876"/>
                  </a:lnTo>
                  <a:lnTo>
                    <a:pt x="100419" y="95812"/>
                  </a:lnTo>
                  <a:lnTo>
                    <a:pt x="100475" y="97726"/>
                  </a:lnTo>
                  <a:lnTo>
                    <a:pt x="100508" y="99607"/>
                  </a:lnTo>
                  <a:lnTo>
                    <a:pt x="100530" y="101477"/>
                  </a:lnTo>
                  <a:lnTo>
                    <a:pt x="100541" y="103313"/>
                  </a:lnTo>
                  <a:lnTo>
                    <a:pt x="100553" y="105127"/>
                  </a:lnTo>
                  <a:lnTo>
                    <a:pt x="131010" y="103079"/>
                  </a:lnTo>
                  <a:lnTo>
                    <a:pt x="131010" y="99451"/>
                  </a:lnTo>
                  <a:lnTo>
                    <a:pt x="130999" y="97604"/>
                  </a:lnTo>
                  <a:lnTo>
                    <a:pt x="130987" y="95735"/>
                  </a:lnTo>
                  <a:lnTo>
                    <a:pt x="130965" y="93843"/>
                  </a:lnTo>
                  <a:lnTo>
                    <a:pt x="130932" y="91929"/>
                  </a:lnTo>
                  <a:lnTo>
                    <a:pt x="130876" y="90004"/>
                  </a:lnTo>
                  <a:lnTo>
                    <a:pt x="130809" y="88056"/>
                  </a:lnTo>
                  <a:lnTo>
                    <a:pt x="130732" y="86098"/>
                  </a:lnTo>
                  <a:lnTo>
                    <a:pt x="130631" y="84128"/>
                  </a:lnTo>
                  <a:lnTo>
                    <a:pt x="130498" y="82147"/>
                  </a:lnTo>
                  <a:lnTo>
                    <a:pt x="130342" y="80144"/>
                  </a:lnTo>
                  <a:lnTo>
                    <a:pt x="130264" y="79154"/>
                  </a:lnTo>
                  <a:lnTo>
                    <a:pt x="130164" y="78141"/>
                  </a:lnTo>
                  <a:lnTo>
                    <a:pt x="130064" y="77140"/>
                  </a:lnTo>
                  <a:lnTo>
                    <a:pt x="129953" y="76138"/>
                  </a:lnTo>
                  <a:lnTo>
                    <a:pt x="129841" y="75126"/>
                  </a:lnTo>
                  <a:lnTo>
                    <a:pt x="129719" y="74124"/>
                  </a:lnTo>
                  <a:lnTo>
                    <a:pt x="129585" y="73111"/>
                  </a:lnTo>
                  <a:lnTo>
                    <a:pt x="129441" y="72099"/>
                  </a:lnTo>
                  <a:lnTo>
                    <a:pt x="129285" y="71086"/>
                  </a:lnTo>
                  <a:lnTo>
                    <a:pt x="129129" y="70074"/>
                  </a:lnTo>
                  <a:lnTo>
                    <a:pt x="128951" y="69061"/>
                  </a:lnTo>
                  <a:lnTo>
                    <a:pt x="128773" y="68048"/>
                  </a:lnTo>
                  <a:lnTo>
                    <a:pt x="128584" y="67036"/>
                  </a:lnTo>
                  <a:lnTo>
                    <a:pt x="128384" y="66023"/>
                  </a:lnTo>
                  <a:lnTo>
                    <a:pt x="128161" y="65010"/>
                  </a:lnTo>
                  <a:lnTo>
                    <a:pt x="127938" y="64009"/>
                  </a:lnTo>
                  <a:lnTo>
                    <a:pt x="127705" y="62996"/>
                  </a:lnTo>
                  <a:lnTo>
                    <a:pt x="127460" y="61984"/>
                  </a:lnTo>
                  <a:lnTo>
                    <a:pt x="127193" y="60982"/>
                  </a:lnTo>
                  <a:lnTo>
                    <a:pt x="126926" y="59969"/>
                  </a:lnTo>
                  <a:lnTo>
                    <a:pt x="126636" y="58968"/>
                  </a:lnTo>
                  <a:lnTo>
                    <a:pt x="126347" y="57966"/>
                  </a:lnTo>
                  <a:lnTo>
                    <a:pt x="126036" y="56965"/>
                  </a:lnTo>
                  <a:lnTo>
                    <a:pt x="125713" y="55963"/>
                  </a:lnTo>
                  <a:lnTo>
                    <a:pt x="125368" y="54973"/>
                  </a:lnTo>
                  <a:lnTo>
                    <a:pt x="125012" y="53971"/>
                  </a:lnTo>
                  <a:lnTo>
                    <a:pt x="124645" y="52981"/>
                  </a:lnTo>
                  <a:lnTo>
                    <a:pt x="124266" y="52002"/>
                  </a:lnTo>
                  <a:lnTo>
                    <a:pt x="123877" y="51011"/>
                  </a:lnTo>
                  <a:lnTo>
                    <a:pt x="123465" y="50032"/>
                  </a:lnTo>
                  <a:lnTo>
                    <a:pt x="123031" y="49053"/>
                  </a:lnTo>
                  <a:lnTo>
                    <a:pt x="122586" y="48074"/>
                  </a:lnTo>
                  <a:lnTo>
                    <a:pt x="122130" y="47105"/>
                  </a:lnTo>
                  <a:lnTo>
                    <a:pt x="121651" y="46137"/>
                  </a:lnTo>
                  <a:lnTo>
                    <a:pt x="121162" y="45180"/>
                  </a:lnTo>
                  <a:lnTo>
                    <a:pt x="120650" y="44223"/>
                  </a:lnTo>
                  <a:lnTo>
                    <a:pt x="120127" y="43266"/>
                  </a:lnTo>
                  <a:lnTo>
                    <a:pt x="119581" y="42320"/>
                  </a:lnTo>
                  <a:lnTo>
                    <a:pt x="119025" y="41375"/>
                  </a:lnTo>
                  <a:lnTo>
                    <a:pt x="118446" y="40440"/>
                  </a:lnTo>
                  <a:lnTo>
                    <a:pt x="117845" y="39505"/>
                  </a:lnTo>
                  <a:lnTo>
                    <a:pt x="117222" y="38581"/>
                  </a:lnTo>
                  <a:lnTo>
                    <a:pt x="116588" y="37658"/>
                  </a:lnTo>
                  <a:lnTo>
                    <a:pt x="115931" y="36745"/>
                  </a:lnTo>
                  <a:lnTo>
                    <a:pt x="115264" y="35833"/>
                  </a:lnTo>
                  <a:lnTo>
                    <a:pt x="114563" y="34932"/>
                  </a:lnTo>
                  <a:lnTo>
                    <a:pt x="113850" y="34041"/>
                  </a:lnTo>
                  <a:lnTo>
                    <a:pt x="113116" y="33151"/>
                  </a:lnTo>
                  <a:lnTo>
                    <a:pt x="112359" y="32272"/>
                  </a:lnTo>
                  <a:lnTo>
                    <a:pt x="111580" y="31393"/>
                  </a:lnTo>
                  <a:lnTo>
                    <a:pt x="110779" y="30525"/>
                  </a:lnTo>
                  <a:lnTo>
                    <a:pt x="109967" y="29668"/>
                  </a:lnTo>
                  <a:lnTo>
                    <a:pt x="109121" y="28811"/>
                  </a:lnTo>
                  <a:lnTo>
                    <a:pt x="108253" y="27965"/>
                  </a:lnTo>
                  <a:lnTo>
                    <a:pt x="107374" y="27131"/>
                  </a:lnTo>
                  <a:lnTo>
                    <a:pt x="106462" y="26307"/>
                  </a:lnTo>
                  <a:lnTo>
                    <a:pt x="105527" y="25484"/>
                  </a:lnTo>
                  <a:lnTo>
                    <a:pt x="104570" y="24672"/>
                  </a:lnTo>
                  <a:lnTo>
                    <a:pt x="103591" y="23870"/>
                  </a:lnTo>
                  <a:lnTo>
                    <a:pt x="102589" y="23080"/>
                  </a:lnTo>
                  <a:lnTo>
                    <a:pt x="101565" y="22290"/>
                  </a:lnTo>
                  <a:lnTo>
                    <a:pt x="100508" y="21522"/>
                  </a:lnTo>
                  <a:lnTo>
                    <a:pt x="99440" y="20755"/>
                  </a:lnTo>
                  <a:lnTo>
                    <a:pt x="98338" y="19998"/>
                  </a:lnTo>
                  <a:lnTo>
                    <a:pt x="97203" y="19252"/>
                  </a:lnTo>
                  <a:lnTo>
                    <a:pt x="96057" y="18518"/>
                  </a:lnTo>
                  <a:lnTo>
                    <a:pt x="94877" y="17795"/>
                  </a:lnTo>
                  <a:lnTo>
                    <a:pt x="93676" y="17082"/>
                  </a:lnTo>
                  <a:lnTo>
                    <a:pt x="92440" y="16381"/>
                  </a:lnTo>
                  <a:lnTo>
                    <a:pt x="91183" y="15691"/>
                  </a:lnTo>
                  <a:lnTo>
                    <a:pt x="89903" y="15001"/>
                  </a:lnTo>
                  <a:lnTo>
                    <a:pt x="88590" y="14334"/>
                  </a:lnTo>
                  <a:lnTo>
                    <a:pt x="87255" y="13677"/>
                  </a:lnTo>
                  <a:lnTo>
                    <a:pt x="85886" y="13032"/>
                  </a:lnTo>
                  <a:lnTo>
                    <a:pt x="84484" y="12397"/>
                  </a:lnTo>
                  <a:lnTo>
                    <a:pt x="83060" y="11774"/>
                  </a:lnTo>
                  <a:lnTo>
                    <a:pt x="81613" y="11162"/>
                  </a:lnTo>
                  <a:lnTo>
                    <a:pt x="80133" y="10561"/>
                  </a:lnTo>
                  <a:lnTo>
                    <a:pt x="78619" y="9983"/>
                  </a:lnTo>
                  <a:lnTo>
                    <a:pt x="77073" y="9404"/>
                  </a:lnTo>
                  <a:lnTo>
                    <a:pt x="75504" y="8848"/>
                  </a:lnTo>
                  <a:lnTo>
                    <a:pt x="73901" y="8302"/>
                  </a:lnTo>
                  <a:lnTo>
                    <a:pt x="72277" y="7768"/>
                  </a:lnTo>
                  <a:lnTo>
                    <a:pt x="70607" y="7256"/>
                  </a:lnTo>
                  <a:lnTo>
                    <a:pt x="68916" y="6744"/>
                  </a:lnTo>
                  <a:lnTo>
                    <a:pt x="67191" y="6255"/>
                  </a:lnTo>
                  <a:lnTo>
                    <a:pt x="65433" y="5776"/>
                  </a:lnTo>
                  <a:lnTo>
                    <a:pt x="63652" y="5320"/>
                  </a:lnTo>
                  <a:lnTo>
                    <a:pt x="61827" y="4864"/>
                  </a:lnTo>
                  <a:lnTo>
                    <a:pt x="59969" y="4430"/>
                  </a:lnTo>
                  <a:lnTo>
                    <a:pt x="58088" y="4018"/>
                  </a:lnTo>
                  <a:lnTo>
                    <a:pt x="56174" y="3606"/>
                  </a:lnTo>
                  <a:lnTo>
                    <a:pt x="54216" y="3228"/>
                  </a:lnTo>
                  <a:lnTo>
                    <a:pt x="52235" y="2850"/>
                  </a:lnTo>
                  <a:lnTo>
                    <a:pt x="50210" y="2494"/>
                  </a:lnTo>
                  <a:lnTo>
                    <a:pt x="48151" y="2149"/>
                  </a:lnTo>
                  <a:lnTo>
                    <a:pt x="46070" y="1826"/>
                  </a:lnTo>
                  <a:lnTo>
                    <a:pt x="43945" y="1514"/>
                  </a:lnTo>
                  <a:lnTo>
                    <a:pt x="41786" y="1225"/>
                  </a:lnTo>
                  <a:lnTo>
                    <a:pt x="39594" y="947"/>
                  </a:lnTo>
                  <a:lnTo>
                    <a:pt x="37357" y="691"/>
                  </a:lnTo>
                  <a:lnTo>
                    <a:pt x="35098" y="457"/>
                  </a:lnTo>
                  <a:lnTo>
                    <a:pt x="32795" y="224"/>
                  </a:lnTo>
                  <a:lnTo>
                    <a:pt x="30458" y="23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7063;p67">
              <a:extLst>
                <a:ext uri="{FF2B5EF4-FFF2-40B4-BE49-F238E27FC236}">
                  <a16:creationId xmlns:a16="http://schemas.microsoft.com/office/drawing/2014/main" id="{1DB4FB01-BF8E-2411-60B6-FAD686C1A443}"/>
                </a:ext>
              </a:extLst>
            </p:cNvPr>
            <p:cNvSpPr/>
            <p:nvPr/>
          </p:nvSpPr>
          <p:spPr>
            <a:xfrm>
              <a:off x="7761934" y="3582863"/>
              <a:ext cx="117909" cy="94614"/>
            </a:xfrm>
            <a:custGeom>
              <a:avLst/>
              <a:gdLst/>
              <a:ahLst/>
              <a:cxnLst/>
              <a:rect l="l" t="t" r="r" b="b"/>
              <a:pathLst>
                <a:path w="131010" h="105127" fill="none" extrusionOk="0">
                  <a:moveTo>
                    <a:pt x="131010" y="103079"/>
                  </a:moveTo>
                  <a:lnTo>
                    <a:pt x="100553" y="105127"/>
                  </a:lnTo>
                  <a:lnTo>
                    <a:pt x="100553" y="105127"/>
                  </a:lnTo>
                  <a:lnTo>
                    <a:pt x="100541" y="103313"/>
                  </a:lnTo>
                  <a:lnTo>
                    <a:pt x="100530" y="101477"/>
                  </a:lnTo>
                  <a:lnTo>
                    <a:pt x="100508" y="99607"/>
                  </a:lnTo>
                  <a:lnTo>
                    <a:pt x="100475" y="97726"/>
                  </a:lnTo>
                  <a:lnTo>
                    <a:pt x="100419" y="95812"/>
                  </a:lnTo>
                  <a:lnTo>
                    <a:pt x="100363" y="93876"/>
                  </a:lnTo>
                  <a:lnTo>
                    <a:pt x="100274" y="91918"/>
                  </a:lnTo>
                  <a:lnTo>
                    <a:pt x="100174" y="89948"/>
                  </a:lnTo>
                  <a:lnTo>
                    <a:pt x="100063" y="87956"/>
                  </a:lnTo>
                  <a:lnTo>
                    <a:pt x="99918" y="85953"/>
                  </a:lnTo>
                  <a:lnTo>
                    <a:pt x="99740" y="83928"/>
                  </a:lnTo>
                  <a:lnTo>
                    <a:pt x="99651" y="82915"/>
                  </a:lnTo>
                  <a:lnTo>
                    <a:pt x="99551" y="81903"/>
                  </a:lnTo>
                  <a:lnTo>
                    <a:pt x="99440" y="80879"/>
                  </a:lnTo>
                  <a:lnTo>
                    <a:pt x="99317" y="79855"/>
                  </a:lnTo>
                  <a:lnTo>
                    <a:pt x="99195" y="78831"/>
                  </a:lnTo>
                  <a:lnTo>
                    <a:pt x="99061" y="77807"/>
                  </a:lnTo>
                  <a:lnTo>
                    <a:pt x="98917" y="76784"/>
                  </a:lnTo>
                  <a:lnTo>
                    <a:pt x="98772" y="75749"/>
                  </a:lnTo>
                  <a:lnTo>
                    <a:pt x="98616" y="74725"/>
                  </a:lnTo>
                  <a:lnTo>
                    <a:pt x="98438" y="73690"/>
                  </a:lnTo>
                  <a:lnTo>
                    <a:pt x="98260" y="72655"/>
                  </a:lnTo>
                  <a:lnTo>
                    <a:pt x="98082" y="71620"/>
                  </a:lnTo>
                  <a:lnTo>
                    <a:pt x="97882" y="70585"/>
                  </a:lnTo>
                  <a:lnTo>
                    <a:pt x="97670" y="69551"/>
                  </a:lnTo>
                  <a:lnTo>
                    <a:pt x="97459" y="68516"/>
                  </a:lnTo>
                  <a:lnTo>
                    <a:pt x="97225" y="67481"/>
                  </a:lnTo>
                  <a:lnTo>
                    <a:pt x="96981" y="66446"/>
                  </a:lnTo>
                  <a:lnTo>
                    <a:pt x="96736" y="65422"/>
                  </a:lnTo>
                  <a:lnTo>
                    <a:pt x="96469" y="64387"/>
                  </a:lnTo>
                  <a:lnTo>
                    <a:pt x="96190" y="63352"/>
                  </a:lnTo>
                  <a:lnTo>
                    <a:pt x="95912" y="62317"/>
                  </a:lnTo>
                  <a:lnTo>
                    <a:pt x="95612" y="61294"/>
                  </a:lnTo>
                  <a:lnTo>
                    <a:pt x="95300" y="60259"/>
                  </a:lnTo>
                  <a:lnTo>
                    <a:pt x="94966" y="59235"/>
                  </a:lnTo>
                  <a:lnTo>
                    <a:pt x="94633" y="58211"/>
                  </a:lnTo>
                  <a:lnTo>
                    <a:pt x="94288" y="57187"/>
                  </a:lnTo>
                  <a:lnTo>
                    <a:pt x="93920" y="56164"/>
                  </a:lnTo>
                  <a:lnTo>
                    <a:pt x="93542" y="55151"/>
                  </a:lnTo>
                  <a:lnTo>
                    <a:pt x="93141" y="54138"/>
                  </a:lnTo>
                  <a:lnTo>
                    <a:pt x="92741" y="53126"/>
                  </a:lnTo>
                  <a:lnTo>
                    <a:pt x="92318" y="52113"/>
                  </a:lnTo>
                  <a:lnTo>
                    <a:pt x="91884" y="51100"/>
                  </a:lnTo>
                  <a:lnTo>
                    <a:pt x="91428" y="50099"/>
                  </a:lnTo>
                  <a:lnTo>
                    <a:pt x="90960" y="49109"/>
                  </a:lnTo>
                  <a:lnTo>
                    <a:pt x="90482" y="48107"/>
                  </a:lnTo>
                  <a:lnTo>
                    <a:pt x="89981" y="47117"/>
                  </a:lnTo>
                  <a:lnTo>
                    <a:pt x="89469" y="46126"/>
                  </a:lnTo>
                  <a:lnTo>
                    <a:pt x="88935" y="45147"/>
                  </a:lnTo>
                  <a:lnTo>
                    <a:pt x="88390" y="44168"/>
                  </a:lnTo>
                  <a:lnTo>
                    <a:pt x="87822" y="43200"/>
                  </a:lnTo>
                  <a:lnTo>
                    <a:pt x="87232" y="42231"/>
                  </a:lnTo>
                  <a:lnTo>
                    <a:pt x="86643" y="41263"/>
                  </a:lnTo>
                  <a:lnTo>
                    <a:pt x="86020" y="40317"/>
                  </a:lnTo>
                  <a:lnTo>
                    <a:pt x="85385" y="39360"/>
                  </a:lnTo>
                  <a:lnTo>
                    <a:pt x="84729" y="38415"/>
                  </a:lnTo>
                  <a:lnTo>
                    <a:pt x="84061" y="37480"/>
                  </a:lnTo>
                  <a:lnTo>
                    <a:pt x="83371" y="36545"/>
                  </a:lnTo>
                  <a:lnTo>
                    <a:pt x="82659" y="35621"/>
                  </a:lnTo>
                  <a:lnTo>
                    <a:pt x="81924" y="34698"/>
                  </a:lnTo>
                  <a:lnTo>
                    <a:pt x="81179" y="33785"/>
                  </a:lnTo>
                  <a:lnTo>
                    <a:pt x="80411" y="32884"/>
                  </a:lnTo>
                  <a:lnTo>
                    <a:pt x="79621" y="31983"/>
                  </a:lnTo>
                  <a:lnTo>
                    <a:pt x="78809" y="31092"/>
                  </a:lnTo>
                  <a:lnTo>
                    <a:pt x="77974" y="30213"/>
                  </a:lnTo>
                  <a:lnTo>
                    <a:pt x="77128" y="29334"/>
                  </a:lnTo>
                  <a:lnTo>
                    <a:pt x="76260" y="28466"/>
                  </a:lnTo>
                  <a:lnTo>
                    <a:pt x="75359" y="27609"/>
                  </a:lnTo>
                  <a:lnTo>
                    <a:pt x="74446" y="26764"/>
                  </a:lnTo>
                  <a:lnTo>
                    <a:pt x="73512" y="25918"/>
                  </a:lnTo>
                  <a:lnTo>
                    <a:pt x="72555" y="25094"/>
                  </a:lnTo>
                  <a:lnTo>
                    <a:pt x="71564" y="24271"/>
                  </a:lnTo>
                  <a:lnTo>
                    <a:pt x="70563" y="23459"/>
                  </a:lnTo>
                  <a:lnTo>
                    <a:pt x="69539" y="22646"/>
                  </a:lnTo>
                  <a:lnTo>
                    <a:pt x="68493" y="21856"/>
                  </a:lnTo>
                  <a:lnTo>
                    <a:pt x="67414" y="21077"/>
                  </a:lnTo>
                  <a:lnTo>
                    <a:pt x="66312" y="20298"/>
                  </a:lnTo>
                  <a:lnTo>
                    <a:pt x="65199" y="19530"/>
                  </a:lnTo>
                  <a:lnTo>
                    <a:pt x="64053" y="18785"/>
                  </a:lnTo>
                  <a:lnTo>
                    <a:pt x="62873" y="18039"/>
                  </a:lnTo>
                  <a:lnTo>
                    <a:pt x="61683" y="17305"/>
                  </a:lnTo>
                  <a:lnTo>
                    <a:pt x="60459" y="16593"/>
                  </a:lnTo>
                  <a:lnTo>
                    <a:pt x="59223" y="15881"/>
                  </a:lnTo>
                  <a:lnTo>
                    <a:pt x="57944" y="15191"/>
                  </a:lnTo>
                  <a:lnTo>
                    <a:pt x="56653" y="14501"/>
                  </a:lnTo>
                  <a:lnTo>
                    <a:pt x="55329" y="13822"/>
                  </a:lnTo>
                  <a:lnTo>
                    <a:pt x="53982" y="13165"/>
                  </a:lnTo>
                  <a:lnTo>
                    <a:pt x="52602" y="12520"/>
                  </a:lnTo>
                  <a:lnTo>
                    <a:pt x="51200" y="11886"/>
                  </a:lnTo>
                  <a:lnTo>
                    <a:pt x="49776" y="11262"/>
                  </a:lnTo>
                  <a:lnTo>
                    <a:pt x="48318" y="10650"/>
                  </a:lnTo>
                  <a:lnTo>
                    <a:pt x="46838" y="10049"/>
                  </a:lnTo>
                  <a:lnTo>
                    <a:pt x="45325" y="9471"/>
                  </a:lnTo>
                  <a:lnTo>
                    <a:pt x="43778" y="8903"/>
                  </a:lnTo>
                  <a:lnTo>
                    <a:pt x="42209" y="8347"/>
                  </a:lnTo>
                  <a:lnTo>
                    <a:pt x="40618" y="7802"/>
                  </a:lnTo>
                  <a:lnTo>
                    <a:pt x="38993" y="7279"/>
                  </a:lnTo>
                  <a:lnTo>
                    <a:pt x="37335" y="6756"/>
                  </a:lnTo>
                  <a:lnTo>
                    <a:pt x="35643" y="6266"/>
                  </a:lnTo>
                  <a:lnTo>
                    <a:pt x="33930" y="5776"/>
                  </a:lnTo>
                  <a:lnTo>
                    <a:pt x="32194" y="5309"/>
                  </a:lnTo>
                  <a:lnTo>
                    <a:pt x="30413" y="4853"/>
                  </a:lnTo>
                  <a:lnTo>
                    <a:pt x="28611" y="4419"/>
                  </a:lnTo>
                  <a:lnTo>
                    <a:pt x="26774" y="3996"/>
                  </a:lnTo>
                  <a:lnTo>
                    <a:pt x="24905" y="3584"/>
                  </a:lnTo>
                  <a:lnTo>
                    <a:pt x="23013" y="3195"/>
                  </a:lnTo>
                  <a:lnTo>
                    <a:pt x="21088" y="2827"/>
                  </a:lnTo>
                  <a:lnTo>
                    <a:pt x="19118" y="2471"/>
                  </a:lnTo>
                  <a:lnTo>
                    <a:pt x="17127" y="2126"/>
                  </a:lnTo>
                  <a:lnTo>
                    <a:pt x="15101" y="1804"/>
                  </a:lnTo>
                  <a:lnTo>
                    <a:pt x="13043" y="1492"/>
                  </a:lnTo>
                  <a:lnTo>
                    <a:pt x="10962" y="1203"/>
                  </a:lnTo>
                  <a:lnTo>
                    <a:pt x="8836" y="936"/>
                  </a:lnTo>
                  <a:lnTo>
                    <a:pt x="6677" y="680"/>
                  </a:lnTo>
                  <a:lnTo>
                    <a:pt x="4485" y="435"/>
                  </a:lnTo>
                  <a:lnTo>
                    <a:pt x="2260" y="224"/>
                  </a:lnTo>
                  <a:lnTo>
                    <a:pt x="1" y="23"/>
                  </a:lnTo>
                  <a:lnTo>
                    <a:pt x="56" y="1"/>
                  </a:lnTo>
                  <a:lnTo>
                    <a:pt x="30458" y="23"/>
                  </a:lnTo>
                  <a:lnTo>
                    <a:pt x="30458" y="23"/>
                  </a:lnTo>
                  <a:lnTo>
                    <a:pt x="32795" y="224"/>
                  </a:lnTo>
                  <a:lnTo>
                    <a:pt x="35098" y="457"/>
                  </a:lnTo>
                  <a:lnTo>
                    <a:pt x="37357" y="691"/>
                  </a:lnTo>
                  <a:lnTo>
                    <a:pt x="39594" y="947"/>
                  </a:lnTo>
                  <a:lnTo>
                    <a:pt x="41786" y="1225"/>
                  </a:lnTo>
                  <a:lnTo>
                    <a:pt x="43945" y="1514"/>
                  </a:lnTo>
                  <a:lnTo>
                    <a:pt x="46070" y="1826"/>
                  </a:lnTo>
                  <a:lnTo>
                    <a:pt x="48151" y="2149"/>
                  </a:lnTo>
                  <a:lnTo>
                    <a:pt x="50210" y="2494"/>
                  </a:lnTo>
                  <a:lnTo>
                    <a:pt x="52235" y="2850"/>
                  </a:lnTo>
                  <a:lnTo>
                    <a:pt x="54216" y="3228"/>
                  </a:lnTo>
                  <a:lnTo>
                    <a:pt x="56174" y="3606"/>
                  </a:lnTo>
                  <a:lnTo>
                    <a:pt x="58088" y="4018"/>
                  </a:lnTo>
                  <a:lnTo>
                    <a:pt x="59969" y="4430"/>
                  </a:lnTo>
                  <a:lnTo>
                    <a:pt x="61827" y="4864"/>
                  </a:lnTo>
                  <a:lnTo>
                    <a:pt x="63652" y="5320"/>
                  </a:lnTo>
                  <a:lnTo>
                    <a:pt x="65433" y="5776"/>
                  </a:lnTo>
                  <a:lnTo>
                    <a:pt x="67191" y="6255"/>
                  </a:lnTo>
                  <a:lnTo>
                    <a:pt x="68916" y="6744"/>
                  </a:lnTo>
                  <a:lnTo>
                    <a:pt x="70607" y="7256"/>
                  </a:lnTo>
                  <a:lnTo>
                    <a:pt x="72277" y="7768"/>
                  </a:lnTo>
                  <a:lnTo>
                    <a:pt x="73901" y="8302"/>
                  </a:lnTo>
                  <a:lnTo>
                    <a:pt x="75504" y="8848"/>
                  </a:lnTo>
                  <a:lnTo>
                    <a:pt x="77073" y="9404"/>
                  </a:lnTo>
                  <a:lnTo>
                    <a:pt x="78619" y="9983"/>
                  </a:lnTo>
                  <a:lnTo>
                    <a:pt x="80133" y="10561"/>
                  </a:lnTo>
                  <a:lnTo>
                    <a:pt x="81613" y="11162"/>
                  </a:lnTo>
                  <a:lnTo>
                    <a:pt x="83060" y="11774"/>
                  </a:lnTo>
                  <a:lnTo>
                    <a:pt x="84484" y="12397"/>
                  </a:lnTo>
                  <a:lnTo>
                    <a:pt x="85886" y="13032"/>
                  </a:lnTo>
                  <a:lnTo>
                    <a:pt x="87255" y="13677"/>
                  </a:lnTo>
                  <a:lnTo>
                    <a:pt x="88590" y="14334"/>
                  </a:lnTo>
                  <a:lnTo>
                    <a:pt x="89903" y="15001"/>
                  </a:lnTo>
                  <a:lnTo>
                    <a:pt x="91183" y="15691"/>
                  </a:lnTo>
                  <a:lnTo>
                    <a:pt x="92440" y="16381"/>
                  </a:lnTo>
                  <a:lnTo>
                    <a:pt x="93676" y="17082"/>
                  </a:lnTo>
                  <a:lnTo>
                    <a:pt x="94877" y="17795"/>
                  </a:lnTo>
                  <a:lnTo>
                    <a:pt x="96057" y="18518"/>
                  </a:lnTo>
                  <a:lnTo>
                    <a:pt x="97203" y="19252"/>
                  </a:lnTo>
                  <a:lnTo>
                    <a:pt x="98338" y="19998"/>
                  </a:lnTo>
                  <a:lnTo>
                    <a:pt x="99440" y="20755"/>
                  </a:lnTo>
                  <a:lnTo>
                    <a:pt x="100508" y="21522"/>
                  </a:lnTo>
                  <a:lnTo>
                    <a:pt x="101565" y="22290"/>
                  </a:lnTo>
                  <a:lnTo>
                    <a:pt x="102589" y="23080"/>
                  </a:lnTo>
                  <a:lnTo>
                    <a:pt x="103591" y="23870"/>
                  </a:lnTo>
                  <a:lnTo>
                    <a:pt x="104570" y="24672"/>
                  </a:lnTo>
                  <a:lnTo>
                    <a:pt x="105527" y="25484"/>
                  </a:lnTo>
                  <a:lnTo>
                    <a:pt x="106462" y="26307"/>
                  </a:lnTo>
                  <a:lnTo>
                    <a:pt x="107374" y="27131"/>
                  </a:lnTo>
                  <a:lnTo>
                    <a:pt x="108253" y="27965"/>
                  </a:lnTo>
                  <a:lnTo>
                    <a:pt x="109121" y="28811"/>
                  </a:lnTo>
                  <a:lnTo>
                    <a:pt x="109967" y="29668"/>
                  </a:lnTo>
                  <a:lnTo>
                    <a:pt x="110779" y="30525"/>
                  </a:lnTo>
                  <a:lnTo>
                    <a:pt x="111580" y="31393"/>
                  </a:lnTo>
                  <a:lnTo>
                    <a:pt x="112359" y="32272"/>
                  </a:lnTo>
                  <a:lnTo>
                    <a:pt x="113116" y="33151"/>
                  </a:lnTo>
                  <a:lnTo>
                    <a:pt x="113850" y="34041"/>
                  </a:lnTo>
                  <a:lnTo>
                    <a:pt x="114563" y="34932"/>
                  </a:lnTo>
                  <a:lnTo>
                    <a:pt x="115264" y="35833"/>
                  </a:lnTo>
                  <a:lnTo>
                    <a:pt x="115931" y="36745"/>
                  </a:lnTo>
                  <a:lnTo>
                    <a:pt x="116588" y="37658"/>
                  </a:lnTo>
                  <a:lnTo>
                    <a:pt x="117222" y="38581"/>
                  </a:lnTo>
                  <a:lnTo>
                    <a:pt x="117845" y="39505"/>
                  </a:lnTo>
                  <a:lnTo>
                    <a:pt x="118446" y="40440"/>
                  </a:lnTo>
                  <a:lnTo>
                    <a:pt x="119025" y="41375"/>
                  </a:lnTo>
                  <a:lnTo>
                    <a:pt x="119581" y="42320"/>
                  </a:lnTo>
                  <a:lnTo>
                    <a:pt x="120127" y="43266"/>
                  </a:lnTo>
                  <a:lnTo>
                    <a:pt x="120650" y="44223"/>
                  </a:lnTo>
                  <a:lnTo>
                    <a:pt x="121162" y="45180"/>
                  </a:lnTo>
                  <a:lnTo>
                    <a:pt x="121651" y="46137"/>
                  </a:lnTo>
                  <a:lnTo>
                    <a:pt x="122130" y="47105"/>
                  </a:lnTo>
                  <a:lnTo>
                    <a:pt x="122586" y="48074"/>
                  </a:lnTo>
                  <a:lnTo>
                    <a:pt x="123031" y="49053"/>
                  </a:lnTo>
                  <a:lnTo>
                    <a:pt x="123465" y="50032"/>
                  </a:lnTo>
                  <a:lnTo>
                    <a:pt x="123877" y="51011"/>
                  </a:lnTo>
                  <a:lnTo>
                    <a:pt x="124266" y="52002"/>
                  </a:lnTo>
                  <a:lnTo>
                    <a:pt x="124645" y="52981"/>
                  </a:lnTo>
                  <a:lnTo>
                    <a:pt x="125012" y="53971"/>
                  </a:lnTo>
                  <a:lnTo>
                    <a:pt x="125368" y="54973"/>
                  </a:lnTo>
                  <a:lnTo>
                    <a:pt x="125713" y="55963"/>
                  </a:lnTo>
                  <a:lnTo>
                    <a:pt x="126036" y="56965"/>
                  </a:lnTo>
                  <a:lnTo>
                    <a:pt x="126347" y="57966"/>
                  </a:lnTo>
                  <a:lnTo>
                    <a:pt x="126636" y="58968"/>
                  </a:lnTo>
                  <a:lnTo>
                    <a:pt x="126926" y="59969"/>
                  </a:lnTo>
                  <a:lnTo>
                    <a:pt x="127193" y="60982"/>
                  </a:lnTo>
                  <a:lnTo>
                    <a:pt x="127460" y="61984"/>
                  </a:lnTo>
                  <a:lnTo>
                    <a:pt x="127705" y="62996"/>
                  </a:lnTo>
                  <a:lnTo>
                    <a:pt x="127938" y="64009"/>
                  </a:lnTo>
                  <a:lnTo>
                    <a:pt x="128161" y="65010"/>
                  </a:lnTo>
                  <a:lnTo>
                    <a:pt x="128384" y="66023"/>
                  </a:lnTo>
                  <a:lnTo>
                    <a:pt x="128584" y="67036"/>
                  </a:lnTo>
                  <a:lnTo>
                    <a:pt x="128773" y="68048"/>
                  </a:lnTo>
                  <a:lnTo>
                    <a:pt x="128951" y="69061"/>
                  </a:lnTo>
                  <a:lnTo>
                    <a:pt x="129129" y="70074"/>
                  </a:lnTo>
                  <a:lnTo>
                    <a:pt x="129285" y="71086"/>
                  </a:lnTo>
                  <a:lnTo>
                    <a:pt x="129441" y="72099"/>
                  </a:lnTo>
                  <a:lnTo>
                    <a:pt x="129585" y="73111"/>
                  </a:lnTo>
                  <a:lnTo>
                    <a:pt x="129719" y="74124"/>
                  </a:lnTo>
                  <a:lnTo>
                    <a:pt x="129841" y="75126"/>
                  </a:lnTo>
                  <a:lnTo>
                    <a:pt x="129953" y="76138"/>
                  </a:lnTo>
                  <a:lnTo>
                    <a:pt x="130064" y="77140"/>
                  </a:lnTo>
                  <a:lnTo>
                    <a:pt x="130164" y="78141"/>
                  </a:lnTo>
                  <a:lnTo>
                    <a:pt x="130264" y="79154"/>
                  </a:lnTo>
                  <a:lnTo>
                    <a:pt x="130342" y="80144"/>
                  </a:lnTo>
                  <a:lnTo>
                    <a:pt x="130498" y="82147"/>
                  </a:lnTo>
                  <a:lnTo>
                    <a:pt x="130631" y="84128"/>
                  </a:lnTo>
                  <a:lnTo>
                    <a:pt x="130732" y="86098"/>
                  </a:lnTo>
                  <a:lnTo>
                    <a:pt x="130809" y="88056"/>
                  </a:lnTo>
                  <a:lnTo>
                    <a:pt x="130876" y="90004"/>
                  </a:lnTo>
                  <a:lnTo>
                    <a:pt x="130932" y="91929"/>
                  </a:lnTo>
                  <a:lnTo>
                    <a:pt x="130965" y="93843"/>
                  </a:lnTo>
                  <a:lnTo>
                    <a:pt x="130987" y="95735"/>
                  </a:lnTo>
                  <a:lnTo>
                    <a:pt x="130999" y="97604"/>
                  </a:lnTo>
                  <a:lnTo>
                    <a:pt x="131010" y="99451"/>
                  </a:lnTo>
                  <a:lnTo>
                    <a:pt x="131010" y="103079"/>
                  </a:lnTo>
                  <a:lnTo>
                    <a:pt x="131010" y="10307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7064;p67">
              <a:extLst>
                <a:ext uri="{FF2B5EF4-FFF2-40B4-BE49-F238E27FC236}">
                  <a16:creationId xmlns:a16="http://schemas.microsoft.com/office/drawing/2014/main" id="{E43EC3DE-6EF3-C8CA-C73A-D0DF6E330F59}"/>
                </a:ext>
              </a:extLst>
            </p:cNvPr>
            <p:cNvSpPr/>
            <p:nvPr/>
          </p:nvSpPr>
          <p:spPr>
            <a:xfrm>
              <a:off x="7879842" y="3675633"/>
              <a:ext cx="1" cy="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7065;p67">
              <a:extLst>
                <a:ext uri="{FF2B5EF4-FFF2-40B4-BE49-F238E27FC236}">
                  <a16:creationId xmlns:a16="http://schemas.microsoft.com/office/drawing/2014/main" id="{AD7B61C5-A855-4551-E9A2-45189EF7947F}"/>
                </a:ext>
              </a:extLst>
            </p:cNvPr>
            <p:cNvSpPr/>
            <p:nvPr/>
          </p:nvSpPr>
          <p:spPr>
            <a:xfrm>
              <a:off x="7740362" y="3577916"/>
              <a:ext cx="48984" cy="31789"/>
            </a:xfrm>
            <a:custGeom>
              <a:avLst/>
              <a:gdLst/>
              <a:ahLst/>
              <a:cxnLst/>
              <a:rect l="l" t="t" r="r" b="b"/>
              <a:pathLst>
                <a:path w="54427" h="35321" extrusionOk="0">
                  <a:moveTo>
                    <a:pt x="1413" y="1"/>
                  </a:moveTo>
                  <a:lnTo>
                    <a:pt x="1302" y="401"/>
                  </a:lnTo>
                  <a:lnTo>
                    <a:pt x="1180" y="880"/>
                  </a:lnTo>
                  <a:lnTo>
                    <a:pt x="1035" y="1525"/>
                  </a:lnTo>
                  <a:lnTo>
                    <a:pt x="857" y="2315"/>
                  </a:lnTo>
                  <a:lnTo>
                    <a:pt x="679" y="3261"/>
                  </a:lnTo>
                  <a:lnTo>
                    <a:pt x="590" y="3784"/>
                  </a:lnTo>
                  <a:lnTo>
                    <a:pt x="501" y="4330"/>
                  </a:lnTo>
                  <a:lnTo>
                    <a:pt x="412" y="4919"/>
                  </a:lnTo>
                  <a:lnTo>
                    <a:pt x="334" y="5520"/>
                  </a:lnTo>
                  <a:lnTo>
                    <a:pt x="256" y="6155"/>
                  </a:lnTo>
                  <a:lnTo>
                    <a:pt x="189" y="6811"/>
                  </a:lnTo>
                  <a:lnTo>
                    <a:pt x="134" y="7490"/>
                  </a:lnTo>
                  <a:lnTo>
                    <a:pt x="78" y="8191"/>
                  </a:lnTo>
                  <a:lnTo>
                    <a:pt x="45" y="8914"/>
                  </a:lnTo>
                  <a:lnTo>
                    <a:pt x="11" y="9649"/>
                  </a:lnTo>
                  <a:lnTo>
                    <a:pt x="0" y="10405"/>
                  </a:lnTo>
                  <a:lnTo>
                    <a:pt x="0" y="11173"/>
                  </a:lnTo>
                  <a:lnTo>
                    <a:pt x="11" y="11963"/>
                  </a:lnTo>
                  <a:lnTo>
                    <a:pt x="45" y="12753"/>
                  </a:lnTo>
                  <a:lnTo>
                    <a:pt x="100" y="13555"/>
                  </a:lnTo>
                  <a:lnTo>
                    <a:pt x="167" y="14367"/>
                  </a:lnTo>
                  <a:lnTo>
                    <a:pt x="267" y="15190"/>
                  </a:lnTo>
                  <a:lnTo>
                    <a:pt x="378" y="16014"/>
                  </a:lnTo>
                  <a:lnTo>
                    <a:pt x="523" y="16837"/>
                  </a:lnTo>
                  <a:lnTo>
                    <a:pt x="690" y="17661"/>
                  </a:lnTo>
                  <a:lnTo>
                    <a:pt x="779" y="18073"/>
                  </a:lnTo>
                  <a:lnTo>
                    <a:pt x="879" y="18484"/>
                  </a:lnTo>
                  <a:lnTo>
                    <a:pt x="990" y="18907"/>
                  </a:lnTo>
                  <a:lnTo>
                    <a:pt x="1102" y="19319"/>
                  </a:lnTo>
                  <a:lnTo>
                    <a:pt x="1224" y="19731"/>
                  </a:lnTo>
                  <a:lnTo>
                    <a:pt x="1347" y="20142"/>
                  </a:lnTo>
                  <a:lnTo>
                    <a:pt x="1491" y="20543"/>
                  </a:lnTo>
                  <a:lnTo>
                    <a:pt x="1636" y="20955"/>
                  </a:lnTo>
                  <a:lnTo>
                    <a:pt x="1781" y="21366"/>
                  </a:lnTo>
                  <a:lnTo>
                    <a:pt x="1947" y="21767"/>
                  </a:lnTo>
                  <a:lnTo>
                    <a:pt x="2114" y="22168"/>
                  </a:lnTo>
                  <a:lnTo>
                    <a:pt x="2292" y="22568"/>
                  </a:lnTo>
                  <a:lnTo>
                    <a:pt x="2470" y="22969"/>
                  </a:lnTo>
                  <a:lnTo>
                    <a:pt x="2671" y="23358"/>
                  </a:lnTo>
                  <a:lnTo>
                    <a:pt x="2871" y="23759"/>
                  </a:lnTo>
                  <a:lnTo>
                    <a:pt x="3083" y="24148"/>
                  </a:lnTo>
                  <a:lnTo>
                    <a:pt x="3305" y="24538"/>
                  </a:lnTo>
                  <a:lnTo>
                    <a:pt x="3539" y="24916"/>
                  </a:lnTo>
                  <a:lnTo>
                    <a:pt x="3772" y="25295"/>
                  </a:lnTo>
                  <a:lnTo>
                    <a:pt x="4028" y="25673"/>
                  </a:lnTo>
                  <a:lnTo>
                    <a:pt x="4284" y="26040"/>
                  </a:lnTo>
                  <a:lnTo>
                    <a:pt x="4563" y="26407"/>
                  </a:lnTo>
                  <a:lnTo>
                    <a:pt x="4841" y="26775"/>
                  </a:lnTo>
                  <a:lnTo>
                    <a:pt x="5130" y="27131"/>
                  </a:lnTo>
                  <a:lnTo>
                    <a:pt x="5431" y="27487"/>
                  </a:lnTo>
                  <a:lnTo>
                    <a:pt x="5742" y="27832"/>
                  </a:lnTo>
                  <a:lnTo>
                    <a:pt x="6065" y="28177"/>
                  </a:lnTo>
                  <a:lnTo>
                    <a:pt x="6399" y="28511"/>
                  </a:lnTo>
                  <a:lnTo>
                    <a:pt x="6744" y="28844"/>
                  </a:lnTo>
                  <a:lnTo>
                    <a:pt x="7100" y="29167"/>
                  </a:lnTo>
                  <a:lnTo>
                    <a:pt x="7467" y="29490"/>
                  </a:lnTo>
                  <a:lnTo>
                    <a:pt x="7856" y="29801"/>
                  </a:lnTo>
                  <a:lnTo>
                    <a:pt x="8246" y="30113"/>
                  </a:lnTo>
                  <a:lnTo>
                    <a:pt x="8646" y="30413"/>
                  </a:lnTo>
                  <a:lnTo>
                    <a:pt x="9069" y="30703"/>
                  </a:lnTo>
                  <a:lnTo>
                    <a:pt x="9492" y="30992"/>
                  </a:lnTo>
                  <a:lnTo>
                    <a:pt x="9937" y="31270"/>
                  </a:lnTo>
                  <a:lnTo>
                    <a:pt x="10394" y="31537"/>
                  </a:lnTo>
                  <a:lnTo>
                    <a:pt x="10861" y="31804"/>
                  </a:lnTo>
                  <a:lnTo>
                    <a:pt x="11339" y="32060"/>
                  </a:lnTo>
                  <a:lnTo>
                    <a:pt x="11829" y="32305"/>
                  </a:lnTo>
                  <a:lnTo>
                    <a:pt x="12341" y="32550"/>
                  </a:lnTo>
                  <a:lnTo>
                    <a:pt x="12864" y="32784"/>
                  </a:lnTo>
                  <a:lnTo>
                    <a:pt x="13398" y="33006"/>
                  </a:lnTo>
                  <a:lnTo>
                    <a:pt x="13943" y="33218"/>
                  </a:lnTo>
                  <a:lnTo>
                    <a:pt x="14500" y="33418"/>
                  </a:lnTo>
                  <a:lnTo>
                    <a:pt x="15078" y="33618"/>
                  </a:lnTo>
                  <a:lnTo>
                    <a:pt x="15668" y="33807"/>
                  </a:lnTo>
                  <a:lnTo>
                    <a:pt x="16280" y="33974"/>
                  </a:lnTo>
                  <a:lnTo>
                    <a:pt x="16892" y="34141"/>
                  </a:lnTo>
                  <a:lnTo>
                    <a:pt x="17527" y="34297"/>
                  </a:lnTo>
                  <a:lnTo>
                    <a:pt x="18183" y="34453"/>
                  </a:lnTo>
                  <a:lnTo>
                    <a:pt x="18840" y="34586"/>
                  </a:lnTo>
                  <a:lnTo>
                    <a:pt x="19530" y="34709"/>
                  </a:lnTo>
                  <a:lnTo>
                    <a:pt x="20220" y="34820"/>
                  </a:lnTo>
                  <a:lnTo>
                    <a:pt x="20932" y="34920"/>
                  </a:lnTo>
                  <a:lnTo>
                    <a:pt x="21655" y="35020"/>
                  </a:lnTo>
                  <a:lnTo>
                    <a:pt x="22401" y="35098"/>
                  </a:lnTo>
                  <a:lnTo>
                    <a:pt x="23168" y="35165"/>
                  </a:lnTo>
                  <a:lnTo>
                    <a:pt x="23936" y="35221"/>
                  </a:lnTo>
                  <a:lnTo>
                    <a:pt x="24726" y="35265"/>
                  </a:lnTo>
                  <a:lnTo>
                    <a:pt x="25539" y="35299"/>
                  </a:lnTo>
                  <a:lnTo>
                    <a:pt x="26362" y="35310"/>
                  </a:lnTo>
                  <a:lnTo>
                    <a:pt x="27208" y="35321"/>
                  </a:lnTo>
                  <a:lnTo>
                    <a:pt x="28054" y="35310"/>
                  </a:lnTo>
                  <a:lnTo>
                    <a:pt x="28877" y="35299"/>
                  </a:lnTo>
                  <a:lnTo>
                    <a:pt x="29689" y="35265"/>
                  </a:lnTo>
                  <a:lnTo>
                    <a:pt x="30479" y="35221"/>
                  </a:lnTo>
                  <a:lnTo>
                    <a:pt x="31258" y="35165"/>
                  </a:lnTo>
                  <a:lnTo>
                    <a:pt x="32015" y="35098"/>
                  </a:lnTo>
                  <a:lnTo>
                    <a:pt x="32761" y="35020"/>
                  </a:lnTo>
                  <a:lnTo>
                    <a:pt x="33484" y="34920"/>
                  </a:lnTo>
                  <a:lnTo>
                    <a:pt x="34196" y="34820"/>
                  </a:lnTo>
                  <a:lnTo>
                    <a:pt x="34897" y="34709"/>
                  </a:lnTo>
                  <a:lnTo>
                    <a:pt x="35576" y="34586"/>
                  </a:lnTo>
                  <a:lnTo>
                    <a:pt x="36244" y="34453"/>
                  </a:lnTo>
                  <a:lnTo>
                    <a:pt x="36889" y="34297"/>
                  </a:lnTo>
                  <a:lnTo>
                    <a:pt x="37523" y="34141"/>
                  </a:lnTo>
                  <a:lnTo>
                    <a:pt x="38147" y="33974"/>
                  </a:lnTo>
                  <a:lnTo>
                    <a:pt x="38748" y="33807"/>
                  </a:lnTo>
                  <a:lnTo>
                    <a:pt x="39337" y="33618"/>
                  </a:lnTo>
                  <a:lnTo>
                    <a:pt x="39916" y="33418"/>
                  </a:lnTo>
                  <a:lnTo>
                    <a:pt x="40483" y="33218"/>
                  </a:lnTo>
                  <a:lnTo>
                    <a:pt x="41029" y="33006"/>
                  </a:lnTo>
                  <a:lnTo>
                    <a:pt x="41563" y="32784"/>
                  </a:lnTo>
                  <a:lnTo>
                    <a:pt x="42086" y="32550"/>
                  </a:lnTo>
                  <a:lnTo>
                    <a:pt x="42587" y="32305"/>
                  </a:lnTo>
                  <a:lnTo>
                    <a:pt x="43076" y="32060"/>
                  </a:lnTo>
                  <a:lnTo>
                    <a:pt x="43566" y="31804"/>
                  </a:lnTo>
                  <a:lnTo>
                    <a:pt x="44033" y="31537"/>
                  </a:lnTo>
                  <a:lnTo>
                    <a:pt x="44478" y="31270"/>
                  </a:lnTo>
                  <a:lnTo>
                    <a:pt x="44924" y="30992"/>
                  </a:lnTo>
                  <a:lnTo>
                    <a:pt x="45358" y="30703"/>
                  </a:lnTo>
                  <a:lnTo>
                    <a:pt x="45769" y="30413"/>
                  </a:lnTo>
                  <a:lnTo>
                    <a:pt x="46181" y="30113"/>
                  </a:lnTo>
                  <a:lnTo>
                    <a:pt x="46570" y="29801"/>
                  </a:lnTo>
                  <a:lnTo>
                    <a:pt x="46949" y="29490"/>
                  </a:lnTo>
                  <a:lnTo>
                    <a:pt x="47316" y="29167"/>
                  </a:lnTo>
                  <a:lnTo>
                    <a:pt x="47672" y="28844"/>
                  </a:lnTo>
                  <a:lnTo>
                    <a:pt x="48017" y="28511"/>
                  </a:lnTo>
                  <a:lnTo>
                    <a:pt x="48351" y="28177"/>
                  </a:lnTo>
                  <a:lnTo>
                    <a:pt x="48674" y="27832"/>
                  </a:lnTo>
                  <a:lnTo>
                    <a:pt x="48996" y="27487"/>
                  </a:lnTo>
                  <a:lnTo>
                    <a:pt x="49297" y="27131"/>
                  </a:lnTo>
                  <a:lnTo>
                    <a:pt x="49586" y="26775"/>
                  </a:lnTo>
                  <a:lnTo>
                    <a:pt x="49864" y="26407"/>
                  </a:lnTo>
                  <a:lnTo>
                    <a:pt x="50131" y="26040"/>
                  </a:lnTo>
                  <a:lnTo>
                    <a:pt x="50398" y="25673"/>
                  </a:lnTo>
                  <a:lnTo>
                    <a:pt x="50643" y="25295"/>
                  </a:lnTo>
                  <a:lnTo>
                    <a:pt x="50888" y="24916"/>
                  </a:lnTo>
                  <a:lnTo>
                    <a:pt x="51122" y="24538"/>
                  </a:lnTo>
                  <a:lnTo>
                    <a:pt x="51344" y="24148"/>
                  </a:lnTo>
                  <a:lnTo>
                    <a:pt x="51556" y="23759"/>
                  </a:lnTo>
                  <a:lnTo>
                    <a:pt x="51756" y="23358"/>
                  </a:lnTo>
                  <a:lnTo>
                    <a:pt x="51945" y="22969"/>
                  </a:lnTo>
                  <a:lnTo>
                    <a:pt x="52134" y="22568"/>
                  </a:lnTo>
                  <a:lnTo>
                    <a:pt x="52312" y="22168"/>
                  </a:lnTo>
                  <a:lnTo>
                    <a:pt x="52479" y="21767"/>
                  </a:lnTo>
                  <a:lnTo>
                    <a:pt x="52635" y="21366"/>
                  </a:lnTo>
                  <a:lnTo>
                    <a:pt x="52791" y="20955"/>
                  </a:lnTo>
                  <a:lnTo>
                    <a:pt x="52936" y="20543"/>
                  </a:lnTo>
                  <a:lnTo>
                    <a:pt x="53069" y="20142"/>
                  </a:lnTo>
                  <a:lnTo>
                    <a:pt x="53203" y="19731"/>
                  </a:lnTo>
                  <a:lnTo>
                    <a:pt x="53325" y="19319"/>
                  </a:lnTo>
                  <a:lnTo>
                    <a:pt x="53436" y="18907"/>
                  </a:lnTo>
                  <a:lnTo>
                    <a:pt x="53537" y="18484"/>
                  </a:lnTo>
                  <a:lnTo>
                    <a:pt x="53637" y="18073"/>
                  </a:lnTo>
                  <a:lnTo>
                    <a:pt x="53737" y="17661"/>
                  </a:lnTo>
                  <a:lnTo>
                    <a:pt x="53904" y="16837"/>
                  </a:lnTo>
                  <a:lnTo>
                    <a:pt x="54037" y="16014"/>
                  </a:lnTo>
                  <a:lnTo>
                    <a:pt x="54160" y="15190"/>
                  </a:lnTo>
                  <a:lnTo>
                    <a:pt x="54249" y="14367"/>
                  </a:lnTo>
                  <a:lnTo>
                    <a:pt x="54327" y="13555"/>
                  </a:lnTo>
                  <a:lnTo>
                    <a:pt x="54371" y="12753"/>
                  </a:lnTo>
                  <a:lnTo>
                    <a:pt x="54405" y="11963"/>
                  </a:lnTo>
                  <a:lnTo>
                    <a:pt x="54427" y="11173"/>
                  </a:lnTo>
                  <a:lnTo>
                    <a:pt x="54427" y="10405"/>
                  </a:lnTo>
                  <a:lnTo>
                    <a:pt x="54416" y="9649"/>
                  </a:lnTo>
                  <a:lnTo>
                    <a:pt x="54382" y="8914"/>
                  </a:lnTo>
                  <a:lnTo>
                    <a:pt x="54349" y="8191"/>
                  </a:lnTo>
                  <a:lnTo>
                    <a:pt x="54293" y="7490"/>
                  </a:lnTo>
                  <a:lnTo>
                    <a:pt x="54238" y="6811"/>
                  </a:lnTo>
                  <a:lnTo>
                    <a:pt x="54160" y="6155"/>
                  </a:lnTo>
                  <a:lnTo>
                    <a:pt x="54093" y="5520"/>
                  </a:lnTo>
                  <a:lnTo>
                    <a:pt x="54004" y="4919"/>
                  </a:lnTo>
                  <a:lnTo>
                    <a:pt x="53926" y="4330"/>
                  </a:lnTo>
                  <a:lnTo>
                    <a:pt x="53837" y="3784"/>
                  </a:lnTo>
                  <a:lnTo>
                    <a:pt x="53748" y="3261"/>
                  </a:lnTo>
                  <a:lnTo>
                    <a:pt x="53559" y="2315"/>
                  </a:lnTo>
                  <a:lnTo>
                    <a:pt x="53392" y="1525"/>
                  </a:lnTo>
                  <a:lnTo>
                    <a:pt x="53236" y="880"/>
                  </a:lnTo>
                  <a:lnTo>
                    <a:pt x="53125" y="401"/>
                  </a:lnTo>
                  <a:lnTo>
                    <a:pt x="53014" y="1"/>
                  </a:lnTo>
                  <a:close/>
                </a:path>
              </a:pathLst>
            </a:custGeom>
            <a:solidFill>
              <a:srgbClr val="FFD6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7066;p67">
              <a:extLst>
                <a:ext uri="{FF2B5EF4-FFF2-40B4-BE49-F238E27FC236}">
                  <a16:creationId xmlns:a16="http://schemas.microsoft.com/office/drawing/2014/main" id="{06208A89-6042-EBF8-416F-255BBE388C8E}"/>
                </a:ext>
              </a:extLst>
            </p:cNvPr>
            <p:cNvSpPr/>
            <p:nvPr/>
          </p:nvSpPr>
          <p:spPr>
            <a:xfrm>
              <a:off x="7740362" y="3577916"/>
              <a:ext cx="48984" cy="31789"/>
            </a:xfrm>
            <a:custGeom>
              <a:avLst/>
              <a:gdLst/>
              <a:ahLst/>
              <a:cxnLst/>
              <a:rect l="l" t="t" r="r" b="b"/>
              <a:pathLst>
                <a:path w="54427" h="35321" fill="none" extrusionOk="0">
                  <a:moveTo>
                    <a:pt x="53014" y="1"/>
                  </a:moveTo>
                  <a:lnTo>
                    <a:pt x="1413" y="1"/>
                  </a:lnTo>
                  <a:lnTo>
                    <a:pt x="1413" y="1"/>
                  </a:lnTo>
                  <a:lnTo>
                    <a:pt x="1302" y="401"/>
                  </a:lnTo>
                  <a:lnTo>
                    <a:pt x="1180" y="880"/>
                  </a:lnTo>
                  <a:lnTo>
                    <a:pt x="1035" y="1525"/>
                  </a:lnTo>
                  <a:lnTo>
                    <a:pt x="857" y="2315"/>
                  </a:lnTo>
                  <a:lnTo>
                    <a:pt x="679" y="3261"/>
                  </a:lnTo>
                  <a:lnTo>
                    <a:pt x="590" y="3784"/>
                  </a:lnTo>
                  <a:lnTo>
                    <a:pt x="501" y="4330"/>
                  </a:lnTo>
                  <a:lnTo>
                    <a:pt x="412" y="4919"/>
                  </a:lnTo>
                  <a:lnTo>
                    <a:pt x="334" y="5520"/>
                  </a:lnTo>
                  <a:lnTo>
                    <a:pt x="256" y="6155"/>
                  </a:lnTo>
                  <a:lnTo>
                    <a:pt x="189" y="6811"/>
                  </a:lnTo>
                  <a:lnTo>
                    <a:pt x="134" y="7490"/>
                  </a:lnTo>
                  <a:lnTo>
                    <a:pt x="78" y="8191"/>
                  </a:lnTo>
                  <a:lnTo>
                    <a:pt x="45" y="8914"/>
                  </a:lnTo>
                  <a:lnTo>
                    <a:pt x="11" y="9649"/>
                  </a:lnTo>
                  <a:lnTo>
                    <a:pt x="0" y="10405"/>
                  </a:lnTo>
                  <a:lnTo>
                    <a:pt x="0" y="11173"/>
                  </a:lnTo>
                  <a:lnTo>
                    <a:pt x="11" y="11963"/>
                  </a:lnTo>
                  <a:lnTo>
                    <a:pt x="45" y="12753"/>
                  </a:lnTo>
                  <a:lnTo>
                    <a:pt x="100" y="13555"/>
                  </a:lnTo>
                  <a:lnTo>
                    <a:pt x="167" y="14367"/>
                  </a:lnTo>
                  <a:lnTo>
                    <a:pt x="267" y="15190"/>
                  </a:lnTo>
                  <a:lnTo>
                    <a:pt x="378" y="16014"/>
                  </a:lnTo>
                  <a:lnTo>
                    <a:pt x="523" y="16837"/>
                  </a:lnTo>
                  <a:lnTo>
                    <a:pt x="690" y="17661"/>
                  </a:lnTo>
                  <a:lnTo>
                    <a:pt x="779" y="18073"/>
                  </a:lnTo>
                  <a:lnTo>
                    <a:pt x="879" y="18484"/>
                  </a:lnTo>
                  <a:lnTo>
                    <a:pt x="990" y="18907"/>
                  </a:lnTo>
                  <a:lnTo>
                    <a:pt x="1102" y="19319"/>
                  </a:lnTo>
                  <a:lnTo>
                    <a:pt x="1224" y="19731"/>
                  </a:lnTo>
                  <a:lnTo>
                    <a:pt x="1347" y="20142"/>
                  </a:lnTo>
                  <a:lnTo>
                    <a:pt x="1491" y="20543"/>
                  </a:lnTo>
                  <a:lnTo>
                    <a:pt x="1636" y="20955"/>
                  </a:lnTo>
                  <a:lnTo>
                    <a:pt x="1781" y="21366"/>
                  </a:lnTo>
                  <a:lnTo>
                    <a:pt x="1947" y="21767"/>
                  </a:lnTo>
                  <a:lnTo>
                    <a:pt x="2114" y="22168"/>
                  </a:lnTo>
                  <a:lnTo>
                    <a:pt x="2292" y="22568"/>
                  </a:lnTo>
                  <a:lnTo>
                    <a:pt x="2470" y="22969"/>
                  </a:lnTo>
                  <a:lnTo>
                    <a:pt x="2671" y="23358"/>
                  </a:lnTo>
                  <a:lnTo>
                    <a:pt x="2871" y="23759"/>
                  </a:lnTo>
                  <a:lnTo>
                    <a:pt x="3083" y="24148"/>
                  </a:lnTo>
                  <a:lnTo>
                    <a:pt x="3305" y="24538"/>
                  </a:lnTo>
                  <a:lnTo>
                    <a:pt x="3539" y="24916"/>
                  </a:lnTo>
                  <a:lnTo>
                    <a:pt x="3772" y="25295"/>
                  </a:lnTo>
                  <a:lnTo>
                    <a:pt x="4028" y="25673"/>
                  </a:lnTo>
                  <a:lnTo>
                    <a:pt x="4284" y="26040"/>
                  </a:lnTo>
                  <a:lnTo>
                    <a:pt x="4563" y="26407"/>
                  </a:lnTo>
                  <a:lnTo>
                    <a:pt x="4841" y="26775"/>
                  </a:lnTo>
                  <a:lnTo>
                    <a:pt x="5130" y="27131"/>
                  </a:lnTo>
                  <a:lnTo>
                    <a:pt x="5431" y="27487"/>
                  </a:lnTo>
                  <a:lnTo>
                    <a:pt x="5742" y="27832"/>
                  </a:lnTo>
                  <a:lnTo>
                    <a:pt x="6065" y="28177"/>
                  </a:lnTo>
                  <a:lnTo>
                    <a:pt x="6399" y="28511"/>
                  </a:lnTo>
                  <a:lnTo>
                    <a:pt x="6744" y="28844"/>
                  </a:lnTo>
                  <a:lnTo>
                    <a:pt x="7100" y="29167"/>
                  </a:lnTo>
                  <a:lnTo>
                    <a:pt x="7467" y="29490"/>
                  </a:lnTo>
                  <a:lnTo>
                    <a:pt x="7856" y="29801"/>
                  </a:lnTo>
                  <a:lnTo>
                    <a:pt x="8246" y="30113"/>
                  </a:lnTo>
                  <a:lnTo>
                    <a:pt x="8646" y="30413"/>
                  </a:lnTo>
                  <a:lnTo>
                    <a:pt x="9069" y="30703"/>
                  </a:lnTo>
                  <a:lnTo>
                    <a:pt x="9492" y="30992"/>
                  </a:lnTo>
                  <a:lnTo>
                    <a:pt x="9937" y="31270"/>
                  </a:lnTo>
                  <a:lnTo>
                    <a:pt x="10394" y="31537"/>
                  </a:lnTo>
                  <a:lnTo>
                    <a:pt x="10861" y="31804"/>
                  </a:lnTo>
                  <a:lnTo>
                    <a:pt x="11339" y="32060"/>
                  </a:lnTo>
                  <a:lnTo>
                    <a:pt x="11829" y="32305"/>
                  </a:lnTo>
                  <a:lnTo>
                    <a:pt x="12341" y="32550"/>
                  </a:lnTo>
                  <a:lnTo>
                    <a:pt x="12864" y="32784"/>
                  </a:lnTo>
                  <a:lnTo>
                    <a:pt x="13398" y="33006"/>
                  </a:lnTo>
                  <a:lnTo>
                    <a:pt x="13943" y="33218"/>
                  </a:lnTo>
                  <a:lnTo>
                    <a:pt x="14500" y="33418"/>
                  </a:lnTo>
                  <a:lnTo>
                    <a:pt x="15078" y="33618"/>
                  </a:lnTo>
                  <a:lnTo>
                    <a:pt x="15668" y="33807"/>
                  </a:lnTo>
                  <a:lnTo>
                    <a:pt x="16280" y="33974"/>
                  </a:lnTo>
                  <a:lnTo>
                    <a:pt x="16892" y="34141"/>
                  </a:lnTo>
                  <a:lnTo>
                    <a:pt x="17527" y="34297"/>
                  </a:lnTo>
                  <a:lnTo>
                    <a:pt x="18183" y="34453"/>
                  </a:lnTo>
                  <a:lnTo>
                    <a:pt x="18840" y="34586"/>
                  </a:lnTo>
                  <a:lnTo>
                    <a:pt x="19530" y="34709"/>
                  </a:lnTo>
                  <a:lnTo>
                    <a:pt x="20220" y="34820"/>
                  </a:lnTo>
                  <a:lnTo>
                    <a:pt x="20932" y="34920"/>
                  </a:lnTo>
                  <a:lnTo>
                    <a:pt x="21655" y="35020"/>
                  </a:lnTo>
                  <a:lnTo>
                    <a:pt x="22401" y="35098"/>
                  </a:lnTo>
                  <a:lnTo>
                    <a:pt x="23168" y="35165"/>
                  </a:lnTo>
                  <a:lnTo>
                    <a:pt x="23936" y="35221"/>
                  </a:lnTo>
                  <a:lnTo>
                    <a:pt x="24726" y="35265"/>
                  </a:lnTo>
                  <a:lnTo>
                    <a:pt x="25539" y="35299"/>
                  </a:lnTo>
                  <a:lnTo>
                    <a:pt x="26362" y="35310"/>
                  </a:lnTo>
                  <a:lnTo>
                    <a:pt x="27208" y="35321"/>
                  </a:lnTo>
                  <a:lnTo>
                    <a:pt x="27208" y="35321"/>
                  </a:lnTo>
                  <a:lnTo>
                    <a:pt x="28054" y="35310"/>
                  </a:lnTo>
                  <a:lnTo>
                    <a:pt x="28877" y="35299"/>
                  </a:lnTo>
                  <a:lnTo>
                    <a:pt x="29689" y="35265"/>
                  </a:lnTo>
                  <a:lnTo>
                    <a:pt x="30479" y="35221"/>
                  </a:lnTo>
                  <a:lnTo>
                    <a:pt x="31258" y="35165"/>
                  </a:lnTo>
                  <a:lnTo>
                    <a:pt x="32015" y="35098"/>
                  </a:lnTo>
                  <a:lnTo>
                    <a:pt x="32761" y="35020"/>
                  </a:lnTo>
                  <a:lnTo>
                    <a:pt x="33484" y="34920"/>
                  </a:lnTo>
                  <a:lnTo>
                    <a:pt x="34196" y="34820"/>
                  </a:lnTo>
                  <a:lnTo>
                    <a:pt x="34897" y="34709"/>
                  </a:lnTo>
                  <a:lnTo>
                    <a:pt x="35576" y="34586"/>
                  </a:lnTo>
                  <a:lnTo>
                    <a:pt x="36244" y="34453"/>
                  </a:lnTo>
                  <a:lnTo>
                    <a:pt x="36889" y="34297"/>
                  </a:lnTo>
                  <a:lnTo>
                    <a:pt x="37523" y="34141"/>
                  </a:lnTo>
                  <a:lnTo>
                    <a:pt x="38147" y="33974"/>
                  </a:lnTo>
                  <a:lnTo>
                    <a:pt x="38748" y="33807"/>
                  </a:lnTo>
                  <a:lnTo>
                    <a:pt x="39337" y="33618"/>
                  </a:lnTo>
                  <a:lnTo>
                    <a:pt x="39916" y="33418"/>
                  </a:lnTo>
                  <a:lnTo>
                    <a:pt x="40483" y="33218"/>
                  </a:lnTo>
                  <a:lnTo>
                    <a:pt x="41029" y="33006"/>
                  </a:lnTo>
                  <a:lnTo>
                    <a:pt x="41563" y="32784"/>
                  </a:lnTo>
                  <a:lnTo>
                    <a:pt x="42086" y="32550"/>
                  </a:lnTo>
                  <a:lnTo>
                    <a:pt x="42587" y="32305"/>
                  </a:lnTo>
                  <a:lnTo>
                    <a:pt x="43076" y="32060"/>
                  </a:lnTo>
                  <a:lnTo>
                    <a:pt x="43566" y="31804"/>
                  </a:lnTo>
                  <a:lnTo>
                    <a:pt x="44033" y="31537"/>
                  </a:lnTo>
                  <a:lnTo>
                    <a:pt x="44478" y="31270"/>
                  </a:lnTo>
                  <a:lnTo>
                    <a:pt x="44924" y="30992"/>
                  </a:lnTo>
                  <a:lnTo>
                    <a:pt x="45358" y="30703"/>
                  </a:lnTo>
                  <a:lnTo>
                    <a:pt x="45769" y="30413"/>
                  </a:lnTo>
                  <a:lnTo>
                    <a:pt x="46181" y="30113"/>
                  </a:lnTo>
                  <a:lnTo>
                    <a:pt x="46570" y="29801"/>
                  </a:lnTo>
                  <a:lnTo>
                    <a:pt x="46949" y="29490"/>
                  </a:lnTo>
                  <a:lnTo>
                    <a:pt x="47316" y="29167"/>
                  </a:lnTo>
                  <a:lnTo>
                    <a:pt x="47672" y="28844"/>
                  </a:lnTo>
                  <a:lnTo>
                    <a:pt x="48017" y="28511"/>
                  </a:lnTo>
                  <a:lnTo>
                    <a:pt x="48351" y="28177"/>
                  </a:lnTo>
                  <a:lnTo>
                    <a:pt x="48674" y="27832"/>
                  </a:lnTo>
                  <a:lnTo>
                    <a:pt x="48996" y="27487"/>
                  </a:lnTo>
                  <a:lnTo>
                    <a:pt x="49297" y="27131"/>
                  </a:lnTo>
                  <a:lnTo>
                    <a:pt x="49586" y="26775"/>
                  </a:lnTo>
                  <a:lnTo>
                    <a:pt x="49864" y="26407"/>
                  </a:lnTo>
                  <a:lnTo>
                    <a:pt x="50131" y="26040"/>
                  </a:lnTo>
                  <a:lnTo>
                    <a:pt x="50398" y="25673"/>
                  </a:lnTo>
                  <a:lnTo>
                    <a:pt x="50643" y="25295"/>
                  </a:lnTo>
                  <a:lnTo>
                    <a:pt x="50888" y="24916"/>
                  </a:lnTo>
                  <a:lnTo>
                    <a:pt x="51122" y="24538"/>
                  </a:lnTo>
                  <a:lnTo>
                    <a:pt x="51344" y="24148"/>
                  </a:lnTo>
                  <a:lnTo>
                    <a:pt x="51556" y="23759"/>
                  </a:lnTo>
                  <a:lnTo>
                    <a:pt x="51756" y="23358"/>
                  </a:lnTo>
                  <a:lnTo>
                    <a:pt x="51945" y="22969"/>
                  </a:lnTo>
                  <a:lnTo>
                    <a:pt x="52134" y="22568"/>
                  </a:lnTo>
                  <a:lnTo>
                    <a:pt x="52312" y="22168"/>
                  </a:lnTo>
                  <a:lnTo>
                    <a:pt x="52479" y="21767"/>
                  </a:lnTo>
                  <a:lnTo>
                    <a:pt x="52635" y="21366"/>
                  </a:lnTo>
                  <a:lnTo>
                    <a:pt x="52791" y="20955"/>
                  </a:lnTo>
                  <a:lnTo>
                    <a:pt x="52936" y="20543"/>
                  </a:lnTo>
                  <a:lnTo>
                    <a:pt x="53069" y="20142"/>
                  </a:lnTo>
                  <a:lnTo>
                    <a:pt x="53203" y="19731"/>
                  </a:lnTo>
                  <a:lnTo>
                    <a:pt x="53325" y="19319"/>
                  </a:lnTo>
                  <a:lnTo>
                    <a:pt x="53436" y="18907"/>
                  </a:lnTo>
                  <a:lnTo>
                    <a:pt x="53537" y="18484"/>
                  </a:lnTo>
                  <a:lnTo>
                    <a:pt x="53637" y="18073"/>
                  </a:lnTo>
                  <a:lnTo>
                    <a:pt x="53737" y="17661"/>
                  </a:lnTo>
                  <a:lnTo>
                    <a:pt x="53904" y="16837"/>
                  </a:lnTo>
                  <a:lnTo>
                    <a:pt x="54037" y="16014"/>
                  </a:lnTo>
                  <a:lnTo>
                    <a:pt x="54160" y="15190"/>
                  </a:lnTo>
                  <a:lnTo>
                    <a:pt x="54249" y="14367"/>
                  </a:lnTo>
                  <a:lnTo>
                    <a:pt x="54327" y="13555"/>
                  </a:lnTo>
                  <a:lnTo>
                    <a:pt x="54371" y="12753"/>
                  </a:lnTo>
                  <a:lnTo>
                    <a:pt x="54405" y="11963"/>
                  </a:lnTo>
                  <a:lnTo>
                    <a:pt x="54427" y="11173"/>
                  </a:lnTo>
                  <a:lnTo>
                    <a:pt x="54427" y="10405"/>
                  </a:lnTo>
                  <a:lnTo>
                    <a:pt x="54416" y="9649"/>
                  </a:lnTo>
                  <a:lnTo>
                    <a:pt x="54382" y="8914"/>
                  </a:lnTo>
                  <a:lnTo>
                    <a:pt x="54349" y="8191"/>
                  </a:lnTo>
                  <a:lnTo>
                    <a:pt x="54293" y="7490"/>
                  </a:lnTo>
                  <a:lnTo>
                    <a:pt x="54238" y="6811"/>
                  </a:lnTo>
                  <a:lnTo>
                    <a:pt x="54160" y="6155"/>
                  </a:lnTo>
                  <a:lnTo>
                    <a:pt x="54093" y="5520"/>
                  </a:lnTo>
                  <a:lnTo>
                    <a:pt x="54004" y="4919"/>
                  </a:lnTo>
                  <a:lnTo>
                    <a:pt x="53926" y="4330"/>
                  </a:lnTo>
                  <a:lnTo>
                    <a:pt x="53837" y="3784"/>
                  </a:lnTo>
                  <a:lnTo>
                    <a:pt x="53748" y="3261"/>
                  </a:lnTo>
                  <a:lnTo>
                    <a:pt x="53559" y="2315"/>
                  </a:lnTo>
                  <a:lnTo>
                    <a:pt x="53392" y="1525"/>
                  </a:lnTo>
                  <a:lnTo>
                    <a:pt x="53236" y="880"/>
                  </a:lnTo>
                  <a:lnTo>
                    <a:pt x="53125" y="401"/>
                  </a:lnTo>
                  <a:lnTo>
                    <a:pt x="53014" y="1"/>
                  </a:lnTo>
                  <a:lnTo>
                    <a:pt x="5301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7067;p67">
              <a:extLst>
                <a:ext uri="{FF2B5EF4-FFF2-40B4-BE49-F238E27FC236}">
                  <a16:creationId xmlns:a16="http://schemas.microsoft.com/office/drawing/2014/main" id="{2AD48859-17F3-18F3-13A5-A226106967A7}"/>
                </a:ext>
              </a:extLst>
            </p:cNvPr>
            <p:cNvSpPr/>
            <p:nvPr/>
          </p:nvSpPr>
          <p:spPr>
            <a:xfrm>
              <a:off x="7788074" y="3577916"/>
              <a:ext cx="1" cy="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7068;p67">
              <a:extLst>
                <a:ext uri="{FF2B5EF4-FFF2-40B4-BE49-F238E27FC236}">
                  <a16:creationId xmlns:a16="http://schemas.microsoft.com/office/drawing/2014/main" id="{6F8EF794-1D4D-1CF2-EE73-918DE7D8D18B}"/>
                </a:ext>
              </a:extLst>
            </p:cNvPr>
            <p:cNvSpPr/>
            <p:nvPr/>
          </p:nvSpPr>
          <p:spPr>
            <a:xfrm>
              <a:off x="7704407" y="3463253"/>
              <a:ext cx="120894" cy="118660"/>
            </a:xfrm>
            <a:custGeom>
              <a:avLst/>
              <a:gdLst/>
              <a:ahLst/>
              <a:cxnLst/>
              <a:rect l="l" t="t" r="r" b="b"/>
              <a:pathLst>
                <a:path w="134327" h="131844" extrusionOk="0">
                  <a:moveTo>
                    <a:pt x="65444" y="0"/>
                  </a:moveTo>
                  <a:lnTo>
                    <a:pt x="101" y="41407"/>
                  </a:lnTo>
                  <a:lnTo>
                    <a:pt x="90" y="41641"/>
                  </a:lnTo>
                  <a:lnTo>
                    <a:pt x="56" y="42297"/>
                  </a:lnTo>
                  <a:lnTo>
                    <a:pt x="23" y="43377"/>
                  </a:lnTo>
                  <a:lnTo>
                    <a:pt x="1" y="44835"/>
                  </a:lnTo>
                  <a:lnTo>
                    <a:pt x="1" y="45703"/>
                  </a:lnTo>
                  <a:lnTo>
                    <a:pt x="1" y="46660"/>
                  </a:lnTo>
                  <a:lnTo>
                    <a:pt x="12" y="47683"/>
                  </a:lnTo>
                  <a:lnTo>
                    <a:pt x="23" y="48796"/>
                  </a:lnTo>
                  <a:lnTo>
                    <a:pt x="56" y="49987"/>
                  </a:lnTo>
                  <a:lnTo>
                    <a:pt x="101" y="51244"/>
                  </a:lnTo>
                  <a:lnTo>
                    <a:pt x="168" y="52580"/>
                  </a:lnTo>
                  <a:lnTo>
                    <a:pt x="235" y="53971"/>
                  </a:lnTo>
                  <a:lnTo>
                    <a:pt x="335" y="55428"/>
                  </a:lnTo>
                  <a:lnTo>
                    <a:pt x="446" y="56942"/>
                  </a:lnTo>
                  <a:lnTo>
                    <a:pt x="579" y="58511"/>
                  </a:lnTo>
                  <a:lnTo>
                    <a:pt x="735" y="60124"/>
                  </a:lnTo>
                  <a:lnTo>
                    <a:pt x="924" y="61794"/>
                  </a:lnTo>
                  <a:lnTo>
                    <a:pt x="1125" y="63507"/>
                  </a:lnTo>
                  <a:lnTo>
                    <a:pt x="1370" y="65265"/>
                  </a:lnTo>
                  <a:lnTo>
                    <a:pt x="1626" y="67057"/>
                  </a:lnTo>
                  <a:lnTo>
                    <a:pt x="1926" y="68882"/>
                  </a:lnTo>
                  <a:lnTo>
                    <a:pt x="2082" y="69806"/>
                  </a:lnTo>
                  <a:lnTo>
                    <a:pt x="2249" y="70740"/>
                  </a:lnTo>
                  <a:lnTo>
                    <a:pt x="2427" y="71675"/>
                  </a:lnTo>
                  <a:lnTo>
                    <a:pt x="2616" y="72621"/>
                  </a:lnTo>
                  <a:lnTo>
                    <a:pt x="2805" y="73578"/>
                  </a:lnTo>
                  <a:lnTo>
                    <a:pt x="3005" y="74535"/>
                  </a:lnTo>
                  <a:lnTo>
                    <a:pt x="3217" y="75503"/>
                  </a:lnTo>
                  <a:lnTo>
                    <a:pt x="3439" y="76471"/>
                  </a:lnTo>
                  <a:lnTo>
                    <a:pt x="3673" y="77439"/>
                  </a:lnTo>
                  <a:lnTo>
                    <a:pt x="3918" y="78419"/>
                  </a:lnTo>
                  <a:lnTo>
                    <a:pt x="4163" y="79398"/>
                  </a:lnTo>
                  <a:lnTo>
                    <a:pt x="4430" y="80377"/>
                  </a:lnTo>
                  <a:lnTo>
                    <a:pt x="4697" y="81368"/>
                  </a:lnTo>
                  <a:lnTo>
                    <a:pt x="4986" y="82358"/>
                  </a:lnTo>
                  <a:lnTo>
                    <a:pt x="5275" y="83337"/>
                  </a:lnTo>
                  <a:lnTo>
                    <a:pt x="5576" y="84339"/>
                  </a:lnTo>
                  <a:lnTo>
                    <a:pt x="5899" y="85329"/>
                  </a:lnTo>
                  <a:lnTo>
                    <a:pt x="6221" y="86319"/>
                  </a:lnTo>
                  <a:lnTo>
                    <a:pt x="6566" y="87310"/>
                  </a:lnTo>
                  <a:lnTo>
                    <a:pt x="6911" y="88300"/>
                  </a:lnTo>
                  <a:lnTo>
                    <a:pt x="7279" y="89291"/>
                  </a:lnTo>
                  <a:lnTo>
                    <a:pt x="7646" y="90292"/>
                  </a:lnTo>
                  <a:lnTo>
                    <a:pt x="8035" y="91271"/>
                  </a:lnTo>
                  <a:lnTo>
                    <a:pt x="8436" y="92262"/>
                  </a:lnTo>
                  <a:lnTo>
                    <a:pt x="8848" y="93252"/>
                  </a:lnTo>
                  <a:lnTo>
                    <a:pt x="9270" y="94231"/>
                  </a:lnTo>
                  <a:lnTo>
                    <a:pt x="9716" y="95211"/>
                  </a:lnTo>
                  <a:lnTo>
                    <a:pt x="10172" y="96179"/>
                  </a:lnTo>
                  <a:lnTo>
                    <a:pt x="10628" y="97158"/>
                  </a:lnTo>
                  <a:lnTo>
                    <a:pt x="11118" y="98115"/>
                  </a:lnTo>
                  <a:lnTo>
                    <a:pt x="11607" y="99083"/>
                  </a:lnTo>
                  <a:lnTo>
                    <a:pt x="12119" y="100040"/>
                  </a:lnTo>
                  <a:lnTo>
                    <a:pt x="12642" y="100986"/>
                  </a:lnTo>
                  <a:lnTo>
                    <a:pt x="13176" y="101932"/>
                  </a:lnTo>
                  <a:lnTo>
                    <a:pt x="13722" y="102867"/>
                  </a:lnTo>
                  <a:lnTo>
                    <a:pt x="14289" y="103801"/>
                  </a:lnTo>
                  <a:lnTo>
                    <a:pt x="14879" y="104725"/>
                  </a:lnTo>
                  <a:lnTo>
                    <a:pt x="15469" y="105638"/>
                  </a:lnTo>
                  <a:lnTo>
                    <a:pt x="16081" y="106539"/>
                  </a:lnTo>
                  <a:lnTo>
                    <a:pt x="16715" y="107440"/>
                  </a:lnTo>
                  <a:lnTo>
                    <a:pt x="17360" y="108331"/>
                  </a:lnTo>
                  <a:lnTo>
                    <a:pt x="18017" y="109210"/>
                  </a:lnTo>
                  <a:lnTo>
                    <a:pt x="18696" y="110078"/>
                  </a:lnTo>
                  <a:lnTo>
                    <a:pt x="19397" y="110934"/>
                  </a:lnTo>
                  <a:lnTo>
                    <a:pt x="20109" y="111780"/>
                  </a:lnTo>
                  <a:lnTo>
                    <a:pt x="20832" y="112615"/>
                  </a:lnTo>
                  <a:lnTo>
                    <a:pt x="21578" y="113438"/>
                  </a:lnTo>
                  <a:lnTo>
                    <a:pt x="22335" y="114251"/>
                  </a:lnTo>
                  <a:lnTo>
                    <a:pt x="23125" y="115052"/>
                  </a:lnTo>
                  <a:lnTo>
                    <a:pt x="23915" y="115831"/>
                  </a:lnTo>
                  <a:lnTo>
                    <a:pt x="24738" y="116610"/>
                  </a:lnTo>
                  <a:lnTo>
                    <a:pt x="25573" y="117366"/>
                  </a:lnTo>
                  <a:lnTo>
                    <a:pt x="26419" y="118112"/>
                  </a:lnTo>
                  <a:lnTo>
                    <a:pt x="27287" y="118835"/>
                  </a:lnTo>
                  <a:lnTo>
                    <a:pt x="28177" y="119559"/>
                  </a:lnTo>
                  <a:lnTo>
                    <a:pt x="29089" y="120249"/>
                  </a:lnTo>
                  <a:lnTo>
                    <a:pt x="30024" y="120938"/>
                  </a:lnTo>
                  <a:lnTo>
                    <a:pt x="30970" y="121606"/>
                  </a:lnTo>
                  <a:lnTo>
                    <a:pt x="31938" y="122252"/>
                  </a:lnTo>
                  <a:lnTo>
                    <a:pt x="32917" y="122886"/>
                  </a:lnTo>
                  <a:lnTo>
                    <a:pt x="33930" y="123498"/>
                  </a:lnTo>
                  <a:lnTo>
                    <a:pt x="34954" y="124099"/>
                  </a:lnTo>
                  <a:lnTo>
                    <a:pt x="36000" y="124666"/>
                  </a:lnTo>
                  <a:lnTo>
                    <a:pt x="37068" y="125234"/>
                  </a:lnTo>
                  <a:lnTo>
                    <a:pt x="37613" y="125501"/>
                  </a:lnTo>
                  <a:lnTo>
                    <a:pt x="38159" y="125768"/>
                  </a:lnTo>
                  <a:lnTo>
                    <a:pt x="38715" y="126035"/>
                  </a:lnTo>
                  <a:lnTo>
                    <a:pt x="39271" y="126291"/>
                  </a:lnTo>
                  <a:lnTo>
                    <a:pt x="39828" y="126536"/>
                  </a:lnTo>
                  <a:lnTo>
                    <a:pt x="40395" y="126781"/>
                  </a:lnTo>
                  <a:lnTo>
                    <a:pt x="40974" y="127025"/>
                  </a:lnTo>
                  <a:lnTo>
                    <a:pt x="41553" y="127259"/>
                  </a:lnTo>
                  <a:lnTo>
                    <a:pt x="42131" y="127493"/>
                  </a:lnTo>
                  <a:lnTo>
                    <a:pt x="42721" y="127726"/>
                  </a:lnTo>
                  <a:lnTo>
                    <a:pt x="43322" y="127938"/>
                  </a:lnTo>
                  <a:lnTo>
                    <a:pt x="43923" y="128160"/>
                  </a:lnTo>
                  <a:lnTo>
                    <a:pt x="44524" y="128361"/>
                  </a:lnTo>
                  <a:lnTo>
                    <a:pt x="45136" y="128572"/>
                  </a:lnTo>
                  <a:lnTo>
                    <a:pt x="45759" y="128773"/>
                  </a:lnTo>
                  <a:lnTo>
                    <a:pt x="46371" y="128962"/>
                  </a:lnTo>
                  <a:lnTo>
                    <a:pt x="47005" y="129151"/>
                  </a:lnTo>
                  <a:lnTo>
                    <a:pt x="47639" y="129329"/>
                  </a:lnTo>
                  <a:lnTo>
                    <a:pt x="48274" y="129507"/>
                  </a:lnTo>
                  <a:lnTo>
                    <a:pt x="48919" y="129674"/>
                  </a:lnTo>
                  <a:lnTo>
                    <a:pt x="49576" y="129841"/>
                  </a:lnTo>
                  <a:lnTo>
                    <a:pt x="50232" y="129997"/>
                  </a:lnTo>
                  <a:lnTo>
                    <a:pt x="50889" y="130141"/>
                  </a:lnTo>
                  <a:lnTo>
                    <a:pt x="51557" y="130297"/>
                  </a:lnTo>
                  <a:lnTo>
                    <a:pt x="52235" y="130431"/>
                  </a:lnTo>
                  <a:lnTo>
                    <a:pt x="52914" y="130564"/>
                  </a:lnTo>
                  <a:lnTo>
                    <a:pt x="53604" y="130687"/>
                  </a:lnTo>
                  <a:lnTo>
                    <a:pt x="54294" y="130809"/>
                  </a:lnTo>
                  <a:lnTo>
                    <a:pt x="55040" y="130931"/>
                  </a:lnTo>
                  <a:lnTo>
                    <a:pt x="55796" y="131054"/>
                  </a:lnTo>
                  <a:lnTo>
                    <a:pt x="56564" y="131154"/>
                  </a:lnTo>
                  <a:lnTo>
                    <a:pt x="57332" y="131254"/>
                  </a:lnTo>
                  <a:lnTo>
                    <a:pt x="58111" y="131354"/>
                  </a:lnTo>
                  <a:lnTo>
                    <a:pt x="58901" y="131432"/>
                  </a:lnTo>
                  <a:lnTo>
                    <a:pt x="59691" y="131510"/>
                  </a:lnTo>
                  <a:lnTo>
                    <a:pt x="60492" y="131577"/>
                  </a:lnTo>
                  <a:lnTo>
                    <a:pt x="61305" y="131644"/>
                  </a:lnTo>
                  <a:lnTo>
                    <a:pt x="62117" y="131699"/>
                  </a:lnTo>
                  <a:lnTo>
                    <a:pt x="62940" y="131744"/>
                  </a:lnTo>
                  <a:lnTo>
                    <a:pt x="63775" y="131777"/>
                  </a:lnTo>
                  <a:lnTo>
                    <a:pt x="64610" y="131810"/>
                  </a:lnTo>
                  <a:lnTo>
                    <a:pt x="65455" y="131833"/>
                  </a:lnTo>
                  <a:lnTo>
                    <a:pt x="66301" y="131844"/>
                  </a:lnTo>
                  <a:lnTo>
                    <a:pt x="68004" y="131844"/>
                  </a:lnTo>
                  <a:lnTo>
                    <a:pt x="68849" y="131833"/>
                  </a:lnTo>
                  <a:lnTo>
                    <a:pt x="69684" y="131810"/>
                  </a:lnTo>
                  <a:lnTo>
                    <a:pt x="70519" y="131777"/>
                  </a:lnTo>
                  <a:lnTo>
                    <a:pt x="71331" y="131744"/>
                  </a:lnTo>
                  <a:lnTo>
                    <a:pt x="72154" y="131699"/>
                  </a:lnTo>
                  <a:lnTo>
                    <a:pt x="72956" y="131644"/>
                  </a:lnTo>
                  <a:lnTo>
                    <a:pt x="73757" y="131588"/>
                  </a:lnTo>
                  <a:lnTo>
                    <a:pt x="74547" y="131510"/>
                  </a:lnTo>
                  <a:lnTo>
                    <a:pt x="75337" y="131432"/>
                  </a:lnTo>
                  <a:lnTo>
                    <a:pt x="76116" y="131354"/>
                  </a:lnTo>
                  <a:lnTo>
                    <a:pt x="76895" y="131254"/>
                  </a:lnTo>
                  <a:lnTo>
                    <a:pt x="77652" y="131154"/>
                  </a:lnTo>
                  <a:lnTo>
                    <a:pt x="78419" y="131054"/>
                  </a:lnTo>
                  <a:lnTo>
                    <a:pt x="79165" y="130931"/>
                  </a:lnTo>
                  <a:lnTo>
                    <a:pt x="79910" y="130809"/>
                  </a:lnTo>
                  <a:lnTo>
                    <a:pt x="80656" y="130687"/>
                  </a:lnTo>
                  <a:lnTo>
                    <a:pt x="81379" y="130542"/>
                  </a:lnTo>
                  <a:lnTo>
                    <a:pt x="82114" y="130397"/>
                  </a:lnTo>
                  <a:lnTo>
                    <a:pt x="82826" y="130253"/>
                  </a:lnTo>
                  <a:lnTo>
                    <a:pt x="83538" y="130086"/>
                  </a:lnTo>
                  <a:lnTo>
                    <a:pt x="84250" y="129919"/>
                  </a:lnTo>
                  <a:lnTo>
                    <a:pt x="84940" y="129752"/>
                  </a:lnTo>
                  <a:lnTo>
                    <a:pt x="85641" y="129574"/>
                  </a:lnTo>
                  <a:lnTo>
                    <a:pt x="86320" y="129385"/>
                  </a:lnTo>
                  <a:lnTo>
                    <a:pt x="86999" y="129195"/>
                  </a:lnTo>
                  <a:lnTo>
                    <a:pt x="87678" y="128995"/>
                  </a:lnTo>
                  <a:lnTo>
                    <a:pt x="88345" y="128784"/>
                  </a:lnTo>
                  <a:lnTo>
                    <a:pt x="89002" y="128572"/>
                  </a:lnTo>
                  <a:lnTo>
                    <a:pt x="89659" y="128350"/>
                  </a:lnTo>
                  <a:lnTo>
                    <a:pt x="90304" y="128127"/>
                  </a:lnTo>
                  <a:lnTo>
                    <a:pt x="90949" y="127893"/>
                  </a:lnTo>
                  <a:lnTo>
                    <a:pt x="91584" y="127649"/>
                  </a:lnTo>
                  <a:lnTo>
                    <a:pt x="92207" y="127404"/>
                  </a:lnTo>
                  <a:lnTo>
                    <a:pt x="92830" y="127148"/>
                  </a:lnTo>
                  <a:lnTo>
                    <a:pt x="93453" y="126892"/>
                  </a:lnTo>
                  <a:lnTo>
                    <a:pt x="94065" y="126636"/>
                  </a:lnTo>
                  <a:lnTo>
                    <a:pt x="94666" y="126358"/>
                  </a:lnTo>
                  <a:lnTo>
                    <a:pt x="95267" y="126091"/>
                  </a:lnTo>
                  <a:lnTo>
                    <a:pt x="95857" y="125801"/>
                  </a:lnTo>
                  <a:lnTo>
                    <a:pt x="96447" y="125512"/>
                  </a:lnTo>
                  <a:lnTo>
                    <a:pt x="97025" y="125223"/>
                  </a:lnTo>
                  <a:lnTo>
                    <a:pt x="97604" y="124922"/>
                  </a:lnTo>
                  <a:lnTo>
                    <a:pt x="98171" y="124622"/>
                  </a:lnTo>
                  <a:lnTo>
                    <a:pt x="98728" y="124310"/>
                  </a:lnTo>
                  <a:lnTo>
                    <a:pt x="99295" y="123999"/>
                  </a:lnTo>
                  <a:lnTo>
                    <a:pt x="99841" y="123676"/>
                  </a:lnTo>
                  <a:lnTo>
                    <a:pt x="100386" y="123353"/>
                  </a:lnTo>
                  <a:lnTo>
                    <a:pt x="100931" y="123019"/>
                  </a:lnTo>
                  <a:lnTo>
                    <a:pt x="101465" y="122674"/>
                  </a:lnTo>
                  <a:lnTo>
                    <a:pt x="101988" y="122341"/>
                  </a:lnTo>
                  <a:lnTo>
                    <a:pt x="102511" y="121996"/>
                  </a:lnTo>
                  <a:lnTo>
                    <a:pt x="103034" y="121640"/>
                  </a:lnTo>
                  <a:lnTo>
                    <a:pt x="103546" y="121283"/>
                  </a:lnTo>
                  <a:lnTo>
                    <a:pt x="104047" y="120916"/>
                  </a:lnTo>
                  <a:lnTo>
                    <a:pt x="104548" y="120549"/>
                  </a:lnTo>
                  <a:lnTo>
                    <a:pt x="105048" y="120182"/>
                  </a:lnTo>
                  <a:lnTo>
                    <a:pt x="105538" y="119803"/>
                  </a:lnTo>
                  <a:lnTo>
                    <a:pt x="106017" y="119425"/>
                  </a:lnTo>
                  <a:lnTo>
                    <a:pt x="106495" y="119047"/>
                  </a:lnTo>
                  <a:lnTo>
                    <a:pt x="106974" y="118657"/>
                  </a:lnTo>
                  <a:lnTo>
                    <a:pt x="107441" y="118257"/>
                  </a:lnTo>
                  <a:lnTo>
                    <a:pt x="107897" y="117856"/>
                  </a:lnTo>
                  <a:lnTo>
                    <a:pt x="108353" y="117455"/>
                  </a:lnTo>
                  <a:lnTo>
                    <a:pt x="109255" y="116643"/>
                  </a:lnTo>
                  <a:lnTo>
                    <a:pt x="110134" y="115808"/>
                  </a:lnTo>
                  <a:lnTo>
                    <a:pt x="110991" y="114952"/>
                  </a:lnTo>
                  <a:lnTo>
                    <a:pt x="111825" y="114095"/>
                  </a:lnTo>
                  <a:lnTo>
                    <a:pt x="112649" y="113216"/>
                  </a:lnTo>
                  <a:lnTo>
                    <a:pt x="113439" y="112314"/>
                  </a:lnTo>
                  <a:lnTo>
                    <a:pt x="114218" y="111413"/>
                  </a:lnTo>
                  <a:lnTo>
                    <a:pt x="114975" y="110489"/>
                  </a:lnTo>
                  <a:lnTo>
                    <a:pt x="115720" y="109555"/>
                  </a:lnTo>
                  <a:lnTo>
                    <a:pt x="116443" y="108609"/>
                  </a:lnTo>
                  <a:lnTo>
                    <a:pt x="117145" y="107652"/>
                  </a:lnTo>
                  <a:lnTo>
                    <a:pt x="117823" y="106684"/>
                  </a:lnTo>
                  <a:lnTo>
                    <a:pt x="118491" y="105704"/>
                  </a:lnTo>
                  <a:lnTo>
                    <a:pt x="119136" y="104714"/>
                  </a:lnTo>
                  <a:lnTo>
                    <a:pt x="119771" y="103712"/>
                  </a:lnTo>
                  <a:lnTo>
                    <a:pt x="120383" y="102711"/>
                  </a:lnTo>
                  <a:lnTo>
                    <a:pt x="120973" y="101687"/>
                  </a:lnTo>
                  <a:lnTo>
                    <a:pt x="121551" y="100663"/>
                  </a:lnTo>
                  <a:lnTo>
                    <a:pt x="122108" y="99640"/>
                  </a:lnTo>
                  <a:lnTo>
                    <a:pt x="122653" y="98594"/>
                  </a:lnTo>
                  <a:lnTo>
                    <a:pt x="123187" y="97559"/>
                  </a:lnTo>
                  <a:lnTo>
                    <a:pt x="123699" y="96502"/>
                  </a:lnTo>
                  <a:lnTo>
                    <a:pt x="124189" y="95444"/>
                  </a:lnTo>
                  <a:lnTo>
                    <a:pt x="124678" y="94387"/>
                  </a:lnTo>
                  <a:lnTo>
                    <a:pt x="125146" y="93319"/>
                  </a:lnTo>
                  <a:lnTo>
                    <a:pt x="125591" y="92262"/>
                  </a:lnTo>
                  <a:lnTo>
                    <a:pt x="126025" y="91182"/>
                  </a:lnTo>
                  <a:lnTo>
                    <a:pt x="126447" y="90114"/>
                  </a:lnTo>
                  <a:lnTo>
                    <a:pt x="126859" y="89035"/>
                  </a:lnTo>
                  <a:lnTo>
                    <a:pt x="127249" y="87955"/>
                  </a:lnTo>
                  <a:lnTo>
                    <a:pt x="127627" y="86876"/>
                  </a:lnTo>
                  <a:lnTo>
                    <a:pt x="127994" y="85796"/>
                  </a:lnTo>
                  <a:lnTo>
                    <a:pt x="128350" y="84717"/>
                  </a:lnTo>
                  <a:lnTo>
                    <a:pt x="128684" y="83638"/>
                  </a:lnTo>
                  <a:lnTo>
                    <a:pt x="129018" y="82569"/>
                  </a:lnTo>
                  <a:lnTo>
                    <a:pt x="129330" y="81490"/>
                  </a:lnTo>
                  <a:lnTo>
                    <a:pt x="129630" y="80411"/>
                  </a:lnTo>
                  <a:lnTo>
                    <a:pt x="129919" y="79342"/>
                  </a:lnTo>
                  <a:lnTo>
                    <a:pt x="130198" y="78274"/>
                  </a:lnTo>
                  <a:lnTo>
                    <a:pt x="130465" y="77206"/>
                  </a:lnTo>
                  <a:lnTo>
                    <a:pt x="130721" y="76149"/>
                  </a:lnTo>
                  <a:lnTo>
                    <a:pt x="130965" y="75091"/>
                  </a:lnTo>
                  <a:lnTo>
                    <a:pt x="131199" y="74045"/>
                  </a:lnTo>
                  <a:lnTo>
                    <a:pt x="131411" y="72999"/>
                  </a:lnTo>
                  <a:lnTo>
                    <a:pt x="131622" y="71964"/>
                  </a:lnTo>
                  <a:lnTo>
                    <a:pt x="131833" y="70930"/>
                  </a:lnTo>
                  <a:lnTo>
                    <a:pt x="132023" y="69906"/>
                  </a:lnTo>
                  <a:lnTo>
                    <a:pt x="132201" y="68893"/>
                  </a:lnTo>
                  <a:lnTo>
                    <a:pt x="132368" y="67881"/>
                  </a:lnTo>
                  <a:lnTo>
                    <a:pt x="132534" y="66890"/>
                  </a:lnTo>
                  <a:lnTo>
                    <a:pt x="132690" y="65900"/>
                  </a:lnTo>
                  <a:lnTo>
                    <a:pt x="132835" y="64920"/>
                  </a:lnTo>
                  <a:lnTo>
                    <a:pt x="132968" y="63952"/>
                  </a:lnTo>
                  <a:lnTo>
                    <a:pt x="133102" y="62995"/>
                  </a:lnTo>
                  <a:lnTo>
                    <a:pt x="133336" y="61115"/>
                  </a:lnTo>
                  <a:lnTo>
                    <a:pt x="133536" y="59279"/>
                  </a:lnTo>
                  <a:lnTo>
                    <a:pt x="133714" y="57509"/>
                  </a:lnTo>
                  <a:lnTo>
                    <a:pt x="133859" y="55796"/>
                  </a:lnTo>
                  <a:lnTo>
                    <a:pt x="133981" y="54138"/>
                  </a:lnTo>
                  <a:lnTo>
                    <a:pt x="134081" y="52557"/>
                  </a:lnTo>
                  <a:lnTo>
                    <a:pt x="134159" y="51044"/>
                  </a:lnTo>
                  <a:lnTo>
                    <a:pt x="134226" y="49608"/>
                  </a:lnTo>
                  <a:lnTo>
                    <a:pt x="134270" y="48251"/>
                  </a:lnTo>
                  <a:lnTo>
                    <a:pt x="134304" y="46982"/>
                  </a:lnTo>
                  <a:lnTo>
                    <a:pt x="134315" y="45792"/>
                  </a:lnTo>
                  <a:lnTo>
                    <a:pt x="134326" y="44701"/>
                  </a:lnTo>
                  <a:lnTo>
                    <a:pt x="134326" y="43711"/>
                  </a:lnTo>
                  <a:lnTo>
                    <a:pt x="134315" y="42820"/>
                  </a:lnTo>
                  <a:lnTo>
                    <a:pt x="134304" y="42030"/>
                  </a:lnTo>
                  <a:lnTo>
                    <a:pt x="134270" y="40784"/>
                  </a:lnTo>
                  <a:lnTo>
                    <a:pt x="134237" y="40016"/>
                  </a:lnTo>
                  <a:lnTo>
                    <a:pt x="134215" y="39749"/>
                  </a:lnTo>
                  <a:lnTo>
                    <a:pt x="110713" y="26162"/>
                  </a:lnTo>
                  <a:lnTo>
                    <a:pt x="654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7069;p67">
              <a:extLst>
                <a:ext uri="{FF2B5EF4-FFF2-40B4-BE49-F238E27FC236}">
                  <a16:creationId xmlns:a16="http://schemas.microsoft.com/office/drawing/2014/main" id="{78DBC276-45A5-3BD5-5950-927689000CC4}"/>
                </a:ext>
              </a:extLst>
            </p:cNvPr>
            <p:cNvSpPr/>
            <p:nvPr/>
          </p:nvSpPr>
          <p:spPr>
            <a:xfrm>
              <a:off x="7704407" y="3463253"/>
              <a:ext cx="120894" cy="118660"/>
            </a:xfrm>
            <a:custGeom>
              <a:avLst/>
              <a:gdLst/>
              <a:ahLst/>
              <a:cxnLst/>
              <a:rect l="l" t="t" r="r" b="b"/>
              <a:pathLst>
                <a:path w="134327" h="131844" fill="none" extrusionOk="0">
                  <a:moveTo>
                    <a:pt x="67158" y="131844"/>
                  </a:moveTo>
                  <a:lnTo>
                    <a:pt x="67158" y="131844"/>
                  </a:lnTo>
                  <a:lnTo>
                    <a:pt x="66301" y="131844"/>
                  </a:lnTo>
                  <a:lnTo>
                    <a:pt x="65455" y="131833"/>
                  </a:lnTo>
                  <a:lnTo>
                    <a:pt x="64610" y="131810"/>
                  </a:lnTo>
                  <a:lnTo>
                    <a:pt x="63775" y="131777"/>
                  </a:lnTo>
                  <a:lnTo>
                    <a:pt x="62940" y="131744"/>
                  </a:lnTo>
                  <a:lnTo>
                    <a:pt x="62117" y="131699"/>
                  </a:lnTo>
                  <a:lnTo>
                    <a:pt x="61305" y="131644"/>
                  </a:lnTo>
                  <a:lnTo>
                    <a:pt x="60492" y="131577"/>
                  </a:lnTo>
                  <a:lnTo>
                    <a:pt x="59691" y="131510"/>
                  </a:lnTo>
                  <a:lnTo>
                    <a:pt x="58901" y="131432"/>
                  </a:lnTo>
                  <a:lnTo>
                    <a:pt x="58111" y="131354"/>
                  </a:lnTo>
                  <a:lnTo>
                    <a:pt x="57332" y="131254"/>
                  </a:lnTo>
                  <a:lnTo>
                    <a:pt x="56564" y="131154"/>
                  </a:lnTo>
                  <a:lnTo>
                    <a:pt x="55796" y="131054"/>
                  </a:lnTo>
                  <a:lnTo>
                    <a:pt x="55040" y="130931"/>
                  </a:lnTo>
                  <a:lnTo>
                    <a:pt x="54294" y="130809"/>
                  </a:lnTo>
                  <a:lnTo>
                    <a:pt x="54294" y="130809"/>
                  </a:lnTo>
                  <a:lnTo>
                    <a:pt x="53604" y="130687"/>
                  </a:lnTo>
                  <a:lnTo>
                    <a:pt x="52914" y="130564"/>
                  </a:lnTo>
                  <a:lnTo>
                    <a:pt x="52235" y="130431"/>
                  </a:lnTo>
                  <a:lnTo>
                    <a:pt x="51557" y="130297"/>
                  </a:lnTo>
                  <a:lnTo>
                    <a:pt x="50889" y="130141"/>
                  </a:lnTo>
                  <a:lnTo>
                    <a:pt x="50232" y="129997"/>
                  </a:lnTo>
                  <a:lnTo>
                    <a:pt x="49576" y="129841"/>
                  </a:lnTo>
                  <a:lnTo>
                    <a:pt x="48919" y="129674"/>
                  </a:lnTo>
                  <a:lnTo>
                    <a:pt x="48274" y="129507"/>
                  </a:lnTo>
                  <a:lnTo>
                    <a:pt x="47639" y="129329"/>
                  </a:lnTo>
                  <a:lnTo>
                    <a:pt x="47005" y="129151"/>
                  </a:lnTo>
                  <a:lnTo>
                    <a:pt x="46371" y="128962"/>
                  </a:lnTo>
                  <a:lnTo>
                    <a:pt x="45759" y="128773"/>
                  </a:lnTo>
                  <a:lnTo>
                    <a:pt x="45136" y="128572"/>
                  </a:lnTo>
                  <a:lnTo>
                    <a:pt x="44524" y="128361"/>
                  </a:lnTo>
                  <a:lnTo>
                    <a:pt x="43923" y="128160"/>
                  </a:lnTo>
                  <a:lnTo>
                    <a:pt x="43322" y="127938"/>
                  </a:lnTo>
                  <a:lnTo>
                    <a:pt x="42721" y="127726"/>
                  </a:lnTo>
                  <a:lnTo>
                    <a:pt x="42131" y="127493"/>
                  </a:lnTo>
                  <a:lnTo>
                    <a:pt x="41553" y="127259"/>
                  </a:lnTo>
                  <a:lnTo>
                    <a:pt x="40974" y="127025"/>
                  </a:lnTo>
                  <a:lnTo>
                    <a:pt x="40395" y="126781"/>
                  </a:lnTo>
                  <a:lnTo>
                    <a:pt x="39828" y="126536"/>
                  </a:lnTo>
                  <a:lnTo>
                    <a:pt x="39271" y="126291"/>
                  </a:lnTo>
                  <a:lnTo>
                    <a:pt x="38715" y="126035"/>
                  </a:lnTo>
                  <a:lnTo>
                    <a:pt x="38159" y="125768"/>
                  </a:lnTo>
                  <a:lnTo>
                    <a:pt x="37613" y="125501"/>
                  </a:lnTo>
                  <a:lnTo>
                    <a:pt x="37068" y="125234"/>
                  </a:lnTo>
                  <a:lnTo>
                    <a:pt x="36000" y="124666"/>
                  </a:lnTo>
                  <a:lnTo>
                    <a:pt x="34954" y="124099"/>
                  </a:lnTo>
                  <a:lnTo>
                    <a:pt x="33930" y="123498"/>
                  </a:lnTo>
                  <a:lnTo>
                    <a:pt x="32917" y="122886"/>
                  </a:lnTo>
                  <a:lnTo>
                    <a:pt x="31938" y="122252"/>
                  </a:lnTo>
                  <a:lnTo>
                    <a:pt x="30970" y="121606"/>
                  </a:lnTo>
                  <a:lnTo>
                    <a:pt x="30024" y="120938"/>
                  </a:lnTo>
                  <a:lnTo>
                    <a:pt x="29089" y="120249"/>
                  </a:lnTo>
                  <a:lnTo>
                    <a:pt x="28177" y="119559"/>
                  </a:lnTo>
                  <a:lnTo>
                    <a:pt x="27287" y="118835"/>
                  </a:lnTo>
                  <a:lnTo>
                    <a:pt x="26419" y="118112"/>
                  </a:lnTo>
                  <a:lnTo>
                    <a:pt x="25573" y="117366"/>
                  </a:lnTo>
                  <a:lnTo>
                    <a:pt x="24738" y="116610"/>
                  </a:lnTo>
                  <a:lnTo>
                    <a:pt x="23915" y="115831"/>
                  </a:lnTo>
                  <a:lnTo>
                    <a:pt x="23125" y="115052"/>
                  </a:lnTo>
                  <a:lnTo>
                    <a:pt x="22335" y="114251"/>
                  </a:lnTo>
                  <a:lnTo>
                    <a:pt x="21578" y="113438"/>
                  </a:lnTo>
                  <a:lnTo>
                    <a:pt x="20832" y="112615"/>
                  </a:lnTo>
                  <a:lnTo>
                    <a:pt x="20109" y="111780"/>
                  </a:lnTo>
                  <a:lnTo>
                    <a:pt x="19397" y="110934"/>
                  </a:lnTo>
                  <a:lnTo>
                    <a:pt x="18696" y="110078"/>
                  </a:lnTo>
                  <a:lnTo>
                    <a:pt x="18017" y="109210"/>
                  </a:lnTo>
                  <a:lnTo>
                    <a:pt x="17360" y="108331"/>
                  </a:lnTo>
                  <a:lnTo>
                    <a:pt x="16715" y="107440"/>
                  </a:lnTo>
                  <a:lnTo>
                    <a:pt x="16081" y="106539"/>
                  </a:lnTo>
                  <a:lnTo>
                    <a:pt x="15469" y="105638"/>
                  </a:lnTo>
                  <a:lnTo>
                    <a:pt x="14879" y="104725"/>
                  </a:lnTo>
                  <a:lnTo>
                    <a:pt x="14289" y="103801"/>
                  </a:lnTo>
                  <a:lnTo>
                    <a:pt x="13722" y="102867"/>
                  </a:lnTo>
                  <a:lnTo>
                    <a:pt x="13176" y="101932"/>
                  </a:lnTo>
                  <a:lnTo>
                    <a:pt x="12642" y="100986"/>
                  </a:lnTo>
                  <a:lnTo>
                    <a:pt x="12119" y="100040"/>
                  </a:lnTo>
                  <a:lnTo>
                    <a:pt x="11607" y="99083"/>
                  </a:lnTo>
                  <a:lnTo>
                    <a:pt x="11118" y="98115"/>
                  </a:lnTo>
                  <a:lnTo>
                    <a:pt x="10628" y="97158"/>
                  </a:lnTo>
                  <a:lnTo>
                    <a:pt x="10172" y="96179"/>
                  </a:lnTo>
                  <a:lnTo>
                    <a:pt x="9716" y="95211"/>
                  </a:lnTo>
                  <a:lnTo>
                    <a:pt x="9270" y="94231"/>
                  </a:lnTo>
                  <a:lnTo>
                    <a:pt x="8848" y="93252"/>
                  </a:lnTo>
                  <a:lnTo>
                    <a:pt x="8436" y="92262"/>
                  </a:lnTo>
                  <a:lnTo>
                    <a:pt x="8035" y="91271"/>
                  </a:lnTo>
                  <a:lnTo>
                    <a:pt x="7646" y="90292"/>
                  </a:lnTo>
                  <a:lnTo>
                    <a:pt x="7279" y="89291"/>
                  </a:lnTo>
                  <a:lnTo>
                    <a:pt x="6911" y="88300"/>
                  </a:lnTo>
                  <a:lnTo>
                    <a:pt x="6566" y="87310"/>
                  </a:lnTo>
                  <a:lnTo>
                    <a:pt x="6221" y="86319"/>
                  </a:lnTo>
                  <a:lnTo>
                    <a:pt x="5899" y="85329"/>
                  </a:lnTo>
                  <a:lnTo>
                    <a:pt x="5576" y="84339"/>
                  </a:lnTo>
                  <a:lnTo>
                    <a:pt x="5275" y="83337"/>
                  </a:lnTo>
                  <a:lnTo>
                    <a:pt x="4986" y="82358"/>
                  </a:lnTo>
                  <a:lnTo>
                    <a:pt x="4697" y="81368"/>
                  </a:lnTo>
                  <a:lnTo>
                    <a:pt x="4430" y="80377"/>
                  </a:lnTo>
                  <a:lnTo>
                    <a:pt x="4163" y="79398"/>
                  </a:lnTo>
                  <a:lnTo>
                    <a:pt x="3918" y="78419"/>
                  </a:lnTo>
                  <a:lnTo>
                    <a:pt x="3673" y="77439"/>
                  </a:lnTo>
                  <a:lnTo>
                    <a:pt x="3439" y="76471"/>
                  </a:lnTo>
                  <a:lnTo>
                    <a:pt x="3217" y="75503"/>
                  </a:lnTo>
                  <a:lnTo>
                    <a:pt x="3005" y="74535"/>
                  </a:lnTo>
                  <a:lnTo>
                    <a:pt x="2805" y="73578"/>
                  </a:lnTo>
                  <a:lnTo>
                    <a:pt x="2616" y="72621"/>
                  </a:lnTo>
                  <a:lnTo>
                    <a:pt x="2427" y="71675"/>
                  </a:lnTo>
                  <a:lnTo>
                    <a:pt x="2249" y="70740"/>
                  </a:lnTo>
                  <a:lnTo>
                    <a:pt x="2082" y="69806"/>
                  </a:lnTo>
                  <a:lnTo>
                    <a:pt x="1926" y="68882"/>
                  </a:lnTo>
                  <a:lnTo>
                    <a:pt x="1626" y="67057"/>
                  </a:lnTo>
                  <a:lnTo>
                    <a:pt x="1370" y="65265"/>
                  </a:lnTo>
                  <a:lnTo>
                    <a:pt x="1125" y="63507"/>
                  </a:lnTo>
                  <a:lnTo>
                    <a:pt x="924" y="61794"/>
                  </a:lnTo>
                  <a:lnTo>
                    <a:pt x="735" y="60124"/>
                  </a:lnTo>
                  <a:lnTo>
                    <a:pt x="579" y="58511"/>
                  </a:lnTo>
                  <a:lnTo>
                    <a:pt x="446" y="56942"/>
                  </a:lnTo>
                  <a:lnTo>
                    <a:pt x="335" y="55428"/>
                  </a:lnTo>
                  <a:lnTo>
                    <a:pt x="235" y="53971"/>
                  </a:lnTo>
                  <a:lnTo>
                    <a:pt x="168" y="52580"/>
                  </a:lnTo>
                  <a:lnTo>
                    <a:pt x="101" y="51244"/>
                  </a:lnTo>
                  <a:lnTo>
                    <a:pt x="56" y="49987"/>
                  </a:lnTo>
                  <a:lnTo>
                    <a:pt x="23" y="48796"/>
                  </a:lnTo>
                  <a:lnTo>
                    <a:pt x="12" y="47683"/>
                  </a:lnTo>
                  <a:lnTo>
                    <a:pt x="1" y="46660"/>
                  </a:lnTo>
                  <a:lnTo>
                    <a:pt x="1" y="45703"/>
                  </a:lnTo>
                  <a:lnTo>
                    <a:pt x="1" y="44835"/>
                  </a:lnTo>
                  <a:lnTo>
                    <a:pt x="23" y="43377"/>
                  </a:lnTo>
                  <a:lnTo>
                    <a:pt x="56" y="42297"/>
                  </a:lnTo>
                  <a:lnTo>
                    <a:pt x="90" y="41641"/>
                  </a:lnTo>
                  <a:lnTo>
                    <a:pt x="101" y="41407"/>
                  </a:lnTo>
                  <a:lnTo>
                    <a:pt x="65444" y="0"/>
                  </a:lnTo>
                  <a:lnTo>
                    <a:pt x="110713" y="26162"/>
                  </a:lnTo>
                  <a:lnTo>
                    <a:pt x="134215" y="39749"/>
                  </a:lnTo>
                  <a:lnTo>
                    <a:pt x="134215" y="39749"/>
                  </a:lnTo>
                  <a:lnTo>
                    <a:pt x="134237" y="40016"/>
                  </a:lnTo>
                  <a:lnTo>
                    <a:pt x="134270" y="40784"/>
                  </a:lnTo>
                  <a:lnTo>
                    <a:pt x="134304" y="42030"/>
                  </a:lnTo>
                  <a:lnTo>
                    <a:pt x="134315" y="42820"/>
                  </a:lnTo>
                  <a:lnTo>
                    <a:pt x="134326" y="43711"/>
                  </a:lnTo>
                  <a:lnTo>
                    <a:pt x="134326" y="44701"/>
                  </a:lnTo>
                  <a:lnTo>
                    <a:pt x="134315" y="45792"/>
                  </a:lnTo>
                  <a:lnTo>
                    <a:pt x="134304" y="46982"/>
                  </a:lnTo>
                  <a:lnTo>
                    <a:pt x="134270" y="48251"/>
                  </a:lnTo>
                  <a:lnTo>
                    <a:pt x="134226" y="49608"/>
                  </a:lnTo>
                  <a:lnTo>
                    <a:pt x="134159" y="51044"/>
                  </a:lnTo>
                  <a:lnTo>
                    <a:pt x="134081" y="52557"/>
                  </a:lnTo>
                  <a:lnTo>
                    <a:pt x="133981" y="54138"/>
                  </a:lnTo>
                  <a:lnTo>
                    <a:pt x="133859" y="55796"/>
                  </a:lnTo>
                  <a:lnTo>
                    <a:pt x="133714" y="57509"/>
                  </a:lnTo>
                  <a:lnTo>
                    <a:pt x="133536" y="59279"/>
                  </a:lnTo>
                  <a:lnTo>
                    <a:pt x="133336" y="61115"/>
                  </a:lnTo>
                  <a:lnTo>
                    <a:pt x="133102" y="62995"/>
                  </a:lnTo>
                  <a:lnTo>
                    <a:pt x="132968" y="63952"/>
                  </a:lnTo>
                  <a:lnTo>
                    <a:pt x="132835" y="64920"/>
                  </a:lnTo>
                  <a:lnTo>
                    <a:pt x="132690" y="65900"/>
                  </a:lnTo>
                  <a:lnTo>
                    <a:pt x="132534" y="66890"/>
                  </a:lnTo>
                  <a:lnTo>
                    <a:pt x="132368" y="67881"/>
                  </a:lnTo>
                  <a:lnTo>
                    <a:pt x="132201" y="68893"/>
                  </a:lnTo>
                  <a:lnTo>
                    <a:pt x="132023" y="69906"/>
                  </a:lnTo>
                  <a:lnTo>
                    <a:pt x="131833" y="70930"/>
                  </a:lnTo>
                  <a:lnTo>
                    <a:pt x="131622" y="71964"/>
                  </a:lnTo>
                  <a:lnTo>
                    <a:pt x="131411" y="72999"/>
                  </a:lnTo>
                  <a:lnTo>
                    <a:pt x="131199" y="74045"/>
                  </a:lnTo>
                  <a:lnTo>
                    <a:pt x="130965" y="75091"/>
                  </a:lnTo>
                  <a:lnTo>
                    <a:pt x="130721" y="76149"/>
                  </a:lnTo>
                  <a:lnTo>
                    <a:pt x="130465" y="77206"/>
                  </a:lnTo>
                  <a:lnTo>
                    <a:pt x="130198" y="78274"/>
                  </a:lnTo>
                  <a:lnTo>
                    <a:pt x="129919" y="79342"/>
                  </a:lnTo>
                  <a:lnTo>
                    <a:pt x="129630" y="80411"/>
                  </a:lnTo>
                  <a:lnTo>
                    <a:pt x="129330" y="81490"/>
                  </a:lnTo>
                  <a:lnTo>
                    <a:pt x="129018" y="82569"/>
                  </a:lnTo>
                  <a:lnTo>
                    <a:pt x="128684" y="83638"/>
                  </a:lnTo>
                  <a:lnTo>
                    <a:pt x="128350" y="84717"/>
                  </a:lnTo>
                  <a:lnTo>
                    <a:pt x="127994" y="85796"/>
                  </a:lnTo>
                  <a:lnTo>
                    <a:pt x="127627" y="86876"/>
                  </a:lnTo>
                  <a:lnTo>
                    <a:pt x="127249" y="87955"/>
                  </a:lnTo>
                  <a:lnTo>
                    <a:pt x="126859" y="89035"/>
                  </a:lnTo>
                  <a:lnTo>
                    <a:pt x="126447" y="90114"/>
                  </a:lnTo>
                  <a:lnTo>
                    <a:pt x="126025" y="91182"/>
                  </a:lnTo>
                  <a:lnTo>
                    <a:pt x="125591" y="92262"/>
                  </a:lnTo>
                  <a:lnTo>
                    <a:pt x="125146" y="93319"/>
                  </a:lnTo>
                  <a:lnTo>
                    <a:pt x="124678" y="94387"/>
                  </a:lnTo>
                  <a:lnTo>
                    <a:pt x="124189" y="95444"/>
                  </a:lnTo>
                  <a:lnTo>
                    <a:pt x="123699" y="96502"/>
                  </a:lnTo>
                  <a:lnTo>
                    <a:pt x="123187" y="97559"/>
                  </a:lnTo>
                  <a:lnTo>
                    <a:pt x="122653" y="98594"/>
                  </a:lnTo>
                  <a:lnTo>
                    <a:pt x="122108" y="99640"/>
                  </a:lnTo>
                  <a:lnTo>
                    <a:pt x="121551" y="100663"/>
                  </a:lnTo>
                  <a:lnTo>
                    <a:pt x="120973" y="101687"/>
                  </a:lnTo>
                  <a:lnTo>
                    <a:pt x="120383" y="102711"/>
                  </a:lnTo>
                  <a:lnTo>
                    <a:pt x="119771" y="103712"/>
                  </a:lnTo>
                  <a:lnTo>
                    <a:pt x="119136" y="104714"/>
                  </a:lnTo>
                  <a:lnTo>
                    <a:pt x="118491" y="105704"/>
                  </a:lnTo>
                  <a:lnTo>
                    <a:pt x="117823" y="106684"/>
                  </a:lnTo>
                  <a:lnTo>
                    <a:pt x="117145" y="107652"/>
                  </a:lnTo>
                  <a:lnTo>
                    <a:pt x="116443" y="108609"/>
                  </a:lnTo>
                  <a:lnTo>
                    <a:pt x="115720" y="109555"/>
                  </a:lnTo>
                  <a:lnTo>
                    <a:pt x="114975" y="110489"/>
                  </a:lnTo>
                  <a:lnTo>
                    <a:pt x="114218" y="111413"/>
                  </a:lnTo>
                  <a:lnTo>
                    <a:pt x="113439" y="112314"/>
                  </a:lnTo>
                  <a:lnTo>
                    <a:pt x="112649" y="113216"/>
                  </a:lnTo>
                  <a:lnTo>
                    <a:pt x="111825" y="114095"/>
                  </a:lnTo>
                  <a:lnTo>
                    <a:pt x="110991" y="114952"/>
                  </a:lnTo>
                  <a:lnTo>
                    <a:pt x="110134" y="115808"/>
                  </a:lnTo>
                  <a:lnTo>
                    <a:pt x="109255" y="116643"/>
                  </a:lnTo>
                  <a:lnTo>
                    <a:pt x="108353" y="117455"/>
                  </a:lnTo>
                  <a:lnTo>
                    <a:pt x="107897" y="117856"/>
                  </a:lnTo>
                  <a:lnTo>
                    <a:pt x="107441" y="118257"/>
                  </a:lnTo>
                  <a:lnTo>
                    <a:pt x="106974" y="118657"/>
                  </a:lnTo>
                  <a:lnTo>
                    <a:pt x="106495" y="119047"/>
                  </a:lnTo>
                  <a:lnTo>
                    <a:pt x="106017" y="119425"/>
                  </a:lnTo>
                  <a:lnTo>
                    <a:pt x="105538" y="119803"/>
                  </a:lnTo>
                  <a:lnTo>
                    <a:pt x="105048" y="120182"/>
                  </a:lnTo>
                  <a:lnTo>
                    <a:pt x="104548" y="120549"/>
                  </a:lnTo>
                  <a:lnTo>
                    <a:pt x="104047" y="120916"/>
                  </a:lnTo>
                  <a:lnTo>
                    <a:pt x="103546" y="121283"/>
                  </a:lnTo>
                  <a:lnTo>
                    <a:pt x="103034" y="121640"/>
                  </a:lnTo>
                  <a:lnTo>
                    <a:pt x="102511" y="121996"/>
                  </a:lnTo>
                  <a:lnTo>
                    <a:pt x="101988" y="122341"/>
                  </a:lnTo>
                  <a:lnTo>
                    <a:pt x="101465" y="122674"/>
                  </a:lnTo>
                  <a:lnTo>
                    <a:pt x="100931" y="123019"/>
                  </a:lnTo>
                  <a:lnTo>
                    <a:pt x="100386" y="123353"/>
                  </a:lnTo>
                  <a:lnTo>
                    <a:pt x="99841" y="123676"/>
                  </a:lnTo>
                  <a:lnTo>
                    <a:pt x="99295" y="123999"/>
                  </a:lnTo>
                  <a:lnTo>
                    <a:pt x="98728" y="124310"/>
                  </a:lnTo>
                  <a:lnTo>
                    <a:pt x="98171" y="124622"/>
                  </a:lnTo>
                  <a:lnTo>
                    <a:pt x="97604" y="124922"/>
                  </a:lnTo>
                  <a:lnTo>
                    <a:pt x="97025" y="125223"/>
                  </a:lnTo>
                  <a:lnTo>
                    <a:pt x="96447" y="125512"/>
                  </a:lnTo>
                  <a:lnTo>
                    <a:pt x="95857" y="125801"/>
                  </a:lnTo>
                  <a:lnTo>
                    <a:pt x="95267" y="126091"/>
                  </a:lnTo>
                  <a:lnTo>
                    <a:pt x="94666" y="126358"/>
                  </a:lnTo>
                  <a:lnTo>
                    <a:pt x="94065" y="126636"/>
                  </a:lnTo>
                  <a:lnTo>
                    <a:pt x="93453" y="126892"/>
                  </a:lnTo>
                  <a:lnTo>
                    <a:pt x="92830" y="127148"/>
                  </a:lnTo>
                  <a:lnTo>
                    <a:pt x="92207" y="127404"/>
                  </a:lnTo>
                  <a:lnTo>
                    <a:pt x="91584" y="127649"/>
                  </a:lnTo>
                  <a:lnTo>
                    <a:pt x="90949" y="127893"/>
                  </a:lnTo>
                  <a:lnTo>
                    <a:pt x="90304" y="128127"/>
                  </a:lnTo>
                  <a:lnTo>
                    <a:pt x="89659" y="128350"/>
                  </a:lnTo>
                  <a:lnTo>
                    <a:pt x="89002" y="128572"/>
                  </a:lnTo>
                  <a:lnTo>
                    <a:pt x="88345" y="128784"/>
                  </a:lnTo>
                  <a:lnTo>
                    <a:pt x="87678" y="128995"/>
                  </a:lnTo>
                  <a:lnTo>
                    <a:pt x="86999" y="129195"/>
                  </a:lnTo>
                  <a:lnTo>
                    <a:pt x="86320" y="129385"/>
                  </a:lnTo>
                  <a:lnTo>
                    <a:pt x="85641" y="129574"/>
                  </a:lnTo>
                  <a:lnTo>
                    <a:pt x="84940" y="129752"/>
                  </a:lnTo>
                  <a:lnTo>
                    <a:pt x="84250" y="129919"/>
                  </a:lnTo>
                  <a:lnTo>
                    <a:pt x="83538" y="130086"/>
                  </a:lnTo>
                  <a:lnTo>
                    <a:pt x="82826" y="130253"/>
                  </a:lnTo>
                  <a:lnTo>
                    <a:pt x="82114" y="130397"/>
                  </a:lnTo>
                  <a:lnTo>
                    <a:pt x="81379" y="130542"/>
                  </a:lnTo>
                  <a:lnTo>
                    <a:pt x="80656" y="130687"/>
                  </a:lnTo>
                  <a:lnTo>
                    <a:pt x="79910" y="130809"/>
                  </a:lnTo>
                  <a:lnTo>
                    <a:pt x="79165" y="130931"/>
                  </a:lnTo>
                  <a:lnTo>
                    <a:pt x="78419" y="131054"/>
                  </a:lnTo>
                  <a:lnTo>
                    <a:pt x="77652" y="131154"/>
                  </a:lnTo>
                  <a:lnTo>
                    <a:pt x="76895" y="131254"/>
                  </a:lnTo>
                  <a:lnTo>
                    <a:pt x="76116" y="131354"/>
                  </a:lnTo>
                  <a:lnTo>
                    <a:pt x="75337" y="131432"/>
                  </a:lnTo>
                  <a:lnTo>
                    <a:pt x="74547" y="131510"/>
                  </a:lnTo>
                  <a:lnTo>
                    <a:pt x="73757" y="131588"/>
                  </a:lnTo>
                  <a:lnTo>
                    <a:pt x="72956" y="131644"/>
                  </a:lnTo>
                  <a:lnTo>
                    <a:pt x="72154" y="131699"/>
                  </a:lnTo>
                  <a:lnTo>
                    <a:pt x="71331" y="131744"/>
                  </a:lnTo>
                  <a:lnTo>
                    <a:pt x="70519" y="131777"/>
                  </a:lnTo>
                  <a:lnTo>
                    <a:pt x="69684" y="131810"/>
                  </a:lnTo>
                  <a:lnTo>
                    <a:pt x="68849" y="131833"/>
                  </a:lnTo>
                  <a:lnTo>
                    <a:pt x="68004" y="131844"/>
                  </a:lnTo>
                  <a:lnTo>
                    <a:pt x="67158" y="131844"/>
                  </a:lnTo>
                  <a:lnTo>
                    <a:pt x="67158" y="1318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7070;p67">
              <a:extLst>
                <a:ext uri="{FF2B5EF4-FFF2-40B4-BE49-F238E27FC236}">
                  <a16:creationId xmlns:a16="http://schemas.microsoft.com/office/drawing/2014/main" id="{EFC6581E-0FD7-D527-F208-89DF4EEE6B13}"/>
                </a:ext>
              </a:extLst>
            </p:cNvPr>
            <p:cNvSpPr/>
            <p:nvPr/>
          </p:nvSpPr>
          <p:spPr>
            <a:xfrm>
              <a:off x="7764848" y="3581912"/>
              <a:ext cx="1" cy="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7071;p67">
              <a:extLst>
                <a:ext uri="{FF2B5EF4-FFF2-40B4-BE49-F238E27FC236}">
                  <a16:creationId xmlns:a16="http://schemas.microsoft.com/office/drawing/2014/main" id="{1FF463C1-CA04-EB7C-610E-BB927E1DAF6D}"/>
                </a:ext>
              </a:extLst>
            </p:cNvPr>
            <p:cNvSpPr/>
            <p:nvPr/>
          </p:nvSpPr>
          <p:spPr>
            <a:xfrm>
              <a:off x="7753271" y="3486798"/>
              <a:ext cx="72031" cy="95115"/>
            </a:xfrm>
            <a:custGeom>
              <a:avLst/>
              <a:gdLst/>
              <a:ahLst/>
              <a:cxnLst/>
              <a:rect l="l" t="t" r="r" b="b"/>
              <a:pathLst>
                <a:path w="80034" h="105683" fill="none" extrusionOk="0">
                  <a:moveTo>
                    <a:pt x="12865" y="105683"/>
                  </a:moveTo>
                  <a:lnTo>
                    <a:pt x="12865" y="105683"/>
                  </a:lnTo>
                  <a:lnTo>
                    <a:pt x="12008" y="105683"/>
                  </a:lnTo>
                  <a:lnTo>
                    <a:pt x="11162" y="105672"/>
                  </a:lnTo>
                  <a:lnTo>
                    <a:pt x="10317" y="105649"/>
                  </a:lnTo>
                  <a:lnTo>
                    <a:pt x="9482" y="105616"/>
                  </a:lnTo>
                  <a:lnTo>
                    <a:pt x="8647" y="105583"/>
                  </a:lnTo>
                  <a:lnTo>
                    <a:pt x="7824" y="105538"/>
                  </a:lnTo>
                  <a:lnTo>
                    <a:pt x="7012" y="105483"/>
                  </a:lnTo>
                  <a:lnTo>
                    <a:pt x="6199" y="105416"/>
                  </a:lnTo>
                  <a:lnTo>
                    <a:pt x="5398" y="105349"/>
                  </a:lnTo>
                  <a:lnTo>
                    <a:pt x="4608" y="105271"/>
                  </a:lnTo>
                  <a:lnTo>
                    <a:pt x="3818" y="105193"/>
                  </a:lnTo>
                  <a:lnTo>
                    <a:pt x="3039" y="105093"/>
                  </a:lnTo>
                  <a:lnTo>
                    <a:pt x="2271" y="104993"/>
                  </a:lnTo>
                  <a:lnTo>
                    <a:pt x="1503" y="104893"/>
                  </a:lnTo>
                  <a:lnTo>
                    <a:pt x="747" y="104770"/>
                  </a:lnTo>
                  <a:lnTo>
                    <a:pt x="1" y="104648"/>
                  </a:lnTo>
                  <a:lnTo>
                    <a:pt x="1" y="104648"/>
                  </a:lnTo>
                  <a:lnTo>
                    <a:pt x="1158" y="104414"/>
                  </a:lnTo>
                  <a:lnTo>
                    <a:pt x="2304" y="104147"/>
                  </a:lnTo>
                  <a:lnTo>
                    <a:pt x="3428" y="103869"/>
                  </a:lnTo>
                  <a:lnTo>
                    <a:pt x="4541" y="103557"/>
                  </a:lnTo>
                  <a:lnTo>
                    <a:pt x="5632" y="103235"/>
                  </a:lnTo>
                  <a:lnTo>
                    <a:pt x="6722" y="102890"/>
                  </a:lnTo>
                  <a:lnTo>
                    <a:pt x="7779" y="102522"/>
                  </a:lnTo>
                  <a:lnTo>
                    <a:pt x="8837" y="102133"/>
                  </a:lnTo>
                  <a:lnTo>
                    <a:pt x="9871" y="101732"/>
                  </a:lnTo>
                  <a:lnTo>
                    <a:pt x="10884" y="101310"/>
                  </a:lnTo>
                  <a:lnTo>
                    <a:pt x="11897" y="100864"/>
                  </a:lnTo>
                  <a:lnTo>
                    <a:pt x="12887" y="100397"/>
                  </a:lnTo>
                  <a:lnTo>
                    <a:pt x="13855" y="99919"/>
                  </a:lnTo>
                  <a:lnTo>
                    <a:pt x="14823" y="99418"/>
                  </a:lnTo>
                  <a:lnTo>
                    <a:pt x="15769" y="98895"/>
                  </a:lnTo>
                  <a:lnTo>
                    <a:pt x="16693" y="98361"/>
                  </a:lnTo>
                  <a:lnTo>
                    <a:pt x="17617" y="97804"/>
                  </a:lnTo>
                  <a:lnTo>
                    <a:pt x="18518" y="97237"/>
                  </a:lnTo>
                  <a:lnTo>
                    <a:pt x="19408" y="96647"/>
                  </a:lnTo>
                  <a:lnTo>
                    <a:pt x="20287" y="96046"/>
                  </a:lnTo>
                  <a:lnTo>
                    <a:pt x="21144" y="95423"/>
                  </a:lnTo>
                  <a:lnTo>
                    <a:pt x="21990" y="94789"/>
                  </a:lnTo>
                  <a:lnTo>
                    <a:pt x="22824" y="94132"/>
                  </a:lnTo>
                  <a:lnTo>
                    <a:pt x="23648" y="93464"/>
                  </a:lnTo>
                  <a:lnTo>
                    <a:pt x="24460" y="92786"/>
                  </a:lnTo>
                  <a:lnTo>
                    <a:pt x="25250" y="92084"/>
                  </a:lnTo>
                  <a:lnTo>
                    <a:pt x="26029" y="91383"/>
                  </a:lnTo>
                  <a:lnTo>
                    <a:pt x="26797" y="90649"/>
                  </a:lnTo>
                  <a:lnTo>
                    <a:pt x="27554" y="89915"/>
                  </a:lnTo>
                  <a:lnTo>
                    <a:pt x="28299" y="89169"/>
                  </a:lnTo>
                  <a:lnTo>
                    <a:pt x="29023" y="88401"/>
                  </a:lnTo>
                  <a:lnTo>
                    <a:pt x="29746" y="87622"/>
                  </a:lnTo>
                  <a:lnTo>
                    <a:pt x="30447" y="86832"/>
                  </a:lnTo>
                  <a:lnTo>
                    <a:pt x="31137" y="86031"/>
                  </a:lnTo>
                  <a:lnTo>
                    <a:pt x="31816" y="85219"/>
                  </a:lnTo>
                  <a:lnTo>
                    <a:pt x="32483" y="84395"/>
                  </a:lnTo>
                  <a:lnTo>
                    <a:pt x="33140" y="83549"/>
                  </a:lnTo>
                  <a:lnTo>
                    <a:pt x="33785" y="82704"/>
                  </a:lnTo>
                  <a:lnTo>
                    <a:pt x="34420" y="81847"/>
                  </a:lnTo>
                  <a:lnTo>
                    <a:pt x="35032" y="80979"/>
                  </a:lnTo>
                  <a:lnTo>
                    <a:pt x="35644" y="80100"/>
                  </a:lnTo>
                  <a:lnTo>
                    <a:pt x="36245" y="79209"/>
                  </a:lnTo>
                  <a:lnTo>
                    <a:pt x="36823" y="78319"/>
                  </a:lnTo>
                  <a:lnTo>
                    <a:pt x="37402" y="77407"/>
                  </a:lnTo>
                  <a:lnTo>
                    <a:pt x="37958" y="76494"/>
                  </a:lnTo>
                  <a:lnTo>
                    <a:pt x="38515" y="75571"/>
                  </a:lnTo>
                  <a:lnTo>
                    <a:pt x="39049" y="74636"/>
                  </a:lnTo>
                  <a:lnTo>
                    <a:pt x="39583" y="73690"/>
                  </a:lnTo>
                  <a:lnTo>
                    <a:pt x="40106" y="72744"/>
                  </a:lnTo>
                  <a:lnTo>
                    <a:pt x="40607" y="71787"/>
                  </a:lnTo>
                  <a:lnTo>
                    <a:pt x="41108" y="70830"/>
                  </a:lnTo>
                  <a:lnTo>
                    <a:pt x="41597" y="69862"/>
                  </a:lnTo>
                  <a:lnTo>
                    <a:pt x="42076" y="68883"/>
                  </a:lnTo>
                  <a:lnTo>
                    <a:pt x="42532" y="67904"/>
                  </a:lnTo>
                  <a:lnTo>
                    <a:pt x="42988" y="66913"/>
                  </a:lnTo>
                  <a:lnTo>
                    <a:pt x="43444" y="65923"/>
                  </a:lnTo>
                  <a:lnTo>
                    <a:pt x="43878" y="64932"/>
                  </a:lnTo>
                  <a:lnTo>
                    <a:pt x="44301" y="63931"/>
                  </a:lnTo>
                  <a:lnTo>
                    <a:pt x="44724" y="62918"/>
                  </a:lnTo>
                  <a:lnTo>
                    <a:pt x="45125" y="61906"/>
                  </a:lnTo>
                  <a:lnTo>
                    <a:pt x="45525" y="60893"/>
                  </a:lnTo>
                  <a:lnTo>
                    <a:pt x="45915" y="59869"/>
                  </a:lnTo>
                  <a:lnTo>
                    <a:pt x="46293" y="58857"/>
                  </a:lnTo>
                  <a:lnTo>
                    <a:pt x="46660" y="57833"/>
                  </a:lnTo>
                  <a:lnTo>
                    <a:pt x="47028" y="56798"/>
                  </a:lnTo>
                  <a:lnTo>
                    <a:pt x="47373" y="55774"/>
                  </a:lnTo>
                  <a:lnTo>
                    <a:pt x="47718" y="54739"/>
                  </a:lnTo>
                  <a:lnTo>
                    <a:pt x="48051" y="53704"/>
                  </a:lnTo>
                  <a:lnTo>
                    <a:pt x="48385" y="52669"/>
                  </a:lnTo>
                  <a:lnTo>
                    <a:pt x="48697" y="51634"/>
                  </a:lnTo>
                  <a:lnTo>
                    <a:pt x="49008" y="50600"/>
                  </a:lnTo>
                  <a:lnTo>
                    <a:pt x="49309" y="49554"/>
                  </a:lnTo>
                  <a:lnTo>
                    <a:pt x="49609" y="48519"/>
                  </a:lnTo>
                  <a:lnTo>
                    <a:pt x="49887" y="47484"/>
                  </a:lnTo>
                  <a:lnTo>
                    <a:pt x="50166" y="46449"/>
                  </a:lnTo>
                  <a:lnTo>
                    <a:pt x="50433" y="45403"/>
                  </a:lnTo>
                  <a:lnTo>
                    <a:pt x="50700" y="44368"/>
                  </a:lnTo>
                  <a:lnTo>
                    <a:pt x="50956" y="43333"/>
                  </a:lnTo>
                  <a:lnTo>
                    <a:pt x="51201" y="42309"/>
                  </a:lnTo>
                  <a:lnTo>
                    <a:pt x="51434" y="41274"/>
                  </a:lnTo>
                  <a:lnTo>
                    <a:pt x="51902" y="39216"/>
                  </a:lnTo>
                  <a:lnTo>
                    <a:pt x="52325" y="37179"/>
                  </a:lnTo>
                  <a:lnTo>
                    <a:pt x="52725" y="35143"/>
                  </a:lnTo>
                  <a:lnTo>
                    <a:pt x="53103" y="33129"/>
                  </a:lnTo>
                  <a:lnTo>
                    <a:pt x="53448" y="31137"/>
                  </a:lnTo>
                  <a:lnTo>
                    <a:pt x="53782" y="29156"/>
                  </a:lnTo>
                  <a:lnTo>
                    <a:pt x="54083" y="27209"/>
                  </a:lnTo>
                  <a:lnTo>
                    <a:pt x="54361" y="25284"/>
                  </a:lnTo>
                  <a:lnTo>
                    <a:pt x="54617" y="23392"/>
                  </a:lnTo>
                  <a:lnTo>
                    <a:pt x="54851" y="21522"/>
                  </a:lnTo>
                  <a:lnTo>
                    <a:pt x="55062" y="19686"/>
                  </a:lnTo>
                  <a:lnTo>
                    <a:pt x="55262" y="17895"/>
                  </a:lnTo>
                  <a:lnTo>
                    <a:pt x="55440" y="16136"/>
                  </a:lnTo>
                  <a:lnTo>
                    <a:pt x="55596" y="14412"/>
                  </a:lnTo>
                  <a:lnTo>
                    <a:pt x="55741" y="12742"/>
                  </a:lnTo>
                  <a:lnTo>
                    <a:pt x="55863" y="11107"/>
                  </a:lnTo>
                  <a:lnTo>
                    <a:pt x="55974" y="9526"/>
                  </a:lnTo>
                  <a:lnTo>
                    <a:pt x="56075" y="8002"/>
                  </a:lnTo>
                  <a:lnTo>
                    <a:pt x="56164" y="6522"/>
                  </a:lnTo>
                  <a:lnTo>
                    <a:pt x="56230" y="5097"/>
                  </a:lnTo>
                  <a:lnTo>
                    <a:pt x="56297" y="3729"/>
                  </a:lnTo>
                  <a:lnTo>
                    <a:pt x="56342" y="2427"/>
                  </a:lnTo>
                  <a:lnTo>
                    <a:pt x="56386" y="1180"/>
                  </a:lnTo>
                  <a:lnTo>
                    <a:pt x="56420" y="1"/>
                  </a:lnTo>
                  <a:lnTo>
                    <a:pt x="79922" y="13588"/>
                  </a:lnTo>
                  <a:lnTo>
                    <a:pt x="79922" y="13588"/>
                  </a:lnTo>
                  <a:lnTo>
                    <a:pt x="79944" y="13855"/>
                  </a:lnTo>
                  <a:lnTo>
                    <a:pt x="79977" y="14623"/>
                  </a:lnTo>
                  <a:lnTo>
                    <a:pt x="80011" y="15869"/>
                  </a:lnTo>
                  <a:lnTo>
                    <a:pt x="80022" y="16659"/>
                  </a:lnTo>
                  <a:lnTo>
                    <a:pt x="80033" y="17550"/>
                  </a:lnTo>
                  <a:lnTo>
                    <a:pt x="80033" y="18540"/>
                  </a:lnTo>
                  <a:lnTo>
                    <a:pt x="80022" y="19631"/>
                  </a:lnTo>
                  <a:lnTo>
                    <a:pt x="80011" y="20821"/>
                  </a:lnTo>
                  <a:lnTo>
                    <a:pt x="79977" y="22090"/>
                  </a:lnTo>
                  <a:lnTo>
                    <a:pt x="79933" y="23447"/>
                  </a:lnTo>
                  <a:lnTo>
                    <a:pt x="79866" y="24883"/>
                  </a:lnTo>
                  <a:lnTo>
                    <a:pt x="79788" y="26396"/>
                  </a:lnTo>
                  <a:lnTo>
                    <a:pt x="79688" y="27977"/>
                  </a:lnTo>
                  <a:lnTo>
                    <a:pt x="79566" y="29635"/>
                  </a:lnTo>
                  <a:lnTo>
                    <a:pt x="79421" y="31348"/>
                  </a:lnTo>
                  <a:lnTo>
                    <a:pt x="79243" y="33118"/>
                  </a:lnTo>
                  <a:lnTo>
                    <a:pt x="79043" y="34954"/>
                  </a:lnTo>
                  <a:lnTo>
                    <a:pt x="78809" y="36834"/>
                  </a:lnTo>
                  <a:lnTo>
                    <a:pt x="78675" y="37791"/>
                  </a:lnTo>
                  <a:lnTo>
                    <a:pt x="78542" y="38759"/>
                  </a:lnTo>
                  <a:lnTo>
                    <a:pt x="78397" y="39739"/>
                  </a:lnTo>
                  <a:lnTo>
                    <a:pt x="78241" y="40729"/>
                  </a:lnTo>
                  <a:lnTo>
                    <a:pt x="78075" y="41720"/>
                  </a:lnTo>
                  <a:lnTo>
                    <a:pt x="77908" y="42732"/>
                  </a:lnTo>
                  <a:lnTo>
                    <a:pt x="77730" y="43745"/>
                  </a:lnTo>
                  <a:lnTo>
                    <a:pt x="77540" y="44769"/>
                  </a:lnTo>
                  <a:lnTo>
                    <a:pt x="77329" y="45803"/>
                  </a:lnTo>
                  <a:lnTo>
                    <a:pt x="77118" y="46838"/>
                  </a:lnTo>
                  <a:lnTo>
                    <a:pt x="76906" y="47884"/>
                  </a:lnTo>
                  <a:lnTo>
                    <a:pt x="76672" y="48930"/>
                  </a:lnTo>
                  <a:lnTo>
                    <a:pt x="76428" y="49988"/>
                  </a:lnTo>
                  <a:lnTo>
                    <a:pt x="76172" y="51045"/>
                  </a:lnTo>
                  <a:lnTo>
                    <a:pt x="75905" y="52113"/>
                  </a:lnTo>
                  <a:lnTo>
                    <a:pt x="75626" y="53181"/>
                  </a:lnTo>
                  <a:lnTo>
                    <a:pt x="75337" y="54250"/>
                  </a:lnTo>
                  <a:lnTo>
                    <a:pt x="75037" y="55329"/>
                  </a:lnTo>
                  <a:lnTo>
                    <a:pt x="74725" y="56408"/>
                  </a:lnTo>
                  <a:lnTo>
                    <a:pt x="74391" y="57477"/>
                  </a:lnTo>
                  <a:lnTo>
                    <a:pt x="74057" y="58556"/>
                  </a:lnTo>
                  <a:lnTo>
                    <a:pt x="73701" y="59635"/>
                  </a:lnTo>
                  <a:lnTo>
                    <a:pt x="73334" y="60715"/>
                  </a:lnTo>
                  <a:lnTo>
                    <a:pt x="72956" y="61794"/>
                  </a:lnTo>
                  <a:lnTo>
                    <a:pt x="72566" y="62874"/>
                  </a:lnTo>
                  <a:lnTo>
                    <a:pt x="72154" y="63953"/>
                  </a:lnTo>
                  <a:lnTo>
                    <a:pt x="71732" y="65021"/>
                  </a:lnTo>
                  <a:lnTo>
                    <a:pt x="71298" y="66101"/>
                  </a:lnTo>
                  <a:lnTo>
                    <a:pt x="70853" y="67158"/>
                  </a:lnTo>
                  <a:lnTo>
                    <a:pt x="70385" y="68226"/>
                  </a:lnTo>
                  <a:lnTo>
                    <a:pt x="69896" y="69283"/>
                  </a:lnTo>
                  <a:lnTo>
                    <a:pt x="69406" y="70341"/>
                  </a:lnTo>
                  <a:lnTo>
                    <a:pt x="68894" y="71398"/>
                  </a:lnTo>
                  <a:lnTo>
                    <a:pt x="68360" y="72433"/>
                  </a:lnTo>
                  <a:lnTo>
                    <a:pt x="67815" y="73479"/>
                  </a:lnTo>
                  <a:lnTo>
                    <a:pt x="67258" y="74502"/>
                  </a:lnTo>
                  <a:lnTo>
                    <a:pt x="66680" y="75526"/>
                  </a:lnTo>
                  <a:lnTo>
                    <a:pt x="66090" y="76550"/>
                  </a:lnTo>
                  <a:lnTo>
                    <a:pt x="65478" y="77551"/>
                  </a:lnTo>
                  <a:lnTo>
                    <a:pt x="64843" y="78553"/>
                  </a:lnTo>
                  <a:lnTo>
                    <a:pt x="64198" y="79543"/>
                  </a:lnTo>
                  <a:lnTo>
                    <a:pt x="63530" y="80523"/>
                  </a:lnTo>
                  <a:lnTo>
                    <a:pt x="62852" y="81491"/>
                  </a:lnTo>
                  <a:lnTo>
                    <a:pt x="62150" y="82448"/>
                  </a:lnTo>
                  <a:lnTo>
                    <a:pt x="61427" y="83394"/>
                  </a:lnTo>
                  <a:lnTo>
                    <a:pt x="60682" y="84328"/>
                  </a:lnTo>
                  <a:lnTo>
                    <a:pt x="59925" y="85252"/>
                  </a:lnTo>
                  <a:lnTo>
                    <a:pt x="59146" y="86153"/>
                  </a:lnTo>
                  <a:lnTo>
                    <a:pt x="58356" y="87055"/>
                  </a:lnTo>
                  <a:lnTo>
                    <a:pt x="57532" y="87934"/>
                  </a:lnTo>
                  <a:lnTo>
                    <a:pt x="56698" y="88791"/>
                  </a:lnTo>
                  <a:lnTo>
                    <a:pt x="55841" y="89647"/>
                  </a:lnTo>
                  <a:lnTo>
                    <a:pt x="54962" y="90482"/>
                  </a:lnTo>
                  <a:lnTo>
                    <a:pt x="54060" y="91294"/>
                  </a:lnTo>
                  <a:lnTo>
                    <a:pt x="53604" y="91695"/>
                  </a:lnTo>
                  <a:lnTo>
                    <a:pt x="53148" y="92096"/>
                  </a:lnTo>
                  <a:lnTo>
                    <a:pt x="52681" y="92496"/>
                  </a:lnTo>
                  <a:lnTo>
                    <a:pt x="52202" y="92886"/>
                  </a:lnTo>
                  <a:lnTo>
                    <a:pt x="51724" y="93264"/>
                  </a:lnTo>
                  <a:lnTo>
                    <a:pt x="51245" y="93642"/>
                  </a:lnTo>
                  <a:lnTo>
                    <a:pt x="50755" y="94021"/>
                  </a:lnTo>
                  <a:lnTo>
                    <a:pt x="50255" y="94388"/>
                  </a:lnTo>
                  <a:lnTo>
                    <a:pt x="49754" y="94755"/>
                  </a:lnTo>
                  <a:lnTo>
                    <a:pt x="49253" y="95122"/>
                  </a:lnTo>
                  <a:lnTo>
                    <a:pt x="48741" y="95479"/>
                  </a:lnTo>
                  <a:lnTo>
                    <a:pt x="48218" y="95835"/>
                  </a:lnTo>
                  <a:lnTo>
                    <a:pt x="47695" y="96180"/>
                  </a:lnTo>
                  <a:lnTo>
                    <a:pt x="47172" y="96513"/>
                  </a:lnTo>
                  <a:lnTo>
                    <a:pt x="46638" y="96858"/>
                  </a:lnTo>
                  <a:lnTo>
                    <a:pt x="46093" y="97192"/>
                  </a:lnTo>
                  <a:lnTo>
                    <a:pt x="45548" y="97515"/>
                  </a:lnTo>
                  <a:lnTo>
                    <a:pt x="45002" y="97838"/>
                  </a:lnTo>
                  <a:lnTo>
                    <a:pt x="44435" y="98149"/>
                  </a:lnTo>
                  <a:lnTo>
                    <a:pt x="43878" y="98461"/>
                  </a:lnTo>
                  <a:lnTo>
                    <a:pt x="43311" y="98761"/>
                  </a:lnTo>
                  <a:lnTo>
                    <a:pt x="42732" y="99062"/>
                  </a:lnTo>
                  <a:lnTo>
                    <a:pt x="42154" y="99351"/>
                  </a:lnTo>
                  <a:lnTo>
                    <a:pt x="41564" y="99640"/>
                  </a:lnTo>
                  <a:lnTo>
                    <a:pt x="40974" y="99930"/>
                  </a:lnTo>
                  <a:lnTo>
                    <a:pt x="40373" y="100197"/>
                  </a:lnTo>
                  <a:lnTo>
                    <a:pt x="39772" y="100475"/>
                  </a:lnTo>
                  <a:lnTo>
                    <a:pt x="39160" y="100731"/>
                  </a:lnTo>
                  <a:lnTo>
                    <a:pt x="38537" y="100987"/>
                  </a:lnTo>
                  <a:lnTo>
                    <a:pt x="37914" y="101243"/>
                  </a:lnTo>
                  <a:lnTo>
                    <a:pt x="37291" y="101488"/>
                  </a:lnTo>
                  <a:lnTo>
                    <a:pt x="36656" y="101732"/>
                  </a:lnTo>
                  <a:lnTo>
                    <a:pt x="36011" y="101966"/>
                  </a:lnTo>
                  <a:lnTo>
                    <a:pt x="35366" y="102189"/>
                  </a:lnTo>
                  <a:lnTo>
                    <a:pt x="34709" y="102411"/>
                  </a:lnTo>
                  <a:lnTo>
                    <a:pt x="34052" y="102623"/>
                  </a:lnTo>
                  <a:lnTo>
                    <a:pt x="33385" y="102834"/>
                  </a:lnTo>
                  <a:lnTo>
                    <a:pt x="32706" y="103034"/>
                  </a:lnTo>
                  <a:lnTo>
                    <a:pt x="32027" y="103224"/>
                  </a:lnTo>
                  <a:lnTo>
                    <a:pt x="31348" y="103413"/>
                  </a:lnTo>
                  <a:lnTo>
                    <a:pt x="30647" y="103591"/>
                  </a:lnTo>
                  <a:lnTo>
                    <a:pt x="29957" y="103758"/>
                  </a:lnTo>
                  <a:lnTo>
                    <a:pt x="29245" y="103925"/>
                  </a:lnTo>
                  <a:lnTo>
                    <a:pt x="28533" y="104092"/>
                  </a:lnTo>
                  <a:lnTo>
                    <a:pt x="27821" y="104236"/>
                  </a:lnTo>
                  <a:lnTo>
                    <a:pt x="27086" y="104381"/>
                  </a:lnTo>
                  <a:lnTo>
                    <a:pt x="26363" y="104526"/>
                  </a:lnTo>
                  <a:lnTo>
                    <a:pt x="25617" y="104648"/>
                  </a:lnTo>
                  <a:lnTo>
                    <a:pt x="24872" y="104770"/>
                  </a:lnTo>
                  <a:lnTo>
                    <a:pt x="24126" y="104893"/>
                  </a:lnTo>
                  <a:lnTo>
                    <a:pt x="23359" y="104993"/>
                  </a:lnTo>
                  <a:lnTo>
                    <a:pt x="22602" y="105093"/>
                  </a:lnTo>
                  <a:lnTo>
                    <a:pt x="21823" y="105193"/>
                  </a:lnTo>
                  <a:lnTo>
                    <a:pt x="21044" y="105271"/>
                  </a:lnTo>
                  <a:lnTo>
                    <a:pt x="20254" y="105349"/>
                  </a:lnTo>
                  <a:lnTo>
                    <a:pt x="19464" y="105427"/>
                  </a:lnTo>
                  <a:lnTo>
                    <a:pt x="18663" y="105483"/>
                  </a:lnTo>
                  <a:lnTo>
                    <a:pt x="17861" y="105538"/>
                  </a:lnTo>
                  <a:lnTo>
                    <a:pt x="17038" y="105583"/>
                  </a:lnTo>
                  <a:lnTo>
                    <a:pt x="16226" y="105616"/>
                  </a:lnTo>
                  <a:lnTo>
                    <a:pt x="15391" y="105649"/>
                  </a:lnTo>
                  <a:lnTo>
                    <a:pt x="14556" y="105672"/>
                  </a:lnTo>
                  <a:lnTo>
                    <a:pt x="13711" y="105683"/>
                  </a:lnTo>
                  <a:lnTo>
                    <a:pt x="12865" y="105683"/>
                  </a:lnTo>
                  <a:lnTo>
                    <a:pt x="12865" y="10568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7072;p67">
              <a:extLst>
                <a:ext uri="{FF2B5EF4-FFF2-40B4-BE49-F238E27FC236}">
                  <a16:creationId xmlns:a16="http://schemas.microsoft.com/office/drawing/2014/main" id="{4F7B881D-0F40-FC6D-4FA0-7997A8CA9431}"/>
                </a:ext>
              </a:extLst>
            </p:cNvPr>
            <p:cNvSpPr/>
            <p:nvPr/>
          </p:nvSpPr>
          <p:spPr>
            <a:xfrm>
              <a:off x="7764848" y="3581912"/>
              <a:ext cx="1" cy="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7073;p67">
              <a:extLst>
                <a:ext uri="{FF2B5EF4-FFF2-40B4-BE49-F238E27FC236}">
                  <a16:creationId xmlns:a16="http://schemas.microsoft.com/office/drawing/2014/main" id="{35E8BBD8-60D2-DAD9-EFAA-8E8577103781}"/>
                </a:ext>
              </a:extLst>
            </p:cNvPr>
            <p:cNvSpPr/>
            <p:nvPr/>
          </p:nvSpPr>
          <p:spPr>
            <a:xfrm>
              <a:off x="7685419" y="3417123"/>
              <a:ext cx="155786" cy="83838"/>
            </a:xfrm>
            <a:custGeom>
              <a:avLst/>
              <a:gdLst/>
              <a:ahLst/>
              <a:cxnLst/>
              <a:rect l="l" t="t" r="r" b="b"/>
              <a:pathLst>
                <a:path w="173096" h="93153" extrusionOk="0">
                  <a:moveTo>
                    <a:pt x="69027" y="1"/>
                  </a:moveTo>
                  <a:lnTo>
                    <a:pt x="67736" y="23"/>
                  </a:lnTo>
                  <a:lnTo>
                    <a:pt x="66434" y="68"/>
                  </a:lnTo>
                  <a:lnTo>
                    <a:pt x="65143" y="134"/>
                  </a:lnTo>
                  <a:lnTo>
                    <a:pt x="63841" y="212"/>
                  </a:lnTo>
                  <a:lnTo>
                    <a:pt x="62550" y="312"/>
                  </a:lnTo>
                  <a:lnTo>
                    <a:pt x="61248" y="435"/>
                  </a:lnTo>
                  <a:lnTo>
                    <a:pt x="59958" y="580"/>
                  </a:lnTo>
                  <a:lnTo>
                    <a:pt x="58667" y="735"/>
                  </a:lnTo>
                  <a:lnTo>
                    <a:pt x="57376" y="925"/>
                  </a:lnTo>
                  <a:lnTo>
                    <a:pt x="56085" y="1125"/>
                  </a:lnTo>
                  <a:lnTo>
                    <a:pt x="54805" y="1347"/>
                  </a:lnTo>
                  <a:lnTo>
                    <a:pt x="53514" y="1581"/>
                  </a:lnTo>
                  <a:lnTo>
                    <a:pt x="52246" y="1848"/>
                  </a:lnTo>
                  <a:lnTo>
                    <a:pt x="50966" y="2137"/>
                  </a:lnTo>
                  <a:lnTo>
                    <a:pt x="49698" y="2438"/>
                  </a:lnTo>
                  <a:lnTo>
                    <a:pt x="48440" y="2761"/>
                  </a:lnTo>
                  <a:lnTo>
                    <a:pt x="47183" y="3106"/>
                  </a:lnTo>
                  <a:lnTo>
                    <a:pt x="45936" y="3473"/>
                  </a:lnTo>
                  <a:lnTo>
                    <a:pt x="44690" y="3862"/>
                  </a:lnTo>
                  <a:lnTo>
                    <a:pt x="43455" y="4274"/>
                  </a:lnTo>
                  <a:lnTo>
                    <a:pt x="42231" y="4708"/>
                  </a:lnTo>
                  <a:lnTo>
                    <a:pt x="41007" y="5164"/>
                  </a:lnTo>
                  <a:lnTo>
                    <a:pt x="39794" y="5632"/>
                  </a:lnTo>
                  <a:lnTo>
                    <a:pt x="38592" y="6132"/>
                  </a:lnTo>
                  <a:lnTo>
                    <a:pt x="37401" y="6655"/>
                  </a:lnTo>
                  <a:lnTo>
                    <a:pt x="36222" y="7190"/>
                  </a:lnTo>
                  <a:lnTo>
                    <a:pt x="35053" y="7757"/>
                  </a:lnTo>
                  <a:lnTo>
                    <a:pt x="33885" y="8336"/>
                  </a:lnTo>
                  <a:lnTo>
                    <a:pt x="32739" y="8948"/>
                  </a:lnTo>
                  <a:lnTo>
                    <a:pt x="31604" y="9582"/>
                  </a:lnTo>
                  <a:lnTo>
                    <a:pt x="30480" y="10227"/>
                  </a:lnTo>
                  <a:lnTo>
                    <a:pt x="29367" y="10906"/>
                  </a:lnTo>
                  <a:lnTo>
                    <a:pt x="28265" y="11607"/>
                  </a:lnTo>
                  <a:lnTo>
                    <a:pt x="27720" y="11963"/>
                  </a:lnTo>
                  <a:lnTo>
                    <a:pt x="27175" y="12331"/>
                  </a:lnTo>
                  <a:lnTo>
                    <a:pt x="26641" y="12698"/>
                  </a:lnTo>
                  <a:lnTo>
                    <a:pt x="26106" y="13076"/>
                  </a:lnTo>
                  <a:lnTo>
                    <a:pt x="25583" y="13455"/>
                  </a:lnTo>
                  <a:lnTo>
                    <a:pt x="25049" y="13844"/>
                  </a:lnTo>
                  <a:lnTo>
                    <a:pt x="24526" y="14234"/>
                  </a:lnTo>
                  <a:lnTo>
                    <a:pt x="24014" y="14634"/>
                  </a:lnTo>
                  <a:lnTo>
                    <a:pt x="23491" y="15035"/>
                  </a:lnTo>
                  <a:lnTo>
                    <a:pt x="22991" y="15446"/>
                  </a:lnTo>
                  <a:lnTo>
                    <a:pt x="22479" y="15858"/>
                  </a:lnTo>
                  <a:lnTo>
                    <a:pt x="21978" y="16281"/>
                  </a:lnTo>
                  <a:lnTo>
                    <a:pt x="21477" y="16715"/>
                  </a:lnTo>
                  <a:lnTo>
                    <a:pt x="20988" y="17149"/>
                  </a:lnTo>
                  <a:lnTo>
                    <a:pt x="20498" y="17583"/>
                  </a:lnTo>
                  <a:lnTo>
                    <a:pt x="20008" y="18028"/>
                  </a:lnTo>
                  <a:lnTo>
                    <a:pt x="19530" y="18484"/>
                  </a:lnTo>
                  <a:lnTo>
                    <a:pt x="19051" y="18941"/>
                  </a:lnTo>
                  <a:lnTo>
                    <a:pt x="18573" y="19408"/>
                  </a:lnTo>
                  <a:lnTo>
                    <a:pt x="18105" y="19875"/>
                  </a:lnTo>
                  <a:lnTo>
                    <a:pt x="17638" y="20354"/>
                  </a:lnTo>
                  <a:lnTo>
                    <a:pt x="17182" y="20832"/>
                  </a:lnTo>
                  <a:lnTo>
                    <a:pt x="16726" y="21322"/>
                  </a:lnTo>
                  <a:lnTo>
                    <a:pt x="16280" y="21823"/>
                  </a:lnTo>
                  <a:lnTo>
                    <a:pt x="15835" y="22324"/>
                  </a:lnTo>
                  <a:lnTo>
                    <a:pt x="15390" y="22824"/>
                  </a:lnTo>
                  <a:lnTo>
                    <a:pt x="14956" y="23336"/>
                  </a:lnTo>
                  <a:lnTo>
                    <a:pt x="14533" y="23859"/>
                  </a:lnTo>
                  <a:lnTo>
                    <a:pt x="14111" y="24382"/>
                  </a:lnTo>
                  <a:lnTo>
                    <a:pt x="13688" y="24916"/>
                  </a:lnTo>
                  <a:lnTo>
                    <a:pt x="13276" y="25450"/>
                  </a:lnTo>
                  <a:lnTo>
                    <a:pt x="12864" y="25996"/>
                  </a:lnTo>
                  <a:lnTo>
                    <a:pt x="12452" y="26541"/>
                  </a:lnTo>
                  <a:lnTo>
                    <a:pt x="12063" y="27097"/>
                  </a:lnTo>
                  <a:lnTo>
                    <a:pt x="11662" y="27665"/>
                  </a:lnTo>
                  <a:lnTo>
                    <a:pt x="11273" y="28232"/>
                  </a:lnTo>
                  <a:lnTo>
                    <a:pt x="10895" y="28811"/>
                  </a:lnTo>
                  <a:lnTo>
                    <a:pt x="10516" y="29390"/>
                  </a:lnTo>
                  <a:lnTo>
                    <a:pt x="10149" y="29980"/>
                  </a:lnTo>
                  <a:lnTo>
                    <a:pt x="9782" y="30569"/>
                  </a:lnTo>
                  <a:lnTo>
                    <a:pt x="9426" y="31170"/>
                  </a:lnTo>
                  <a:lnTo>
                    <a:pt x="9070" y="31782"/>
                  </a:lnTo>
                  <a:lnTo>
                    <a:pt x="8713" y="32394"/>
                  </a:lnTo>
                  <a:lnTo>
                    <a:pt x="8380" y="33006"/>
                  </a:lnTo>
                  <a:lnTo>
                    <a:pt x="8035" y="33641"/>
                  </a:lnTo>
                  <a:lnTo>
                    <a:pt x="7712" y="34264"/>
                  </a:lnTo>
                  <a:lnTo>
                    <a:pt x="7389" y="34909"/>
                  </a:lnTo>
                  <a:lnTo>
                    <a:pt x="7067" y="35555"/>
                  </a:lnTo>
                  <a:lnTo>
                    <a:pt x="6755" y="36200"/>
                  </a:lnTo>
                  <a:lnTo>
                    <a:pt x="6443" y="36857"/>
                  </a:lnTo>
                  <a:lnTo>
                    <a:pt x="6154" y="37524"/>
                  </a:lnTo>
                  <a:lnTo>
                    <a:pt x="5854" y="38192"/>
                  </a:lnTo>
                  <a:lnTo>
                    <a:pt x="5564" y="38871"/>
                  </a:lnTo>
                  <a:lnTo>
                    <a:pt x="5286" y="39561"/>
                  </a:lnTo>
                  <a:lnTo>
                    <a:pt x="5019" y="40251"/>
                  </a:lnTo>
                  <a:lnTo>
                    <a:pt x="4752" y="40941"/>
                  </a:lnTo>
                  <a:lnTo>
                    <a:pt x="4485" y="41653"/>
                  </a:lnTo>
                  <a:lnTo>
                    <a:pt x="4229" y="42365"/>
                  </a:lnTo>
                  <a:lnTo>
                    <a:pt x="3984" y="43077"/>
                  </a:lnTo>
                  <a:lnTo>
                    <a:pt x="3750" y="43800"/>
                  </a:lnTo>
                  <a:lnTo>
                    <a:pt x="3517" y="44535"/>
                  </a:lnTo>
                  <a:lnTo>
                    <a:pt x="3283" y="45269"/>
                  </a:lnTo>
                  <a:lnTo>
                    <a:pt x="3072" y="46015"/>
                  </a:lnTo>
                  <a:lnTo>
                    <a:pt x="2860" y="46760"/>
                  </a:lnTo>
                  <a:lnTo>
                    <a:pt x="2649" y="47517"/>
                  </a:lnTo>
                  <a:lnTo>
                    <a:pt x="2448" y="48285"/>
                  </a:lnTo>
                  <a:lnTo>
                    <a:pt x="2259" y="49053"/>
                  </a:lnTo>
                  <a:lnTo>
                    <a:pt x="2081" y="49832"/>
                  </a:lnTo>
                  <a:lnTo>
                    <a:pt x="1903" y="50611"/>
                  </a:lnTo>
                  <a:lnTo>
                    <a:pt x="1736" y="51401"/>
                  </a:lnTo>
                  <a:lnTo>
                    <a:pt x="1569" y="52202"/>
                  </a:lnTo>
                  <a:lnTo>
                    <a:pt x="1414" y="53003"/>
                  </a:lnTo>
                  <a:lnTo>
                    <a:pt x="1269" y="53816"/>
                  </a:lnTo>
                  <a:lnTo>
                    <a:pt x="1135" y="54639"/>
                  </a:lnTo>
                  <a:lnTo>
                    <a:pt x="1002" y="55463"/>
                  </a:lnTo>
                  <a:lnTo>
                    <a:pt x="879" y="56286"/>
                  </a:lnTo>
                  <a:lnTo>
                    <a:pt x="768" y="57132"/>
                  </a:lnTo>
                  <a:lnTo>
                    <a:pt x="657" y="57977"/>
                  </a:lnTo>
                  <a:lnTo>
                    <a:pt x="557" y="58823"/>
                  </a:lnTo>
                  <a:lnTo>
                    <a:pt x="468" y="59680"/>
                  </a:lnTo>
                  <a:lnTo>
                    <a:pt x="379" y="60548"/>
                  </a:lnTo>
                  <a:lnTo>
                    <a:pt x="312" y="61427"/>
                  </a:lnTo>
                  <a:lnTo>
                    <a:pt x="234" y="62306"/>
                  </a:lnTo>
                  <a:lnTo>
                    <a:pt x="178" y="63185"/>
                  </a:lnTo>
                  <a:lnTo>
                    <a:pt x="134" y="64087"/>
                  </a:lnTo>
                  <a:lnTo>
                    <a:pt x="89" y="64988"/>
                  </a:lnTo>
                  <a:lnTo>
                    <a:pt x="56" y="65889"/>
                  </a:lnTo>
                  <a:lnTo>
                    <a:pt x="23" y="66813"/>
                  </a:lnTo>
                  <a:lnTo>
                    <a:pt x="11" y="67725"/>
                  </a:lnTo>
                  <a:lnTo>
                    <a:pt x="0" y="68660"/>
                  </a:lnTo>
                  <a:lnTo>
                    <a:pt x="0" y="69595"/>
                  </a:lnTo>
                  <a:lnTo>
                    <a:pt x="11" y="70541"/>
                  </a:lnTo>
                  <a:lnTo>
                    <a:pt x="23" y="71487"/>
                  </a:lnTo>
                  <a:lnTo>
                    <a:pt x="56" y="72444"/>
                  </a:lnTo>
                  <a:lnTo>
                    <a:pt x="89" y="73412"/>
                  </a:lnTo>
                  <a:lnTo>
                    <a:pt x="134" y="74380"/>
                  </a:lnTo>
                  <a:lnTo>
                    <a:pt x="178" y="75359"/>
                  </a:lnTo>
                  <a:lnTo>
                    <a:pt x="245" y="76350"/>
                  </a:lnTo>
                  <a:lnTo>
                    <a:pt x="312" y="77340"/>
                  </a:lnTo>
                  <a:lnTo>
                    <a:pt x="390" y="78342"/>
                  </a:lnTo>
                  <a:lnTo>
                    <a:pt x="479" y="79354"/>
                  </a:lnTo>
                  <a:lnTo>
                    <a:pt x="579" y="80367"/>
                  </a:lnTo>
                  <a:lnTo>
                    <a:pt x="690" y="81391"/>
                  </a:lnTo>
                  <a:lnTo>
                    <a:pt x="802" y="82414"/>
                  </a:lnTo>
                  <a:lnTo>
                    <a:pt x="935" y="83449"/>
                  </a:lnTo>
                  <a:lnTo>
                    <a:pt x="1069" y="84495"/>
                  </a:lnTo>
                  <a:lnTo>
                    <a:pt x="1213" y="85552"/>
                  </a:lnTo>
                  <a:lnTo>
                    <a:pt x="1369" y="86610"/>
                  </a:lnTo>
                  <a:lnTo>
                    <a:pt x="1536" y="87678"/>
                  </a:lnTo>
                  <a:lnTo>
                    <a:pt x="1703" y="88746"/>
                  </a:lnTo>
                  <a:lnTo>
                    <a:pt x="1892" y="89826"/>
                  </a:lnTo>
                  <a:lnTo>
                    <a:pt x="2081" y="90916"/>
                  </a:lnTo>
                  <a:lnTo>
                    <a:pt x="2293" y="92007"/>
                  </a:lnTo>
                  <a:lnTo>
                    <a:pt x="2504" y="93108"/>
                  </a:lnTo>
                  <a:lnTo>
                    <a:pt x="3394" y="93131"/>
                  </a:lnTo>
                  <a:lnTo>
                    <a:pt x="4485" y="93142"/>
                  </a:lnTo>
                  <a:lnTo>
                    <a:pt x="5965" y="93153"/>
                  </a:lnTo>
                  <a:lnTo>
                    <a:pt x="7812" y="93153"/>
                  </a:lnTo>
                  <a:lnTo>
                    <a:pt x="10015" y="93131"/>
                  </a:lnTo>
                  <a:lnTo>
                    <a:pt x="12553" y="93086"/>
                  </a:lnTo>
                  <a:lnTo>
                    <a:pt x="15390" y="93019"/>
                  </a:lnTo>
                  <a:lnTo>
                    <a:pt x="16915" y="92964"/>
                  </a:lnTo>
                  <a:lnTo>
                    <a:pt x="18506" y="92908"/>
                  </a:lnTo>
                  <a:lnTo>
                    <a:pt x="20164" y="92841"/>
                  </a:lnTo>
                  <a:lnTo>
                    <a:pt x="21889" y="92752"/>
                  </a:lnTo>
                  <a:lnTo>
                    <a:pt x="23669" y="92663"/>
                  </a:lnTo>
                  <a:lnTo>
                    <a:pt x="25506" y="92563"/>
                  </a:lnTo>
                  <a:lnTo>
                    <a:pt x="27397" y="92441"/>
                  </a:lnTo>
                  <a:lnTo>
                    <a:pt x="29334" y="92307"/>
                  </a:lnTo>
                  <a:lnTo>
                    <a:pt x="31325" y="92162"/>
                  </a:lnTo>
                  <a:lnTo>
                    <a:pt x="33362" y="92007"/>
                  </a:lnTo>
                  <a:lnTo>
                    <a:pt x="35443" y="91817"/>
                  </a:lnTo>
                  <a:lnTo>
                    <a:pt x="37557" y="91628"/>
                  </a:lnTo>
                  <a:lnTo>
                    <a:pt x="39716" y="91417"/>
                  </a:lnTo>
                  <a:lnTo>
                    <a:pt x="41908" y="91183"/>
                  </a:lnTo>
                  <a:lnTo>
                    <a:pt x="44134" y="90927"/>
                  </a:lnTo>
                  <a:lnTo>
                    <a:pt x="46381" y="90660"/>
                  </a:lnTo>
                  <a:lnTo>
                    <a:pt x="48652" y="90360"/>
                  </a:lnTo>
                  <a:lnTo>
                    <a:pt x="50955" y="90048"/>
                  </a:lnTo>
                  <a:lnTo>
                    <a:pt x="53270" y="89714"/>
                  </a:lnTo>
                  <a:lnTo>
                    <a:pt x="55607" y="89358"/>
                  </a:lnTo>
                  <a:lnTo>
                    <a:pt x="57966" y="88969"/>
                  </a:lnTo>
                  <a:lnTo>
                    <a:pt x="60325" y="88557"/>
                  </a:lnTo>
                  <a:lnTo>
                    <a:pt x="62695" y="88123"/>
                  </a:lnTo>
                  <a:lnTo>
                    <a:pt x="65076" y="87667"/>
                  </a:lnTo>
                  <a:lnTo>
                    <a:pt x="67458" y="87177"/>
                  </a:lnTo>
                  <a:lnTo>
                    <a:pt x="68648" y="86932"/>
                  </a:lnTo>
                  <a:lnTo>
                    <a:pt x="69850" y="86665"/>
                  </a:lnTo>
                  <a:lnTo>
                    <a:pt x="71041" y="86398"/>
                  </a:lnTo>
                  <a:lnTo>
                    <a:pt x="72232" y="86120"/>
                  </a:lnTo>
                  <a:lnTo>
                    <a:pt x="73411" y="85842"/>
                  </a:lnTo>
                  <a:lnTo>
                    <a:pt x="74602" y="85552"/>
                  </a:lnTo>
                  <a:lnTo>
                    <a:pt x="75793" y="85252"/>
                  </a:lnTo>
                  <a:lnTo>
                    <a:pt x="76972" y="84952"/>
                  </a:lnTo>
                  <a:lnTo>
                    <a:pt x="78152" y="84640"/>
                  </a:lnTo>
                  <a:lnTo>
                    <a:pt x="79331" y="84317"/>
                  </a:lnTo>
                  <a:lnTo>
                    <a:pt x="80500" y="83995"/>
                  </a:lnTo>
                  <a:lnTo>
                    <a:pt x="81679" y="83650"/>
                  </a:lnTo>
                  <a:lnTo>
                    <a:pt x="82837" y="83316"/>
                  </a:lnTo>
                  <a:lnTo>
                    <a:pt x="84005" y="82960"/>
                  </a:lnTo>
                  <a:lnTo>
                    <a:pt x="85162" y="82604"/>
                  </a:lnTo>
                  <a:lnTo>
                    <a:pt x="86308" y="82225"/>
                  </a:lnTo>
                  <a:lnTo>
                    <a:pt x="87455" y="81847"/>
                  </a:lnTo>
                  <a:lnTo>
                    <a:pt x="88601" y="81468"/>
                  </a:lnTo>
                  <a:lnTo>
                    <a:pt x="89736" y="81068"/>
                  </a:lnTo>
                  <a:lnTo>
                    <a:pt x="90860" y="80667"/>
                  </a:lnTo>
                  <a:lnTo>
                    <a:pt x="91984" y="80256"/>
                  </a:lnTo>
                  <a:lnTo>
                    <a:pt x="93097" y="79833"/>
                  </a:lnTo>
                  <a:lnTo>
                    <a:pt x="94209" y="79410"/>
                  </a:lnTo>
                  <a:lnTo>
                    <a:pt x="95300" y="78965"/>
                  </a:lnTo>
                  <a:lnTo>
                    <a:pt x="96390" y="78520"/>
                  </a:lnTo>
                  <a:lnTo>
                    <a:pt x="97481" y="78063"/>
                  </a:lnTo>
                  <a:lnTo>
                    <a:pt x="98549" y="77596"/>
                  </a:lnTo>
                  <a:lnTo>
                    <a:pt x="99617" y="77117"/>
                  </a:lnTo>
                  <a:lnTo>
                    <a:pt x="100664" y="76639"/>
                  </a:lnTo>
                  <a:lnTo>
                    <a:pt x="101710" y="76138"/>
                  </a:lnTo>
                  <a:lnTo>
                    <a:pt x="102744" y="75637"/>
                  </a:lnTo>
                  <a:lnTo>
                    <a:pt x="103768" y="75126"/>
                  </a:lnTo>
                  <a:lnTo>
                    <a:pt x="104781" y="74603"/>
                  </a:lnTo>
                  <a:lnTo>
                    <a:pt x="105782" y="74068"/>
                  </a:lnTo>
                  <a:lnTo>
                    <a:pt x="106773" y="73523"/>
                  </a:lnTo>
                  <a:lnTo>
                    <a:pt x="107752" y="72967"/>
                  </a:lnTo>
                  <a:lnTo>
                    <a:pt x="108709" y="72399"/>
                  </a:lnTo>
                  <a:lnTo>
                    <a:pt x="109666" y="71821"/>
                  </a:lnTo>
                  <a:lnTo>
                    <a:pt x="110601" y="71231"/>
                  </a:lnTo>
                  <a:lnTo>
                    <a:pt x="111524" y="70641"/>
                  </a:lnTo>
                  <a:lnTo>
                    <a:pt x="112437" y="70029"/>
                  </a:lnTo>
                  <a:lnTo>
                    <a:pt x="113338" y="69417"/>
                  </a:lnTo>
                  <a:lnTo>
                    <a:pt x="114217" y="68783"/>
                  </a:lnTo>
                  <a:lnTo>
                    <a:pt x="115085" y="68148"/>
                  </a:lnTo>
                  <a:lnTo>
                    <a:pt x="115942" y="67492"/>
                  </a:lnTo>
                  <a:lnTo>
                    <a:pt x="116777" y="66835"/>
                  </a:lnTo>
                  <a:lnTo>
                    <a:pt x="117010" y="67102"/>
                  </a:lnTo>
                  <a:lnTo>
                    <a:pt x="117300" y="67436"/>
                  </a:lnTo>
                  <a:lnTo>
                    <a:pt x="117700" y="67881"/>
                  </a:lnTo>
                  <a:lnTo>
                    <a:pt x="118223" y="68427"/>
                  </a:lnTo>
                  <a:lnTo>
                    <a:pt x="118847" y="69083"/>
                  </a:lnTo>
                  <a:lnTo>
                    <a:pt x="119592" y="69829"/>
                  </a:lnTo>
                  <a:lnTo>
                    <a:pt x="120438" y="70652"/>
                  </a:lnTo>
                  <a:lnTo>
                    <a:pt x="121384" y="71553"/>
                  </a:lnTo>
                  <a:lnTo>
                    <a:pt x="122441" y="72510"/>
                  </a:lnTo>
                  <a:lnTo>
                    <a:pt x="123008" y="73022"/>
                  </a:lnTo>
                  <a:lnTo>
                    <a:pt x="123609" y="73534"/>
                  </a:lnTo>
                  <a:lnTo>
                    <a:pt x="124221" y="74068"/>
                  </a:lnTo>
                  <a:lnTo>
                    <a:pt x="124867" y="74603"/>
                  </a:lnTo>
                  <a:lnTo>
                    <a:pt x="125534" y="75159"/>
                  </a:lnTo>
                  <a:lnTo>
                    <a:pt x="126235" y="75715"/>
                  </a:lnTo>
                  <a:lnTo>
                    <a:pt x="126948" y="76283"/>
                  </a:lnTo>
                  <a:lnTo>
                    <a:pt x="127693" y="76862"/>
                  </a:lnTo>
                  <a:lnTo>
                    <a:pt x="128461" y="77440"/>
                  </a:lnTo>
                  <a:lnTo>
                    <a:pt x="129262" y="78030"/>
                  </a:lnTo>
                  <a:lnTo>
                    <a:pt x="130075" y="78609"/>
                  </a:lnTo>
                  <a:lnTo>
                    <a:pt x="130920" y="79209"/>
                  </a:lnTo>
                  <a:lnTo>
                    <a:pt x="131788" y="79799"/>
                  </a:lnTo>
                  <a:lnTo>
                    <a:pt x="132679" y="80389"/>
                  </a:lnTo>
                  <a:lnTo>
                    <a:pt x="133591" y="80979"/>
                  </a:lnTo>
                  <a:lnTo>
                    <a:pt x="134526" y="81580"/>
                  </a:lnTo>
                  <a:lnTo>
                    <a:pt x="135483" y="82158"/>
                  </a:lnTo>
                  <a:lnTo>
                    <a:pt x="136462" y="82748"/>
                  </a:lnTo>
                  <a:lnTo>
                    <a:pt x="137464" y="83327"/>
                  </a:lnTo>
                  <a:lnTo>
                    <a:pt x="138498" y="83905"/>
                  </a:lnTo>
                  <a:lnTo>
                    <a:pt x="139544" y="84473"/>
                  </a:lnTo>
                  <a:lnTo>
                    <a:pt x="140613" y="85029"/>
                  </a:lnTo>
                  <a:lnTo>
                    <a:pt x="141703" y="85575"/>
                  </a:lnTo>
                  <a:lnTo>
                    <a:pt x="142827" y="86120"/>
                  </a:lnTo>
                  <a:lnTo>
                    <a:pt x="143962" y="86643"/>
                  </a:lnTo>
                  <a:lnTo>
                    <a:pt x="145120" y="87166"/>
                  </a:lnTo>
                  <a:lnTo>
                    <a:pt x="146299" y="87667"/>
                  </a:lnTo>
                  <a:lnTo>
                    <a:pt x="147501" y="88156"/>
                  </a:lnTo>
                  <a:lnTo>
                    <a:pt x="148725" y="88624"/>
                  </a:lnTo>
                  <a:lnTo>
                    <a:pt x="149971" y="89080"/>
                  </a:lnTo>
                  <a:lnTo>
                    <a:pt x="151229" y="89525"/>
                  </a:lnTo>
                  <a:lnTo>
                    <a:pt x="152509" y="89948"/>
                  </a:lnTo>
                  <a:lnTo>
                    <a:pt x="153822" y="90349"/>
                  </a:lnTo>
                  <a:lnTo>
                    <a:pt x="155146" y="90727"/>
                  </a:lnTo>
                  <a:lnTo>
                    <a:pt x="155814" y="90905"/>
                  </a:lnTo>
                  <a:lnTo>
                    <a:pt x="156481" y="91083"/>
                  </a:lnTo>
                  <a:lnTo>
                    <a:pt x="157171" y="91261"/>
                  </a:lnTo>
                  <a:lnTo>
                    <a:pt x="157850" y="91417"/>
                  </a:lnTo>
                  <a:lnTo>
                    <a:pt x="158540" y="91584"/>
                  </a:lnTo>
                  <a:lnTo>
                    <a:pt x="159230" y="91728"/>
                  </a:lnTo>
                  <a:lnTo>
                    <a:pt x="159931" y="91884"/>
                  </a:lnTo>
                  <a:lnTo>
                    <a:pt x="160632" y="92018"/>
                  </a:lnTo>
                  <a:lnTo>
                    <a:pt x="161344" y="92151"/>
                  </a:lnTo>
                  <a:lnTo>
                    <a:pt x="162056" y="92285"/>
                  </a:lnTo>
                  <a:lnTo>
                    <a:pt x="162780" y="92396"/>
                  </a:lnTo>
                  <a:lnTo>
                    <a:pt x="163503" y="92518"/>
                  </a:lnTo>
                  <a:lnTo>
                    <a:pt x="164226" y="92619"/>
                  </a:lnTo>
                  <a:lnTo>
                    <a:pt x="164961" y="92719"/>
                  </a:lnTo>
                  <a:lnTo>
                    <a:pt x="165695" y="92808"/>
                  </a:lnTo>
                  <a:lnTo>
                    <a:pt x="166441" y="92897"/>
                  </a:lnTo>
                  <a:lnTo>
                    <a:pt x="167186" y="92975"/>
                  </a:lnTo>
                  <a:lnTo>
                    <a:pt x="167932" y="93042"/>
                  </a:lnTo>
                  <a:lnTo>
                    <a:pt x="168689" y="93097"/>
                  </a:lnTo>
                  <a:lnTo>
                    <a:pt x="169445" y="93153"/>
                  </a:lnTo>
                  <a:lnTo>
                    <a:pt x="169824" y="91673"/>
                  </a:lnTo>
                  <a:lnTo>
                    <a:pt x="170180" y="90204"/>
                  </a:lnTo>
                  <a:lnTo>
                    <a:pt x="170502" y="88757"/>
                  </a:lnTo>
                  <a:lnTo>
                    <a:pt x="170814" y="87322"/>
                  </a:lnTo>
                  <a:lnTo>
                    <a:pt x="171103" y="85897"/>
                  </a:lnTo>
                  <a:lnTo>
                    <a:pt x="171370" y="84495"/>
                  </a:lnTo>
                  <a:lnTo>
                    <a:pt x="171626" y="83104"/>
                  </a:lnTo>
                  <a:lnTo>
                    <a:pt x="171849" y="81724"/>
                  </a:lnTo>
                  <a:lnTo>
                    <a:pt x="172060" y="80367"/>
                  </a:lnTo>
                  <a:lnTo>
                    <a:pt x="172249" y="79020"/>
                  </a:lnTo>
                  <a:lnTo>
                    <a:pt x="172416" y="77685"/>
                  </a:lnTo>
                  <a:lnTo>
                    <a:pt x="172572" y="76372"/>
                  </a:lnTo>
                  <a:lnTo>
                    <a:pt x="172695" y="75070"/>
                  </a:lnTo>
                  <a:lnTo>
                    <a:pt x="172817" y="73779"/>
                  </a:lnTo>
                  <a:lnTo>
                    <a:pt x="172906" y="72510"/>
                  </a:lnTo>
                  <a:lnTo>
                    <a:pt x="172984" y="71253"/>
                  </a:lnTo>
                  <a:lnTo>
                    <a:pt x="173040" y="70007"/>
                  </a:lnTo>
                  <a:lnTo>
                    <a:pt x="173073" y="68783"/>
                  </a:lnTo>
                  <a:lnTo>
                    <a:pt x="173095" y="67570"/>
                  </a:lnTo>
                  <a:lnTo>
                    <a:pt x="173095" y="66368"/>
                  </a:lnTo>
                  <a:lnTo>
                    <a:pt x="173084" y="65188"/>
                  </a:lnTo>
                  <a:lnTo>
                    <a:pt x="173051" y="64020"/>
                  </a:lnTo>
                  <a:lnTo>
                    <a:pt x="172995" y="62863"/>
                  </a:lnTo>
                  <a:lnTo>
                    <a:pt x="172928" y="61716"/>
                  </a:lnTo>
                  <a:lnTo>
                    <a:pt x="172850" y="60592"/>
                  </a:lnTo>
                  <a:lnTo>
                    <a:pt x="172750" y="59480"/>
                  </a:lnTo>
                  <a:lnTo>
                    <a:pt x="172639" y="58378"/>
                  </a:lnTo>
                  <a:lnTo>
                    <a:pt x="172505" y="57287"/>
                  </a:lnTo>
                  <a:lnTo>
                    <a:pt x="172350" y="56219"/>
                  </a:lnTo>
                  <a:lnTo>
                    <a:pt x="172194" y="55162"/>
                  </a:lnTo>
                  <a:lnTo>
                    <a:pt x="172016" y="54116"/>
                  </a:lnTo>
                  <a:lnTo>
                    <a:pt x="171815" y="53092"/>
                  </a:lnTo>
                  <a:lnTo>
                    <a:pt x="171604" y="52080"/>
                  </a:lnTo>
                  <a:lnTo>
                    <a:pt x="171382" y="51078"/>
                  </a:lnTo>
                  <a:lnTo>
                    <a:pt x="171148" y="50088"/>
                  </a:lnTo>
                  <a:lnTo>
                    <a:pt x="170892" y="49108"/>
                  </a:lnTo>
                  <a:lnTo>
                    <a:pt x="170625" y="48151"/>
                  </a:lnTo>
                  <a:lnTo>
                    <a:pt x="170347" y="47206"/>
                  </a:lnTo>
                  <a:lnTo>
                    <a:pt x="170046" y="46271"/>
                  </a:lnTo>
                  <a:lnTo>
                    <a:pt x="169735" y="45347"/>
                  </a:lnTo>
                  <a:lnTo>
                    <a:pt x="169412" y="44446"/>
                  </a:lnTo>
                  <a:lnTo>
                    <a:pt x="169078" y="43556"/>
                  </a:lnTo>
                  <a:lnTo>
                    <a:pt x="168733" y="42677"/>
                  </a:lnTo>
                  <a:lnTo>
                    <a:pt x="168366" y="41809"/>
                  </a:lnTo>
                  <a:lnTo>
                    <a:pt x="167999" y="40952"/>
                  </a:lnTo>
                  <a:lnTo>
                    <a:pt x="167609" y="40117"/>
                  </a:lnTo>
                  <a:lnTo>
                    <a:pt x="167209" y="39294"/>
                  </a:lnTo>
                  <a:lnTo>
                    <a:pt x="166797" y="38481"/>
                  </a:lnTo>
                  <a:lnTo>
                    <a:pt x="166374" y="37680"/>
                  </a:lnTo>
                  <a:lnTo>
                    <a:pt x="165940" y="36890"/>
                  </a:lnTo>
                  <a:lnTo>
                    <a:pt x="165495" y="36122"/>
                  </a:lnTo>
                  <a:lnTo>
                    <a:pt x="165039" y="35354"/>
                  </a:lnTo>
                  <a:lnTo>
                    <a:pt x="164571" y="34609"/>
                  </a:lnTo>
                  <a:lnTo>
                    <a:pt x="164093" y="33874"/>
                  </a:lnTo>
                  <a:lnTo>
                    <a:pt x="163603" y="33151"/>
                  </a:lnTo>
                  <a:lnTo>
                    <a:pt x="163102" y="32450"/>
                  </a:lnTo>
                  <a:lnTo>
                    <a:pt x="162590" y="31749"/>
                  </a:lnTo>
                  <a:lnTo>
                    <a:pt x="162079" y="31070"/>
                  </a:lnTo>
                  <a:lnTo>
                    <a:pt x="161544" y="30391"/>
                  </a:lnTo>
                  <a:lnTo>
                    <a:pt x="160999" y="29735"/>
                  </a:lnTo>
                  <a:lnTo>
                    <a:pt x="160454" y="29089"/>
                  </a:lnTo>
                  <a:lnTo>
                    <a:pt x="159897" y="28455"/>
                  </a:lnTo>
                  <a:lnTo>
                    <a:pt x="159330" y="27843"/>
                  </a:lnTo>
                  <a:lnTo>
                    <a:pt x="158751" y="27231"/>
                  </a:lnTo>
                  <a:lnTo>
                    <a:pt x="158173" y="26641"/>
                  </a:lnTo>
                  <a:lnTo>
                    <a:pt x="157583" y="26051"/>
                  </a:lnTo>
                  <a:lnTo>
                    <a:pt x="156982" y="25484"/>
                  </a:lnTo>
                  <a:lnTo>
                    <a:pt x="156370" y="24927"/>
                  </a:lnTo>
                  <a:lnTo>
                    <a:pt x="155758" y="24382"/>
                  </a:lnTo>
                  <a:lnTo>
                    <a:pt x="155135" y="23848"/>
                  </a:lnTo>
                  <a:lnTo>
                    <a:pt x="154500" y="23325"/>
                  </a:lnTo>
                  <a:lnTo>
                    <a:pt x="153855" y="22813"/>
                  </a:lnTo>
                  <a:lnTo>
                    <a:pt x="153210" y="22312"/>
                  </a:lnTo>
                  <a:lnTo>
                    <a:pt x="152564" y="21834"/>
                  </a:lnTo>
                  <a:lnTo>
                    <a:pt x="151908" y="21355"/>
                  </a:lnTo>
                  <a:lnTo>
                    <a:pt x="151240" y="20899"/>
                  </a:lnTo>
                  <a:lnTo>
                    <a:pt x="150572" y="20443"/>
                  </a:lnTo>
                  <a:lnTo>
                    <a:pt x="149893" y="20009"/>
                  </a:lnTo>
                  <a:lnTo>
                    <a:pt x="149204" y="19586"/>
                  </a:lnTo>
                  <a:lnTo>
                    <a:pt x="148525" y="19163"/>
                  </a:lnTo>
                  <a:lnTo>
                    <a:pt x="147824" y="18763"/>
                  </a:lnTo>
                  <a:lnTo>
                    <a:pt x="147134" y="18373"/>
                  </a:lnTo>
                  <a:lnTo>
                    <a:pt x="146422" y="17995"/>
                  </a:lnTo>
                  <a:lnTo>
                    <a:pt x="145720" y="17628"/>
                  </a:lnTo>
                  <a:lnTo>
                    <a:pt x="145008" y="17271"/>
                  </a:lnTo>
                  <a:lnTo>
                    <a:pt x="144285" y="16926"/>
                  </a:lnTo>
                  <a:lnTo>
                    <a:pt x="143562" y="16593"/>
                  </a:lnTo>
                  <a:lnTo>
                    <a:pt x="142838" y="16270"/>
                  </a:lnTo>
                  <a:lnTo>
                    <a:pt x="142115" y="15958"/>
                  </a:lnTo>
                  <a:lnTo>
                    <a:pt x="141381" y="15658"/>
                  </a:lnTo>
                  <a:lnTo>
                    <a:pt x="140646" y="15369"/>
                  </a:lnTo>
                  <a:lnTo>
                    <a:pt x="139912" y="15090"/>
                  </a:lnTo>
                  <a:lnTo>
                    <a:pt x="139166" y="14834"/>
                  </a:lnTo>
                  <a:lnTo>
                    <a:pt x="138421" y="14578"/>
                  </a:lnTo>
                  <a:lnTo>
                    <a:pt x="137675" y="14334"/>
                  </a:lnTo>
                  <a:lnTo>
                    <a:pt x="136929" y="14100"/>
                  </a:lnTo>
                  <a:lnTo>
                    <a:pt x="136173" y="13877"/>
                  </a:lnTo>
                  <a:lnTo>
                    <a:pt x="135427" y="13666"/>
                  </a:lnTo>
                  <a:lnTo>
                    <a:pt x="134670" y="13466"/>
                  </a:lnTo>
                  <a:lnTo>
                    <a:pt x="133914" y="13277"/>
                  </a:lnTo>
                  <a:lnTo>
                    <a:pt x="133157" y="13098"/>
                  </a:lnTo>
                  <a:lnTo>
                    <a:pt x="132400" y="12932"/>
                  </a:lnTo>
                  <a:lnTo>
                    <a:pt x="131644" y="12776"/>
                  </a:lnTo>
                  <a:lnTo>
                    <a:pt x="130887" y="12631"/>
                  </a:lnTo>
                  <a:lnTo>
                    <a:pt x="130119" y="12498"/>
                  </a:lnTo>
                  <a:lnTo>
                    <a:pt x="129362" y="12364"/>
                  </a:lnTo>
                  <a:lnTo>
                    <a:pt x="128606" y="12253"/>
                  </a:lnTo>
                  <a:lnTo>
                    <a:pt x="127849" y="12153"/>
                  </a:lnTo>
                  <a:lnTo>
                    <a:pt x="127081" y="12064"/>
                  </a:lnTo>
                  <a:lnTo>
                    <a:pt x="126325" y="11975"/>
                  </a:lnTo>
                  <a:lnTo>
                    <a:pt x="125568" y="11908"/>
                  </a:lnTo>
                  <a:lnTo>
                    <a:pt x="124811" y="11841"/>
                  </a:lnTo>
                  <a:lnTo>
                    <a:pt x="124054" y="11785"/>
                  </a:lnTo>
                  <a:lnTo>
                    <a:pt x="123298" y="11741"/>
                  </a:lnTo>
                  <a:lnTo>
                    <a:pt x="122552" y="11719"/>
                  </a:lnTo>
                  <a:lnTo>
                    <a:pt x="121795" y="11696"/>
                  </a:lnTo>
                  <a:lnTo>
                    <a:pt x="121050" y="11685"/>
                  </a:lnTo>
                  <a:lnTo>
                    <a:pt x="119559" y="11685"/>
                  </a:lnTo>
                  <a:lnTo>
                    <a:pt x="118813" y="11707"/>
                  </a:lnTo>
                  <a:lnTo>
                    <a:pt x="118079" y="11741"/>
                  </a:lnTo>
                  <a:lnTo>
                    <a:pt x="117344" y="11774"/>
                  </a:lnTo>
                  <a:lnTo>
                    <a:pt x="116610" y="11819"/>
                  </a:lnTo>
                  <a:lnTo>
                    <a:pt x="115887" y="11874"/>
                  </a:lnTo>
                  <a:lnTo>
                    <a:pt x="115152" y="11952"/>
                  </a:lnTo>
                  <a:lnTo>
                    <a:pt x="114440" y="12019"/>
                  </a:lnTo>
                  <a:lnTo>
                    <a:pt x="113717" y="12108"/>
                  </a:lnTo>
                  <a:lnTo>
                    <a:pt x="113004" y="12208"/>
                  </a:lnTo>
                  <a:lnTo>
                    <a:pt x="112092" y="11585"/>
                  </a:lnTo>
                  <a:lnTo>
                    <a:pt x="111146" y="10984"/>
                  </a:lnTo>
                  <a:lnTo>
                    <a:pt x="110200" y="10383"/>
                  </a:lnTo>
                  <a:lnTo>
                    <a:pt x="109221" y="9816"/>
                  </a:lnTo>
                  <a:lnTo>
                    <a:pt x="108231" y="9248"/>
                  </a:lnTo>
                  <a:lnTo>
                    <a:pt x="107229" y="8703"/>
                  </a:lnTo>
                  <a:lnTo>
                    <a:pt x="106205" y="8169"/>
                  </a:lnTo>
                  <a:lnTo>
                    <a:pt x="105170" y="7657"/>
                  </a:lnTo>
                  <a:lnTo>
                    <a:pt x="104113" y="7156"/>
                  </a:lnTo>
                  <a:lnTo>
                    <a:pt x="103045" y="6678"/>
                  </a:lnTo>
                  <a:lnTo>
                    <a:pt x="101965" y="6210"/>
                  </a:lnTo>
                  <a:lnTo>
                    <a:pt x="100875" y="5754"/>
                  </a:lnTo>
                  <a:lnTo>
                    <a:pt x="99762" y="5320"/>
                  </a:lnTo>
                  <a:lnTo>
                    <a:pt x="98638" y="4897"/>
                  </a:lnTo>
                  <a:lnTo>
                    <a:pt x="97503" y="4497"/>
                  </a:lnTo>
                  <a:lnTo>
                    <a:pt x="96357" y="4107"/>
                  </a:lnTo>
                  <a:lnTo>
                    <a:pt x="95200" y="3740"/>
                  </a:lnTo>
                  <a:lnTo>
                    <a:pt x="94031" y="3384"/>
                  </a:lnTo>
                  <a:lnTo>
                    <a:pt x="92852" y="3050"/>
                  </a:lnTo>
                  <a:lnTo>
                    <a:pt x="91661" y="2727"/>
                  </a:lnTo>
                  <a:lnTo>
                    <a:pt x="90459" y="2427"/>
                  </a:lnTo>
                  <a:lnTo>
                    <a:pt x="89257" y="2137"/>
                  </a:lnTo>
                  <a:lnTo>
                    <a:pt x="88033" y="1870"/>
                  </a:lnTo>
                  <a:lnTo>
                    <a:pt x="86809" y="1626"/>
                  </a:lnTo>
                  <a:lnTo>
                    <a:pt x="85574" y="1392"/>
                  </a:lnTo>
                  <a:lnTo>
                    <a:pt x="84339" y="1169"/>
                  </a:lnTo>
                  <a:lnTo>
                    <a:pt x="83093" y="980"/>
                  </a:lnTo>
                  <a:lnTo>
                    <a:pt x="81835" y="791"/>
                  </a:lnTo>
                  <a:lnTo>
                    <a:pt x="80578" y="635"/>
                  </a:lnTo>
                  <a:lnTo>
                    <a:pt x="79309" y="491"/>
                  </a:lnTo>
                  <a:lnTo>
                    <a:pt x="78040" y="368"/>
                  </a:lnTo>
                  <a:lnTo>
                    <a:pt x="76761" y="257"/>
                  </a:lnTo>
                  <a:lnTo>
                    <a:pt x="75481" y="168"/>
                  </a:lnTo>
                  <a:lnTo>
                    <a:pt x="74190" y="101"/>
                  </a:lnTo>
                  <a:lnTo>
                    <a:pt x="72910" y="45"/>
                  </a:lnTo>
                  <a:lnTo>
                    <a:pt x="71620" y="12"/>
                  </a:lnTo>
                  <a:lnTo>
                    <a:pt x="703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7074;p67">
              <a:extLst>
                <a:ext uri="{FF2B5EF4-FFF2-40B4-BE49-F238E27FC236}">
                  <a16:creationId xmlns:a16="http://schemas.microsoft.com/office/drawing/2014/main" id="{420A1DDF-F5DF-C599-0F33-916DBA698A12}"/>
                </a:ext>
              </a:extLst>
            </p:cNvPr>
            <p:cNvSpPr/>
            <p:nvPr/>
          </p:nvSpPr>
          <p:spPr>
            <a:xfrm>
              <a:off x="7685419" y="3417123"/>
              <a:ext cx="155786" cy="83838"/>
            </a:xfrm>
            <a:custGeom>
              <a:avLst/>
              <a:gdLst/>
              <a:ahLst/>
              <a:cxnLst/>
              <a:rect l="l" t="t" r="r" b="b"/>
              <a:pathLst>
                <a:path w="173096" h="93153" fill="none" extrusionOk="0">
                  <a:moveTo>
                    <a:pt x="169445" y="93153"/>
                  </a:moveTo>
                  <a:lnTo>
                    <a:pt x="169445" y="93153"/>
                  </a:lnTo>
                  <a:lnTo>
                    <a:pt x="168689" y="93097"/>
                  </a:lnTo>
                  <a:lnTo>
                    <a:pt x="167932" y="93042"/>
                  </a:lnTo>
                  <a:lnTo>
                    <a:pt x="167186" y="92975"/>
                  </a:lnTo>
                  <a:lnTo>
                    <a:pt x="166441" y="92897"/>
                  </a:lnTo>
                  <a:lnTo>
                    <a:pt x="165695" y="92808"/>
                  </a:lnTo>
                  <a:lnTo>
                    <a:pt x="164961" y="92719"/>
                  </a:lnTo>
                  <a:lnTo>
                    <a:pt x="164226" y="92619"/>
                  </a:lnTo>
                  <a:lnTo>
                    <a:pt x="163503" y="92518"/>
                  </a:lnTo>
                  <a:lnTo>
                    <a:pt x="162780" y="92396"/>
                  </a:lnTo>
                  <a:lnTo>
                    <a:pt x="162056" y="92285"/>
                  </a:lnTo>
                  <a:lnTo>
                    <a:pt x="161344" y="92151"/>
                  </a:lnTo>
                  <a:lnTo>
                    <a:pt x="160632" y="92018"/>
                  </a:lnTo>
                  <a:lnTo>
                    <a:pt x="159931" y="91884"/>
                  </a:lnTo>
                  <a:lnTo>
                    <a:pt x="159230" y="91728"/>
                  </a:lnTo>
                  <a:lnTo>
                    <a:pt x="158540" y="91584"/>
                  </a:lnTo>
                  <a:lnTo>
                    <a:pt x="157850" y="91417"/>
                  </a:lnTo>
                  <a:lnTo>
                    <a:pt x="157171" y="91261"/>
                  </a:lnTo>
                  <a:lnTo>
                    <a:pt x="156481" y="91083"/>
                  </a:lnTo>
                  <a:lnTo>
                    <a:pt x="155814" y="90905"/>
                  </a:lnTo>
                  <a:lnTo>
                    <a:pt x="155146" y="90727"/>
                  </a:lnTo>
                  <a:lnTo>
                    <a:pt x="153822" y="90349"/>
                  </a:lnTo>
                  <a:lnTo>
                    <a:pt x="152509" y="89948"/>
                  </a:lnTo>
                  <a:lnTo>
                    <a:pt x="151229" y="89525"/>
                  </a:lnTo>
                  <a:lnTo>
                    <a:pt x="149971" y="89080"/>
                  </a:lnTo>
                  <a:lnTo>
                    <a:pt x="148725" y="88624"/>
                  </a:lnTo>
                  <a:lnTo>
                    <a:pt x="147501" y="88156"/>
                  </a:lnTo>
                  <a:lnTo>
                    <a:pt x="146299" y="87667"/>
                  </a:lnTo>
                  <a:lnTo>
                    <a:pt x="145120" y="87166"/>
                  </a:lnTo>
                  <a:lnTo>
                    <a:pt x="143962" y="86643"/>
                  </a:lnTo>
                  <a:lnTo>
                    <a:pt x="142827" y="86120"/>
                  </a:lnTo>
                  <a:lnTo>
                    <a:pt x="141703" y="85575"/>
                  </a:lnTo>
                  <a:lnTo>
                    <a:pt x="140613" y="85029"/>
                  </a:lnTo>
                  <a:lnTo>
                    <a:pt x="139544" y="84473"/>
                  </a:lnTo>
                  <a:lnTo>
                    <a:pt x="138498" y="83905"/>
                  </a:lnTo>
                  <a:lnTo>
                    <a:pt x="137464" y="83327"/>
                  </a:lnTo>
                  <a:lnTo>
                    <a:pt x="136462" y="82748"/>
                  </a:lnTo>
                  <a:lnTo>
                    <a:pt x="135483" y="82158"/>
                  </a:lnTo>
                  <a:lnTo>
                    <a:pt x="134526" y="81580"/>
                  </a:lnTo>
                  <a:lnTo>
                    <a:pt x="133591" y="80979"/>
                  </a:lnTo>
                  <a:lnTo>
                    <a:pt x="132679" y="80389"/>
                  </a:lnTo>
                  <a:lnTo>
                    <a:pt x="131788" y="79799"/>
                  </a:lnTo>
                  <a:lnTo>
                    <a:pt x="130920" y="79209"/>
                  </a:lnTo>
                  <a:lnTo>
                    <a:pt x="130075" y="78609"/>
                  </a:lnTo>
                  <a:lnTo>
                    <a:pt x="129262" y="78030"/>
                  </a:lnTo>
                  <a:lnTo>
                    <a:pt x="128461" y="77440"/>
                  </a:lnTo>
                  <a:lnTo>
                    <a:pt x="127693" y="76862"/>
                  </a:lnTo>
                  <a:lnTo>
                    <a:pt x="126948" y="76283"/>
                  </a:lnTo>
                  <a:lnTo>
                    <a:pt x="126235" y="75715"/>
                  </a:lnTo>
                  <a:lnTo>
                    <a:pt x="125534" y="75159"/>
                  </a:lnTo>
                  <a:lnTo>
                    <a:pt x="124867" y="74603"/>
                  </a:lnTo>
                  <a:lnTo>
                    <a:pt x="124221" y="74068"/>
                  </a:lnTo>
                  <a:lnTo>
                    <a:pt x="123609" y="73534"/>
                  </a:lnTo>
                  <a:lnTo>
                    <a:pt x="123008" y="73022"/>
                  </a:lnTo>
                  <a:lnTo>
                    <a:pt x="122441" y="72510"/>
                  </a:lnTo>
                  <a:lnTo>
                    <a:pt x="121384" y="71553"/>
                  </a:lnTo>
                  <a:lnTo>
                    <a:pt x="120438" y="70652"/>
                  </a:lnTo>
                  <a:lnTo>
                    <a:pt x="119592" y="69829"/>
                  </a:lnTo>
                  <a:lnTo>
                    <a:pt x="118847" y="69083"/>
                  </a:lnTo>
                  <a:lnTo>
                    <a:pt x="118223" y="68427"/>
                  </a:lnTo>
                  <a:lnTo>
                    <a:pt x="117700" y="67881"/>
                  </a:lnTo>
                  <a:lnTo>
                    <a:pt x="117300" y="67436"/>
                  </a:lnTo>
                  <a:lnTo>
                    <a:pt x="117010" y="67102"/>
                  </a:lnTo>
                  <a:lnTo>
                    <a:pt x="116777" y="66835"/>
                  </a:lnTo>
                  <a:lnTo>
                    <a:pt x="116777" y="66835"/>
                  </a:lnTo>
                  <a:lnTo>
                    <a:pt x="115942" y="67492"/>
                  </a:lnTo>
                  <a:lnTo>
                    <a:pt x="115085" y="68148"/>
                  </a:lnTo>
                  <a:lnTo>
                    <a:pt x="114217" y="68783"/>
                  </a:lnTo>
                  <a:lnTo>
                    <a:pt x="113338" y="69417"/>
                  </a:lnTo>
                  <a:lnTo>
                    <a:pt x="112437" y="70029"/>
                  </a:lnTo>
                  <a:lnTo>
                    <a:pt x="111524" y="70641"/>
                  </a:lnTo>
                  <a:lnTo>
                    <a:pt x="110601" y="71231"/>
                  </a:lnTo>
                  <a:lnTo>
                    <a:pt x="109666" y="71821"/>
                  </a:lnTo>
                  <a:lnTo>
                    <a:pt x="108709" y="72399"/>
                  </a:lnTo>
                  <a:lnTo>
                    <a:pt x="107752" y="72967"/>
                  </a:lnTo>
                  <a:lnTo>
                    <a:pt x="106773" y="73523"/>
                  </a:lnTo>
                  <a:lnTo>
                    <a:pt x="105782" y="74068"/>
                  </a:lnTo>
                  <a:lnTo>
                    <a:pt x="104781" y="74603"/>
                  </a:lnTo>
                  <a:lnTo>
                    <a:pt x="103768" y="75126"/>
                  </a:lnTo>
                  <a:lnTo>
                    <a:pt x="102744" y="75637"/>
                  </a:lnTo>
                  <a:lnTo>
                    <a:pt x="101710" y="76138"/>
                  </a:lnTo>
                  <a:lnTo>
                    <a:pt x="100664" y="76639"/>
                  </a:lnTo>
                  <a:lnTo>
                    <a:pt x="99617" y="77117"/>
                  </a:lnTo>
                  <a:lnTo>
                    <a:pt x="98549" y="77596"/>
                  </a:lnTo>
                  <a:lnTo>
                    <a:pt x="97481" y="78063"/>
                  </a:lnTo>
                  <a:lnTo>
                    <a:pt x="96390" y="78520"/>
                  </a:lnTo>
                  <a:lnTo>
                    <a:pt x="95300" y="78965"/>
                  </a:lnTo>
                  <a:lnTo>
                    <a:pt x="94209" y="79410"/>
                  </a:lnTo>
                  <a:lnTo>
                    <a:pt x="93097" y="79833"/>
                  </a:lnTo>
                  <a:lnTo>
                    <a:pt x="91984" y="80256"/>
                  </a:lnTo>
                  <a:lnTo>
                    <a:pt x="90860" y="80667"/>
                  </a:lnTo>
                  <a:lnTo>
                    <a:pt x="89736" y="81068"/>
                  </a:lnTo>
                  <a:lnTo>
                    <a:pt x="88601" y="81468"/>
                  </a:lnTo>
                  <a:lnTo>
                    <a:pt x="87455" y="81847"/>
                  </a:lnTo>
                  <a:lnTo>
                    <a:pt x="86308" y="82225"/>
                  </a:lnTo>
                  <a:lnTo>
                    <a:pt x="85162" y="82604"/>
                  </a:lnTo>
                  <a:lnTo>
                    <a:pt x="84005" y="82960"/>
                  </a:lnTo>
                  <a:lnTo>
                    <a:pt x="82837" y="83316"/>
                  </a:lnTo>
                  <a:lnTo>
                    <a:pt x="81679" y="83650"/>
                  </a:lnTo>
                  <a:lnTo>
                    <a:pt x="80500" y="83995"/>
                  </a:lnTo>
                  <a:lnTo>
                    <a:pt x="79331" y="84317"/>
                  </a:lnTo>
                  <a:lnTo>
                    <a:pt x="78152" y="84640"/>
                  </a:lnTo>
                  <a:lnTo>
                    <a:pt x="76972" y="84952"/>
                  </a:lnTo>
                  <a:lnTo>
                    <a:pt x="75793" y="85252"/>
                  </a:lnTo>
                  <a:lnTo>
                    <a:pt x="74602" y="85552"/>
                  </a:lnTo>
                  <a:lnTo>
                    <a:pt x="73411" y="85842"/>
                  </a:lnTo>
                  <a:lnTo>
                    <a:pt x="72232" y="86120"/>
                  </a:lnTo>
                  <a:lnTo>
                    <a:pt x="71041" y="86398"/>
                  </a:lnTo>
                  <a:lnTo>
                    <a:pt x="69850" y="86665"/>
                  </a:lnTo>
                  <a:lnTo>
                    <a:pt x="68648" y="86932"/>
                  </a:lnTo>
                  <a:lnTo>
                    <a:pt x="67458" y="87177"/>
                  </a:lnTo>
                  <a:lnTo>
                    <a:pt x="65076" y="87667"/>
                  </a:lnTo>
                  <a:lnTo>
                    <a:pt x="62695" y="88123"/>
                  </a:lnTo>
                  <a:lnTo>
                    <a:pt x="60325" y="88557"/>
                  </a:lnTo>
                  <a:lnTo>
                    <a:pt x="57966" y="88969"/>
                  </a:lnTo>
                  <a:lnTo>
                    <a:pt x="55607" y="89358"/>
                  </a:lnTo>
                  <a:lnTo>
                    <a:pt x="53270" y="89714"/>
                  </a:lnTo>
                  <a:lnTo>
                    <a:pt x="50955" y="90048"/>
                  </a:lnTo>
                  <a:lnTo>
                    <a:pt x="48652" y="90360"/>
                  </a:lnTo>
                  <a:lnTo>
                    <a:pt x="46381" y="90660"/>
                  </a:lnTo>
                  <a:lnTo>
                    <a:pt x="44134" y="90927"/>
                  </a:lnTo>
                  <a:lnTo>
                    <a:pt x="41908" y="91183"/>
                  </a:lnTo>
                  <a:lnTo>
                    <a:pt x="39716" y="91417"/>
                  </a:lnTo>
                  <a:lnTo>
                    <a:pt x="37557" y="91628"/>
                  </a:lnTo>
                  <a:lnTo>
                    <a:pt x="35443" y="91817"/>
                  </a:lnTo>
                  <a:lnTo>
                    <a:pt x="33362" y="92007"/>
                  </a:lnTo>
                  <a:lnTo>
                    <a:pt x="31325" y="92162"/>
                  </a:lnTo>
                  <a:lnTo>
                    <a:pt x="29334" y="92307"/>
                  </a:lnTo>
                  <a:lnTo>
                    <a:pt x="27397" y="92441"/>
                  </a:lnTo>
                  <a:lnTo>
                    <a:pt x="25506" y="92563"/>
                  </a:lnTo>
                  <a:lnTo>
                    <a:pt x="23669" y="92663"/>
                  </a:lnTo>
                  <a:lnTo>
                    <a:pt x="21889" y="92752"/>
                  </a:lnTo>
                  <a:lnTo>
                    <a:pt x="20164" y="92841"/>
                  </a:lnTo>
                  <a:lnTo>
                    <a:pt x="18506" y="92908"/>
                  </a:lnTo>
                  <a:lnTo>
                    <a:pt x="16915" y="92964"/>
                  </a:lnTo>
                  <a:lnTo>
                    <a:pt x="15390" y="93019"/>
                  </a:lnTo>
                  <a:lnTo>
                    <a:pt x="12553" y="93086"/>
                  </a:lnTo>
                  <a:lnTo>
                    <a:pt x="10015" y="93131"/>
                  </a:lnTo>
                  <a:lnTo>
                    <a:pt x="7812" y="93153"/>
                  </a:lnTo>
                  <a:lnTo>
                    <a:pt x="5965" y="93153"/>
                  </a:lnTo>
                  <a:lnTo>
                    <a:pt x="4485" y="93142"/>
                  </a:lnTo>
                  <a:lnTo>
                    <a:pt x="3394" y="93131"/>
                  </a:lnTo>
                  <a:lnTo>
                    <a:pt x="2504" y="93108"/>
                  </a:lnTo>
                  <a:lnTo>
                    <a:pt x="2504" y="93108"/>
                  </a:lnTo>
                  <a:lnTo>
                    <a:pt x="2293" y="92007"/>
                  </a:lnTo>
                  <a:lnTo>
                    <a:pt x="2081" y="90916"/>
                  </a:lnTo>
                  <a:lnTo>
                    <a:pt x="1892" y="89826"/>
                  </a:lnTo>
                  <a:lnTo>
                    <a:pt x="1703" y="88746"/>
                  </a:lnTo>
                  <a:lnTo>
                    <a:pt x="1536" y="87678"/>
                  </a:lnTo>
                  <a:lnTo>
                    <a:pt x="1369" y="86610"/>
                  </a:lnTo>
                  <a:lnTo>
                    <a:pt x="1213" y="85552"/>
                  </a:lnTo>
                  <a:lnTo>
                    <a:pt x="1069" y="84495"/>
                  </a:lnTo>
                  <a:lnTo>
                    <a:pt x="935" y="83449"/>
                  </a:lnTo>
                  <a:lnTo>
                    <a:pt x="802" y="82414"/>
                  </a:lnTo>
                  <a:lnTo>
                    <a:pt x="690" y="81391"/>
                  </a:lnTo>
                  <a:lnTo>
                    <a:pt x="579" y="80367"/>
                  </a:lnTo>
                  <a:lnTo>
                    <a:pt x="479" y="79354"/>
                  </a:lnTo>
                  <a:lnTo>
                    <a:pt x="390" y="78342"/>
                  </a:lnTo>
                  <a:lnTo>
                    <a:pt x="312" y="77340"/>
                  </a:lnTo>
                  <a:lnTo>
                    <a:pt x="245" y="76350"/>
                  </a:lnTo>
                  <a:lnTo>
                    <a:pt x="178" y="75359"/>
                  </a:lnTo>
                  <a:lnTo>
                    <a:pt x="134" y="74380"/>
                  </a:lnTo>
                  <a:lnTo>
                    <a:pt x="89" y="73412"/>
                  </a:lnTo>
                  <a:lnTo>
                    <a:pt x="56" y="72444"/>
                  </a:lnTo>
                  <a:lnTo>
                    <a:pt x="23" y="71487"/>
                  </a:lnTo>
                  <a:lnTo>
                    <a:pt x="11" y="70541"/>
                  </a:lnTo>
                  <a:lnTo>
                    <a:pt x="0" y="69595"/>
                  </a:lnTo>
                  <a:lnTo>
                    <a:pt x="0" y="68660"/>
                  </a:lnTo>
                  <a:lnTo>
                    <a:pt x="11" y="67725"/>
                  </a:lnTo>
                  <a:lnTo>
                    <a:pt x="23" y="66813"/>
                  </a:lnTo>
                  <a:lnTo>
                    <a:pt x="56" y="65889"/>
                  </a:lnTo>
                  <a:lnTo>
                    <a:pt x="89" y="64988"/>
                  </a:lnTo>
                  <a:lnTo>
                    <a:pt x="134" y="64087"/>
                  </a:lnTo>
                  <a:lnTo>
                    <a:pt x="178" y="63185"/>
                  </a:lnTo>
                  <a:lnTo>
                    <a:pt x="234" y="62306"/>
                  </a:lnTo>
                  <a:lnTo>
                    <a:pt x="312" y="61427"/>
                  </a:lnTo>
                  <a:lnTo>
                    <a:pt x="379" y="60548"/>
                  </a:lnTo>
                  <a:lnTo>
                    <a:pt x="468" y="59680"/>
                  </a:lnTo>
                  <a:lnTo>
                    <a:pt x="557" y="58823"/>
                  </a:lnTo>
                  <a:lnTo>
                    <a:pt x="657" y="57977"/>
                  </a:lnTo>
                  <a:lnTo>
                    <a:pt x="768" y="57132"/>
                  </a:lnTo>
                  <a:lnTo>
                    <a:pt x="879" y="56286"/>
                  </a:lnTo>
                  <a:lnTo>
                    <a:pt x="1002" y="55463"/>
                  </a:lnTo>
                  <a:lnTo>
                    <a:pt x="1135" y="54639"/>
                  </a:lnTo>
                  <a:lnTo>
                    <a:pt x="1269" y="53816"/>
                  </a:lnTo>
                  <a:lnTo>
                    <a:pt x="1414" y="53003"/>
                  </a:lnTo>
                  <a:lnTo>
                    <a:pt x="1569" y="52202"/>
                  </a:lnTo>
                  <a:lnTo>
                    <a:pt x="1736" y="51401"/>
                  </a:lnTo>
                  <a:lnTo>
                    <a:pt x="1903" y="50611"/>
                  </a:lnTo>
                  <a:lnTo>
                    <a:pt x="2081" y="49832"/>
                  </a:lnTo>
                  <a:lnTo>
                    <a:pt x="2259" y="49053"/>
                  </a:lnTo>
                  <a:lnTo>
                    <a:pt x="2448" y="48285"/>
                  </a:lnTo>
                  <a:lnTo>
                    <a:pt x="2649" y="47517"/>
                  </a:lnTo>
                  <a:lnTo>
                    <a:pt x="2860" y="46760"/>
                  </a:lnTo>
                  <a:lnTo>
                    <a:pt x="3072" y="46015"/>
                  </a:lnTo>
                  <a:lnTo>
                    <a:pt x="3283" y="45269"/>
                  </a:lnTo>
                  <a:lnTo>
                    <a:pt x="3517" y="44535"/>
                  </a:lnTo>
                  <a:lnTo>
                    <a:pt x="3750" y="43800"/>
                  </a:lnTo>
                  <a:lnTo>
                    <a:pt x="3984" y="43077"/>
                  </a:lnTo>
                  <a:lnTo>
                    <a:pt x="4229" y="42365"/>
                  </a:lnTo>
                  <a:lnTo>
                    <a:pt x="4485" y="41653"/>
                  </a:lnTo>
                  <a:lnTo>
                    <a:pt x="4752" y="40941"/>
                  </a:lnTo>
                  <a:lnTo>
                    <a:pt x="5019" y="40251"/>
                  </a:lnTo>
                  <a:lnTo>
                    <a:pt x="5286" y="39561"/>
                  </a:lnTo>
                  <a:lnTo>
                    <a:pt x="5564" y="38871"/>
                  </a:lnTo>
                  <a:lnTo>
                    <a:pt x="5854" y="38192"/>
                  </a:lnTo>
                  <a:lnTo>
                    <a:pt x="6154" y="37524"/>
                  </a:lnTo>
                  <a:lnTo>
                    <a:pt x="6443" y="36857"/>
                  </a:lnTo>
                  <a:lnTo>
                    <a:pt x="6755" y="36200"/>
                  </a:lnTo>
                  <a:lnTo>
                    <a:pt x="7067" y="35555"/>
                  </a:lnTo>
                  <a:lnTo>
                    <a:pt x="7389" y="34909"/>
                  </a:lnTo>
                  <a:lnTo>
                    <a:pt x="7712" y="34264"/>
                  </a:lnTo>
                  <a:lnTo>
                    <a:pt x="8035" y="33641"/>
                  </a:lnTo>
                  <a:lnTo>
                    <a:pt x="8380" y="33006"/>
                  </a:lnTo>
                  <a:lnTo>
                    <a:pt x="8713" y="32394"/>
                  </a:lnTo>
                  <a:lnTo>
                    <a:pt x="9070" y="31782"/>
                  </a:lnTo>
                  <a:lnTo>
                    <a:pt x="9426" y="31170"/>
                  </a:lnTo>
                  <a:lnTo>
                    <a:pt x="9782" y="30569"/>
                  </a:lnTo>
                  <a:lnTo>
                    <a:pt x="10149" y="29980"/>
                  </a:lnTo>
                  <a:lnTo>
                    <a:pt x="10516" y="29390"/>
                  </a:lnTo>
                  <a:lnTo>
                    <a:pt x="10895" y="28811"/>
                  </a:lnTo>
                  <a:lnTo>
                    <a:pt x="11273" y="28232"/>
                  </a:lnTo>
                  <a:lnTo>
                    <a:pt x="11662" y="27665"/>
                  </a:lnTo>
                  <a:lnTo>
                    <a:pt x="12063" y="27097"/>
                  </a:lnTo>
                  <a:lnTo>
                    <a:pt x="12452" y="26541"/>
                  </a:lnTo>
                  <a:lnTo>
                    <a:pt x="12864" y="25996"/>
                  </a:lnTo>
                  <a:lnTo>
                    <a:pt x="13276" y="25450"/>
                  </a:lnTo>
                  <a:lnTo>
                    <a:pt x="13688" y="24916"/>
                  </a:lnTo>
                  <a:lnTo>
                    <a:pt x="14111" y="24382"/>
                  </a:lnTo>
                  <a:lnTo>
                    <a:pt x="14533" y="23859"/>
                  </a:lnTo>
                  <a:lnTo>
                    <a:pt x="14956" y="23336"/>
                  </a:lnTo>
                  <a:lnTo>
                    <a:pt x="15390" y="22824"/>
                  </a:lnTo>
                  <a:lnTo>
                    <a:pt x="15835" y="22324"/>
                  </a:lnTo>
                  <a:lnTo>
                    <a:pt x="16280" y="21823"/>
                  </a:lnTo>
                  <a:lnTo>
                    <a:pt x="16726" y="21322"/>
                  </a:lnTo>
                  <a:lnTo>
                    <a:pt x="17182" y="20832"/>
                  </a:lnTo>
                  <a:lnTo>
                    <a:pt x="17638" y="20354"/>
                  </a:lnTo>
                  <a:lnTo>
                    <a:pt x="18105" y="19875"/>
                  </a:lnTo>
                  <a:lnTo>
                    <a:pt x="18573" y="19408"/>
                  </a:lnTo>
                  <a:lnTo>
                    <a:pt x="19051" y="18941"/>
                  </a:lnTo>
                  <a:lnTo>
                    <a:pt x="19530" y="18484"/>
                  </a:lnTo>
                  <a:lnTo>
                    <a:pt x="20008" y="18028"/>
                  </a:lnTo>
                  <a:lnTo>
                    <a:pt x="20498" y="17583"/>
                  </a:lnTo>
                  <a:lnTo>
                    <a:pt x="20988" y="17149"/>
                  </a:lnTo>
                  <a:lnTo>
                    <a:pt x="21477" y="16715"/>
                  </a:lnTo>
                  <a:lnTo>
                    <a:pt x="21978" y="16281"/>
                  </a:lnTo>
                  <a:lnTo>
                    <a:pt x="22479" y="15858"/>
                  </a:lnTo>
                  <a:lnTo>
                    <a:pt x="22991" y="15446"/>
                  </a:lnTo>
                  <a:lnTo>
                    <a:pt x="23491" y="15035"/>
                  </a:lnTo>
                  <a:lnTo>
                    <a:pt x="24014" y="14634"/>
                  </a:lnTo>
                  <a:lnTo>
                    <a:pt x="24526" y="14234"/>
                  </a:lnTo>
                  <a:lnTo>
                    <a:pt x="25049" y="13844"/>
                  </a:lnTo>
                  <a:lnTo>
                    <a:pt x="25583" y="13455"/>
                  </a:lnTo>
                  <a:lnTo>
                    <a:pt x="26106" y="13076"/>
                  </a:lnTo>
                  <a:lnTo>
                    <a:pt x="26641" y="12698"/>
                  </a:lnTo>
                  <a:lnTo>
                    <a:pt x="27175" y="12331"/>
                  </a:lnTo>
                  <a:lnTo>
                    <a:pt x="27720" y="11963"/>
                  </a:lnTo>
                  <a:lnTo>
                    <a:pt x="28265" y="11607"/>
                  </a:lnTo>
                  <a:lnTo>
                    <a:pt x="29367" y="10906"/>
                  </a:lnTo>
                  <a:lnTo>
                    <a:pt x="30480" y="10227"/>
                  </a:lnTo>
                  <a:lnTo>
                    <a:pt x="31604" y="9582"/>
                  </a:lnTo>
                  <a:lnTo>
                    <a:pt x="32739" y="8948"/>
                  </a:lnTo>
                  <a:lnTo>
                    <a:pt x="33885" y="8336"/>
                  </a:lnTo>
                  <a:lnTo>
                    <a:pt x="35053" y="7757"/>
                  </a:lnTo>
                  <a:lnTo>
                    <a:pt x="36222" y="7190"/>
                  </a:lnTo>
                  <a:lnTo>
                    <a:pt x="37401" y="6655"/>
                  </a:lnTo>
                  <a:lnTo>
                    <a:pt x="38592" y="6132"/>
                  </a:lnTo>
                  <a:lnTo>
                    <a:pt x="39794" y="5632"/>
                  </a:lnTo>
                  <a:lnTo>
                    <a:pt x="41007" y="5164"/>
                  </a:lnTo>
                  <a:lnTo>
                    <a:pt x="42231" y="4708"/>
                  </a:lnTo>
                  <a:lnTo>
                    <a:pt x="43455" y="4274"/>
                  </a:lnTo>
                  <a:lnTo>
                    <a:pt x="44690" y="3862"/>
                  </a:lnTo>
                  <a:lnTo>
                    <a:pt x="45936" y="3473"/>
                  </a:lnTo>
                  <a:lnTo>
                    <a:pt x="47183" y="3106"/>
                  </a:lnTo>
                  <a:lnTo>
                    <a:pt x="48440" y="2761"/>
                  </a:lnTo>
                  <a:lnTo>
                    <a:pt x="49698" y="2438"/>
                  </a:lnTo>
                  <a:lnTo>
                    <a:pt x="50966" y="2137"/>
                  </a:lnTo>
                  <a:lnTo>
                    <a:pt x="52246" y="1848"/>
                  </a:lnTo>
                  <a:lnTo>
                    <a:pt x="53514" y="1581"/>
                  </a:lnTo>
                  <a:lnTo>
                    <a:pt x="54805" y="1347"/>
                  </a:lnTo>
                  <a:lnTo>
                    <a:pt x="56085" y="1125"/>
                  </a:lnTo>
                  <a:lnTo>
                    <a:pt x="57376" y="925"/>
                  </a:lnTo>
                  <a:lnTo>
                    <a:pt x="58667" y="735"/>
                  </a:lnTo>
                  <a:lnTo>
                    <a:pt x="59958" y="580"/>
                  </a:lnTo>
                  <a:lnTo>
                    <a:pt x="61248" y="435"/>
                  </a:lnTo>
                  <a:lnTo>
                    <a:pt x="62550" y="312"/>
                  </a:lnTo>
                  <a:lnTo>
                    <a:pt x="63841" y="212"/>
                  </a:lnTo>
                  <a:lnTo>
                    <a:pt x="65143" y="134"/>
                  </a:lnTo>
                  <a:lnTo>
                    <a:pt x="66434" y="68"/>
                  </a:lnTo>
                  <a:lnTo>
                    <a:pt x="67736" y="23"/>
                  </a:lnTo>
                  <a:lnTo>
                    <a:pt x="69027" y="1"/>
                  </a:lnTo>
                  <a:lnTo>
                    <a:pt x="70329" y="1"/>
                  </a:lnTo>
                  <a:lnTo>
                    <a:pt x="71620" y="12"/>
                  </a:lnTo>
                  <a:lnTo>
                    <a:pt x="72910" y="45"/>
                  </a:lnTo>
                  <a:lnTo>
                    <a:pt x="74190" y="101"/>
                  </a:lnTo>
                  <a:lnTo>
                    <a:pt x="75481" y="168"/>
                  </a:lnTo>
                  <a:lnTo>
                    <a:pt x="76761" y="257"/>
                  </a:lnTo>
                  <a:lnTo>
                    <a:pt x="78040" y="368"/>
                  </a:lnTo>
                  <a:lnTo>
                    <a:pt x="79309" y="491"/>
                  </a:lnTo>
                  <a:lnTo>
                    <a:pt x="80578" y="635"/>
                  </a:lnTo>
                  <a:lnTo>
                    <a:pt x="81835" y="791"/>
                  </a:lnTo>
                  <a:lnTo>
                    <a:pt x="83093" y="980"/>
                  </a:lnTo>
                  <a:lnTo>
                    <a:pt x="84339" y="1169"/>
                  </a:lnTo>
                  <a:lnTo>
                    <a:pt x="85574" y="1392"/>
                  </a:lnTo>
                  <a:lnTo>
                    <a:pt x="86809" y="1626"/>
                  </a:lnTo>
                  <a:lnTo>
                    <a:pt x="88033" y="1870"/>
                  </a:lnTo>
                  <a:lnTo>
                    <a:pt x="89257" y="2137"/>
                  </a:lnTo>
                  <a:lnTo>
                    <a:pt x="90459" y="2427"/>
                  </a:lnTo>
                  <a:lnTo>
                    <a:pt x="91661" y="2727"/>
                  </a:lnTo>
                  <a:lnTo>
                    <a:pt x="92852" y="3050"/>
                  </a:lnTo>
                  <a:lnTo>
                    <a:pt x="94031" y="3384"/>
                  </a:lnTo>
                  <a:lnTo>
                    <a:pt x="95200" y="3740"/>
                  </a:lnTo>
                  <a:lnTo>
                    <a:pt x="96357" y="4107"/>
                  </a:lnTo>
                  <a:lnTo>
                    <a:pt x="97503" y="4497"/>
                  </a:lnTo>
                  <a:lnTo>
                    <a:pt x="98638" y="4897"/>
                  </a:lnTo>
                  <a:lnTo>
                    <a:pt x="99762" y="5320"/>
                  </a:lnTo>
                  <a:lnTo>
                    <a:pt x="100875" y="5754"/>
                  </a:lnTo>
                  <a:lnTo>
                    <a:pt x="101965" y="6210"/>
                  </a:lnTo>
                  <a:lnTo>
                    <a:pt x="103045" y="6678"/>
                  </a:lnTo>
                  <a:lnTo>
                    <a:pt x="104113" y="7156"/>
                  </a:lnTo>
                  <a:lnTo>
                    <a:pt x="105170" y="7657"/>
                  </a:lnTo>
                  <a:lnTo>
                    <a:pt x="106205" y="8169"/>
                  </a:lnTo>
                  <a:lnTo>
                    <a:pt x="107229" y="8703"/>
                  </a:lnTo>
                  <a:lnTo>
                    <a:pt x="108231" y="9248"/>
                  </a:lnTo>
                  <a:lnTo>
                    <a:pt x="109221" y="9816"/>
                  </a:lnTo>
                  <a:lnTo>
                    <a:pt x="110200" y="10383"/>
                  </a:lnTo>
                  <a:lnTo>
                    <a:pt x="111146" y="10984"/>
                  </a:lnTo>
                  <a:lnTo>
                    <a:pt x="112092" y="11585"/>
                  </a:lnTo>
                  <a:lnTo>
                    <a:pt x="113004" y="12208"/>
                  </a:lnTo>
                  <a:lnTo>
                    <a:pt x="113004" y="12208"/>
                  </a:lnTo>
                  <a:lnTo>
                    <a:pt x="113717" y="12108"/>
                  </a:lnTo>
                  <a:lnTo>
                    <a:pt x="114440" y="12019"/>
                  </a:lnTo>
                  <a:lnTo>
                    <a:pt x="115152" y="11952"/>
                  </a:lnTo>
                  <a:lnTo>
                    <a:pt x="115887" y="11874"/>
                  </a:lnTo>
                  <a:lnTo>
                    <a:pt x="116610" y="11819"/>
                  </a:lnTo>
                  <a:lnTo>
                    <a:pt x="117344" y="11774"/>
                  </a:lnTo>
                  <a:lnTo>
                    <a:pt x="118079" y="11741"/>
                  </a:lnTo>
                  <a:lnTo>
                    <a:pt x="118813" y="11707"/>
                  </a:lnTo>
                  <a:lnTo>
                    <a:pt x="119559" y="11685"/>
                  </a:lnTo>
                  <a:lnTo>
                    <a:pt x="120304" y="11685"/>
                  </a:lnTo>
                  <a:lnTo>
                    <a:pt x="121050" y="11685"/>
                  </a:lnTo>
                  <a:lnTo>
                    <a:pt x="121795" y="11696"/>
                  </a:lnTo>
                  <a:lnTo>
                    <a:pt x="122552" y="11719"/>
                  </a:lnTo>
                  <a:lnTo>
                    <a:pt x="123298" y="11741"/>
                  </a:lnTo>
                  <a:lnTo>
                    <a:pt x="124054" y="11785"/>
                  </a:lnTo>
                  <a:lnTo>
                    <a:pt x="124811" y="11841"/>
                  </a:lnTo>
                  <a:lnTo>
                    <a:pt x="125568" y="11908"/>
                  </a:lnTo>
                  <a:lnTo>
                    <a:pt x="126325" y="11975"/>
                  </a:lnTo>
                  <a:lnTo>
                    <a:pt x="127081" y="12064"/>
                  </a:lnTo>
                  <a:lnTo>
                    <a:pt x="127849" y="12153"/>
                  </a:lnTo>
                  <a:lnTo>
                    <a:pt x="128606" y="12253"/>
                  </a:lnTo>
                  <a:lnTo>
                    <a:pt x="129362" y="12364"/>
                  </a:lnTo>
                  <a:lnTo>
                    <a:pt x="130119" y="12498"/>
                  </a:lnTo>
                  <a:lnTo>
                    <a:pt x="130887" y="12631"/>
                  </a:lnTo>
                  <a:lnTo>
                    <a:pt x="131644" y="12776"/>
                  </a:lnTo>
                  <a:lnTo>
                    <a:pt x="132400" y="12932"/>
                  </a:lnTo>
                  <a:lnTo>
                    <a:pt x="133157" y="13098"/>
                  </a:lnTo>
                  <a:lnTo>
                    <a:pt x="133914" y="13277"/>
                  </a:lnTo>
                  <a:lnTo>
                    <a:pt x="134670" y="13466"/>
                  </a:lnTo>
                  <a:lnTo>
                    <a:pt x="135427" y="13666"/>
                  </a:lnTo>
                  <a:lnTo>
                    <a:pt x="136173" y="13877"/>
                  </a:lnTo>
                  <a:lnTo>
                    <a:pt x="136929" y="14100"/>
                  </a:lnTo>
                  <a:lnTo>
                    <a:pt x="137675" y="14334"/>
                  </a:lnTo>
                  <a:lnTo>
                    <a:pt x="138421" y="14578"/>
                  </a:lnTo>
                  <a:lnTo>
                    <a:pt x="139166" y="14834"/>
                  </a:lnTo>
                  <a:lnTo>
                    <a:pt x="139912" y="15090"/>
                  </a:lnTo>
                  <a:lnTo>
                    <a:pt x="140646" y="15369"/>
                  </a:lnTo>
                  <a:lnTo>
                    <a:pt x="141381" y="15658"/>
                  </a:lnTo>
                  <a:lnTo>
                    <a:pt x="142115" y="15958"/>
                  </a:lnTo>
                  <a:lnTo>
                    <a:pt x="142838" y="16270"/>
                  </a:lnTo>
                  <a:lnTo>
                    <a:pt x="143562" y="16593"/>
                  </a:lnTo>
                  <a:lnTo>
                    <a:pt x="144285" y="16926"/>
                  </a:lnTo>
                  <a:lnTo>
                    <a:pt x="145008" y="17271"/>
                  </a:lnTo>
                  <a:lnTo>
                    <a:pt x="145720" y="17628"/>
                  </a:lnTo>
                  <a:lnTo>
                    <a:pt x="146422" y="17995"/>
                  </a:lnTo>
                  <a:lnTo>
                    <a:pt x="147134" y="18373"/>
                  </a:lnTo>
                  <a:lnTo>
                    <a:pt x="147824" y="18763"/>
                  </a:lnTo>
                  <a:lnTo>
                    <a:pt x="148525" y="19163"/>
                  </a:lnTo>
                  <a:lnTo>
                    <a:pt x="149204" y="19586"/>
                  </a:lnTo>
                  <a:lnTo>
                    <a:pt x="149893" y="20009"/>
                  </a:lnTo>
                  <a:lnTo>
                    <a:pt x="150572" y="20443"/>
                  </a:lnTo>
                  <a:lnTo>
                    <a:pt x="151240" y="20899"/>
                  </a:lnTo>
                  <a:lnTo>
                    <a:pt x="151908" y="21355"/>
                  </a:lnTo>
                  <a:lnTo>
                    <a:pt x="152564" y="21834"/>
                  </a:lnTo>
                  <a:lnTo>
                    <a:pt x="153210" y="22312"/>
                  </a:lnTo>
                  <a:lnTo>
                    <a:pt x="153855" y="22813"/>
                  </a:lnTo>
                  <a:lnTo>
                    <a:pt x="154500" y="23325"/>
                  </a:lnTo>
                  <a:lnTo>
                    <a:pt x="155135" y="23848"/>
                  </a:lnTo>
                  <a:lnTo>
                    <a:pt x="155758" y="24382"/>
                  </a:lnTo>
                  <a:lnTo>
                    <a:pt x="156370" y="24927"/>
                  </a:lnTo>
                  <a:lnTo>
                    <a:pt x="156982" y="25484"/>
                  </a:lnTo>
                  <a:lnTo>
                    <a:pt x="157583" y="26051"/>
                  </a:lnTo>
                  <a:lnTo>
                    <a:pt x="158173" y="26641"/>
                  </a:lnTo>
                  <a:lnTo>
                    <a:pt x="158751" y="27231"/>
                  </a:lnTo>
                  <a:lnTo>
                    <a:pt x="159330" y="27843"/>
                  </a:lnTo>
                  <a:lnTo>
                    <a:pt x="159897" y="28455"/>
                  </a:lnTo>
                  <a:lnTo>
                    <a:pt x="160454" y="29089"/>
                  </a:lnTo>
                  <a:lnTo>
                    <a:pt x="160999" y="29735"/>
                  </a:lnTo>
                  <a:lnTo>
                    <a:pt x="161544" y="30391"/>
                  </a:lnTo>
                  <a:lnTo>
                    <a:pt x="162079" y="31070"/>
                  </a:lnTo>
                  <a:lnTo>
                    <a:pt x="162590" y="31749"/>
                  </a:lnTo>
                  <a:lnTo>
                    <a:pt x="163102" y="32450"/>
                  </a:lnTo>
                  <a:lnTo>
                    <a:pt x="163603" y="33151"/>
                  </a:lnTo>
                  <a:lnTo>
                    <a:pt x="164093" y="33874"/>
                  </a:lnTo>
                  <a:lnTo>
                    <a:pt x="164571" y="34609"/>
                  </a:lnTo>
                  <a:lnTo>
                    <a:pt x="165039" y="35354"/>
                  </a:lnTo>
                  <a:lnTo>
                    <a:pt x="165495" y="36122"/>
                  </a:lnTo>
                  <a:lnTo>
                    <a:pt x="165940" y="36890"/>
                  </a:lnTo>
                  <a:lnTo>
                    <a:pt x="166374" y="37680"/>
                  </a:lnTo>
                  <a:lnTo>
                    <a:pt x="166797" y="38481"/>
                  </a:lnTo>
                  <a:lnTo>
                    <a:pt x="167209" y="39294"/>
                  </a:lnTo>
                  <a:lnTo>
                    <a:pt x="167609" y="40117"/>
                  </a:lnTo>
                  <a:lnTo>
                    <a:pt x="167999" y="40952"/>
                  </a:lnTo>
                  <a:lnTo>
                    <a:pt x="168366" y="41809"/>
                  </a:lnTo>
                  <a:lnTo>
                    <a:pt x="168733" y="42677"/>
                  </a:lnTo>
                  <a:lnTo>
                    <a:pt x="169078" y="43556"/>
                  </a:lnTo>
                  <a:lnTo>
                    <a:pt x="169412" y="44446"/>
                  </a:lnTo>
                  <a:lnTo>
                    <a:pt x="169735" y="45347"/>
                  </a:lnTo>
                  <a:lnTo>
                    <a:pt x="170046" y="46271"/>
                  </a:lnTo>
                  <a:lnTo>
                    <a:pt x="170347" y="47206"/>
                  </a:lnTo>
                  <a:lnTo>
                    <a:pt x="170625" y="48151"/>
                  </a:lnTo>
                  <a:lnTo>
                    <a:pt x="170892" y="49108"/>
                  </a:lnTo>
                  <a:lnTo>
                    <a:pt x="171148" y="50088"/>
                  </a:lnTo>
                  <a:lnTo>
                    <a:pt x="171382" y="51078"/>
                  </a:lnTo>
                  <a:lnTo>
                    <a:pt x="171604" y="52080"/>
                  </a:lnTo>
                  <a:lnTo>
                    <a:pt x="171815" y="53092"/>
                  </a:lnTo>
                  <a:lnTo>
                    <a:pt x="172016" y="54116"/>
                  </a:lnTo>
                  <a:lnTo>
                    <a:pt x="172194" y="55162"/>
                  </a:lnTo>
                  <a:lnTo>
                    <a:pt x="172350" y="56219"/>
                  </a:lnTo>
                  <a:lnTo>
                    <a:pt x="172505" y="57287"/>
                  </a:lnTo>
                  <a:lnTo>
                    <a:pt x="172639" y="58378"/>
                  </a:lnTo>
                  <a:lnTo>
                    <a:pt x="172750" y="59480"/>
                  </a:lnTo>
                  <a:lnTo>
                    <a:pt x="172850" y="60592"/>
                  </a:lnTo>
                  <a:lnTo>
                    <a:pt x="172928" y="61716"/>
                  </a:lnTo>
                  <a:lnTo>
                    <a:pt x="172995" y="62863"/>
                  </a:lnTo>
                  <a:lnTo>
                    <a:pt x="173051" y="64020"/>
                  </a:lnTo>
                  <a:lnTo>
                    <a:pt x="173084" y="65188"/>
                  </a:lnTo>
                  <a:lnTo>
                    <a:pt x="173095" y="66368"/>
                  </a:lnTo>
                  <a:lnTo>
                    <a:pt x="173095" y="67570"/>
                  </a:lnTo>
                  <a:lnTo>
                    <a:pt x="173073" y="68783"/>
                  </a:lnTo>
                  <a:lnTo>
                    <a:pt x="173040" y="70007"/>
                  </a:lnTo>
                  <a:lnTo>
                    <a:pt x="172984" y="71253"/>
                  </a:lnTo>
                  <a:lnTo>
                    <a:pt x="172906" y="72510"/>
                  </a:lnTo>
                  <a:lnTo>
                    <a:pt x="172817" y="73779"/>
                  </a:lnTo>
                  <a:lnTo>
                    <a:pt x="172695" y="75070"/>
                  </a:lnTo>
                  <a:lnTo>
                    <a:pt x="172572" y="76372"/>
                  </a:lnTo>
                  <a:lnTo>
                    <a:pt x="172416" y="77685"/>
                  </a:lnTo>
                  <a:lnTo>
                    <a:pt x="172249" y="79020"/>
                  </a:lnTo>
                  <a:lnTo>
                    <a:pt x="172060" y="80367"/>
                  </a:lnTo>
                  <a:lnTo>
                    <a:pt x="171849" y="81724"/>
                  </a:lnTo>
                  <a:lnTo>
                    <a:pt x="171626" y="83104"/>
                  </a:lnTo>
                  <a:lnTo>
                    <a:pt x="171370" y="84495"/>
                  </a:lnTo>
                  <a:lnTo>
                    <a:pt x="171103" y="85897"/>
                  </a:lnTo>
                  <a:lnTo>
                    <a:pt x="170814" y="87322"/>
                  </a:lnTo>
                  <a:lnTo>
                    <a:pt x="170502" y="88757"/>
                  </a:lnTo>
                  <a:lnTo>
                    <a:pt x="170180" y="90204"/>
                  </a:lnTo>
                  <a:lnTo>
                    <a:pt x="169824" y="91673"/>
                  </a:lnTo>
                  <a:lnTo>
                    <a:pt x="169445" y="93153"/>
                  </a:lnTo>
                  <a:lnTo>
                    <a:pt x="169445" y="931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7075;p67">
              <a:extLst>
                <a:ext uri="{FF2B5EF4-FFF2-40B4-BE49-F238E27FC236}">
                  <a16:creationId xmlns:a16="http://schemas.microsoft.com/office/drawing/2014/main" id="{F9BB40FD-3323-B189-1AD0-CAF0B8B5E66B}"/>
                </a:ext>
              </a:extLst>
            </p:cNvPr>
            <p:cNvSpPr/>
            <p:nvPr/>
          </p:nvSpPr>
          <p:spPr>
            <a:xfrm>
              <a:off x="7837919" y="3500960"/>
              <a:ext cx="1" cy="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7076;p67">
              <a:extLst>
                <a:ext uri="{FF2B5EF4-FFF2-40B4-BE49-F238E27FC236}">
                  <a16:creationId xmlns:a16="http://schemas.microsoft.com/office/drawing/2014/main" id="{BDEEC9C9-724D-1D77-C431-6E300E105305}"/>
                </a:ext>
              </a:extLst>
            </p:cNvPr>
            <p:cNvSpPr/>
            <p:nvPr/>
          </p:nvSpPr>
          <p:spPr>
            <a:xfrm>
              <a:off x="7780422" y="3427639"/>
              <a:ext cx="60783" cy="73321"/>
            </a:xfrm>
            <a:custGeom>
              <a:avLst/>
              <a:gdLst/>
              <a:ahLst/>
              <a:cxnLst/>
              <a:rect l="l" t="t" r="r" b="b"/>
              <a:pathLst>
                <a:path w="67537" h="81468" extrusionOk="0">
                  <a:moveTo>
                    <a:pt x="14000" y="0"/>
                  </a:moveTo>
                  <a:lnTo>
                    <a:pt x="13254" y="22"/>
                  </a:lnTo>
                  <a:lnTo>
                    <a:pt x="12520" y="56"/>
                  </a:lnTo>
                  <a:lnTo>
                    <a:pt x="11785" y="89"/>
                  </a:lnTo>
                  <a:lnTo>
                    <a:pt x="11051" y="134"/>
                  </a:lnTo>
                  <a:lnTo>
                    <a:pt x="10328" y="189"/>
                  </a:lnTo>
                  <a:lnTo>
                    <a:pt x="9593" y="267"/>
                  </a:lnTo>
                  <a:lnTo>
                    <a:pt x="8881" y="334"/>
                  </a:lnTo>
                  <a:lnTo>
                    <a:pt x="8158" y="423"/>
                  </a:lnTo>
                  <a:lnTo>
                    <a:pt x="7445" y="523"/>
                  </a:lnTo>
                  <a:lnTo>
                    <a:pt x="7234" y="835"/>
                  </a:lnTo>
                  <a:lnTo>
                    <a:pt x="6989" y="1224"/>
                  </a:lnTo>
                  <a:lnTo>
                    <a:pt x="6678" y="1747"/>
                  </a:lnTo>
                  <a:lnTo>
                    <a:pt x="6288" y="2415"/>
                  </a:lnTo>
                  <a:lnTo>
                    <a:pt x="5843" y="3227"/>
                  </a:lnTo>
                  <a:lnTo>
                    <a:pt x="5353" y="4162"/>
                  </a:lnTo>
                  <a:lnTo>
                    <a:pt x="5097" y="4674"/>
                  </a:lnTo>
                  <a:lnTo>
                    <a:pt x="4830" y="5219"/>
                  </a:lnTo>
                  <a:lnTo>
                    <a:pt x="4552" y="5798"/>
                  </a:lnTo>
                  <a:lnTo>
                    <a:pt x="4285" y="6399"/>
                  </a:lnTo>
                  <a:lnTo>
                    <a:pt x="4007" y="7033"/>
                  </a:lnTo>
                  <a:lnTo>
                    <a:pt x="3729" y="7690"/>
                  </a:lnTo>
                  <a:lnTo>
                    <a:pt x="3450" y="8380"/>
                  </a:lnTo>
                  <a:lnTo>
                    <a:pt x="3172" y="9092"/>
                  </a:lnTo>
                  <a:lnTo>
                    <a:pt x="2894" y="9837"/>
                  </a:lnTo>
                  <a:lnTo>
                    <a:pt x="2627" y="10605"/>
                  </a:lnTo>
                  <a:lnTo>
                    <a:pt x="2360" y="11395"/>
                  </a:lnTo>
                  <a:lnTo>
                    <a:pt x="2104" y="12219"/>
                  </a:lnTo>
                  <a:lnTo>
                    <a:pt x="1848" y="13053"/>
                  </a:lnTo>
                  <a:lnTo>
                    <a:pt x="1614" y="13921"/>
                  </a:lnTo>
                  <a:lnTo>
                    <a:pt x="1381" y="14812"/>
                  </a:lnTo>
                  <a:lnTo>
                    <a:pt x="1169" y="15713"/>
                  </a:lnTo>
                  <a:lnTo>
                    <a:pt x="958" y="16648"/>
                  </a:lnTo>
                  <a:lnTo>
                    <a:pt x="780" y="17593"/>
                  </a:lnTo>
                  <a:lnTo>
                    <a:pt x="602" y="18562"/>
                  </a:lnTo>
                  <a:lnTo>
                    <a:pt x="457" y="19552"/>
                  </a:lnTo>
                  <a:lnTo>
                    <a:pt x="324" y="20565"/>
                  </a:lnTo>
                  <a:lnTo>
                    <a:pt x="212" y="21588"/>
                  </a:lnTo>
                  <a:lnTo>
                    <a:pt x="123" y="22634"/>
                  </a:lnTo>
                  <a:lnTo>
                    <a:pt x="56" y="23692"/>
                  </a:lnTo>
                  <a:lnTo>
                    <a:pt x="12" y="24771"/>
                  </a:lnTo>
                  <a:lnTo>
                    <a:pt x="1" y="25316"/>
                  </a:lnTo>
                  <a:lnTo>
                    <a:pt x="1" y="25862"/>
                  </a:lnTo>
                  <a:lnTo>
                    <a:pt x="1" y="26418"/>
                  </a:lnTo>
                  <a:lnTo>
                    <a:pt x="12" y="26974"/>
                  </a:lnTo>
                  <a:lnTo>
                    <a:pt x="34" y="27531"/>
                  </a:lnTo>
                  <a:lnTo>
                    <a:pt x="56" y="28087"/>
                  </a:lnTo>
                  <a:lnTo>
                    <a:pt x="90" y="28655"/>
                  </a:lnTo>
                  <a:lnTo>
                    <a:pt x="123" y="29233"/>
                  </a:lnTo>
                  <a:lnTo>
                    <a:pt x="179" y="29801"/>
                  </a:lnTo>
                  <a:lnTo>
                    <a:pt x="234" y="30379"/>
                  </a:lnTo>
                  <a:lnTo>
                    <a:pt x="301" y="30958"/>
                  </a:lnTo>
                  <a:lnTo>
                    <a:pt x="368" y="31537"/>
                  </a:lnTo>
                  <a:lnTo>
                    <a:pt x="457" y="32127"/>
                  </a:lnTo>
                  <a:lnTo>
                    <a:pt x="546" y="32716"/>
                  </a:lnTo>
                  <a:lnTo>
                    <a:pt x="646" y="33306"/>
                  </a:lnTo>
                  <a:lnTo>
                    <a:pt x="758" y="33896"/>
                  </a:lnTo>
                  <a:lnTo>
                    <a:pt x="869" y="34497"/>
                  </a:lnTo>
                  <a:lnTo>
                    <a:pt x="1002" y="35087"/>
                  </a:lnTo>
                  <a:lnTo>
                    <a:pt x="1136" y="35687"/>
                  </a:lnTo>
                  <a:lnTo>
                    <a:pt x="1292" y="36300"/>
                  </a:lnTo>
                  <a:lnTo>
                    <a:pt x="1447" y="36900"/>
                  </a:lnTo>
                  <a:lnTo>
                    <a:pt x="1614" y="37512"/>
                  </a:lnTo>
                  <a:lnTo>
                    <a:pt x="1792" y="38125"/>
                  </a:lnTo>
                  <a:lnTo>
                    <a:pt x="1982" y="38737"/>
                  </a:lnTo>
                  <a:lnTo>
                    <a:pt x="2182" y="39349"/>
                  </a:lnTo>
                  <a:lnTo>
                    <a:pt x="2393" y="39961"/>
                  </a:lnTo>
                  <a:lnTo>
                    <a:pt x="2616" y="40584"/>
                  </a:lnTo>
                  <a:lnTo>
                    <a:pt x="2850" y="41207"/>
                  </a:lnTo>
                  <a:lnTo>
                    <a:pt x="3094" y="41830"/>
                  </a:lnTo>
                  <a:lnTo>
                    <a:pt x="3350" y="42453"/>
                  </a:lnTo>
                  <a:lnTo>
                    <a:pt x="3629" y="43076"/>
                  </a:lnTo>
                  <a:lnTo>
                    <a:pt x="3907" y="43700"/>
                  </a:lnTo>
                  <a:lnTo>
                    <a:pt x="4196" y="44334"/>
                  </a:lnTo>
                  <a:lnTo>
                    <a:pt x="4508" y="44957"/>
                  </a:lnTo>
                  <a:lnTo>
                    <a:pt x="4819" y="45591"/>
                  </a:lnTo>
                  <a:lnTo>
                    <a:pt x="5153" y="46226"/>
                  </a:lnTo>
                  <a:lnTo>
                    <a:pt x="5498" y="46860"/>
                  </a:lnTo>
                  <a:lnTo>
                    <a:pt x="5854" y="47494"/>
                  </a:lnTo>
                  <a:lnTo>
                    <a:pt x="6221" y="48129"/>
                  </a:lnTo>
                  <a:lnTo>
                    <a:pt x="6611" y="48763"/>
                  </a:lnTo>
                  <a:lnTo>
                    <a:pt x="7000" y="49397"/>
                  </a:lnTo>
                  <a:lnTo>
                    <a:pt x="7412" y="50031"/>
                  </a:lnTo>
                  <a:lnTo>
                    <a:pt x="7835" y="50666"/>
                  </a:lnTo>
                  <a:lnTo>
                    <a:pt x="8280" y="51311"/>
                  </a:lnTo>
                  <a:lnTo>
                    <a:pt x="8725" y="51945"/>
                  </a:lnTo>
                  <a:lnTo>
                    <a:pt x="9192" y="52591"/>
                  </a:lnTo>
                  <a:lnTo>
                    <a:pt x="9682" y="53225"/>
                  </a:lnTo>
                  <a:lnTo>
                    <a:pt x="10172" y="53871"/>
                  </a:lnTo>
                  <a:lnTo>
                    <a:pt x="10684" y="54505"/>
                  </a:lnTo>
                  <a:lnTo>
                    <a:pt x="11218" y="55150"/>
                  </a:lnTo>
                  <a:lnTo>
                    <a:pt x="11451" y="55417"/>
                  </a:lnTo>
                  <a:lnTo>
                    <a:pt x="11741" y="55751"/>
                  </a:lnTo>
                  <a:lnTo>
                    <a:pt x="12141" y="56196"/>
                  </a:lnTo>
                  <a:lnTo>
                    <a:pt x="12664" y="56742"/>
                  </a:lnTo>
                  <a:lnTo>
                    <a:pt x="13288" y="57398"/>
                  </a:lnTo>
                  <a:lnTo>
                    <a:pt x="14033" y="58144"/>
                  </a:lnTo>
                  <a:lnTo>
                    <a:pt x="14879" y="58967"/>
                  </a:lnTo>
                  <a:lnTo>
                    <a:pt x="15825" y="59868"/>
                  </a:lnTo>
                  <a:lnTo>
                    <a:pt x="16882" y="60825"/>
                  </a:lnTo>
                  <a:lnTo>
                    <a:pt x="17449" y="61337"/>
                  </a:lnTo>
                  <a:lnTo>
                    <a:pt x="18050" y="61849"/>
                  </a:lnTo>
                  <a:lnTo>
                    <a:pt x="18662" y="62383"/>
                  </a:lnTo>
                  <a:lnTo>
                    <a:pt x="19308" y="62918"/>
                  </a:lnTo>
                  <a:lnTo>
                    <a:pt x="19975" y="63474"/>
                  </a:lnTo>
                  <a:lnTo>
                    <a:pt x="20676" y="64030"/>
                  </a:lnTo>
                  <a:lnTo>
                    <a:pt x="21389" y="64598"/>
                  </a:lnTo>
                  <a:lnTo>
                    <a:pt x="22134" y="65177"/>
                  </a:lnTo>
                  <a:lnTo>
                    <a:pt x="22902" y="65755"/>
                  </a:lnTo>
                  <a:lnTo>
                    <a:pt x="23703" y="66345"/>
                  </a:lnTo>
                  <a:lnTo>
                    <a:pt x="24516" y="66924"/>
                  </a:lnTo>
                  <a:lnTo>
                    <a:pt x="25361" y="67524"/>
                  </a:lnTo>
                  <a:lnTo>
                    <a:pt x="26229" y="68114"/>
                  </a:lnTo>
                  <a:lnTo>
                    <a:pt x="27120" y="68704"/>
                  </a:lnTo>
                  <a:lnTo>
                    <a:pt x="28032" y="69294"/>
                  </a:lnTo>
                  <a:lnTo>
                    <a:pt x="28967" y="69895"/>
                  </a:lnTo>
                  <a:lnTo>
                    <a:pt x="29924" y="70473"/>
                  </a:lnTo>
                  <a:lnTo>
                    <a:pt x="30903" y="71063"/>
                  </a:lnTo>
                  <a:lnTo>
                    <a:pt x="31905" y="71642"/>
                  </a:lnTo>
                  <a:lnTo>
                    <a:pt x="32939" y="72220"/>
                  </a:lnTo>
                  <a:lnTo>
                    <a:pt x="33985" y="72788"/>
                  </a:lnTo>
                  <a:lnTo>
                    <a:pt x="35054" y="73344"/>
                  </a:lnTo>
                  <a:lnTo>
                    <a:pt x="36144" y="73890"/>
                  </a:lnTo>
                  <a:lnTo>
                    <a:pt x="37268" y="74435"/>
                  </a:lnTo>
                  <a:lnTo>
                    <a:pt x="38403" y="74958"/>
                  </a:lnTo>
                  <a:lnTo>
                    <a:pt x="39561" y="75481"/>
                  </a:lnTo>
                  <a:lnTo>
                    <a:pt x="40740" y="75982"/>
                  </a:lnTo>
                  <a:lnTo>
                    <a:pt x="41942" y="76471"/>
                  </a:lnTo>
                  <a:lnTo>
                    <a:pt x="43166" y="76939"/>
                  </a:lnTo>
                  <a:lnTo>
                    <a:pt x="44412" y="77395"/>
                  </a:lnTo>
                  <a:lnTo>
                    <a:pt x="45670" y="77840"/>
                  </a:lnTo>
                  <a:lnTo>
                    <a:pt x="46950" y="78263"/>
                  </a:lnTo>
                  <a:lnTo>
                    <a:pt x="48263" y="78664"/>
                  </a:lnTo>
                  <a:lnTo>
                    <a:pt x="49587" y="79042"/>
                  </a:lnTo>
                  <a:lnTo>
                    <a:pt x="50255" y="79220"/>
                  </a:lnTo>
                  <a:lnTo>
                    <a:pt x="50922" y="79398"/>
                  </a:lnTo>
                  <a:lnTo>
                    <a:pt x="51612" y="79576"/>
                  </a:lnTo>
                  <a:lnTo>
                    <a:pt x="52291" y="79732"/>
                  </a:lnTo>
                  <a:lnTo>
                    <a:pt x="52981" y="79899"/>
                  </a:lnTo>
                  <a:lnTo>
                    <a:pt x="53671" y="80043"/>
                  </a:lnTo>
                  <a:lnTo>
                    <a:pt x="54372" y="80199"/>
                  </a:lnTo>
                  <a:lnTo>
                    <a:pt x="55073" y="80333"/>
                  </a:lnTo>
                  <a:lnTo>
                    <a:pt x="55785" y="80466"/>
                  </a:lnTo>
                  <a:lnTo>
                    <a:pt x="56497" y="80600"/>
                  </a:lnTo>
                  <a:lnTo>
                    <a:pt x="57221" y="80711"/>
                  </a:lnTo>
                  <a:lnTo>
                    <a:pt x="57944" y="80833"/>
                  </a:lnTo>
                  <a:lnTo>
                    <a:pt x="58667" y="80934"/>
                  </a:lnTo>
                  <a:lnTo>
                    <a:pt x="59402" y="81034"/>
                  </a:lnTo>
                  <a:lnTo>
                    <a:pt x="60136" y="81123"/>
                  </a:lnTo>
                  <a:lnTo>
                    <a:pt x="60882" y="81212"/>
                  </a:lnTo>
                  <a:lnTo>
                    <a:pt x="61627" y="81290"/>
                  </a:lnTo>
                  <a:lnTo>
                    <a:pt x="62373" y="81357"/>
                  </a:lnTo>
                  <a:lnTo>
                    <a:pt x="63130" y="81412"/>
                  </a:lnTo>
                  <a:lnTo>
                    <a:pt x="63886" y="81468"/>
                  </a:lnTo>
                  <a:lnTo>
                    <a:pt x="64265" y="79988"/>
                  </a:lnTo>
                  <a:lnTo>
                    <a:pt x="64621" y="78519"/>
                  </a:lnTo>
                  <a:lnTo>
                    <a:pt x="64943" y="77072"/>
                  </a:lnTo>
                  <a:lnTo>
                    <a:pt x="65255" y="75637"/>
                  </a:lnTo>
                  <a:lnTo>
                    <a:pt x="65544" y="74212"/>
                  </a:lnTo>
                  <a:lnTo>
                    <a:pt x="65811" y="72810"/>
                  </a:lnTo>
                  <a:lnTo>
                    <a:pt x="66067" y="71419"/>
                  </a:lnTo>
                  <a:lnTo>
                    <a:pt x="66290" y="70039"/>
                  </a:lnTo>
                  <a:lnTo>
                    <a:pt x="66501" y="68682"/>
                  </a:lnTo>
                  <a:lnTo>
                    <a:pt x="66690" y="67335"/>
                  </a:lnTo>
                  <a:lnTo>
                    <a:pt x="66857" y="66000"/>
                  </a:lnTo>
                  <a:lnTo>
                    <a:pt x="67013" y="64687"/>
                  </a:lnTo>
                  <a:lnTo>
                    <a:pt x="67136" y="63385"/>
                  </a:lnTo>
                  <a:lnTo>
                    <a:pt x="67258" y="62094"/>
                  </a:lnTo>
                  <a:lnTo>
                    <a:pt x="67347" y="60825"/>
                  </a:lnTo>
                  <a:lnTo>
                    <a:pt x="67425" y="59568"/>
                  </a:lnTo>
                  <a:lnTo>
                    <a:pt x="67481" y="58322"/>
                  </a:lnTo>
                  <a:lnTo>
                    <a:pt x="67514" y="57098"/>
                  </a:lnTo>
                  <a:lnTo>
                    <a:pt x="67536" y="55885"/>
                  </a:lnTo>
                  <a:lnTo>
                    <a:pt x="67536" y="54683"/>
                  </a:lnTo>
                  <a:lnTo>
                    <a:pt x="67525" y="53503"/>
                  </a:lnTo>
                  <a:lnTo>
                    <a:pt x="67492" y="52335"/>
                  </a:lnTo>
                  <a:lnTo>
                    <a:pt x="67436" y="51178"/>
                  </a:lnTo>
                  <a:lnTo>
                    <a:pt x="67369" y="50031"/>
                  </a:lnTo>
                  <a:lnTo>
                    <a:pt x="67291" y="48907"/>
                  </a:lnTo>
                  <a:lnTo>
                    <a:pt x="67191" y="47795"/>
                  </a:lnTo>
                  <a:lnTo>
                    <a:pt x="67080" y="46693"/>
                  </a:lnTo>
                  <a:lnTo>
                    <a:pt x="66946" y="45602"/>
                  </a:lnTo>
                  <a:lnTo>
                    <a:pt x="66791" y="44534"/>
                  </a:lnTo>
                  <a:lnTo>
                    <a:pt x="66635" y="43477"/>
                  </a:lnTo>
                  <a:lnTo>
                    <a:pt x="66457" y="42431"/>
                  </a:lnTo>
                  <a:lnTo>
                    <a:pt x="66256" y="41407"/>
                  </a:lnTo>
                  <a:lnTo>
                    <a:pt x="66045" y="40395"/>
                  </a:lnTo>
                  <a:lnTo>
                    <a:pt x="65822" y="39393"/>
                  </a:lnTo>
                  <a:lnTo>
                    <a:pt x="65589" y="38403"/>
                  </a:lnTo>
                  <a:lnTo>
                    <a:pt x="65333" y="37423"/>
                  </a:lnTo>
                  <a:lnTo>
                    <a:pt x="65066" y="36466"/>
                  </a:lnTo>
                  <a:lnTo>
                    <a:pt x="64788" y="35521"/>
                  </a:lnTo>
                  <a:lnTo>
                    <a:pt x="64487" y="34586"/>
                  </a:lnTo>
                  <a:lnTo>
                    <a:pt x="64176" y="33662"/>
                  </a:lnTo>
                  <a:lnTo>
                    <a:pt x="63853" y="32761"/>
                  </a:lnTo>
                  <a:lnTo>
                    <a:pt x="63519" y="31871"/>
                  </a:lnTo>
                  <a:lnTo>
                    <a:pt x="63174" y="30992"/>
                  </a:lnTo>
                  <a:lnTo>
                    <a:pt x="62807" y="30124"/>
                  </a:lnTo>
                  <a:lnTo>
                    <a:pt x="62440" y="29267"/>
                  </a:lnTo>
                  <a:lnTo>
                    <a:pt x="62050" y="28432"/>
                  </a:lnTo>
                  <a:lnTo>
                    <a:pt x="61650" y="27609"/>
                  </a:lnTo>
                  <a:lnTo>
                    <a:pt x="61238" y="26796"/>
                  </a:lnTo>
                  <a:lnTo>
                    <a:pt x="60815" y="25995"/>
                  </a:lnTo>
                  <a:lnTo>
                    <a:pt x="60381" y="25205"/>
                  </a:lnTo>
                  <a:lnTo>
                    <a:pt x="59936" y="24437"/>
                  </a:lnTo>
                  <a:lnTo>
                    <a:pt x="59480" y="23669"/>
                  </a:lnTo>
                  <a:lnTo>
                    <a:pt x="59012" y="22924"/>
                  </a:lnTo>
                  <a:lnTo>
                    <a:pt x="58534" y="22189"/>
                  </a:lnTo>
                  <a:lnTo>
                    <a:pt x="58044" y="21466"/>
                  </a:lnTo>
                  <a:lnTo>
                    <a:pt x="57543" y="20765"/>
                  </a:lnTo>
                  <a:lnTo>
                    <a:pt x="57031" y="20064"/>
                  </a:lnTo>
                  <a:lnTo>
                    <a:pt x="56520" y="19385"/>
                  </a:lnTo>
                  <a:lnTo>
                    <a:pt x="55985" y="18706"/>
                  </a:lnTo>
                  <a:lnTo>
                    <a:pt x="55440" y="18050"/>
                  </a:lnTo>
                  <a:lnTo>
                    <a:pt x="54895" y="17404"/>
                  </a:lnTo>
                  <a:lnTo>
                    <a:pt x="54338" y="16770"/>
                  </a:lnTo>
                  <a:lnTo>
                    <a:pt x="53771" y="16158"/>
                  </a:lnTo>
                  <a:lnTo>
                    <a:pt x="53192" y="15546"/>
                  </a:lnTo>
                  <a:lnTo>
                    <a:pt x="52614" y="14956"/>
                  </a:lnTo>
                  <a:lnTo>
                    <a:pt x="52024" y="14366"/>
                  </a:lnTo>
                  <a:lnTo>
                    <a:pt x="51423" y="13799"/>
                  </a:lnTo>
                  <a:lnTo>
                    <a:pt x="50811" y="13242"/>
                  </a:lnTo>
                  <a:lnTo>
                    <a:pt x="50199" y="12697"/>
                  </a:lnTo>
                  <a:lnTo>
                    <a:pt x="49576" y="12163"/>
                  </a:lnTo>
                  <a:lnTo>
                    <a:pt x="48941" y="11640"/>
                  </a:lnTo>
                  <a:lnTo>
                    <a:pt x="48296" y="11128"/>
                  </a:lnTo>
                  <a:lnTo>
                    <a:pt x="47651" y="10627"/>
                  </a:lnTo>
                  <a:lnTo>
                    <a:pt x="47005" y="10149"/>
                  </a:lnTo>
                  <a:lnTo>
                    <a:pt x="46349" y="9670"/>
                  </a:lnTo>
                  <a:lnTo>
                    <a:pt x="45681" y="9214"/>
                  </a:lnTo>
                  <a:lnTo>
                    <a:pt x="45013" y="8758"/>
                  </a:lnTo>
                  <a:lnTo>
                    <a:pt x="44334" y="8324"/>
                  </a:lnTo>
                  <a:lnTo>
                    <a:pt x="43645" y="7901"/>
                  </a:lnTo>
                  <a:lnTo>
                    <a:pt x="42966" y="7478"/>
                  </a:lnTo>
                  <a:lnTo>
                    <a:pt x="42265" y="7078"/>
                  </a:lnTo>
                  <a:lnTo>
                    <a:pt x="41575" y="6688"/>
                  </a:lnTo>
                  <a:lnTo>
                    <a:pt x="40863" y="6310"/>
                  </a:lnTo>
                  <a:lnTo>
                    <a:pt x="40161" y="5943"/>
                  </a:lnTo>
                  <a:lnTo>
                    <a:pt x="39449" y="5586"/>
                  </a:lnTo>
                  <a:lnTo>
                    <a:pt x="38726" y="5241"/>
                  </a:lnTo>
                  <a:lnTo>
                    <a:pt x="38003" y="4908"/>
                  </a:lnTo>
                  <a:lnTo>
                    <a:pt x="37279" y="4585"/>
                  </a:lnTo>
                  <a:lnTo>
                    <a:pt x="36556" y="4273"/>
                  </a:lnTo>
                  <a:lnTo>
                    <a:pt x="35822" y="3973"/>
                  </a:lnTo>
                  <a:lnTo>
                    <a:pt x="35087" y="3684"/>
                  </a:lnTo>
                  <a:lnTo>
                    <a:pt x="34353" y="3405"/>
                  </a:lnTo>
                  <a:lnTo>
                    <a:pt x="33607" y="3149"/>
                  </a:lnTo>
                  <a:lnTo>
                    <a:pt x="32862" y="2893"/>
                  </a:lnTo>
                  <a:lnTo>
                    <a:pt x="32116" y="2649"/>
                  </a:lnTo>
                  <a:lnTo>
                    <a:pt x="31370" y="2415"/>
                  </a:lnTo>
                  <a:lnTo>
                    <a:pt x="30614" y="2192"/>
                  </a:lnTo>
                  <a:lnTo>
                    <a:pt x="29868" y="1981"/>
                  </a:lnTo>
                  <a:lnTo>
                    <a:pt x="29111" y="1781"/>
                  </a:lnTo>
                  <a:lnTo>
                    <a:pt x="28355" y="1592"/>
                  </a:lnTo>
                  <a:lnTo>
                    <a:pt x="27598" y="1413"/>
                  </a:lnTo>
                  <a:lnTo>
                    <a:pt x="26841" y="1247"/>
                  </a:lnTo>
                  <a:lnTo>
                    <a:pt x="26085" y="1091"/>
                  </a:lnTo>
                  <a:lnTo>
                    <a:pt x="25328" y="946"/>
                  </a:lnTo>
                  <a:lnTo>
                    <a:pt x="24560" y="813"/>
                  </a:lnTo>
                  <a:lnTo>
                    <a:pt x="23803" y="679"/>
                  </a:lnTo>
                  <a:lnTo>
                    <a:pt x="23047" y="568"/>
                  </a:lnTo>
                  <a:lnTo>
                    <a:pt x="22290" y="468"/>
                  </a:lnTo>
                  <a:lnTo>
                    <a:pt x="21522" y="379"/>
                  </a:lnTo>
                  <a:lnTo>
                    <a:pt x="20766" y="290"/>
                  </a:lnTo>
                  <a:lnTo>
                    <a:pt x="20009" y="223"/>
                  </a:lnTo>
                  <a:lnTo>
                    <a:pt x="19252" y="156"/>
                  </a:lnTo>
                  <a:lnTo>
                    <a:pt x="18495" y="100"/>
                  </a:lnTo>
                  <a:lnTo>
                    <a:pt x="17739" y="56"/>
                  </a:lnTo>
                  <a:lnTo>
                    <a:pt x="16993" y="34"/>
                  </a:lnTo>
                  <a:lnTo>
                    <a:pt x="16236" y="11"/>
                  </a:lnTo>
                  <a:lnTo>
                    <a:pt x="1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7077;p67">
              <a:extLst>
                <a:ext uri="{FF2B5EF4-FFF2-40B4-BE49-F238E27FC236}">
                  <a16:creationId xmlns:a16="http://schemas.microsoft.com/office/drawing/2014/main" id="{E2D314A9-4997-B90E-46FF-40C7967B3859}"/>
                </a:ext>
              </a:extLst>
            </p:cNvPr>
            <p:cNvSpPr/>
            <p:nvPr/>
          </p:nvSpPr>
          <p:spPr>
            <a:xfrm>
              <a:off x="7780422" y="3427639"/>
              <a:ext cx="60783" cy="73321"/>
            </a:xfrm>
            <a:custGeom>
              <a:avLst/>
              <a:gdLst/>
              <a:ahLst/>
              <a:cxnLst/>
              <a:rect l="l" t="t" r="r" b="b"/>
              <a:pathLst>
                <a:path w="67537" h="81468" fill="none" extrusionOk="0">
                  <a:moveTo>
                    <a:pt x="63886" y="81468"/>
                  </a:moveTo>
                  <a:lnTo>
                    <a:pt x="63886" y="81468"/>
                  </a:lnTo>
                  <a:lnTo>
                    <a:pt x="63130" y="81412"/>
                  </a:lnTo>
                  <a:lnTo>
                    <a:pt x="62373" y="81357"/>
                  </a:lnTo>
                  <a:lnTo>
                    <a:pt x="61627" y="81290"/>
                  </a:lnTo>
                  <a:lnTo>
                    <a:pt x="60882" y="81212"/>
                  </a:lnTo>
                  <a:lnTo>
                    <a:pt x="60136" y="81123"/>
                  </a:lnTo>
                  <a:lnTo>
                    <a:pt x="59402" y="81034"/>
                  </a:lnTo>
                  <a:lnTo>
                    <a:pt x="58667" y="80934"/>
                  </a:lnTo>
                  <a:lnTo>
                    <a:pt x="57944" y="80833"/>
                  </a:lnTo>
                  <a:lnTo>
                    <a:pt x="57221" y="80711"/>
                  </a:lnTo>
                  <a:lnTo>
                    <a:pt x="56497" y="80600"/>
                  </a:lnTo>
                  <a:lnTo>
                    <a:pt x="55785" y="80466"/>
                  </a:lnTo>
                  <a:lnTo>
                    <a:pt x="55073" y="80333"/>
                  </a:lnTo>
                  <a:lnTo>
                    <a:pt x="54372" y="80199"/>
                  </a:lnTo>
                  <a:lnTo>
                    <a:pt x="53671" y="80043"/>
                  </a:lnTo>
                  <a:lnTo>
                    <a:pt x="52981" y="79899"/>
                  </a:lnTo>
                  <a:lnTo>
                    <a:pt x="52291" y="79732"/>
                  </a:lnTo>
                  <a:lnTo>
                    <a:pt x="51612" y="79576"/>
                  </a:lnTo>
                  <a:lnTo>
                    <a:pt x="50922" y="79398"/>
                  </a:lnTo>
                  <a:lnTo>
                    <a:pt x="50255" y="79220"/>
                  </a:lnTo>
                  <a:lnTo>
                    <a:pt x="49587" y="79042"/>
                  </a:lnTo>
                  <a:lnTo>
                    <a:pt x="48263" y="78664"/>
                  </a:lnTo>
                  <a:lnTo>
                    <a:pt x="46950" y="78263"/>
                  </a:lnTo>
                  <a:lnTo>
                    <a:pt x="45670" y="77840"/>
                  </a:lnTo>
                  <a:lnTo>
                    <a:pt x="44412" y="77395"/>
                  </a:lnTo>
                  <a:lnTo>
                    <a:pt x="43166" y="76939"/>
                  </a:lnTo>
                  <a:lnTo>
                    <a:pt x="41942" y="76471"/>
                  </a:lnTo>
                  <a:lnTo>
                    <a:pt x="40740" y="75982"/>
                  </a:lnTo>
                  <a:lnTo>
                    <a:pt x="39561" y="75481"/>
                  </a:lnTo>
                  <a:lnTo>
                    <a:pt x="38403" y="74958"/>
                  </a:lnTo>
                  <a:lnTo>
                    <a:pt x="37268" y="74435"/>
                  </a:lnTo>
                  <a:lnTo>
                    <a:pt x="36144" y="73890"/>
                  </a:lnTo>
                  <a:lnTo>
                    <a:pt x="35054" y="73344"/>
                  </a:lnTo>
                  <a:lnTo>
                    <a:pt x="33985" y="72788"/>
                  </a:lnTo>
                  <a:lnTo>
                    <a:pt x="32939" y="72220"/>
                  </a:lnTo>
                  <a:lnTo>
                    <a:pt x="31905" y="71642"/>
                  </a:lnTo>
                  <a:lnTo>
                    <a:pt x="30903" y="71063"/>
                  </a:lnTo>
                  <a:lnTo>
                    <a:pt x="29924" y="70473"/>
                  </a:lnTo>
                  <a:lnTo>
                    <a:pt x="28967" y="69895"/>
                  </a:lnTo>
                  <a:lnTo>
                    <a:pt x="28032" y="69294"/>
                  </a:lnTo>
                  <a:lnTo>
                    <a:pt x="27120" y="68704"/>
                  </a:lnTo>
                  <a:lnTo>
                    <a:pt x="26229" y="68114"/>
                  </a:lnTo>
                  <a:lnTo>
                    <a:pt x="25361" y="67524"/>
                  </a:lnTo>
                  <a:lnTo>
                    <a:pt x="24516" y="66924"/>
                  </a:lnTo>
                  <a:lnTo>
                    <a:pt x="23703" y="66345"/>
                  </a:lnTo>
                  <a:lnTo>
                    <a:pt x="22902" y="65755"/>
                  </a:lnTo>
                  <a:lnTo>
                    <a:pt x="22134" y="65177"/>
                  </a:lnTo>
                  <a:lnTo>
                    <a:pt x="21389" y="64598"/>
                  </a:lnTo>
                  <a:lnTo>
                    <a:pt x="20676" y="64030"/>
                  </a:lnTo>
                  <a:lnTo>
                    <a:pt x="19975" y="63474"/>
                  </a:lnTo>
                  <a:lnTo>
                    <a:pt x="19308" y="62918"/>
                  </a:lnTo>
                  <a:lnTo>
                    <a:pt x="18662" y="62383"/>
                  </a:lnTo>
                  <a:lnTo>
                    <a:pt x="18050" y="61849"/>
                  </a:lnTo>
                  <a:lnTo>
                    <a:pt x="17449" y="61337"/>
                  </a:lnTo>
                  <a:lnTo>
                    <a:pt x="16882" y="60825"/>
                  </a:lnTo>
                  <a:lnTo>
                    <a:pt x="15825" y="59868"/>
                  </a:lnTo>
                  <a:lnTo>
                    <a:pt x="14879" y="58967"/>
                  </a:lnTo>
                  <a:lnTo>
                    <a:pt x="14033" y="58144"/>
                  </a:lnTo>
                  <a:lnTo>
                    <a:pt x="13288" y="57398"/>
                  </a:lnTo>
                  <a:lnTo>
                    <a:pt x="12664" y="56742"/>
                  </a:lnTo>
                  <a:lnTo>
                    <a:pt x="12141" y="56196"/>
                  </a:lnTo>
                  <a:lnTo>
                    <a:pt x="11741" y="55751"/>
                  </a:lnTo>
                  <a:lnTo>
                    <a:pt x="11451" y="55417"/>
                  </a:lnTo>
                  <a:lnTo>
                    <a:pt x="11218" y="55150"/>
                  </a:lnTo>
                  <a:lnTo>
                    <a:pt x="11218" y="55150"/>
                  </a:lnTo>
                  <a:lnTo>
                    <a:pt x="10684" y="54505"/>
                  </a:lnTo>
                  <a:lnTo>
                    <a:pt x="10172" y="53871"/>
                  </a:lnTo>
                  <a:lnTo>
                    <a:pt x="9682" y="53225"/>
                  </a:lnTo>
                  <a:lnTo>
                    <a:pt x="9192" y="52591"/>
                  </a:lnTo>
                  <a:lnTo>
                    <a:pt x="8725" y="51945"/>
                  </a:lnTo>
                  <a:lnTo>
                    <a:pt x="8280" y="51311"/>
                  </a:lnTo>
                  <a:lnTo>
                    <a:pt x="7835" y="50666"/>
                  </a:lnTo>
                  <a:lnTo>
                    <a:pt x="7412" y="50031"/>
                  </a:lnTo>
                  <a:lnTo>
                    <a:pt x="7000" y="49397"/>
                  </a:lnTo>
                  <a:lnTo>
                    <a:pt x="6611" y="48763"/>
                  </a:lnTo>
                  <a:lnTo>
                    <a:pt x="6221" y="48129"/>
                  </a:lnTo>
                  <a:lnTo>
                    <a:pt x="5854" y="47494"/>
                  </a:lnTo>
                  <a:lnTo>
                    <a:pt x="5498" y="46860"/>
                  </a:lnTo>
                  <a:lnTo>
                    <a:pt x="5153" y="46226"/>
                  </a:lnTo>
                  <a:lnTo>
                    <a:pt x="4819" y="45591"/>
                  </a:lnTo>
                  <a:lnTo>
                    <a:pt x="4508" y="44957"/>
                  </a:lnTo>
                  <a:lnTo>
                    <a:pt x="4196" y="44334"/>
                  </a:lnTo>
                  <a:lnTo>
                    <a:pt x="3907" y="43700"/>
                  </a:lnTo>
                  <a:lnTo>
                    <a:pt x="3629" y="43076"/>
                  </a:lnTo>
                  <a:lnTo>
                    <a:pt x="3350" y="42453"/>
                  </a:lnTo>
                  <a:lnTo>
                    <a:pt x="3094" y="41830"/>
                  </a:lnTo>
                  <a:lnTo>
                    <a:pt x="2850" y="41207"/>
                  </a:lnTo>
                  <a:lnTo>
                    <a:pt x="2616" y="40584"/>
                  </a:lnTo>
                  <a:lnTo>
                    <a:pt x="2393" y="39961"/>
                  </a:lnTo>
                  <a:lnTo>
                    <a:pt x="2182" y="39349"/>
                  </a:lnTo>
                  <a:lnTo>
                    <a:pt x="1982" y="38737"/>
                  </a:lnTo>
                  <a:lnTo>
                    <a:pt x="1792" y="38125"/>
                  </a:lnTo>
                  <a:lnTo>
                    <a:pt x="1614" y="37512"/>
                  </a:lnTo>
                  <a:lnTo>
                    <a:pt x="1447" y="36900"/>
                  </a:lnTo>
                  <a:lnTo>
                    <a:pt x="1292" y="36300"/>
                  </a:lnTo>
                  <a:lnTo>
                    <a:pt x="1136" y="35687"/>
                  </a:lnTo>
                  <a:lnTo>
                    <a:pt x="1002" y="35087"/>
                  </a:lnTo>
                  <a:lnTo>
                    <a:pt x="869" y="34497"/>
                  </a:lnTo>
                  <a:lnTo>
                    <a:pt x="758" y="33896"/>
                  </a:lnTo>
                  <a:lnTo>
                    <a:pt x="646" y="33306"/>
                  </a:lnTo>
                  <a:lnTo>
                    <a:pt x="546" y="32716"/>
                  </a:lnTo>
                  <a:lnTo>
                    <a:pt x="457" y="32127"/>
                  </a:lnTo>
                  <a:lnTo>
                    <a:pt x="368" y="31537"/>
                  </a:lnTo>
                  <a:lnTo>
                    <a:pt x="301" y="30958"/>
                  </a:lnTo>
                  <a:lnTo>
                    <a:pt x="234" y="30379"/>
                  </a:lnTo>
                  <a:lnTo>
                    <a:pt x="179" y="29801"/>
                  </a:lnTo>
                  <a:lnTo>
                    <a:pt x="123" y="29233"/>
                  </a:lnTo>
                  <a:lnTo>
                    <a:pt x="90" y="28655"/>
                  </a:lnTo>
                  <a:lnTo>
                    <a:pt x="56" y="28087"/>
                  </a:lnTo>
                  <a:lnTo>
                    <a:pt x="34" y="27531"/>
                  </a:lnTo>
                  <a:lnTo>
                    <a:pt x="12" y="26974"/>
                  </a:lnTo>
                  <a:lnTo>
                    <a:pt x="1" y="26418"/>
                  </a:lnTo>
                  <a:lnTo>
                    <a:pt x="1" y="25862"/>
                  </a:lnTo>
                  <a:lnTo>
                    <a:pt x="1" y="25316"/>
                  </a:lnTo>
                  <a:lnTo>
                    <a:pt x="12" y="24771"/>
                  </a:lnTo>
                  <a:lnTo>
                    <a:pt x="56" y="23692"/>
                  </a:lnTo>
                  <a:lnTo>
                    <a:pt x="123" y="22634"/>
                  </a:lnTo>
                  <a:lnTo>
                    <a:pt x="212" y="21588"/>
                  </a:lnTo>
                  <a:lnTo>
                    <a:pt x="324" y="20565"/>
                  </a:lnTo>
                  <a:lnTo>
                    <a:pt x="457" y="19552"/>
                  </a:lnTo>
                  <a:lnTo>
                    <a:pt x="602" y="18562"/>
                  </a:lnTo>
                  <a:lnTo>
                    <a:pt x="780" y="17593"/>
                  </a:lnTo>
                  <a:lnTo>
                    <a:pt x="958" y="16648"/>
                  </a:lnTo>
                  <a:lnTo>
                    <a:pt x="1169" y="15713"/>
                  </a:lnTo>
                  <a:lnTo>
                    <a:pt x="1381" y="14812"/>
                  </a:lnTo>
                  <a:lnTo>
                    <a:pt x="1614" y="13921"/>
                  </a:lnTo>
                  <a:lnTo>
                    <a:pt x="1848" y="13053"/>
                  </a:lnTo>
                  <a:lnTo>
                    <a:pt x="2104" y="12219"/>
                  </a:lnTo>
                  <a:lnTo>
                    <a:pt x="2360" y="11395"/>
                  </a:lnTo>
                  <a:lnTo>
                    <a:pt x="2627" y="10605"/>
                  </a:lnTo>
                  <a:lnTo>
                    <a:pt x="2894" y="9837"/>
                  </a:lnTo>
                  <a:lnTo>
                    <a:pt x="3172" y="9092"/>
                  </a:lnTo>
                  <a:lnTo>
                    <a:pt x="3450" y="8380"/>
                  </a:lnTo>
                  <a:lnTo>
                    <a:pt x="3729" y="7690"/>
                  </a:lnTo>
                  <a:lnTo>
                    <a:pt x="4007" y="7033"/>
                  </a:lnTo>
                  <a:lnTo>
                    <a:pt x="4285" y="6399"/>
                  </a:lnTo>
                  <a:lnTo>
                    <a:pt x="4552" y="5798"/>
                  </a:lnTo>
                  <a:lnTo>
                    <a:pt x="4830" y="5219"/>
                  </a:lnTo>
                  <a:lnTo>
                    <a:pt x="5097" y="4674"/>
                  </a:lnTo>
                  <a:lnTo>
                    <a:pt x="5353" y="4162"/>
                  </a:lnTo>
                  <a:lnTo>
                    <a:pt x="5843" y="3227"/>
                  </a:lnTo>
                  <a:lnTo>
                    <a:pt x="6288" y="2415"/>
                  </a:lnTo>
                  <a:lnTo>
                    <a:pt x="6678" y="1747"/>
                  </a:lnTo>
                  <a:lnTo>
                    <a:pt x="6989" y="1224"/>
                  </a:lnTo>
                  <a:lnTo>
                    <a:pt x="7234" y="835"/>
                  </a:lnTo>
                  <a:lnTo>
                    <a:pt x="7445" y="523"/>
                  </a:lnTo>
                  <a:lnTo>
                    <a:pt x="7445" y="523"/>
                  </a:lnTo>
                  <a:lnTo>
                    <a:pt x="8158" y="423"/>
                  </a:lnTo>
                  <a:lnTo>
                    <a:pt x="8881" y="334"/>
                  </a:lnTo>
                  <a:lnTo>
                    <a:pt x="9593" y="267"/>
                  </a:lnTo>
                  <a:lnTo>
                    <a:pt x="10328" y="189"/>
                  </a:lnTo>
                  <a:lnTo>
                    <a:pt x="11051" y="134"/>
                  </a:lnTo>
                  <a:lnTo>
                    <a:pt x="11785" y="89"/>
                  </a:lnTo>
                  <a:lnTo>
                    <a:pt x="12520" y="56"/>
                  </a:lnTo>
                  <a:lnTo>
                    <a:pt x="13254" y="22"/>
                  </a:lnTo>
                  <a:lnTo>
                    <a:pt x="14000" y="0"/>
                  </a:lnTo>
                  <a:lnTo>
                    <a:pt x="14745" y="0"/>
                  </a:lnTo>
                  <a:lnTo>
                    <a:pt x="15491" y="0"/>
                  </a:lnTo>
                  <a:lnTo>
                    <a:pt x="16236" y="11"/>
                  </a:lnTo>
                  <a:lnTo>
                    <a:pt x="16993" y="34"/>
                  </a:lnTo>
                  <a:lnTo>
                    <a:pt x="17739" y="56"/>
                  </a:lnTo>
                  <a:lnTo>
                    <a:pt x="18495" y="100"/>
                  </a:lnTo>
                  <a:lnTo>
                    <a:pt x="19252" y="156"/>
                  </a:lnTo>
                  <a:lnTo>
                    <a:pt x="20009" y="223"/>
                  </a:lnTo>
                  <a:lnTo>
                    <a:pt x="20766" y="290"/>
                  </a:lnTo>
                  <a:lnTo>
                    <a:pt x="21522" y="379"/>
                  </a:lnTo>
                  <a:lnTo>
                    <a:pt x="22290" y="468"/>
                  </a:lnTo>
                  <a:lnTo>
                    <a:pt x="23047" y="568"/>
                  </a:lnTo>
                  <a:lnTo>
                    <a:pt x="23803" y="679"/>
                  </a:lnTo>
                  <a:lnTo>
                    <a:pt x="24560" y="813"/>
                  </a:lnTo>
                  <a:lnTo>
                    <a:pt x="25328" y="946"/>
                  </a:lnTo>
                  <a:lnTo>
                    <a:pt x="26085" y="1091"/>
                  </a:lnTo>
                  <a:lnTo>
                    <a:pt x="26841" y="1247"/>
                  </a:lnTo>
                  <a:lnTo>
                    <a:pt x="27598" y="1413"/>
                  </a:lnTo>
                  <a:lnTo>
                    <a:pt x="28355" y="1592"/>
                  </a:lnTo>
                  <a:lnTo>
                    <a:pt x="29111" y="1781"/>
                  </a:lnTo>
                  <a:lnTo>
                    <a:pt x="29868" y="1981"/>
                  </a:lnTo>
                  <a:lnTo>
                    <a:pt x="30614" y="2192"/>
                  </a:lnTo>
                  <a:lnTo>
                    <a:pt x="31370" y="2415"/>
                  </a:lnTo>
                  <a:lnTo>
                    <a:pt x="32116" y="2649"/>
                  </a:lnTo>
                  <a:lnTo>
                    <a:pt x="32862" y="2893"/>
                  </a:lnTo>
                  <a:lnTo>
                    <a:pt x="33607" y="3149"/>
                  </a:lnTo>
                  <a:lnTo>
                    <a:pt x="34353" y="3405"/>
                  </a:lnTo>
                  <a:lnTo>
                    <a:pt x="35087" y="3684"/>
                  </a:lnTo>
                  <a:lnTo>
                    <a:pt x="35822" y="3973"/>
                  </a:lnTo>
                  <a:lnTo>
                    <a:pt x="36556" y="4273"/>
                  </a:lnTo>
                  <a:lnTo>
                    <a:pt x="37279" y="4585"/>
                  </a:lnTo>
                  <a:lnTo>
                    <a:pt x="38003" y="4908"/>
                  </a:lnTo>
                  <a:lnTo>
                    <a:pt x="38726" y="5241"/>
                  </a:lnTo>
                  <a:lnTo>
                    <a:pt x="39449" y="5586"/>
                  </a:lnTo>
                  <a:lnTo>
                    <a:pt x="40161" y="5943"/>
                  </a:lnTo>
                  <a:lnTo>
                    <a:pt x="40863" y="6310"/>
                  </a:lnTo>
                  <a:lnTo>
                    <a:pt x="41575" y="6688"/>
                  </a:lnTo>
                  <a:lnTo>
                    <a:pt x="42265" y="7078"/>
                  </a:lnTo>
                  <a:lnTo>
                    <a:pt x="42966" y="7478"/>
                  </a:lnTo>
                  <a:lnTo>
                    <a:pt x="43645" y="7901"/>
                  </a:lnTo>
                  <a:lnTo>
                    <a:pt x="44334" y="8324"/>
                  </a:lnTo>
                  <a:lnTo>
                    <a:pt x="45013" y="8758"/>
                  </a:lnTo>
                  <a:lnTo>
                    <a:pt x="45681" y="9214"/>
                  </a:lnTo>
                  <a:lnTo>
                    <a:pt x="46349" y="9670"/>
                  </a:lnTo>
                  <a:lnTo>
                    <a:pt x="47005" y="10149"/>
                  </a:lnTo>
                  <a:lnTo>
                    <a:pt x="47651" y="10627"/>
                  </a:lnTo>
                  <a:lnTo>
                    <a:pt x="48296" y="11128"/>
                  </a:lnTo>
                  <a:lnTo>
                    <a:pt x="48941" y="11640"/>
                  </a:lnTo>
                  <a:lnTo>
                    <a:pt x="49576" y="12163"/>
                  </a:lnTo>
                  <a:lnTo>
                    <a:pt x="50199" y="12697"/>
                  </a:lnTo>
                  <a:lnTo>
                    <a:pt x="50811" y="13242"/>
                  </a:lnTo>
                  <a:lnTo>
                    <a:pt x="51423" y="13799"/>
                  </a:lnTo>
                  <a:lnTo>
                    <a:pt x="52024" y="14366"/>
                  </a:lnTo>
                  <a:lnTo>
                    <a:pt x="52614" y="14956"/>
                  </a:lnTo>
                  <a:lnTo>
                    <a:pt x="53192" y="15546"/>
                  </a:lnTo>
                  <a:lnTo>
                    <a:pt x="53771" y="16158"/>
                  </a:lnTo>
                  <a:lnTo>
                    <a:pt x="54338" y="16770"/>
                  </a:lnTo>
                  <a:lnTo>
                    <a:pt x="54895" y="17404"/>
                  </a:lnTo>
                  <a:lnTo>
                    <a:pt x="55440" y="18050"/>
                  </a:lnTo>
                  <a:lnTo>
                    <a:pt x="55985" y="18706"/>
                  </a:lnTo>
                  <a:lnTo>
                    <a:pt x="56520" y="19385"/>
                  </a:lnTo>
                  <a:lnTo>
                    <a:pt x="57031" y="20064"/>
                  </a:lnTo>
                  <a:lnTo>
                    <a:pt x="57543" y="20765"/>
                  </a:lnTo>
                  <a:lnTo>
                    <a:pt x="58044" y="21466"/>
                  </a:lnTo>
                  <a:lnTo>
                    <a:pt x="58534" y="22189"/>
                  </a:lnTo>
                  <a:lnTo>
                    <a:pt x="59012" y="22924"/>
                  </a:lnTo>
                  <a:lnTo>
                    <a:pt x="59480" y="23669"/>
                  </a:lnTo>
                  <a:lnTo>
                    <a:pt x="59936" y="24437"/>
                  </a:lnTo>
                  <a:lnTo>
                    <a:pt x="60381" y="25205"/>
                  </a:lnTo>
                  <a:lnTo>
                    <a:pt x="60815" y="25995"/>
                  </a:lnTo>
                  <a:lnTo>
                    <a:pt x="61238" y="26796"/>
                  </a:lnTo>
                  <a:lnTo>
                    <a:pt x="61650" y="27609"/>
                  </a:lnTo>
                  <a:lnTo>
                    <a:pt x="62050" y="28432"/>
                  </a:lnTo>
                  <a:lnTo>
                    <a:pt x="62440" y="29267"/>
                  </a:lnTo>
                  <a:lnTo>
                    <a:pt x="62807" y="30124"/>
                  </a:lnTo>
                  <a:lnTo>
                    <a:pt x="63174" y="30992"/>
                  </a:lnTo>
                  <a:lnTo>
                    <a:pt x="63519" y="31871"/>
                  </a:lnTo>
                  <a:lnTo>
                    <a:pt x="63853" y="32761"/>
                  </a:lnTo>
                  <a:lnTo>
                    <a:pt x="64176" y="33662"/>
                  </a:lnTo>
                  <a:lnTo>
                    <a:pt x="64487" y="34586"/>
                  </a:lnTo>
                  <a:lnTo>
                    <a:pt x="64788" y="35521"/>
                  </a:lnTo>
                  <a:lnTo>
                    <a:pt x="65066" y="36466"/>
                  </a:lnTo>
                  <a:lnTo>
                    <a:pt x="65333" y="37423"/>
                  </a:lnTo>
                  <a:lnTo>
                    <a:pt x="65589" y="38403"/>
                  </a:lnTo>
                  <a:lnTo>
                    <a:pt x="65822" y="39393"/>
                  </a:lnTo>
                  <a:lnTo>
                    <a:pt x="66045" y="40395"/>
                  </a:lnTo>
                  <a:lnTo>
                    <a:pt x="66256" y="41407"/>
                  </a:lnTo>
                  <a:lnTo>
                    <a:pt x="66457" y="42431"/>
                  </a:lnTo>
                  <a:lnTo>
                    <a:pt x="66635" y="43477"/>
                  </a:lnTo>
                  <a:lnTo>
                    <a:pt x="66791" y="44534"/>
                  </a:lnTo>
                  <a:lnTo>
                    <a:pt x="66946" y="45602"/>
                  </a:lnTo>
                  <a:lnTo>
                    <a:pt x="67080" y="46693"/>
                  </a:lnTo>
                  <a:lnTo>
                    <a:pt x="67191" y="47795"/>
                  </a:lnTo>
                  <a:lnTo>
                    <a:pt x="67291" y="48907"/>
                  </a:lnTo>
                  <a:lnTo>
                    <a:pt x="67369" y="50031"/>
                  </a:lnTo>
                  <a:lnTo>
                    <a:pt x="67436" y="51178"/>
                  </a:lnTo>
                  <a:lnTo>
                    <a:pt x="67492" y="52335"/>
                  </a:lnTo>
                  <a:lnTo>
                    <a:pt x="67525" y="53503"/>
                  </a:lnTo>
                  <a:lnTo>
                    <a:pt x="67536" y="54683"/>
                  </a:lnTo>
                  <a:lnTo>
                    <a:pt x="67536" y="55885"/>
                  </a:lnTo>
                  <a:lnTo>
                    <a:pt x="67514" y="57098"/>
                  </a:lnTo>
                  <a:lnTo>
                    <a:pt x="67481" y="58322"/>
                  </a:lnTo>
                  <a:lnTo>
                    <a:pt x="67425" y="59568"/>
                  </a:lnTo>
                  <a:lnTo>
                    <a:pt x="67347" y="60825"/>
                  </a:lnTo>
                  <a:lnTo>
                    <a:pt x="67258" y="62094"/>
                  </a:lnTo>
                  <a:lnTo>
                    <a:pt x="67136" y="63385"/>
                  </a:lnTo>
                  <a:lnTo>
                    <a:pt x="67013" y="64687"/>
                  </a:lnTo>
                  <a:lnTo>
                    <a:pt x="66857" y="66000"/>
                  </a:lnTo>
                  <a:lnTo>
                    <a:pt x="66690" y="67335"/>
                  </a:lnTo>
                  <a:lnTo>
                    <a:pt x="66501" y="68682"/>
                  </a:lnTo>
                  <a:lnTo>
                    <a:pt x="66290" y="70039"/>
                  </a:lnTo>
                  <a:lnTo>
                    <a:pt x="66067" y="71419"/>
                  </a:lnTo>
                  <a:lnTo>
                    <a:pt x="65811" y="72810"/>
                  </a:lnTo>
                  <a:lnTo>
                    <a:pt x="65544" y="74212"/>
                  </a:lnTo>
                  <a:lnTo>
                    <a:pt x="65255" y="75637"/>
                  </a:lnTo>
                  <a:lnTo>
                    <a:pt x="64943" y="77072"/>
                  </a:lnTo>
                  <a:lnTo>
                    <a:pt x="64621" y="78519"/>
                  </a:lnTo>
                  <a:lnTo>
                    <a:pt x="64265" y="79988"/>
                  </a:lnTo>
                  <a:lnTo>
                    <a:pt x="63886" y="81468"/>
                  </a:lnTo>
                  <a:lnTo>
                    <a:pt x="63886" y="814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7078;p67">
              <a:extLst>
                <a:ext uri="{FF2B5EF4-FFF2-40B4-BE49-F238E27FC236}">
                  <a16:creationId xmlns:a16="http://schemas.microsoft.com/office/drawing/2014/main" id="{74766C1D-1021-6847-1D1D-D9E33A161F95}"/>
                </a:ext>
              </a:extLst>
            </p:cNvPr>
            <p:cNvSpPr/>
            <p:nvPr/>
          </p:nvSpPr>
          <p:spPr>
            <a:xfrm>
              <a:off x="7837919" y="3500960"/>
              <a:ext cx="1" cy="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7079;p67">
              <a:extLst>
                <a:ext uri="{FF2B5EF4-FFF2-40B4-BE49-F238E27FC236}">
                  <a16:creationId xmlns:a16="http://schemas.microsoft.com/office/drawing/2014/main" id="{C1C78038-1EBB-C64F-07F7-A8EF9088CB04}"/>
                </a:ext>
              </a:extLst>
            </p:cNvPr>
            <p:cNvSpPr/>
            <p:nvPr/>
          </p:nvSpPr>
          <p:spPr>
            <a:xfrm>
              <a:off x="7787333" y="3434509"/>
              <a:ext cx="47082" cy="58940"/>
            </a:xfrm>
            <a:custGeom>
              <a:avLst/>
              <a:gdLst/>
              <a:ahLst/>
              <a:cxnLst/>
              <a:rect l="l" t="t" r="r" b="b"/>
              <a:pathLst>
                <a:path w="52313" h="65489" fill="none" extrusionOk="0">
                  <a:moveTo>
                    <a:pt x="4440" y="79"/>
                  </a:moveTo>
                  <a:lnTo>
                    <a:pt x="4440" y="79"/>
                  </a:lnTo>
                  <a:lnTo>
                    <a:pt x="5508" y="34"/>
                  </a:lnTo>
                  <a:lnTo>
                    <a:pt x="6588" y="1"/>
                  </a:lnTo>
                  <a:lnTo>
                    <a:pt x="7689" y="1"/>
                  </a:lnTo>
                  <a:lnTo>
                    <a:pt x="8813" y="34"/>
                  </a:lnTo>
                  <a:lnTo>
                    <a:pt x="9948" y="79"/>
                  </a:lnTo>
                  <a:lnTo>
                    <a:pt x="11106" y="157"/>
                  </a:lnTo>
                  <a:lnTo>
                    <a:pt x="11684" y="212"/>
                  </a:lnTo>
                  <a:lnTo>
                    <a:pt x="12274" y="268"/>
                  </a:lnTo>
                  <a:lnTo>
                    <a:pt x="12864" y="335"/>
                  </a:lnTo>
                  <a:lnTo>
                    <a:pt x="13454" y="402"/>
                  </a:lnTo>
                  <a:lnTo>
                    <a:pt x="14044" y="479"/>
                  </a:lnTo>
                  <a:lnTo>
                    <a:pt x="14644" y="569"/>
                  </a:lnTo>
                  <a:lnTo>
                    <a:pt x="15234" y="658"/>
                  </a:lnTo>
                  <a:lnTo>
                    <a:pt x="15835" y="758"/>
                  </a:lnTo>
                  <a:lnTo>
                    <a:pt x="16436" y="869"/>
                  </a:lnTo>
                  <a:lnTo>
                    <a:pt x="17037" y="991"/>
                  </a:lnTo>
                  <a:lnTo>
                    <a:pt x="17649" y="1114"/>
                  </a:lnTo>
                  <a:lnTo>
                    <a:pt x="18250" y="1247"/>
                  </a:lnTo>
                  <a:lnTo>
                    <a:pt x="18851" y="1381"/>
                  </a:lnTo>
                  <a:lnTo>
                    <a:pt x="19463" y="1537"/>
                  </a:lnTo>
                  <a:lnTo>
                    <a:pt x="20075" y="1692"/>
                  </a:lnTo>
                  <a:lnTo>
                    <a:pt x="20676" y="1859"/>
                  </a:lnTo>
                  <a:lnTo>
                    <a:pt x="21288" y="2037"/>
                  </a:lnTo>
                  <a:lnTo>
                    <a:pt x="21889" y="2215"/>
                  </a:lnTo>
                  <a:lnTo>
                    <a:pt x="22501" y="2405"/>
                  </a:lnTo>
                  <a:lnTo>
                    <a:pt x="23113" y="2605"/>
                  </a:lnTo>
                  <a:lnTo>
                    <a:pt x="23714" y="2816"/>
                  </a:lnTo>
                  <a:lnTo>
                    <a:pt x="24326" y="3039"/>
                  </a:lnTo>
                  <a:lnTo>
                    <a:pt x="24927" y="3261"/>
                  </a:lnTo>
                  <a:lnTo>
                    <a:pt x="25528" y="3506"/>
                  </a:lnTo>
                  <a:lnTo>
                    <a:pt x="26128" y="3751"/>
                  </a:lnTo>
                  <a:lnTo>
                    <a:pt x="26729" y="4007"/>
                  </a:lnTo>
                  <a:lnTo>
                    <a:pt x="27330" y="4274"/>
                  </a:lnTo>
                  <a:lnTo>
                    <a:pt x="27931" y="4541"/>
                  </a:lnTo>
                  <a:lnTo>
                    <a:pt x="28521" y="4831"/>
                  </a:lnTo>
                  <a:lnTo>
                    <a:pt x="29111" y="5120"/>
                  </a:lnTo>
                  <a:lnTo>
                    <a:pt x="29701" y="5431"/>
                  </a:lnTo>
                  <a:lnTo>
                    <a:pt x="30290" y="5743"/>
                  </a:lnTo>
                  <a:lnTo>
                    <a:pt x="30869" y="6066"/>
                  </a:lnTo>
                  <a:lnTo>
                    <a:pt x="31448" y="6400"/>
                  </a:lnTo>
                  <a:lnTo>
                    <a:pt x="32026" y="6745"/>
                  </a:lnTo>
                  <a:lnTo>
                    <a:pt x="32605" y="7101"/>
                  </a:lnTo>
                  <a:lnTo>
                    <a:pt x="33172" y="7468"/>
                  </a:lnTo>
                  <a:lnTo>
                    <a:pt x="33740" y="7846"/>
                  </a:lnTo>
                  <a:lnTo>
                    <a:pt x="34296" y="8236"/>
                  </a:lnTo>
                  <a:lnTo>
                    <a:pt x="34853" y="8625"/>
                  </a:lnTo>
                  <a:lnTo>
                    <a:pt x="35409" y="9037"/>
                  </a:lnTo>
                  <a:lnTo>
                    <a:pt x="35954" y="9460"/>
                  </a:lnTo>
                  <a:lnTo>
                    <a:pt x="36489" y="9894"/>
                  </a:lnTo>
                  <a:lnTo>
                    <a:pt x="37034" y="10328"/>
                  </a:lnTo>
                  <a:lnTo>
                    <a:pt x="37557" y="10784"/>
                  </a:lnTo>
                  <a:lnTo>
                    <a:pt x="38091" y="11251"/>
                  </a:lnTo>
                  <a:lnTo>
                    <a:pt x="38603" y="11730"/>
                  </a:lnTo>
                  <a:lnTo>
                    <a:pt x="39126" y="12219"/>
                  </a:lnTo>
                  <a:lnTo>
                    <a:pt x="39627" y="12709"/>
                  </a:lnTo>
                  <a:lnTo>
                    <a:pt x="40127" y="13221"/>
                  </a:lnTo>
                  <a:lnTo>
                    <a:pt x="40628" y="13744"/>
                  </a:lnTo>
                  <a:lnTo>
                    <a:pt x="41107" y="14289"/>
                  </a:lnTo>
                  <a:lnTo>
                    <a:pt x="41107" y="14289"/>
                  </a:lnTo>
                  <a:lnTo>
                    <a:pt x="41596" y="14835"/>
                  </a:lnTo>
                  <a:lnTo>
                    <a:pt x="42075" y="15402"/>
                  </a:lnTo>
                  <a:lnTo>
                    <a:pt x="42542" y="15970"/>
                  </a:lnTo>
                  <a:lnTo>
                    <a:pt x="42998" y="16559"/>
                  </a:lnTo>
                  <a:lnTo>
                    <a:pt x="43444" y="17149"/>
                  </a:lnTo>
                  <a:lnTo>
                    <a:pt x="43877" y="17739"/>
                  </a:lnTo>
                  <a:lnTo>
                    <a:pt x="44300" y="18351"/>
                  </a:lnTo>
                  <a:lnTo>
                    <a:pt x="44712" y="18963"/>
                  </a:lnTo>
                  <a:lnTo>
                    <a:pt x="45113" y="19586"/>
                  </a:lnTo>
                  <a:lnTo>
                    <a:pt x="45502" y="20209"/>
                  </a:lnTo>
                  <a:lnTo>
                    <a:pt x="45881" y="20855"/>
                  </a:lnTo>
                  <a:lnTo>
                    <a:pt x="46248" y="21500"/>
                  </a:lnTo>
                  <a:lnTo>
                    <a:pt x="46604" y="22157"/>
                  </a:lnTo>
                  <a:lnTo>
                    <a:pt x="46949" y="22813"/>
                  </a:lnTo>
                  <a:lnTo>
                    <a:pt x="47283" y="23492"/>
                  </a:lnTo>
                  <a:lnTo>
                    <a:pt x="47616" y="24171"/>
                  </a:lnTo>
                  <a:lnTo>
                    <a:pt x="47928" y="24850"/>
                  </a:lnTo>
                  <a:lnTo>
                    <a:pt x="48229" y="25551"/>
                  </a:lnTo>
                  <a:lnTo>
                    <a:pt x="48518" y="26252"/>
                  </a:lnTo>
                  <a:lnTo>
                    <a:pt x="48807" y="26964"/>
                  </a:lnTo>
                  <a:lnTo>
                    <a:pt x="49074" y="27687"/>
                  </a:lnTo>
                  <a:lnTo>
                    <a:pt x="49330" y="28411"/>
                  </a:lnTo>
                  <a:lnTo>
                    <a:pt x="49586" y="29145"/>
                  </a:lnTo>
                  <a:lnTo>
                    <a:pt x="49820" y="29891"/>
                  </a:lnTo>
                  <a:lnTo>
                    <a:pt x="50053" y="30636"/>
                  </a:lnTo>
                  <a:lnTo>
                    <a:pt x="50265" y="31393"/>
                  </a:lnTo>
                  <a:lnTo>
                    <a:pt x="50476" y="32161"/>
                  </a:lnTo>
                  <a:lnTo>
                    <a:pt x="50666" y="32929"/>
                  </a:lnTo>
                  <a:lnTo>
                    <a:pt x="50855" y="33707"/>
                  </a:lnTo>
                  <a:lnTo>
                    <a:pt x="51022" y="34498"/>
                  </a:lnTo>
                  <a:lnTo>
                    <a:pt x="51189" y="35299"/>
                  </a:lnTo>
                  <a:lnTo>
                    <a:pt x="51333" y="36100"/>
                  </a:lnTo>
                  <a:lnTo>
                    <a:pt x="51478" y="36912"/>
                  </a:lnTo>
                  <a:lnTo>
                    <a:pt x="51611" y="37725"/>
                  </a:lnTo>
                  <a:lnTo>
                    <a:pt x="51723" y="38548"/>
                  </a:lnTo>
                  <a:lnTo>
                    <a:pt x="51834" y="39383"/>
                  </a:lnTo>
                  <a:lnTo>
                    <a:pt x="51934" y="40217"/>
                  </a:lnTo>
                  <a:lnTo>
                    <a:pt x="52012" y="41063"/>
                  </a:lnTo>
                  <a:lnTo>
                    <a:pt x="52090" y="41920"/>
                  </a:lnTo>
                  <a:lnTo>
                    <a:pt x="52157" y="42777"/>
                  </a:lnTo>
                  <a:lnTo>
                    <a:pt x="52212" y="43645"/>
                  </a:lnTo>
                  <a:lnTo>
                    <a:pt x="52246" y="44524"/>
                  </a:lnTo>
                  <a:lnTo>
                    <a:pt x="52279" y="45403"/>
                  </a:lnTo>
                  <a:lnTo>
                    <a:pt x="52301" y="46293"/>
                  </a:lnTo>
                  <a:lnTo>
                    <a:pt x="52312" y="47195"/>
                  </a:lnTo>
                  <a:lnTo>
                    <a:pt x="52312" y="48096"/>
                  </a:lnTo>
                  <a:lnTo>
                    <a:pt x="52290" y="49008"/>
                  </a:lnTo>
                  <a:lnTo>
                    <a:pt x="52268" y="49921"/>
                  </a:lnTo>
                  <a:lnTo>
                    <a:pt x="52235" y="50844"/>
                  </a:lnTo>
                  <a:lnTo>
                    <a:pt x="52190" y="51779"/>
                  </a:lnTo>
                  <a:lnTo>
                    <a:pt x="52134" y="52714"/>
                  </a:lnTo>
                  <a:lnTo>
                    <a:pt x="52068" y="53660"/>
                  </a:lnTo>
                  <a:lnTo>
                    <a:pt x="51990" y="54606"/>
                  </a:lnTo>
                  <a:lnTo>
                    <a:pt x="51901" y="55563"/>
                  </a:lnTo>
                  <a:lnTo>
                    <a:pt x="51801" y="56531"/>
                  </a:lnTo>
                  <a:lnTo>
                    <a:pt x="51689" y="57499"/>
                  </a:lnTo>
                  <a:lnTo>
                    <a:pt x="51567" y="58478"/>
                  </a:lnTo>
                  <a:lnTo>
                    <a:pt x="51422" y="59458"/>
                  </a:lnTo>
                  <a:lnTo>
                    <a:pt x="51278" y="60448"/>
                  </a:lnTo>
                  <a:lnTo>
                    <a:pt x="51122" y="61438"/>
                  </a:lnTo>
                  <a:lnTo>
                    <a:pt x="50955" y="62440"/>
                  </a:lnTo>
                  <a:lnTo>
                    <a:pt x="50777" y="63452"/>
                  </a:lnTo>
                  <a:lnTo>
                    <a:pt x="50588" y="64465"/>
                  </a:lnTo>
                  <a:lnTo>
                    <a:pt x="50387" y="65489"/>
                  </a:lnTo>
                  <a:lnTo>
                    <a:pt x="50387" y="65489"/>
                  </a:lnTo>
                  <a:lnTo>
                    <a:pt x="49230" y="65277"/>
                  </a:lnTo>
                  <a:lnTo>
                    <a:pt x="48073" y="65055"/>
                  </a:lnTo>
                  <a:lnTo>
                    <a:pt x="46938" y="64799"/>
                  </a:lnTo>
                  <a:lnTo>
                    <a:pt x="45814" y="64532"/>
                  </a:lnTo>
                  <a:lnTo>
                    <a:pt x="44701" y="64243"/>
                  </a:lnTo>
                  <a:lnTo>
                    <a:pt x="43599" y="63942"/>
                  </a:lnTo>
                  <a:lnTo>
                    <a:pt x="42520" y="63630"/>
                  </a:lnTo>
                  <a:lnTo>
                    <a:pt x="41452" y="63297"/>
                  </a:lnTo>
                  <a:lnTo>
                    <a:pt x="40406" y="62941"/>
                  </a:lnTo>
                  <a:lnTo>
                    <a:pt x="39371" y="62584"/>
                  </a:lnTo>
                  <a:lnTo>
                    <a:pt x="38347" y="62206"/>
                  </a:lnTo>
                  <a:lnTo>
                    <a:pt x="37334" y="61817"/>
                  </a:lnTo>
                  <a:lnTo>
                    <a:pt x="36344" y="61416"/>
                  </a:lnTo>
                  <a:lnTo>
                    <a:pt x="35365" y="61004"/>
                  </a:lnTo>
                  <a:lnTo>
                    <a:pt x="34408" y="60581"/>
                  </a:lnTo>
                  <a:lnTo>
                    <a:pt x="33462" y="60147"/>
                  </a:lnTo>
                  <a:lnTo>
                    <a:pt x="32538" y="59702"/>
                  </a:lnTo>
                  <a:lnTo>
                    <a:pt x="31615" y="59257"/>
                  </a:lnTo>
                  <a:lnTo>
                    <a:pt x="30724" y="58801"/>
                  </a:lnTo>
                  <a:lnTo>
                    <a:pt x="29845" y="58345"/>
                  </a:lnTo>
                  <a:lnTo>
                    <a:pt x="28977" y="57866"/>
                  </a:lnTo>
                  <a:lnTo>
                    <a:pt x="28131" y="57399"/>
                  </a:lnTo>
                  <a:lnTo>
                    <a:pt x="27297" y="56920"/>
                  </a:lnTo>
                  <a:lnTo>
                    <a:pt x="26485" y="56442"/>
                  </a:lnTo>
                  <a:lnTo>
                    <a:pt x="25683" y="55952"/>
                  </a:lnTo>
                  <a:lnTo>
                    <a:pt x="24904" y="55463"/>
                  </a:lnTo>
                  <a:lnTo>
                    <a:pt x="24148" y="54973"/>
                  </a:lnTo>
                  <a:lnTo>
                    <a:pt x="23402" y="54483"/>
                  </a:lnTo>
                  <a:lnTo>
                    <a:pt x="22679" y="53994"/>
                  </a:lnTo>
                  <a:lnTo>
                    <a:pt x="21967" y="53515"/>
                  </a:lnTo>
                  <a:lnTo>
                    <a:pt x="21277" y="53026"/>
                  </a:lnTo>
                  <a:lnTo>
                    <a:pt x="20598" y="52536"/>
                  </a:lnTo>
                  <a:lnTo>
                    <a:pt x="19941" y="52057"/>
                  </a:lnTo>
                  <a:lnTo>
                    <a:pt x="19307" y="51579"/>
                  </a:lnTo>
                  <a:lnTo>
                    <a:pt x="18684" y="51100"/>
                  </a:lnTo>
                  <a:lnTo>
                    <a:pt x="18094" y="50633"/>
                  </a:lnTo>
                  <a:lnTo>
                    <a:pt x="17504" y="50177"/>
                  </a:lnTo>
                  <a:lnTo>
                    <a:pt x="16948" y="49721"/>
                  </a:lnTo>
                  <a:lnTo>
                    <a:pt x="15880" y="48830"/>
                  </a:lnTo>
                  <a:lnTo>
                    <a:pt x="14889" y="47973"/>
                  </a:lnTo>
                  <a:lnTo>
                    <a:pt x="13977" y="47161"/>
                  </a:lnTo>
                  <a:lnTo>
                    <a:pt x="13153" y="46404"/>
                  </a:lnTo>
                  <a:lnTo>
                    <a:pt x="12397" y="45692"/>
                  </a:lnTo>
                  <a:lnTo>
                    <a:pt x="11729" y="45047"/>
                  </a:lnTo>
                  <a:lnTo>
                    <a:pt x="11150" y="44457"/>
                  </a:lnTo>
                  <a:lnTo>
                    <a:pt x="10650" y="43945"/>
                  </a:lnTo>
                  <a:lnTo>
                    <a:pt x="10227" y="43500"/>
                  </a:lnTo>
                  <a:lnTo>
                    <a:pt x="9659" y="42888"/>
                  </a:lnTo>
                  <a:lnTo>
                    <a:pt x="9448" y="42643"/>
                  </a:lnTo>
                  <a:lnTo>
                    <a:pt x="9448" y="42643"/>
                  </a:lnTo>
                  <a:lnTo>
                    <a:pt x="9437" y="42621"/>
                  </a:lnTo>
                  <a:lnTo>
                    <a:pt x="9437" y="42621"/>
                  </a:lnTo>
                  <a:lnTo>
                    <a:pt x="8747" y="41786"/>
                  </a:lnTo>
                  <a:lnTo>
                    <a:pt x="8090" y="40941"/>
                  </a:lnTo>
                  <a:lnTo>
                    <a:pt x="7467" y="40106"/>
                  </a:lnTo>
                  <a:lnTo>
                    <a:pt x="6877" y="39260"/>
                  </a:lnTo>
                  <a:lnTo>
                    <a:pt x="6310" y="38426"/>
                  </a:lnTo>
                  <a:lnTo>
                    <a:pt x="5764" y="37591"/>
                  </a:lnTo>
                  <a:lnTo>
                    <a:pt x="5264" y="36757"/>
                  </a:lnTo>
                  <a:lnTo>
                    <a:pt x="4774" y="35922"/>
                  </a:lnTo>
                  <a:lnTo>
                    <a:pt x="4318" y="35098"/>
                  </a:lnTo>
                  <a:lnTo>
                    <a:pt x="3895" y="34264"/>
                  </a:lnTo>
                  <a:lnTo>
                    <a:pt x="3494" y="33440"/>
                  </a:lnTo>
                  <a:lnTo>
                    <a:pt x="3116" y="32617"/>
                  </a:lnTo>
                  <a:lnTo>
                    <a:pt x="2760" y="31805"/>
                  </a:lnTo>
                  <a:lnTo>
                    <a:pt x="2437" y="30981"/>
                  </a:lnTo>
                  <a:lnTo>
                    <a:pt x="2126" y="30169"/>
                  </a:lnTo>
                  <a:lnTo>
                    <a:pt x="1847" y="29368"/>
                  </a:lnTo>
                  <a:lnTo>
                    <a:pt x="1591" y="28566"/>
                  </a:lnTo>
                  <a:lnTo>
                    <a:pt x="1347" y="27765"/>
                  </a:lnTo>
                  <a:lnTo>
                    <a:pt x="1135" y="26964"/>
                  </a:lnTo>
                  <a:lnTo>
                    <a:pt x="935" y="26174"/>
                  </a:lnTo>
                  <a:lnTo>
                    <a:pt x="768" y="25395"/>
                  </a:lnTo>
                  <a:lnTo>
                    <a:pt x="612" y="24616"/>
                  </a:lnTo>
                  <a:lnTo>
                    <a:pt x="467" y="23837"/>
                  </a:lnTo>
                  <a:lnTo>
                    <a:pt x="356" y="23080"/>
                  </a:lnTo>
                  <a:lnTo>
                    <a:pt x="256" y="22312"/>
                  </a:lnTo>
                  <a:lnTo>
                    <a:pt x="178" y="21556"/>
                  </a:lnTo>
                  <a:lnTo>
                    <a:pt x="111" y="20810"/>
                  </a:lnTo>
                  <a:lnTo>
                    <a:pt x="56" y="20065"/>
                  </a:lnTo>
                  <a:lnTo>
                    <a:pt x="22" y="19330"/>
                  </a:lnTo>
                  <a:lnTo>
                    <a:pt x="11" y="18607"/>
                  </a:lnTo>
                  <a:lnTo>
                    <a:pt x="0" y="17895"/>
                  </a:lnTo>
                  <a:lnTo>
                    <a:pt x="11" y="17183"/>
                  </a:lnTo>
                  <a:lnTo>
                    <a:pt x="45" y="16470"/>
                  </a:lnTo>
                  <a:lnTo>
                    <a:pt x="78" y="15780"/>
                  </a:lnTo>
                  <a:lnTo>
                    <a:pt x="122" y="15090"/>
                  </a:lnTo>
                  <a:lnTo>
                    <a:pt x="189" y="14423"/>
                  </a:lnTo>
                  <a:lnTo>
                    <a:pt x="256" y="13755"/>
                  </a:lnTo>
                  <a:lnTo>
                    <a:pt x="345" y="13087"/>
                  </a:lnTo>
                  <a:lnTo>
                    <a:pt x="434" y="12442"/>
                  </a:lnTo>
                  <a:lnTo>
                    <a:pt x="545" y="11808"/>
                  </a:lnTo>
                  <a:lnTo>
                    <a:pt x="657" y="11173"/>
                  </a:lnTo>
                  <a:lnTo>
                    <a:pt x="779" y="10561"/>
                  </a:lnTo>
                  <a:lnTo>
                    <a:pt x="901" y="9949"/>
                  </a:lnTo>
                  <a:lnTo>
                    <a:pt x="1035" y="9348"/>
                  </a:lnTo>
                  <a:lnTo>
                    <a:pt x="1180" y="8770"/>
                  </a:lnTo>
                  <a:lnTo>
                    <a:pt x="1335" y="8191"/>
                  </a:lnTo>
                  <a:lnTo>
                    <a:pt x="1491" y="7624"/>
                  </a:lnTo>
                  <a:lnTo>
                    <a:pt x="1647" y="7078"/>
                  </a:lnTo>
                  <a:lnTo>
                    <a:pt x="1814" y="6533"/>
                  </a:lnTo>
                  <a:lnTo>
                    <a:pt x="1981" y="6010"/>
                  </a:lnTo>
                  <a:lnTo>
                    <a:pt x="2148" y="5498"/>
                  </a:lnTo>
                  <a:lnTo>
                    <a:pt x="2326" y="4997"/>
                  </a:lnTo>
                  <a:lnTo>
                    <a:pt x="2682" y="4029"/>
                  </a:lnTo>
                  <a:lnTo>
                    <a:pt x="3038" y="3128"/>
                  </a:lnTo>
                  <a:lnTo>
                    <a:pt x="3405" y="2271"/>
                  </a:lnTo>
                  <a:lnTo>
                    <a:pt x="3761" y="1481"/>
                  </a:lnTo>
                  <a:lnTo>
                    <a:pt x="4106" y="747"/>
                  </a:lnTo>
                  <a:lnTo>
                    <a:pt x="4440" y="79"/>
                  </a:lnTo>
                  <a:lnTo>
                    <a:pt x="4440" y="7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7080;p67">
              <a:extLst>
                <a:ext uri="{FF2B5EF4-FFF2-40B4-BE49-F238E27FC236}">
                  <a16:creationId xmlns:a16="http://schemas.microsoft.com/office/drawing/2014/main" id="{6781617C-D9FC-0288-4B8F-1EAB250834B3}"/>
                </a:ext>
              </a:extLst>
            </p:cNvPr>
            <p:cNvSpPr/>
            <p:nvPr/>
          </p:nvSpPr>
          <p:spPr>
            <a:xfrm>
              <a:off x="7692279" y="3424003"/>
              <a:ext cx="126222" cy="151060"/>
            </a:xfrm>
            <a:custGeom>
              <a:avLst/>
              <a:gdLst/>
              <a:ahLst/>
              <a:cxnLst/>
              <a:rect l="l" t="t" r="r" b="b"/>
              <a:pathLst>
                <a:path w="140247" h="167844" fill="none" extrusionOk="0">
                  <a:moveTo>
                    <a:pt x="21166" y="92351"/>
                  </a:moveTo>
                  <a:lnTo>
                    <a:pt x="21166" y="92351"/>
                  </a:lnTo>
                  <a:lnTo>
                    <a:pt x="24093" y="92140"/>
                  </a:lnTo>
                  <a:lnTo>
                    <a:pt x="25584" y="92018"/>
                  </a:lnTo>
                  <a:lnTo>
                    <a:pt x="27109" y="91895"/>
                  </a:lnTo>
                  <a:lnTo>
                    <a:pt x="28655" y="91762"/>
                  </a:lnTo>
                  <a:lnTo>
                    <a:pt x="30224" y="91617"/>
                  </a:lnTo>
                  <a:lnTo>
                    <a:pt x="31805" y="91461"/>
                  </a:lnTo>
                  <a:lnTo>
                    <a:pt x="33407" y="91294"/>
                  </a:lnTo>
                  <a:lnTo>
                    <a:pt x="35032" y="91116"/>
                  </a:lnTo>
                  <a:lnTo>
                    <a:pt x="36679" y="90938"/>
                  </a:lnTo>
                  <a:lnTo>
                    <a:pt x="38337" y="90738"/>
                  </a:lnTo>
                  <a:lnTo>
                    <a:pt x="40006" y="90538"/>
                  </a:lnTo>
                  <a:lnTo>
                    <a:pt x="41697" y="90315"/>
                  </a:lnTo>
                  <a:lnTo>
                    <a:pt x="43400" y="90092"/>
                  </a:lnTo>
                  <a:lnTo>
                    <a:pt x="45114" y="89848"/>
                  </a:lnTo>
                  <a:lnTo>
                    <a:pt x="46838" y="89603"/>
                  </a:lnTo>
                  <a:lnTo>
                    <a:pt x="46838" y="89603"/>
                  </a:lnTo>
                  <a:lnTo>
                    <a:pt x="47228" y="89525"/>
                  </a:lnTo>
                  <a:lnTo>
                    <a:pt x="47606" y="89447"/>
                  </a:lnTo>
                  <a:lnTo>
                    <a:pt x="47973" y="89336"/>
                  </a:lnTo>
                  <a:lnTo>
                    <a:pt x="48341" y="89213"/>
                  </a:lnTo>
                  <a:lnTo>
                    <a:pt x="48686" y="89080"/>
                  </a:lnTo>
                  <a:lnTo>
                    <a:pt x="49031" y="88924"/>
                  </a:lnTo>
                  <a:lnTo>
                    <a:pt x="49364" y="88757"/>
                  </a:lnTo>
                  <a:lnTo>
                    <a:pt x="49687" y="88568"/>
                  </a:lnTo>
                  <a:lnTo>
                    <a:pt x="49999" y="88368"/>
                  </a:lnTo>
                  <a:lnTo>
                    <a:pt x="50299" y="88156"/>
                  </a:lnTo>
                  <a:lnTo>
                    <a:pt x="50588" y="87923"/>
                  </a:lnTo>
                  <a:lnTo>
                    <a:pt x="50856" y="87678"/>
                  </a:lnTo>
                  <a:lnTo>
                    <a:pt x="51123" y="87422"/>
                  </a:lnTo>
                  <a:lnTo>
                    <a:pt x="51379" y="87166"/>
                  </a:lnTo>
                  <a:lnTo>
                    <a:pt x="51612" y="86888"/>
                  </a:lnTo>
                  <a:lnTo>
                    <a:pt x="51835" y="86598"/>
                  </a:lnTo>
                  <a:lnTo>
                    <a:pt x="52046" y="86298"/>
                  </a:lnTo>
                  <a:lnTo>
                    <a:pt x="52247" y="85986"/>
                  </a:lnTo>
                  <a:lnTo>
                    <a:pt x="52425" y="85675"/>
                  </a:lnTo>
                  <a:lnTo>
                    <a:pt x="52592" y="85341"/>
                  </a:lnTo>
                  <a:lnTo>
                    <a:pt x="52747" y="85007"/>
                  </a:lnTo>
                  <a:lnTo>
                    <a:pt x="52881" y="84662"/>
                  </a:lnTo>
                  <a:lnTo>
                    <a:pt x="52992" y="84317"/>
                  </a:lnTo>
                  <a:lnTo>
                    <a:pt x="53092" y="83961"/>
                  </a:lnTo>
                  <a:lnTo>
                    <a:pt x="53181" y="83594"/>
                  </a:lnTo>
                  <a:lnTo>
                    <a:pt x="53248" y="83227"/>
                  </a:lnTo>
                  <a:lnTo>
                    <a:pt x="53293" y="82859"/>
                  </a:lnTo>
                  <a:lnTo>
                    <a:pt x="53326" y="82481"/>
                  </a:lnTo>
                  <a:lnTo>
                    <a:pt x="53337" y="82103"/>
                  </a:lnTo>
                  <a:lnTo>
                    <a:pt x="53326" y="81713"/>
                  </a:lnTo>
                  <a:lnTo>
                    <a:pt x="53293" y="81335"/>
                  </a:lnTo>
                  <a:lnTo>
                    <a:pt x="53248" y="80945"/>
                  </a:lnTo>
                  <a:lnTo>
                    <a:pt x="53248" y="80945"/>
                  </a:lnTo>
                  <a:lnTo>
                    <a:pt x="53181" y="80556"/>
                  </a:lnTo>
                  <a:lnTo>
                    <a:pt x="53092" y="80178"/>
                  </a:lnTo>
                  <a:lnTo>
                    <a:pt x="52992" y="79810"/>
                  </a:lnTo>
                  <a:lnTo>
                    <a:pt x="52870" y="79443"/>
                  </a:lnTo>
                  <a:lnTo>
                    <a:pt x="52725" y="79098"/>
                  </a:lnTo>
                  <a:lnTo>
                    <a:pt x="52569" y="78753"/>
                  </a:lnTo>
                  <a:lnTo>
                    <a:pt x="52402" y="78419"/>
                  </a:lnTo>
                  <a:lnTo>
                    <a:pt x="52213" y="78097"/>
                  </a:lnTo>
                  <a:lnTo>
                    <a:pt x="52013" y="77785"/>
                  </a:lnTo>
                  <a:lnTo>
                    <a:pt x="51801" y="77485"/>
                  </a:lnTo>
                  <a:lnTo>
                    <a:pt x="51568" y="77206"/>
                  </a:lnTo>
                  <a:lnTo>
                    <a:pt x="51334" y="76928"/>
                  </a:lnTo>
                  <a:lnTo>
                    <a:pt x="51078" y="76661"/>
                  </a:lnTo>
                  <a:lnTo>
                    <a:pt x="50811" y="76405"/>
                  </a:lnTo>
                  <a:lnTo>
                    <a:pt x="50533" y="76171"/>
                  </a:lnTo>
                  <a:lnTo>
                    <a:pt x="50244" y="75949"/>
                  </a:lnTo>
                  <a:lnTo>
                    <a:pt x="49943" y="75737"/>
                  </a:lnTo>
                  <a:lnTo>
                    <a:pt x="49643" y="75548"/>
                  </a:lnTo>
                  <a:lnTo>
                    <a:pt x="49320" y="75359"/>
                  </a:lnTo>
                  <a:lnTo>
                    <a:pt x="48997" y="75192"/>
                  </a:lnTo>
                  <a:lnTo>
                    <a:pt x="48663" y="75048"/>
                  </a:lnTo>
                  <a:lnTo>
                    <a:pt x="48318" y="74914"/>
                  </a:lnTo>
                  <a:lnTo>
                    <a:pt x="47962" y="74792"/>
                  </a:lnTo>
                  <a:lnTo>
                    <a:pt x="47606" y="74691"/>
                  </a:lnTo>
                  <a:lnTo>
                    <a:pt x="47250" y="74614"/>
                  </a:lnTo>
                  <a:lnTo>
                    <a:pt x="46883" y="74547"/>
                  </a:lnTo>
                  <a:lnTo>
                    <a:pt x="46505" y="74491"/>
                  </a:lnTo>
                  <a:lnTo>
                    <a:pt x="46137" y="74469"/>
                  </a:lnTo>
                  <a:lnTo>
                    <a:pt x="45748" y="74458"/>
                  </a:lnTo>
                  <a:lnTo>
                    <a:pt x="45369" y="74458"/>
                  </a:lnTo>
                  <a:lnTo>
                    <a:pt x="44980" y="74491"/>
                  </a:lnTo>
                  <a:lnTo>
                    <a:pt x="44591" y="74536"/>
                  </a:lnTo>
                  <a:lnTo>
                    <a:pt x="44591" y="74536"/>
                  </a:lnTo>
                  <a:lnTo>
                    <a:pt x="42910" y="74780"/>
                  </a:lnTo>
                  <a:lnTo>
                    <a:pt x="41230" y="75014"/>
                  </a:lnTo>
                  <a:lnTo>
                    <a:pt x="39561" y="75237"/>
                  </a:lnTo>
                  <a:lnTo>
                    <a:pt x="37903" y="75448"/>
                  </a:lnTo>
                  <a:lnTo>
                    <a:pt x="36256" y="75648"/>
                  </a:lnTo>
                  <a:lnTo>
                    <a:pt x="34631" y="75838"/>
                  </a:lnTo>
                  <a:lnTo>
                    <a:pt x="33017" y="76016"/>
                  </a:lnTo>
                  <a:lnTo>
                    <a:pt x="31426" y="76183"/>
                  </a:lnTo>
                  <a:lnTo>
                    <a:pt x="29846" y="76338"/>
                  </a:lnTo>
                  <a:lnTo>
                    <a:pt x="28288" y="76494"/>
                  </a:lnTo>
                  <a:lnTo>
                    <a:pt x="26752" y="76628"/>
                  </a:lnTo>
                  <a:lnTo>
                    <a:pt x="25239" y="76761"/>
                  </a:lnTo>
                  <a:lnTo>
                    <a:pt x="23748" y="76884"/>
                  </a:lnTo>
                  <a:lnTo>
                    <a:pt x="22279" y="76995"/>
                  </a:lnTo>
                  <a:lnTo>
                    <a:pt x="19419" y="77195"/>
                  </a:lnTo>
                  <a:lnTo>
                    <a:pt x="16671" y="77362"/>
                  </a:lnTo>
                  <a:lnTo>
                    <a:pt x="14033" y="77496"/>
                  </a:lnTo>
                  <a:lnTo>
                    <a:pt x="11541" y="77607"/>
                  </a:lnTo>
                  <a:lnTo>
                    <a:pt x="9181" y="77707"/>
                  </a:lnTo>
                  <a:lnTo>
                    <a:pt x="6967" y="77774"/>
                  </a:lnTo>
                  <a:lnTo>
                    <a:pt x="4908" y="77830"/>
                  </a:lnTo>
                  <a:lnTo>
                    <a:pt x="3028" y="77863"/>
                  </a:lnTo>
                  <a:lnTo>
                    <a:pt x="1314" y="77885"/>
                  </a:lnTo>
                  <a:lnTo>
                    <a:pt x="1314" y="77885"/>
                  </a:lnTo>
                  <a:lnTo>
                    <a:pt x="1058" y="76071"/>
                  </a:lnTo>
                  <a:lnTo>
                    <a:pt x="824" y="74280"/>
                  </a:lnTo>
                  <a:lnTo>
                    <a:pt x="624" y="72533"/>
                  </a:lnTo>
                  <a:lnTo>
                    <a:pt x="457" y="70797"/>
                  </a:lnTo>
                  <a:lnTo>
                    <a:pt x="313" y="69105"/>
                  </a:lnTo>
                  <a:lnTo>
                    <a:pt x="190" y="67436"/>
                  </a:lnTo>
                  <a:lnTo>
                    <a:pt x="112" y="65789"/>
                  </a:lnTo>
                  <a:lnTo>
                    <a:pt x="45" y="64176"/>
                  </a:lnTo>
                  <a:lnTo>
                    <a:pt x="12" y="62584"/>
                  </a:lnTo>
                  <a:lnTo>
                    <a:pt x="1" y="61015"/>
                  </a:lnTo>
                  <a:lnTo>
                    <a:pt x="23" y="59480"/>
                  </a:lnTo>
                  <a:lnTo>
                    <a:pt x="68" y="57977"/>
                  </a:lnTo>
                  <a:lnTo>
                    <a:pt x="134" y="56497"/>
                  </a:lnTo>
                  <a:lnTo>
                    <a:pt x="235" y="55040"/>
                  </a:lnTo>
                  <a:lnTo>
                    <a:pt x="346" y="53604"/>
                  </a:lnTo>
                  <a:lnTo>
                    <a:pt x="491" y="52202"/>
                  </a:lnTo>
                  <a:lnTo>
                    <a:pt x="646" y="50822"/>
                  </a:lnTo>
                  <a:lnTo>
                    <a:pt x="836" y="49464"/>
                  </a:lnTo>
                  <a:lnTo>
                    <a:pt x="1036" y="48140"/>
                  </a:lnTo>
                  <a:lnTo>
                    <a:pt x="1270" y="46838"/>
                  </a:lnTo>
                  <a:lnTo>
                    <a:pt x="1514" y="45559"/>
                  </a:lnTo>
                  <a:lnTo>
                    <a:pt x="1781" y="44301"/>
                  </a:lnTo>
                  <a:lnTo>
                    <a:pt x="2071" y="43066"/>
                  </a:lnTo>
                  <a:lnTo>
                    <a:pt x="2382" y="41864"/>
                  </a:lnTo>
                  <a:lnTo>
                    <a:pt x="2705" y="40673"/>
                  </a:lnTo>
                  <a:lnTo>
                    <a:pt x="3050" y="39516"/>
                  </a:lnTo>
                  <a:lnTo>
                    <a:pt x="3417" y="38370"/>
                  </a:lnTo>
                  <a:lnTo>
                    <a:pt x="3796" y="37257"/>
                  </a:lnTo>
                  <a:lnTo>
                    <a:pt x="4185" y="36167"/>
                  </a:lnTo>
                  <a:lnTo>
                    <a:pt x="4597" y="35098"/>
                  </a:lnTo>
                  <a:lnTo>
                    <a:pt x="5031" y="34052"/>
                  </a:lnTo>
                  <a:lnTo>
                    <a:pt x="5476" y="33028"/>
                  </a:lnTo>
                  <a:lnTo>
                    <a:pt x="5932" y="32027"/>
                  </a:lnTo>
                  <a:lnTo>
                    <a:pt x="6399" y="31037"/>
                  </a:lnTo>
                  <a:lnTo>
                    <a:pt x="6889" y="30080"/>
                  </a:lnTo>
                  <a:lnTo>
                    <a:pt x="7390" y="29134"/>
                  </a:lnTo>
                  <a:lnTo>
                    <a:pt x="7902" y="28221"/>
                  </a:lnTo>
                  <a:lnTo>
                    <a:pt x="8425" y="27320"/>
                  </a:lnTo>
                  <a:lnTo>
                    <a:pt x="8959" y="26441"/>
                  </a:lnTo>
                  <a:lnTo>
                    <a:pt x="9504" y="25584"/>
                  </a:lnTo>
                  <a:lnTo>
                    <a:pt x="10061" y="24749"/>
                  </a:lnTo>
                  <a:lnTo>
                    <a:pt x="10628" y="23926"/>
                  </a:lnTo>
                  <a:lnTo>
                    <a:pt x="11207" y="23125"/>
                  </a:lnTo>
                  <a:lnTo>
                    <a:pt x="11797" y="22346"/>
                  </a:lnTo>
                  <a:lnTo>
                    <a:pt x="12386" y="21589"/>
                  </a:lnTo>
                  <a:lnTo>
                    <a:pt x="12987" y="20843"/>
                  </a:lnTo>
                  <a:lnTo>
                    <a:pt x="13599" y="20131"/>
                  </a:lnTo>
                  <a:lnTo>
                    <a:pt x="14222" y="19419"/>
                  </a:lnTo>
                  <a:lnTo>
                    <a:pt x="14846" y="18729"/>
                  </a:lnTo>
                  <a:lnTo>
                    <a:pt x="15469" y="18061"/>
                  </a:lnTo>
                  <a:lnTo>
                    <a:pt x="16114" y="17416"/>
                  </a:lnTo>
                  <a:lnTo>
                    <a:pt x="16748" y="16782"/>
                  </a:lnTo>
                  <a:lnTo>
                    <a:pt x="17394" y="16170"/>
                  </a:lnTo>
                  <a:lnTo>
                    <a:pt x="18050" y="15569"/>
                  </a:lnTo>
                  <a:lnTo>
                    <a:pt x="18696" y="14979"/>
                  </a:lnTo>
                  <a:lnTo>
                    <a:pt x="19352" y="14423"/>
                  </a:lnTo>
                  <a:lnTo>
                    <a:pt x="20020" y="13866"/>
                  </a:lnTo>
                  <a:lnTo>
                    <a:pt x="20677" y="13332"/>
                  </a:lnTo>
                  <a:lnTo>
                    <a:pt x="21344" y="12820"/>
                  </a:lnTo>
                  <a:lnTo>
                    <a:pt x="22001" y="12308"/>
                  </a:lnTo>
                  <a:lnTo>
                    <a:pt x="22669" y="11830"/>
                  </a:lnTo>
                  <a:lnTo>
                    <a:pt x="23336" y="11351"/>
                  </a:lnTo>
                  <a:lnTo>
                    <a:pt x="24004" y="10895"/>
                  </a:lnTo>
                  <a:lnTo>
                    <a:pt x="24660" y="10461"/>
                  </a:lnTo>
                  <a:lnTo>
                    <a:pt x="24660" y="10461"/>
                  </a:lnTo>
                  <a:lnTo>
                    <a:pt x="25684" y="9805"/>
                  </a:lnTo>
                  <a:lnTo>
                    <a:pt x="26719" y="9170"/>
                  </a:lnTo>
                  <a:lnTo>
                    <a:pt x="27765" y="8558"/>
                  </a:lnTo>
                  <a:lnTo>
                    <a:pt x="28811" y="7980"/>
                  </a:lnTo>
                  <a:lnTo>
                    <a:pt x="29879" y="7412"/>
                  </a:lnTo>
                  <a:lnTo>
                    <a:pt x="30959" y="6878"/>
                  </a:lnTo>
                  <a:lnTo>
                    <a:pt x="32038" y="6355"/>
                  </a:lnTo>
                  <a:lnTo>
                    <a:pt x="33140" y="5854"/>
                  </a:lnTo>
                  <a:lnTo>
                    <a:pt x="34242" y="5376"/>
                  </a:lnTo>
                  <a:lnTo>
                    <a:pt x="35354" y="4930"/>
                  </a:lnTo>
                  <a:lnTo>
                    <a:pt x="36467" y="4496"/>
                  </a:lnTo>
                  <a:lnTo>
                    <a:pt x="37591" y="4085"/>
                  </a:lnTo>
                  <a:lnTo>
                    <a:pt x="38726" y="3695"/>
                  </a:lnTo>
                  <a:lnTo>
                    <a:pt x="39861" y="3317"/>
                  </a:lnTo>
                  <a:lnTo>
                    <a:pt x="41007" y="2972"/>
                  </a:lnTo>
                  <a:lnTo>
                    <a:pt x="42165" y="2638"/>
                  </a:lnTo>
                  <a:lnTo>
                    <a:pt x="43322" y="2338"/>
                  </a:lnTo>
                  <a:lnTo>
                    <a:pt x="44479" y="2048"/>
                  </a:lnTo>
                  <a:lnTo>
                    <a:pt x="45648" y="1781"/>
                  </a:lnTo>
                  <a:lnTo>
                    <a:pt x="46816" y="1525"/>
                  </a:lnTo>
                  <a:lnTo>
                    <a:pt x="47985" y="1292"/>
                  </a:lnTo>
                  <a:lnTo>
                    <a:pt x="49164" y="1091"/>
                  </a:lnTo>
                  <a:lnTo>
                    <a:pt x="50333" y="891"/>
                  </a:lnTo>
                  <a:lnTo>
                    <a:pt x="51512" y="724"/>
                  </a:lnTo>
                  <a:lnTo>
                    <a:pt x="52692" y="568"/>
                  </a:lnTo>
                  <a:lnTo>
                    <a:pt x="53882" y="435"/>
                  </a:lnTo>
                  <a:lnTo>
                    <a:pt x="55062" y="324"/>
                  </a:lnTo>
                  <a:lnTo>
                    <a:pt x="56241" y="223"/>
                  </a:lnTo>
                  <a:lnTo>
                    <a:pt x="57421" y="145"/>
                  </a:lnTo>
                  <a:lnTo>
                    <a:pt x="58612" y="79"/>
                  </a:lnTo>
                  <a:lnTo>
                    <a:pt x="59791" y="34"/>
                  </a:lnTo>
                  <a:lnTo>
                    <a:pt x="60971" y="12"/>
                  </a:lnTo>
                  <a:lnTo>
                    <a:pt x="62139" y="1"/>
                  </a:lnTo>
                  <a:lnTo>
                    <a:pt x="63319" y="1"/>
                  </a:lnTo>
                  <a:lnTo>
                    <a:pt x="64487" y="34"/>
                  </a:lnTo>
                  <a:lnTo>
                    <a:pt x="65656" y="68"/>
                  </a:lnTo>
                  <a:lnTo>
                    <a:pt x="66824" y="134"/>
                  </a:lnTo>
                  <a:lnTo>
                    <a:pt x="67981" y="201"/>
                  </a:lnTo>
                  <a:lnTo>
                    <a:pt x="69139" y="301"/>
                  </a:lnTo>
                  <a:lnTo>
                    <a:pt x="70296" y="401"/>
                  </a:lnTo>
                  <a:lnTo>
                    <a:pt x="71431" y="524"/>
                  </a:lnTo>
                  <a:lnTo>
                    <a:pt x="72577" y="668"/>
                  </a:lnTo>
                  <a:lnTo>
                    <a:pt x="73712" y="824"/>
                  </a:lnTo>
                  <a:lnTo>
                    <a:pt x="74836" y="991"/>
                  </a:lnTo>
                  <a:lnTo>
                    <a:pt x="75949" y="1180"/>
                  </a:lnTo>
                  <a:lnTo>
                    <a:pt x="77062" y="1381"/>
                  </a:lnTo>
                  <a:lnTo>
                    <a:pt x="78163" y="1592"/>
                  </a:lnTo>
                  <a:lnTo>
                    <a:pt x="79254" y="1826"/>
                  </a:lnTo>
                  <a:lnTo>
                    <a:pt x="80345" y="2059"/>
                  </a:lnTo>
                  <a:lnTo>
                    <a:pt x="81424" y="2327"/>
                  </a:lnTo>
                  <a:lnTo>
                    <a:pt x="82481" y="2594"/>
                  </a:lnTo>
                  <a:lnTo>
                    <a:pt x="83538" y="2883"/>
                  </a:lnTo>
                  <a:lnTo>
                    <a:pt x="84584" y="3183"/>
                  </a:lnTo>
                  <a:lnTo>
                    <a:pt x="85619" y="3495"/>
                  </a:lnTo>
                  <a:lnTo>
                    <a:pt x="86632" y="3829"/>
                  </a:lnTo>
                  <a:lnTo>
                    <a:pt x="87644" y="4163"/>
                  </a:lnTo>
                  <a:lnTo>
                    <a:pt x="88646" y="4519"/>
                  </a:lnTo>
                  <a:lnTo>
                    <a:pt x="89625" y="4886"/>
                  </a:lnTo>
                  <a:lnTo>
                    <a:pt x="90593" y="5264"/>
                  </a:lnTo>
                  <a:lnTo>
                    <a:pt x="91550" y="5665"/>
                  </a:lnTo>
                  <a:lnTo>
                    <a:pt x="92485" y="6066"/>
                  </a:lnTo>
                  <a:lnTo>
                    <a:pt x="93420" y="6488"/>
                  </a:lnTo>
                  <a:lnTo>
                    <a:pt x="94321" y="6911"/>
                  </a:lnTo>
                  <a:lnTo>
                    <a:pt x="95223" y="7356"/>
                  </a:lnTo>
                  <a:lnTo>
                    <a:pt x="95223" y="7356"/>
                  </a:lnTo>
                  <a:lnTo>
                    <a:pt x="94967" y="7924"/>
                  </a:lnTo>
                  <a:lnTo>
                    <a:pt x="94722" y="8503"/>
                  </a:lnTo>
                  <a:lnTo>
                    <a:pt x="94477" y="9092"/>
                  </a:lnTo>
                  <a:lnTo>
                    <a:pt x="94243" y="9693"/>
                  </a:lnTo>
                  <a:lnTo>
                    <a:pt x="94010" y="10294"/>
                  </a:lnTo>
                  <a:lnTo>
                    <a:pt x="93776" y="10917"/>
                  </a:lnTo>
                  <a:lnTo>
                    <a:pt x="93553" y="11552"/>
                  </a:lnTo>
                  <a:lnTo>
                    <a:pt x="93342" y="12186"/>
                  </a:lnTo>
                  <a:lnTo>
                    <a:pt x="93119" y="12831"/>
                  </a:lnTo>
                  <a:lnTo>
                    <a:pt x="92919" y="13488"/>
                  </a:lnTo>
                  <a:lnTo>
                    <a:pt x="92719" y="14156"/>
                  </a:lnTo>
                  <a:lnTo>
                    <a:pt x="92519" y="14823"/>
                  </a:lnTo>
                  <a:lnTo>
                    <a:pt x="92329" y="15513"/>
                  </a:lnTo>
                  <a:lnTo>
                    <a:pt x="92151" y="16203"/>
                  </a:lnTo>
                  <a:lnTo>
                    <a:pt x="91973" y="16893"/>
                  </a:lnTo>
                  <a:lnTo>
                    <a:pt x="91806" y="17605"/>
                  </a:lnTo>
                  <a:lnTo>
                    <a:pt x="91651" y="18317"/>
                  </a:lnTo>
                  <a:lnTo>
                    <a:pt x="91506" y="19041"/>
                  </a:lnTo>
                  <a:lnTo>
                    <a:pt x="91361" y="19764"/>
                  </a:lnTo>
                  <a:lnTo>
                    <a:pt x="91228" y="20510"/>
                  </a:lnTo>
                  <a:lnTo>
                    <a:pt x="91105" y="21244"/>
                  </a:lnTo>
                  <a:lnTo>
                    <a:pt x="90994" y="22001"/>
                  </a:lnTo>
                  <a:lnTo>
                    <a:pt x="90883" y="22757"/>
                  </a:lnTo>
                  <a:lnTo>
                    <a:pt x="90794" y="23525"/>
                  </a:lnTo>
                  <a:lnTo>
                    <a:pt x="90705" y="24293"/>
                  </a:lnTo>
                  <a:lnTo>
                    <a:pt x="90638" y="25072"/>
                  </a:lnTo>
                  <a:lnTo>
                    <a:pt x="90571" y="25851"/>
                  </a:lnTo>
                  <a:lnTo>
                    <a:pt x="90527" y="26641"/>
                  </a:lnTo>
                  <a:lnTo>
                    <a:pt x="90482" y="27431"/>
                  </a:lnTo>
                  <a:lnTo>
                    <a:pt x="90449" y="28232"/>
                  </a:lnTo>
                  <a:lnTo>
                    <a:pt x="90438" y="29034"/>
                  </a:lnTo>
                  <a:lnTo>
                    <a:pt x="90426" y="29846"/>
                  </a:lnTo>
                  <a:lnTo>
                    <a:pt x="90438" y="30658"/>
                  </a:lnTo>
                  <a:lnTo>
                    <a:pt x="90460" y="31482"/>
                  </a:lnTo>
                  <a:lnTo>
                    <a:pt x="90493" y="32305"/>
                  </a:lnTo>
                  <a:lnTo>
                    <a:pt x="90549" y="33140"/>
                  </a:lnTo>
                  <a:lnTo>
                    <a:pt x="90605" y="33963"/>
                  </a:lnTo>
                  <a:lnTo>
                    <a:pt x="90682" y="34809"/>
                  </a:lnTo>
                  <a:lnTo>
                    <a:pt x="90771" y="35644"/>
                  </a:lnTo>
                  <a:lnTo>
                    <a:pt x="90872" y="36489"/>
                  </a:lnTo>
                  <a:lnTo>
                    <a:pt x="90994" y="37335"/>
                  </a:lnTo>
                  <a:lnTo>
                    <a:pt x="91128" y="38192"/>
                  </a:lnTo>
                  <a:lnTo>
                    <a:pt x="91283" y="39049"/>
                  </a:lnTo>
                  <a:lnTo>
                    <a:pt x="91450" y="39906"/>
                  </a:lnTo>
                  <a:lnTo>
                    <a:pt x="91628" y="40762"/>
                  </a:lnTo>
                  <a:lnTo>
                    <a:pt x="91829" y="41630"/>
                  </a:lnTo>
                  <a:lnTo>
                    <a:pt x="92040" y="42498"/>
                  </a:lnTo>
                  <a:lnTo>
                    <a:pt x="92274" y="43366"/>
                  </a:lnTo>
                  <a:lnTo>
                    <a:pt x="92530" y="44234"/>
                  </a:lnTo>
                  <a:lnTo>
                    <a:pt x="92797" y="45102"/>
                  </a:lnTo>
                  <a:lnTo>
                    <a:pt x="93075" y="45981"/>
                  </a:lnTo>
                  <a:lnTo>
                    <a:pt x="93375" y="46860"/>
                  </a:lnTo>
                  <a:lnTo>
                    <a:pt x="93698" y="47740"/>
                  </a:lnTo>
                  <a:lnTo>
                    <a:pt x="94043" y="48608"/>
                  </a:lnTo>
                  <a:lnTo>
                    <a:pt x="94399" y="49498"/>
                  </a:lnTo>
                  <a:lnTo>
                    <a:pt x="94777" y="50377"/>
                  </a:lnTo>
                  <a:lnTo>
                    <a:pt x="95178" y="51256"/>
                  </a:lnTo>
                  <a:lnTo>
                    <a:pt x="95601" y="52135"/>
                  </a:lnTo>
                  <a:lnTo>
                    <a:pt x="96035" y="53014"/>
                  </a:lnTo>
                  <a:lnTo>
                    <a:pt x="96491" y="53904"/>
                  </a:lnTo>
                  <a:lnTo>
                    <a:pt x="96970" y="54784"/>
                  </a:lnTo>
                  <a:lnTo>
                    <a:pt x="97470" y="55663"/>
                  </a:lnTo>
                  <a:lnTo>
                    <a:pt x="97993" y="56553"/>
                  </a:lnTo>
                  <a:lnTo>
                    <a:pt x="98539" y="57432"/>
                  </a:lnTo>
                  <a:lnTo>
                    <a:pt x="98539" y="57432"/>
                  </a:lnTo>
                  <a:lnTo>
                    <a:pt x="97393" y="58133"/>
                  </a:lnTo>
                  <a:lnTo>
                    <a:pt x="96224" y="58812"/>
                  </a:lnTo>
                  <a:lnTo>
                    <a:pt x="95022" y="59491"/>
                  </a:lnTo>
                  <a:lnTo>
                    <a:pt x="93787" y="60158"/>
                  </a:lnTo>
                  <a:lnTo>
                    <a:pt x="92519" y="60815"/>
                  </a:lnTo>
                  <a:lnTo>
                    <a:pt x="91228" y="61449"/>
                  </a:lnTo>
                  <a:lnTo>
                    <a:pt x="89892" y="62084"/>
                  </a:lnTo>
                  <a:lnTo>
                    <a:pt x="88546" y="62707"/>
                  </a:lnTo>
                  <a:lnTo>
                    <a:pt x="87155" y="63319"/>
                  </a:lnTo>
                  <a:lnTo>
                    <a:pt x="85742" y="63920"/>
                  </a:lnTo>
                  <a:lnTo>
                    <a:pt x="84295" y="64509"/>
                  </a:lnTo>
                  <a:lnTo>
                    <a:pt x="82815" y="65077"/>
                  </a:lnTo>
                  <a:lnTo>
                    <a:pt x="81313" y="65644"/>
                  </a:lnTo>
                  <a:lnTo>
                    <a:pt x="79777" y="66201"/>
                  </a:lnTo>
                  <a:lnTo>
                    <a:pt x="78219" y="66746"/>
                  </a:lnTo>
                  <a:lnTo>
                    <a:pt x="76617" y="67269"/>
                  </a:lnTo>
                  <a:lnTo>
                    <a:pt x="76617" y="67269"/>
                  </a:lnTo>
                  <a:lnTo>
                    <a:pt x="76249" y="67403"/>
                  </a:lnTo>
                  <a:lnTo>
                    <a:pt x="75893" y="67547"/>
                  </a:lnTo>
                  <a:lnTo>
                    <a:pt x="75548" y="67714"/>
                  </a:lnTo>
                  <a:lnTo>
                    <a:pt x="75215" y="67892"/>
                  </a:lnTo>
                  <a:lnTo>
                    <a:pt x="74881" y="68093"/>
                  </a:lnTo>
                  <a:lnTo>
                    <a:pt x="74569" y="68304"/>
                  </a:lnTo>
                  <a:lnTo>
                    <a:pt x="74269" y="68527"/>
                  </a:lnTo>
                  <a:lnTo>
                    <a:pt x="73991" y="68760"/>
                  </a:lnTo>
                  <a:lnTo>
                    <a:pt x="73712" y="69005"/>
                  </a:lnTo>
                  <a:lnTo>
                    <a:pt x="73456" y="69272"/>
                  </a:lnTo>
                  <a:lnTo>
                    <a:pt x="73212" y="69539"/>
                  </a:lnTo>
                  <a:lnTo>
                    <a:pt x="72978" y="69829"/>
                  </a:lnTo>
                  <a:lnTo>
                    <a:pt x="72755" y="70118"/>
                  </a:lnTo>
                  <a:lnTo>
                    <a:pt x="72555" y="70429"/>
                  </a:lnTo>
                  <a:lnTo>
                    <a:pt x="72366" y="70741"/>
                  </a:lnTo>
                  <a:lnTo>
                    <a:pt x="72188" y="71064"/>
                  </a:lnTo>
                  <a:lnTo>
                    <a:pt x="72032" y="71386"/>
                  </a:lnTo>
                  <a:lnTo>
                    <a:pt x="71887" y="71731"/>
                  </a:lnTo>
                  <a:lnTo>
                    <a:pt x="71765" y="72076"/>
                  </a:lnTo>
                  <a:lnTo>
                    <a:pt x="71654" y="72421"/>
                  </a:lnTo>
                  <a:lnTo>
                    <a:pt x="71565" y="72777"/>
                  </a:lnTo>
                  <a:lnTo>
                    <a:pt x="71487" y="73134"/>
                  </a:lnTo>
                  <a:lnTo>
                    <a:pt x="71431" y="73501"/>
                  </a:lnTo>
                  <a:lnTo>
                    <a:pt x="71387" y="73868"/>
                  </a:lnTo>
                  <a:lnTo>
                    <a:pt x="71364" y="74235"/>
                  </a:lnTo>
                  <a:lnTo>
                    <a:pt x="71364" y="74614"/>
                  </a:lnTo>
                  <a:lnTo>
                    <a:pt x="71375" y="74981"/>
                  </a:lnTo>
                  <a:lnTo>
                    <a:pt x="71409" y="75359"/>
                  </a:lnTo>
                  <a:lnTo>
                    <a:pt x="71464" y="75737"/>
                  </a:lnTo>
                  <a:lnTo>
                    <a:pt x="71542" y="76116"/>
                  </a:lnTo>
                  <a:lnTo>
                    <a:pt x="71631" y="76494"/>
                  </a:lnTo>
                  <a:lnTo>
                    <a:pt x="71743" y="76873"/>
                  </a:lnTo>
                  <a:lnTo>
                    <a:pt x="71743" y="76873"/>
                  </a:lnTo>
                  <a:lnTo>
                    <a:pt x="71876" y="77240"/>
                  </a:lnTo>
                  <a:lnTo>
                    <a:pt x="72021" y="77596"/>
                  </a:lnTo>
                  <a:lnTo>
                    <a:pt x="72188" y="77941"/>
                  </a:lnTo>
                  <a:lnTo>
                    <a:pt x="72366" y="78275"/>
                  </a:lnTo>
                  <a:lnTo>
                    <a:pt x="72555" y="78608"/>
                  </a:lnTo>
                  <a:lnTo>
                    <a:pt x="72766" y="78920"/>
                  </a:lnTo>
                  <a:lnTo>
                    <a:pt x="72989" y="79221"/>
                  </a:lnTo>
                  <a:lnTo>
                    <a:pt x="73234" y="79499"/>
                  </a:lnTo>
                  <a:lnTo>
                    <a:pt x="73479" y="79777"/>
                  </a:lnTo>
                  <a:lnTo>
                    <a:pt x="73735" y="80033"/>
                  </a:lnTo>
                  <a:lnTo>
                    <a:pt x="74013" y="80278"/>
                  </a:lnTo>
                  <a:lnTo>
                    <a:pt x="74302" y="80511"/>
                  </a:lnTo>
                  <a:lnTo>
                    <a:pt x="74591" y="80734"/>
                  </a:lnTo>
                  <a:lnTo>
                    <a:pt x="74892" y="80934"/>
                  </a:lnTo>
                  <a:lnTo>
                    <a:pt x="75203" y="81123"/>
                  </a:lnTo>
                  <a:lnTo>
                    <a:pt x="75526" y="81301"/>
                  </a:lnTo>
                  <a:lnTo>
                    <a:pt x="75860" y="81457"/>
                  </a:lnTo>
                  <a:lnTo>
                    <a:pt x="76194" y="81602"/>
                  </a:lnTo>
                  <a:lnTo>
                    <a:pt x="76539" y="81724"/>
                  </a:lnTo>
                  <a:lnTo>
                    <a:pt x="76895" y="81836"/>
                  </a:lnTo>
                  <a:lnTo>
                    <a:pt x="77240" y="81925"/>
                  </a:lnTo>
                  <a:lnTo>
                    <a:pt x="77607" y="82002"/>
                  </a:lnTo>
                  <a:lnTo>
                    <a:pt x="77974" y="82058"/>
                  </a:lnTo>
                  <a:lnTo>
                    <a:pt x="78342" y="82103"/>
                  </a:lnTo>
                  <a:lnTo>
                    <a:pt x="78709" y="82125"/>
                  </a:lnTo>
                  <a:lnTo>
                    <a:pt x="79087" y="82125"/>
                  </a:lnTo>
                  <a:lnTo>
                    <a:pt x="79454" y="82114"/>
                  </a:lnTo>
                  <a:lnTo>
                    <a:pt x="79833" y="82080"/>
                  </a:lnTo>
                  <a:lnTo>
                    <a:pt x="80211" y="82025"/>
                  </a:lnTo>
                  <a:lnTo>
                    <a:pt x="80589" y="81947"/>
                  </a:lnTo>
                  <a:lnTo>
                    <a:pt x="80968" y="81858"/>
                  </a:lnTo>
                  <a:lnTo>
                    <a:pt x="81346" y="81747"/>
                  </a:lnTo>
                  <a:lnTo>
                    <a:pt x="81346" y="81747"/>
                  </a:lnTo>
                  <a:lnTo>
                    <a:pt x="82325" y="81424"/>
                  </a:lnTo>
                  <a:lnTo>
                    <a:pt x="83305" y="81090"/>
                  </a:lnTo>
                  <a:lnTo>
                    <a:pt x="84273" y="80756"/>
                  </a:lnTo>
                  <a:lnTo>
                    <a:pt x="85230" y="80422"/>
                  </a:lnTo>
                  <a:lnTo>
                    <a:pt x="86176" y="80077"/>
                  </a:lnTo>
                  <a:lnTo>
                    <a:pt x="87110" y="79732"/>
                  </a:lnTo>
                  <a:lnTo>
                    <a:pt x="88045" y="79387"/>
                  </a:lnTo>
                  <a:lnTo>
                    <a:pt x="88969" y="79031"/>
                  </a:lnTo>
                  <a:lnTo>
                    <a:pt x="89881" y="78664"/>
                  </a:lnTo>
                  <a:lnTo>
                    <a:pt x="90783" y="78308"/>
                  </a:lnTo>
                  <a:lnTo>
                    <a:pt x="91684" y="77930"/>
                  </a:lnTo>
                  <a:lnTo>
                    <a:pt x="92563" y="77562"/>
                  </a:lnTo>
                  <a:lnTo>
                    <a:pt x="93442" y="77184"/>
                  </a:lnTo>
                  <a:lnTo>
                    <a:pt x="94310" y="76806"/>
                  </a:lnTo>
                  <a:lnTo>
                    <a:pt x="95167" y="76416"/>
                  </a:lnTo>
                  <a:lnTo>
                    <a:pt x="96024" y="76027"/>
                  </a:lnTo>
                  <a:lnTo>
                    <a:pt x="96858" y="75637"/>
                  </a:lnTo>
                  <a:lnTo>
                    <a:pt x="97693" y="75237"/>
                  </a:lnTo>
                  <a:lnTo>
                    <a:pt x="98516" y="74836"/>
                  </a:lnTo>
                  <a:lnTo>
                    <a:pt x="99329" y="74424"/>
                  </a:lnTo>
                  <a:lnTo>
                    <a:pt x="100130" y="74013"/>
                  </a:lnTo>
                  <a:lnTo>
                    <a:pt x="100931" y="73601"/>
                  </a:lnTo>
                  <a:lnTo>
                    <a:pt x="101710" y="73178"/>
                  </a:lnTo>
                  <a:lnTo>
                    <a:pt x="102489" y="72755"/>
                  </a:lnTo>
                  <a:lnTo>
                    <a:pt x="103257" y="72332"/>
                  </a:lnTo>
                  <a:lnTo>
                    <a:pt x="104014" y="71898"/>
                  </a:lnTo>
                  <a:lnTo>
                    <a:pt x="104759" y="71464"/>
                  </a:lnTo>
                  <a:lnTo>
                    <a:pt x="105494" y="71019"/>
                  </a:lnTo>
                  <a:lnTo>
                    <a:pt x="106228" y="70574"/>
                  </a:lnTo>
                  <a:lnTo>
                    <a:pt x="106940" y="70129"/>
                  </a:lnTo>
                  <a:lnTo>
                    <a:pt x="107652" y="69673"/>
                  </a:lnTo>
                  <a:lnTo>
                    <a:pt x="108354" y="69217"/>
                  </a:lnTo>
                  <a:lnTo>
                    <a:pt x="108354" y="69217"/>
                  </a:lnTo>
                  <a:lnTo>
                    <a:pt x="108921" y="69751"/>
                  </a:lnTo>
                  <a:lnTo>
                    <a:pt x="109522" y="70296"/>
                  </a:lnTo>
                  <a:lnTo>
                    <a:pt x="110156" y="70863"/>
                  </a:lnTo>
                  <a:lnTo>
                    <a:pt x="110813" y="71442"/>
                  </a:lnTo>
                  <a:lnTo>
                    <a:pt x="111492" y="72032"/>
                  </a:lnTo>
                  <a:lnTo>
                    <a:pt x="112204" y="72633"/>
                  </a:lnTo>
                  <a:lnTo>
                    <a:pt x="112949" y="73245"/>
                  </a:lnTo>
                  <a:lnTo>
                    <a:pt x="113717" y="73879"/>
                  </a:lnTo>
                  <a:lnTo>
                    <a:pt x="114518" y="74513"/>
                  </a:lnTo>
                  <a:lnTo>
                    <a:pt x="115353" y="75148"/>
                  </a:lnTo>
                  <a:lnTo>
                    <a:pt x="116199" y="75804"/>
                  </a:lnTo>
                  <a:lnTo>
                    <a:pt x="117089" y="76450"/>
                  </a:lnTo>
                  <a:lnTo>
                    <a:pt x="118001" y="77117"/>
                  </a:lnTo>
                  <a:lnTo>
                    <a:pt x="118936" y="77774"/>
                  </a:lnTo>
                  <a:lnTo>
                    <a:pt x="119893" y="78430"/>
                  </a:lnTo>
                  <a:lnTo>
                    <a:pt x="120884" y="79098"/>
                  </a:lnTo>
                  <a:lnTo>
                    <a:pt x="121907" y="79755"/>
                  </a:lnTo>
                  <a:lnTo>
                    <a:pt x="122953" y="80422"/>
                  </a:lnTo>
                  <a:lnTo>
                    <a:pt x="124022" y="81079"/>
                  </a:lnTo>
                  <a:lnTo>
                    <a:pt x="125112" y="81724"/>
                  </a:lnTo>
                  <a:lnTo>
                    <a:pt x="126236" y="82370"/>
                  </a:lnTo>
                  <a:lnTo>
                    <a:pt x="127382" y="83015"/>
                  </a:lnTo>
                  <a:lnTo>
                    <a:pt x="128562" y="83649"/>
                  </a:lnTo>
                  <a:lnTo>
                    <a:pt x="129764" y="84261"/>
                  </a:lnTo>
                  <a:lnTo>
                    <a:pt x="130988" y="84873"/>
                  </a:lnTo>
                  <a:lnTo>
                    <a:pt x="132234" y="85474"/>
                  </a:lnTo>
                  <a:lnTo>
                    <a:pt x="133503" y="86064"/>
                  </a:lnTo>
                  <a:lnTo>
                    <a:pt x="134805" y="86643"/>
                  </a:lnTo>
                  <a:lnTo>
                    <a:pt x="136129" y="87199"/>
                  </a:lnTo>
                  <a:lnTo>
                    <a:pt x="137475" y="87733"/>
                  </a:lnTo>
                  <a:lnTo>
                    <a:pt x="138855" y="88256"/>
                  </a:lnTo>
                  <a:lnTo>
                    <a:pt x="140246" y="88768"/>
                  </a:lnTo>
                  <a:lnTo>
                    <a:pt x="140246" y="88768"/>
                  </a:lnTo>
                  <a:lnTo>
                    <a:pt x="140235" y="89970"/>
                  </a:lnTo>
                  <a:lnTo>
                    <a:pt x="140202" y="91283"/>
                  </a:lnTo>
                  <a:lnTo>
                    <a:pt x="140157" y="92696"/>
                  </a:lnTo>
                  <a:lnTo>
                    <a:pt x="140090" y="94221"/>
                  </a:lnTo>
                  <a:lnTo>
                    <a:pt x="140001" y="95823"/>
                  </a:lnTo>
                  <a:lnTo>
                    <a:pt x="139890" y="97526"/>
                  </a:lnTo>
                  <a:lnTo>
                    <a:pt x="139757" y="99306"/>
                  </a:lnTo>
                  <a:lnTo>
                    <a:pt x="139579" y="101154"/>
                  </a:lnTo>
                  <a:lnTo>
                    <a:pt x="139489" y="102100"/>
                  </a:lnTo>
                  <a:lnTo>
                    <a:pt x="139378" y="103068"/>
                  </a:lnTo>
                  <a:lnTo>
                    <a:pt x="139267" y="104058"/>
                  </a:lnTo>
                  <a:lnTo>
                    <a:pt x="139145" y="105060"/>
                  </a:lnTo>
                  <a:lnTo>
                    <a:pt x="139011" y="106072"/>
                  </a:lnTo>
                  <a:lnTo>
                    <a:pt x="138877" y="107096"/>
                  </a:lnTo>
                  <a:lnTo>
                    <a:pt x="138722" y="108131"/>
                  </a:lnTo>
                  <a:lnTo>
                    <a:pt x="138566" y="109188"/>
                  </a:lnTo>
                  <a:lnTo>
                    <a:pt x="138388" y="110245"/>
                  </a:lnTo>
                  <a:lnTo>
                    <a:pt x="138210" y="111313"/>
                  </a:lnTo>
                  <a:lnTo>
                    <a:pt x="138009" y="112404"/>
                  </a:lnTo>
                  <a:lnTo>
                    <a:pt x="137809" y="113495"/>
                  </a:lnTo>
                  <a:lnTo>
                    <a:pt x="137587" y="114585"/>
                  </a:lnTo>
                  <a:lnTo>
                    <a:pt x="137364" y="115698"/>
                  </a:lnTo>
                  <a:lnTo>
                    <a:pt x="137119" y="116811"/>
                  </a:lnTo>
                  <a:lnTo>
                    <a:pt x="136863" y="117923"/>
                  </a:lnTo>
                  <a:lnTo>
                    <a:pt x="136596" y="119047"/>
                  </a:lnTo>
                  <a:lnTo>
                    <a:pt x="136307" y="120182"/>
                  </a:lnTo>
                  <a:lnTo>
                    <a:pt x="136018" y="121306"/>
                  </a:lnTo>
                  <a:lnTo>
                    <a:pt x="135706" y="122441"/>
                  </a:lnTo>
                  <a:lnTo>
                    <a:pt x="135383" y="123576"/>
                  </a:lnTo>
                  <a:lnTo>
                    <a:pt x="135038" y="124723"/>
                  </a:lnTo>
                  <a:lnTo>
                    <a:pt x="134682" y="125858"/>
                  </a:lnTo>
                  <a:lnTo>
                    <a:pt x="134315" y="126993"/>
                  </a:lnTo>
                  <a:lnTo>
                    <a:pt x="133926" y="128139"/>
                  </a:lnTo>
                  <a:lnTo>
                    <a:pt x="133525" y="129274"/>
                  </a:lnTo>
                  <a:lnTo>
                    <a:pt x="133113" y="130409"/>
                  </a:lnTo>
                  <a:lnTo>
                    <a:pt x="132679" y="131533"/>
                  </a:lnTo>
                  <a:lnTo>
                    <a:pt x="132223" y="132668"/>
                  </a:lnTo>
                  <a:lnTo>
                    <a:pt x="131756" y="133781"/>
                  </a:lnTo>
                  <a:lnTo>
                    <a:pt x="131266" y="134905"/>
                  </a:lnTo>
                  <a:lnTo>
                    <a:pt x="130754" y="136017"/>
                  </a:lnTo>
                  <a:lnTo>
                    <a:pt x="130231" y="137119"/>
                  </a:lnTo>
                  <a:lnTo>
                    <a:pt x="129697" y="138210"/>
                  </a:lnTo>
                  <a:lnTo>
                    <a:pt x="129129" y="139300"/>
                  </a:lnTo>
                  <a:lnTo>
                    <a:pt x="128551" y="140380"/>
                  </a:lnTo>
                  <a:lnTo>
                    <a:pt x="127950" y="141448"/>
                  </a:lnTo>
                  <a:lnTo>
                    <a:pt x="127327" y="142505"/>
                  </a:lnTo>
                  <a:lnTo>
                    <a:pt x="126692" y="143551"/>
                  </a:lnTo>
                  <a:lnTo>
                    <a:pt x="126025" y="144586"/>
                  </a:lnTo>
                  <a:lnTo>
                    <a:pt x="125346" y="145610"/>
                  </a:lnTo>
                  <a:lnTo>
                    <a:pt x="124645" y="146622"/>
                  </a:lnTo>
                  <a:lnTo>
                    <a:pt x="123922" y="147613"/>
                  </a:lnTo>
                  <a:lnTo>
                    <a:pt x="123543" y="148102"/>
                  </a:lnTo>
                  <a:lnTo>
                    <a:pt x="123176" y="148592"/>
                  </a:lnTo>
                  <a:lnTo>
                    <a:pt x="122786" y="149082"/>
                  </a:lnTo>
                  <a:lnTo>
                    <a:pt x="122408" y="149560"/>
                  </a:lnTo>
                  <a:lnTo>
                    <a:pt x="122008" y="150028"/>
                  </a:lnTo>
                  <a:lnTo>
                    <a:pt x="121607" y="150506"/>
                  </a:lnTo>
                  <a:lnTo>
                    <a:pt x="121206" y="150973"/>
                  </a:lnTo>
                  <a:lnTo>
                    <a:pt x="120795" y="151430"/>
                  </a:lnTo>
                  <a:lnTo>
                    <a:pt x="120383" y="151886"/>
                  </a:lnTo>
                  <a:lnTo>
                    <a:pt x="119960" y="152342"/>
                  </a:lnTo>
                  <a:lnTo>
                    <a:pt x="119960" y="152342"/>
                  </a:lnTo>
                  <a:lnTo>
                    <a:pt x="119504" y="152821"/>
                  </a:lnTo>
                  <a:lnTo>
                    <a:pt x="119036" y="153288"/>
                  </a:lnTo>
                  <a:lnTo>
                    <a:pt x="118569" y="153755"/>
                  </a:lnTo>
                  <a:lnTo>
                    <a:pt x="118102" y="154212"/>
                  </a:lnTo>
                  <a:lnTo>
                    <a:pt x="117623" y="154657"/>
                  </a:lnTo>
                  <a:lnTo>
                    <a:pt x="117145" y="155102"/>
                  </a:lnTo>
                  <a:lnTo>
                    <a:pt x="116655" y="155536"/>
                  </a:lnTo>
                  <a:lnTo>
                    <a:pt x="116165" y="155959"/>
                  </a:lnTo>
                  <a:lnTo>
                    <a:pt x="115665" y="156382"/>
                  </a:lnTo>
                  <a:lnTo>
                    <a:pt x="115164" y="156793"/>
                  </a:lnTo>
                  <a:lnTo>
                    <a:pt x="114652" y="157194"/>
                  </a:lnTo>
                  <a:lnTo>
                    <a:pt x="114140" y="157594"/>
                  </a:lnTo>
                  <a:lnTo>
                    <a:pt x="113617" y="157984"/>
                  </a:lnTo>
                  <a:lnTo>
                    <a:pt x="113094" y="158362"/>
                  </a:lnTo>
                  <a:lnTo>
                    <a:pt x="112571" y="158741"/>
                  </a:lnTo>
                  <a:lnTo>
                    <a:pt x="112037" y="159108"/>
                  </a:lnTo>
                  <a:lnTo>
                    <a:pt x="111503" y="159464"/>
                  </a:lnTo>
                  <a:lnTo>
                    <a:pt x="110957" y="159820"/>
                  </a:lnTo>
                  <a:lnTo>
                    <a:pt x="110412" y="160154"/>
                  </a:lnTo>
                  <a:lnTo>
                    <a:pt x="109856" y="160499"/>
                  </a:lnTo>
                  <a:lnTo>
                    <a:pt x="109299" y="160822"/>
                  </a:lnTo>
                  <a:lnTo>
                    <a:pt x="108732" y="161144"/>
                  </a:lnTo>
                  <a:lnTo>
                    <a:pt x="108164" y="161456"/>
                  </a:lnTo>
                  <a:lnTo>
                    <a:pt x="107597" y="161767"/>
                  </a:lnTo>
                  <a:lnTo>
                    <a:pt x="107018" y="162068"/>
                  </a:lnTo>
                  <a:lnTo>
                    <a:pt x="106428" y="162357"/>
                  </a:lnTo>
                  <a:lnTo>
                    <a:pt x="105839" y="162647"/>
                  </a:lnTo>
                  <a:lnTo>
                    <a:pt x="105249" y="162914"/>
                  </a:lnTo>
                  <a:lnTo>
                    <a:pt x="104659" y="163192"/>
                  </a:lnTo>
                  <a:lnTo>
                    <a:pt x="104047" y="163448"/>
                  </a:lnTo>
                  <a:lnTo>
                    <a:pt x="103446" y="163704"/>
                  </a:lnTo>
                  <a:lnTo>
                    <a:pt x="102834" y="163949"/>
                  </a:lnTo>
                  <a:lnTo>
                    <a:pt x="102211" y="164193"/>
                  </a:lnTo>
                  <a:lnTo>
                    <a:pt x="101588" y="164416"/>
                  </a:lnTo>
                  <a:lnTo>
                    <a:pt x="100965" y="164650"/>
                  </a:lnTo>
                  <a:lnTo>
                    <a:pt x="100330" y="164861"/>
                  </a:lnTo>
                  <a:lnTo>
                    <a:pt x="99696" y="165072"/>
                  </a:lnTo>
                  <a:lnTo>
                    <a:pt x="99051" y="165273"/>
                  </a:lnTo>
                  <a:lnTo>
                    <a:pt x="98405" y="165462"/>
                  </a:lnTo>
                  <a:lnTo>
                    <a:pt x="97760" y="165651"/>
                  </a:lnTo>
                  <a:lnTo>
                    <a:pt x="97103" y="165829"/>
                  </a:lnTo>
                  <a:lnTo>
                    <a:pt x="96436" y="165996"/>
                  </a:lnTo>
                  <a:lnTo>
                    <a:pt x="95768" y="166163"/>
                  </a:lnTo>
                  <a:lnTo>
                    <a:pt x="95100" y="166319"/>
                  </a:lnTo>
                  <a:lnTo>
                    <a:pt x="94421" y="166475"/>
                  </a:lnTo>
                  <a:lnTo>
                    <a:pt x="93743" y="166608"/>
                  </a:lnTo>
                  <a:lnTo>
                    <a:pt x="93064" y="166742"/>
                  </a:lnTo>
                  <a:lnTo>
                    <a:pt x="92374" y="166864"/>
                  </a:lnTo>
                  <a:lnTo>
                    <a:pt x="91673" y="166986"/>
                  </a:lnTo>
                  <a:lnTo>
                    <a:pt x="90983" y="167098"/>
                  </a:lnTo>
                  <a:lnTo>
                    <a:pt x="90271" y="167198"/>
                  </a:lnTo>
                  <a:lnTo>
                    <a:pt x="89570" y="167298"/>
                  </a:lnTo>
                  <a:lnTo>
                    <a:pt x="88846" y="167387"/>
                  </a:lnTo>
                  <a:lnTo>
                    <a:pt x="88134" y="167465"/>
                  </a:lnTo>
                  <a:lnTo>
                    <a:pt x="87411" y="167532"/>
                  </a:lnTo>
                  <a:lnTo>
                    <a:pt x="86687" y="167599"/>
                  </a:lnTo>
                  <a:lnTo>
                    <a:pt x="85953" y="167654"/>
                  </a:lnTo>
                  <a:lnTo>
                    <a:pt x="85219" y="167710"/>
                  </a:lnTo>
                  <a:lnTo>
                    <a:pt x="84473" y="167754"/>
                  </a:lnTo>
                  <a:lnTo>
                    <a:pt x="83727" y="167788"/>
                  </a:lnTo>
                  <a:lnTo>
                    <a:pt x="82971" y="167810"/>
                  </a:lnTo>
                  <a:lnTo>
                    <a:pt x="82214" y="167832"/>
                  </a:lnTo>
                  <a:lnTo>
                    <a:pt x="81457" y="167843"/>
                  </a:lnTo>
                  <a:lnTo>
                    <a:pt x="80690" y="167843"/>
                  </a:lnTo>
                  <a:lnTo>
                    <a:pt x="80690" y="167843"/>
                  </a:lnTo>
                  <a:lnTo>
                    <a:pt x="79922" y="167843"/>
                  </a:lnTo>
                  <a:lnTo>
                    <a:pt x="79154" y="167832"/>
                  </a:lnTo>
                  <a:lnTo>
                    <a:pt x="78386" y="167810"/>
                  </a:lnTo>
                  <a:lnTo>
                    <a:pt x="77618" y="167788"/>
                  </a:lnTo>
                  <a:lnTo>
                    <a:pt x="76862" y="167743"/>
                  </a:lnTo>
                  <a:lnTo>
                    <a:pt x="76116" y="167710"/>
                  </a:lnTo>
                  <a:lnTo>
                    <a:pt x="75370" y="167654"/>
                  </a:lnTo>
                  <a:lnTo>
                    <a:pt x="74625" y="167599"/>
                  </a:lnTo>
                  <a:lnTo>
                    <a:pt x="73890" y="167532"/>
                  </a:lnTo>
                  <a:lnTo>
                    <a:pt x="73156" y="167465"/>
                  </a:lnTo>
                  <a:lnTo>
                    <a:pt x="72433" y="167376"/>
                  </a:lnTo>
                  <a:lnTo>
                    <a:pt x="71709" y="167298"/>
                  </a:lnTo>
                  <a:lnTo>
                    <a:pt x="70997" y="167198"/>
                  </a:lnTo>
                  <a:lnTo>
                    <a:pt x="70285" y="167098"/>
                  </a:lnTo>
                  <a:lnTo>
                    <a:pt x="69573" y="166986"/>
                  </a:lnTo>
                  <a:lnTo>
                    <a:pt x="68872" y="166864"/>
                  </a:lnTo>
                  <a:lnTo>
                    <a:pt x="68171" y="166742"/>
                  </a:lnTo>
                  <a:lnTo>
                    <a:pt x="67481" y="166608"/>
                  </a:lnTo>
                  <a:lnTo>
                    <a:pt x="66791" y="166463"/>
                  </a:lnTo>
                  <a:lnTo>
                    <a:pt x="66112" y="166308"/>
                  </a:lnTo>
                  <a:lnTo>
                    <a:pt x="65433" y="166152"/>
                  </a:lnTo>
                  <a:lnTo>
                    <a:pt x="64754" y="165996"/>
                  </a:lnTo>
                  <a:lnTo>
                    <a:pt x="64087" y="165818"/>
                  </a:lnTo>
                  <a:lnTo>
                    <a:pt x="63430" y="165640"/>
                  </a:lnTo>
                  <a:lnTo>
                    <a:pt x="62774" y="165451"/>
                  </a:lnTo>
                  <a:lnTo>
                    <a:pt x="62117" y="165262"/>
                  </a:lnTo>
                  <a:lnTo>
                    <a:pt x="61472" y="165061"/>
                  </a:lnTo>
                  <a:lnTo>
                    <a:pt x="60826" y="164850"/>
                  </a:lnTo>
                  <a:lnTo>
                    <a:pt x="60181" y="164627"/>
                  </a:lnTo>
                  <a:lnTo>
                    <a:pt x="59558" y="164405"/>
                  </a:lnTo>
                  <a:lnTo>
                    <a:pt x="58923" y="164171"/>
                  </a:lnTo>
                  <a:lnTo>
                    <a:pt x="58300" y="163926"/>
                  </a:lnTo>
                  <a:lnTo>
                    <a:pt x="57677" y="163681"/>
                  </a:lnTo>
                  <a:lnTo>
                    <a:pt x="57065" y="163426"/>
                  </a:lnTo>
                  <a:lnTo>
                    <a:pt x="56464" y="163170"/>
                  </a:lnTo>
                  <a:lnTo>
                    <a:pt x="55852" y="162891"/>
                  </a:lnTo>
                  <a:lnTo>
                    <a:pt x="55262" y="162613"/>
                  </a:lnTo>
                  <a:lnTo>
                    <a:pt x="54661" y="162335"/>
                  </a:lnTo>
                  <a:lnTo>
                    <a:pt x="54083" y="162035"/>
                  </a:lnTo>
                  <a:lnTo>
                    <a:pt x="53493" y="161734"/>
                  </a:lnTo>
                  <a:lnTo>
                    <a:pt x="52914" y="161423"/>
                  </a:lnTo>
                  <a:lnTo>
                    <a:pt x="52347" y="161111"/>
                  </a:lnTo>
                  <a:lnTo>
                    <a:pt x="51779" y="160788"/>
                  </a:lnTo>
                  <a:lnTo>
                    <a:pt x="51212" y="160454"/>
                  </a:lnTo>
                  <a:lnTo>
                    <a:pt x="50655" y="160121"/>
                  </a:lnTo>
                  <a:lnTo>
                    <a:pt x="50099" y="159776"/>
                  </a:lnTo>
                  <a:lnTo>
                    <a:pt x="49554" y="159419"/>
                  </a:lnTo>
                  <a:lnTo>
                    <a:pt x="49008" y="159063"/>
                  </a:lnTo>
                  <a:lnTo>
                    <a:pt x="48474" y="158696"/>
                  </a:lnTo>
                  <a:lnTo>
                    <a:pt x="47940" y="158318"/>
                  </a:lnTo>
                  <a:lnTo>
                    <a:pt x="47417" y="157928"/>
                  </a:lnTo>
                  <a:lnTo>
                    <a:pt x="46894" y="157539"/>
                  </a:lnTo>
                  <a:lnTo>
                    <a:pt x="46382" y="157138"/>
                  </a:lnTo>
                  <a:lnTo>
                    <a:pt x="45870" y="156738"/>
                  </a:lnTo>
                  <a:lnTo>
                    <a:pt x="45358" y="156326"/>
                  </a:lnTo>
                  <a:lnTo>
                    <a:pt x="44858" y="155903"/>
                  </a:lnTo>
                  <a:lnTo>
                    <a:pt x="44368" y="155469"/>
                  </a:lnTo>
                  <a:lnTo>
                    <a:pt x="43878" y="155035"/>
                  </a:lnTo>
                  <a:lnTo>
                    <a:pt x="43389" y="154590"/>
                  </a:lnTo>
                  <a:lnTo>
                    <a:pt x="42910" y="154145"/>
                  </a:lnTo>
                  <a:lnTo>
                    <a:pt x="42443" y="153689"/>
                  </a:lnTo>
                  <a:lnTo>
                    <a:pt x="41964" y="153221"/>
                  </a:lnTo>
                  <a:lnTo>
                    <a:pt x="41508" y="152743"/>
                  </a:lnTo>
                  <a:lnTo>
                    <a:pt x="41041" y="152264"/>
                  </a:lnTo>
                  <a:lnTo>
                    <a:pt x="41041" y="152264"/>
                  </a:lnTo>
                  <a:lnTo>
                    <a:pt x="40262" y="151419"/>
                  </a:lnTo>
                  <a:lnTo>
                    <a:pt x="39505" y="150551"/>
                  </a:lnTo>
                  <a:lnTo>
                    <a:pt x="38771" y="149683"/>
                  </a:lnTo>
                  <a:lnTo>
                    <a:pt x="38047" y="148781"/>
                  </a:lnTo>
                  <a:lnTo>
                    <a:pt x="37357" y="147880"/>
                  </a:lnTo>
                  <a:lnTo>
                    <a:pt x="36667" y="146956"/>
                  </a:lnTo>
                  <a:lnTo>
                    <a:pt x="36011" y="146033"/>
                  </a:lnTo>
                  <a:lnTo>
                    <a:pt x="35365" y="145087"/>
                  </a:lnTo>
                  <a:lnTo>
                    <a:pt x="34742" y="144130"/>
                  </a:lnTo>
                  <a:lnTo>
                    <a:pt x="34141" y="143173"/>
                  </a:lnTo>
                  <a:lnTo>
                    <a:pt x="33552" y="142193"/>
                  </a:lnTo>
                  <a:lnTo>
                    <a:pt x="32984" y="141214"/>
                  </a:lnTo>
                  <a:lnTo>
                    <a:pt x="32439" y="140213"/>
                  </a:lnTo>
                  <a:lnTo>
                    <a:pt x="31905" y="139211"/>
                  </a:lnTo>
                  <a:lnTo>
                    <a:pt x="31382" y="138210"/>
                  </a:lnTo>
                  <a:lnTo>
                    <a:pt x="30881" y="137197"/>
                  </a:lnTo>
                  <a:lnTo>
                    <a:pt x="30402" y="136173"/>
                  </a:lnTo>
                  <a:lnTo>
                    <a:pt x="29924" y="135138"/>
                  </a:lnTo>
                  <a:lnTo>
                    <a:pt x="29479" y="134115"/>
                  </a:lnTo>
                  <a:lnTo>
                    <a:pt x="29034" y="133069"/>
                  </a:lnTo>
                  <a:lnTo>
                    <a:pt x="28622" y="132034"/>
                  </a:lnTo>
                  <a:lnTo>
                    <a:pt x="28210" y="130988"/>
                  </a:lnTo>
                  <a:lnTo>
                    <a:pt x="27821" y="129942"/>
                  </a:lnTo>
                  <a:lnTo>
                    <a:pt x="27442" y="128896"/>
                  </a:lnTo>
                  <a:lnTo>
                    <a:pt x="27075" y="127838"/>
                  </a:lnTo>
                  <a:lnTo>
                    <a:pt x="26730" y="126792"/>
                  </a:lnTo>
                  <a:lnTo>
                    <a:pt x="26396" y="125746"/>
                  </a:lnTo>
                  <a:lnTo>
                    <a:pt x="26074" y="124689"/>
                  </a:lnTo>
                  <a:lnTo>
                    <a:pt x="25762" y="123643"/>
                  </a:lnTo>
                  <a:lnTo>
                    <a:pt x="25473" y="122597"/>
                  </a:lnTo>
                  <a:lnTo>
                    <a:pt x="25183" y="121551"/>
                  </a:lnTo>
                  <a:lnTo>
                    <a:pt x="24916" y="120505"/>
                  </a:lnTo>
                  <a:lnTo>
                    <a:pt x="24660" y="119470"/>
                  </a:lnTo>
                  <a:lnTo>
                    <a:pt x="24404" y="118435"/>
                  </a:lnTo>
                  <a:lnTo>
                    <a:pt x="24171" y="117400"/>
                  </a:lnTo>
                  <a:lnTo>
                    <a:pt x="23948" y="116377"/>
                  </a:lnTo>
                  <a:lnTo>
                    <a:pt x="23737" y="115353"/>
                  </a:lnTo>
                  <a:lnTo>
                    <a:pt x="23536" y="114340"/>
                  </a:lnTo>
                  <a:lnTo>
                    <a:pt x="23336" y="113339"/>
                  </a:lnTo>
                  <a:lnTo>
                    <a:pt x="23158" y="112337"/>
                  </a:lnTo>
                  <a:lnTo>
                    <a:pt x="22991" y="111358"/>
                  </a:lnTo>
                  <a:lnTo>
                    <a:pt x="22824" y="110379"/>
                  </a:lnTo>
                  <a:lnTo>
                    <a:pt x="22669" y="109399"/>
                  </a:lnTo>
                  <a:lnTo>
                    <a:pt x="22535" y="108442"/>
                  </a:lnTo>
                  <a:lnTo>
                    <a:pt x="22401" y="107497"/>
                  </a:lnTo>
                  <a:lnTo>
                    <a:pt x="22268" y="106562"/>
                  </a:lnTo>
                  <a:lnTo>
                    <a:pt x="22045" y="104715"/>
                  </a:lnTo>
                  <a:lnTo>
                    <a:pt x="21845" y="102934"/>
                  </a:lnTo>
                  <a:lnTo>
                    <a:pt x="21678" y="101209"/>
                  </a:lnTo>
                  <a:lnTo>
                    <a:pt x="21545" y="99540"/>
                  </a:lnTo>
                  <a:lnTo>
                    <a:pt x="21422" y="97949"/>
                  </a:lnTo>
                  <a:lnTo>
                    <a:pt x="21333" y="96424"/>
                  </a:lnTo>
                  <a:lnTo>
                    <a:pt x="21266" y="94978"/>
                  </a:lnTo>
                  <a:lnTo>
                    <a:pt x="21211" y="93620"/>
                  </a:lnTo>
                  <a:lnTo>
                    <a:pt x="21166" y="92351"/>
                  </a:lnTo>
                  <a:lnTo>
                    <a:pt x="21166" y="923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7081;p67">
              <a:extLst>
                <a:ext uri="{FF2B5EF4-FFF2-40B4-BE49-F238E27FC236}">
                  <a16:creationId xmlns:a16="http://schemas.microsoft.com/office/drawing/2014/main" id="{9A7E9721-0140-84E4-26FE-060655CB8DB6}"/>
                </a:ext>
              </a:extLst>
            </p:cNvPr>
            <p:cNvSpPr/>
            <p:nvPr/>
          </p:nvSpPr>
          <p:spPr>
            <a:xfrm>
              <a:off x="7747253" y="3586689"/>
              <a:ext cx="35293" cy="16166"/>
            </a:xfrm>
            <a:custGeom>
              <a:avLst/>
              <a:gdLst/>
              <a:ahLst/>
              <a:cxnLst/>
              <a:rect l="l" t="t" r="r" b="b"/>
              <a:pathLst>
                <a:path w="39215" h="17962" fill="none" extrusionOk="0">
                  <a:moveTo>
                    <a:pt x="36210" y="12052"/>
                  </a:moveTo>
                  <a:lnTo>
                    <a:pt x="36210" y="12052"/>
                  </a:lnTo>
                  <a:lnTo>
                    <a:pt x="35921" y="12420"/>
                  </a:lnTo>
                  <a:lnTo>
                    <a:pt x="35621" y="12765"/>
                  </a:lnTo>
                  <a:lnTo>
                    <a:pt x="35309" y="13110"/>
                  </a:lnTo>
                  <a:lnTo>
                    <a:pt x="34975" y="13432"/>
                  </a:lnTo>
                  <a:lnTo>
                    <a:pt x="34630" y="13744"/>
                  </a:lnTo>
                  <a:lnTo>
                    <a:pt x="34274" y="14055"/>
                  </a:lnTo>
                  <a:lnTo>
                    <a:pt x="33896" y="14345"/>
                  </a:lnTo>
                  <a:lnTo>
                    <a:pt x="33506" y="14634"/>
                  </a:lnTo>
                  <a:lnTo>
                    <a:pt x="33095" y="14901"/>
                  </a:lnTo>
                  <a:lnTo>
                    <a:pt x="32672" y="15157"/>
                  </a:lnTo>
                  <a:lnTo>
                    <a:pt x="32238" y="15402"/>
                  </a:lnTo>
                  <a:lnTo>
                    <a:pt x="31781" y="15647"/>
                  </a:lnTo>
                  <a:lnTo>
                    <a:pt x="31314" y="15869"/>
                  </a:lnTo>
                  <a:lnTo>
                    <a:pt x="30836" y="16081"/>
                  </a:lnTo>
                  <a:lnTo>
                    <a:pt x="30335" y="16281"/>
                  </a:lnTo>
                  <a:lnTo>
                    <a:pt x="29823" y="16470"/>
                  </a:lnTo>
                  <a:lnTo>
                    <a:pt x="29300" y="16659"/>
                  </a:lnTo>
                  <a:lnTo>
                    <a:pt x="28755" y="16826"/>
                  </a:lnTo>
                  <a:lnTo>
                    <a:pt x="28198" y="16982"/>
                  </a:lnTo>
                  <a:lnTo>
                    <a:pt x="27631" y="17127"/>
                  </a:lnTo>
                  <a:lnTo>
                    <a:pt x="27041" y="17260"/>
                  </a:lnTo>
                  <a:lnTo>
                    <a:pt x="26440" y="17383"/>
                  </a:lnTo>
                  <a:lnTo>
                    <a:pt x="25817" y="17494"/>
                  </a:lnTo>
                  <a:lnTo>
                    <a:pt x="25194" y="17583"/>
                  </a:lnTo>
                  <a:lnTo>
                    <a:pt x="24548" y="17672"/>
                  </a:lnTo>
                  <a:lnTo>
                    <a:pt x="23881" y="17750"/>
                  </a:lnTo>
                  <a:lnTo>
                    <a:pt x="23213" y="17817"/>
                  </a:lnTo>
                  <a:lnTo>
                    <a:pt x="22523" y="17861"/>
                  </a:lnTo>
                  <a:lnTo>
                    <a:pt x="21811" y="17906"/>
                  </a:lnTo>
                  <a:lnTo>
                    <a:pt x="21099" y="17939"/>
                  </a:lnTo>
                  <a:lnTo>
                    <a:pt x="20364" y="17950"/>
                  </a:lnTo>
                  <a:lnTo>
                    <a:pt x="19608" y="17961"/>
                  </a:lnTo>
                  <a:lnTo>
                    <a:pt x="19608" y="17961"/>
                  </a:lnTo>
                  <a:lnTo>
                    <a:pt x="18862" y="17950"/>
                  </a:lnTo>
                  <a:lnTo>
                    <a:pt x="18128" y="17939"/>
                  </a:lnTo>
                  <a:lnTo>
                    <a:pt x="17404" y="17906"/>
                  </a:lnTo>
                  <a:lnTo>
                    <a:pt x="16703" y="17861"/>
                  </a:lnTo>
                  <a:lnTo>
                    <a:pt x="16013" y="17817"/>
                  </a:lnTo>
                  <a:lnTo>
                    <a:pt x="15334" y="17750"/>
                  </a:lnTo>
                  <a:lnTo>
                    <a:pt x="14678" y="17672"/>
                  </a:lnTo>
                  <a:lnTo>
                    <a:pt x="14032" y="17583"/>
                  </a:lnTo>
                  <a:lnTo>
                    <a:pt x="13398" y="17494"/>
                  </a:lnTo>
                  <a:lnTo>
                    <a:pt x="12775" y="17383"/>
                  </a:lnTo>
                  <a:lnTo>
                    <a:pt x="12174" y="17260"/>
                  </a:lnTo>
                  <a:lnTo>
                    <a:pt x="11595" y="17127"/>
                  </a:lnTo>
                  <a:lnTo>
                    <a:pt x="11017" y="16982"/>
                  </a:lnTo>
                  <a:lnTo>
                    <a:pt x="10460" y="16826"/>
                  </a:lnTo>
                  <a:lnTo>
                    <a:pt x="9915" y="16659"/>
                  </a:lnTo>
                  <a:lnTo>
                    <a:pt x="9392" y="16470"/>
                  </a:lnTo>
                  <a:lnTo>
                    <a:pt x="8880" y="16281"/>
                  </a:lnTo>
                  <a:lnTo>
                    <a:pt x="8379" y="16081"/>
                  </a:lnTo>
                  <a:lnTo>
                    <a:pt x="7901" y="15869"/>
                  </a:lnTo>
                  <a:lnTo>
                    <a:pt x="7434" y="15647"/>
                  </a:lnTo>
                  <a:lnTo>
                    <a:pt x="6977" y="15402"/>
                  </a:lnTo>
                  <a:lnTo>
                    <a:pt x="6543" y="15157"/>
                  </a:lnTo>
                  <a:lnTo>
                    <a:pt x="6120" y="14901"/>
                  </a:lnTo>
                  <a:lnTo>
                    <a:pt x="5720" y="14634"/>
                  </a:lnTo>
                  <a:lnTo>
                    <a:pt x="5319" y="14345"/>
                  </a:lnTo>
                  <a:lnTo>
                    <a:pt x="4952" y="14055"/>
                  </a:lnTo>
                  <a:lnTo>
                    <a:pt x="4585" y="13744"/>
                  </a:lnTo>
                  <a:lnTo>
                    <a:pt x="4240" y="13432"/>
                  </a:lnTo>
                  <a:lnTo>
                    <a:pt x="3917" y="13110"/>
                  </a:lnTo>
                  <a:lnTo>
                    <a:pt x="3594" y="12765"/>
                  </a:lnTo>
                  <a:lnTo>
                    <a:pt x="3294" y="12420"/>
                  </a:lnTo>
                  <a:lnTo>
                    <a:pt x="3016" y="12052"/>
                  </a:lnTo>
                  <a:lnTo>
                    <a:pt x="3016" y="12052"/>
                  </a:lnTo>
                  <a:lnTo>
                    <a:pt x="2782" y="11741"/>
                  </a:lnTo>
                  <a:lnTo>
                    <a:pt x="2571" y="11418"/>
                  </a:lnTo>
                  <a:lnTo>
                    <a:pt x="2359" y="11084"/>
                  </a:lnTo>
                  <a:lnTo>
                    <a:pt x="2159" y="10750"/>
                  </a:lnTo>
                  <a:lnTo>
                    <a:pt x="1981" y="10405"/>
                  </a:lnTo>
                  <a:lnTo>
                    <a:pt x="1803" y="10060"/>
                  </a:lnTo>
                  <a:lnTo>
                    <a:pt x="1636" y="9704"/>
                  </a:lnTo>
                  <a:lnTo>
                    <a:pt x="1480" y="9348"/>
                  </a:lnTo>
                  <a:lnTo>
                    <a:pt x="1324" y="8981"/>
                  </a:lnTo>
                  <a:lnTo>
                    <a:pt x="1191" y="8614"/>
                  </a:lnTo>
                  <a:lnTo>
                    <a:pt x="1057" y="8236"/>
                  </a:lnTo>
                  <a:lnTo>
                    <a:pt x="935" y="7857"/>
                  </a:lnTo>
                  <a:lnTo>
                    <a:pt x="824" y="7479"/>
                  </a:lnTo>
                  <a:lnTo>
                    <a:pt x="723" y="7100"/>
                  </a:lnTo>
                  <a:lnTo>
                    <a:pt x="623" y="6711"/>
                  </a:lnTo>
                  <a:lnTo>
                    <a:pt x="534" y="6322"/>
                  </a:lnTo>
                  <a:lnTo>
                    <a:pt x="456" y="5932"/>
                  </a:lnTo>
                  <a:lnTo>
                    <a:pt x="378" y="5543"/>
                  </a:lnTo>
                  <a:lnTo>
                    <a:pt x="312" y="5142"/>
                  </a:lnTo>
                  <a:lnTo>
                    <a:pt x="256" y="4752"/>
                  </a:lnTo>
                  <a:lnTo>
                    <a:pt x="200" y="4352"/>
                  </a:lnTo>
                  <a:lnTo>
                    <a:pt x="156" y="3951"/>
                  </a:lnTo>
                  <a:lnTo>
                    <a:pt x="89" y="3161"/>
                  </a:lnTo>
                  <a:lnTo>
                    <a:pt x="33" y="2371"/>
                  </a:lnTo>
                  <a:lnTo>
                    <a:pt x="11" y="1581"/>
                  </a:lnTo>
                  <a:lnTo>
                    <a:pt x="0" y="813"/>
                  </a:lnTo>
                  <a:lnTo>
                    <a:pt x="22" y="45"/>
                  </a:lnTo>
                  <a:lnTo>
                    <a:pt x="22" y="45"/>
                  </a:lnTo>
                  <a:lnTo>
                    <a:pt x="1169" y="312"/>
                  </a:lnTo>
                  <a:lnTo>
                    <a:pt x="2326" y="568"/>
                  </a:lnTo>
                  <a:lnTo>
                    <a:pt x="3494" y="813"/>
                  </a:lnTo>
                  <a:lnTo>
                    <a:pt x="4663" y="1036"/>
                  </a:lnTo>
                  <a:lnTo>
                    <a:pt x="5853" y="1236"/>
                  </a:lnTo>
                  <a:lnTo>
                    <a:pt x="7055" y="1425"/>
                  </a:lnTo>
                  <a:lnTo>
                    <a:pt x="8268" y="1592"/>
                  </a:lnTo>
                  <a:lnTo>
                    <a:pt x="9481" y="1748"/>
                  </a:lnTo>
                  <a:lnTo>
                    <a:pt x="10716" y="1870"/>
                  </a:lnTo>
                  <a:lnTo>
                    <a:pt x="11952" y="1993"/>
                  </a:lnTo>
                  <a:lnTo>
                    <a:pt x="13209" y="2093"/>
                  </a:lnTo>
                  <a:lnTo>
                    <a:pt x="14466" y="2171"/>
                  </a:lnTo>
                  <a:lnTo>
                    <a:pt x="15735" y="2226"/>
                  </a:lnTo>
                  <a:lnTo>
                    <a:pt x="17015" y="2271"/>
                  </a:lnTo>
                  <a:lnTo>
                    <a:pt x="18306" y="2304"/>
                  </a:lnTo>
                  <a:lnTo>
                    <a:pt x="19608" y="2304"/>
                  </a:lnTo>
                  <a:lnTo>
                    <a:pt x="19608" y="2304"/>
                  </a:lnTo>
                  <a:lnTo>
                    <a:pt x="20909" y="2304"/>
                  </a:lnTo>
                  <a:lnTo>
                    <a:pt x="22200" y="2271"/>
                  </a:lnTo>
                  <a:lnTo>
                    <a:pt x="23480" y="2226"/>
                  </a:lnTo>
                  <a:lnTo>
                    <a:pt x="24760" y="2160"/>
                  </a:lnTo>
                  <a:lnTo>
                    <a:pt x="26017" y="2082"/>
                  </a:lnTo>
                  <a:lnTo>
                    <a:pt x="27264" y="1982"/>
                  </a:lnTo>
                  <a:lnTo>
                    <a:pt x="28510" y="1870"/>
                  </a:lnTo>
                  <a:lnTo>
                    <a:pt x="29734" y="1737"/>
                  </a:lnTo>
                  <a:lnTo>
                    <a:pt x="30958" y="1581"/>
                  </a:lnTo>
                  <a:lnTo>
                    <a:pt x="32171" y="1403"/>
                  </a:lnTo>
                  <a:lnTo>
                    <a:pt x="33362" y="1214"/>
                  </a:lnTo>
                  <a:lnTo>
                    <a:pt x="34552" y="1013"/>
                  </a:lnTo>
                  <a:lnTo>
                    <a:pt x="35732" y="791"/>
                  </a:lnTo>
                  <a:lnTo>
                    <a:pt x="36900" y="546"/>
                  </a:lnTo>
                  <a:lnTo>
                    <a:pt x="38058" y="279"/>
                  </a:lnTo>
                  <a:lnTo>
                    <a:pt x="39204" y="1"/>
                  </a:lnTo>
                  <a:lnTo>
                    <a:pt x="39204" y="1"/>
                  </a:lnTo>
                  <a:lnTo>
                    <a:pt x="39215" y="769"/>
                  </a:lnTo>
                  <a:lnTo>
                    <a:pt x="39215" y="1548"/>
                  </a:lnTo>
                  <a:lnTo>
                    <a:pt x="39193" y="2338"/>
                  </a:lnTo>
                  <a:lnTo>
                    <a:pt x="39137" y="3139"/>
                  </a:lnTo>
                  <a:lnTo>
                    <a:pt x="39070" y="3929"/>
                  </a:lnTo>
                  <a:lnTo>
                    <a:pt x="39026" y="4330"/>
                  </a:lnTo>
                  <a:lnTo>
                    <a:pt x="38970" y="4730"/>
                  </a:lnTo>
                  <a:lnTo>
                    <a:pt x="38914" y="5120"/>
                  </a:lnTo>
                  <a:lnTo>
                    <a:pt x="38848" y="5520"/>
                  </a:lnTo>
                  <a:lnTo>
                    <a:pt x="38770" y="5910"/>
                  </a:lnTo>
                  <a:lnTo>
                    <a:pt x="38692" y="6299"/>
                  </a:lnTo>
                  <a:lnTo>
                    <a:pt x="38603" y="6700"/>
                  </a:lnTo>
                  <a:lnTo>
                    <a:pt x="38503" y="7078"/>
                  </a:lnTo>
                  <a:lnTo>
                    <a:pt x="38403" y="7468"/>
                  </a:lnTo>
                  <a:lnTo>
                    <a:pt x="38291" y="7846"/>
                  </a:lnTo>
                  <a:lnTo>
                    <a:pt x="38169" y="8224"/>
                  </a:lnTo>
                  <a:lnTo>
                    <a:pt x="38035" y="8603"/>
                  </a:lnTo>
                  <a:lnTo>
                    <a:pt x="37902" y="8970"/>
                  </a:lnTo>
                  <a:lnTo>
                    <a:pt x="37746" y="9337"/>
                  </a:lnTo>
                  <a:lnTo>
                    <a:pt x="37590" y="9693"/>
                  </a:lnTo>
                  <a:lnTo>
                    <a:pt x="37423" y="10049"/>
                  </a:lnTo>
                  <a:lnTo>
                    <a:pt x="37245" y="10405"/>
                  </a:lnTo>
                  <a:lnTo>
                    <a:pt x="37056" y="10750"/>
                  </a:lnTo>
                  <a:lnTo>
                    <a:pt x="36867" y="11084"/>
                  </a:lnTo>
                  <a:lnTo>
                    <a:pt x="36656" y="11418"/>
                  </a:lnTo>
                  <a:lnTo>
                    <a:pt x="36433" y="11741"/>
                  </a:lnTo>
                  <a:lnTo>
                    <a:pt x="36210" y="12052"/>
                  </a:lnTo>
                  <a:lnTo>
                    <a:pt x="36210" y="120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7082;p67">
              <a:extLst>
                <a:ext uri="{FF2B5EF4-FFF2-40B4-BE49-F238E27FC236}">
                  <a16:creationId xmlns:a16="http://schemas.microsoft.com/office/drawing/2014/main" id="{0BC415FE-E9D7-3789-EC21-C6040AA87BAE}"/>
                </a:ext>
              </a:extLst>
            </p:cNvPr>
            <p:cNvSpPr/>
            <p:nvPr/>
          </p:nvSpPr>
          <p:spPr>
            <a:xfrm>
              <a:off x="7656735" y="3590445"/>
              <a:ext cx="216338" cy="86081"/>
            </a:xfrm>
            <a:custGeom>
              <a:avLst/>
              <a:gdLst/>
              <a:ahLst/>
              <a:cxnLst/>
              <a:rect l="l" t="t" r="r" b="b"/>
              <a:pathLst>
                <a:path w="240376" h="95646" fill="none" extrusionOk="0">
                  <a:moveTo>
                    <a:pt x="120183" y="95645"/>
                  </a:moveTo>
                  <a:lnTo>
                    <a:pt x="120183" y="95645"/>
                  </a:lnTo>
                  <a:lnTo>
                    <a:pt x="112293" y="95634"/>
                  </a:lnTo>
                  <a:lnTo>
                    <a:pt x="104414" y="95623"/>
                  </a:lnTo>
                  <a:lnTo>
                    <a:pt x="96569" y="95590"/>
                  </a:lnTo>
                  <a:lnTo>
                    <a:pt x="88768" y="95545"/>
                  </a:lnTo>
                  <a:lnTo>
                    <a:pt x="81001" y="95501"/>
                  </a:lnTo>
                  <a:lnTo>
                    <a:pt x="73278" y="95434"/>
                  </a:lnTo>
                  <a:lnTo>
                    <a:pt x="65600" y="95367"/>
                  </a:lnTo>
                  <a:lnTo>
                    <a:pt x="58000" y="95289"/>
                  </a:lnTo>
                  <a:lnTo>
                    <a:pt x="50455" y="95200"/>
                  </a:lnTo>
                  <a:lnTo>
                    <a:pt x="42977" y="95100"/>
                  </a:lnTo>
                  <a:lnTo>
                    <a:pt x="35588" y="95000"/>
                  </a:lnTo>
                  <a:lnTo>
                    <a:pt x="28277" y="94889"/>
                  </a:lnTo>
                  <a:lnTo>
                    <a:pt x="21055" y="94766"/>
                  </a:lnTo>
                  <a:lnTo>
                    <a:pt x="13933" y="94644"/>
                  </a:lnTo>
                  <a:lnTo>
                    <a:pt x="6911" y="94521"/>
                  </a:lnTo>
                  <a:lnTo>
                    <a:pt x="1" y="94388"/>
                  </a:lnTo>
                  <a:lnTo>
                    <a:pt x="1" y="94388"/>
                  </a:lnTo>
                  <a:lnTo>
                    <a:pt x="1" y="90960"/>
                  </a:lnTo>
                  <a:lnTo>
                    <a:pt x="12" y="89213"/>
                  </a:lnTo>
                  <a:lnTo>
                    <a:pt x="23" y="87444"/>
                  </a:lnTo>
                  <a:lnTo>
                    <a:pt x="45" y="85652"/>
                  </a:lnTo>
                  <a:lnTo>
                    <a:pt x="79" y="83850"/>
                  </a:lnTo>
                  <a:lnTo>
                    <a:pt x="123" y="82036"/>
                  </a:lnTo>
                  <a:lnTo>
                    <a:pt x="179" y="80200"/>
                  </a:lnTo>
                  <a:lnTo>
                    <a:pt x="257" y="78353"/>
                  </a:lnTo>
                  <a:lnTo>
                    <a:pt x="357" y="76494"/>
                  </a:lnTo>
                  <a:lnTo>
                    <a:pt x="479" y="74625"/>
                  </a:lnTo>
                  <a:lnTo>
                    <a:pt x="613" y="72744"/>
                  </a:lnTo>
                  <a:lnTo>
                    <a:pt x="780" y="70863"/>
                  </a:lnTo>
                  <a:lnTo>
                    <a:pt x="869" y="69929"/>
                  </a:lnTo>
                  <a:lnTo>
                    <a:pt x="969" y="68983"/>
                  </a:lnTo>
                  <a:lnTo>
                    <a:pt x="1080" y="68037"/>
                  </a:lnTo>
                  <a:lnTo>
                    <a:pt x="1192" y="67091"/>
                  </a:lnTo>
                  <a:lnTo>
                    <a:pt x="1314" y="66145"/>
                  </a:lnTo>
                  <a:lnTo>
                    <a:pt x="1448" y="65199"/>
                  </a:lnTo>
                  <a:lnTo>
                    <a:pt x="1592" y="64253"/>
                  </a:lnTo>
                  <a:lnTo>
                    <a:pt x="1737" y="63308"/>
                  </a:lnTo>
                  <a:lnTo>
                    <a:pt x="1893" y="62362"/>
                  </a:lnTo>
                  <a:lnTo>
                    <a:pt x="2060" y="61416"/>
                  </a:lnTo>
                  <a:lnTo>
                    <a:pt x="2238" y="60470"/>
                  </a:lnTo>
                  <a:lnTo>
                    <a:pt x="2416" y="59535"/>
                  </a:lnTo>
                  <a:lnTo>
                    <a:pt x="2616" y="58589"/>
                  </a:lnTo>
                  <a:lnTo>
                    <a:pt x="2816" y="57643"/>
                  </a:lnTo>
                  <a:lnTo>
                    <a:pt x="3028" y="56709"/>
                  </a:lnTo>
                  <a:lnTo>
                    <a:pt x="3261" y="55774"/>
                  </a:lnTo>
                  <a:lnTo>
                    <a:pt x="3495" y="54839"/>
                  </a:lnTo>
                  <a:lnTo>
                    <a:pt x="3740" y="53904"/>
                  </a:lnTo>
                  <a:lnTo>
                    <a:pt x="3996" y="52981"/>
                  </a:lnTo>
                  <a:lnTo>
                    <a:pt x="4274" y="52046"/>
                  </a:lnTo>
                  <a:lnTo>
                    <a:pt x="4552" y="51123"/>
                  </a:lnTo>
                  <a:lnTo>
                    <a:pt x="4853" y="50199"/>
                  </a:lnTo>
                  <a:lnTo>
                    <a:pt x="5153" y="49286"/>
                  </a:lnTo>
                  <a:lnTo>
                    <a:pt x="5476" y="48363"/>
                  </a:lnTo>
                  <a:lnTo>
                    <a:pt x="5810" y="47450"/>
                  </a:lnTo>
                  <a:lnTo>
                    <a:pt x="6155" y="46549"/>
                  </a:lnTo>
                  <a:lnTo>
                    <a:pt x="6511" y="45648"/>
                  </a:lnTo>
                  <a:lnTo>
                    <a:pt x="6889" y="44746"/>
                  </a:lnTo>
                  <a:lnTo>
                    <a:pt x="7279" y="43845"/>
                  </a:lnTo>
                  <a:lnTo>
                    <a:pt x="7679" y="42955"/>
                  </a:lnTo>
                  <a:lnTo>
                    <a:pt x="8091" y="42076"/>
                  </a:lnTo>
                  <a:lnTo>
                    <a:pt x="8525" y="41185"/>
                  </a:lnTo>
                  <a:lnTo>
                    <a:pt x="8970" y="40317"/>
                  </a:lnTo>
                  <a:lnTo>
                    <a:pt x="9437" y="39438"/>
                  </a:lnTo>
                  <a:lnTo>
                    <a:pt x="9916" y="38581"/>
                  </a:lnTo>
                  <a:lnTo>
                    <a:pt x="10406" y="37724"/>
                  </a:lnTo>
                  <a:lnTo>
                    <a:pt x="10917" y="36868"/>
                  </a:lnTo>
                  <a:lnTo>
                    <a:pt x="11440" y="36022"/>
                  </a:lnTo>
                  <a:lnTo>
                    <a:pt x="11440" y="36022"/>
                  </a:lnTo>
                  <a:lnTo>
                    <a:pt x="12030" y="35098"/>
                  </a:lnTo>
                  <a:lnTo>
                    <a:pt x="12653" y="34186"/>
                  </a:lnTo>
                  <a:lnTo>
                    <a:pt x="13277" y="33284"/>
                  </a:lnTo>
                  <a:lnTo>
                    <a:pt x="13922" y="32394"/>
                  </a:lnTo>
                  <a:lnTo>
                    <a:pt x="14590" y="31515"/>
                  </a:lnTo>
                  <a:lnTo>
                    <a:pt x="15280" y="30647"/>
                  </a:lnTo>
                  <a:lnTo>
                    <a:pt x="15969" y="29790"/>
                  </a:lnTo>
                  <a:lnTo>
                    <a:pt x="16693" y="28945"/>
                  </a:lnTo>
                  <a:lnTo>
                    <a:pt x="17427" y="28121"/>
                  </a:lnTo>
                  <a:lnTo>
                    <a:pt x="18184" y="27298"/>
                  </a:lnTo>
                  <a:lnTo>
                    <a:pt x="18952" y="26496"/>
                  </a:lnTo>
                  <a:lnTo>
                    <a:pt x="19731" y="25695"/>
                  </a:lnTo>
                  <a:lnTo>
                    <a:pt x="20543" y="24905"/>
                  </a:lnTo>
                  <a:lnTo>
                    <a:pt x="21367" y="24137"/>
                  </a:lnTo>
                  <a:lnTo>
                    <a:pt x="22201" y="23381"/>
                  </a:lnTo>
                  <a:lnTo>
                    <a:pt x="23058" y="22624"/>
                  </a:lnTo>
                  <a:lnTo>
                    <a:pt x="23937" y="21889"/>
                  </a:lnTo>
                  <a:lnTo>
                    <a:pt x="24827" y="21166"/>
                  </a:lnTo>
                  <a:lnTo>
                    <a:pt x="25740" y="20443"/>
                  </a:lnTo>
                  <a:lnTo>
                    <a:pt x="26663" y="19742"/>
                  </a:lnTo>
                  <a:lnTo>
                    <a:pt x="27609" y="19052"/>
                  </a:lnTo>
                  <a:lnTo>
                    <a:pt x="28577" y="18373"/>
                  </a:lnTo>
                  <a:lnTo>
                    <a:pt x="29557" y="17705"/>
                  </a:lnTo>
                  <a:lnTo>
                    <a:pt x="30547" y="17049"/>
                  </a:lnTo>
                  <a:lnTo>
                    <a:pt x="31571" y="16403"/>
                  </a:lnTo>
                  <a:lnTo>
                    <a:pt x="32606" y="15769"/>
                  </a:lnTo>
                  <a:lnTo>
                    <a:pt x="33652" y="15146"/>
                  </a:lnTo>
                  <a:lnTo>
                    <a:pt x="34731" y="14534"/>
                  </a:lnTo>
                  <a:lnTo>
                    <a:pt x="35811" y="13933"/>
                  </a:lnTo>
                  <a:lnTo>
                    <a:pt x="36923" y="13343"/>
                  </a:lnTo>
                  <a:lnTo>
                    <a:pt x="38047" y="12765"/>
                  </a:lnTo>
                  <a:lnTo>
                    <a:pt x="39182" y="12197"/>
                  </a:lnTo>
                  <a:lnTo>
                    <a:pt x="40351" y="11641"/>
                  </a:lnTo>
                  <a:lnTo>
                    <a:pt x="41530" y="11095"/>
                  </a:lnTo>
                  <a:lnTo>
                    <a:pt x="42721" y="10561"/>
                  </a:lnTo>
                  <a:lnTo>
                    <a:pt x="43934" y="10049"/>
                  </a:lnTo>
                  <a:lnTo>
                    <a:pt x="45169" y="9537"/>
                  </a:lnTo>
                  <a:lnTo>
                    <a:pt x="46415" y="9037"/>
                  </a:lnTo>
                  <a:lnTo>
                    <a:pt x="47695" y="8547"/>
                  </a:lnTo>
                  <a:lnTo>
                    <a:pt x="48975" y="8069"/>
                  </a:lnTo>
                  <a:lnTo>
                    <a:pt x="50288" y="7612"/>
                  </a:lnTo>
                  <a:lnTo>
                    <a:pt x="51612" y="7156"/>
                  </a:lnTo>
                  <a:lnTo>
                    <a:pt x="52948" y="6711"/>
                  </a:lnTo>
                  <a:lnTo>
                    <a:pt x="54305" y="6288"/>
                  </a:lnTo>
                  <a:lnTo>
                    <a:pt x="55685" y="5865"/>
                  </a:lnTo>
                  <a:lnTo>
                    <a:pt x="57087" y="5453"/>
                  </a:lnTo>
                  <a:lnTo>
                    <a:pt x="58500" y="5053"/>
                  </a:lnTo>
                  <a:lnTo>
                    <a:pt x="59936" y="4675"/>
                  </a:lnTo>
                  <a:lnTo>
                    <a:pt x="61394" y="4296"/>
                  </a:lnTo>
                  <a:lnTo>
                    <a:pt x="62863" y="3929"/>
                  </a:lnTo>
                  <a:lnTo>
                    <a:pt x="64354" y="3584"/>
                  </a:lnTo>
                  <a:lnTo>
                    <a:pt x="65867" y="3239"/>
                  </a:lnTo>
                  <a:lnTo>
                    <a:pt x="67392" y="2905"/>
                  </a:lnTo>
                  <a:lnTo>
                    <a:pt x="68938" y="2594"/>
                  </a:lnTo>
                  <a:lnTo>
                    <a:pt x="70496" y="2282"/>
                  </a:lnTo>
                  <a:lnTo>
                    <a:pt x="72088" y="1982"/>
                  </a:lnTo>
                  <a:lnTo>
                    <a:pt x="73690" y="1692"/>
                  </a:lnTo>
                  <a:lnTo>
                    <a:pt x="75304" y="1425"/>
                  </a:lnTo>
                  <a:lnTo>
                    <a:pt x="76951" y="1158"/>
                  </a:lnTo>
                  <a:lnTo>
                    <a:pt x="78609" y="902"/>
                  </a:lnTo>
                  <a:lnTo>
                    <a:pt x="80278" y="668"/>
                  </a:lnTo>
                  <a:lnTo>
                    <a:pt x="81980" y="435"/>
                  </a:lnTo>
                  <a:lnTo>
                    <a:pt x="83694" y="212"/>
                  </a:lnTo>
                  <a:lnTo>
                    <a:pt x="85430" y="1"/>
                  </a:lnTo>
                  <a:lnTo>
                    <a:pt x="85430" y="1"/>
                  </a:lnTo>
                  <a:lnTo>
                    <a:pt x="85475" y="524"/>
                  </a:lnTo>
                  <a:lnTo>
                    <a:pt x="85519" y="1047"/>
                  </a:lnTo>
                  <a:lnTo>
                    <a:pt x="85575" y="1570"/>
                  </a:lnTo>
                  <a:lnTo>
                    <a:pt x="85630" y="2093"/>
                  </a:lnTo>
                  <a:lnTo>
                    <a:pt x="85708" y="2627"/>
                  </a:lnTo>
                  <a:lnTo>
                    <a:pt x="85786" y="3161"/>
                  </a:lnTo>
                  <a:lnTo>
                    <a:pt x="85864" y="3684"/>
                  </a:lnTo>
                  <a:lnTo>
                    <a:pt x="85964" y="4229"/>
                  </a:lnTo>
                  <a:lnTo>
                    <a:pt x="86064" y="4764"/>
                  </a:lnTo>
                  <a:lnTo>
                    <a:pt x="86176" y="5298"/>
                  </a:lnTo>
                  <a:lnTo>
                    <a:pt x="86298" y="5843"/>
                  </a:lnTo>
                  <a:lnTo>
                    <a:pt x="86432" y="6377"/>
                  </a:lnTo>
                  <a:lnTo>
                    <a:pt x="86565" y="6922"/>
                  </a:lnTo>
                  <a:lnTo>
                    <a:pt x="86721" y="7457"/>
                  </a:lnTo>
                  <a:lnTo>
                    <a:pt x="86877" y="8002"/>
                  </a:lnTo>
                  <a:lnTo>
                    <a:pt x="87055" y="8547"/>
                  </a:lnTo>
                  <a:lnTo>
                    <a:pt x="87233" y="9081"/>
                  </a:lnTo>
                  <a:lnTo>
                    <a:pt x="87422" y="9626"/>
                  </a:lnTo>
                  <a:lnTo>
                    <a:pt x="87622" y="10161"/>
                  </a:lnTo>
                  <a:lnTo>
                    <a:pt x="87834" y="10695"/>
                  </a:lnTo>
                  <a:lnTo>
                    <a:pt x="88056" y="11229"/>
                  </a:lnTo>
                  <a:lnTo>
                    <a:pt x="88301" y="11763"/>
                  </a:lnTo>
                  <a:lnTo>
                    <a:pt x="88546" y="12297"/>
                  </a:lnTo>
                  <a:lnTo>
                    <a:pt x="88802" y="12820"/>
                  </a:lnTo>
                  <a:lnTo>
                    <a:pt x="89080" y="13354"/>
                  </a:lnTo>
                  <a:lnTo>
                    <a:pt x="89369" y="13877"/>
                  </a:lnTo>
                  <a:lnTo>
                    <a:pt x="89659" y="14400"/>
                  </a:lnTo>
                  <a:lnTo>
                    <a:pt x="89970" y="14912"/>
                  </a:lnTo>
                  <a:lnTo>
                    <a:pt x="90293" y="15424"/>
                  </a:lnTo>
                  <a:lnTo>
                    <a:pt x="90638" y="15936"/>
                  </a:lnTo>
                  <a:lnTo>
                    <a:pt x="90983" y="16437"/>
                  </a:lnTo>
                  <a:lnTo>
                    <a:pt x="91350" y="16938"/>
                  </a:lnTo>
                  <a:lnTo>
                    <a:pt x="91350" y="16938"/>
                  </a:lnTo>
                  <a:lnTo>
                    <a:pt x="91628" y="17316"/>
                  </a:lnTo>
                  <a:lnTo>
                    <a:pt x="91918" y="17683"/>
                  </a:lnTo>
                  <a:lnTo>
                    <a:pt x="92218" y="18039"/>
                  </a:lnTo>
                  <a:lnTo>
                    <a:pt x="92518" y="18395"/>
                  </a:lnTo>
                  <a:lnTo>
                    <a:pt x="92819" y="18751"/>
                  </a:lnTo>
                  <a:lnTo>
                    <a:pt x="93131" y="19096"/>
                  </a:lnTo>
                  <a:lnTo>
                    <a:pt x="93442" y="19430"/>
                  </a:lnTo>
                  <a:lnTo>
                    <a:pt x="93765" y="19764"/>
                  </a:lnTo>
                  <a:lnTo>
                    <a:pt x="94088" y="20087"/>
                  </a:lnTo>
                  <a:lnTo>
                    <a:pt x="94421" y="20409"/>
                  </a:lnTo>
                  <a:lnTo>
                    <a:pt x="94755" y="20721"/>
                  </a:lnTo>
                  <a:lnTo>
                    <a:pt x="95100" y="21033"/>
                  </a:lnTo>
                  <a:lnTo>
                    <a:pt x="95445" y="21333"/>
                  </a:lnTo>
                  <a:lnTo>
                    <a:pt x="95801" y="21634"/>
                  </a:lnTo>
                  <a:lnTo>
                    <a:pt x="96157" y="21923"/>
                  </a:lnTo>
                  <a:lnTo>
                    <a:pt x="96525" y="22212"/>
                  </a:lnTo>
                  <a:lnTo>
                    <a:pt x="96892" y="22490"/>
                  </a:lnTo>
                  <a:lnTo>
                    <a:pt x="97270" y="22757"/>
                  </a:lnTo>
                  <a:lnTo>
                    <a:pt x="97648" y="23024"/>
                  </a:lnTo>
                  <a:lnTo>
                    <a:pt x="98027" y="23292"/>
                  </a:lnTo>
                  <a:lnTo>
                    <a:pt x="98427" y="23548"/>
                  </a:lnTo>
                  <a:lnTo>
                    <a:pt x="98817" y="23803"/>
                  </a:lnTo>
                  <a:lnTo>
                    <a:pt x="99218" y="24048"/>
                  </a:lnTo>
                  <a:lnTo>
                    <a:pt x="99629" y="24282"/>
                  </a:lnTo>
                  <a:lnTo>
                    <a:pt x="100041" y="24516"/>
                  </a:lnTo>
                  <a:lnTo>
                    <a:pt x="100453" y="24738"/>
                  </a:lnTo>
                  <a:lnTo>
                    <a:pt x="100876" y="24961"/>
                  </a:lnTo>
                  <a:lnTo>
                    <a:pt x="101310" y="25183"/>
                  </a:lnTo>
                  <a:lnTo>
                    <a:pt x="101744" y="25384"/>
                  </a:lnTo>
                  <a:lnTo>
                    <a:pt x="102178" y="25595"/>
                  </a:lnTo>
                  <a:lnTo>
                    <a:pt x="102623" y="25784"/>
                  </a:lnTo>
                  <a:lnTo>
                    <a:pt x="103068" y="25985"/>
                  </a:lnTo>
                  <a:lnTo>
                    <a:pt x="103524" y="26163"/>
                  </a:lnTo>
                  <a:lnTo>
                    <a:pt x="103980" y="26352"/>
                  </a:lnTo>
                  <a:lnTo>
                    <a:pt x="104448" y="26519"/>
                  </a:lnTo>
                  <a:lnTo>
                    <a:pt x="104915" y="26686"/>
                  </a:lnTo>
                  <a:lnTo>
                    <a:pt x="105394" y="26853"/>
                  </a:lnTo>
                  <a:lnTo>
                    <a:pt x="105872" y="27008"/>
                  </a:lnTo>
                  <a:lnTo>
                    <a:pt x="106362" y="27164"/>
                  </a:lnTo>
                  <a:lnTo>
                    <a:pt x="106851" y="27309"/>
                  </a:lnTo>
                  <a:lnTo>
                    <a:pt x="107352" y="27442"/>
                  </a:lnTo>
                  <a:lnTo>
                    <a:pt x="107853" y="27576"/>
                  </a:lnTo>
                  <a:lnTo>
                    <a:pt x="108354" y="27709"/>
                  </a:lnTo>
                  <a:lnTo>
                    <a:pt x="108865" y="27832"/>
                  </a:lnTo>
                  <a:lnTo>
                    <a:pt x="109388" y="27943"/>
                  </a:lnTo>
                  <a:lnTo>
                    <a:pt x="109911" y="28054"/>
                  </a:lnTo>
                  <a:lnTo>
                    <a:pt x="110434" y="28154"/>
                  </a:lnTo>
                  <a:lnTo>
                    <a:pt x="110969" y="28255"/>
                  </a:lnTo>
                  <a:lnTo>
                    <a:pt x="112048" y="28433"/>
                  </a:lnTo>
                  <a:lnTo>
                    <a:pt x="113150" y="28588"/>
                  </a:lnTo>
                  <a:lnTo>
                    <a:pt x="114274" y="28711"/>
                  </a:lnTo>
                  <a:lnTo>
                    <a:pt x="115409" y="28822"/>
                  </a:lnTo>
                  <a:lnTo>
                    <a:pt x="116577" y="28911"/>
                  </a:lnTo>
                  <a:lnTo>
                    <a:pt x="117757" y="28967"/>
                  </a:lnTo>
                  <a:lnTo>
                    <a:pt x="118958" y="29000"/>
                  </a:lnTo>
                  <a:lnTo>
                    <a:pt x="120183" y="29011"/>
                  </a:lnTo>
                  <a:lnTo>
                    <a:pt x="120183" y="29011"/>
                  </a:lnTo>
                  <a:lnTo>
                    <a:pt x="121407" y="29000"/>
                  </a:lnTo>
                  <a:lnTo>
                    <a:pt x="122620" y="28967"/>
                  </a:lnTo>
                  <a:lnTo>
                    <a:pt x="123799" y="28911"/>
                  </a:lnTo>
                  <a:lnTo>
                    <a:pt x="124956" y="28822"/>
                  </a:lnTo>
                  <a:lnTo>
                    <a:pt x="126103" y="28711"/>
                  </a:lnTo>
                  <a:lnTo>
                    <a:pt x="127226" y="28588"/>
                  </a:lnTo>
                  <a:lnTo>
                    <a:pt x="128328" y="28433"/>
                  </a:lnTo>
                  <a:lnTo>
                    <a:pt x="129408" y="28255"/>
                  </a:lnTo>
                  <a:lnTo>
                    <a:pt x="129942" y="28154"/>
                  </a:lnTo>
                  <a:lnTo>
                    <a:pt x="130465" y="28054"/>
                  </a:lnTo>
                  <a:lnTo>
                    <a:pt x="130988" y="27943"/>
                  </a:lnTo>
                  <a:lnTo>
                    <a:pt x="131511" y="27832"/>
                  </a:lnTo>
                  <a:lnTo>
                    <a:pt x="132023" y="27709"/>
                  </a:lnTo>
                  <a:lnTo>
                    <a:pt x="132523" y="27576"/>
                  </a:lnTo>
                  <a:lnTo>
                    <a:pt x="133024" y="27442"/>
                  </a:lnTo>
                  <a:lnTo>
                    <a:pt x="133525" y="27309"/>
                  </a:lnTo>
                  <a:lnTo>
                    <a:pt x="134015" y="27164"/>
                  </a:lnTo>
                  <a:lnTo>
                    <a:pt x="134493" y="27008"/>
                  </a:lnTo>
                  <a:lnTo>
                    <a:pt x="134983" y="26853"/>
                  </a:lnTo>
                  <a:lnTo>
                    <a:pt x="135450" y="26686"/>
                  </a:lnTo>
                  <a:lnTo>
                    <a:pt x="135929" y="26519"/>
                  </a:lnTo>
                  <a:lnTo>
                    <a:pt x="136385" y="26352"/>
                  </a:lnTo>
                  <a:lnTo>
                    <a:pt x="136852" y="26163"/>
                  </a:lnTo>
                  <a:lnTo>
                    <a:pt x="137297" y="25985"/>
                  </a:lnTo>
                  <a:lnTo>
                    <a:pt x="137754" y="25784"/>
                  </a:lnTo>
                  <a:lnTo>
                    <a:pt x="138199" y="25595"/>
                  </a:lnTo>
                  <a:lnTo>
                    <a:pt x="138633" y="25384"/>
                  </a:lnTo>
                  <a:lnTo>
                    <a:pt x="139067" y="25183"/>
                  </a:lnTo>
                  <a:lnTo>
                    <a:pt x="139489" y="24961"/>
                  </a:lnTo>
                  <a:lnTo>
                    <a:pt x="139912" y="24738"/>
                  </a:lnTo>
                  <a:lnTo>
                    <a:pt x="140335" y="24516"/>
                  </a:lnTo>
                  <a:lnTo>
                    <a:pt x="140747" y="24282"/>
                  </a:lnTo>
                  <a:lnTo>
                    <a:pt x="141148" y="24048"/>
                  </a:lnTo>
                  <a:lnTo>
                    <a:pt x="141559" y="23803"/>
                  </a:lnTo>
                  <a:lnTo>
                    <a:pt x="141949" y="23548"/>
                  </a:lnTo>
                  <a:lnTo>
                    <a:pt x="142338" y="23292"/>
                  </a:lnTo>
                  <a:lnTo>
                    <a:pt x="142728" y="23024"/>
                  </a:lnTo>
                  <a:lnTo>
                    <a:pt x="143106" y="22757"/>
                  </a:lnTo>
                  <a:lnTo>
                    <a:pt x="143484" y="22490"/>
                  </a:lnTo>
                  <a:lnTo>
                    <a:pt x="143852" y="22212"/>
                  </a:lnTo>
                  <a:lnTo>
                    <a:pt x="144219" y="21923"/>
                  </a:lnTo>
                  <a:lnTo>
                    <a:pt x="144575" y="21634"/>
                  </a:lnTo>
                  <a:lnTo>
                    <a:pt x="144920" y="21333"/>
                  </a:lnTo>
                  <a:lnTo>
                    <a:pt x="145276" y="21033"/>
                  </a:lnTo>
                  <a:lnTo>
                    <a:pt x="145610" y="20721"/>
                  </a:lnTo>
                  <a:lnTo>
                    <a:pt x="145955" y="20409"/>
                  </a:lnTo>
                  <a:lnTo>
                    <a:pt x="146278" y="20087"/>
                  </a:lnTo>
                  <a:lnTo>
                    <a:pt x="146611" y="19764"/>
                  </a:lnTo>
                  <a:lnTo>
                    <a:pt x="146934" y="19430"/>
                  </a:lnTo>
                  <a:lnTo>
                    <a:pt x="147246" y="19096"/>
                  </a:lnTo>
                  <a:lnTo>
                    <a:pt x="147557" y="18751"/>
                  </a:lnTo>
                  <a:lnTo>
                    <a:pt x="147858" y="18395"/>
                  </a:lnTo>
                  <a:lnTo>
                    <a:pt x="148158" y="18039"/>
                  </a:lnTo>
                  <a:lnTo>
                    <a:pt x="148447" y="17683"/>
                  </a:lnTo>
                  <a:lnTo>
                    <a:pt x="148737" y="17316"/>
                  </a:lnTo>
                  <a:lnTo>
                    <a:pt x="149026" y="16938"/>
                  </a:lnTo>
                  <a:lnTo>
                    <a:pt x="149026" y="16938"/>
                  </a:lnTo>
                  <a:lnTo>
                    <a:pt x="149382" y="16437"/>
                  </a:lnTo>
                  <a:lnTo>
                    <a:pt x="149738" y="15936"/>
                  </a:lnTo>
                  <a:lnTo>
                    <a:pt x="150072" y="15424"/>
                  </a:lnTo>
                  <a:lnTo>
                    <a:pt x="150395" y="14912"/>
                  </a:lnTo>
                  <a:lnTo>
                    <a:pt x="150706" y="14400"/>
                  </a:lnTo>
                  <a:lnTo>
                    <a:pt x="151007" y="13877"/>
                  </a:lnTo>
                  <a:lnTo>
                    <a:pt x="151296" y="13354"/>
                  </a:lnTo>
                  <a:lnTo>
                    <a:pt x="151563" y="12820"/>
                  </a:lnTo>
                  <a:lnTo>
                    <a:pt x="151830" y="12297"/>
                  </a:lnTo>
                  <a:lnTo>
                    <a:pt x="152075" y="11763"/>
                  </a:lnTo>
                  <a:lnTo>
                    <a:pt x="152309" y="11229"/>
                  </a:lnTo>
                  <a:lnTo>
                    <a:pt x="152531" y="10695"/>
                  </a:lnTo>
                  <a:lnTo>
                    <a:pt x="152743" y="10161"/>
                  </a:lnTo>
                  <a:lnTo>
                    <a:pt x="152954" y="9626"/>
                  </a:lnTo>
                  <a:lnTo>
                    <a:pt x="153143" y="9081"/>
                  </a:lnTo>
                  <a:lnTo>
                    <a:pt x="153321" y="8547"/>
                  </a:lnTo>
                  <a:lnTo>
                    <a:pt x="153488" y="8002"/>
                  </a:lnTo>
                  <a:lnTo>
                    <a:pt x="153655" y="7457"/>
                  </a:lnTo>
                  <a:lnTo>
                    <a:pt x="153800" y="6922"/>
                  </a:lnTo>
                  <a:lnTo>
                    <a:pt x="153945" y="6377"/>
                  </a:lnTo>
                  <a:lnTo>
                    <a:pt x="154067" y="5843"/>
                  </a:lnTo>
                  <a:lnTo>
                    <a:pt x="154189" y="5298"/>
                  </a:lnTo>
                  <a:lnTo>
                    <a:pt x="154301" y="4764"/>
                  </a:lnTo>
                  <a:lnTo>
                    <a:pt x="154412" y="4229"/>
                  </a:lnTo>
                  <a:lnTo>
                    <a:pt x="154501" y="3684"/>
                  </a:lnTo>
                  <a:lnTo>
                    <a:pt x="154590" y="3161"/>
                  </a:lnTo>
                  <a:lnTo>
                    <a:pt x="154668" y="2627"/>
                  </a:lnTo>
                  <a:lnTo>
                    <a:pt x="154735" y="2093"/>
                  </a:lnTo>
                  <a:lnTo>
                    <a:pt x="154802" y="1570"/>
                  </a:lnTo>
                  <a:lnTo>
                    <a:pt x="154857" y="1047"/>
                  </a:lnTo>
                  <a:lnTo>
                    <a:pt x="154902" y="524"/>
                  </a:lnTo>
                  <a:lnTo>
                    <a:pt x="154946" y="1"/>
                  </a:lnTo>
                  <a:lnTo>
                    <a:pt x="154946" y="1"/>
                  </a:lnTo>
                  <a:lnTo>
                    <a:pt x="156682" y="212"/>
                  </a:lnTo>
                  <a:lnTo>
                    <a:pt x="158396" y="435"/>
                  </a:lnTo>
                  <a:lnTo>
                    <a:pt x="160098" y="668"/>
                  </a:lnTo>
                  <a:lnTo>
                    <a:pt x="161768" y="902"/>
                  </a:lnTo>
                  <a:lnTo>
                    <a:pt x="163437" y="1158"/>
                  </a:lnTo>
                  <a:lnTo>
                    <a:pt x="165073" y="1425"/>
                  </a:lnTo>
                  <a:lnTo>
                    <a:pt x="166697" y="1703"/>
                  </a:lnTo>
                  <a:lnTo>
                    <a:pt x="168300" y="1982"/>
                  </a:lnTo>
                  <a:lnTo>
                    <a:pt x="169891" y="2282"/>
                  </a:lnTo>
                  <a:lnTo>
                    <a:pt x="171449" y="2594"/>
                  </a:lnTo>
                  <a:lnTo>
                    <a:pt x="172996" y="2916"/>
                  </a:lnTo>
                  <a:lnTo>
                    <a:pt x="174531" y="3239"/>
                  </a:lnTo>
                  <a:lnTo>
                    <a:pt x="176034" y="3584"/>
                  </a:lnTo>
                  <a:lnTo>
                    <a:pt x="177525" y="3940"/>
                  </a:lnTo>
                  <a:lnTo>
                    <a:pt x="179005" y="4307"/>
                  </a:lnTo>
                  <a:lnTo>
                    <a:pt x="180451" y="4675"/>
                  </a:lnTo>
                  <a:lnTo>
                    <a:pt x="181887" y="5064"/>
                  </a:lnTo>
                  <a:lnTo>
                    <a:pt x="183311" y="5465"/>
                  </a:lnTo>
                  <a:lnTo>
                    <a:pt x="184713" y="5876"/>
                  </a:lnTo>
                  <a:lnTo>
                    <a:pt x="186093" y="6288"/>
                  </a:lnTo>
                  <a:lnTo>
                    <a:pt x="187451" y="6722"/>
                  </a:lnTo>
                  <a:lnTo>
                    <a:pt x="188797" y="7167"/>
                  </a:lnTo>
                  <a:lnTo>
                    <a:pt x="190122" y="7623"/>
                  </a:lnTo>
                  <a:lnTo>
                    <a:pt x="191424" y="8091"/>
                  </a:lnTo>
                  <a:lnTo>
                    <a:pt x="192714" y="8558"/>
                  </a:lnTo>
                  <a:lnTo>
                    <a:pt x="193983" y="9048"/>
                  </a:lnTo>
                  <a:lnTo>
                    <a:pt x="195240" y="9549"/>
                  </a:lnTo>
                  <a:lnTo>
                    <a:pt x="196464" y="10060"/>
                  </a:lnTo>
                  <a:lnTo>
                    <a:pt x="197689" y="10583"/>
                  </a:lnTo>
                  <a:lnTo>
                    <a:pt x="198879" y="11118"/>
                  </a:lnTo>
                  <a:lnTo>
                    <a:pt x="200059" y="11663"/>
                  </a:lnTo>
                  <a:lnTo>
                    <a:pt x="201216" y="12219"/>
                  </a:lnTo>
                  <a:lnTo>
                    <a:pt x="202362" y="12787"/>
                  </a:lnTo>
                  <a:lnTo>
                    <a:pt x="203486" y="13365"/>
                  </a:lnTo>
                  <a:lnTo>
                    <a:pt x="204599" y="13955"/>
                  </a:lnTo>
                  <a:lnTo>
                    <a:pt x="205690" y="14556"/>
                  </a:lnTo>
                  <a:lnTo>
                    <a:pt x="206758" y="15168"/>
                  </a:lnTo>
                  <a:lnTo>
                    <a:pt x="207804" y="15791"/>
                  </a:lnTo>
                  <a:lnTo>
                    <a:pt x="208839" y="16426"/>
                  </a:lnTo>
                  <a:lnTo>
                    <a:pt x="209862" y="17071"/>
                  </a:lnTo>
                  <a:lnTo>
                    <a:pt x="210864" y="17728"/>
                  </a:lnTo>
                  <a:lnTo>
                    <a:pt x="211843" y="18395"/>
                  </a:lnTo>
                  <a:lnTo>
                    <a:pt x="212800" y="19085"/>
                  </a:lnTo>
                  <a:lnTo>
                    <a:pt x="213746" y="19775"/>
                  </a:lnTo>
                  <a:lnTo>
                    <a:pt x="214681" y="20476"/>
                  </a:lnTo>
                  <a:lnTo>
                    <a:pt x="215582" y="21200"/>
                  </a:lnTo>
                  <a:lnTo>
                    <a:pt x="216484" y="21923"/>
                  </a:lnTo>
                  <a:lnTo>
                    <a:pt x="217352" y="22668"/>
                  </a:lnTo>
                  <a:lnTo>
                    <a:pt x="218208" y="23414"/>
                  </a:lnTo>
                  <a:lnTo>
                    <a:pt x="219054" y="24182"/>
                  </a:lnTo>
                  <a:lnTo>
                    <a:pt x="219878" y="24950"/>
                  </a:lnTo>
                  <a:lnTo>
                    <a:pt x="220679" y="25740"/>
                  </a:lnTo>
                  <a:lnTo>
                    <a:pt x="221469" y="26530"/>
                  </a:lnTo>
                  <a:lnTo>
                    <a:pt x="222237" y="27342"/>
                  </a:lnTo>
                  <a:lnTo>
                    <a:pt x="222982" y="28166"/>
                  </a:lnTo>
                  <a:lnTo>
                    <a:pt x="223717" y="29000"/>
                  </a:lnTo>
                  <a:lnTo>
                    <a:pt x="224440" y="29835"/>
                  </a:lnTo>
                  <a:lnTo>
                    <a:pt x="225141" y="30692"/>
                  </a:lnTo>
                  <a:lnTo>
                    <a:pt x="225820" y="31560"/>
                  </a:lnTo>
                  <a:lnTo>
                    <a:pt x="226488" y="32439"/>
                  </a:lnTo>
                  <a:lnTo>
                    <a:pt x="227133" y="33329"/>
                  </a:lnTo>
                  <a:lnTo>
                    <a:pt x="227767" y="34241"/>
                  </a:lnTo>
                  <a:lnTo>
                    <a:pt x="228379" y="35154"/>
                  </a:lnTo>
                  <a:lnTo>
                    <a:pt x="228969" y="36078"/>
                  </a:lnTo>
                  <a:lnTo>
                    <a:pt x="228969" y="36078"/>
                  </a:lnTo>
                  <a:lnTo>
                    <a:pt x="229492" y="36923"/>
                  </a:lnTo>
                  <a:lnTo>
                    <a:pt x="230004" y="37780"/>
                  </a:lnTo>
                  <a:lnTo>
                    <a:pt x="230494" y="38637"/>
                  </a:lnTo>
                  <a:lnTo>
                    <a:pt x="230972" y="39505"/>
                  </a:lnTo>
                  <a:lnTo>
                    <a:pt x="231428" y="40373"/>
                  </a:lnTo>
                  <a:lnTo>
                    <a:pt x="231874" y="41241"/>
                  </a:lnTo>
                  <a:lnTo>
                    <a:pt x="232308" y="42131"/>
                  </a:lnTo>
                  <a:lnTo>
                    <a:pt x="232719" y="43010"/>
                  </a:lnTo>
                  <a:lnTo>
                    <a:pt x="233120" y="43900"/>
                  </a:lnTo>
                  <a:lnTo>
                    <a:pt x="233509" y="44791"/>
                  </a:lnTo>
                  <a:lnTo>
                    <a:pt x="233877" y="45692"/>
                  </a:lnTo>
                  <a:lnTo>
                    <a:pt x="234233" y="46593"/>
                  </a:lnTo>
                  <a:lnTo>
                    <a:pt x="234578" y="47506"/>
                  </a:lnTo>
                  <a:lnTo>
                    <a:pt x="234911" y="48418"/>
                  </a:lnTo>
                  <a:lnTo>
                    <a:pt x="235234" y="49331"/>
                  </a:lnTo>
                  <a:lnTo>
                    <a:pt x="235535" y="50255"/>
                  </a:lnTo>
                  <a:lnTo>
                    <a:pt x="235835" y="51167"/>
                  </a:lnTo>
                  <a:lnTo>
                    <a:pt x="236113" y="52091"/>
                  </a:lnTo>
                  <a:lnTo>
                    <a:pt x="236380" y="53025"/>
                  </a:lnTo>
                  <a:lnTo>
                    <a:pt x="236647" y="53949"/>
                  </a:lnTo>
                  <a:lnTo>
                    <a:pt x="236892" y="54884"/>
                  </a:lnTo>
                  <a:lnTo>
                    <a:pt x="237126" y="55818"/>
                  </a:lnTo>
                  <a:lnTo>
                    <a:pt x="237348" y="56753"/>
                  </a:lnTo>
                  <a:lnTo>
                    <a:pt x="237571" y="57688"/>
                  </a:lnTo>
                  <a:lnTo>
                    <a:pt x="237771" y="58634"/>
                  </a:lnTo>
                  <a:lnTo>
                    <a:pt x="237961" y="59569"/>
                  </a:lnTo>
                  <a:lnTo>
                    <a:pt x="238150" y="60514"/>
                  </a:lnTo>
                  <a:lnTo>
                    <a:pt x="238317" y="61449"/>
                  </a:lnTo>
                  <a:lnTo>
                    <a:pt x="238484" y="62395"/>
                  </a:lnTo>
                  <a:lnTo>
                    <a:pt x="238639" y="63341"/>
                  </a:lnTo>
                  <a:lnTo>
                    <a:pt x="238795" y="64287"/>
                  </a:lnTo>
                  <a:lnTo>
                    <a:pt x="238929" y="65233"/>
                  </a:lnTo>
                  <a:lnTo>
                    <a:pt x="239062" y="66179"/>
                  </a:lnTo>
                  <a:lnTo>
                    <a:pt x="239185" y="67124"/>
                  </a:lnTo>
                  <a:lnTo>
                    <a:pt x="239296" y="68070"/>
                  </a:lnTo>
                  <a:lnTo>
                    <a:pt x="239407" y="69005"/>
                  </a:lnTo>
                  <a:lnTo>
                    <a:pt x="239496" y="69951"/>
                  </a:lnTo>
                  <a:lnTo>
                    <a:pt x="239596" y="70897"/>
                  </a:lnTo>
                  <a:lnTo>
                    <a:pt x="239763" y="72777"/>
                  </a:lnTo>
                  <a:lnTo>
                    <a:pt x="239897" y="74647"/>
                  </a:lnTo>
                  <a:lnTo>
                    <a:pt x="240019" y="76516"/>
                  </a:lnTo>
                  <a:lnTo>
                    <a:pt x="240108" y="78364"/>
                  </a:lnTo>
                  <a:lnTo>
                    <a:pt x="240186" y="80211"/>
                  </a:lnTo>
                  <a:lnTo>
                    <a:pt x="240253" y="82047"/>
                  </a:lnTo>
                  <a:lnTo>
                    <a:pt x="240297" y="83861"/>
                  </a:lnTo>
                  <a:lnTo>
                    <a:pt x="240331" y="85664"/>
                  </a:lnTo>
                  <a:lnTo>
                    <a:pt x="240353" y="87455"/>
                  </a:lnTo>
                  <a:lnTo>
                    <a:pt x="240364" y="89213"/>
                  </a:lnTo>
                  <a:lnTo>
                    <a:pt x="240375" y="90960"/>
                  </a:lnTo>
                  <a:lnTo>
                    <a:pt x="240375" y="94388"/>
                  </a:lnTo>
                  <a:lnTo>
                    <a:pt x="240375" y="94388"/>
                  </a:lnTo>
                  <a:lnTo>
                    <a:pt x="233465" y="94521"/>
                  </a:lnTo>
                  <a:lnTo>
                    <a:pt x="226443" y="94644"/>
                  </a:lnTo>
                  <a:lnTo>
                    <a:pt x="219321" y="94766"/>
                  </a:lnTo>
                  <a:lnTo>
                    <a:pt x="212099" y="94889"/>
                  </a:lnTo>
                  <a:lnTo>
                    <a:pt x="204788" y="95000"/>
                  </a:lnTo>
                  <a:lnTo>
                    <a:pt x="197388" y="95100"/>
                  </a:lnTo>
                  <a:lnTo>
                    <a:pt x="189921" y="95200"/>
                  </a:lnTo>
                  <a:lnTo>
                    <a:pt x="182377" y="95289"/>
                  </a:lnTo>
                  <a:lnTo>
                    <a:pt x="174765" y="95367"/>
                  </a:lnTo>
                  <a:lnTo>
                    <a:pt x="167098" y="95434"/>
                  </a:lnTo>
                  <a:lnTo>
                    <a:pt x="159375" y="95501"/>
                  </a:lnTo>
                  <a:lnTo>
                    <a:pt x="151608" y="95545"/>
                  </a:lnTo>
                  <a:lnTo>
                    <a:pt x="143796" y="95590"/>
                  </a:lnTo>
                  <a:lnTo>
                    <a:pt x="135951" y="95623"/>
                  </a:lnTo>
                  <a:lnTo>
                    <a:pt x="128083" y="95634"/>
                  </a:lnTo>
                  <a:lnTo>
                    <a:pt x="120183" y="95645"/>
                  </a:lnTo>
                  <a:lnTo>
                    <a:pt x="120183" y="956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7083;p67">
              <a:extLst>
                <a:ext uri="{FF2B5EF4-FFF2-40B4-BE49-F238E27FC236}">
                  <a16:creationId xmlns:a16="http://schemas.microsoft.com/office/drawing/2014/main" id="{D3EE91D6-263F-AB91-DD5E-99F578BB22BF}"/>
                </a:ext>
              </a:extLst>
            </p:cNvPr>
            <p:cNvSpPr/>
            <p:nvPr/>
          </p:nvSpPr>
          <p:spPr>
            <a:xfrm>
              <a:off x="7764899" y="3676525"/>
              <a:ext cx="1" cy="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7084;p67">
              <a:extLst>
                <a:ext uri="{FF2B5EF4-FFF2-40B4-BE49-F238E27FC236}">
                  <a16:creationId xmlns:a16="http://schemas.microsoft.com/office/drawing/2014/main" id="{139B9B62-E6F2-501C-ECD0-504605AF188C}"/>
                </a:ext>
              </a:extLst>
            </p:cNvPr>
            <p:cNvSpPr/>
            <p:nvPr/>
          </p:nvSpPr>
          <p:spPr>
            <a:xfrm>
              <a:off x="7565337" y="3511756"/>
              <a:ext cx="13712" cy="72080"/>
            </a:xfrm>
            <a:custGeom>
              <a:avLst/>
              <a:gdLst/>
              <a:ahLst/>
              <a:cxnLst/>
              <a:rect l="l" t="t" r="r" b="b"/>
              <a:pathLst>
                <a:path w="15235" h="80089" extrusionOk="0">
                  <a:moveTo>
                    <a:pt x="7612" y="1"/>
                  </a:moveTo>
                  <a:lnTo>
                    <a:pt x="7222" y="12"/>
                  </a:lnTo>
                  <a:lnTo>
                    <a:pt x="6833" y="45"/>
                  </a:lnTo>
                  <a:lnTo>
                    <a:pt x="6455" y="90"/>
                  </a:lnTo>
                  <a:lnTo>
                    <a:pt x="6087" y="156"/>
                  </a:lnTo>
                  <a:lnTo>
                    <a:pt x="5709" y="246"/>
                  </a:lnTo>
                  <a:lnTo>
                    <a:pt x="5353" y="346"/>
                  </a:lnTo>
                  <a:lnTo>
                    <a:pt x="4997" y="468"/>
                  </a:lnTo>
                  <a:lnTo>
                    <a:pt x="4652" y="602"/>
                  </a:lnTo>
                  <a:lnTo>
                    <a:pt x="4318" y="757"/>
                  </a:lnTo>
                  <a:lnTo>
                    <a:pt x="3984" y="924"/>
                  </a:lnTo>
                  <a:lnTo>
                    <a:pt x="3673" y="1102"/>
                  </a:lnTo>
                  <a:lnTo>
                    <a:pt x="3361" y="1303"/>
                  </a:lnTo>
                  <a:lnTo>
                    <a:pt x="3061" y="1514"/>
                  </a:lnTo>
                  <a:lnTo>
                    <a:pt x="2771" y="1737"/>
                  </a:lnTo>
                  <a:lnTo>
                    <a:pt x="2493" y="1981"/>
                  </a:lnTo>
                  <a:lnTo>
                    <a:pt x="2237" y="2237"/>
                  </a:lnTo>
                  <a:lnTo>
                    <a:pt x="1981" y="2493"/>
                  </a:lnTo>
                  <a:lnTo>
                    <a:pt x="1736" y="2772"/>
                  </a:lnTo>
                  <a:lnTo>
                    <a:pt x="1514" y="3061"/>
                  </a:lnTo>
                  <a:lnTo>
                    <a:pt x="1302" y="3361"/>
                  </a:lnTo>
                  <a:lnTo>
                    <a:pt x="1102" y="3673"/>
                  </a:lnTo>
                  <a:lnTo>
                    <a:pt x="924" y="3984"/>
                  </a:lnTo>
                  <a:lnTo>
                    <a:pt x="757" y="4318"/>
                  </a:lnTo>
                  <a:lnTo>
                    <a:pt x="601" y="4652"/>
                  </a:lnTo>
                  <a:lnTo>
                    <a:pt x="468" y="4997"/>
                  </a:lnTo>
                  <a:lnTo>
                    <a:pt x="345" y="5353"/>
                  </a:lnTo>
                  <a:lnTo>
                    <a:pt x="245" y="5709"/>
                  </a:lnTo>
                  <a:lnTo>
                    <a:pt x="156" y="6088"/>
                  </a:lnTo>
                  <a:lnTo>
                    <a:pt x="89" y="6455"/>
                  </a:lnTo>
                  <a:lnTo>
                    <a:pt x="45" y="6833"/>
                  </a:lnTo>
                  <a:lnTo>
                    <a:pt x="12" y="7223"/>
                  </a:lnTo>
                  <a:lnTo>
                    <a:pt x="0" y="7623"/>
                  </a:lnTo>
                  <a:lnTo>
                    <a:pt x="0" y="72477"/>
                  </a:lnTo>
                  <a:lnTo>
                    <a:pt x="12" y="72866"/>
                  </a:lnTo>
                  <a:lnTo>
                    <a:pt x="45" y="73256"/>
                  </a:lnTo>
                  <a:lnTo>
                    <a:pt x="89" y="73634"/>
                  </a:lnTo>
                  <a:lnTo>
                    <a:pt x="156" y="74013"/>
                  </a:lnTo>
                  <a:lnTo>
                    <a:pt x="245" y="74380"/>
                  </a:lnTo>
                  <a:lnTo>
                    <a:pt x="345" y="74736"/>
                  </a:lnTo>
                  <a:lnTo>
                    <a:pt x="468" y="75092"/>
                  </a:lnTo>
                  <a:lnTo>
                    <a:pt x="601" y="75437"/>
                  </a:lnTo>
                  <a:lnTo>
                    <a:pt x="757" y="75771"/>
                  </a:lnTo>
                  <a:lnTo>
                    <a:pt x="924" y="76105"/>
                  </a:lnTo>
                  <a:lnTo>
                    <a:pt x="1102" y="76427"/>
                  </a:lnTo>
                  <a:lnTo>
                    <a:pt x="1302" y="76728"/>
                  </a:lnTo>
                  <a:lnTo>
                    <a:pt x="1514" y="77028"/>
                  </a:lnTo>
                  <a:lnTo>
                    <a:pt x="1736" y="77318"/>
                  </a:lnTo>
                  <a:lnTo>
                    <a:pt x="1981" y="77596"/>
                  </a:lnTo>
                  <a:lnTo>
                    <a:pt x="2237" y="77863"/>
                  </a:lnTo>
                  <a:lnTo>
                    <a:pt x="2493" y="78108"/>
                  </a:lnTo>
                  <a:lnTo>
                    <a:pt x="2771" y="78352"/>
                  </a:lnTo>
                  <a:lnTo>
                    <a:pt x="3061" y="78575"/>
                  </a:lnTo>
                  <a:lnTo>
                    <a:pt x="3361" y="78786"/>
                  </a:lnTo>
                  <a:lnTo>
                    <a:pt x="3673" y="78987"/>
                  </a:lnTo>
                  <a:lnTo>
                    <a:pt x="3984" y="79165"/>
                  </a:lnTo>
                  <a:lnTo>
                    <a:pt x="4318" y="79332"/>
                  </a:lnTo>
                  <a:lnTo>
                    <a:pt x="4652" y="79487"/>
                  </a:lnTo>
                  <a:lnTo>
                    <a:pt x="4997" y="79621"/>
                  </a:lnTo>
                  <a:lnTo>
                    <a:pt x="5353" y="79743"/>
                  </a:lnTo>
                  <a:lnTo>
                    <a:pt x="5709" y="79844"/>
                  </a:lnTo>
                  <a:lnTo>
                    <a:pt x="6087" y="79933"/>
                  </a:lnTo>
                  <a:lnTo>
                    <a:pt x="6455" y="79999"/>
                  </a:lnTo>
                  <a:lnTo>
                    <a:pt x="6833" y="80044"/>
                  </a:lnTo>
                  <a:lnTo>
                    <a:pt x="7222" y="80077"/>
                  </a:lnTo>
                  <a:lnTo>
                    <a:pt x="7612" y="80088"/>
                  </a:lnTo>
                  <a:lnTo>
                    <a:pt x="8013" y="80077"/>
                  </a:lnTo>
                  <a:lnTo>
                    <a:pt x="8391" y="80044"/>
                  </a:lnTo>
                  <a:lnTo>
                    <a:pt x="8780" y="79999"/>
                  </a:lnTo>
                  <a:lnTo>
                    <a:pt x="9148" y="79933"/>
                  </a:lnTo>
                  <a:lnTo>
                    <a:pt x="9526" y="79844"/>
                  </a:lnTo>
                  <a:lnTo>
                    <a:pt x="9882" y="79743"/>
                  </a:lnTo>
                  <a:lnTo>
                    <a:pt x="10238" y="79621"/>
                  </a:lnTo>
                  <a:lnTo>
                    <a:pt x="10583" y="79487"/>
                  </a:lnTo>
                  <a:lnTo>
                    <a:pt x="10917" y="79332"/>
                  </a:lnTo>
                  <a:lnTo>
                    <a:pt x="11251" y="79165"/>
                  </a:lnTo>
                  <a:lnTo>
                    <a:pt x="11562" y="78987"/>
                  </a:lnTo>
                  <a:lnTo>
                    <a:pt x="11874" y="78786"/>
                  </a:lnTo>
                  <a:lnTo>
                    <a:pt x="12174" y="78575"/>
                  </a:lnTo>
                  <a:lnTo>
                    <a:pt x="12464" y="78352"/>
                  </a:lnTo>
                  <a:lnTo>
                    <a:pt x="12742" y="78108"/>
                  </a:lnTo>
                  <a:lnTo>
                    <a:pt x="13009" y="77863"/>
                  </a:lnTo>
                  <a:lnTo>
                    <a:pt x="13254" y="77596"/>
                  </a:lnTo>
                  <a:lnTo>
                    <a:pt x="13499" y="77318"/>
                  </a:lnTo>
                  <a:lnTo>
                    <a:pt x="13721" y="77028"/>
                  </a:lnTo>
                  <a:lnTo>
                    <a:pt x="13933" y="76728"/>
                  </a:lnTo>
                  <a:lnTo>
                    <a:pt x="14133" y="76427"/>
                  </a:lnTo>
                  <a:lnTo>
                    <a:pt x="14311" y="76105"/>
                  </a:lnTo>
                  <a:lnTo>
                    <a:pt x="14489" y="75771"/>
                  </a:lnTo>
                  <a:lnTo>
                    <a:pt x="14634" y="75437"/>
                  </a:lnTo>
                  <a:lnTo>
                    <a:pt x="14778" y="75092"/>
                  </a:lnTo>
                  <a:lnTo>
                    <a:pt x="14890" y="74736"/>
                  </a:lnTo>
                  <a:lnTo>
                    <a:pt x="14990" y="74380"/>
                  </a:lnTo>
                  <a:lnTo>
                    <a:pt x="15079" y="74013"/>
                  </a:lnTo>
                  <a:lnTo>
                    <a:pt x="15146" y="73634"/>
                  </a:lnTo>
                  <a:lnTo>
                    <a:pt x="15201" y="73256"/>
                  </a:lnTo>
                  <a:lnTo>
                    <a:pt x="15223" y="72866"/>
                  </a:lnTo>
                  <a:lnTo>
                    <a:pt x="15235" y="72477"/>
                  </a:lnTo>
                  <a:lnTo>
                    <a:pt x="15235" y="7623"/>
                  </a:lnTo>
                  <a:lnTo>
                    <a:pt x="15223" y="7223"/>
                  </a:lnTo>
                  <a:lnTo>
                    <a:pt x="15201" y="6833"/>
                  </a:lnTo>
                  <a:lnTo>
                    <a:pt x="15146" y="6455"/>
                  </a:lnTo>
                  <a:lnTo>
                    <a:pt x="15079" y="6088"/>
                  </a:lnTo>
                  <a:lnTo>
                    <a:pt x="14990" y="5709"/>
                  </a:lnTo>
                  <a:lnTo>
                    <a:pt x="14890" y="5353"/>
                  </a:lnTo>
                  <a:lnTo>
                    <a:pt x="14778" y="4997"/>
                  </a:lnTo>
                  <a:lnTo>
                    <a:pt x="14634" y="4652"/>
                  </a:lnTo>
                  <a:lnTo>
                    <a:pt x="14489" y="4318"/>
                  </a:lnTo>
                  <a:lnTo>
                    <a:pt x="14311" y="3984"/>
                  </a:lnTo>
                  <a:lnTo>
                    <a:pt x="14133" y="3673"/>
                  </a:lnTo>
                  <a:lnTo>
                    <a:pt x="13933" y="3361"/>
                  </a:lnTo>
                  <a:lnTo>
                    <a:pt x="13721" y="3061"/>
                  </a:lnTo>
                  <a:lnTo>
                    <a:pt x="13499" y="2772"/>
                  </a:lnTo>
                  <a:lnTo>
                    <a:pt x="13254" y="2493"/>
                  </a:lnTo>
                  <a:lnTo>
                    <a:pt x="13009" y="2237"/>
                  </a:lnTo>
                  <a:lnTo>
                    <a:pt x="12742" y="1981"/>
                  </a:lnTo>
                  <a:lnTo>
                    <a:pt x="12464" y="1737"/>
                  </a:lnTo>
                  <a:lnTo>
                    <a:pt x="12174" y="1514"/>
                  </a:lnTo>
                  <a:lnTo>
                    <a:pt x="11874" y="1303"/>
                  </a:lnTo>
                  <a:lnTo>
                    <a:pt x="11562" y="1102"/>
                  </a:lnTo>
                  <a:lnTo>
                    <a:pt x="11251" y="924"/>
                  </a:lnTo>
                  <a:lnTo>
                    <a:pt x="10917" y="757"/>
                  </a:lnTo>
                  <a:lnTo>
                    <a:pt x="10583" y="602"/>
                  </a:lnTo>
                  <a:lnTo>
                    <a:pt x="10238" y="468"/>
                  </a:lnTo>
                  <a:lnTo>
                    <a:pt x="9882" y="346"/>
                  </a:lnTo>
                  <a:lnTo>
                    <a:pt x="9526" y="246"/>
                  </a:lnTo>
                  <a:lnTo>
                    <a:pt x="9148" y="156"/>
                  </a:lnTo>
                  <a:lnTo>
                    <a:pt x="8780" y="90"/>
                  </a:lnTo>
                  <a:lnTo>
                    <a:pt x="8391" y="45"/>
                  </a:lnTo>
                  <a:lnTo>
                    <a:pt x="8013" y="12"/>
                  </a:lnTo>
                  <a:lnTo>
                    <a:pt x="76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7085;p67">
              <a:extLst>
                <a:ext uri="{FF2B5EF4-FFF2-40B4-BE49-F238E27FC236}">
                  <a16:creationId xmlns:a16="http://schemas.microsoft.com/office/drawing/2014/main" id="{DC9F7B6A-D54E-AFD5-281F-5A5E70D681C1}"/>
                </a:ext>
              </a:extLst>
            </p:cNvPr>
            <p:cNvSpPr/>
            <p:nvPr/>
          </p:nvSpPr>
          <p:spPr>
            <a:xfrm>
              <a:off x="7565337" y="3511756"/>
              <a:ext cx="13712" cy="72080"/>
            </a:xfrm>
            <a:custGeom>
              <a:avLst/>
              <a:gdLst/>
              <a:ahLst/>
              <a:cxnLst/>
              <a:rect l="l" t="t" r="r" b="b"/>
              <a:pathLst>
                <a:path w="15235" h="80089" fill="none" extrusionOk="0">
                  <a:moveTo>
                    <a:pt x="7612" y="1"/>
                  </a:moveTo>
                  <a:lnTo>
                    <a:pt x="7612" y="1"/>
                  </a:lnTo>
                  <a:lnTo>
                    <a:pt x="7222" y="12"/>
                  </a:lnTo>
                  <a:lnTo>
                    <a:pt x="6833" y="45"/>
                  </a:lnTo>
                  <a:lnTo>
                    <a:pt x="6455" y="90"/>
                  </a:lnTo>
                  <a:lnTo>
                    <a:pt x="6087" y="156"/>
                  </a:lnTo>
                  <a:lnTo>
                    <a:pt x="5709" y="246"/>
                  </a:lnTo>
                  <a:lnTo>
                    <a:pt x="5353" y="346"/>
                  </a:lnTo>
                  <a:lnTo>
                    <a:pt x="4997" y="468"/>
                  </a:lnTo>
                  <a:lnTo>
                    <a:pt x="4652" y="602"/>
                  </a:lnTo>
                  <a:lnTo>
                    <a:pt x="4318" y="757"/>
                  </a:lnTo>
                  <a:lnTo>
                    <a:pt x="3984" y="924"/>
                  </a:lnTo>
                  <a:lnTo>
                    <a:pt x="3673" y="1102"/>
                  </a:lnTo>
                  <a:lnTo>
                    <a:pt x="3361" y="1303"/>
                  </a:lnTo>
                  <a:lnTo>
                    <a:pt x="3061" y="1514"/>
                  </a:lnTo>
                  <a:lnTo>
                    <a:pt x="2771" y="1737"/>
                  </a:lnTo>
                  <a:lnTo>
                    <a:pt x="2493" y="1981"/>
                  </a:lnTo>
                  <a:lnTo>
                    <a:pt x="2237" y="2237"/>
                  </a:lnTo>
                  <a:lnTo>
                    <a:pt x="1981" y="2493"/>
                  </a:lnTo>
                  <a:lnTo>
                    <a:pt x="1736" y="2772"/>
                  </a:lnTo>
                  <a:lnTo>
                    <a:pt x="1514" y="3061"/>
                  </a:lnTo>
                  <a:lnTo>
                    <a:pt x="1302" y="3361"/>
                  </a:lnTo>
                  <a:lnTo>
                    <a:pt x="1102" y="3673"/>
                  </a:lnTo>
                  <a:lnTo>
                    <a:pt x="924" y="3984"/>
                  </a:lnTo>
                  <a:lnTo>
                    <a:pt x="757" y="4318"/>
                  </a:lnTo>
                  <a:lnTo>
                    <a:pt x="601" y="4652"/>
                  </a:lnTo>
                  <a:lnTo>
                    <a:pt x="468" y="4997"/>
                  </a:lnTo>
                  <a:lnTo>
                    <a:pt x="345" y="5353"/>
                  </a:lnTo>
                  <a:lnTo>
                    <a:pt x="245" y="5709"/>
                  </a:lnTo>
                  <a:lnTo>
                    <a:pt x="156" y="6088"/>
                  </a:lnTo>
                  <a:lnTo>
                    <a:pt x="89" y="6455"/>
                  </a:lnTo>
                  <a:lnTo>
                    <a:pt x="45" y="6833"/>
                  </a:lnTo>
                  <a:lnTo>
                    <a:pt x="12" y="7223"/>
                  </a:lnTo>
                  <a:lnTo>
                    <a:pt x="0" y="7623"/>
                  </a:lnTo>
                  <a:lnTo>
                    <a:pt x="0" y="72477"/>
                  </a:lnTo>
                  <a:lnTo>
                    <a:pt x="0" y="72477"/>
                  </a:lnTo>
                  <a:lnTo>
                    <a:pt x="12" y="72866"/>
                  </a:lnTo>
                  <a:lnTo>
                    <a:pt x="45" y="73256"/>
                  </a:lnTo>
                  <a:lnTo>
                    <a:pt x="89" y="73634"/>
                  </a:lnTo>
                  <a:lnTo>
                    <a:pt x="156" y="74013"/>
                  </a:lnTo>
                  <a:lnTo>
                    <a:pt x="245" y="74380"/>
                  </a:lnTo>
                  <a:lnTo>
                    <a:pt x="345" y="74736"/>
                  </a:lnTo>
                  <a:lnTo>
                    <a:pt x="468" y="75092"/>
                  </a:lnTo>
                  <a:lnTo>
                    <a:pt x="601" y="75437"/>
                  </a:lnTo>
                  <a:lnTo>
                    <a:pt x="757" y="75771"/>
                  </a:lnTo>
                  <a:lnTo>
                    <a:pt x="924" y="76105"/>
                  </a:lnTo>
                  <a:lnTo>
                    <a:pt x="1102" y="76427"/>
                  </a:lnTo>
                  <a:lnTo>
                    <a:pt x="1302" y="76728"/>
                  </a:lnTo>
                  <a:lnTo>
                    <a:pt x="1514" y="77028"/>
                  </a:lnTo>
                  <a:lnTo>
                    <a:pt x="1736" y="77318"/>
                  </a:lnTo>
                  <a:lnTo>
                    <a:pt x="1981" y="77596"/>
                  </a:lnTo>
                  <a:lnTo>
                    <a:pt x="2237" y="77863"/>
                  </a:lnTo>
                  <a:lnTo>
                    <a:pt x="2493" y="78108"/>
                  </a:lnTo>
                  <a:lnTo>
                    <a:pt x="2771" y="78352"/>
                  </a:lnTo>
                  <a:lnTo>
                    <a:pt x="3061" y="78575"/>
                  </a:lnTo>
                  <a:lnTo>
                    <a:pt x="3361" y="78786"/>
                  </a:lnTo>
                  <a:lnTo>
                    <a:pt x="3673" y="78987"/>
                  </a:lnTo>
                  <a:lnTo>
                    <a:pt x="3984" y="79165"/>
                  </a:lnTo>
                  <a:lnTo>
                    <a:pt x="4318" y="79332"/>
                  </a:lnTo>
                  <a:lnTo>
                    <a:pt x="4652" y="79487"/>
                  </a:lnTo>
                  <a:lnTo>
                    <a:pt x="4997" y="79621"/>
                  </a:lnTo>
                  <a:lnTo>
                    <a:pt x="5353" y="79743"/>
                  </a:lnTo>
                  <a:lnTo>
                    <a:pt x="5709" y="79844"/>
                  </a:lnTo>
                  <a:lnTo>
                    <a:pt x="6087" y="79933"/>
                  </a:lnTo>
                  <a:lnTo>
                    <a:pt x="6455" y="79999"/>
                  </a:lnTo>
                  <a:lnTo>
                    <a:pt x="6833" y="80044"/>
                  </a:lnTo>
                  <a:lnTo>
                    <a:pt x="7222" y="80077"/>
                  </a:lnTo>
                  <a:lnTo>
                    <a:pt x="7612" y="80088"/>
                  </a:lnTo>
                  <a:lnTo>
                    <a:pt x="7612" y="80088"/>
                  </a:lnTo>
                  <a:lnTo>
                    <a:pt x="8013" y="80077"/>
                  </a:lnTo>
                  <a:lnTo>
                    <a:pt x="8391" y="80044"/>
                  </a:lnTo>
                  <a:lnTo>
                    <a:pt x="8780" y="79999"/>
                  </a:lnTo>
                  <a:lnTo>
                    <a:pt x="9148" y="79933"/>
                  </a:lnTo>
                  <a:lnTo>
                    <a:pt x="9526" y="79844"/>
                  </a:lnTo>
                  <a:lnTo>
                    <a:pt x="9882" y="79743"/>
                  </a:lnTo>
                  <a:lnTo>
                    <a:pt x="10238" y="79621"/>
                  </a:lnTo>
                  <a:lnTo>
                    <a:pt x="10583" y="79487"/>
                  </a:lnTo>
                  <a:lnTo>
                    <a:pt x="10917" y="79332"/>
                  </a:lnTo>
                  <a:lnTo>
                    <a:pt x="11251" y="79165"/>
                  </a:lnTo>
                  <a:lnTo>
                    <a:pt x="11562" y="78987"/>
                  </a:lnTo>
                  <a:lnTo>
                    <a:pt x="11874" y="78786"/>
                  </a:lnTo>
                  <a:lnTo>
                    <a:pt x="12174" y="78575"/>
                  </a:lnTo>
                  <a:lnTo>
                    <a:pt x="12464" y="78352"/>
                  </a:lnTo>
                  <a:lnTo>
                    <a:pt x="12742" y="78108"/>
                  </a:lnTo>
                  <a:lnTo>
                    <a:pt x="13009" y="77863"/>
                  </a:lnTo>
                  <a:lnTo>
                    <a:pt x="13254" y="77596"/>
                  </a:lnTo>
                  <a:lnTo>
                    <a:pt x="13499" y="77318"/>
                  </a:lnTo>
                  <a:lnTo>
                    <a:pt x="13721" y="77028"/>
                  </a:lnTo>
                  <a:lnTo>
                    <a:pt x="13933" y="76728"/>
                  </a:lnTo>
                  <a:lnTo>
                    <a:pt x="14133" y="76427"/>
                  </a:lnTo>
                  <a:lnTo>
                    <a:pt x="14311" y="76105"/>
                  </a:lnTo>
                  <a:lnTo>
                    <a:pt x="14489" y="75771"/>
                  </a:lnTo>
                  <a:lnTo>
                    <a:pt x="14634" y="75437"/>
                  </a:lnTo>
                  <a:lnTo>
                    <a:pt x="14778" y="75092"/>
                  </a:lnTo>
                  <a:lnTo>
                    <a:pt x="14890" y="74736"/>
                  </a:lnTo>
                  <a:lnTo>
                    <a:pt x="14990" y="74380"/>
                  </a:lnTo>
                  <a:lnTo>
                    <a:pt x="15079" y="74013"/>
                  </a:lnTo>
                  <a:lnTo>
                    <a:pt x="15146" y="73634"/>
                  </a:lnTo>
                  <a:lnTo>
                    <a:pt x="15201" y="73256"/>
                  </a:lnTo>
                  <a:lnTo>
                    <a:pt x="15223" y="72866"/>
                  </a:lnTo>
                  <a:lnTo>
                    <a:pt x="15235" y="72477"/>
                  </a:lnTo>
                  <a:lnTo>
                    <a:pt x="15235" y="7623"/>
                  </a:lnTo>
                  <a:lnTo>
                    <a:pt x="15235" y="7623"/>
                  </a:lnTo>
                  <a:lnTo>
                    <a:pt x="15223" y="7223"/>
                  </a:lnTo>
                  <a:lnTo>
                    <a:pt x="15201" y="6833"/>
                  </a:lnTo>
                  <a:lnTo>
                    <a:pt x="15146" y="6455"/>
                  </a:lnTo>
                  <a:lnTo>
                    <a:pt x="15079" y="6088"/>
                  </a:lnTo>
                  <a:lnTo>
                    <a:pt x="14990" y="5709"/>
                  </a:lnTo>
                  <a:lnTo>
                    <a:pt x="14890" y="5353"/>
                  </a:lnTo>
                  <a:lnTo>
                    <a:pt x="14778" y="4997"/>
                  </a:lnTo>
                  <a:lnTo>
                    <a:pt x="14634" y="4652"/>
                  </a:lnTo>
                  <a:lnTo>
                    <a:pt x="14489" y="4318"/>
                  </a:lnTo>
                  <a:lnTo>
                    <a:pt x="14311" y="3984"/>
                  </a:lnTo>
                  <a:lnTo>
                    <a:pt x="14133" y="3673"/>
                  </a:lnTo>
                  <a:lnTo>
                    <a:pt x="13933" y="3361"/>
                  </a:lnTo>
                  <a:lnTo>
                    <a:pt x="13721" y="3061"/>
                  </a:lnTo>
                  <a:lnTo>
                    <a:pt x="13499" y="2772"/>
                  </a:lnTo>
                  <a:lnTo>
                    <a:pt x="13254" y="2493"/>
                  </a:lnTo>
                  <a:lnTo>
                    <a:pt x="13009" y="2237"/>
                  </a:lnTo>
                  <a:lnTo>
                    <a:pt x="12742" y="1981"/>
                  </a:lnTo>
                  <a:lnTo>
                    <a:pt x="12464" y="1737"/>
                  </a:lnTo>
                  <a:lnTo>
                    <a:pt x="12174" y="1514"/>
                  </a:lnTo>
                  <a:lnTo>
                    <a:pt x="11874" y="1303"/>
                  </a:lnTo>
                  <a:lnTo>
                    <a:pt x="11562" y="1102"/>
                  </a:lnTo>
                  <a:lnTo>
                    <a:pt x="11251" y="924"/>
                  </a:lnTo>
                  <a:lnTo>
                    <a:pt x="10917" y="757"/>
                  </a:lnTo>
                  <a:lnTo>
                    <a:pt x="10583" y="602"/>
                  </a:lnTo>
                  <a:lnTo>
                    <a:pt x="10238" y="468"/>
                  </a:lnTo>
                  <a:lnTo>
                    <a:pt x="9882" y="346"/>
                  </a:lnTo>
                  <a:lnTo>
                    <a:pt x="9526" y="246"/>
                  </a:lnTo>
                  <a:lnTo>
                    <a:pt x="9148" y="156"/>
                  </a:lnTo>
                  <a:lnTo>
                    <a:pt x="8780" y="90"/>
                  </a:lnTo>
                  <a:lnTo>
                    <a:pt x="8391" y="45"/>
                  </a:lnTo>
                  <a:lnTo>
                    <a:pt x="8013" y="12"/>
                  </a:lnTo>
                  <a:lnTo>
                    <a:pt x="7612" y="1"/>
                  </a:lnTo>
                  <a:lnTo>
                    <a:pt x="761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7086;p67">
              <a:extLst>
                <a:ext uri="{FF2B5EF4-FFF2-40B4-BE49-F238E27FC236}">
                  <a16:creationId xmlns:a16="http://schemas.microsoft.com/office/drawing/2014/main" id="{2A414257-9771-48C7-0CFC-492B86587BB0}"/>
                </a:ext>
              </a:extLst>
            </p:cNvPr>
            <p:cNvSpPr/>
            <p:nvPr/>
          </p:nvSpPr>
          <p:spPr>
            <a:xfrm>
              <a:off x="7572187" y="3511756"/>
              <a:ext cx="1" cy="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7087;p67">
              <a:extLst>
                <a:ext uri="{FF2B5EF4-FFF2-40B4-BE49-F238E27FC236}">
                  <a16:creationId xmlns:a16="http://schemas.microsoft.com/office/drawing/2014/main" id="{8C50F0BE-494C-F099-6ECD-DE7070E47804}"/>
                </a:ext>
              </a:extLst>
            </p:cNvPr>
            <p:cNvSpPr/>
            <p:nvPr/>
          </p:nvSpPr>
          <p:spPr>
            <a:xfrm>
              <a:off x="7592669" y="3502623"/>
              <a:ext cx="44198" cy="72079"/>
            </a:xfrm>
            <a:custGeom>
              <a:avLst/>
              <a:gdLst/>
              <a:ahLst/>
              <a:cxnLst/>
              <a:rect l="l" t="t" r="r" b="b"/>
              <a:pathLst>
                <a:path w="49109" h="80088" extrusionOk="0">
                  <a:moveTo>
                    <a:pt x="24549" y="15223"/>
                  </a:moveTo>
                  <a:lnTo>
                    <a:pt x="25027" y="15245"/>
                  </a:lnTo>
                  <a:lnTo>
                    <a:pt x="25506" y="15279"/>
                  </a:lnTo>
                  <a:lnTo>
                    <a:pt x="25973" y="15334"/>
                  </a:lnTo>
                  <a:lnTo>
                    <a:pt x="26429" y="15412"/>
                  </a:lnTo>
                  <a:lnTo>
                    <a:pt x="26875" y="15523"/>
                  </a:lnTo>
                  <a:lnTo>
                    <a:pt x="27320" y="15646"/>
                  </a:lnTo>
                  <a:lnTo>
                    <a:pt x="27754" y="15791"/>
                  </a:lnTo>
                  <a:lnTo>
                    <a:pt x="28176" y="15957"/>
                  </a:lnTo>
                  <a:lnTo>
                    <a:pt x="28588" y="16147"/>
                  </a:lnTo>
                  <a:lnTo>
                    <a:pt x="28989" y="16358"/>
                  </a:lnTo>
                  <a:lnTo>
                    <a:pt x="29378" y="16581"/>
                  </a:lnTo>
                  <a:lnTo>
                    <a:pt x="29757" y="16825"/>
                  </a:lnTo>
                  <a:lnTo>
                    <a:pt x="30124" y="17081"/>
                  </a:lnTo>
                  <a:lnTo>
                    <a:pt x="30480" y="17360"/>
                  </a:lnTo>
                  <a:lnTo>
                    <a:pt x="30814" y="17649"/>
                  </a:lnTo>
                  <a:lnTo>
                    <a:pt x="31137" y="17961"/>
                  </a:lnTo>
                  <a:lnTo>
                    <a:pt x="31448" y="18283"/>
                  </a:lnTo>
                  <a:lnTo>
                    <a:pt x="31737" y="18617"/>
                  </a:lnTo>
                  <a:lnTo>
                    <a:pt x="32016" y="18973"/>
                  </a:lnTo>
                  <a:lnTo>
                    <a:pt x="32283" y="19340"/>
                  </a:lnTo>
                  <a:lnTo>
                    <a:pt x="32516" y="19719"/>
                  </a:lnTo>
                  <a:lnTo>
                    <a:pt x="32750" y="20108"/>
                  </a:lnTo>
                  <a:lnTo>
                    <a:pt x="32950" y="20509"/>
                  </a:lnTo>
                  <a:lnTo>
                    <a:pt x="33140" y="20921"/>
                  </a:lnTo>
                  <a:lnTo>
                    <a:pt x="33306" y="21343"/>
                  </a:lnTo>
                  <a:lnTo>
                    <a:pt x="33451" y="21777"/>
                  </a:lnTo>
                  <a:lnTo>
                    <a:pt x="33574" y="22222"/>
                  </a:lnTo>
                  <a:lnTo>
                    <a:pt x="33685" y="22668"/>
                  </a:lnTo>
                  <a:lnTo>
                    <a:pt x="33763" y="23124"/>
                  </a:lnTo>
                  <a:lnTo>
                    <a:pt x="33829" y="23591"/>
                  </a:lnTo>
                  <a:lnTo>
                    <a:pt x="33863" y="24059"/>
                  </a:lnTo>
                  <a:lnTo>
                    <a:pt x="33874" y="24548"/>
                  </a:lnTo>
                  <a:lnTo>
                    <a:pt x="33874" y="55540"/>
                  </a:lnTo>
                  <a:lnTo>
                    <a:pt x="33863" y="56018"/>
                  </a:lnTo>
                  <a:lnTo>
                    <a:pt x="33829" y="56497"/>
                  </a:lnTo>
                  <a:lnTo>
                    <a:pt x="33763" y="56964"/>
                  </a:lnTo>
                  <a:lnTo>
                    <a:pt x="33685" y="57420"/>
                  </a:lnTo>
                  <a:lnTo>
                    <a:pt x="33574" y="57865"/>
                  </a:lnTo>
                  <a:lnTo>
                    <a:pt x="33451" y="58310"/>
                  </a:lnTo>
                  <a:lnTo>
                    <a:pt x="33306" y="58744"/>
                  </a:lnTo>
                  <a:lnTo>
                    <a:pt x="33140" y="59167"/>
                  </a:lnTo>
                  <a:lnTo>
                    <a:pt x="32950" y="59579"/>
                  </a:lnTo>
                  <a:lnTo>
                    <a:pt x="32750" y="59980"/>
                  </a:lnTo>
                  <a:lnTo>
                    <a:pt x="32516" y="60369"/>
                  </a:lnTo>
                  <a:lnTo>
                    <a:pt x="32283" y="60747"/>
                  </a:lnTo>
                  <a:lnTo>
                    <a:pt x="32016" y="61115"/>
                  </a:lnTo>
                  <a:lnTo>
                    <a:pt x="31737" y="61460"/>
                  </a:lnTo>
                  <a:lnTo>
                    <a:pt x="31448" y="61805"/>
                  </a:lnTo>
                  <a:lnTo>
                    <a:pt x="31137" y="62127"/>
                  </a:lnTo>
                  <a:lnTo>
                    <a:pt x="30814" y="62439"/>
                  </a:lnTo>
                  <a:lnTo>
                    <a:pt x="30480" y="62728"/>
                  </a:lnTo>
                  <a:lnTo>
                    <a:pt x="30124" y="63006"/>
                  </a:lnTo>
                  <a:lnTo>
                    <a:pt x="29757" y="63262"/>
                  </a:lnTo>
                  <a:lnTo>
                    <a:pt x="29378" y="63507"/>
                  </a:lnTo>
                  <a:lnTo>
                    <a:pt x="28989" y="63730"/>
                  </a:lnTo>
                  <a:lnTo>
                    <a:pt x="28588" y="63941"/>
                  </a:lnTo>
                  <a:lnTo>
                    <a:pt x="28176" y="64119"/>
                  </a:lnTo>
                  <a:lnTo>
                    <a:pt x="27754" y="64286"/>
                  </a:lnTo>
                  <a:lnTo>
                    <a:pt x="27320" y="64442"/>
                  </a:lnTo>
                  <a:lnTo>
                    <a:pt x="26875" y="64564"/>
                  </a:lnTo>
                  <a:lnTo>
                    <a:pt x="26429" y="64664"/>
                  </a:lnTo>
                  <a:lnTo>
                    <a:pt x="25973" y="64753"/>
                  </a:lnTo>
                  <a:lnTo>
                    <a:pt x="25506" y="64809"/>
                  </a:lnTo>
                  <a:lnTo>
                    <a:pt x="25027" y="64842"/>
                  </a:lnTo>
                  <a:lnTo>
                    <a:pt x="24549" y="64854"/>
                  </a:lnTo>
                  <a:lnTo>
                    <a:pt x="24070" y="64842"/>
                  </a:lnTo>
                  <a:lnTo>
                    <a:pt x="23603" y="64809"/>
                  </a:lnTo>
                  <a:lnTo>
                    <a:pt x="23136" y="64753"/>
                  </a:lnTo>
                  <a:lnTo>
                    <a:pt x="22679" y="64664"/>
                  </a:lnTo>
                  <a:lnTo>
                    <a:pt x="22223" y="64564"/>
                  </a:lnTo>
                  <a:lnTo>
                    <a:pt x="21778" y="64442"/>
                  </a:lnTo>
                  <a:lnTo>
                    <a:pt x="21344" y="64286"/>
                  </a:lnTo>
                  <a:lnTo>
                    <a:pt x="20921" y="64119"/>
                  </a:lnTo>
                  <a:lnTo>
                    <a:pt x="20509" y="63941"/>
                  </a:lnTo>
                  <a:lnTo>
                    <a:pt x="20109" y="63730"/>
                  </a:lnTo>
                  <a:lnTo>
                    <a:pt x="19719" y="63507"/>
                  </a:lnTo>
                  <a:lnTo>
                    <a:pt x="19341" y="63262"/>
                  </a:lnTo>
                  <a:lnTo>
                    <a:pt x="18974" y="63006"/>
                  </a:lnTo>
                  <a:lnTo>
                    <a:pt x="18629" y="62728"/>
                  </a:lnTo>
                  <a:lnTo>
                    <a:pt x="18284" y="62439"/>
                  </a:lnTo>
                  <a:lnTo>
                    <a:pt x="17961" y="62127"/>
                  </a:lnTo>
                  <a:lnTo>
                    <a:pt x="17649" y="61805"/>
                  </a:lnTo>
                  <a:lnTo>
                    <a:pt x="17360" y="61460"/>
                  </a:lnTo>
                  <a:lnTo>
                    <a:pt x="17082" y="61115"/>
                  </a:lnTo>
                  <a:lnTo>
                    <a:pt x="16826" y="60747"/>
                  </a:lnTo>
                  <a:lnTo>
                    <a:pt x="16581" y="60369"/>
                  </a:lnTo>
                  <a:lnTo>
                    <a:pt x="16359" y="59980"/>
                  </a:lnTo>
                  <a:lnTo>
                    <a:pt x="16147" y="59579"/>
                  </a:lnTo>
                  <a:lnTo>
                    <a:pt x="15958" y="59167"/>
                  </a:lnTo>
                  <a:lnTo>
                    <a:pt x="15791" y="58744"/>
                  </a:lnTo>
                  <a:lnTo>
                    <a:pt x="15646" y="58310"/>
                  </a:lnTo>
                  <a:lnTo>
                    <a:pt x="15524" y="57865"/>
                  </a:lnTo>
                  <a:lnTo>
                    <a:pt x="15424" y="57420"/>
                  </a:lnTo>
                  <a:lnTo>
                    <a:pt x="15335" y="56964"/>
                  </a:lnTo>
                  <a:lnTo>
                    <a:pt x="15279" y="56497"/>
                  </a:lnTo>
                  <a:lnTo>
                    <a:pt x="15246" y="56018"/>
                  </a:lnTo>
                  <a:lnTo>
                    <a:pt x="15235" y="55540"/>
                  </a:lnTo>
                  <a:lnTo>
                    <a:pt x="15235" y="24548"/>
                  </a:lnTo>
                  <a:lnTo>
                    <a:pt x="15246" y="24059"/>
                  </a:lnTo>
                  <a:lnTo>
                    <a:pt x="15279" y="23591"/>
                  </a:lnTo>
                  <a:lnTo>
                    <a:pt x="15335" y="23124"/>
                  </a:lnTo>
                  <a:lnTo>
                    <a:pt x="15424" y="22668"/>
                  </a:lnTo>
                  <a:lnTo>
                    <a:pt x="15524" y="22222"/>
                  </a:lnTo>
                  <a:lnTo>
                    <a:pt x="15646" y="21777"/>
                  </a:lnTo>
                  <a:lnTo>
                    <a:pt x="15791" y="21343"/>
                  </a:lnTo>
                  <a:lnTo>
                    <a:pt x="15958" y="20921"/>
                  </a:lnTo>
                  <a:lnTo>
                    <a:pt x="16147" y="20509"/>
                  </a:lnTo>
                  <a:lnTo>
                    <a:pt x="16359" y="20108"/>
                  </a:lnTo>
                  <a:lnTo>
                    <a:pt x="16581" y="19719"/>
                  </a:lnTo>
                  <a:lnTo>
                    <a:pt x="16826" y="19340"/>
                  </a:lnTo>
                  <a:lnTo>
                    <a:pt x="17082" y="18973"/>
                  </a:lnTo>
                  <a:lnTo>
                    <a:pt x="17360" y="18617"/>
                  </a:lnTo>
                  <a:lnTo>
                    <a:pt x="17649" y="18283"/>
                  </a:lnTo>
                  <a:lnTo>
                    <a:pt x="17961" y="17961"/>
                  </a:lnTo>
                  <a:lnTo>
                    <a:pt x="18284" y="17649"/>
                  </a:lnTo>
                  <a:lnTo>
                    <a:pt x="18629" y="17360"/>
                  </a:lnTo>
                  <a:lnTo>
                    <a:pt x="18974" y="17081"/>
                  </a:lnTo>
                  <a:lnTo>
                    <a:pt x="19341" y="16825"/>
                  </a:lnTo>
                  <a:lnTo>
                    <a:pt x="19719" y="16581"/>
                  </a:lnTo>
                  <a:lnTo>
                    <a:pt x="20109" y="16358"/>
                  </a:lnTo>
                  <a:lnTo>
                    <a:pt x="20509" y="16147"/>
                  </a:lnTo>
                  <a:lnTo>
                    <a:pt x="20921" y="15957"/>
                  </a:lnTo>
                  <a:lnTo>
                    <a:pt x="21344" y="15791"/>
                  </a:lnTo>
                  <a:lnTo>
                    <a:pt x="21778" y="15646"/>
                  </a:lnTo>
                  <a:lnTo>
                    <a:pt x="22223" y="15523"/>
                  </a:lnTo>
                  <a:lnTo>
                    <a:pt x="22679" y="15412"/>
                  </a:lnTo>
                  <a:lnTo>
                    <a:pt x="23136" y="15334"/>
                  </a:lnTo>
                  <a:lnTo>
                    <a:pt x="23603" y="15279"/>
                  </a:lnTo>
                  <a:lnTo>
                    <a:pt x="24070" y="15245"/>
                  </a:lnTo>
                  <a:lnTo>
                    <a:pt x="24549" y="15223"/>
                  </a:lnTo>
                  <a:close/>
                  <a:moveTo>
                    <a:pt x="24549" y="0"/>
                  </a:moveTo>
                  <a:lnTo>
                    <a:pt x="23914" y="11"/>
                  </a:lnTo>
                  <a:lnTo>
                    <a:pt x="23291" y="33"/>
                  </a:lnTo>
                  <a:lnTo>
                    <a:pt x="22668" y="78"/>
                  </a:lnTo>
                  <a:lnTo>
                    <a:pt x="22045" y="134"/>
                  </a:lnTo>
                  <a:lnTo>
                    <a:pt x="21433" y="200"/>
                  </a:lnTo>
                  <a:lnTo>
                    <a:pt x="20821" y="289"/>
                  </a:lnTo>
                  <a:lnTo>
                    <a:pt x="20209" y="390"/>
                  </a:lnTo>
                  <a:lnTo>
                    <a:pt x="19608" y="501"/>
                  </a:lnTo>
                  <a:lnTo>
                    <a:pt x="19018" y="634"/>
                  </a:lnTo>
                  <a:lnTo>
                    <a:pt x="18428" y="779"/>
                  </a:lnTo>
                  <a:lnTo>
                    <a:pt x="17839" y="935"/>
                  </a:lnTo>
                  <a:lnTo>
                    <a:pt x="17260" y="1102"/>
                  </a:lnTo>
                  <a:lnTo>
                    <a:pt x="16681" y="1291"/>
                  </a:lnTo>
                  <a:lnTo>
                    <a:pt x="16125" y="1491"/>
                  </a:lnTo>
                  <a:lnTo>
                    <a:pt x="15557" y="1703"/>
                  </a:lnTo>
                  <a:lnTo>
                    <a:pt x="15001" y="1936"/>
                  </a:lnTo>
                  <a:lnTo>
                    <a:pt x="14456" y="2170"/>
                  </a:lnTo>
                  <a:lnTo>
                    <a:pt x="13922" y="2426"/>
                  </a:lnTo>
                  <a:lnTo>
                    <a:pt x="13387" y="2693"/>
                  </a:lnTo>
                  <a:lnTo>
                    <a:pt x="12864" y="2971"/>
                  </a:lnTo>
                  <a:lnTo>
                    <a:pt x="12341" y="3261"/>
                  </a:lnTo>
                  <a:lnTo>
                    <a:pt x="11830" y="3561"/>
                  </a:lnTo>
                  <a:lnTo>
                    <a:pt x="11329" y="3873"/>
                  </a:lnTo>
                  <a:lnTo>
                    <a:pt x="10839" y="4195"/>
                  </a:lnTo>
                  <a:lnTo>
                    <a:pt x="10350" y="4529"/>
                  </a:lnTo>
                  <a:lnTo>
                    <a:pt x="9871" y="4885"/>
                  </a:lnTo>
                  <a:lnTo>
                    <a:pt x="9404" y="5241"/>
                  </a:lnTo>
                  <a:lnTo>
                    <a:pt x="8947" y="5609"/>
                  </a:lnTo>
                  <a:lnTo>
                    <a:pt x="8491" y="5998"/>
                  </a:lnTo>
                  <a:lnTo>
                    <a:pt x="8057" y="6387"/>
                  </a:lnTo>
                  <a:lnTo>
                    <a:pt x="7623" y="6788"/>
                  </a:lnTo>
                  <a:lnTo>
                    <a:pt x="7200" y="7200"/>
                  </a:lnTo>
                  <a:lnTo>
                    <a:pt x="6789" y="7623"/>
                  </a:lnTo>
                  <a:lnTo>
                    <a:pt x="6388" y="8046"/>
                  </a:lnTo>
                  <a:lnTo>
                    <a:pt x="5999" y="8491"/>
                  </a:lnTo>
                  <a:lnTo>
                    <a:pt x="5620" y="8936"/>
                  </a:lnTo>
                  <a:lnTo>
                    <a:pt x="5242" y="9403"/>
                  </a:lnTo>
                  <a:lnTo>
                    <a:pt x="4886" y="9870"/>
                  </a:lnTo>
                  <a:lnTo>
                    <a:pt x="4541" y="10349"/>
                  </a:lnTo>
                  <a:lnTo>
                    <a:pt x="4196" y="10828"/>
                  </a:lnTo>
                  <a:lnTo>
                    <a:pt x="3873" y="11328"/>
                  </a:lnTo>
                  <a:lnTo>
                    <a:pt x="3561" y="11829"/>
                  </a:lnTo>
                  <a:lnTo>
                    <a:pt x="3261" y="12341"/>
                  </a:lnTo>
                  <a:lnTo>
                    <a:pt x="2972" y="12853"/>
                  </a:lnTo>
                  <a:lnTo>
                    <a:pt x="2694" y="13376"/>
                  </a:lnTo>
                  <a:lnTo>
                    <a:pt x="2426" y="13910"/>
                  </a:lnTo>
                  <a:lnTo>
                    <a:pt x="2171" y="14455"/>
                  </a:lnTo>
                  <a:lnTo>
                    <a:pt x="1937" y="15000"/>
                  </a:lnTo>
                  <a:lnTo>
                    <a:pt x="1703" y="15557"/>
                  </a:lnTo>
                  <a:lnTo>
                    <a:pt x="1492" y="16113"/>
                  </a:lnTo>
                  <a:lnTo>
                    <a:pt x="1291" y="16681"/>
                  </a:lnTo>
                  <a:lnTo>
                    <a:pt x="1113" y="17248"/>
                  </a:lnTo>
                  <a:lnTo>
                    <a:pt x="935" y="17827"/>
                  </a:lnTo>
                  <a:lnTo>
                    <a:pt x="780" y="18417"/>
                  </a:lnTo>
                  <a:lnTo>
                    <a:pt x="635" y="19007"/>
                  </a:lnTo>
                  <a:lnTo>
                    <a:pt x="501" y="19607"/>
                  </a:lnTo>
                  <a:lnTo>
                    <a:pt x="390" y="20208"/>
                  </a:lnTo>
                  <a:lnTo>
                    <a:pt x="290" y="20809"/>
                  </a:lnTo>
                  <a:lnTo>
                    <a:pt x="201" y="21421"/>
                  </a:lnTo>
                  <a:lnTo>
                    <a:pt x="134" y="22033"/>
                  </a:lnTo>
                  <a:lnTo>
                    <a:pt x="78" y="22656"/>
                  </a:lnTo>
                  <a:lnTo>
                    <a:pt x="34" y="23280"/>
                  </a:lnTo>
                  <a:lnTo>
                    <a:pt x="12" y="23914"/>
                  </a:lnTo>
                  <a:lnTo>
                    <a:pt x="1" y="24548"/>
                  </a:lnTo>
                  <a:lnTo>
                    <a:pt x="1" y="55540"/>
                  </a:lnTo>
                  <a:lnTo>
                    <a:pt x="12" y="56174"/>
                  </a:lnTo>
                  <a:lnTo>
                    <a:pt x="34" y="56797"/>
                  </a:lnTo>
                  <a:lnTo>
                    <a:pt x="78" y="57420"/>
                  </a:lnTo>
                  <a:lnTo>
                    <a:pt x="134" y="58043"/>
                  </a:lnTo>
                  <a:lnTo>
                    <a:pt x="201" y="58655"/>
                  </a:lnTo>
                  <a:lnTo>
                    <a:pt x="290" y="59267"/>
                  </a:lnTo>
                  <a:lnTo>
                    <a:pt x="390" y="59879"/>
                  </a:lnTo>
                  <a:lnTo>
                    <a:pt x="501" y="60480"/>
                  </a:lnTo>
                  <a:lnTo>
                    <a:pt x="635" y="61070"/>
                  </a:lnTo>
                  <a:lnTo>
                    <a:pt x="780" y="61660"/>
                  </a:lnTo>
                  <a:lnTo>
                    <a:pt x="935" y="62250"/>
                  </a:lnTo>
                  <a:lnTo>
                    <a:pt x="1113" y="62828"/>
                  </a:lnTo>
                  <a:lnTo>
                    <a:pt x="1291" y="63407"/>
                  </a:lnTo>
                  <a:lnTo>
                    <a:pt x="1492" y="63974"/>
                  </a:lnTo>
                  <a:lnTo>
                    <a:pt x="1703" y="64531"/>
                  </a:lnTo>
                  <a:lnTo>
                    <a:pt x="1937" y="65087"/>
                  </a:lnTo>
                  <a:lnTo>
                    <a:pt x="2171" y="65633"/>
                  </a:lnTo>
                  <a:lnTo>
                    <a:pt x="2426" y="66167"/>
                  </a:lnTo>
                  <a:lnTo>
                    <a:pt x="2694" y="66701"/>
                  </a:lnTo>
                  <a:lnTo>
                    <a:pt x="2972" y="67224"/>
                  </a:lnTo>
                  <a:lnTo>
                    <a:pt x="3261" y="67747"/>
                  </a:lnTo>
                  <a:lnTo>
                    <a:pt x="3561" y="68259"/>
                  </a:lnTo>
                  <a:lnTo>
                    <a:pt x="3873" y="68759"/>
                  </a:lnTo>
                  <a:lnTo>
                    <a:pt x="4196" y="69249"/>
                  </a:lnTo>
                  <a:lnTo>
                    <a:pt x="4541" y="69739"/>
                  </a:lnTo>
                  <a:lnTo>
                    <a:pt x="4886" y="70217"/>
                  </a:lnTo>
                  <a:lnTo>
                    <a:pt x="5242" y="70685"/>
                  </a:lnTo>
                  <a:lnTo>
                    <a:pt x="5620" y="71141"/>
                  </a:lnTo>
                  <a:lnTo>
                    <a:pt x="5999" y="71597"/>
                  </a:lnTo>
                  <a:lnTo>
                    <a:pt x="6388" y="72031"/>
                  </a:lnTo>
                  <a:lnTo>
                    <a:pt x="6789" y="72465"/>
                  </a:lnTo>
                  <a:lnTo>
                    <a:pt x="7200" y="72888"/>
                  </a:lnTo>
                  <a:lnTo>
                    <a:pt x="7623" y="73300"/>
                  </a:lnTo>
                  <a:lnTo>
                    <a:pt x="8057" y="73700"/>
                  </a:lnTo>
                  <a:lnTo>
                    <a:pt x="8491" y="74090"/>
                  </a:lnTo>
                  <a:lnTo>
                    <a:pt x="8947" y="74468"/>
                  </a:lnTo>
                  <a:lnTo>
                    <a:pt x="9404" y="74846"/>
                  </a:lnTo>
                  <a:lnTo>
                    <a:pt x="9871" y="75203"/>
                  </a:lnTo>
                  <a:lnTo>
                    <a:pt x="10350" y="75548"/>
                  </a:lnTo>
                  <a:lnTo>
                    <a:pt x="10839" y="75881"/>
                  </a:lnTo>
                  <a:lnTo>
                    <a:pt x="11329" y="76215"/>
                  </a:lnTo>
                  <a:lnTo>
                    <a:pt x="11830" y="76527"/>
                  </a:lnTo>
                  <a:lnTo>
                    <a:pt x="12341" y="76827"/>
                  </a:lnTo>
                  <a:lnTo>
                    <a:pt x="12864" y="77117"/>
                  </a:lnTo>
                  <a:lnTo>
                    <a:pt x="13387" y="77395"/>
                  </a:lnTo>
                  <a:lnTo>
                    <a:pt x="13922" y="77662"/>
                  </a:lnTo>
                  <a:lnTo>
                    <a:pt x="14456" y="77918"/>
                  </a:lnTo>
                  <a:lnTo>
                    <a:pt x="15001" y="78151"/>
                  </a:lnTo>
                  <a:lnTo>
                    <a:pt x="15557" y="78374"/>
                  </a:lnTo>
                  <a:lnTo>
                    <a:pt x="16125" y="78597"/>
                  </a:lnTo>
                  <a:lnTo>
                    <a:pt x="16681" y="78797"/>
                  </a:lnTo>
                  <a:lnTo>
                    <a:pt x="17260" y="78975"/>
                  </a:lnTo>
                  <a:lnTo>
                    <a:pt x="17839" y="79153"/>
                  </a:lnTo>
                  <a:lnTo>
                    <a:pt x="18428" y="79309"/>
                  </a:lnTo>
                  <a:lnTo>
                    <a:pt x="19018" y="79453"/>
                  </a:lnTo>
                  <a:lnTo>
                    <a:pt x="19608" y="79587"/>
                  </a:lnTo>
                  <a:lnTo>
                    <a:pt x="20209" y="79698"/>
                  </a:lnTo>
                  <a:lnTo>
                    <a:pt x="20821" y="79798"/>
                  </a:lnTo>
                  <a:lnTo>
                    <a:pt x="21433" y="79887"/>
                  </a:lnTo>
                  <a:lnTo>
                    <a:pt x="22045" y="79954"/>
                  </a:lnTo>
                  <a:lnTo>
                    <a:pt x="22668" y="80010"/>
                  </a:lnTo>
                  <a:lnTo>
                    <a:pt x="23291" y="80054"/>
                  </a:lnTo>
                  <a:lnTo>
                    <a:pt x="23914" y="80077"/>
                  </a:lnTo>
                  <a:lnTo>
                    <a:pt x="24549" y="80088"/>
                  </a:lnTo>
                  <a:lnTo>
                    <a:pt x="25183" y="80077"/>
                  </a:lnTo>
                  <a:lnTo>
                    <a:pt x="25817" y="80054"/>
                  </a:lnTo>
                  <a:lnTo>
                    <a:pt x="26441" y="80010"/>
                  </a:lnTo>
                  <a:lnTo>
                    <a:pt x="27053" y="79954"/>
                  </a:lnTo>
                  <a:lnTo>
                    <a:pt x="27676" y="79887"/>
                  </a:lnTo>
                  <a:lnTo>
                    <a:pt x="28288" y="79798"/>
                  </a:lnTo>
                  <a:lnTo>
                    <a:pt x="28889" y="79698"/>
                  </a:lnTo>
                  <a:lnTo>
                    <a:pt x="29490" y="79587"/>
                  </a:lnTo>
                  <a:lnTo>
                    <a:pt x="30090" y="79453"/>
                  </a:lnTo>
                  <a:lnTo>
                    <a:pt x="30680" y="79309"/>
                  </a:lnTo>
                  <a:lnTo>
                    <a:pt x="31270" y="79153"/>
                  </a:lnTo>
                  <a:lnTo>
                    <a:pt x="31849" y="78975"/>
                  </a:lnTo>
                  <a:lnTo>
                    <a:pt x="32416" y="78797"/>
                  </a:lnTo>
                  <a:lnTo>
                    <a:pt x="32984" y="78597"/>
                  </a:lnTo>
                  <a:lnTo>
                    <a:pt x="33540" y="78374"/>
                  </a:lnTo>
                  <a:lnTo>
                    <a:pt x="34097" y="78151"/>
                  </a:lnTo>
                  <a:lnTo>
                    <a:pt x="34642" y="77907"/>
                  </a:lnTo>
                  <a:lnTo>
                    <a:pt x="35187" y="77662"/>
                  </a:lnTo>
                  <a:lnTo>
                    <a:pt x="35721" y="77395"/>
                  </a:lnTo>
                  <a:lnTo>
                    <a:pt x="36244" y="77117"/>
                  </a:lnTo>
                  <a:lnTo>
                    <a:pt x="36767" y="76827"/>
                  </a:lnTo>
                  <a:lnTo>
                    <a:pt x="37279" y="76527"/>
                  </a:lnTo>
                  <a:lnTo>
                    <a:pt x="37780" y="76215"/>
                  </a:lnTo>
                  <a:lnTo>
                    <a:pt x="38270" y="75881"/>
                  </a:lnTo>
                  <a:lnTo>
                    <a:pt x="38759" y="75548"/>
                  </a:lnTo>
                  <a:lnTo>
                    <a:pt x="39238" y="75203"/>
                  </a:lnTo>
                  <a:lnTo>
                    <a:pt x="39705" y="74846"/>
                  </a:lnTo>
                  <a:lnTo>
                    <a:pt x="40161" y="74468"/>
                  </a:lnTo>
                  <a:lnTo>
                    <a:pt x="40606" y="74090"/>
                  </a:lnTo>
                  <a:lnTo>
                    <a:pt x="41051" y="73700"/>
                  </a:lnTo>
                  <a:lnTo>
                    <a:pt x="41485" y="73300"/>
                  </a:lnTo>
                  <a:lnTo>
                    <a:pt x="41908" y="72888"/>
                  </a:lnTo>
                  <a:lnTo>
                    <a:pt x="42320" y="72465"/>
                  </a:lnTo>
                  <a:lnTo>
                    <a:pt x="42721" y="72031"/>
                  </a:lnTo>
                  <a:lnTo>
                    <a:pt x="43110" y="71586"/>
                  </a:lnTo>
                  <a:lnTo>
                    <a:pt x="43489" y="71141"/>
                  </a:lnTo>
                  <a:lnTo>
                    <a:pt x="43856" y="70685"/>
                  </a:lnTo>
                  <a:lnTo>
                    <a:pt x="44223" y="70217"/>
                  </a:lnTo>
                  <a:lnTo>
                    <a:pt x="44568" y="69739"/>
                  </a:lnTo>
                  <a:lnTo>
                    <a:pt x="44902" y="69249"/>
                  </a:lnTo>
                  <a:lnTo>
                    <a:pt x="45236" y="68759"/>
                  </a:lnTo>
                  <a:lnTo>
                    <a:pt x="45547" y="68259"/>
                  </a:lnTo>
                  <a:lnTo>
                    <a:pt x="45848" y="67747"/>
                  </a:lnTo>
                  <a:lnTo>
                    <a:pt x="46137" y="67224"/>
                  </a:lnTo>
                  <a:lnTo>
                    <a:pt x="46415" y="66701"/>
                  </a:lnTo>
                  <a:lnTo>
                    <a:pt x="46682" y="66167"/>
                  </a:lnTo>
                  <a:lnTo>
                    <a:pt x="46927" y="65633"/>
                  </a:lnTo>
                  <a:lnTo>
                    <a:pt x="47172" y="65076"/>
                  </a:lnTo>
                  <a:lnTo>
                    <a:pt x="47394" y="64531"/>
                  </a:lnTo>
                  <a:lnTo>
                    <a:pt x="47617" y="63963"/>
                  </a:lnTo>
                  <a:lnTo>
                    <a:pt x="47817" y="63396"/>
                  </a:lnTo>
                  <a:lnTo>
                    <a:pt x="47995" y="62828"/>
                  </a:lnTo>
                  <a:lnTo>
                    <a:pt x="48173" y="62250"/>
                  </a:lnTo>
                  <a:lnTo>
                    <a:pt x="48329" y="61660"/>
                  </a:lnTo>
                  <a:lnTo>
                    <a:pt x="48474" y="61070"/>
                  </a:lnTo>
                  <a:lnTo>
                    <a:pt x="48607" y="60480"/>
                  </a:lnTo>
                  <a:lnTo>
                    <a:pt x="48719" y="59879"/>
                  </a:lnTo>
                  <a:lnTo>
                    <a:pt x="48819" y="59267"/>
                  </a:lnTo>
                  <a:lnTo>
                    <a:pt x="48908" y="58655"/>
                  </a:lnTo>
                  <a:lnTo>
                    <a:pt x="48975" y="58043"/>
                  </a:lnTo>
                  <a:lnTo>
                    <a:pt x="49030" y="57420"/>
                  </a:lnTo>
                  <a:lnTo>
                    <a:pt x="49075" y="56797"/>
                  </a:lnTo>
                  <a:lnTo>
                    <a:pt x="49097" y="56174"/>
                  </a:lnTo>
                  <a:lnTo>
                    <a:pt x="49108" y="55540"/>
                  </a:lnTo>
                  <a:lnTo>
                    <a:pt x="49108" y="24548"/>
                  </a:lnTo>
                  <a:lnTo>
                    <a:pt x="49097" y="23914"/>
                  </a:lnTo>
                  <a:lnTo>
                    <a:pt x="49075" y="23280"/>
                  </a:lnTo>
                  <a:lnTo>
                    <a:pt x="49030" y="22656"/>
                  </a:lnTo>
                  <a:lnTo>
                    <a:pt x="48975" y="22033"/>
                  </a:lnTo>
                  <a:lnTo>
                    <a:pt x="48908" y="21421"/>
                  </a:lnTo>
                  <a:lnTo>
                    <a:pt x="48819" y="20809"/>
                  </a:lnTo>
                  <a:lnTo>
                    <a:pt x="48719" y="20208"/>
                  </a:lnTo>
                  <a:lnTo>
                    <a:pt x="48607" y="19607"/>
                  </a:lnTo>
                  <a:lnTo>
                    <a:pt x="48474" y="19007"/>
                  </a:lnTo>
                  <a:lnTo>
                    <a:pt x="48329" y="18417"/>
                  </a:lnTo>
                  <a:lnTo>
                    <a:pt x="48173" y="17827"/>
                  </a:lnTo>
                  <a:lnTo>
                    <a:pt x="47995" y="17248"/>
                  </a:lnTo>
                  <a:lnTo>
                    <a:pt x="47817" y="16681"/>
                  </a:lnTo>
                  <a:lnTo>
                    <a:pt x="47617" y="16113"/>
                  </a:lnTo>
                  <a:lnTo>
                    <a:pt x="47394" y="15557"/>
                  </a:lnTo>
                  <a:lnTo>
                    <a:pt x="47172" y="15000"/>
                  </a:lnTo>
                  <a:lnTo>
                    <a:pt x="46927" y="14455"/>
                  </a:lnTo>
                  <a:lnTo>
                    <a:pt x="46682" y="13910"/>
                  </a:lnTo>
                  <a:lnTo>
                    <a:pt x="46415" y="13376"/>
                  </a:lnTo>
                  <a:lnTo>
                    <a:pt x="46137" y="12853"/>
                  </a:lnTo>
                  <a:lnTo>
                    <a:pt x="45848" y="12341"/>
                  </a:lnTo>
                  <a:lnTo>
                    <a:pt x="45547" y="11829"/>
                  </a:lnTo>
                  <a:lnTo>
                    <a:pt x="45236" y="11328"/>
                  </a:lnTo>
                  <a:lnTo>
                    <a:pt x="44902" y="10828"/>
                  </a:lnTo>
                  <a:lnTo>
                    <a:pt x="44568" y="10349"/>
                  </a:lnTo>
                  <a:lnTo>
                    <a:pt x="44223" y="9870"/>
                  </a:lnTo>
                  <a:lnTo>
                    <a:pt x="43856" y="9403"/>
                  </a:lnTo>
                  <a:lnTo>
                    <a:pt x="43489" y="8936"/>
                  </a:lnTo>
                  <a:lnTo>
                    <a:pt x="43110" y="8491"/>
                  </a:lnTo>
                  <a:lnTo>
                    <a:pt x="42721" y="8046"/>
                  </a:lnTo>
                  <a:lnTo>
                    <a:pt x="42320" y="7623"/>
                  </a:lnTo>
                  <a:lnTo>
                    <a:pt x="41908" y="7200"/>
                  </a:lnTo>
                  <a:lnTo>
                    <a:pt x="41485" y="6788"/>
                  </a:lnTo>
                  <a:lnTo>
                    <a:pt x="41051" y="6387"/>
                  </a:lnTo>
                  <a:lnTo>
                    <a:pt x="40606" y="5998"/>
                  </a:lnTo>
                  <a:lnTo>
                    <a:pt x="40161" y="5609"/>
                  </a:lnTo>
                  <a:lnTo>
                    <a:pt x="39705" y="5241"/>
                  </a:lnTo>
                  <a:lnTo>
                    <a:pt x="39238" y="4885"/>
                  </a:lnTo>
                  <a:lnTo>
                    <a:pt x="38759" y="4529"/>
                  </a:lnTo>
                  <a:lnTo>
                    <a:pt x="38270" y="4195"/>
                  </a:lnTo>
                  <a:lnTo>
                    <a:pt x="37780" y="3873"/>
                  </a:lnTo>
                  <a:lnTo>
                    <a:pt x="37279" y="3561"/>
                  </a:lnTo>
                  <a:lnTo>
                    <a:pt x="36767" y="3261"/>
                  </a:lnTo>
                  <a:lnTo>
                    <a:pt x="36244" y="2971"/>
                  </a:lnTo>
                  <a:lnTo>
                    <a:pt x="35721" y="2693"/>
                  </a:lnTo>
                  <a:lnTo>
                    <a:pt x="35187" y="2426"/>
                  </a:lnTo>
                  <a:lnTo>
                    <a:pt x="34642" y="2170"/>
                  </a:lnTo>
                  <a:lnTo>
                    <a:pt x="34097" y="1936"/>
                  </a:lnTo>
                  <a:lnTo>
                    <a:pt x="33540" y="1703"/>
                  </a:lnTo>
                  <a:lnTo>
                    <a:pt x="32984" y="1491"/>
                  </a:lnTo>
                  <a:lnTo>
                    <a:pt x="32416" y="1291"/>
                  </a:lnTo>
                  <a:lnTo>
                    <a:pt x="31849" y="1102"/>
                  </a:lnTo>
                  <a:lnTo>
                    <a:pt x="31270" y="935"/>
                  </a:lnTo>
                  <a:lnTo>
                    <a:pt x="30680" y="779"/>
                  </a:lnTo>
                  <a:lnTo>
                    <a:pt x="30090" y="634"/>
                  </a:lnTo>
                  <a:lnTo>
                    <a:pt x="29490" y="501"/>
                  </a:lnTo>
                  <a:lnTo>
                    <a:pt x="28889" y="390"/>
                  </a:lnTo>
                  <a:lnTo>
                    <a:pt x="28288" y="289"/>
                  </a:lnTo>
                  <a:lnTo>
                    <a:pt x="27676" y="200"/>
                  </a:lnTo>
                  <a:lnTo>
                    <a:pt x="27053" y="134"/>
                  </a:lnTo>
                  <a:lnTo>
                    <a:pt x="26441" y="78"/>
                  </a:lnTo>
                  <a:lnTo>
                    <a:pt x="25817" y="33"/>
                  </a:lnTo>
                  <a:lnTo>
                    <a:pt x="25183" y="11"/>
                  </a:lnTo>
                  <a:lnTo>
                    <a:pt x="245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7088;p67">
              <a:extLst>
                <a:ext uri="{FF2B5EF4-FFF2-40B4-BE49-F238E27FC236}">
                  <a16:creationId xmlns:a16="http://schemas.microsoft.com/office/drawing/2014/main" id="{0AB48892-72D7-EFAB-504C-DE2733509A76}"/>
                </a:ext>
              </a:extLst>
            </p:cNvPr>
            <p:cNvSpPr/>
            <p:nvPr/>
          </p:nvSpPr>
          <p:spPr>
            <a:xfrm>
              <a:off x="7592669" y="3502623"/>
              <a:ext cx="44198" cy="72079"/>
            </a:xfrm>
            <a:custGeom>
              <a:avLst/>
              <a:gdLst/>
              <a:ahLst/>
              <a:cxnLst/>
              <a:rect l="l" t="t" r="r" b="b"/>
              <a:pathLst>
                <a:path w="49109" h="80088" fill="none" extrusionOk="0">
                  <a:moveTo>
                    <a:pt x="24549" y="80088"/>
                  </a:moveTo>
                  <a:lnTo>
                    <a:pt x="24549" y="80088"/>
                  </a:lnTo>
                  <a:lnTo>
                    <a:pt x="25183" y="80077"/>
                  </a:lnTo>
                  <a:lnTo>
                    <a:pt x="25817" y="80054"/>
                  </a:lnTo>
                  <a:lnTo>
                    <a:pt x="26441" y="80010"/>
                  </a:lnTo>
                  <a:lnTo>
                    <a:pt x="27053" y="79954"/>
                  </a:lnTo>
                  <a:lnTo>
                    <a:pt x="27676" y="79887"/>
                  </a:lnTo>
                  <a:lnTo>
                    <a:pt x="28288" y="79798"/>
                  </a:lnTo>
                  <a:lnTo>
                    <a:pt x="28889" y="79698"/>
                  </a:lnTo>
                  <a:lnTo>
                    <a:pt x="29490" y="79587"/>
                  </a:lnTo>
                  <a:lnTo>
                    <a:pt x="30090" y="79453"/>
                  </a:lnTo>
                  <a:lnTo>
                    <a:pt x="30680" y="79309"/>
                  </a:lnTo>
                  <a:lnTo>
                    <a:pt x="31270" y="79153"/>
                  </a:lnTo>
                  <a:lnTo>
                    <a:pt x="31849" y="78975"/>
                  </a:lnTo>
                  <a:lnTo>
                    <a:pt x="32416" y="78797"/>
                  </a:lnTo>
                  <a:lnTo>
                    <a:pt x="32984" y="78597"/>
                  </a:lnTo>
                  <a:lnTo>
                    <a:pt x="33540" y="78374"/>
                  </a:lnTo>
                  <a:lnTo>
                    <a:pt x="34097" y="78151"/>
                  </a:lnTo>
                  <a:lnTo>
                    <a:pt x="34642" y="77907"/>
                  </a:lnTo>
                  <a:lnTo>
                    <a:pt x="35187" y="77662"/>
                  </a:lnTo>
                  <a:lnTo>
                    <a:pt x="35721" y="77395"/>
                  </a:lnTo>
                  <a:lnTo>
                    <a:pt x="36244" y="77117"/>
                  </a:lnTo>
                  <a:lnTo>
                    <a:pt x="36767" y="76827"/>
                  </a:lnTo>
                  <a:lnTo>
                    <a:pt x="37279" y="76527"/>
                  </a:lnTo>
                  <a:lnTo>
                    <a:pt x="37780" y="76215"/>
                  </a:lnTo>
                  <a:lnTo>
                    <a:pt x="38270" y="75881"/>
                  </a:lnTo>
                  <a:lnTo>
                    <a:pt x="38759" y="75548"/>
                  </a:lnTo>
                  <a:lnTo>
                    <a:pt x="39238" y="75203"/>
                  </a:lnTo>
                  <a:lnTo>
                    <a:pt x="39705" y="74846"/>
                  </a:lnTo>
                  <a:lnTo>
                    <a:pt x="40161" y="74468"/>
                  </a:lnTo>
                  <a:lnTo>
                    <a:pt x="40606" y="74090"/>
                  </a:lnTo>
                  <a:lnTo>
                    <a:pt x="41051" y="73700"/>
                  </a:lnTo>
                  <a:lnTo>
                    <a:pt x="41485" y="73300"/>
                  </a:lnTo>
                  <a:lnTo>
                    <a:pt x="41908" y="72888"/>
                  </a:lnTo>
                  <a:lnTo>
                    <a:pt x="42320" y="72465"/>
                  </a:lnTo>
                  <a:lnTo>
                    <a:pt x="42721" y="72031"/>
                  </a:lnTo>
                  <a:lnTo>
                    <a:pt x="43110" y="71586"/>
                  </a:lnTo>
                  <a:lnTo>
                    <a:pt x="43489" y="71141"/>
                  </a:lnTo>
                  <a:lnTo>
                    <a:pt x="43856" y="70685"/>
                  </a:lnTo>
                  <a:lnTo>
                    <a:pt x="44223" y="70217"/>
                  </a:lnTo>
                  <a:lnTo>
                    <a:pt x="44568" y="69739"/>
                  </a:lnTo>
                  <a:lnTo>
                    <a:pt x="44902" y="69249"/>
                  </a:lnTo>
                  <a:lnTo>
                    <a:pt x="45236" y="68759"/>
                  </a:lnTo>
                  <a:lnTo>
                    <a:pt x="45547" y="68259"/>
                  </a:lnTo>
                  <a:lnTo>
                    <a:pt x="45848" y="67747"/>
                  </a:lnTo>
                  <a:lnTo>
                    <a:pt x="46137" y="67224"/>
                  </a:lnTo>
                  <a:lnTo>
                    <a:pt x="46415" y="66701"/>
                  </a:lnTo>
                  <a:lnTo>
                    <a:pt x="46682" y="66167"/>
                  </a:lnTo>
                  <a:lnTo>
                    <a:pt x="46927" y="65633"/>
                  </a:lnTo>
                  <a:lnTo>
                    <a:pt x="47172" y="65076"/>
                  </a:lnTo>
                  <a:lnTo>
                    <a:pt x="47394" y="64531"/>
                  </a:lnTo>
                  <a:lnTo>
                    <a:pt x="47617" y="63963"/>
                  </a:lnTo>
                  <a:lnTo>
                    <a:pt x="47817" y="63396"/>
                  </a:lnTo>
                  <a:lnTo>
                    <a:pt x="47995" y="62828"/>
                  </a:lnTo>
                  <a:lnTo>
                    <a:pt x="48173" y="62250"/>
                  </a:lnTo>
                  <a:lnTo>
                    <a:pt x="48329" y="61660"/>
                  </a:lnTo>
                  <a:lnTo>
                    <a:pt x="48474" y="61070"/>
                  </a:lnTo>
                  <a:lnTo>
                    <a:pt x="48607" y="60480"/>
                  </a:lnTo>
                  <a:lnTo>
                    <a:pt x="48719" y="59879"/>
                  </a:lnTo>
                  <a:lnTo>
                    <a:pt x="48819" y="59267"/>
                  </a:lnTo>
                  <a:lnTo>
                    <a:pt x="48908" y="58655"/>
                  </a:lnTo>
                  <a:lnTo>
                    <a:pt x="48975" y="58043"/>
                  </a:lnTo>
                  <a:lnTo>
                    <a:pt x="49030" y="57420"/>
                  </a:lnTo>
                  <a:lnTo>
                    <a:pt x="49075" y="56797"/>
                  </a:lnTo>
                  <a:lnTo>
                    <a:pt x="49097" y="56174"/>
                  </a:lnTo>
                  <a:lnTo>
                    <a:pt x="49108" y="55540"/>
                  </a:lnTo>
                  <a:lnTo>
                    <a:pt x="49108" y="24548"/>
                  </a:lnTo>
                  <a:lnTo>
                    <a:pt x="49108" y="24548"/>
                  </a:lnTo>
                  <a:lnTo>
                    <a:pt x="49097" y="23914"/>
                  </a:lnTo>
                  <a:lnTo>
                    <a:pt x="49075" y="23280"/>
                  </a:lnTo>
                  <a:lnTo>
                    <a:pt x="49030" y="22656"/>
                  </a:lnTo>
                  <a:lnTo>
                    <a:pt x="48975" y="22033"/>
                  </a:lnTo>
                  <a:lnTo>
                    <a:pt x="48908" y="21421"/>
                  </a:lnTo>
                  <a:lnTo>
                    <a:pt x="48819" y="20809"/>
                  </a:lnTo>
                  <a:lnTo>
                    <a:pt x="48719" y="20208"/>
                  </a:lnTo>
                  <a:lnTo>
                    <a:pt x="48607" y="19607"/>
                  </a:lnTo>
                  <a:lnTo>
                    <a:pt x="48474" y="19007"/>
                  </a:lnTo>
                  <a:lnTo>
                    <a:pt x="48329" y="18417"/>
                  </a:lnTo>
                  <a:lnTo>
                    <a:pt x="48173" y="17827"/>
                  </a:lnTo>
                  <a:lnTo>
                    <a:pt x="47995" y="17248"/>
                  </a:lnTo>
                  <a:lnTo>
                    <a:pt x="47817" y="16681"/>
                  </a:lnTo>
                  <a:lnTo>
                    <a:pt x="47617" y="16113"/>
                  </a:lnTo>
                  <a:lnTo>
                    <a:pt x="47394" y="15557"/>
                  </a:lnTo>
                  <a:lnTo>
                    <a:pt x="47172" y="15000"/>
                  </a:lnTo>
                  <a:lnTo>
                    <a:pt x="46927" y="14455"/>
                  </a:lnTo>
                  <a:lnTo>
                    <a:pt x="46682" y="13910"/>
                  </a:lnTo>
                  <a:lnTo>
                    <a:pt x="46415" y="13376"/>
                  </a:lnTo>
                  <a:lnTo>
                    <a:pt x="46137" y="12853"/>
                  </a:lnTo>
                  <a:lnTo>
                    <a:pt x="45848" y="12341"/>
                  </a:lnTo>
                  <a:lnTo>
                    <a:pt x="45547" y="11829"/>
                  </a:lnTo>
                  <a:lnTo>
                    <a:pt x="45236" y="11328"/>
                  </a:lnTo>
                  <a:lnTo>
                    <a:pt x="44902" y="10828"/>
                  </a:lnTo>
                  <a:lnTo>
                    <a:pt x="44568" y="10349"/>
                  </a:lnTo>
                  <a:lnTo>
                    <a:pt x="44223" y="9870"/>
                  </a:lnTo>
                  <a:lnTo>
                    <a:pt x="43856" y="9403"/>
                  </a:lnTo>
                  <a:lnTo>
                    <a:pt x="43489" y="8936"/>
                  </a:lnTo>
                  <a:lnTo>
                    <a:pt x="43110" y="8491"/>
                  </a:lnTo>
                  <a:lnTo>
                    <a:pt x="42721" y="8046"/>
                  </a:lnTo>
                  <a:lnTo>
                    <a:pt x="42320" y="7623"/>
                  </a:lnTo>
                  <a:lnTo>
                    <a:pt x="41908" y="7200"/>
                  </a:lnTo>
                  <a:lnTo>
                    <a:pt x="41485" y="6788"/>
                  </a:lnTo>
                  <a:lnTo>
                    <a:pt x="41051" y="6387"/>
                  </a:lnTo>
                  <a:lnTo>
                    <a:pt x="40606" y="5998"/>
                  </a:lnTo>
                  <a:lnTo>
                    <a:pt x="40161" y="5609"/>
                  </a:lnTo>
                  <a:lnTo>
                    <a:pt x="39705" y="5241"/>
                  </a:lnTo>
                  <a:lnTo>
                    <a:pt x="39238" y="4885"/>
                  </a:lnTo>
                  <a:lnTo>
                    <a:pt x="38759" y="4529"/>
                  </a:lnTo>
                  <a:lnTo>
                    <a:pt x="38270" y="4195"/>
                  </a:lnTo>
                  <a:lnTo>
                    <a:pt x="37780" y="3873"/>
                  </a:lnTo>
                  <a:lnTo>
                    <a:pt x="37279" y="3561"/>
                  </a:lnTo>
                  <a:lnTo>
                    <a:pt x="36767" y="3261"/>
                  </a:lnTo>
                  <a:lnTo>
                    <a:pt x="36244" y="2971"/>
                  </a:lnTo>
                  <a:lnTo>
                    <a:pt x="35721" y="2693"/>
                  </a:lnTo>
                  <a:lnTo>
                    <a:pt x="35187" y="2426"/>
                  </a:lnTo>
                  <a:lnTo>
                    <a:pt x="34642" y="2170"/>
                  </a:lnTo>
                  <a:lnTo>
                    <a:pt x="34097" y="1936"/>
                  </a:lnTo>
                  <a:lnTo>
                    <a:pt x="33540" y="1703"/>
                  </a:lnTo>
                  <a:lnTo>
                    <a:pt x="32984" y="1491"/>
                  </a:lnTo>
                  <a:lnTo>
                    <a:pt x="32416" y="1291"/>
                  </a:lnTo>
                  <a:lnTo>
                    <a:pt x="31849" y="1102"/>
                  </a:lnTo>
                  <a:lnTo>
                    <a:pt x="31270" y="935"/>
                  </a:lnTo>
                  <a:lnTo>
                    <a:pt x="30680" y="779"/>
                  </a:lnTo>
                  <a:lnTo>
                    <a:pt x="30090" y="634"/>
                  </a:lnTo>
                  <a:lnTo>
                    <a:pt x="29490" y="501"/>
                  </a:lnTo>
                  <a:lnTo>
                    <a:pt x="28889" y="390"/>
                  </a:lnTo>
                  <a:lnTo>
                    <a:pt x="28288" y="289"/>
                  </a:lnTo>
                  <a:lnTo>
                    <a:pt x="27676" y="200"/>
                  </a:lnTo>
                  <a:lnTo>
                    <a:pt x="27053" y="134"/>
                  </a:lnTo>
                  <a:lnTo>
                    <a:pt x="26441" y="78"/>
                  </a:lnTo>
                  <a:lnTo>
                    <a:pt x="25817" y="33"/>
                  </a:lnTo>
                  <a:lnTo>
                    <a:pt x="25183" y="11"/>
                  </a:lnTo>
                  <a:lnTo>
                    <a:pt x="24549" y="0"/>
                  </a:lnTo>
                  <a:lnTo>
                    <a:pt x="24549" y="0"/>
                  </a:lnTo>
                  <a:lnTo>
                    <a:pt x="23914" y="11"/>
                  </a:lnTo>
                  <a:lnTo>
                    <a:pt x="23291" y="33"/>
                  </a:lnTo>
                  <a:lnTo>
                    <a:pt x="22668" y="78"/>
                  </a:lnTo>
                  <a:lnTo>
                    <a:pt x="22045" y="134"/>
                  </a:lnTo>
                  <a:lnTo>
                    <a:pt x="21433" y="200"/>
                  </a:lnTo>
                  <a:lnTo>
                    <a:pt x="20821" y="289"/>
                  </a:lnTo>
                  <a:lnTo>
                    <a:pt x="20209" y="390"/>
                  </a:lnTo>
                  <a:lnTo>
                    <a:pt x="19608" y="501"/>
                  </a:lnTo>
                  <a:lnTo>
                    <a:pt x="19018" y="634"/>
                  </a:lnTo>
                  <a:lnTo>
                    <a:pt x="18428" y="779"/>
                  </a:lnTo>
                  <a:lnTo>
                    <a:pt x="17839" y="935"/>
                  </a:lnTo>
                  <a:lnTo>
                    <a:pt x="17260" y="1102"/>
                  </a:lnTo>
                  <a:lnTo>
                    <a:pt x="16681" y="1291"/>
                  </a:lnTo>
                  <a:lnTo>
                    <a:pt x="16125" y="1491"/>
                  </a:lnTo>
                  <a:lnTo>
                    <a:pt x="15557" y="1703"/>
                  </a:lnTo>
                  <a:lnTo>
                    <a:pt x="15001" y="1936"/>
                  </a:lnTo>
                  <a:lnTo>
                    <a:pt x="14456" y="2170"/>
                  </a:lnTo>
                  <a:lnTo>
                    <a:pt x="13922" y="2426"/>
                  </a:lnTo>
                  <a:lnTo>
                    <a:pt x="13387" y="2693"/>
                  </a:lnTo>
                  <a:lnTo>
                    <a:pt x="12864" y="2971"/>
                  </a:lnTo>
                  <a:lnTo>
                    <a:pt x="12341" y="3261"/>
                  </a:lnTo>
                  <a:lnTo>
                    <a:pt x="11830" y="3561"/>
                  </a:lnTo>
                  <a:lnTo>
                    <a:pt x="11329" y="3873"/>
                  </a:lnTo>
                  <a:lnTo>
                    <a:pt x="10839" y="4195"/>
                  </a:lnTo>
                  <a:lnTo>
                    <a:pt x="10350" y="4529"/>
                  </a:lnTo>
                  <a:lnTo>
                    <a:pt x="9871" y="4885"/>
                  </a:lnTo>
                  <a:lnTo>
                    <a:pt x="9404" y="5241"/>
                  </a:lnTo>
                  <a:lnTo>
                    <a:pt x="8947" y="5609"/>
                  </a:lnTo>
                  <a:lnTo>
                    <a:pt x="8491" y="5998"/>
                  </a:lnTo>
                  <a:lnTo>
                    <a:pt x="8057" y="6387"/>
                  </a:lnTo>
                  <a:lnTo>
                    <a:pt x="7623" y="6788"/>
                  </a:lnTo>
                  <a:lnTo>
                    <a:pt x="7200" y="7200"/>
                  </a:lnTo>
                  <a:lnTo>
                    <a:pt x="6789" y="7623"/>
                  </a:lnTo>
                  <a:lnTo>
                    <a:pt x="6388" y="8046"/>
                  </a:lnTo>
                  <a:lnTo>
                    <a:pt x="5999" y="8491"/>
                  </a:lnTo>
                  <a:lnTo>
                    <a:pt x="5620" y="8936"/>
                  </a:lnTo>
                  <a:lnTo>
                    <a:pt x="5242" y="9403"/>
                  </a:lnTo>
                  <a:lnTo>
                    <a:pt x="4886" y="9870"/>
                  </a:lnTo>
                  <a:lnTo>
                    <a:pt x="4541" y="10349"/>
                  </a:lnTo>
                  <a:lnTo>
                    <a:pt x="4196" y="10828"/>
                  </a:lnTo>
                  <a:lnTo>
                    <a:pt x="3873" y="11328"/>
                  </a:lnTo>
                  <a:lnTo>
                    <a:pt x="3561" y="11829"/>
                  </a:lnTo>
                  <a:lnTo>
                    <a:pt x="3261" y="12341"/>
                  </a:lnTo>
                  <a:lnTo>
                    <a:pt x="2972" y="12853"/>
                  </a:lnTo>
                  <a:lnTo>
                    <a:pt x="2694" y="13376"/>
                  </a:lnTo>
                  <a:lnTo>
                    <a:pt x="2426" y="13910"/>
                  </a:lnTo>
                  <a:lnTo>
                    <a:pt x="2171" y="14455"/>
                  </a:lnTo>
                  <a:lnTo>
                    <a:pt x="1937" y="15000"/>
                  </a:lnTo>
                  <a:lnTo>
                    <a:pt x="1703" y="15557"/>
                  </a:lnTo>
                  <a:lnTo>
                    <a:pt x="1492" y="16113"/>
                  </a:lnTo>
                  <a:lnTo>
                    <a:pt x="1291" y="16681"/>
                  </a:lnTo>
                  <a:lnTo>
                    <a:pt x="1113" y="17248"/>
                  </a:lnTo>
                  <a:lnTo>
                    <a:pt x="935" y="17827"/>
                  </a:lnTo>
                  <a:lnTo>
                    <a:pt x="780" y="18417"/>
                  </a:lnTo>
                  <a:lnTo>
                    <a:pt x="635" y="19007"/>
                  </a:lnTo>
                  <a:lnTo>
                    <a:pt x="501" y="19607"/>
                  </a:lnTo>
                  <a:lnTo>
                    <a:pt x="390" y="20208"/>
                  </a:lnTo>
                  <a:lnTo>
                    <a:pt x="290" y="20809"/>
                  </a:lnTo>
                  <a:lnTo>
                    <a:pt x="201" y="21421"/>
                  </a:lnTo>
                  <a:lnTo>
                    <a:pt x="134" y="22033"/>
                  </a:lnTo>
                  <a:lnTo>
                    <a:pt x="78" y="22656"/>
                  </a:lnTo>
                  <a:lnTo>
                    <a:pt x="34" y="23280"/>
                  </a:lnTo>
                  <a:lnTo>
                    <a:pt x="12" y="23914"/>
                  </a:lnTo>
                  <a:lnTo>
                    <a:pt x="1" y="24548"/>
                  </a:lnTo>
                  <a:lnTo>
                    <a:pt x="1" y="55540"/>
                  </a:lnTo>
                  <a:lnTo>
                    <a:pt x="1" y="55540"/>
                  </a:lnTo>
                  <a:lnTo>
                    <a:pt x="12" y="56174"/>
                  </a:lnTo>
                  <a:lnTo>
                    <a:pt x="34" y="56797"/>
                  </a:lnTo>
                  <a:lnTo>
                    <a:pt x="78" y="57420"/>
                  </a:lnTo>
                  <a:lnTo>
                    <a:pt x="134" y="58043"/>
                  </a:lnTo>
                  <a:lnTo>
                    <a:pt x="201" y="58655"/>
                  </a:lnTo>
                  <a:lnTo>
                    <a:pt x="290" y="59267"/>
                  </a:lnTo>
                  <a:lnTo>
                    <a:pt x="390" y="59879"/>
                  </a:lnTo>
                  <a:lnTo>
                    <a:pt x="501" y="60480"/>
                  </a:lnTo>
                  <a:lnTo>
                    <a:pt x="635" y="61070"/>
                  </a:lnTo>
                  <a:lnTo>
                    <a:pt x="780" y="61660"/>
                  </a:lnTo>
                  <a:lnTo>
                    <a:pt x="935" y="62250"/>
                  </a:lnTo>
                  <a:lnTo>
                    <a:pt x="1113" y="62828"/>
                  </a:lnTo>
                  <a:lnTo>
                    <a:pt x="1291" y="63407"/>
                  </a:lnTo>
                  <a:lnTo>
                    <a:pt x="1492" y="63974"/>
                  </a:lnTo>
                  <a:lnTo>
                    <a:pt x="1703" y="64531"/>
                  </a:lnTo>
                  <a:lnTo>
                    <a:pt x="1937" y="65087"/>
                  </a:lnTo>
                  <a:lnTo>
                    <a:pt x="2171" y="65633"/>
                  </a:lnTo>
                  <a:lnTo>
                    <a:pt x="2426" y="66167"/>
                  </a:lnTo>
                  <a:lnTo>
                    <a:pt x="2694" y="66701"/>
                  </a:lnTo>
                  <a:lnTo>
                    <a:pt x="2972" y="67224"/>
                  </a:lnTo>
                  <a:lnTo>
                    <a:pt x="3261" y="67747"/>
                  </a:lnTo>
                  <a:lnTo>
                    <a:pt x="3561" y="68259"/>
                  </a:lnTo>
                  <a:lnTo>
                    <a:pt x="3873" y="68759"/>
                  </a:lnTo>
                  <a:lnTo>
                    <a:pt x="4196" y="69249"/>
                  </a:lnTo>
                  <a:lnTo>
                    <a:pt x="4541" y="69739"/>
                  </a:lnTo>
                  <a:lnTo>
                    <a:pt x="4886" y="70217"/>
                  </a:lnTo>
                  <a:lnTo>
                    <a:pt x="5242" y="70685"/>
                  </a:lnTo>
                  <a:lnTo>
                    <a:pt x="5620" y="71141"/>
                  </a:lnTo>
                  <a:lnTo>
                    <a:pt x="5999" y="71597"/>
                  </a:lnTo>
                  <a:lnTo>
                    <a:pt x="6388" y="72031"/>
                  </a:lnTo>
                  <a:lnTo>
                    <a:pt x="6789" y="72465"/>
                  </a:lnTo>
                  <a:lnTo>
                    <a:pt x="7200" y="72888"/>
                  </a:lnTo>
                  <a:lnTo>
                    <a:pt x="7623" y="73300"/>
                  </a:lnTo>
                  <a:lnTo>
                    <a:pt x="8057" y="73700"/>
                  </a:lnTo>
                  <a:lnTo>
                    <a:pt x="8491" y="74090"/>
                  </a:lnTo>
                  <a:lnTo>
                    <a:pt x="8947" y="74468"/>
                  </a:lnTo>
                  <a:lnTo>
                    <a:pt x="9404" y="74846"/>
                  </a:lnTo>
                  <a:lnTo>
                    <a:pt x="9871" y="75203"/>
                  </a:lnTo>
                  <a:lnTo>
                    <a:pt x="10350" y="75548"/>
                  </a:lnTo>
                  <a:lnTo>
                    <a:pt x="10839" y="75881"/>
                  </a:lnTo>
                  <a:lnTo>
                    <a:pt x="11329" y="76215"/>
                  </a:lnTo>
                  <a:lnTo>
                    <a:pt x="11830" y="76527"/>
                  </a:lnTo>
                  <a:lnTo>
                    <a:pt x="12341" y="76827"/>
                  </a:lnTo>
                  <a:lnTo>
                    <a:pt x="12864" y="77117"/>
                  </a:lnTo>
                  <a:lnTo>
                    <a:pt x="13387" y="77395"/>
                  </a:lnTo>
                  <a:lnTo>
                    <a:pt x="13922" y="77662"/>
                  </a:lnTo>
                  <a:lnTo>
                    <a:pt x="14456" y="77918"/>
                  </a:lnTo>
                  <a:lnTo>
                    <a:pt x="15001" y="78151"/>
                  </a:lnTo>
                  <a:lnTo>
                    <a:pt x="15557" y="78374"/>
                  </a:lnTo>
                  <a:lnTo>
                    <a:pt x="16125" y="78597"/>
                  </a:lnTo>
                  <a:lnTo>
                    <a:pt x="16681" y="78797"/>
                  </a:lnTo>
                  <a:lnTo>
                    <a:pt x="17260" y="78975"/>
                  </a:lnTo>
                  <a:lnTo>
                    <a:pt x="17839" y="79153"/>
                  </a:lnTo>
                  <a:lnTo>
                    <a:pt x="18428" y="79309"/>
                  </a:lnTo>
                  <a:lnTo>
                    <a:pt x="19018" y="79453"/>
                  </a:lnTo>
                  <a:lnTo>
                    <a:pt x="19608" y="79587"/>
                  </a:lnTo>
                  <a:lnTo>
                    <a:pt x="20209" y="79698"/>
                  </a:lnTo>
                  <a:lnTo>
                    <a:pt x="20821" y="79798"/>
                  </a:lnTo>
                  <a:lnTo>
                    <a:pt x="21433" y="79887"/>
                  </a:lnTo>
                  <a:lnTo>
                    <a:pt x="22045" y="79954"/>
                  </a:lnTo>
                  <a:lnTo>
                    <a:pt x="22668" y="80010"/>
                  </a:lnTo>
                  <a:lnTo>
                    <a:pt x="23291" y="80054"/>
                  </a:lnTo>
                  <a:lnTo>
                    <a:pt x="23914" y="80077"/>
                  </a:lnTo>
                  <a:lnTo>
                    <a:pt x="24549" y="80088"/>
                  </a:lnTo>
                  <a:lnTo>
                    <a:pt x="24549" y="800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7089;p67">
              <a:extLst>
                <a:ext uri="{FF2B5EF4-FFF2-40B4-BE49-F238E27FC236}">
                  <a16:creationId xmlns:a16="http://schemas.microsoft.com/office/drawing/2014/main" id="{7708685D-E12B-103F-A9E3-5EA1542EE9BE}"/>
                </a:ext>
              </a:extLst>
            </p:cNvPr>
            <p:cNvSpPr/>
            <p:nvPr/>
          </p:nvSpPr>
          <p:spPr>
            <a:xfrm>
              <a:off x="7606379" y="3516323"/>
              <a:ext cx="16776" cy="44668"/>
            </a:xfrm>
            <a:custGeom>
              <a:avLst/>
              <a:gdLst/>
              <a:ahLst/>
              <a:cxnLst/>
              <a:rect l="l" t="t" r="r" b="b"/>
              <a:pathLst>
                <a:path w="18640" h="49631" fill="none" extrusionOk="0">
                  <a:moveTo>
                    <a:pt x="1" y="9325"/>
                  </a:moveTo>
                  <a:lnTo>
                    <a:pt x="1" y="9325"/>
                  </a:lnTo>
                  <a:lnTo>
                    <a:pt x="12" y="8836"/>
                  </a:lnTo>
                  <a:lnTo>
                    <a:pt x="45" y="8368"/>
                  </a:lnTo>
                  <a:lnTo>
                    <a:pt x="101" y="7901"/>
                  </a:lnTo>
                  <a:lnTo>
                    <a:pt x="190" y="7445"/>
                  </a:lnTo>
                  <a:lnTo>
                    <a:pt x="290" y="6999"/>
                  </a:lnTo>
                  <a:lnTo>
                    <a:pt x="412" y="6554"/>
                  </a:lnTo>
                  <a:lnTo>
                    <a:pt x="557" y="6120"/>
                  </a:lnTo>
                  <a:lnTo>
                    <a:pt x="724" y="5698"/>
                  </a:lnTo>
                  <a:lnTo>
                    <a:pt x="913" y="5286"/>
                  </a:lnTo>
                  <a:lnTo>
                    <a:pt x="1125" y="4885"/>
                  </a:lnTo>
                  <a:lnTo>
                    <a:pt x="1347" y="4496"/>
                  </a:lnTo>
                  <a:lnTo>
                    <a:pt x="1592" y="4117"/>
                  </a:lnTo>
                  <a:lnTo>
                    <a:pt x="1848" y="3750"/>
                  </a:lnTo>
                  <a:lnTo>
                    <a:pt x="2126" y="3394"/>
                  </a:lnTo>
                  <a:lnTo>
                    <a:pt x="2415" y="3060"/>
                  </a:lnTo>
                  <a:lnTo>
                    <a:pt x="2727" y="2738"/>
                  </a:lnTo>
                  <a:lnTo>
                    <a:pt x="3050" y="2426"/>
                  </a:lnTo>
                  <a:lnTo>
                    <a:pt x="3395" y="2137"/>
                  </a:lnTo>
                  <a:lnTo>
                    <a:pt x="3740" y="1858"/>
                  </a:lnTo>
                  <a:lnTo>
                    <a:pt x="4107" y="1602"/>
                  </a:lnTo>
                  <a:lnTo>
                    <a:pt x="4485" y="1358"/>
                  </a:lnTo>
                  <a:lnTo>
                    <a:pt x="4875" y="1135"/>
                  </a:lnTo>
                  <a:lnTo>
                    <a:pt x="5275" y="924"/>
                  </a:lnTo>
                  <a:lnTo>
                    <a:pt x="5687" y="734"/>
                  </a:lnTo>
                  <a:lnTo>
                    <a:pt x="6110" y="568"/>
                  </a:lnTo>
                  <a:lnTo>
                    <a:pt x="6544" y="423"/>
                  </a:lnTo>
                  <a:lnTo>
                    <a:pt x="6989" y="300"/>
                  </a:lnTo>
                  <a:lnTo>
                    <a:pt x="7445" y="189"/>
                  </a:lnTo>
                  <a:lnTo>
                    <a:pt x="7902" y="111"/>
                  </a:lnTo>
                  <a:lnTo>
                    <a:pt x="8369" y="56"/>
                  </a:lnTo>
                  <a:lnTo>
                    <a:pt x="8836" y="22"/>
                  </a:lnTo>
                  <a:lnTo>
                    <a:pt x="9315" y="0"/>
                  </a:lnTo>
                  <a:lnTo>
                    <a:pt x="9315" y="0"/>
                  </a:lnTo>
                  <a:lnTo>
                    <a:pt x="9793" y="22"/>
                  </a:lnTo>
                  <a:lnTo>
                    <a:pt x="10272" y="56"/>
                  </a:lnTo>
                  <a:lnTo>
                    <a:pt x="10739" y="111"/>
                  </a:lnTo>
                  <a:lnTo>
                    <a:pt x="11195" y="189"/>
                  </a:lnTo>
                  <a:lnTo>
                    <a:pt x="11641" y="300"/>
                  </a:lnTo>
                  <a:lnTo>
                    <a:pt x="12086" y="423"/>
                  </a:lnTo>
                  <a:lnTo>
                    <a:pt x="12520" y="568"/>
                  </a:lnTo>
                  <a:lnTo>
                    <a:pt x="12942" y="734"/>
                  </a:lnTo>
                  <a:lnTo>
                    <a:pt x="13354" y="924"/>
                  </a:lnTo>
                  <a:lnTo>
                    <a:pt x="13755" y="1135"/>
                  </a:lnTo>
                  <a:lnTo>
                    <a:pt x="14144" y="1358"/>
                  </a:lnTo>
                  <a:lnTo>
                    <a:pt x="14523" y="1602"/>
                  </a:lnTo>
                  <a:lnTo>
                    <a:pt x="14890" y="1858"/>
                  </a:lnTo>
                  <a:lnTo>
                    <a:pt x="15246" y="2137"/>
                  </a:lnTo>
                  <a:lnTo>
                    <a:pt x="15580" y="2426"/>
                  </a:lnTo>
                  <a:lnTo>
                    <a:pt x="15903" y="2738"/>
                  </a:lnTo>
                  <a:lnTo>
                    <a:pt x="16214" y="3060"/>
                  </a:lnTo>
                  <a:lnTo>
                    <a:pt x="16503" y="3394"/>
                  </a:lnTo>
                  <a:lnTo>
                    <a:pt x="16782" y="3750"/>
                  </a:lnTo>
                  <a:lnTo>
                    <a:pt x="17049" y="4117"/>
                  </a:lnTo>
                  <a:lnTo>
                    <a:pt x="17282" y="4496"/>
                  </a:lnTo>
                  <a:lnTo>
                    <a:pt x="17516" y="4885"/>
                  </a:lnTo>
                  <a:lnTo>
                    <a:pt x="17716" y="5286"/>
                  </a:lnTo>
                  <a:lnTo>
                    <a:pt x="17906" y="5698"/>
                  </a:lnTo>
                  <a:lnTo>
                    <a:pt x="18072" y="6120"/>
                  </a:lnTo>
                  <a:lnTo>
                    <a:pt x="18217" y="6554"/>
                  </a:lnTo>
                  <a:lnTo>
                    <a:pt x="18340" y="6999"/>
                  </a:lnTo>
                  <a:lnTo>
                    <a:pt x="18451" y="7445"/>
                  </a:lnTo>
                  <a:lnTo>
                    <a:pt x="18529" y="7901"/>
                  </a:lnTo>
                  <a:lnTo>
                    <a:pt x="18595" y="8368"/>
                  </a:lnTo>
                  <a:lnTo>
                    <a:pt x="18629" y="8836"/>
                  </a:lnTo>
                  <a:lnTo>
                    <a:pt x="18640" y="9325"/>
                  </a:lnTo>
                  <a:lnTo>
                    <a:pt x="18640" y="40317"/>
                  </a:lnTo>
                  <a:lnTo>
                    <a:pt x="18640" y="40317"/>
                  </a:lnTo>
                  <a:lnTo>
                    <a:pt x="18629" y="40795"/>
                  </a:lnTo>
                  <a:lnTo>
                    <a:pt x="18595" y="41274"/>
                  </a:lnTo>
                  <a:lnTo>
                    <a:pt x="18529" y="41741"/>
                  </a:lnTo>
                  <a:lnTo>
                    <a:pt x="18451" y="42197"/>
                  </a:lnTo>
                  <a:lnTo>
                    <a:pt x="18340" y="42642"/>
                  </a:lnTo>
                  <a:lnTo>
                    <a:pt x="18217" y="43087"/>
                  </a:lnTo>
                  <a:lnTo>
                    <a:pt x="18072" y="43521"/>
                  </a:lnTo>
                  <a:lnTo>
                    <a:pt x="17906" y="43944"/>
                  </a:lnTo>
                  <a:lnTo>
                    <a:pt x="17716" y="44356"/>
                  </a:lnTo>
                  <a:lnTo>
                    <a:pt x="17516" y="44757"/>
                  </a:lnTo>
                  <a:lnTo>
                    <a:pt x="17282" y="45146"/>
                  </a:lnTo>
                  <a:lnTo>
                    <a:pt x="17049" y="45524"/>
                  </a:lnTo>
                  <a:lnTo>
                    <a:pt x="16782" y="45892"/>
                  </a:lnTo>
                  <a:lnTo>
                    <a:pt x="16503" y="46237"/>
                  </a:lnTo>
                  <a:lnTo>
                    <a:pt x="16214" y="46582"/>
                  </a:lnTo>
                  <a:lnTo>
                    <a:pt x="15903" y="46904"/>
                  </a:lnTo>
                  <a:lnTo>
                    <a:pt x="15580" y="47216"/>
                  </a:lnTo>
                  <a:lnTo>
                    <a:pt x="15246" y="47505"/>
                  </a:lnTo>
                  <a:lnTo>
                    <a:pt x="14890" y="47783"/>
                  </a:lnTo>
                  <a:lnTo>
                    <a:pt x="14523" y="48039"/>
                  </a:lnTo>
                  <a:lnTo>
                    <a:pt x="14144" y="48284"/>
                  </a:lnTo>
                  <a:lnTo>
                    <a:pt x="13755" y="48507"/>
                  </a:lnTo>
                  <a:lnTo>
                    <a:pt x="13354" y="48718"/>
                  </a:lnTo>
                  <a:lnTo>
                    <a:pt x="12942" y="48896"/>
                  </a:lnTo>
                  <a:lnTo>
                    <a:pt x="12520" y="49063"/>
                  </a:lnTo>
                  <a:lnTo>
                    <a:pt x="12086" y="49219"/>
                  </a:lnTo>
                  <a:lnTo>
                    <a:pt x="11641" y="49341"/>
                  </a:lnTo>
                  <a:lnTo>
                    <a:pt x="11195" y="49441"/>
                  </a:lnTo>
                  <a:lnTo>
                    <a:pt x="10739" y="49530"/>
                  </a:lnTo>
                  <a:lnTo>
                    <a:pt x="10272" y="49586"/>
                  </a:lnTo>
                  <a:lnTo>
                    <a:pt x="9793" y="49619"/>
                  </a:lnTo>
                  <a:lnTo>
                    <a:pt x="9315" y="49631"/>
                  </a:lnTo>
                  <a:lnTo>
                    <a:pt x="9315" y="49631"/>
                  </a:lnTo>
                  <a:lnTo>
                    <a:pt x="8836" y="49619"/>
                  </a:lnTo>
                  <a:lnTo>
                    <a:pt x="8369" y="49586"/>
                  </a:lnTo>
                  <a:lnTo>
                    <a:pt x="7902" y="49530"/>
                  </a:lnTo>
                  <a:lnTo>
                    <a:pt x="7445" y="49441"/>
                  </a:lnTo>
                  <a:lnTo>
                    <a:pt x="6989" y="49341"/>
                  </a:lnTo>
                  <a:lnTo>
                    <a:pt x="6544" y="49219"/>
                  </a:lnTo>
                  <a:lnTo>
                    <a:pt x="6110" y="49063"/>
                  </a:lnTo>
                  <a:lnTo>
                    <a:pt x="5687" y="48896"/>
                  </a:lnTo>
                  <a:lnTo>
                    <a:pt x="5275" y="48718"/>
                  </a:lnTo>
                  <a:lnTo>
                    <a:pt x="4875" y="48507"/>
                  </a:lnTo>
                  <a:lnTo>
                    <a:pt x="4485" y="48284"/>
                  </a:lnTo>
                  <a:lnTo>
                    <a:pt x="4107" y="48039"/>
                  </a:lnTo>
                  <a:lnTo>
                    <a:pt x="3740" y="47783"/>
                  </a:lnTo>
                  <a:lnTo>
                    <a:pt x="3395" y="47505"/>
                  </a:lnTo>
                  <a:lnTo>
                    <a:pt x="3050" y="47216"/>
                  </a:lnTo>
                  <a:lnTo>
                    <a:pt x="2727" y="46904"/>
                  </a:lnTo>
                  <a:lnTo>
                    <a:pt x="2415" y="46582"/>
                  </a:lnTo>
                  <a:lnTo>
                    <a:pt x="2126" y="46237"/>
                  </a:lnTo>
                  <a:lnTo>
                    <a:pt x="1848" y="45892"/>
                  </a:lnTo>
                  <a:lnTo>
                    <a:pt x="1592" y="45524"/>
                  </a:lnTo>
                  <a:lnTo>
                    <a:pt x="1347" y="45146"/>
                  </a:lnTo>
                  <a:lnTo>
                    <a:pt x="1125" y="44757"/>
                  </a:lnTo>
                  <a:lnTo>
                    <a:pt x="913" y="44356"/>
                  </a:lnTo>
                  <a:lnTo>
                    <a:pt x="724" y="43944"/>
                  </a:lnTo>
                  <a:lnTo>
                    <a:pt x="557" y="43521"/>
                  </a:lnTo>
                  <a:lnTo>
                    <a:pt x="412" y="43087"/>
                  </a:lnTo>
                  <a:lnTo>
                    <a:pt x="290" y="42642"/>
                  </a:lnTo>
                  <a:lnTo>
                    <a:pt x="190" y="42197"/>
                  </a:lnTo>
                  <a:lnTo>
                    <a:pt x="101" y="41741"/>
                  </a:lnTo>
                  <a:lnTo>
                    <a:pt x="45" y="41274"/>
                  </a:lnTo>
                  <a:lnTo>
                    <a:pt x="12" y="40795"/>
                  </a:lnTo>
                  <a:lnTo>
                    <a:pt x="1" y="40317"/>
                  </a:lnTo>
                  <a:lnTo>
                    <a:pt x="1" y="93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7090;p67">
              <a:extLst>
                <a:ext uri="{FF2B5EF4-FFF2-40B4-BE49-F238E27FC236}">
                  <a16:creationId xmlns:a16="http://schemas.microsoft.com/office/drawing/2014/main" id="{81C3CD0D-73B3-F9D4-A2AC-4933FD1932A0}"/>
                </a:ext>
              </a:extLst>
            </p:cNvPr>
            <p:cNvSpPr/>
            <p:nvPr/>
          </p:nvSpPr>
          <p:spPr>
            <a:xfrm>
              <a:off x="7606379" y="3524716"/>
              <a:ext cx="1" cy="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7091;p67">
              <a:extLst>
                <a:ext uri="{FF2B5EF4-FFF2-40B4-BE49-F238E27FC236}">
                  <a16:creationId xmlns:a16="http://schemas.microsoft.com/office/drawing/2014/main" id="{86C58AC1-9F3F-B0B7-16DE-5F7F304ECB6F}"/>
                </a:ext>
              </a:extLst>
            </p:cNvPr>
            <p:cNvSpPr/>
            <p:nvPr/>
          </p:nvSpPr>
          <p:spPr>
            <a:xfrm>
              <a:off x="7920274" y="3502623"/>
              <a:ext cx="44187" cy="72079"/>
            </a:xfrm>
            <a:custGeom>
              <a:avLst/>
              <a:gdLst/>
              <a:ahLst/>
              <a:cxnLst/>
              <a:rect l="l" t="t" r="r" b="b"/>
              <a:pathLst>
                <a:path w="49097" h="80088" extrusionOk="0">
                  <a:moveTo>
                    <a:pt x="24548" y="15223"/>
                  </a:moveTo>
                  <a:lnTo>
                    <a:pt x="25027" y="15245"/>
                  </a:lnTo>
                  <a:lnTo>
                    <a:pt x="25505" y="15279"/>
                  </a:lnTo>
                  <a:lnTo>
                    <a:pt x="25962" y="15334"/>
                  </a:lnTo>
                  <a:lnTo>
                    <a:pt x="26429" y="15412"/>
                  </a:lnTo>
                  <a:lnTo>
                    <a:pt x="26874" y="15523"/>
                  </a:lnTo>
                  <a:lnTo>
                    <a:pt x="27319" y="15646"/>
                  </a:lnTo>
                  <a:lnTo>
                    <a:pt x="27753" y="15791"/>
                  </a:lnTo>
                  <a:lnTo>
                    <a:pt x="28176" y="15957"/>
                  </a:lnTo>
                  <a:lnTo>
                    <a:pt x="28588" y="16147"/>
                  </a:lnTo>
                  <a:lnTo>
                    <a:pt x="28988" y="16358"/>
                  </a:lnTo>
                  <a:lnTo>
                    <a:pt x="29378" y="16581"/>
                  </a:lnTo>
                  <a:lnTo>
                    <a:pt x="29756" y="16825"/>
                  </a:lnTo>
                  <a:lnTo>
                    <a:pt x="30123" y="17081"/>
                  </a:lnTo>
                  <a:lnTo>
                    <a:pt x="30468" y="17360"/>
                  </a:lnTo>
                  <a:lnTo>
                    <a:pt x="30813" y="17649"/>
                  </a:lnTo>
                  <a:lnTo>
                    <a:pt x="31136" y="17961"/>
                  </a:lnTo>
                  <a:lnTo>
                    <a:pt x="31448" y="18283"/>
                  </a:lnTo>
                  <a:lnTo>
                    <a:pt x="31737" y="18617"/>
                  </a:lnTo>
                  <a:lnTo>
                    <a:pt x="32015" y="18973"/>
                  </a:lnTo>
                  <a:lnTo>
                    <a:pt x="32271" y="19340"/>
                  </a:lnTo>
                  <a:lnTo>
                    <a:pt x="32516" y="19719"/>
                  </a:lnTo>
                  <a:lnTo>
                    <a:pt x="32739" y="20108"/>
                  </a:lnTo>
                  <a:lnTo>
                    <a:pt x="32950" y="20509"/>
                  </a:lnTo>
                  <a:lnTo>
                    <a:pt x="33139" y="20921"/>
                  </a:lnTo>
                  <a:lnTo>
                    <a:pt x="33306" y="21343"/>
                  </a:lnTo>
                  <a:lnTo>
                    <a:pt x="33451" y="21777"/>
                  </a:lnTo>
                  <a:lnTo>
                    <a:pt x="33573" y="22222"/>
                  </a:lnTo>
                  <a:lnTo>
                    <a:pt x="33684" y="22668"/>
                  </a:lnTo>
                  <a:lnTo>
                    <a:pt x="33762" y="23124"/>
                  </a:lnTo>
                  <a:lnTo>
                    <a:pt x="33818" y="23591"/>
                  </a:lnTo>
                  <a:lnTo>
                    <a:pt x="33862" y="24059"/>
                  </a:lnTo>
                  <a:lnTo>
                    <a:pt x="33874" y="24548"/>
                  </a:lnTo>
                  <a:lnTo>
                    <a:pt x="33874" y="55540"/>
                  </a:lnTo>
                  <a:lnTo>
                    <a:pt x="33862" y="56018"/>
                  </a:lnTo>
                  <a:lnTo>
                    <a:pt x="33818" y="56497"/>
                  </a:lnTo>
                  <a:lnTo>
                    <a:pt x="33762" y="56964"/>
                  </a:lnTo>
                  <a:lnTo>
                    <a:pt x="33684" y="57420"/>
                  </a:lnTo>
                  <a:lnTo>
                    <a:pt x="33573" y="57865"/>
                  </a:lnTo>
                  <a:lnTo>
                    <a:pt x="33451" y="58310"/>
                  </a:lnTo>
                  <a:lnTo>
                    <a:pt x="33306" y="58744"/>
                  </a:lnTo>
                  <a:lnTo>
                    <a:pt x="33139" y="59167"/>
                  </a:lnTo>
                  <a:lnTo>
                    <a:pt x="32950" y="59579"/>
                  </a:lnTo>
                  <a:lnTo>
                    <a:pt x="32739" y="59980"/>
                  </a:lnTo>
                  <a:lnTo>
                    <a:pt x="32516" y="60369"/>
                  </a:lnTo>
                  <a:lnTo>
                    <a:pt x="32271" y="60747"/>
                  </a:lnTo>
                  <a:lnTo>
                    <a:pt x="32015" y="61115"/>
                  </a:lnTo>
                  <a:lnTo>
                    <a:pt x="31737" y="61460"/>
                  </a:lnTo>
                  <a:lnTo>
                    <a:pt x="31448" y="61805"/>
                  </a:lnTo>
                  <a:lnTo>
                    <a:pt x="31136" y="62127"/>
                  </a:lnTo>
                  <a:lnTo>
                    <a:pt x="30813" y="62439"/>
                  </a:lnTo>
                  <a:lnTo>
                    <a:pt x="30468" y="62728"/>
                  </a:lnTo>
                  <a:lnTo>
                    <a:pt x="30123" y="63006"/>
                  </a:lnTo>
                  <a:lnTo>
                    <a:pt x="29756" y="63262"/>
                  </a:lnTo>
                  <a:lnTo>
                    <a:pt x="29378" y="63507"/>
                  </a:lnTo>
                  <a:lnTo>
                    <a:pt x="28988" y="63730"/>
                  </a:lnTo>
                  <a:lnTo>
                    <a:pt x="28588" y="63941"/>
                  </a:lnTo>
                  <a:lnTo>
                    <a:pt x="28176" y="64119"/>
                  </a:lnTo>
                  <a:lnTo>
                    <a:pt x="27753" y="64286"/>
                  </a:lnTo>
                  <a:lnTo>
                    <a:pt x="27319" y="64442"/>
                  </a:lnTo>
                  <a:lnTo>
                    <a:pt x="26874" y="64564"/>
                  </a:lnTo>
                  <a:lnTo>
                    <a:pt x="26429" y="64664"/>
                  </a:lnTo>
                  <a:lnTo>
                    <a:pt x="25962" y="64753"/>
                  </a:lnTo>
                  <a:lnTo>
                    <a:pt x="25505" y="64809"/>
                  </a:lnTo>
                  <a:lnTo>
                    <a:pt x="25027" y="64842"/>
                  </a:lnTo>
                  <a:lnTo>
                    <a:pt x="24548" y="64854"/>
                  </a:lnTo>
                  <a:lnTo>
                    <a:pt x="24070" y="64842"/>
                  </a:lnTo>
                  <a:lnTo>
                    <a:pt x="23603" y="64809"/>
                  </a:lnTo>
                  <a:lnTo>
                    <a:pt x="23135" y="64753"/>
                  </a:lnTo>
                  <a:lnTo>
                    <a:pt x="22668" y="64664"/>
                  </a:lnTo>
                  <a:lnTo>
                    <a:pt x="22223" y="64564"/>
                  </a:lnTo>
                  <a:lnTo>
                    <a:pt x="21778" y="64442"/>
                  </a:lnTo>
                  <a:lnTo>
                    <a:pt x="21344" y="64286"/>
                  </a:lnTo>
                  <a:lnTo>
                    <a:pt x="20921" y="64119"/>
                  </a:lnTo>
                  <a:lnTo>
                    <a:pt x="20509" y="63941"/>
                  </a:lnTo>
                  <a:lnTo>
                    <a:pt x="20108" y="63730"/>
                  </a:lnTo>
                  <a:lnTo>
                    <a:pt x="19719" y="63507"/>
                  </a:lnTo>
                  <a:lnTo>
                    <a:pt x="19341" y="63262"/>
                  </a:lnTo>
                  <a:lnTo>
                    <a:pt x="18973" y="63006"/>
                  </a:lnTo>
                  <a:lnTo>
                    <a:pt x="18628" y="62728"/>
                  </a:lnTo>
                  <a:lnTo>
                    <a:pt x="18283" y="62439"/>
                  </a:lnTo>
                  <a:lnTo>
                    <a:pt x="17961" y="62127"/>
                  </a:lnTo>
                  <a:lnTo>
                    <a:pt x="17649" y="61805"/>
                  </a:lnTo>
                  <a:lnTo>
                    <a:pt x="17360" y="61460"/>
                  </a:lnTo>
                  <a:lnTo>
                    <a:pt x="17082" y="61115"/>
                  </a:lnTo>
                  <a:lnTo>
                    <a:pt x="16826" y="60747"/>
                  </a:lnTo>
                  <a:lnTo>
                    <a:pt x="16581" y="60369"/>
                  </a:lnTo>
                  <a:lnTo>
                    <a:pt x="16358" y="59980"/>
                  </a:lnTo>
                  <a:lnTo>
                    <a:pt x="16147" y="59579"/>
                  </a:lnTo>
                  <a:lnTo>
                    <a:pt x="15958" y="59167"/>
                  </a:lnTo>
                  <a:lnTo>
                    <a:pt x="15791" y="58744"/>
                  </a:lnTo>
                  <a:lnTo>
                    <a:pt x="15646" y="58310"/>
                  </a:lnTo>
                  <a:lnTo>
                    <a:pt x="15524" y="57865"/>
                  </a:lnTo>
                  <a:lnTo>
                    <a:pt x="15412" y="57420"/>
                  </a:lnTo>
                  <a:lnTo>
                    <a:pt x="15334" y="56964"/>
                  </a:lnTo>
                  <a:lnTo>
                    <a:pt x="15279" y="56497"/>
                  </a:lnTo>
                  <a:lnTo>
                    <a:pt x="15245" y="56018"/>
                  </a:lnTo>
                  <a:lnTo>
                    <a:pt x="15223" y="55540"/>
                  </a:lnTo>
                  <a:lnTo>
                    <a:pt x="15223" y="24548"/>
                  </a:lnTo>
                  <a:lnTo>
                    <a:pt x="15245" y="24059"/>
                  </a:lnTo>
                  <a:lnTo>
                    <a:pt x="15279" y="23591"/>
                  </a:lnTo>
                  <a:lnTo>
                    <a:pt x="15334" y="23124"/>
                  </a:lnTo>
                  <a:lnTo>
                    <a:pt x="15412" y="22668"/>
                  </a:lnTo>
                  <a:lnTo>
                    <a:pt x="15524" y="22222"/>
                  </a:lnTo>
                  <a:lnTo>
                    <a:pt x="15646" y="21777"/>
                  </a:lnTo>
                  <a:lnTo>
                    <a:pt x="15791" y="21343"/>
                  </a:lnTo>
                  <a:lnTo>
                    <a:pt x="15958" y="20921"/>
                  </a:lnTo>
                  <a:lnTo>
                    <a:pt x="16147" y="20509"/>
                  </a:lnTo>
                  <a:lnTo>
                    <a:pt x="16358" y="20108"/>
                  </a:lnTo>
                  <a:lnTo>
                    <a:pt x="16581" y="19719"/>
                  </a:lnTo>
                  <a:lnTo>
                    <a:pt x="16826" y="19340"/>
                  </a:lnTo>
                  <a:lnTo>
                    <a:pt x="17082" y="18973"/>
                  </a:lnTo>
                  <a:lnTo>
                    <a:pt x="17360" y="18617"/>
                  </a:lnTo>
                  <a:lnTo>
                    <a:pt x="17649" y="18283"/>
                  </a:lnTo>
                  <a:lnTo>
                    <a:pt x="17961" y="17961"/>
                  </a:lnTo>
                  <a:lnTo>
                    <a:pt x="18283" y="17649"/>
                  </a:lnTo>
                  <a:lnTo>
                    <a:pt x="18628" y="17360"/>
                  </a:lnTo>
                  <a:lnTo>
                    <a:pt x="18973" y="17081"/>
                  </a:lnTo>
                  <a:lnTo>
                    <a:pt x="19341" y="16825"/>
                  </a:lnTo>
                  <a:lnTo>
                    <a:pt x="19719" y="16581"/>
                  </a:lnTo>
                  <a:lnTo>
                    <a:pt x="20108" y="16358"/>
                  </a:lnTo>
                  <a:lnTo>
                    <a:pt x="20509" y="16147"/>
                  </a:lnTo>
                  <a:lnTo>
                    <a:pt x="20921" y="15957"/>
                  </a:lnTo>
                  <a:lnTo>
                    <a:pt x="21344" y="15791"/>
                  </a:lnTo>
                  <a:lnTo>
                    <a:pt x="21778" y="15646"/>
                  </a:lnTo>
                  <a:lnTo>
                    <a:pt x="22223" y="15523"/>
                  </a:lnTo>
                  <a:lnTo>
                    <a:pt x="22668" y="15412"/>
                  </a:lnTo>
                  <a:lnTo>
                    <a:pt x="23135" y="15334"/>
                  </a:lnTo>
                  <a:lnTo>
                    <a:pt x="23603" y="15279"/>
                  </a:lnTo>
                  <a:lnTo>
                    <a:pt x="24070" y="15245"/>
                  </a:lnTo>
                  <a:lnTo>
                    <a:pt x="24548" y="15223"/>
                  </a:lnTo>
                  <a:close/>
                  <a:moveTo>
                    <a:pt x="24548" y="0"/>
                  </a:moveTo>
                  <a:lnTo>
                    <a:pt x="23914" y="11"/>
                  </a:lnTo>
                  <a:lnTo>
                    <a:pt x="23291" y="33"/>
                  </a:lnTo>
                  <a:lnTo>
                    <a:pt x="22668" y="78"/>
                  </a:lnTo>
                  <a:lnTo>
                    <a:pt x="22045" y="134"/>
                  </a:lnTo>
                  <a:lnTo>
                    <a:pt x="21433" y="200"/>
                  </a:lnTo>
                  <a:lnTo>
                    <a:pt x="20821" y="289"/>
                  </a:lnTo>
                  <a:lnTo>
                    <a:pt x="20208" y="390"/>
                  </a:lnTo>
                  <a:lnTo>
                    <a:pt x="19608" y="501"/>
                  </a:lnTo>
                  <a:lnTo>
                    <a:pt x="19007" y="634"/>
                  </a:lnTo>
                  <a:lnTo>
                    <a:pt x="18417" y="779"/>
                  </a:lnTo>
                  <a:lnTo>
                    <a:pt x="17838" y="935"/>
                  </a:lnTo>
                  <a:lnTo>
                    <a:pt x="17260" y="1102"/>
                  </a:lnTo>
                  <a:lnTo>
                    <a:pt x="16681" y="1291"/>
                  </a:lnTo>
                  <a:lnTo>
                    <a:pt x="16113" y="1491"/>
                  </a:lnTo>
                  <a:lnTo>
                    <a:pt x="15557" y="1703"/>
                  </a:lnTo>
                  <a:lnTo>
                    <a:pt x="15001" y="1936"/>
                  </a:lnTo>
                  <a:lnTo>
                    <a:pt x="14455" y="2170"/>
                  </a:lnTo>
                  <a:lnTo>
                    <a:pt x="13910" y="2426"/>
                  </a:lnTo>
                  <a:lnTo>
                    <a:pt x="13387" y="2693"/>
                  </a:lnTo>
                  <a:lnTo>
                    <a:pt x="12853" y="2971"/>
                  </a:lnTo>
                  <a:lnTo>
                    <a:pt x="12341" y="3261"/>
                  </a:lnTo>
                  <a:lnTo>
                    <a:pt x="11829" y="3561"/>
                  </a:lnTo>
                  <a:lnTo>
                    <a:pt x="11328" y="3873"/>
                  </a:lnTo>
                  <a:lnTo>
                    <a:pt x="10828" y="4195"/>
                  </a:lnTo>
                  <a:lnTo>
                    <a:pt x="10349" y="4529"/>
                  </a:lnTo>
                  <a:lnTo>
                    <a:pt x="9871" y="4885"/>
                  </a:lnTo>
                  <a:lnTo>
                    <a:pt x="9403" y="5241"/>
                  </a:lnTo>
                  <a:lnTo>
                    <a:pt x="8947" y="5609"/>
                  </a:lnTo>
                  <a:lnTo>
                    <a:pt x="8491" y="5998"/>
                  </a:lnTo>
                  <a:lnTo>
                    <a:pt x="8046" y="6387"/>
                  </a:lnTo>
                  <a:lnTo>
                    <a:pt x="7623" y="6788"/>
                  </a:lnTo>
                  <a:lnTo>
                    <a:pt x="7200" y="7200"/>
                  </a:lnTo>
                  <a:lnTo>
                    <a:pt x="6788" y="7623"/>
                  </a:lnTo>
                  <a:lnTo>
                    <a:pt x="6388" y="8046"/>
                  </a:lnTo>
                  <a:lnTo>
                    <a:pt x="5987" y="8491"/>
                  </a:lnTo>
                  <a:lnTo>
                    <a:pt x="5609" y="8936"/>
                  </a:lnTo>
                  <a:lnTo>
                    <a:pt x="5241" y="9403"/>
                  </a:lnTo>
                  <a:lnTo>
                    <a:pt x="4885" y="9870"/>
                  </a:lnTo>
                  <a:lnTo>
                    <a:pt x="4529" y="10349"/>
                  </a:lnTo>
                  <a:lnTo>
                    <a:pt x="4195" y="10828"/>
                  </a:lnTo>
                  <a:lnTo>
                    <a:pt x="3873" y="11328"/>
                  </a:lnTo>
                  <a:lnTo>
                    <a:pt x="3561" y="11829"/>
                  </a:lnTo>
                  <a:lnTo>
                    <a:pt x="3250" y="12341"/>
                  </a:lnTo>
                  <a:lnTo>
                    <a:pt x="2960" y="12853"/>
                  </a:lnTo>
                  <a:lnTo>
                    <a:pt x="2682" y="13376"/>
                  </a:lnTo>
                  <a:lnTo>
                    <a:pt x="2426" y="13910"/>
                  </a:lnTo>
                  <a:lnTo>
                    <a:pt x="2170" y="14455"/>
                  </a:lnTo>
                  <a:lnTo>
                    <a:pt x="1925" y="15000"/>
                  </a:lnTo>
                  <a:lnTo>
                    <a:pt x="1703" y="15557"/>
                  </a:lnTo>
                  <a:lnTo>
                    <a:pt x="1491" y="16113"/>
                  </a:lnTo>
                  <a:lnTo>
                    <a:pt x="1291" y="16681"/>
                  </a:lnTo>
                  <a:lnTo>
                    <a:pt x="1102" y="17248"/>
                  </a:lnTo>
                  <a:lnTo>
                    <a:pt x="924" y="17827"/>
                  </a:lnTo>
                  <a:lnTo>
                    <a:pt x="768" y="18417"/>
                  </a:lnTo>
                  <a:lnTo>
                    <a:pt x="623" y="19007"/>
                  </a:lnTo>
                  <a:lnTo>
                    <a:pt x="501" y="19607"/>
                  </a:lnTo>
                  <a:lnTo>
                    <a:pt x="379" y="20208"/>
                  </a:lnTo>
                  <a:lnTo>
                    <a:pt x="278" y="20809"/>
                  </a:lnTo>
                  <a:lnTo>
                    <a:pt x="189" y="21421"/>
                  </a:lnTo>
                  <a:lnTo>
                    <a:pt x="123" y="22033"/>
                  </a:lnTo>
                  <a:lnTo>
                    <a:pt x="67" y="22656"/>
                  </a:lnTo>
                  <a:lnTo>
                    <a:pt x="22" y="23280"/>
                  </a:lnTo>
                  <a:lnTo>
                    <a:pt x="0" y="23914"/>
                  </a:lnTo>
                  <a:lnTo>
                    <a:pt x="0" y="24548"/>
                  </a:lnTo>
                  <a:lnTo>
                    <a:pt x="0" y="55540"/>
                  </a:lnTo>
                  <a:lnTo>
                    <a:pt x="0" y="56174"/>
                  </a:lnTo>
                  <a:lnTo>
                    <a:pt x="22" y="56797"/>
                  </a:lnTo>
                  <a:lnTo>
                    <a:pt x="67" y="57431"/>
                  </a:lnTo>
                  <a:lnTo>
                    <a:pt x="123" y="58043"/>
                  </a:lnTo>
                  <a:lnTo>
                    <a:pt x="189" y="58666"/>
                  </a:lnTo>
                  <a:lnTo>
                    <a:pt x="278" y="59278"/>
                  </a:lnTo>
                  <a:lnTo>
                    <a:pt x="379" y="59879"/>
                  </a:lnTo>
                  <a:lnTo>
                    <a:pt x="501" y="60480"/>
                  </a:lnTo>
                  <a:lnTo>
                    <a:pt x="623" y="61081"/>
                  </a:lnTo>
                  <a:lnTo>
                    <a:pt x="768" y="61671"/>
                  </a:lnTo>
                  <a:lnTo>
                    <a:pt x="924" y="62250"/>
                  </a:lnTo>
                  <a:lnTo>
                    <a:pt x="1102" y="62828"/>
                  </a:lnTo>
                  <a:lnTo>
                    <a:pt x="1291" y="63407"/>
                  </a:lnTo>
                  <a:lnTo>
                    <a:pt x="1491" y="63974"/>
                  </a:lnTo>
                  <a:lnTo>
                    <a:pt x="1703" y="64531"/>
                  </a:lnTo>
                  <a:lnTo>
                    <a:pt x="1925" y="65087"/>
                  </a:lnTo>
                  <a:lnTo>
                    <a:pt x="2170" y="65633"/>
                  </a:lnTo>
                  <a:lnTo>
                    <a:pt x="2426" y="66178"/>
                  </a:lnTo>
                  <a:lnTo>
                    <a:pt x="2682" y="66701"/>
                  </a:lnTo>
                  <a:lnTo>
                    <a:pt x="2960" y="67235"/>
                  </a:lnTo>
                  <a:lnTo>
                    <a:pt x="3250" y="67747"/>
                  </a:lnTo>
                  <a:lnTo>
                    <a:pt x="3561" y="68259"/>
                  </a:lnTo>
                  <a:lnTo>
                    <a:pt x="3873" y="68759"/>
                  </a:lnTo>
                  <a:lnTo>
                    <a:pt x="4195" y="69249"/>
                  </a:lnTo>
                  <a:lnTo>
                    <a:pt x="4529" y="69739"/>
                  </a:lnTo>
                  <a:lnTo>
                    <a:pt x="4885" y="70217"/>
                  </a:lnTo>
                  <a:lnTo>
                    <a:pt x="5241" y="70685"/>
                  </a:lnTo>
                  <a:lnTo>
                    <a:pt x="5609" y="71141"/>
                  </a:lnTo>
                  <a:lnTo>
                    <a:pt x="5987" y="71597"/>
                  </a:lnTo>
                  <a:lnTo>
                    <a:pt x="6388" y="72031"/>
                  </a:lnTo>
                  <a:lnTo>
                    <a:pt x="6788" y="72465"/>
                  </a:lnTo>
                  <a:lnTo>
                    <a:pt x="7200" y="72888"/>
                  </a:lnTo>
                  <a:lnTo>
                    <a:pt x="7623" y="73300"/>
                  </a:lnTo>
                  <a:lnTo>
                    <a:pt x="8046" y="73700"/>
                  </a:lnTo>
                  <a:lnTo>
                    <a:pt x="8491" y="74090"/>
                  </a:lnTo>
                  <a:lnTo>
                    <a:pt x="8947" y="74468"/>
                  </a:lnTo>
                  <a:lnTo>
                    <a:pt x="9403" y="74846"/>
                  </a:lnTo>
                  <a:lnTo>
                    <a:pt x="9871" y="75203"/>
                  </a:lnTo>
                  <a:lnTo>
                    <a:pt x="10349" y="75548"/>
                  </a:lnTo>
                  <a:lnTo>
                    <a:pt x="10828" y="75892"/>
                  </a:lnTo>
                  <a:lnTo>
                    <a:pt x="11328" y="76215"/>
                  </a:lnTo>
                  <a:lnTo>
                    <a:pt x="11829" y="76527"/>
                  </a:lnTo>
                  <a:lnTo>
                    <a:pt x="12341" y="76827"/>
                  </a:lnTo>
                  <a:lnTo>
                    <a:pt x="12853" y="77117"/>
                  </a:lnTo>
                  <a:lnTo>
                    <a:pt x="13387" y="77395"/>
                  </a:lnTo>
                  <a:lnTo>
                    <a:pt x="13910" y="77662"/>
                  </a:lnTo>
                  <a:lnTo>
                    <a:pt x="14455" y="77918"/>
                  </a:lnTo>
                  <a:lnTo>
                    <a:pt x="15001" y="78151"/>
                  </a:lnTo>
                  <a:lnTo>
                    <a:pt x="15557" y="78374"/>
                  </a:lnTo>
                  <a:lnTo>
                    <a:pt x="16113" y="78597"/>
                  </a:lnTo>
                  <a:lnTo>
                    <a:pt x="16681" y="78797"/>
                  </a:lnTo>
                  <a:lnTo>
                    <a:pt x="17260" y="78975"/>
                  </a:lnTo>
                  <a:lnTo>
                    <a:pt x="17838" y="79153"/>
                  </a:lnTo>
                  <a:lnTo>
                    <a:pt x="18417" y="79309"/>
                  </a:lnTo>
                  <a:lnTo>
                    <a:pt x="19007" y="79453"/>
                  </a:lnTo>
                  <a:lnTo>
                    <a:pt x="19608" y="79587"/>
                  </a:lnTo>
                  <a:lnTo>
                    <a:pt x="20208" y="79698"/>
                  </a:lnTo>
                  <a:lnTo>
                    <a:pt x="20821" y="79798"/>
                  </a:lnTo>
                  <a:lnTo>
                    <a:pt x="21433" y="79887"/>
                  </a:lnTo>
                  <a:lnTo>
                    <a:pt x="22045" y="79954"/>
                  </a:lnTo>
                  <a:lnTo>
                    <a:pt x="22668" y="80010"/>
                  </a:lnTo>
                  <a:lnTo>
                    <a:pt x="23291" y="80054"/>
                  </a:lnTo>
                  <a:lnTo>
                    <a:pt x="23914" y="80077"/>
                  </a:lnTo>
                  <a:lnTo>
                    <a:pt x="24548" y="80088"/>
                  </a:lnTo>
                  <a:lnTo>
                    <a:pt x="25183" y="80077"/>
                  </a:lnTo>
                  <a:lnTo>
                    <a:pt x="25806" y="80054"/>
                  </a:lnTo>
                  <a:lnTo>
                    <a:pt x="26440" y="80010"/>
                  </a:lnTo>
                  <a:lnTo>
                    <a:pt x="27052" y="79954"/>
                  </a:lnTo>
                  <a:lnTo>
                    <a:pt x="27675" y="79887"/>
                  </a:lnTo>
                  <a:lnTo>
                    <a:pt x="28287" y="79798"/>
                  </a:lnTo>
                  <a:lnTo>
                    <a:pt x="28888" y="79698"/>
                  </a:lnTo>
                  <a:lnTo>
                    <a:pt x="29489" y="79587"/>
                  </a:lnTo>
                  <a:lnTo>
                    <a:pt x="30090" y="79453"/>
                  </a:lnTo>
                  <a:lnTo>
                    <a:pt x="30680" y="79309"/>
                  </a:lnTo>
                  <a:lnTo>
                    <a:pt x="31259" y="79153"/>
                  </a:lnTo>
                  <a:lnTo>
                    <a:pt x="31837" y="78975"/>
                  </a:lnTo>
                  <a:lnTo>
                    <a:pt x="32416" y="78797"/>
                  </a:lnTo>
                  <a:lnTo>
                    <a:pt x="32983" y="78597"/>
                  </a:lnTo>
                  <a:lnTo>
                    <a:pt x="33540" y="78374"/>
                  </a:lnTo>
                  <a:lnTo>
                    <a:pt x="34096" y="78151"/>
                  </a:lnTo>
                  <a:lnTo>
                    <a:pt x="34641" y="77918"/>
                  </a:lnTo>
                  <a:lnTo>
                    <a:pt x="35187" y="77662"/>
                  </a:lnTo>
                  <a:lnTo>
                    <a:pt x="35721" y="77395"/>
                  </a:lnTo>
                  <a:lnTo>
                    <a:pt x="36244" y="77117"/>
                  </a:lnTo>
                  <a:lnTo>
                    <a:pt x="36756" y="76827"/>
                  </a:lnTo>
                  <a:lnTo>
                    <a:pt x="37268" y="76527"/>
                  </a:lnTo>
                  <a:lnTo>
                    <a:pt x="37768" y="76215"/>
                  </a:lnTo>
                  <a:lnTo>
                    <a:pt x="38269" y="75892"/>
                  </a:lnTo>
                  <a:lnTo>
                    <a:pt x="38748" y="75548"/>
                  </a:lnTo>
                  <a:lnTo>
                    <a:pt x="39226" y="75203"/>
                  </a:lnTo>
                  <a:lnTo>
                    <a:pt x="39693" y="74846"/>
                  </a:lnTo>
                  <a:lnTo>
                    <a:pt x="40161" y="74468"/>
                  </a:lnTo>
                  <a:lnTo>
                    <a:pt x="40606" y="74090"/>
                  </a:lnTo>
                  <a:lnTo>
                    <a:pt x="41051" y="73700"/>
                  </a:lnTo>
                  <a:lnTo>
                    <a:pt x="41485" y="73300"/>
                  </a:lnTo>
                  <a:lnTo>
                    <a:pt x="41897" y="72888"/>
                  </a:lnTo>
                  <a:lnTo>
                    <a:pt x="42309" y="72465"/>
                  </a:lnTo>
                  <a:lnTo>
                    <a:pt x="42720" y="72031"/>
                  </a:lnTo>
                  <a:lnTo>
                    <a:pt x="43110" y="71597"/>
                  </a:lnTo>
                  <a:lnTo>
                    <a:pt x="43488" y="71141"/>
                  </a:lnTo>
                  <a:lnTo>
                    <a:pt x="43855" y="70685"/>
                  </a:lnTo>
                  <a:lnTo>
                    <a:pt x="44223" y="70217"/>
                  </a:lnTo>
                  <a:lnTo>
                    <a:pt x="44568" y="69739"/>
                  </a:lnTo>
                  <a:lnTo>
                    <a:pt x="44901" y="69249"/>
                  </a:lnTo>
                  <a:lnTo>
                    <a:pt x="45224" y="68759"/>
                  </a:lnTo>
                  <a:lnTo>
                    <a:pt x="45547" y="68259"/>
                  </a:lnTo>
                  <a:lnTo>
                    <a:pt x="45847" y="67747"/>
                  </a:lnTo>
                  <a:lnTo>
                    <a:pt x="46137" y="67235"/>
                  </a:lnTo>
                  <a:lnTo>
                    <a:pt x="46415" y="66701"/>
                  </a:lnTo>
                  <a:lnTo>
                    <a:pt x="46682" y="66178"/>
                  </a:lnTo>
                  <a:lnTo>
                    <a:pt x="46927" y="65633"/>
                  </a:lnTo>
                  <a:lnTo>
                    <a:pt x="47171" y="65087"/>
                  </a:lnTo>
                  <a:lnTo>
                    <a:pt x="47394" y="64531"/>
                  </a:lnTo>
                  <a:lnTo>
                    <a:pt x="47605" y="63974"/>
                  </a:lnTo>
                  <a:lnTo>
                    <a:pt x="47806" y="63407"/>
                  </a:lnTo>
                  <a:lnTo>
                    <a:pt x="47995" y="62828"/>
                  </a:lnTo>
                  <a:lnTo>
                    <a:pt x="48173" y="62250"/>
                  </a:lnTo>
                  <a:lnTo>
                    <a:pt x="48329" y="61671"/>
                  </a:lnTo>
                  <a:lnTo>
                    <a:pt x="48473" y="61081"/>
                  </a:lnTo>
                  <a:lnTo>
                    <a:pt x="48607" y="60480"/>
                  </a:lnTo>
                  <a:lnTo>
                    <a:pt x="48718" y="59879"/>
                  </a:lnTo>
                  <a:lnTo>
                    <a:pt x="48818" y="59278"/>
                  </a:lnTo>
                  <a:lnTo>
                    <a:pt x="48907" y="58666"/>
                  </a:lnTo>
                  <a:lnTo>
                    <a:pt x="48974" y="58043"/>
                  </a:lnTo>
                  <a:lnTo>
                    <a:pt x="49030" y="57431"/>
                  </a:lnTo>
                  <a:lnTo>
                    <a:pt x="49074" y="56797"/>
                  </a:lnTo>
                  <a:lnTo>
                    <a:pt x="49097" y="56174"/>
                  </a:lnTo>
                  <a:lnTo>
                    <a:pt x="49097" y="55540"/>
                  </a:lnTo>
                  <a:lnTo>
                    <a:pt x="49097" y="24548"/>
                  </a:lnTo>
                  <a:lnTo>
                    <a:pt x="49097" y="23914"/>
                  </a:lnTo>
                  <a:lnTo>
                    <a:pt x="49074" y="23280"/>
                  </a:lnTo>
                  <a:lnTo>
                    <a:pt x="49030" y="22656"/>
                  </a:lnTo>
                  <a:lnTo>
                    <a:pt x="48974" y="22033"/>
                  </a:lnTo>
                  <a:lnTo>
                    <a:pt x="48907" y="21421"/>
                  </a:lnTo>
                  <a:lnTo>
                    <a:pt x="48818" y="20809"/>
                  </a:lnTo>
                  <a:lnTo>
                    <a:pt x="48718" y="20208"/>
                  </a:lnTo>
                  <a:lnTo>
                    <a:pt x="48607" y="19607"/>
                  </a:lnTo>
                  <a:lnTo>
                    <a:pt x="48473" y="19007"/>
                  </a:lnTo>
                  <a:lnTo>
                    <a:pt x="48329" y="18417"/>
                  </a:lnTo>
                  <a:lnTo>
                    <a:pt x="48173" y="17827"/>
                  </a:lnTo>
                  <a:lnTo>
                    <a:pt x="47995" y="17248"/>
                  </a:lnTo>
                  <a:lnTo>
                    <a:pt x="47806" y="16681"/>
                  </a:lnTo>
                  <a:lnTo>
                    <a:pt x="47605" y="16113"/>
                  </a:lnTo>
                  <a:lnTo>
                    <a:pt x="47394" y="15557"/>
                  </a:lnTo>
                  <a:lnTo>
                    <a:pt x="47171" y="15000"/>
                  </a:lnTo>
                  <a:lnTo>
                    <a:pt x="46927" y="14455"/>
                  </a:lnTo>
                  <a:lnTo>
                    <a:pt x="46682" y="13910"/>
                  </a:lnTo>
                  <a:lnTo>
                    <a:pt x="46415" y="13376"/>
                  </a:lnTo>
                  <a:lnTo>
                    <a:pt x="46137" y="12853"/>
                  </a:lnTo>
                  <a:lnTo>
                    <a:pt x="45847" y="12341"/>
                  </a:lnTo>
                  <a:lnTo>
                    <a:pt x="45547" y="11829"/>
                  </a:lnTo>
                  <a:lnTo>
                    <a:pt x="45224" y="11328"/>
                  </a:lnTo>
                  <a:lnTo>
                    <a:pt x="44901" y="10828"/>
                  </a:lnTo>
                  <a:lnTo>
                    <a:pt x="44568" y="10349"/>
                  </a:lnTo>
                  <a:lnTo>
                    <a:pt x="44223" y="9870"/>
                  </a:lnTo>
                  <a:lnTo>
                    <a:pt x="43855" y="9403"/>
                  </a:lnTo>
                  <a:lnTo>
                    <a:pt x="43488" y="8936"/>
                  </a:lnTo>
                  <a:lnTo>
                    <a:pt x="43110" y="8491"/>
                  </a:lnTo>
                  <a:lnTo>
                    <a:pt x="42720" y="8046"/>
                  </a:lnTo>
                  <a:lnTo>
                    <a:pt x="42309" y="7623"/>
                  </a:lnTo>
                  <a:lnTo>
                    <a:pt x="41897" y="7200"/>
                  </a:lnTo>
                  <a:lnTo>
                    <a:pt x="41485" y="6788"/>
                  </a:lnTo>
                  <a:lnTo>
                    <a:pt x="41051" y="6387"/>
                  </a:lnTo>
                  <a:lnTo>
                    <a:pt x="40606" y="5998"/>
                  </a:lnTo>
                  <a:lnTo>
                    <a:pt x="40161" y="5609"/>
                  </a:lnTo>
                  <a:lnTo>
                    <a:pt x="39693" y="5241"/>
                  </a:lnTo>
                  <a:lnTo>
                    <a:pt x="39226" y="4885"/>
                  </a:lnTo>
                  <a:lnTo>
                    <a:pt x="38748" y="4529"/>
                  </a:lnTo>
                  <a:lnTo>
                    <a:pt x="38269" y="4195"/>
                  </a:lnTo>
                  <a:lnTo>
                    <a:pt x="37768" y="3873"/>
                  </a:lnTo>
                  <a:lnTo>
                    <a:pt x="37268" y="3561"/>
                  </a:lnTo>
                  <a:lnTo>
                    <a:pt x="36756" y="3261"/>
                  </a:lnTo>
                  <a:lnTo>
                    <a:pt x="36244" y="2971"/>
                  </a:lnTo>
                  <a:lnTo>
                    <a:pt x="35721" y="2693"/>
                  </a:lnTo>
                  <a:lnTo>
                    <a:pt x="35187" y="2426"/>
                  </a:lnTo>
                  <a:lnTo>
                    <a:pt x="34641" y="2170"/>
                  </a:lnTo>
                  <a:lnTo>
                    <a:pt x="34096" y="1936"/>
                  </a:lnTo>
                  <a:lnTo>
                    <a:pt x="33540" y="1703"/>
                  </a:lnTo>
                  <a:lnTo>
                    <a:pt x="32983" y="1491"/>
                  </a:lnTo>
                  <a:lnTo>
                    <a:pt x="32416" y="1291"/>
                  </a:lnTo>
                  <a:lnTo>
                    <a:pt x="31837" y="1102"/>
                  </a:lnTo>
                  <a:lnTo>
                    <a:pt x="31259" y="935"/>
                  </a:lnTo>
                  <a:lnTo>
                    <a:pt x="30680" y="779"/>
                  </a:lnTo>
                  <a:lnTo>
                    <a:pt x="30090" y="634"/>
                  </a:lnTo>
                  <a:lnTo>
                    <a:pt x="29489" y="501"/>
                  </a:lnTo>
                  <a:lnTo>
                    <a:pt x="28888" y="390"/>
                  </a:lnTo>
                  <a:lnTo>
                    <a:pt x="28287" y="289"/>
                  </a:lnTo>
                  <a:lnTo>
                    <a:pt x="27675" y="200"/>
                  </a:lnTo>
                  <a:lnTo>
                    <a:pt x="27052" y="134"/>
                  </a:lnTo>
                  <a:lnTo>
                    <a:pt x="26440" y="78"/>
                  </a:lnTo>
                  <a:lnTo>
                    <a:pt x="25806" y="33"/>
                  </a:lnTo>
                  <a:lnTo>
                    <a:pt x="25183" y="11"/>
                  </a:lnTo>
                  <a:lnTo>
                    <a:pt x="245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7092;p67">
              <a:extLst>
                <a:ext uri="{FF2B5EF4-FFF2-40B4-BE49-F238E27FC236}">
                  <a16:creationId xmlns:a16="http://schemas.microsoft.com/office/drawing/2014/main" id="{AA125B9A-BCCB-94EA-36A4-EADB932E119C}"/>
                </a:ext>
              </a:extLst>
            </p:cNvPr>
            <p:cNvSpPr/>
            <p:nvPr/>
          </p:nvSpPr>
          <p:spPr>
            <a:xfrm>
              <a:off x="7920274" y="3502623"/>
              <a:ext cx="44187" cy="72079"/>
            </a:xfrm>
            <a:custGeom>
              <a:avLst/>
              <a:gdLst/>
              <a:ahLst/>
              <a:cxnLst/>
              <a:rect l="l" t="t" r="r" b="b"/>
              <a:pathLst>
                <a:path w="49097" h="80088" fill="none" extrusionOk="0">
                  <a:moveTo>
                    <a:pt x="24548" y="0"/>
                  </a:moveTo>
                  <a:lnTo>
                    <a:pt x="24548" y="0"/>
                  </a:lnTo>
                  <a:lnTo>
                    <a:pt x="23914" y="11"/>
                  </a:lnTo>
                  <a:lnTo>
                    <a:pt x="23291" y="33"/>
                  </a:lnTo>
                  <a:lnTo>
                    <a:pt x="22668" y="78"/>
                  </a:lnTo>
                  <a:lnTo>
                    <a:pt x="22045" y="134"/>
                  </a:lnTo>
                  <a:lnTo>
                    <a:pt x="21433" y="200"/>
                  </a:lnTo>
                  <a:lnTo>
                    <a:pt x="20821" y="289"/>
                  </a:lnTo>
                  <a:lnTo>
                    <a:pt x="20208" y="390"/>
                  </a:lnTo>
                  <a:lnTo>
                    <a:pt x="19608" y="501"/>
                  </a:lnTo>
                  <a:lnTo>
                    <a:pt x="19007" y="634"/>
                  </a:lnTo>
                  <a:lnTo>
                    <a:pt x="18417" y="779"/>
                  </a:lnTo>
                  <a:lnTo>
                    <a:pt x="17838" y="935"/>
                  </a:lnTo>
                  <a:lnTo>
                    <a:pt x="17260" y="1102"/>
                  </a:lnTo>
                  <a:lnTo>
                    <a:pt x="16681" y="1291"/>
                  </a:lnTo>
                  <a:lnTo>
                    <a:pt x="16113" y="1491"/>
                  </a:lnTo>
                  <a:lnTo>
                    <a:pt x="15557" y="1703"/>
                  </a:lnTo>
                  <a:lnTo>
                    <a:pt x="15001" y="1936"/>
                  </a:lnTo>
                  <a:lnTo>
                    <a:pt x="14455" y="2170"/>
                  </a:lnTo>
                  <a:lnTo>
                    <a:pt x="13910" y="2426"/>
                  </a:lnTo>
                  <a:lnTo>
                    <a:pt x="13387" y="2693"/>
                  </a:lnTo>
                  <a:lnTo>
                    <a:pt x="12853" y="2971"/>
                  </a:lnTo>
                  <a:lnTo>
                    <a:pt x="12341" y="3261"/>
                  </a:lnTo>
                  <a:lnTo>
                    <a:pt x="11829" y="3561"/>
                  </a:lnTo>
                  <a:lnTo>
                    <a:pt x="11328" y="3873"/>
                  </a:lnTo>
                  <a:lnTo>
                    <a:pt x="10828" y="4195"/>
                  </a:lnTo>
                  <a:lnTo>
                    <a:pt x="10349" y="4529"/>
                  </a:lnTo>
                  <a:lnTo>
                    <a:pt x="9871" y="4885"/>
                  </a:lnTo>
                  <a:lnTo>
                    <a:pt x="9403" y="5241"/>
                  </a:lnTo>
                  <a:lnTo>
                    <a:pt x="8947" y="5609"/>
                  </a:lnTo>
                  <a:lnTo>
                    <a:pt x="8491" y="5998"/>
                  </a:lnTo>
                  <a:lnTo>
                    <a:pt x="8046" y="6387"/>
                  </a:lnTo>
                  <a:lnTo>
                    <a:pt x="7623" y="6788"/>
                  </a:lnTo>
                  <a:lnTo>
                    <a:pt x="7200" y="7200"/>
                  </a:lnTo>
                  <a:lnTo>
                    <a:pt x="6788" y="7623"/>
                  </a:lnTo>
                  <a:lnTo>
                    <a:pt x="6388" y="8046"/>
                  </a:lnTo>
                  <a:lnTo>
                    <a:pt x="5987" y="8491"/>
                  </a:lnTo>
                  <a:lnTo>
                    <a:pt x="5609" y="8936"/>
                  </a:lnTo>
                  <a:lnTo>
                    <a:pt x="5241" y="9403"/>
                  </a:lnTo>
                  <a:lnTo>
                    <a:pt x="4885" y="9870"/>
                  </a:lnTo>
                  <a:lnTo>
                    <a:pt x="4529" y="10349"/>
                  </a:lnTo>
                  <a:lnTo>
                    <a:pt x="4195" y="10828"/>
                  </a:lnTo>
                  <a:lnTo>
                    <a:pt x="3873" y="11328"/>
                  </a:lnTo>
                  <a:lnTo>
                    <a:pt x="3561" y="11829"/>
                  </a:lnTo>
                  <a:lnTo>
                    <a:pt x="3250" y="12341"/>
                  </a:lnTo>
                  <a:lnTo>
                    <a:pt x="2960" y="12853"/>
                  </a:lnTo>
                  <a:lnTo>
                    <a:pt x="2682" y="13376"/>
                  </a:lnTo>
                  <a:lnTo>
                    <a:pt x="2426" y="13910"/>
                  </a:lnTo>
                  <a:lnTo>
                    <a:pt x="2170" y="14455"/>
                  </a:lnTo>
                  <a:lnTo>
                    <a:pt x="1925" y="15000"/>
                  </a:lnTo>
                  <a:lnTo>
                    <a:pt x="1703" y="15557"/>
                  </a:lnTo>
                  <a:lnTo>
                    <a:pt x="1491" y="16113"/>
                  </a:lnTo>
                  <a:lnTo>
                    <a:pt x="1291" y="16681"/>
                  </a:lnTo>
                  <a:lnTo>
                    <a:pt x="1102" y="17248"/>
                  </a:lnTo>
                  <a:lnTo>
                    <a:pt x="924" y="17827"/>
                  </a:lnTo>
                  <a:lnTo>
                    <a:pt x="768" y="18417"/>
                  </a:lnTo>
                  <a:lnTo>
                    <a:pt x="623" y="19007"/>
                  </a:lnTo>
                  <a:lnTo>
                    <a:pt x="501" y="19607"/>
                  </a:lnTo>
                  <a:lnTo>
                    <a:pt x="379" y="20208"/>
                  </a:lnTo>
                  <a:lnTo>
                    <a:pt x="278" y="20809"/>
                  </a:lnTo>
                  <a:lnTo>
                    <a:pt x="189" y="21421"/>
                  </a:lnTo>
                  <a:lnTo>
                    <a:pt x="123" y="22033"/>
                  </a:lnTo>
                  <a:lnTo>
                    <a:pt x="67" y="22656"/>
                  </a:lnTo>
                  <a:lnTo>
                    <a:pt x="22" y="23280"/>
                  </a:lnTo>
                  <a:lnTo>
                    <a:pt x="0" y="23914"/>
                  </a:lnTo>
                  <a:lnTo>
                    <a:pt x="0" y="24548"/>
                  </a:lnTo>
                  <a:lnTo>
                    <a:pt x="0" y="55540"/>
                  </a:lnTo>
                  <a:lnTo>
                    <a:pt x="0" y="55540"/>
                  </a:lnTo>
                  <a:lnTo>
                    <a:pt x="0" y="56174"/>
                  </a:lnTo>
                  <a:lnTo>
                    <a:pt x="22" y="56797"/>
                  </a:lnTo>
                  <a:lnTo>
                    <a:pt x="67" y="57431"/>
                  </a:lnTo>
                  <a:lnTo>
                    <a:pt x="123" y="58043"/>
                  </a:lnTo>
                  <a:lnTo>
                    <a:pt x="189" y="58666"/>
                  </a:lnTo>
                  <a:lnTo>
                    <a:pt x="278" y="59278"/>
                  </a:lnTo>
                  <a:lnTo>
                    <a:pt x="379" y="59879"/>
                  </a:lnTo>
                  <a:lnTo>
                    <a:pt x="501" y="60480"/>
                  </a:lnTo>
                  <a:lnTo>
                    <a:pt x="623" y="61081"/>
                  </a:lnTo>
                  <a:lnTo>
                    <a:pt x="768" y="61671"/>
                  </a:lnTo>
                  <a:lnTo>
                    <a:pt x="924" y="62250"/>
                  </a:lnTo>
                  <a:lnTo>
                    <a:pt x="1102" y="62828"/>
                  </a:lnTo>
                  <a:lnTo>
                    <a:pt x="1291" y="63407"/>
                  </a:lnTo>
                  <a:lnTo>
                    <a:pt x="1491" y="63974"/>
                  </a:lnTo>
                  <a:lnTo>
                    <a:pt x="1703" y="64531"/>
                  </a:lnTo>
                  <a:lnTo>
                    <a:pt x="1925" y="65087"/>
                  </a:lnTo>
                  <a:lnTo>
                    <a:pt x="2170" y="65633"/>
                  </a:lnTo>
                  <a:lnTo>
                    <a:pt x="2426" y="66178"/>
                  </a:lnTo>
                  <a:lnTo>
                    <a:pt x="2682" y="66701"/>
                  </a:lnTo>
                  <a:lnTo>
                    <a:pt x="2960" y="67235"/>
                  </a:lnTo>
                  <a:lnTo>
                    <a:pt x="3250" y="67747"/>
                  </a:lnTo>
                  <a:lnTo>
                    <a:pt x="3561" y="68259"/>
                  </a:lnTo>
                  <a:lnTo>
                    <a:pt x="3873" y="68759"/>
                  </a:lnTo>
                  <a:lnTo>
                    <a:pt x="4195" y="69249"/>
                  </a:lnTo>
                  <a:lnTo>
                    <a:pt x="4529" y="69739"/>
                  </a:lnTo>
                  <a:lnTo>
                    <a:pt x="4885" y="70217"/>
                  </a:lnTo>
                  <a:lnTo>
                    <a:pt x="5241" y="70685"/>
                  </a:lnTo>
                  <a:lnTo>
                    <a:pt x="5609" y="71141"/>
                  </a:lnTo>
                  <a:lnTo>
                    <a:pt x="5987" y="71597"/>
                  </a:lnTo>
                  <a:lnTo>
                    <a:pt x="6388" y="72031"/>
                  </a:lnTo>
                  <a:lnTo>
                    <a:pt x="6788" y="72465"/>
                  </a:lnTo>
                  <a:lnTo>
                    <a:pt x="7200" y="72888"/>
                  </a:lnTo>
                  <a:lnTo>
                    <a:pt x="7623" y="73300"/>
                  </a:lnTo>
                  <a:lnTo>
                    <a:pt x="8046" y="73700"/>
                  </a:lnTo>
                  <a:lnTo>
                    <a:pt x="8491" y="74090"/>
                  </a:lnTo>
                  <a:lnTo>
                    <a:pt x="8947" y="74468"/>
                  </a:lnTo>
                  <a:lnTo>
                    <a:pt x="9403" y="74846"/>
                  </a:lnTo>
                  <a:lnTo>
                    <a:pt x="9871" y="75203"/>
                  </a:lnTo>
                  <a:lnTo>
                    <a:pt x="10349" y="75548"/>
                  </a:lnTo>
                  <a:lnTo>
                    <a:pt x="10828" y="75892"/>
                  </a:lnTo>
                  <a:lnTo>
                    <a:pt x="11328" y="76215"/>
                  </a:lnTo>
                  <a:lnTo>
                    <a:pt x="11829" y="76527"/>
                  </a:lnTo>
                  <a:lnTo>
                    <a:pt x="12341" y="76827"/>
                  </a:lnTo>
                  <a:lnTo>
                    <a:pt x="12853" y="77117"/>
                  </a:lnTo>
                  <a:lnTo>
                    <a:pt x="13387" y="77395"/>
                  </a:lnTo>
                  <a:lnTo>
                    <a:pt x="13910" y="77662"/>
                  </a:lnTo>
                  <a:lnTo>
                    <a:pt x="14455" y="77918"/>
                  </a:lnTo>
                  <a:lnTo>
                    <a:pt x="15001" y="78151"/>
                  </a:lnTo>
                  <a:lnTo>
                    <a:pt x="15557" y="78374"/>
                  </a:lnTo>
                  <a:lnTo>
                    <a:pt x="16113" y="78597"/>
                  </a:lnTo>
                  <a:lnTo>
                    <a:pt x="16681" y="78797"/>
                  </a:lnTo>
                  <a:lnTo>
                    <a:pt x="17260" y="78975"/>
                  </a:lnTo>
                  <a:lnTo>
                    <a:pt x="17838" y="79153"/>
                  </a:lnTo>
                  <a:lnTo>
                    <a:pt x="18417" y="79309"/>
                  </a:lnTo>
                  <a:lnTo>
                    <a:pt x="19007" y="79453"/>
                  </a:lnTo>
                  <a:lnTo>
                    <a:pt x="19608" y="79587"/>
                  </a:lnTo>
                  <a:lnTo>
                    <a:pt x="20208" y="79698"/>
                  </a:lnTo>
                  <a:lnTo>
                    <a:pt x="20821" y="79798"/>
                  </a:lnTo>
                  <a:lnTo>
                    <a:pt x="21433" y="79887"/>
                  </a:lnTo>
                  <a:lnTo>
                    <a:pt x="22045" y="79954"/>
                  </a:lnTo>
                  <a:lnTo>
                    <a:pt x="22668" y="80010"/>
                  </a:lnTo>
                  <a:lnTo>
                    <a:pt x="23291" y="80054"/>
                  </a:lnTo>
                  <a:lnTo>
                    <a:pt x="23914" y="80077"/>
                  </a:lnTo>
                  <a:lnTo>
                    <a:pt x="24548" y="80088"/>
                  </a:lnTo>
                  <a:lnTo>
                    <a:pt x="24548" y="80088"/>
                  </a:lnTo>
                  <a:lnTo>
                    <a:pt x="25183" y="80077"/>
                  </a:lnTo>
                  <a:lnTo>
                    <a:pt x="25806" y="80054"/>
                  </a:lnTo>
                  <a:lnTo>
                    <a:pt x="26440" y="80010"/>
                  </a:lnTo>
                  <a:lnTo>
                    <a:pt x="27052" y="79954"/>
                  </a:lnTo>
                  <a:lnTo>
                    <a:pt x="27675" y="79887"/>
                  </a:lnTo>
                  <a:lnTo>
                    <a:pt x="28287" y="79798"/>
                  </a:lnTo>
                  <a:lnTo>
                    <a:pt x="28888" y="79698"/>
                  </a:lnTo>
                  <a:lnTo>
                    <a:pt x="29489" y="79587"/>
                  </a:lnTo>
                  <a:lnTo>
                    <a:pt x="30090" y="79453"/>
                  </a:lnTo>
                  <a:lnTo>
                    <a:pt x="30680" y="79309"/>
                  </a:lnTo>
                  <a:lnTo>
                    <a:pt x="31259" y="79153"/>
                  </a:lnTo>
                  <a:lnTo>
                    <a:pt x="31837" y="78975"/>
                  </a:lnTo>
                  <a:lnTo>
                    <a:pt x="32416" y="78797"/>
                  </a:lnTo>
                  <a:lnTo>
                    <a:pt x="32983" y="78597"/>
                  </a:lnTo>
                  <a:lnTo>
                    <a:pt x="33540" y="78374"/>
                  </a:lnTo>
                  <a:lnTo>
                    <a:pt x="34096" y="78151"/>
                  </a:lnTo>
                  <a:lnTo>
                    <a:pt x="34641" y="77918"/>
                  </a:lnTo>
                  <a:lnTo>
                    <a:pt x="35187" y="77662"/>
                  </a:lnTo>
                  <a:lnTo>
                    <a:pt x="35721" y="77395"/>
                  </a:lnTo>
                  <a:lnTo>
                    <a:pt x="36244" y="77117"/>
                  </a:lnTo>
                  <a:lnTo>
                    <a:pt x="36756" y="76827"/>
                  </a:lnTo>
                  <a:lnTo>
                    <a:pt x="37268" y="76527"/>
                  </a:lnTo>
                  <a:lnTo>
                    <a:pt x="37768" y="76215"/>
                  </a:lnTo>
                  <a:lnTo>
                    <a:pt x="38269" y="75892"/>
                  </a:lnTo>
                  <a:lnTo>
                    <a:pt x="38748" y="75548"/>
                  </a:lnTo>
                  <a:lnTo>
                    <a:pt x="39226" y="75203"/>
                  </a:lnTo>
                  <a:lnTo>
                    <a:pt x="39693" y="74846"/>
                  </a:lnTo>
                  <a:lnTo>
                    <a:pt x="40161" y="74468"/>
                  </a:lnTo>
                  <a:lnTo>
                    <a:pt x="40606" y="74090"/>
                  </a:lnTo>
                  <a:lnTo>
                    <a:pt x="41051" y="73700"/>
                  </a:lnTo>
                  <a:lnTo>
                    <a:pt x="41485" y="73300"/>
                  </a:lnTo>
                  <a:lnTo>
                    <a:pt x="41897" y="72888"/>
                  </a:lnTo>
                  <a:lnTo>
                    <a:pt x="42309" y="72465"/>
                  </a:lnTo>
                  <a:lnTo>
                    <a:pt x="42720" y="72031"/>
                  </a:lnTo>
                  <a:lnTo>
                    <a:pt x="43110" y="71597"/>
                  </a:lnTo>
                  <a:lnTo>
                    <a:pt x="43488" y="71141"/>
                  </a:lnTo>
                  <a:lnTo>
                    <a:pt x="43855" y="70685"/>
                  </a:lnTo>
                  <a:lnTo>
                    <a:pt x="44223" y="70217"/>
                  </a:lnTo>
                  <a:lnTo>
                    <a:pt x="44568" y="69739"/>
                  </a:lnTo>
                  <a:lnTo>
                    <a:pt x="44901" y="69249"/>
                  </a:lnTo>
                  <a:lnTo>
                    <a:pt x="45224" y="68759"/>
                  </a:lnTo>
                  <a:lnTo>
                    <a:pt x="45547" y="68259"/>
                  </a:lnTo>
                  <a:lnTo>
                    <a:pt x="45847" y="67747"/>
                  </a:lnTo>
                  <a:lnTo>
                    <a:pt x="46137" y="67235"/>
                  </a:lnTo>
                  <a:lnTo>
                    <a:pt x="46415" y="66701"/>
                  </a:lnTo>
                  <a:lnTo>
                    <a:pt x="46682" y="66178"/>
                  </a:lnTo>
                  <a:lnTo>
                    <a:pt x="46927" y="65633"/>
                  </a:lnTo>
                  <a:lnTo>
                    <a:pt x="47171" y="65087"/>
                  </a:lnTo>
                  <a:lnTo>
                    <a:pt x="47394" y="64531"/>
                  </a:lnTo>
                  <a:lnTo>
                    <a:pt x="47605" y="63974"/>
                  </a:lnTo>
                  <a:lnTo>
                    <a:pt x="47806" y="63407"/>
                  </a:lnTo>
                  <a:lnTo>
                    <a:pt x="47995" y="62828"/>
                  </a:lnTo>
                  <a:lnTo>
                    <a:pt x="48173" y="62250"/>
                  </a:lnTo>
                  <a:lnTo>
                    <a:pt x="48329" y="61671"/>
                  </a:lnTo>
                  <a:lnTo>
                    <a:pt x="48473" y="61081"/>
                  </a:lnTo>
                  <a:lnTo>
                    <a:pt x="48607" y="60480"/>
                  </a:lnTo>
                  <a:lnTo>
                    <a:pt x="48718" y="59879"/>
                  </a:lnTo>
                  <a:lnTo>
                    <a:pt x="48818" y="59278"/>
                  </a:lnTo>
                  <a:lnTo>
                    <a:pt x="48907" y="58666"/>
                  </a:lnTo>
                  <a:lnTo>
                    <a:pt x="48974" y="58043"/>
                  </a:lnTo>
                  <a:lnTo>
                    <a:pt x="49030" y="57431"/>
                  </a:lnTo>
                  <a:lnTo>
                    <a:pt x="49074" y="56797"/>
                  </a:lnTo>
                  <a:lnTo>
                    <a:pt x="49097" y="56174"/>
                  </a:lnTo>
                  <a:lnTo>
                    <a:pt x="49097" y="55540"/>
                  </a:lnTo>
                  <a:lnTo>
                    <a:pt x="49097" y="24548"/>
                  </a:lnTo>
                  <a:lnTo>
                    <a:pt x="49097" y="24548"/>
                  </a:lnTo>
                  <a:lnTo>
                    <a:pt x="49097" y="23914"/>
                  </a:lnTo>
                  <a:lnTo>
                    <a:pt x="49074" y="23280"/>
                  </a:lnTo>
                  <a:lnTo>
                    <a:pt x="49030" y="22656"/>
                  </a:lnTo>
                  <a:lnTo>
                    <a:pt x="48974" y="22033"/>
                  </a:lnTo>
                  <a:lnTo>
                    <a:pt x="48907" y="21421"/>
                  </a:lnTo>
                  <a:lnTo>
                    <a:pt x="48818" y="20809"/>
                  </a:lnTo>
                  <a:lnTo>
                    <a:pt x="48718" y="20208"/>
                  </a:lnTo>
                  <a:lnTo>
                    <a:pt x="48607" y="19607"/>
                  </a:lnTo>
                  <a:lnTo>
                    <a:pt x="48473" y="19007"/>
                  </a:lnTo>
                  <a:lnTo>
                    <a:pt x="48329" y="18417"/>
                  </a:lnTo>
                  <a:lnTo>
                    <a:pt x="48173" y="17827"/>
                  </a:lnTo>
                  <a:lnTo>
                    <a:pt x="47995" y="17248"/>
                  </a:lnTo>
                  <a:lnTo>
                    <a:pt x="47806" y="16681"/>
                  </a:lnTo>
                  <a:lnTo>
                    <a:pt x="47605" y="16113"/>
                  </a:lnTo>
                  <a:lnTo>
                    <a:pt x="47394" y="15557"/>
                  </a:lnTo>
                  <a:lnTo>
                    <a:pt x="47171" y="15000"/>
                  </a:lnTo>
                  <a:lnTo>
                    <a:pt x="46927" y="14455"/>
                  </a:lnTo>
                  <a:lnTo>
                    <a:pt x="46682" y="13910"/>
                  </a:lnTo>
                  <a:lnTo>
                    <a:pt x="46415" y="13376"/>
                  </a:lnTo>
                  <a:lnTo>
                    <a:pt x="46137" y="12853"/>
                  </a:lnTo>
                  <a:lnTo>
                    <a:pt x="45847" y="12341"/>
                  </a:lnTo>
                  <a:lnTo>
                    <a:pt x="45547" y="11829"/>
                  </a:lnTo>
                  <a:lnTo>
                    <a:pt x="45224" y="11328"/>
                  </a:lnTo>
                  <a:lnTo>
                    <a:pt x="44901" y="10828"/>
                  </a:lnTo>
                  <a:lnTo>
                    <a:pt x="44568" y="10349"/>
                  </a:lnTo>
                  <a:lnTo>
                    <a:pt x="44223" y="9870"/>
                  </a:lnTo>
                  <a:lnTo>
                    <a:pt x="43855" y="9403"/>
                  </a:lnTo>
                  <a:lnTo>
                    <a:pt x="43488" y="8936"/>
                  </a:lnTo>
                  <a:lnTo>
                    <a:pt x="43110" y="8491"/>
                  </a:lnTo>
                  <a:lnTo>
                    <a:pt x="42720" y="8046"/>
                  </a:lnTo>
                  <a:lnTo>
                    <a:pt x="42309" y="7623"/>
                  </a:lnTo>
                  <a:lnTo>
                    <a:pt x="41897" y="7200"/>
                  </a:lnTo>
                  <a:lnTo>
                    <a:pt x="41485" y="6788"/>
                  </a:lnTo>
                  <a:lnTo>
                    <a:pt x="41051" y="6387"/>
                  </a:lnTo>
                  <a:lnTo>
                    <a:pt x="40606" y="5998"/>
                  </a:lnTo>
                  <a:lnTo>
                    <a:pt x="40161" y="5609"/>
                  </a:lnTo>
                  <a:lnTo>
                    <a:pt x="39693" y="5241"/>
                  </a:lnTo>
                  <a:lnTo>
                    <a:pt x="39226" y="4885"/>
                  </a:lnTo>
                  <a:lnTo>
                    <a:pt x="38748" y="4529"/>
                  </a:lnTo>
                  <a:lnTo>
                    <a:pt x="38269" y="4195"/>
                  </a:lnTo>
                  <a:lnTo>
                    <a:pt x="37768" y="3873"/>
                  </a:lnTo>
                  <a:lnTo>
                    <a:pt x="37268" y="3561"/>
                  </a:lnTo>
                  <a:lnTo>
                    <a:pt x="36756" y="3261"/>
                  </a:lnTo>
                  <a:lnTo>
                    <a:pt x="36244" y="2971"/>
                  </a:lnTo>
                  <a:lnTo>
                    <a:pt x="35721" y="2693"/>
                  </a:lnTo>
                  <a:lnTo>
                    <a:pt x="35187" y="2426"/>
                  </a:lnTo>
                  <a:lnTo>
                    <a:pt x="34641" y="2170"/>
                  </a:lnTo>
                  <a:lnTo>
                    <a:pt x="34096" y="1936"/>
                  </a:lnTo>
                  <a:lnTo>
                    <a:pt x="33540" y="1703"/>
                  </a:lnTo>
                  <a:lnTo>
                    <a:pt x="32983" y="1491"/>
                  </a:lnTo>
                  <a:lnTo>
                    <a:pt x="32416" y="1291"/>
                  </a:lnTo>
                  <a:lnTo>
                    <a:pt x="31837" y="1102"/>
                  </a:lnTo>
                  <a:lnTo>
                    <a:pt x="31259" y="935"/>
                  </a:lnTo>
                  <a:lnTo>
                    <a:pt x="30680" y="779"/>
                  </a:lnTo>
                  <a:lnTo>
                    <a:pt x="30090" y="634"/>
                  </a:lnTo>
                  <a:lnTo>
                    <a:pt x="29489" y="501"/>
                  </a:lnTo>
                  <a:lnTo>
                    <a:pt x="28888" y="390"/>
                  </a:lnTo>
                  <a:lnTo>
                    <a:pt x="28287" y="289"/>
                  </a:lnTo>
                  <a:lnTo>
                    <a:pt x="27675" y="200"/>
                  </a:lnTo>
                  <a:lnTo>
                    <a:pt x="27052" y="134"/>
                  </a:lnTo>
                  <a:lnTo>
                    <a:pt x="26440" y="78"/>
                  </a:lnTo>
                  <a:lnTo>
                    <a:pt x="25806" y="33"/>
                  </a:lnTo>
                  <a:lnTo>
                    <a:pt x="25183" y="11"/>
                  </a:lnTo>
                  <a:lnTo>
                    <a:pt x="24548" y="0"/>
                  </a:lnTo>
                  <a:lnTo>
                    <a:pt x="245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7093;p67">
              <a:extLst>
                <a:ext uri="{FF2B5EF4-FFF2-40B4-BE49-F238E27FC236}">
                  <a16:creationId xmlns:a16="http://schemas.microsoft.com/office/drawing/2014/main" id="{1E957F98-B66D-C0D6-0AE7-B7AB435B5673}"/>
                </a:ext>
              </a:extLst>
            </p:cNvPr>
            <p:cNvSpPr/>
            <p:nvPr/>
          </p:nvSpPr>
          <p:spPr>
            <a:xfrm>
              <a:off x="7933975" y="3516323"/>
              <a:ext cx="16786" cy="44668"/>
            </a:xfrm>
            <a:custGeom>
              <a:avLst/>
              <a:gdLst/>
              <a:ahLst/>
              <a:cxnLst/>
              <a:rect l="l" t="t" r="r" b="b"/>
              <a:pathLst>
                <a:path w="18651" h="49631" fill="none" extrusionOk="0">
                  <a:moveTo>
                    <a:pt x="18651" y="9325"/>
                  </a:moveTo>
                  <a:lnTo>
                    <a:pt x="18651" y="40317"/>
                  </a:lnTo>
                  <a:lnTo>
                    <a:pt x="18651" y="40317"/>
                  </a:lnTo>
                  <a:lnTo>
                    <a:pt x="18639" y="40795"/>
                  </a:lnTo>
                  <a:lnTo>
                    <a:pt x="18595" y="41274"/>
                  </a:lnTo>
                  <a:lnTo>
                    <a:pt x="18539" y="41741"/>
                  </a:lnTo>
                  <a:lnTo>
                    <a:pt x="18461" y="42197"/>
                  </a:lnTo>
                  <a:lnTo>
                    <a:pt x="18350" y="42642"/>
                  </a:lnTo>
                  <a:lnTo>
                    <a:pt x="18228" y="43087"/>
                  </a:lnTo>
                  <a:lnTo>
                    <a:pt x="18083" y="43521"/>
                  </a:lnTo>
                  <a:lnTo>
                    <a:pt x="17916" y="43944"/>
                  </a:lnTo>
                  <a:lnTo>
                    <a:pt x="17727" y="44356"/>
                  </a:lnTo>
                  <a:lnTo>
                    <a:pt x="17516" y="44757"/>
                  </a:lnTo>
                  <a:lnTo>
                    <a:pt x="17293" y="45146"/>
                  </a:lnTo>
                  <a:lnTo>
                    <a:pt x="17048" y="45524"/>
                  </a:lnTo>
                  <a:lnTo>
                    <a:pt x="16792" y="45892"/>
                  </a:lnTo>
                  <a:lnTo>
                    <a:pt x="16514" y="46237"/>
                  </a:lnTo>
                  <a:lnTo>
                    <a:pt x="16225" y="46582"/>
                  </a:lnTo>
                  <a:lnTo>
                    <a:pt x="15913" y="46904"/>
                  </a:lnTo>
                  <a:lnTo>
                    <a:pt x="15590" y="47216"/>
                  </a:lnTo>
                  <a:lnTo>
                    <a:pt x="15245" y="47505"/>
                  </a:lnTo>
                  <a:lnTo>
                    <a:pt x="14900" y="47783"/>
                  </a:lnTo>
                  <a:lnTo>
                    <a:pt x="14533" y="48039"/>
                  </a:lnTo>
                  <a:lnTo>
                    <a:pt x="14155" y="48284"/>
                  </a:lnTo>
                  <a:lnTo>
                    <a:pt x="13765" y="48507"/>
                  </a:lnTo>
                  <a:lnTo>
                    <a:pt x="13365" y="48718"/>
                  </a:lnTo>
                  <a:lnTo>
                    <a:pt x="12953" y="48896"/>
                  </a:lnTo>
                  <a:lnTo>
                    <a:pt x="12530" y="49063"/>
                  </a:lnTo>
                  <a:lnTo>
                    <a:pt x="12096" y="49219"/>
                  </a:lnTo>
                  <a:lnTo>
                    <a:pt x="11651" y="49341"/>
                  </a:lnTo>
                  <a:lnTo>
                    <a:pt x="11206" y="49441"/>
                  </a:lnTo>
                  <a:lnTo>
                    <a:pt x="10739" y="49530"/>
                  </a:lnTo>
                  <a:lnTo>
                    <a:pt x="10282" y="49586"/>
                  </a:lnTo>
                  <a:lnTo>
                    <a:pt x="9804" y="49619"/>
                  </a:lnTo>
                  <a:lnTo>
                    <a:pt x="9325" y="49631"/>
                  </a:lnTo>
                  <a:lnTo>
                    <a:pt x="9325" y="49631"/>
                  </a:lnTo>
                  <a:lnTo>
                    <a:pt x="8847" y="49619"/>
                  </a:lnTo>
                  <a:lnTo>
                    <a:pt x="8380" y="49586"/>
                  </a:lnTo>
                  <a:lnTo>
                    <a:pt x="7912" y="49530"/>
                  </a:lnTo>
                  <a:lnTo>
                    <a:pt x="7445" y="49441"/>
                  </a:lnTo>
                  <a:lnTo>
                    <a:pt x="7000" y="49341"/>
                  </a:lnTo>
                  <a:lnTo>
                    <a:pt x="6555" y="49219"/>
                  </a:lnTo>
                  <a:lnTo>
                    <a:pt x="6121" y="49063"/>
                  </a:lnTo>
                  <a:lnTo>
                    <a:pt x="5698" y="48896"/>
                  </a:lnTo>
                  <a:lnTo>
                    <a:pt x="5286" y="48718"/>
                  </a:lnTo>
                  <a:lnTo>
                    <a:pt x="4885" y="48507"/>
                  </a:lnTo>
                  <a:lnTo>
                    <a:pt x="4496" y="48284"/>
                  </a:lnTo>
                  <a:lnTo>
                    <a:pt x="4118" y="48039"/>
                  </a:lnTo>
                  <a:lnTo>
                    <a:pt x="3750" y="47783"/>
                  </a:lnTo>
                  <a:lnTo>
                    <a:pt x="3405" y="47505"/>
                  </a:lnTo>
                  <a:lnTo>
                    <a:pt x="3060" y="47216"/>
                  </a:lnTo>
                  <a:lnTo>
                    <a:pt x="2738" y="46904"/>
                  </a:lnTo>
                  <a:lnTo>
                    <a:pt x="2426" y="46582"/>
                  </a:lnTo>
                  <a:lnTo>
                    <a:pt x="2137" y="46237"/>
                  </a:lnTo>
                  <a:lnTo>
                    <a:pt x="1859" y="45892"/>
                  </a:lnTo>
                  <a:lnTo>
                    <a:pt x="1603" y="45524"/>
                  </a:lnTo>
                  <a:lnTo>
                    <a:pt x="1358" y="45146"/>
                  </a:lnTo>
                  <a:lnTo>
                    <a:pt x="1135" y="44757"/>
                  </a:lnTo>
                  <a:lnTo>
                    <a:pt x="924" y="44356"/>
                  </a:lnTo>
                  <a:lnTo>
                    <a:pt x="735" y="43944"/>
                  </a:lnTo>
                  <a:lnTo>
                    <a:pt x="568" y="43521"/>
                  </a:lnTo>
                  <a:lnTo>
                    <a:pt x="423" y="43087"/>
                  </a:lnTo>
                  <a:lnTo>
                    <a:pt x="301" y="42642"/>
                  </a:lnTo>
                  <a:lnTo>
                    <a:pt x="189" y="42197"/>
                  </a:lnTo>
                  <a:lnTo>
                    <a:pt x="111" y="41741"/>
                  </a:lnTo>
                  <a:lnTo>
                    <a:pt x="56" y="41274"/>
                  </a:lnTo>
                  <a:lnTo>
                    <a:pt x="22" y="40795"/>
                  </a:lnTo>
                  <a:lnTo>
                    <a:pt x="0" y="40317"/>
                  </a:lnTo>
                  <a:lnTo>
                    <a:pt x="0" y="9325"/>
                  </a:lnTo>
                  <a:lnTo>
                    <a:pt x="0" y="9325"/>
                  </a:lnTo>
                  <a:lnTo>
                    <a:pt x="22" y="8836"/>
                  </a:lnTo>
                  <a:lnTo>
                    <a:pt x="56" y="8368"/>
                  </a:lnTo>
                  <a:lnTo>
                    <a:pt x="111" y="7901"/>
                  </a:lnTo>
                  <a:lnTo>
                    <a:pt x="189" y="7445"/>
                  </a:lnTo>
                  <a:lnTo>
                    <a:pt x="301" y="6999"/>
                  </a:lnTo>
                  <a:lnTo>
                    <a:pt x="423" y="6554"/>
                  </a:lnTo>
                  <a:lnTo>
                    <a:pt x="568" y="6120"/>
                  </a:lnTo>
                  <a:lnTo>
                    <a:pt x="735" y="5698"/>
                  </a:lnTo>
                  <a:lnTo>
                    <a:pt x="924" y="5286"/>
                  </a:lnTo>
                  <a:lnTo>
                    <a:pt x="1135" y="4885"/>
                  </a:lnTo>
                  <a:lnTo>
                    <a:pt x="1358" y="4496"/>
                  </a:lnTo>
                  <a:lnTo>
                    <a:pt x="1603" y="4117"/>
                  </a:lnTo>
                  <a:lnTo>
                    <a:pt x="1859" y="3750"/>
                  </a:lnTo>
                  <a:lnTo>
                    <a:pt x="2137" y="3394"/>
                  </a:lnTo>
                  <a:lnTo>
                    <a:pt x="2426" y="3060"/>
                  </a:lnTo>
                  <a:lnTo>
                    <a:pt x="2738" y="2738"/>
                  </a:lnTo>
                  <a:lnTo>
                    <a:pt x="3060" y="2426"/>
                  </a:lnTo>
                  <a:lnTo>
                    <a:pt x="3405" y="2137"/>
                  </a:lnTo>
                  <a:lnTo>
                    <a:pt x="3750" y="1858"/>
                  </a:lnTo>
                  <a:lnTo>
                    <a:pt x="4118" y="1602"/>
                  </a:lnTo>
                  <a:lnTo>
                    <a:pt x="4496" y="1358"/>
                  </a:lnTo>
                  <a:lnTo>
                    <a:pt x="4885" y="1135"/>
                  </a:lnTo>
                  <a:lnTo>
                    <a:pt x="5286" y="924"/>
                  </a:lnTo>
                  <a:lnTo>
                    <a:pt x="5698" y="734"/>
                  </a:lnTo>
                  <a:lnTo>
                    <a:pt x="6121" y="568"/>
                  </a:lnTo>
                  <a:lnTo>
                    <a:pt x="6555" y="423"/>
                  </a:lnTo>
                  <a:lnTo>
                    <a:pt x="7000" y="300"/>
                  </a:lnTo>
                  <a:lnTo>
                    <a:pt x="7445" y="189"/>
                  </a:lnTo>
                  <a:lnTo>
                    <a:pt x="7912" y="111"/>
                  </a:lnTo>
                  <a:lnTo>
                    <a:pt x="8380" y="56"/>
                  </a:lnTo>
                  <a:lnTo>
                    <a:pt x="8847" y="22"/>
                  </a:lnTo>
                  <a:lnTo>
                    <a:pt x="9325" y="0"/>
                  </a:lnTo>
                  <a:lnTo>
                    <a:pt x="9325" y="0"/>
                  </a:lnTo>
                  <a:lnTo>
                    <a:pt x="9804" y="22"/>
                  </a:lnTo>
                  <a:lnTo>
                    <a:pt x="10282" y="56"/>
                  </a:lnTo>
                  <a:lnTo>
                    <a:pt x="10739" y="111"/>
                  </a:lnTo>
                  <a:lnTo>
                    <a:pt x="11206" y="189"/>
                  </a:lnTo>
                  <a:lnTo>
                    <a:pt x="11651" y="300"/>
                  </a:lnTo>
                  <a:lnTo>
                    <a:pt x="12096" y="423"/>
                  </a:lnTo>
                  <a:lnTo>
                    <a:pt x="12530" y="568"/>
                  </a:lnTo>
                  <a:lnTo>
                    <a:pt x="12953" y="734"/>
                  </a:lnTo>
                  <a:lnTo>
                    <a:pt x="13365" y="924"/>
                  </a:lnTo>
                  <a:lnTo>
                    <a:pt x="13765" y="1135"/>
                  </a:lnTo>
                  <a:lnTo>
                    <a:pt x="14155" y="1358"/>
                  </a:lnTo>
                  <a:lnTo>
                    <a:pt x="14533" y="1602"/>
                  </a:lnTo>
                  <a:lnTo>
                    <a:pt x="14900" y="1858"/>
                  </a:lnTo>
                  <a:lnTo>
                    <a:pt x="15245" y="2137"/>
                  </a:lnTo>
                  <a:lnTo>
                    <a:pt x="15590" y="2426"/>
                  </a:lnTo>
                  <a:lnTo>
                    <a:pt x="15913" y="2738"/>
                  </a:lnTo>
                  <a:lnTo>
                    <a:pt x="16225" y="3060"/>
                  </a:lnTo>
                  <a:lnTo>
                    <a:pt x="16514" y="3394"/>
                  </a:lnTo>
                  <a:lnTo>
                    <a:pt x="16792" y="3750"/>
                  </a:lnTo>
                  <a:lnTo>
                    <a:pt x="17048" y="4117"/>
                  </a:lnTo>
                  <a:lnTo>
                    <a:pt x="17293" y="4496"/>
                  </a:lnTo>
                  <a:lnTo>
                    <a:pt x="17516" y="4885"/>
                  </a:lnTo>
                  <a:lnTo>
                    <a:pt x="17727" y="5286"/>
                  </a:lnTo>
                  <a:lnTo>
                    <a:pt x="17916" y="5698"/>
                  </a:lnTo>
                  <a:lnTo>
                    <a:pt x="18083" y="6120"/>
                  </a:lnTo>
                  <a:lnTo>
                    <a:pt x="18228" y="6554"/>
                  </a:lnTo>
                  <a:lnTo>
                    <a:pt x="18350" y="6999"/>
                  </a:lnTo>
                  <a:lnTo>
                    <a:pt x="18461" y="7445"/>
                  </a:lnTo>
                  <a:lnTo>
                    <a:pt x="18539" y="7901"/>
                  </a:lnTo>
                  <a:lnTo>
                    <a:pt x="18595" y="8368"/>
                  </a:lnTo>
                  <a:lnTo>
                    <a:pt x="18639" y="8836"/>
                  </a:lnTo>
                  <a:lnTo>
                    <a:pt x="18651" y="9325"/>
                  </a:lnTo>
                  <a:lnTo>
                    <a:pt x="18651" y="93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7094;p67">
              <a:extLst>
                <a:ext uri="{FF2B5EF4-FFF2-40B4-BE49-F238E27FC236}">
                  <a16:creationId xmlns:a16="http://schemas.microsoft.com/office/drawing/2014/main" id="{3206A611-493B-E15E-89A0-1BD5AC3464B8}"/>
                </a:ext>
              </a:extLst>
            </p:cNvPr>
            <p:cNvSpPr/>
            <p:nvPr/>
          </p:nvSpPr>
          <p:spPr>
            <a:xfrm>
              <a:off x="7950760" y="3524716"/>
              <a:ext cx="1" cy="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7095;p67">
              <a:extLst>
                <a:ext uri="{FF2B5EF4-FFF2-40B4-BE49-F238E27FC236}">
                  <a16:creationId xmlns:a16="http://schemas.microsoft.com/office/drawing/2014/main" id="{28620AF3-4CFF-C858-DF0A-1258350CA08A}"/>
                </a:ext>
              </a:extLst>
            </p:cNvPr>
            <p:cNvSpPr/>
            <p:nvPr/>
          </p:nvSpPr>
          <p:spPr>
            <a:xfrm>
              <a:off x="7650486" y="3512027"/>
              <a:ext cx="13712" cy="72079"/>
            </a:xfrm>
            <a:custGeom>
              <a:avLst/>
              <a:gdLst/>
              <a:ahLst/>
              <a:cxnLst/>
              <a:rect l="l" t="t" r="r" b="b"/>
              <a:pathLst>
                <a:path w="15235" h="80088" extrusionOk="0">
                  <a:moveTo>
                    <a:pt x="7612" y="0"/>
                  </a:moveTo>
                  <a:lnTo>
                    <a:pt x="7222" y="11"/>
                  </a:lnTo>
                  <a:lnTo>
                    <a:pt x="6833" y="45"/>
                  </a:lnTo>
                  <a:lnTo>
                    <a:pt x="6454" y="89"/>
                  </a:lnTo>
                  <a:lnTo>
                    <a:pt x="6076" y="156"/>
                  </a:lnTo>
                  <a:lnTo>
                    <a:pt x="5709" y="245"/>
                  </a:lnTo>
                  <a:lnTo>
                    <a:pt x="5353" y="345"/>
                  </a:lnTo>
                  <a:lnTo>
                    <a:pt x="4997" y="468"/>
                  </a:lnTo>
                  <a:lnTo>
                    <a:pt x="4652" y="601"/>
                  </a:lnTo>
                  <a:lnTo>
                    <a:pt x="4307" y="757"/>
                  </a:lnTo>
                  <a:lnTo>
                    <a:pt x="3984" y="924"/>
                  </a:lnTo>
                  <a:lnTo>
                    <a:pt x="3661" y="1102"/>
                  </a:lnTo>
                  <a:lnTo>
                    <a:pt x="3361" y="1302"/>
                  </a:lnTo>
                  <a:lnTo>
                    <a:pt x="3060" y="1514"/>
                  </a:lnTo>
                  <a:lnTo>
                    <a:pt x="2771" y="1736"/>
                  </a:lnTo>
                  <a:lnTo>
                    <a:pt x="2493" y="1981"/>
                  </a:lnTo>
                  <a:lnTo>
                    <a:pt x="2226" y="2237"/>
                  </a:lnTo>
                  <a:lnTo>
                    <a:pt x="1981" y="2493"/>
                  </a:lnTo>
                  <a:lnTo>
                    <a:pt x="1736" y="2771"/>
                  </a:lnTo>
                  <a:lnTo>
                    <a:pt x="1513" y="3060"/>
                  </a:lnTo>
                  <a:lnTo>
                    <a:pt x="1302" y="3361"/>
                  </a:lnTo>
                  <a:lnTo>
                    <a:pt x="1102" y="3672"/>
                  </a:lnTo>
                  <a:lnTo>
                    <a:pt x="913" y="3984"/>
                  </a:lnTo>
                  <a:lnTo>
                    <a:pt x="746" y="4318"/>
                  </a:lnTo>
                  <a:lnTo>
                    <a:pt x="601" y="4652"/>
                  </a:lnTo>
                  <a:lnTo>
                    <a:pt x="456" y="4997"/>
                  </a:lnTo>
                  <a:lnTo>
                    <a:pt x="345" y="5353"/>
                  </a:lnTo>
                  <a:lnTo>
                    <a:pt x="234" y="5709"/>
                  </a:lnTo>
                  <a:lnTo>
                    <a:pt x="156" y="6087"/>
                  </a:lnTo>
                  <a:lnTo>
                    <a:pt x="89" y="6454"/>
                  </a:lnTo>
                  <a:lnTo>
                    <a:pt x="33" y="6844"/>
                  </a:lnTo>
                  <a:lnTo>
                    <a:pt x="11" y="7222"/>
                  </a:lnTo>
                  <a:lnTo>
                    <a:pt x="0" y="7623"/>
                  </a:lnTo>
                  <a:lnTo>
                    <a:pt x="0" y="72476"/>
                  </a:lnTo>
                  <a:lnTo>
                    <a:pt x="11" y="72866"/>
                  </a:lnTo>
                  <a:lnTo>
                    <a:pt x="33" y="73255"/>
                  </a:lnTo>
                  <a:lnTo>
                    <a:pt x="89" y="73634"/>
                  </a:lnTo>
                  <a:lnTo>
                    <a:pt x="156" y="74012"/>
                  </a:lnTo>
                  <a:lnTo>
                    <a:pt x="234" y="74379"/>
                  </a:lnTo>
                  <a:lnTo>
                    <a:pt x="345" y="74735"/>
                  </a:lnTo>
                  <a:lnTo>
                    <a:pt x="456" y="75091"/>
                  </a:lnTo>
                  <a:lnTo>
                    <a:pt x="601" y="75436"/>
                  </a:lnTo>
                  <a:lnTo>
                    <a:pt x="746" y="75770"/>
                  </a:lnTo>
                  <a:lnTo>
                    <a:pt x="913" y="76104"/>
                  </a:lnTo>
                  <a:lnTo>
                    <a:pt x="1102" y="76427"/>
                  </a:lnTo>
                  <a:lnTo>
                    <a:pt x="1302" y="76727"/>
                  </a:lnTo>
                  <a:lnTo>
                    <a:pt x="1513" y="77028"/>
                  </a:lnTo>
                  <a:lnTo>
                    <a:pt x="1736" y="77317"/>
                  </a:lnTo>
                  <a:lnTo>
                    <a:pt x="1981" y="77595"/>
                  </a:lnTo>
                  <a:lnTo>
                    <a:pt x="2226" y="77862"/>
                  </a:lnTo>
                  <a:lnTo>
                    <a:pt x="2493" y="78107"/>
                  </a:lnTo>
                  <a:lnTo>
                    <a:pt x="2771" y="78352"/>
                  </a:lnTo>
                  <a:lnTo>
                    <a:pt x="3060" y="78574"/>
                  </a:lnTo>
                  <a:lnTo>
                    <a:pt x="3361" y="78786"/>
                  </a:lnTo>
                  <a:lnTo>
                    <a:pt x="3661" y="78986"/>
                  </a:lnTo>
                  <a:lnTo>
                    <a:pt x="3984" y="79164"/>
                  </a:lnTo>
                  <a:lnTo>
                    <a:pt x="4307" y="79331"/>
                  </a:lnTo>
                  <a:lnTo>
                    <a:pt x="4652" y="79487"/>
                  </a:lnTo>
                  <a:lnTo>
                    <a:pt x="4997" y="79620"/>
                  </a:lnTo>
                  <a:lnTo>
                    <a:pt x="5353" y="79743"/>
                  </a:lnTo>
                  <a:lnTo>
                    <a:pt x="5709" y="79843"/>
                  </a:lnTo>
                  <a:lnTo>
                    <a:pt x="6076" y="79932"/>
                  </a:lnTo>
                  <a:lnTo>
                    <a:pt x="6454" y="79999"/>
                  </a:lnTo>
                  <a:lnTo>
                    <a:pt x="6833" y="80043"/>
                  </a:lnTo>
                  <a:lnTo>
                    <a:pt x="7222" y="80077"/>
                  </a:lnTo>
                  <a:lnTo>
                    <a:pt x="7612" y="80088"/>
                  </a:lnTo>
                  <a:lnTo>
                    <a:pt x="8001" y="80077"/>
                  </a:lnTo>
                  <a:lnTo>
                    <a:pt x="8391" y="80043"/>
                  </a:lnTo>
                  <a:lnTo>
                    <a:pt x="8769" y="79999"/>
                  </a:lnTo>
                  <a:lnTo>
                    <a:pt x="9147" y="79932"/>
                  </a:lnTo>
                  <a:lnTo>
                    <a:pt x="9514" y="79843"/>
                  </a:lnTo>
                  <a:lnTo>
                    <a:pt x="9882" y="79743"/>
                  </a:lnTo>
                  <a:lnTo>
                    <a:pt x="10227" y="79620"/>
                  </a:lnTo>
                  <a:lnTo>
                    <a:pt x="10583" y="79487"/>
                  </a:lnTo>
                  <a:lnTo>
                    <a:pt x="10917" y="79331"/>
                  </a:lnTo>
                  <a:lnTo>
                    <a:pt x="11239" y="79164"/>
                  </a:lnTo>
                  <a:lnTo>
                    <a:pt x="11562" y="78986"/>
                  </a:lnTo>
                  <a:lnTo>
                    <a:pt x="11874" y="78786"/>
                  </a:lnTo>
                  <a:lnTo>
                    <a:pt x="12174" y="78574"/>
                  </a:lnTo>
                  <a:lnTo>
                    <a:pt x="12463" y="78352"/>
                  </a:lnTo>
                  <a:lnTo>
                    <a:pt x="12730" y="78107"/>
                  </a:lnTo>
                  <a:lnTo>
                    <a:pt x="12998" y="77862"/>
                  </a:lnTo>
                  <a:lnTo>
                    <a:pt x="13253" y="77595"/>
                  </a:lnTo>
                  <a:lnTo>
                    <a:pt x="13487" y="77317"/>
                  </a:lnTo>
                  <a:lnTo>
                    <a:pt x="13721" y="77028"/>
                  </a:lnTo>
                  <a:lnTo>
                    <a:pt x="13932" y="76727"/>
                  </a:lnTo>
                  <a:lnTo>
                    <a:pt x="14133" y="76427"/>
                  </a:lnTo>
                  <a:lnTo>
                    <a:pt x="14311" y="76104"/>
                  </a:lnTo>
                  <a:lnTo>
                    <a:pt x="14478" y="75770"/>
                  </a:lnTo>
                  <a:lnTo>
                    <a:pt x="14633" y="75436"/>
                  </a:lnTo>
                  <a:lnTo>
                    <a:pt x="14767" y="75091"/>
                  </a:lnTo>
                  <a:lnTo>
                    <a:pt x="14889" y="74735"/>
                  </a:lnTo>
                  <a:lnTo>
                    <a:pt x="14989" y="74379"/>
                  </a:lnTo>
                  <a:lnTo>
                    <a:pt x="15078" y="74012"/>
                  </a:lnTo>
                  <a:lnTo>
                    <a:pt x="15145" y="73634"/>
                  </a:lnTo>
                  <a:lnTo>
                    <a:pt x="15190" y="73255"/>
                  </a:lnTo>
                  <a:lnTo>
                    <a:pt x="15223" y="72866"/>
                  </a:lnTo>
                  <a:lnTo>
                    <a:pt x="15234" y="72476"/>
                  </a:lnTo>
                  <a:lnTo>
                    <a:pt x="15234" y="7623"/>
                  </a:lnTo>
                  <a:lnTo>
                    <a:pt x="15223" y="7222"/>
                  </a:lnTo>
                  <a:lnTo>
                    <a:pt x="15190" y="6844"/>
                  </a:lnTo>
                  <a:lnTo>
                    <a:pt x="15145" y="6454"/>
                  </a:lnTo>
                  <a:lnTo>
                    <a:pt x="15078" y="6087"/>
                  </a:lnTo>
                  <a:lnTo>
                    <a:pt x="14989" y="5709"/>
                  </a:lnTo>
                  <a:lnTo>
                    <a:pt x="14889" y="5353"/>
                  </a:lnTo>
                  <a:lnTo>
                    <a:pt x="14767" y="4997"/>
                  </a:lnTo>
                  <a:lnTo>
                    <a:pt x="14633" y="4652"/>
                  </a:lnTo>
                  <a:lnTo>
                    <a:pt x="14478" y="4318"/>
                  </a:lnTo>
                  <a:lnTo>
                    <a:pt x="14311" y="3984"/>
                  </a:lnTo>
                  <a:lnTo>
                    <a:pt x="14133" y="3672"/>
                  </a:lnTo>
                  <a:lnTo>
                    <a:pt x="13932" y="3361"/>
                  </a:lnTo>
                  <a:lnTo>
                    <a:pt x="13721" y="3060"/>
                  </a:lnTo>
                  <a:lnTo>
                    <a:pt x="13487" y="2771"/>
                  </a:lnTo>
                  <a:lnTo>
                    <a:pt x="13253" y="2493"/>
                  </a:lnTo>
                  <a:lnTo>
                    <a:pt x="12998" y="2237"/>
                  </a:lnTo>
                  <a:lnTo>
                    <a:pt x="12730" y="1981"/>
                  </a:lnTo>
                  <a:lnTo>
                    <a:pt x="12463" y="1736"/>
                  </a:lnTo>
                  <a:lnTo>
                    <a:pt x="12174" y="1514"/>
                  </a:lnTo>
                  <a:lnTo>
                    <a:pt x="11874" y="1302"/>
                  </a:lnTo>
                  <a:lnTo>
                    <a:pt x="11562" y="1102"/>
                  </a:lnTo>
                  <a:lnTo>
                    <a:pt x="11239" y="924"/>
                  </a:lnTo>
                  <a:lnTo>
                    <a:pt x="10917" y="757"/>
                  </a:lnTo>
                  <a:lnTo>
                    <a:pt x="10583" y="601"/>
                  </a:lnTo>
                  <a:lnTo>
                    <a:pt x="10227" y="468"/>
                  </a:lnTo>
                  <a:lnTo>
                    <a:pt x="9882" y="345"/>
                  </a:lnTo>
                  <a:lnTo>
                    <a:pt x="9514" y="245"/>
                  </a:lnTo>
                  <a:lnTo>
                    <a:pt x="9147" y="156"/>
                  </a:lnTo>
                  <a:lnTo>
                    <a:pt x="8769" y="89"/>
                  </a:lnTo>
                  <a:lnTo>
                    <a:pt x="8391" y="45"/>
                  </a:lnTo>
                  <a:lnTo>
                    <a:pt x="8001" y="11"/>
                  </a:lnTo>
                  <a:lnTo>
                    <a:pt x="76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7096;p67">
              <a:extLst>
                <a:ext uri="{FF2B5EF4-FFF2-40B4-BE49-F238E27FC236}">
                  <a16:creationId xmlns:a16="http://schemas.microsoft.com/office/drawing/2014/main" id="{68725607-E086-1BAB-A552-3BFDF29A7E6C}"/>
                </a:ext>
              </a:extLst>
            </p:cNvPr>
            <p:cNvSpPr/>
            <p:nvPr/>
          </p:nvSpPr>
          <p:spPr>
            <a:xfrm>
              <a:off x="7650486" y="3512027"/>
              <a:ext cx="13712" cy="72079"/>
            </a:xfrm>
            <a:custGeom>
              <a:avLst/>
              <a:gdLst/>
              <a:ahLst/>
              <a:cxnLst/>
              <a:rect l="l" t="t" r="r" b="b"/>
              <a:pathLst>
                <a:path w="15235" h="80088" fill="none" extrusionOk="0">
                  <a:moveTo>
                    <a:pt x="7612" y="80088"/>
                  </a:moveTo>
                  <a:lnTo>
                    <a:pt x="7612" y="80088"/>
                  </a:lnTo>
                  <a:lnTo>
                    <a:pt x="8001" y="80077"/>
                  </a:lnTo>
                  <a:lnTo>
                    <a:pt x="8391" y="80043"/>
                  </a:lnTo>
                  <a:lnTo>
                    <a:pt x="8769" y="79999"/>
                  </a:lnTo>
                  <a:lnTo>
                    <a:pt x="9147" y="79932"/>
                  </a:lnTo>
                  <a:lnTo>
                    <a:pt x="9514" y="79843"/>
                  </a:lnTo>
                  <a:lnTo>
                    <a:pt x="9882" y="79743"/>
                  </a:lnTo>
                  <a:lnTo>
                    <a:pt x="10227" y="79620"/>
                  </a:lnTo>
                  <a:lnTo>
                    <a:pt x="10583" y="79487"/>
                  </a:lnTo>
                  <a:lnTo>
                    <a:pt x="10917" y="79331"/>
                  </a:lnTo>
                  <a:lnTo>
                    <a:pt x="11239" y="79164"/>
                  </a:lnTo>
                  <a:lnTo>
                    <a:pt x="11562" y="78986"/>
                  </a:lnTo>
                  <a:lnTo>
                    <a:pt x="11874" y="78786"/>
                  </a:lnTo>
                  <a:lnTo>
                    <a:pt x="12174" y="78574"/>
                  </a:lnTo>
                  <a:lnTo>
                    <a:pt x="12463" y="78352"/>
                  </a:lnTo>
                  <a:lnTo>
                    <a:pt x="12730" y="78107"/>
                  </a:lnTo>
                  <a:lnTo>
                    <a:pt x="12998" y="77862"/>
                  </a:lnTo>
                  <a:lnTo>
                    <a:pt x="13253" y="77595"/>
                  </a:lnTo>
                  <a:lnTo>
                    <a:pt x="13487" y="77317"/>
                  </a:lnTo>
                  <a:lnTo>
                    <a:pt x="13721" y="77028"/>
                  </a:lnTo>
                  <a:lnTo>
                    <a:pt x="13932" y="76727"/>
                  </a:lnTo>
                  <a:lnTo>
                    <a:pt x="14133" y="76427"/>
                  </a:lnTo>
                  <a:lnTo>
                    <a:pt x="14311" y="76104"/>
                  </a:lnTo>
                  <a:lnTo>
                    <a:pt x="14478" y="75770"/>
                  </a:lnTo>
                  <a:lnTo>
                    <a:pt x="14633" y="75436"/>
                  </a:lnTo>
                  <a:lnTo>
                    <a:pt x="14767" y="75091"/>
                  </a:lnTo>
                  <a:lnTo>
                    <a:pt x="14889" y="74735"/>
                  </a:lnTo>
                  <a:lnTo>
                    <a:pt x="14989" y="74379"/>
                  </a:lnTo>
                  <a:lnTo>
                    <a:pt x="15078" y="74012"/>
                  </a:lnTo>
                  <a:lnTo>
                    <a:pt x="15145" y="73634"/>
                  </a:lnTo>
                  <a:lnTo>
                    <a:pt x="15190" y="73255"/>
                  </a:lnTo>
                  <a:lnTo>
                    <a:pt x="15223" y="72866"/>
                  </a:lnTo>
                  <a:lnTo>
                    <a:pt x="15234" y="72476"/>
                  </a:lnTo>
                  <a:lnTo>
                    <a:pt x="15234" y="7623"/>
                  </a:lnTo>
                  <a:lnTo>
                    <a:pt x="15234" y="7623"/>
                  </a:lnTo>
                  <a:lnTo>
                    <a:pt x="15223" y="7222"/>
                  </a:lnTo>
                  <a:lnTo>
                    <a:pt x="15190" y="6844"/>
                  </a:lnTo>
                  <a:lnTo>
                    <a:pt x="15145" y="6454"/>
                  </a:lnTo>
                  <a:lnTo>
                    <a:pt x="15078" y="6087"/>
                  </a:lnTo>
                  <a:lnTo>
                    <a:pt x="14989" y="5709"/>
                  </a:lnTo>
                  <a:lnTo>
                    <a:pt x="14889" y="5353"/>
                  </a:lnTo>
                  <a:lnTo>
                    <a:pt x="14767" y="4997"/>
                  </a:lnTo>
                  <a:lnTo>
                    <a:pt x="14633" y="4652"/>
                  </a:lnTo>
                  <a:lnTo>
                    <a:pt x="14478" y="4318"/>
                  </a:lnTo>
                  <a:lnTo>
                    <a:pt x="14311" y="3984"/>
                  </a:lnTo>
                  <a:lnTo>
                    <a:pt x="14133" y="3672"/>
                  </a:lnTo>
                  <a:lnTo>
                    <a:pt x="13932" y="3361"/>
                  </a:lnTo>
                  <a:lnTo>
                    <a:pt x="13721" y="3060"/>
                  </a:lnTo>
                  <a:lnTo>
                    <a:pt x="13487" y="2771"/>
                  </a:lnTo>
                  <a:lnTo>
                    <a:pt x="13253" y="2493"/>
                  </a:lnTo>
                  <a:lnTo>
                    <a:pt x="12998" y="2237"/>
                  </a:lnTo>
                  <a:lnTo>
                    <a:pt x="12730" y="1981"/>
                  </a:lnTo>
                  <a:lnTo>
                    <a:pt x="12463" y="1736"/>
                  </a:lnTo>
                  <a:lnTo>
                    <a:pt x="12174" y="1514"/>
                  </a:lnTo>
                  <a:lnTo>
                    <a:pt x="11874" y="1302"/>
                  </a:lnTo>
                  <a:lnTo>
                    <a:pt x="11562" y="1102"/>
                  </a:lnTo>
                  <a:lnTo>
                    <a:pt x="11239" y="924"/>
                  </a:lnTo>
                  <a:lnTo>
                    <a:pt x="10917" y="757"/>
                  </a:lnTo>
                  <a:lnTo>
                    <a:pt x="10583" y="601"/>
                  </a:lnTo>
                  <a:lnTo>
                    <a:pt x="10227" y="468"/>
                  </a:lnTo>
                  <a:lnTo>
                    <a:pt x="9882" y="345"/>
                  </a:lnTo>
                  <a:lnTo>
                    <a:pt x="9514" y="245"/>
                  </a:lnTo>
                  <a:lnTo>
                    <a:pt x="9147" y="156"/>
                  </a:lnTo>
                  <a:lnTo>
                    <a:pt x="8769" y="89"/>
                  </a:lnTo>
                  <a:lnTo>
                    <a:pt x="8391" y="45"/>
                  </a:lnTo>
                  <a:lnTo>
                    <a:pt x="8001" y="11"/>
                  </a:lnTo>
                  <a:lnTo>
                    <a:pt x="7612" y="0"/>
                  </a:lnTo>
                  <a:lnTo>
                    <a:pt x="7612" y="0"/>
                  </a:lnTo>
                  <a:lnTo>
                    <a:pt x="7222" y="11"/>
                  </a:lnTo>
                  <a:lnTo>
                    <a:pt x="6833" y="45"/>
                  </a:lnTo>
                  <a:lnTo>
                    <a:pt x="6454" y="89"/>
                  </a:lnTo>
                  <a:lnTo>
                    <a:pt x="6076" y="156"/>
                  </a:lnTo>
                  <a:lnTo>
                    <a:pt x="5709" y="245"/>
                  </a:lnTo>
                  <a:lnTo>
                    <a:pt x="5353" y="345"/>
                  </a:lnTo>
                  <a:lnTo>
                    <a:pt x="4997" y="468"/>
                  </a:lnTo>
                  <a:lnTo>
                    <a:pt x="4652" y="601"/>
                  </a:lnTo>
                  <a:lnTo>
                    <a:pt x="4307" y="757"/>
                  </a:lnTo>
                  <a:lnTo>
                    <a:pt x="3984" y="924"/>
                  </a:lnTo>
                  <a:lnTo>
                    <a:pt x="3661" y="1102"/>
                  </a:lnTo>
                  <a:lnTo>
                    <a:pt x="3361" y="1302"/>
                  </a:lnTo>
                  <a:lnTo>
                    <a:pt x="3060" y="1514"/>
                  </a:lnTo>
                  <a:lnTo>
                    <a:pt x="2771" y="1736"/>
                  </a:lnTo>
                  <a:lnTo>
                    <a:pt x="2493" y="1981"/>
                  </a:lnTo>
                  <a:lnTo>
                    <a:pt x="2226" y="2237"/>
                  </a:lnTo>
                  <a:lnTo>
                    <a:pt x="1981" y="2493"/>
                  </a:lnTo>
                  <a:lnTo>
                    <a:pt x="1736" y="2771"/>
                  </a:lnTo>
                  <a:lnTo>
                    <a:pt x="1513" y="3060"/>
                  </a:lnTo>
                  <a:lnTo>
                    <a:pt x="1302" y="3361"/>
                  </a:lnTo>
                  <a:lnTo>
                    <a:pt x="1102" y="3672"/>
                  </a:lnTo>
                  <a:lnTo>
                    <a:pt x="913" y="3984"/>
                  </a:lnTo>
                  <a:lnTo>
                    <a:pt x="746" y="4318"/>
                  </a:lnTo>
                  <a:lnTo>
                    <a:pt x="601" y="4652"/>
                  </a:lnTo>
                  <a:lnTo>
                    <a:pt x="456" y="4997"/>
                  </a:lnTo>
                  <a:lnTo>
                    <a:pt x="345" y="5353"/>
                  </a:lnTo>
                  <a:lnTo>
                    <a:pt x="234" y="5709"/>
                  </a:lnTo>
                  <a:lnTo>
                    <a:pt x="156" y="6087"/>
                  </a:lnTo>
                  <a:lnTo>
                    <a:pt x="89" y="6454"/>
                  </a:lnTo>
                  <a:lnTo>
                    <a:pt x="33" y="6844"/>
                  </a:lnTo>
                  <a:lnTo>
                    <a:pt x="11" y="7222"/>
                  </a:lnTo>
                  <a:lnTo>
                    <a:pt x="0" y="7623"/>
                  </a:lnTo>
                  <a:lnTo>
                    <a:pt x="0" y="72476"/>
                  </a:lnTo>
                  <a:lnTo>
                    <a:pt x="0" y="72476"/>
                  </a:lnTo>
                  <a:lnTo>
                    <a:pt x="11" y="72866"/>
                  </a:lnTo>
                  <a:lnTo>
                    <a:pt x="33" y="73255"/>
                  </a:lnTo>
                  <a:lnTo>
                    <a:pt x="89" y="73634"/>
                  </a:lnTo>
                  <a:lnTo>
                    <a:pt x="156" y="74012"/>
                  </a:lnTo>
                  <a:lnTo>
                    <a:pt x="234" y="74379"/>
                  </a:lnTo>
                  <a:lnTo>
                    <a:pt x="345" y="74735"/>
                  </a:lnTo>
                  <a:lnTo>
                    <a:pt x="456" y="75091"/>
                  </a:lnTo>
                  <a:lnTo>
                    <a:pt x="601" y="75436"/>
                  </a:lnTo>
                  <a:lnTo>
                    <a:pt x="746" y="75770"/>
                  </a:lnTo>
                  <a:lnTo>
                    <a:pt x="913" y="76104"/>
                  </a:lnTo>
                  <a:lnTo>
                    <a:pt x="1102" y="76427"/>
                  </a:lnTo>
                  <a:lnTo>
                    <a:pt x="1302" y="76727"/>
                  </a:lnTo>
                  <a:lnTo>
                    <a:pt x="1513" y="77028"/>
                  </a:lnTo>
                  <a:lnTo>
                    <a:pt x="1736" y="77317"/>
                  </a:lnTo>
                  <a:lnTo>
                    <a:pt x="1981" y="77595"/>
                  </a:lnTo>
                  <a:lnTo>
                    <a:pt x="2226" y="77862"/>
                  </a:lnTo>
                  <a:lnTo>
                    <a:pt x="2493" y="78107"/>
                  </a:lnTo>
                  <a:lnTo>
                    <a:pt x="2771" y="78352"/>
                  </a:lnTo>
                  <a:lnTo>
                    <a:pt x="3060" y="78574"/>
                  </a:lnTo>
                  <a:lnTo>
                    <a:pt x="3361" y="78786"/>
                  </a:lnTo>
                  <a:lnTo>
                    <a:pt x="3661" y="78986"/>
                  </a:lnTo>
                  <a:lnTo>
                    <a:pt x="3984" y="79164"/>
                  </a:lnTo>
                  <a:lnTo>
                    <a:pt x="4307" y="79331"/>
                  </a:lnTo>
                  <a:lnTo>
                    <a:pt x="4652" y="79487"/>
                  </a:lnTo>
                  <a:lnTo>
                    <a:pt x="4997" y="79620"/>
                  </a:lnTo>
                  <a:lnTo>
                    <a:pt x="5353" y="79743"/>
                  </a:lnTo>
                  <a:lnTo>
                    <a:pt x="5709" y="79843"/>
                  </a:lnTo>
                  <a:lnTo>
                    <a:pt x="6076" y="79932"/>
                  </a:lnTo>
                  <a:lnTo>
                    <a:pt x="6454" y="79999"/>
                  </a:lnTo>
                  <a:lnTo>
                    <a:pt x="6833" y="80043"/>
                  </a:lnTo>
                  <a:lnTo>
                    <a:pt x="7222" y="80077"/>
                  </a:lnTo>
                  <a:lnTo>
                    <a:pt x="7612" y="80088"/>
                  </a:lnTo>
                  <a:lnTo>
                    <a:pt x="7612" y="800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7097;p67">
              <a:extLst>
                <a:ext uri="{FF2B5EF4-FFF2-40B4-BE49-F238E27FC236}">
                  <a16:creationId xmlns:a16="http://schemas.microsoft.com/office/drawing/2014/main" id="{FF480F4E-0CB1-A279-0B3F-55783532A8BF}"/>
                </a:ext>
              </a:extLst>
            </p:cNvPr>
            <p:cNvSpPr/>
            <p:nvPr/>
          </p:nvSpPr>
          <p:spPr>
            <a:xfrm>
              <a:off x="7657336" y="3584105"/>
              <a:ext cx="1" cy="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7098;p67">
              <a:extLst>
                <a:ext uri="{FF2B5EF4-FFF2-40B4-BE49-F238E27FC236}">
                  <a16:creationId xmlns:a16="http://schemas.microsoft.com/office/drawing/2014/main" id="{7F70DA22-8B7D-9A45-AE09-837DD1DF64D9}"/>
                </a:ext>
              </a:extLst>
            </p:cNvPr>
            <p:cNvSpPr/>
            <p:nvPr/>
          </p:nvSpPr>
          <p:spPr>
            <a:xfrm>
              <a:off x="7857378" y="3376272"/>
              <a:ext cx="13702" cy="72079"/>
            </a:xfrm>
            <a:custGeom>
              <a:avLst/>
              <a:gdLst/>
              <a:ahLst/>
              <a:cxnLst/>
              <a:rect l="l" t="t" r="r" b="b"/>
              <a:pathLst>
                <a:path w="15224" h="80088" extrusionOk="0">
                  <a:moveTo>
                    <a:pt x="7612" y="0"/>
                  </a:moveTo>
                  <a:lnTo>
                    <a:pt x="7223" y="11"/>
                  </a:lnTo>
                  <a:lnTo>
                    <a:pt x="6833" y="45"/>
                  </a:lnTo>
                  <a:lnTo>
                    <a:pt x="6455" y="89"/>
                  </a:lnTo>
                  <a:lnTo>
                    <a:pt x="6077" y="156"/>
                  </a:lnTo>
                  <a:lnTo>
                    <a:pt x="5709" y="245"/>
                  </a:lnTo>
                  <a:lnTo>
                    <a:pt x="5342" y="345"/>
                  </a:lnTo>
                  <a:lnTo>
                    <a:pt x="4997" y="467"/>
                  </a:lnTo>
                  <a:lnTo>
                    <a:pt x="4652" y="601"/>
                  </a:lnTo>
                  <a:lnTo>
                    <a:pt x="4307" y="757"/>
                  </a:lnTo>
                  <a:lnTo>
                    <a:pt x="3985" y="924"/>
                  </a:lnTo>
                  <a:lnTo>
                    <a:pt x="3662" y="1102"/>
                  </a:lnTo>
                  <a:lnTo>
                    <a:pt x="3350" y="1302"/>
                  </a:lnTo>
                  <a:lnTo>
                    <a:pt x="3050" y="1513"/>
                  </a:lnTo>
                  <a:lnTo>
                    <a:pt x="2772" y="1736"/>
                  </a:lnTo>
                  <a:lnTo>
                    <a:pt x="2493" y="1981"/>
                  </a:lnTo>
                  <a:lnTo>
                    <a:pt x="2226" y="2226"/>
                  </a:lnTo>
                  <a:lnTo>
                    <a:pt x="1970" y="2493"/>
                  </a:lnTo>
                  <a:lnTo>
                    <a:pt x="1737" y="2771"/>
                  </a:lnTo>
                  <a:lnTo>
                    <a:pt x="1514" y="3060"/>
                  </a:lnTo>
                  <a:lnTo>
                    <a:pt x="1292" y="3361"/>
                  </a:lnTo>
                  <a:lnTo>
                    <a:pt x="1102" y="3672"/>
                  </a:lnTo>
                  <a:lnTo>
                    <a:pt x="913" y="3984"/>
                  </a:lnTo>
                  <a:lnTo>
                    <a:pt x="746" y="4318"/>
                  </a:lnTo>
                  <a:lnTo>
                    <a:pt x="591" y="4652"/>
                  </a:lnTo>
                  <a:lnTo>
                    <a:pt x="457" y="4997"/>
                  </a:lnTo>
                  <a:lnTo>
                    <a:pt x="335" y="5353"/>
                  </a:lnTo>
                  <a:lnTo>
                    <a:pt x="234" y="5709"/>
                  </a:lnTo>
                  <a:lnTo>
                    <a:pt x="157" y="6076"/>
                  </a:lnTo>
                  <a:lnTo>
                    <a:pt x="79" y="6454"/>
                  </a:lnTo>
                  <a:lnTo>
                    <a:pt x="34" y="6833"/>
                  </a:lnTo>
                  <a:lnTo>
                    <a:pt x="1" y="7222"/>
                  </a:lnTo>
                  <a:lnTo>
                    <a:pt x="1" y="7612"/>
                  </a:lnTo>
                  <a:lnTo>
                    <a:pt x="1" y="72476"/>
                  </a:lnTo>
                  <a:lnTo>
                    <a:pt x="1" y="72866"/>
                  </a:lnTo>
                  <a:lnTo>
                    <a:pt x="34" y="73255"/>
                  </a:lnTo>
                  <a:lnTo>
                    <a:pt x="79" y="73634"/>
                  </a:lnTo>
                  <a:lnTo>
                    <a:pt x="157" y="74012"/>
                  </a:lnTo>
                  <a:lnTo>
                    <a:pt x="234" y="74379"/>
                  </a:lnTo>
                  <a:lnTo>
                    <a:pt x="335" y="74735"/>
                  </a:lnTo>
                  <a:lnTo>
                    <a:pt x="457" y="75091"/>
                  </a:lnTo>
                  <a:lnTo>
                    <a:pt x="591" y="75436"/>
                  </a:lnTo>
                  <a:lnTo>
                    <a:pt x="746" y="75770"/>
                  </a:lnTo>
                  <a:lnTo>
                    <a:pt x="913" y="76104"/>
                  </a:lnTo>
                  <a:lnTo>
                    <a:pt x="1102" y="76427"/>
                  </a:lnTo>
                  <a:lnTo>
                    <a:pt x="1292" y="76727"/>
                  </a:lnTo>
                  <a:lnTo>
                    <a:pt x="1514" y="77028"/>
                  </a:lnTo>
                  <a:lnTo>
                    <a:pt x="1737" y="77317"/>
                  </a:lnTo>
                  <a:lnTo>
                    <a:pt x="1970" y="77595"/>
                  </a:lnTo>
                  <a:lnTo>
                    <a:pt x="2226" y="77862"/>
                  </a:lnTo>
                  <a:lnTo>
                    <a:pt x="2493" y="78107"/>
                  </a:lnTo>
                  <a:lnTo>
                    <a:pt x="2772" y="78352"/>
                  </a:lnTo>
                  <a:lnTo>
                    <a:pt x="3050" y="78574"/>
                  </a:lnTo>
                  <a:lnTo>
                    <a:pt x="3350" y="78786"/>
                  </a:lnTo>
                  <a:lnTo>
                    <a:pt x="3662" y="78986"/>
                  </a:lnTo>
                  <a:lnTo>
                    <a:pt x="3985" y="79164"/>
                  </a:lnTo>
                  <a:lnTo>
                    <a:pt x="4307" y="79342"/>
                  </a:lnTo>
                  <a:lnTo>
                    <a:pt x="4652" y="79487"/>
                  </a:lnTo>
                  <a:lnTo>
                    <a:pt x="4997" y="79620"/>
                  </a:lnTo>
                  <a:lnTo>
                    <a:pt x="5342" y="79743"/>
                  </a:lnTo>
                  <a:lnTo>
                    <a:pt x="5709" y="79843"/>
                  </a:lnTo>
                  <a:lnTo>
                    <a:pt x="6077" y="79932"/>
                  </a:lnTo>
                  <a:lnTo>
                    <a:pt x="6455" y="79999"/>
                  </a:lnTo>
                  <a:lnTo>
                    <a:pt x="6833" y="80043"/>
                  </a:lnTo>
                  <a:lnTo>
                    <a:pt x="7223" y="80077"/>
                  </a:lnTo>
                  <a:lnTo>
                    <a:pt x="7612" y="80088"/>
                  </a:lnTo>
                  <a:lnTo>
                    <a:pt x="8002" y="80077"/>
                  </a:lnTo>
                  <a:lnTo>
                    <a:pt x="8391" y="80043"/>
                  </a:lnTo>
                  <a:lnTo>
                    <a:pt x="8770" y="79999"/>
                  </a:lnTo>
                  <a:lnTo>
                    <a:pt x="9148" y="79932"/>
                  </a:lnTo>
                  <a:lnTo>
                    <a:pt x="9515" y="79843"/>
                  </a:lnTo>
                  <a:lnTo>
                    <a:pt x="9871" y="79743"/>
                  </a:lnTo>
                  <a:lnTo>
                    <a:pt x="10227" y="79620"/>
                  </a:lnTo>
                  <a:lnTo>
                    <a:pt x="10572" y="79487"/>
                  </a:lnTo>
                  <a:lnTo>
                    <a:pt x="10917" y="79342"/>
                  </a:lnTo>
                  <a:lnTo>
                    <a:pt x="11240" y="79164"/>
                  </a:lnTo>
                  <a:lnTo>
                    <a:pt x="11563" y="78986"/>
                  </a:lnTo>
                  <a:lnTo>
                    <a:pt x="11874" y="78786"/>
                  </a:lnTo>
                  <a:lnTo>
                    <a:pt x="12164" y="78574"/>
                  </a:lnTo>
                  <a:lnTo>
                    <a:pt x="12453" y="78352"/>
                  </a:lnTo>
                  <a:lnTo>
                    <a:pt x="12731" y="78107"/>
                  </a:lnTo>
                  <a:lnTo>
                    <a:pt x="12998" y="77862"/>
                  </a:lnTo>
                  <a:lnTo>
                    <a:pt x="13254" y="77595"/>
                  </a:lnTo>
                  <a:lnTo>
                    <a:pt x="13488" y="77317"/>
                  </a:lnTo>
                  <a:lnTo>
                    <a:pt x="13710" y="77028"/>
                  </a:lnTo>
                  <a:lnTo>
                    <a:pt x="13922" y="76727"/>
                  </a:lnTo>
                  <a:lnTo>
                    <a:pt x="14122" y="76427"/>
                  </a:lnTo>
                  <a:lnTo>
                    <a:pt x="14311" y="76104"/>
                  </a:lnTo>
                  <a:lnTo>
                    <a:pt x="14478" y="75770"/>
                  </a:lnTo>
                  <a:lnTo>
                    <a:pt x="14634" y="75436"/>
                  </a:lnTo>
                  <a:lnTo>
                    <a:pt x="14768" y="75091"/>
                  </a:lnTo>
                  <a:lnTo>
                    <a:pt x="14890" y="74735"/>
                  </a:lnTo>
                  <a:lnTo>
                    <a:pt x="14990" y="74379"/>
                  </a:lnTo>
                  <a:lnTo>
                    <a:pt x="15068" y="74012"/>
                  </a:lnTo>
                  <a:lnTo>
                    <a:pt x="15146" y="73634"/>
                  </a:lnTo>
                  <a:lnTo>
                    <a:pt x="15190" y="73255"/>
                  </a:lnTo>
                  <a:lnTo>
                    <a:pt x="15224" y="72866"/>
                  </a:lnTo>
                  <a:lnTo>
                    <a:pt x="15224" y="72476"/>
                  </a:lnTo>
                  <a:lnTo>
                    <a:pt x="15224" y="7612"/>
                  </a:lnTo>
                  <a:lnTo>
                    <a:pt x="15224" y="7222"/>
                  </a:lnTo>
                  <a:lnTo>
                    <a:pt x="15190" y="6833"/>
                  </a:lnTo>
                  <a:lnTo>
                    <a:pt x="15146" y="6454"/>
                  </a:lnTo>
                  <a:lnTo>
                    <a:pt x="15068" y="6076"/>
                  </a:lnTo>
                  <a:lnTo>
                    <a:pt x="14990" y="5709"/>
                  </a:lnTo>
                  <a:lnTo>
                    <a:pt x="14890" y="5353"/>
                  </a:lnTo>
                  <a:lnTo>
                    <a:pt x="14768" y="4997"/>
                  </a:lnTo>
                  <a:lnTo>
                    <a:pt x="14634" y="4652"/>
                  </a:lnTo>
                  <a:lnTo>
                    <a:pt x="14478" y="4318"/>
                  </a:lnTo>
                  <a:lnTo>
                    <a:pt x="14311" y="3984"/>
                  </a:lnTo>
                  <a:lnTo>
                    <a:pt x="14122" y="3672"/>
                  </a:lnTo>
                  <a:lnTo>
                    <a:pt x="13922" y="3361"/>
                  </a:lnTo>
                  <a:lnTo>
                    <a:pt x="13710" y="3060"/>
                  </a:lnTo>
                  <a:lnTo>
                    <a:pt x="13488" y="2771"/>
                  </a:lnTo>
                  <a:lnTo>
                    <a:pt x="13254" y="2493"/>
                  </a:lnTo>
                  <a:lnTo>
                    <a:pt x="12998" y="2226"/>
                  </a:lnTo>
                  <a:lnTo>
                    <a:pt x="12731" y="1981"/>
                  </a:lnTo>
                  <a:lnTo>
                    <a:pt x="12453" y="1736"/>
                  </a:lnTo>
                  <a:lnTo>
                    <a:pt x="12164" y="1513"/>
                  </a:lnTo>
                  <a:lnTo>
                    <a:pt x="11874" y="1302"/>
                  </a:lnTo>
                  <a:lnTo>
                    <a:pt x="11563" y="1102"/>
                  </a:lnTo>
                  <a:lnTo>
                    <a:pt x="11240" y="924"/>
                  </a:lnTo>
                  <a:lnTo>
                    <a:pt x="10917" y="757"/>
                  </a:lnTo>
                  <a:lnTo>
                    <a:pt x="10572" y="601"/>
                  </a:lnTo>
                  <a:lnTo>
                    <a:pt x="10227" y="467"/>
                  </a:lnTo>
                  <a:lnTo>
                    <a:pt x="9871" y="345"/>
                  </a:lnTo>
                  <a:lnTo>
                    <a:pt x="9515" y="245"/>
                  </a:lnTo>
                  <a:lnTo>
                    <a:pt x="9148" y="156"/>
                  </a:lnTo>
                  <a:lnTo>
                    <a:pt x="8770" y="89"/>
                  </a:lnTo>
                  <a:lnTo>
                    <a:pt x="8391" y="45"/>
                  </a:lnTo>
                  <a:lnTo>
                    <a:pt x="8002" y="11"/>
                  </a:lnTo>
                  <a:lnTo>
                    <a:pt x="76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7099;p67">
              <a:extLst>
                <a:ext uri="{FF2B5EF4-FFF2-40B4-BE49-F238E27FC236}">
                  <a16:creationId xmlns:a16="http://schemas.microsoft.com/office/drawing/2014/main" id="{B66802F9-B1D7-FF82-E954-FF6EFA5FC374}"/>
                </a:ext>
              </a:extLst>
            </p:cNvPr>
            <p:cNvSpPr/>
            <p:nvPr/>
          </p:nvSpPr>
          <p:spPr>
            <a:xfrm>
              <a:off x="7857378" y="3376272"/>
              <a:ext cx="13702" cy="72079"/>
            </a:xfrm>
            <a:custGeom>
              <a:avLst/>
              <a:gdLst/>
              <a:ahLst/>
              <a:cxnLst/>
              <a:rect l="l" t="t" r="r" b="b"/>
              <a:pathLst>
                <a:path w="15224" h="80088" fill="none" extrusionOk="0">
                  <a:moveTo>
                    <a:pt x="7612" y="0"/>
                  </a:moveTo>
                  <a:lnTo>
                    <a:pt x="7612" y="0"/>
                  </a:lnTo>
                  <a:lnTo>
                    <a:pt x="7223" y="11"/>
                  </a:lnTo>
                  <a:lnTo>
                    <a:pt x="6833" y="45"/>
                  </a:lnTo>
                  <a:lnTo>
                    <a:pt x="6455" y="89"/>
                  </a:lnTo>
                  <a:lnTo>
                    <a:pt x="6077" y="156"/>
                  </a:lnTo>
                  <a:lnTo>
                    <a:pt x="5709" y="245"/>
                  </a:lnTo>
                  <a:lnTo>
                    <a:pt x="5342" y="345"/>
                  </a:lnTo>
                  <a:lnTo>
                    <a:pt x="4997" y="467"/>
                  </a:lnTo>
                  <a:lnTo>
                    <a:pt x="4652" y="601"/>
                  </a:lnTo>
                  <a:lnTo>
                    <a:pt x="4307" y="757"/>
                  </a:lnTo>
                  <a:lnTo>
                    <a:pt x="3985" y="924"/>
                  </a:lnTo>
                  <a:lnTo>
                    <a:pt x="3662" y="1102"/>
                  </a:lnTo>
                  <a:lnTo>
                    <a:pt x="3350" y="1302"/>
                  </a:lnTo>
                  <a:lnTo>
                    <a:pt x="3050" y="1513"/>
                  </a:lnTo>
                  <a:lnTo>
                    <a:pt x="2772" y="1736"/>
                  </a:lnTo>
                  <a:lnTo>
                    <a:pt x="2493" y="1981"/>
                  </a:lnTo>
                  <a:lnTo>
                    <a:pt x="2226" y="2226"/>
                  </a:lnTo>
                  <a:lnTo>
                    <a:pt x="1970" y="2493"/>
                  </a:lnTo>
                  <a:lnTo>
                    <a:pt x="1737" y="2771"/>
                  </a:lnTo>
                  <a:lnTo>
                    <a:pt x="1514" y="3060"/>
                  </a:lnTo>
                  <a:lnTo>
                    <a:pt x="1292" y="3361"/>
                  </a:lnTo>
                  <a:lnTo>
                    <a:pt x="1102" y="3672"/>
                  </a:lnTo>
                  <a:lnTo>
                    <a:pt x="913" y="3984"/>
                  </a:lnTo>
                  <a:lnTo>
                    <a:pt x="746" y="4318"/>
                  </a:lnTo>
                  <a:lnTo>
                    <a:pt x="591" y="4652"/>
                  </a:lnTo>
                  <a:lnTo>
                    <a:pt x="457" y="4997"/>
                  </a:lnTo>
                  <a:lnTo>
                    <a:pt x="335" y="5353"/>
                  </a:lnTo>
                  <a:lnTo>
                    <a:pt x="234" y="5709"/>
                  </a:lnTo>
                  <a:lnTo>
                    <a:pt x="157" y="6076"/>
                  </a:lnTo>
                  <a:lnTo>
                    <a:pt x="79" y="6454"/>
                  </a:lnTo>
                  <a:lnTo>
                    <a:pt x="34" y="6833"/>
                  </a:lnTo>
                  <a:lnTo>
                    <a:pt x="1" y="7222"/>
                  </a:lnTo>
                  <a:lnTo>
                    <a:pt x="1" y="7612"/>
                  </a:lnTo>
                  <a:lnTo>
                    <a:pt x="1" y="72476"/>
                  </a:lnTo>
                  <a:lnTo>
                    <a:pt x="1" y="72476"/>
                  </a:lnTo>
                  <a:lnTo>
                    <a:pt x="1" y="72866"/>
                  </a:lnTo>
                  <a:lnTo>
                    <a:pt x="34" y="73255"/>
                  </a:lnTo>
                  <a:lnTo>
                    <a:pt x="79" y="73634"/>
                  </a:lnTo>
                  <a:lnTo>
                    <a:pt x="157" y="74012"/>
                  </a:lnTo>
                  <a:lnTo>
                    <a:pt x="234" y="74379"/>
                  </a:lnTo>
                  <a:lnTo>
                    <a:pt x="335" y="74735"/>
                  </a:lnTo>
                  <a:lnTo>
                    <a:pt x="457" y="75091"/>
                  </a:lnTo>
                  <a:lnTo>
                    <a:pt x="591" y="75436"/>
                  </a:lnTo>
                  <a:lnTo>
                    <a:pt x="746" y="75770"/>
                  </a:lnTo>
                  <a:lnTo>
                    <a:pt x="913" y="76104"/>
                  </a:lnTo>
                  <a:lnTo>
                    <a:pt x="1102" y="76427"/>
                  </a:lnTo>
                  <a:lnTo>
                    <a:pt x="1292" y="76727"/>
                  </a:lnTo>
                  <a:lnTo>
                    <a:pt x="1514" y="77028"/>
                  </a:lnTo>
                  <a:lnTo>
                    <a:pt x="1737" y="77317"/>
                  </a:lnTo>
                  <a:lnTo>
                    <a:pt x="1970" y="77595"/>
                  </a:lnTo>
                  <a:lnTo>
                    <a:pt x="2226" y="77862"/>
                  </a:lnTo>
                  <a:lnTo>
                    <a:pt x="2493" y="78107"/>
                  </a:lnTo>
                  <a:lnTo>
                    <a:pt x="2772" y="78352"/>
                  </a:lnTo>
                  <a:lnTo>
                    <a:pt x="3050" y="78574"/>
                  </a:lnTo>
                  <a:lnTo>
                    <a:pt x="3350" y="78786"/>
                  </a:lnTo>
                  <a:lnTo>
                    <a:pt x="3662" y="78986"/>
                  </a:lnTo>
                  <a:lnTo>
                    <a:pt x="3985" y="79164"/>
                  </a:lnTo>
                  <a:lnTo>
                    <a:pt x="4307" y="79342"/>
                  </a:lnTo>
                  <a:lnTo>
                    <a:pt x="4652" y="79487"/>
                  </a:lnTo>
                  <a:lnTo>
                    <a:pt x="4997" y="79620"/>
                  </a:lnTo>
                  <a:lnTo>
                    <a:pt x="5342" y="79743"/>
                  </a:lnTo>
                  <a:lnTo>
                    <a:pt x="5709" y="79843"/>
                  </a:lnTo>
                  <a:lnTo>
                    <a:pt x="6077" y="79932"/>
                  </a:lnTo>
                  <a:lnTo>
                    <a:pt x="6455" y="79999"/>
                  </a:lnTo>
                  <a:lnTo>
                    <a:pt x="6833" y="80043"/>
                  </a:lnTo>
                  <a:lnTo>
                    <a:pt x="7223" y="80077"/>
                  </a:lnTo>
                  <a:lnTo>
                    <a:pt x="7612" y="80088"/>
                  </a:lnTo>
                  <a:lnTo>
                    <a:pt x="7612" y="80088"/>
                  </a:lnTo>
                  <a:lnTo>
                    <a:pt x="8002" y="80077"/>
                  </a:lnTo>
                  <a:lnTo>
                    <a:pt x="8391" y="80043"/>
                  </a:lnTo>
                  <a:lnTo>
                    <a:pt x="8770" y="79999"/>
                  </a:lnTo>
                  <a:lnTo>
                    <a:pt x="9148" y="79932"/>
                  </a:lnTo>
                  <a:lnTo>
                    <a:pt x="9515" y="79843"/>
                  </a:lnTo>
                  <a:lnTo>
                    <a:pt x="9871" y="79743"/>
                  </a:lnTo>
                  <a:lnTo>
                    <a:pt x="10227" y="79620"/>
                  </a:lnTo>
                  <a:lnTo>
                    <a:pt x="10572" y="79487"/>
                  </a:lnTo>
                  <a:lnTo>
                    <a:pt x="10917" y="79342"/>
                  </a:lnTo>
                  <a:lnTo>
                    <a:pt x="11240" y="79164"/>
                  </a:lnTo>
                  <a:lnTo>
                    <a:pt x="11563" y="78986"/>
                  </a:lnTo>
                  <a:lnTo>
                    <a:pt x="11874" y="78786"/>
                  </a:lnTo>
                  <a:lnTo>
                    <a:pt x="12164" y="78574"/>
                  </a:lnTo>
                  <a:lnTo>
                    <a:pt x="12453" y="78352"/>
                  </a:lnTo>
                  <a:lnTo>
                    <a:pt x="12731" y="78107"/>
                  </a:lnTo>
                  <a:lnTo>
                    <a:pt x="12998" y="77862"/>
                  </a:lnTo>
                  <a:lnTo>
                    <a:pt x="13254" y="77595"/>
                  </a:lnTo>
                  <a:lnTo>
                    <a:pt x="13488" y="77317"/>
                  </a:lnTo>
                  <a:lnTo>
                    <a:pt x="13710" y="77028"/>
                  </a:lnTo>
                  <a:lnTo>
                    <a:pt x="13922" y="76727"/>
                  </a:lnTo>
                  <a:lnTo>
                    <a:pt x="14122" y="76427"/>
                  </a:lnTo>
                  <a:lnTo>
                    <a:pt x="14311" y="76104"/>
                  </a:lnTo>
                  <a:lnTo>
                    <a:pt x="14478" y="75770"/>
                  </a:lnTo>
                  <a:lnTo>
                    <a:pt x="14634" y="75436"/>
                  </a:lnTo>
                  <a:lnTo>
                    <a:pt x="14768" y="75091"/>
                  </a:lnTo>
                  <a:lnTo>
                    <a:pt x="14890" y="74735"/>
                  </a:lnTo>
                  <a:lnTo>
                    <a:pt x="14990" y="74379"/>
                  </a:lnTo>
                  <a:lnTo>
                    <a:pt x="15068" y="74012"/>
                  </a:lnTo>
                  <a:lnTo>
                    <a:pt x="15146" y="73634"/>
                  </a:lnTo>
                  <a:lnTo>
                    <a:pt x="15190" y="73255"/>
                  </a:lnTo>
                  <a:lnTo>
                    <a:pt x="15224" y="72866"/>
                  </a:lnTo>
                  <a:lnTo>
                    <a:pt x="15224" y="72476"/>
                  </a:lnTo>
                  <a:lnTo>
                    <a:pt x="15224" y="7612"/>
                  </a:lnTo>
                  <a:lnTo>
                    <a:pt x="15224" y="7612"/>
                  </a:lnTo>
                  <a:lnTo>
                    <a:pt x="15224" y="7222"/>
                  </a:lnTo>
                  <a:lnTo>
                    <a:pt x="15190" y="6833"/>
                  </a:lnTo>
                  <a:lnTo>
                    <a:pt x="15146" y="6454"/>
                  </a:lnTo>
                  <a:lnTo>
                    <a:pt x="15068" y="6076"/>
                  </a:lnTo>
                  <a:lnTo>
                    <a:pt x="14990" y="5709"/>
                  </a:lnTo>
                  <a:lnTo>
                    <a:pt x="14890" y="5353"/>
                  </a:lnTo>
                  <a:lnTo>
                    <a:pt x="14768" y="4997"/>
                  </a:lnTo>
                  <a:lnTo>
                    <a:pt x="14634" y="4652"/>
                  </a:lnTo>
                  <a:lnTo>
                    <a:pt x="14478" y="4318"/>
                  </a:lnTo>
                  <a:lnTo>
                    <a:pt x="14311" y="3984"/>
                  </a:lnTo>
                  <a:lnTo>
                    <a:pt x="14122" y="3672"/>
                  </a:lnTo>
                  <a:lnTo>
                    <a:pt x="13922" y="3361"/>
                  </a:lnTo>
                  <a:lnTo>
                    <a:pt x="13710" y="3060"/>
                  </a:lnTo>
                  <a:lnTo>
                    <a:pt x="13488" y="2771"/>
                  </a:lnTo>
                  <a:lnTo>
                    <a:pt x="13254" y="2493"/>
                  </a:lnTo>
                  <a:lnTo>
                    <a:pt x="12998" y="2226"/>
                  </a:lnTo>
                  <a:lnTo>
                    <a:pt x="12731" y="1981"/>
                  </a:lnTo>
                  <a:lnTo>
                    <a:pt x="12453" y="1736"/>
                  </a:lnTo>
                  <a:lnTo>
                    <a:pt x="12164" y="1513"/>
                  </a:lnTo>
                  <a:lnTo>
                    <a:pt x="11874" y="1302"/>
                  </a:lnTo>
                  <a:lnTo>
                    <a:pt x="11563" y="1102"/>
                  </a:lnTo>
                  <a:lnTo>
                    <a:pt x="11240" y="924"/>
                  </a:lnTo>
                  <a:lnTo>
                    <a:pt x="10917" y="757"/>
                  </a:lnTo>
                  <a:lnTo>
                    <a:pt x="10572" y="601"/>
                  </a:lnTo>
                  <a:lnTo>
                    <a:pt x="10227" y="467"/>
                  </a:lnTo>
                  <a:lnTo>
                    <a:pt x="9871" y="345"/>
                  </a:lnTo>
                  <a:lnTo>
                    <a:pt x="9515" y="245"/>
                  </a:lnTo>
                  <a:lnTo>
                    <a:pt x="9148" y="156"/>
                  </a:lnTo>
                  <a:lnTo>
                    <a:pt x="8770" y="89"/>
                  </a:lnTo>
                  <a:lnTo>
                    <a:pt x="8391" y="45"/>
                  </a:lnTo>
                  <a:lnTo>
                    <a:pt x="8002" y="11"/>
                  </a:lnTo>
                  <a:lnTo>
                    <a:pt x="7612" y="0"/>
                  </a:lnTo>
                  <a:lnTo>
                    <a:pt x="761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7100;p67">
              <a:extLst>
                <a:ext uri="{FF2B5EF4-FFF2-40B4-BE49-F238E27FC236}">
                  <a16:creationId xmlns:a16="http://schemas.microsoft.com/office/drawing/2014/main" id="{48743176-A15E-8E1A-B346-39B4AD310E63}"/>
                </a:ext>
              </a:extLst>
            </p:cNvPr>
            <p:cNvSpPr/>
            <p:nvPr/>
          </p:nvSpPr>
          <p:spPr>
            <a:xfrm>
              <a:off x="7864229" y="3376272"/>
              <a:ext cx="1" cy="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7101;p67">
              <a:extLst>
                <a:ext uri="{FF2B5EF4-FFF2-40B4-BE49-F238E27FC236}">
                  <a16:creationId xmlns:a16="http://schemas.microsoft.com/office/drawing/2014/main" id="{D65FA0D1-6261-8691-4CEA-0CFC47FF55AB}"/>
                </a:ext>
              </a:extLst>
            </p:cNvPr>
            <p:cNvSpPr/>
            <p:nvPr/>
          </p:nvSpPr>
          <p:spPr>
            <a:xfrm>
              <a:off x="7884710" y="3385405"/>
              <a:ext cx="44188" cy="72080"/>
            </a:xfrm>
            <a:custGeom>
              <a:avLst/>
              <a:gdLst/>
              <a:ahLst/>
              <a:cxnLst/>
              <a:rect l="l" t="t" r="r" b="b"/>
              <a:pathLst>
                <a:path w="49098" h="80089" extrusionOk="0">
                  <a:moveTo>
                    <a:pt x="24549" y="15235"/>
                  </a:moveTo>
                  <a:lnTo>
                    <a:pt x="25028" y="15246"/>
                  </a:lnTo>
                  <a:lnTo>
                    <a:pt x="25495" y="15279"/>
                  </a:lnTo>
                  <a:lnTo>
                    <a:pt x="25962" y="15335"/>
                  </a:lnTo>
                  <a:lnTo>
                    <a:pt x="26419" y="15424"/>
                  </a:lnTo>
                  <a:lnTo>
                    <a:pt x="26875" y="15524"/>
                  </a:lnTo>
                  <a:lnTo>
                    <a:pt x="27309" y="15647"/>
                  </a:lnTo>
                  <a:lnTo>
                    <a:pt x="27743" y="15791"/>
                  </a:lnTo>
                  <a:lnTo>
                    <a:pt x="28166" y="15969"/>
                  </a:lnTo>
                  <a:lnTo>
                    <a:pt x="28577" y="16147"/>
                  </a:lnTo>
                  <a:lnTo>
                    <a:pt x="28978" y="16359"/>
                  </a:lnTo>
                  <a:lnTo>
                    <a:pt x="29379" y="16581"/>
                  </a:lnTo>
                  <a:lnTo>
                    <a:pt x="29757" y="16826"/>
                  </a:lnTo>
                  <a:lnTo>
                    <a:pt x="30113" y="17082"/>
                  </a:lnTo>
                  <a:lnTo>
                    <a:pt x="30469" y="17360"/>
                  </a:lnTo>
                  <a:lnTo>
                    <a:pt x="30803" y="17650"/>
                  </a:lnTo>
                  <a:lnTo>
                    <a:pt x="31137" y="17961"/>
                  </a:lnTo>
                  <a:lnTo>
                    <a:pt x="31437" y="18284"/>
                  </a:lnTo>
                  <a:lnTo>
                    <a:pt x="31738" y="18629"/>
                  </a:lnTo>
                  <a:lnTo>
                    <a:pt x="32016" y="18974"/>
                  </a:lnTo>
                  <a:lnTo>
                    <a:pt x="32272" y="19341"/>
                  </a:lnTo>
                  <a:lnTo>
                    <a:pt x="32517" y="19719"/>
                  </a:lnTo>
                  <a:lnTo>
                    <a:pt x="32739" y="20109"/>
                  </a:lnTo>
                  <a:lnTo>
                    <a:pt x="32940" y="20510"/>
                  </a:lnTo>
                  <a:lnTo>
                    <a:pt x="33129" y="20921"/>
                  </a:lnTo>
                  <a:lnTo>
                    <a:pt x="33296" y="21355"/>
                  </a:lnTo>
                  <a:lnTo>
                    <a:pt x="33440" y="21778"/>
                  </a:lnTo>
                  <a:lnTo>
                    <a:pt x="33574" y="22223"/>
                  </a:lnTo>
                  <a:lnTo>
                    <a:pt x="33674" y="22679"/>
                  </a:lnTo>
                  <a:lnTo>
                    <a:pt x="33763" y="23136"/>
                  </a:lnTo>
                  <a:lnTo>
                    <a:pt x="33819" y="23603"/>
                  </a:lnTo>
                  <a:lnTo>
                    <a:pt x="33852" y="24070"/>
                  </a:lnTo>
                  <a:lnTo>
                    <a:pt x="33863" y="24549"/>
                  </a:lnTo>
                  <a:lnTo>
                    <a:pt x="33863" y="55540"/>
                  </a:lnTo>
                  <a:lnTo>
                    <a:pt x="33852" y="56019"/>
                  </a:lnTo>
                  <a:lnTo>
                    <a:pt x="33819" y="56497"/>
                  </a:lnTo>
                  <a:lnTo>
                    <a:pt x="33763" y="56965"/>
                  </a:lnTo>
                  <a:lnTo>
                    <a:pt x="33674" y="57421"/>
                  </a:lnTo>
                  <a:lnTo>
                    <a:pt x="33574" y="57866"/>
                  </a:lnTo>
                  <a:lnTo>
                    <a:pt x="33440" y="58311"/>
                  </a:lnTo>
                  <a:lnTo>
                    <a:pt x="33296" y="58745"/>
                  </a:lnTo>
                  <a:lnTo>
                    <a:pt x="33129" y="59168"/>
                  </a:lnTo>
                  <a:lnTo>
                    <a:pt x="32940" y="59580"/>
                  </a:lnTo>
                  <a:lnTo>
                    <a:pt x="32739" y="59980"/>
                  </a:lnTo>
                  <a:lnTo>
                    <a:pt x="32517" y="60370"/>
                  </a:lnTo>
                  <a:lnTo>
                    <a:pt x="32272" y="60748"/>
                  </a:lnTo>
                  <a:lnTo>
                    <a:pt x="32016" y="61115"/>
                  </a:lnTo>
                  <a:lnTo>
                    <a:pt x="31738" y="61471"/>
                  </a:lnTo>
                  <a:lnTo>
                    <a:pt x="31437" y="61805"/>
                  </a:lnTo>
                  <a:lnTo>
                    <a:pt x="31137" y="62128"/>
                  </a:lnTo>
                  <a:lnTo>
                    <a:pt x="30803" y="62440"/>
                  </a:lnTo>
                  <a:lnTo>
                    <a:pt x="30469" y="62729"/>
                  </a:lnTo>
                  <a:lnTo>
                    <a:pt x="30113" y="63007"/>
                  </a:lnTo>
                  <a:lnTo>
                    <a:pt x="29757" y="63274"/>
                  </a:lnTo>
                  <a:lnTo>
                    <a:pt x="29379" y="63508"/>
                  </a:lnTo>
                  <a:lnTo>
                    <a:pt x="28978" y="63742"/>
                  </a:lnTo>
                  <a:lnTo>
                    <a:pt x="28577" y="63942"/>
                  </a:lnTo>
                  <a:lnTo>
                    <a:pt x="28166" y="64131"/>
                  </a:lnTo>
                  <a:lnTo>
                    <a:pt x="27743" y="64298"/>
                  </a:lnTo>
                  <a:lnTo>
                    <a:pt x="27309" y="64443"/>
                  </a:lnTo>
                  <a:lnTo>
                    <a:pt x="26875" y="64565"/>
                  </a:lnTo>
                  <a:lnTo>
                    <a:pt x="26419" y="64676"/>
                  </a:lnTo>
                  <a:lnTo>
                    <a:pt x="25962" y="64754"/>
                  </a:lnTo>
                  <a:lnTo>
                    <a:pt x="25495" y="64821"/>
                  </a:lnTo>
                  <a:lnTo>
                    <a:pt x="25028" y="64854"/>
                  </a:lnTo>
                  <a:lnTo>
                    <a:pt x="24549" y="64865"/>
                  </a:lnTo>
                  <a:lnTo>
                    <a:pt x="24071" y="64854"/>
                  </a:lnTo>
                  <a:lnTo>
                    <a:pt x="23592" y="64821"/>
                  </a:lnTo>
                  <a:lnTo>
                    <a:pt x="23125" y="64754"/>
                  </a:lnTo>
                  <a:lnTo>
                    <a:pt x="22668" y="64676"/>
                  </a:lnTo>
                  <a:lnTo>
                    <a:pt x="22212" y="64565"/>
                  </a:lnTo>
                  <a:lnTo>
                    <a:pt x="21778" y="64443"/>
                  </a:lnTo>
                  <a:lnTo>
                    <a:pt x="21344" y="64298"/>
                  </a:lnTo>
                  <a:lnTo>
                    <a:pt x="20921" y="64131"/>
                  </a:lnTo>
                  <a:lnTo>
                    <a:pt x="20510" y="63942"/>
                  </a:lnTo>
                  <a:lnTo>
                    <a:pt x="20109" y="63742"/>
                  </a:lnTo>
                  <a:lnTo>
                    <a:pt x="19720" y="63508"/>
                  </a:lnTo>
                  <a:lnTo>
                    <a:pt x="19341" y="63274"/>
                  </a:lnTo>
                  <a:lnTo>
                    <a:pt x="18974" y="63007"/>
                  </a:lnTo>
                  <a:lnTo>
                    <a:pt x="18618" y="62729"/>
                  </a:lnTo>
                  <a:lnTo>
                    <a:pt x="18284" y="62440"/>
                  </a:lnTo>
                  <a:lnTo>
                    <a:pt x="17961" y="62128"/>
                  </a:lnTo>
                  <a:lnTo>
                    <a:pt x="17650" y="61805"/>
                  </a:lnTo>
                  <a:lnTo>
                    <a:pt x="17349" y="61471"/>
                  </a:lnTo>
                  <a:lnTo>
                    <a:pt x="17082" y="61115"/>
                  </a:lnTo>
                  <a:lnTo>
                    <a:pt x="16815" y="60748"/>
                  </a:lnTo>
                  <a:lnTo>
                    <a:pt x="16570" y="60370"/>
                  </a:lnTo>
                  <a:lnTo>
                    <a:pt x="16348" y="59980"/>
                  </a:lnTo>
                  <a:lnTo>
                    <a:pt x="16148" y="59580"/>
                  </a:lnTo>
                  <a:lnTo>
                    <a:pt x="15958" y="59168"/>
                  </a:lnTo>
                  <a:lnTo>
                    <a:pt x="15791" y="58745"/>
                  </a:lnTo>
                  <a:lnTo>
                    <a:pt x="15647" y="58311"/>
                  </a:lnTo>
                  <a:lnTo>
                    <a:pt x="15513" y="57866"/>
                  </a:lnTo>
                  <a:lnTo>
                    <a:pt x="15413" y="57421"/>
                  </a:lnTo>
                  <a:lnTo>
                    <a:pt x="15335" y="56965"/>
                  </a:lnTo>
                  <a:lnTo>
                    <a:pt x="15268" y="56497"/>
                  </a:lnTo>
                  <a:lnTo>
                    <a:pt x="15235" y="56019"/>
                  </a:lnTo>
                  <a:lnTo>
                    <a:pt x="15224" y="55540"/>
                  </a:lnTo>
                  <a:lnTo>
                    <a:pt x="15224" y="24549"/>
                  </a:lnTo>
                  <a:lnTo>
                    <a:pt x="15235" y="24070"/>
                  </a:lnTo>
                  <a:lnTo>
                    <a:pt x="15268" y="23603"/>
                  </a:lnTo>
                  <a:lnTo>
                    <a:pt x="15335" y="23136"/>
                  </a:lnTo>
                  <a:lnTo>
                    <a:pt x="15413" y="22679"/>
                  </a:lnTo>
                  <a:lnTo>
                    <a:pt x="15513" y="22223"/>
                  </a:lnTo>
                  <a:lnTo>
                    <a:pt x="15647" y="21778"/>
                  </a:lnTo>
                  <a:lnTo>
                    <a:pt x="15791" y="21355"/>
                  </a:lnTo>
                  <a:lnTo>
                    <a:pt x="15958" y="20921"/>
                  </a:lnTo>
                  <a:lnTo>
                    <a:pt x="16148" y="20510"/>
                  </a:lnTo>
                  <a:lnTo>
                    <a:pt x="16348" y="20109"/>
                  </a:lnTo>
                  <a:lnTo>
                    <a:pt x="16570" y="19719"/>
                  </a:lnTo>
                  <a:lnTo>
                    <a:pt x="16815" y="19341"/>
                  </a:lnTo>
                  <a:lnTo>
                    <a:pt x="17082" y="18974"/>
                  </a:lnTo>
                  <a:lnTo>
                    <a:pt x="17349" y="18629"/>
                  </a:lnTo>
                  <a:lnTo>
                    <a:pt x="17650" y="18284"/>
                  </a:lnTo>
                  <a:lnTo>
                    <a:pt x="17961" y="17961"/>
                  </a:lnTo>
                  <a:lnTo>
                    <a:pt x="18284" y="17650"/>
                  </a:lnTo>
                  <a:lnTo>
                    <a:pt x="18618" y="17360"/>
                  </a:lnTo>
                  <a:lnTo>
                    <a:pt x="18974" y="17082"/>
                  </a:lnTo>
                  <a:lnTo>
                    <a:pt x="19341" y="16826"/>
                  </a:lnTo>
                  <a:lnTo>
                    <a:pt x="19720" y="16581"/>
                  </a:lnTo>
                  <a:lnTo>
                    <a:pt x="20109" y="16359"/>
                  </a:lnTo>
                  <a:lnTo>
                    <a:pt x="20510" y="16147"/>
                  </a:lnTo>
                  <a:lnTo>
                    <a:pt x="20921" y="15969"/>
                  </a:lnTo>
                  <a:lnTo>
                    <a:pt x="21344" y="15791"/>
                  </a:lnTo>
                  <a:lnTo>
                    <a:pt x="21778" y="15647"/>
                  </a:lnTo>
                  <a:lnTo>
                    <a:pt x="22212" y="15524"/>
                  </a:lnTo>
                  <a:lnTo>
                    <a:pt x="22668" y="15424"/>
                  </a:lnTo>
                  <a:lnTo>
                    <a:pt x="23125" y="15335"/>
                  </a:lnTo>
                  <a:lnTo>
                    <a:pt x="23592" y="15279"/>
                  </a:lnTo>
                  <a:lnTo>
                    <a:pt x="24071" y="15246"/>
                  </a:lnTo>
                  <a:lnTo>
                    <a:pt x="24549" y="15235"/>
                  </a:lnTo>
                  <a:close/>
                  <a:moveTo>
                    <a:pt x="24549" y="1"/>
                  </a:moveTo>
                  <a:lnTo>
                    <a:pt x="23915" y="12"/>
                  </a:lnTo>
                  <a:lnTo>
                    <a:pt x="23281" y="34"/>
                  </a:lnTo>
                  <a:lnTo>
                    <a:pt x="22657" y="79"/>
                  </a:lnTo>
                  <a:lnTo>
                    <a:pt x="22034" y="134"/>
                  </a:lnTo>
                  <a:lnTo>
                    <a:pt x="21422" y="201"/>
                  </a:lnTo>
                  <a:lnTo>
                    <a:pt x="20810" y="290"/>
                  </a:lnTo>
                  <a:lnTo>
                    <a:pt x="20209" y="390"/>
                  </a:lnTo>
                  <a:lnTo>
                    <a:pt x="19608" y="502"/>
                  </a:lnTo>
                  <a:lnTo>
                    <a:pt x="19007" y="635"/>
                  </a:lnTo>
                  <a:lnTo>
                    <a:pt x="18418" y="780"/>
                  </a:lnTo>
                  <a:lnTo>
                    <a:pt x="17828" y="936"/>
                  </a:lnTo>
                  <a:lnTo>
                    <a:pt x="17249" y="1114"/>
                  </a:lnTo>
                  <a:lnTo>
                    <a:pt x="16682" y="1292"/>
                  </a:lnTo>
                  <a:lnTo>
                    <a:pt x="16114" y="1492"/>
                  </a:lnTo>
                  <a:lnTo>
                    <a:pt x="15558" y="1714"/>
                  </a:lnTo>
                  <a:lnTo>
                    <a:pt x="15001" y="1937"/>
                  </a:lnTo>
                  <a:lnTo>
                    <a:pt x="14456" y="2171"/>
                  </a:lnTo>
                  <a:lnTo>
                    <a:pt x="13911" y="2427"/>
                  </a:lnTo>
                  <a:lnTo>
                    <a:pt x="13377" y="2694"/>
                  </a:lnTo>
                  <a:lnTo>
                    <a:pt x="12854" y="2972"/>
                  </a:lnTo>
                  <a:lnTo>
                    <a:pt x="12331" y="3261"/>
                  </a:lnTo>
                  <a:lnTo>
                    <a:pt x="11830" y="3562"/>
                  </a:lnTo>
                  <a:lnTo>
                    <a:pt x="11318" y="3873"/>
                  </a:lnTo>
                  <a:lnTo>
                    <a:pt x="10828" y="4207"/>
                  </a:lnTo>
                  <a:lnTo>
                    <a:pt x="10339" y="4541"/>
                  </a:lnTo>
                  <a:lnTo>
                    <a:pt x="9871" y="4886"/>
                  </a:lnTo>
                  <a:lnTo>
                    <a:pt x="9404" y="5242"/>
                  </a:lnTo>
                  <a:lnTo>
                    <a:pt x="8937" y="5620"/>
                  </a:lnTo>
                  <a:lnTo>
                    <a:pt x="8492" y="5999"/>
                  </a:lnTo>
                  <a:lnTo>
                    <a:pt x="8046" y="6388"/>
                  </a:lnTo>
                  <a:lnTo>
                    <a:pt x="7612" y="6789"/>
                  </a:lnTo>
                  <a:lnTo>
                    <a:pt x="7201" y="7201"/>
                  </a:lnTo>
                  <a:lnTo>
                    <a:pt x="6789" y="7623"/>
                  </a:lnTo>
                  <a:lnTo>
                    <a:pt x="6377" y="8057"/>
                  </a:lnTo>
                  <a:lnTo>
                    <a:pt x="5988" y="8491"/>
                  </a:lnTo>
                  <a:lnTo>
                    <a:pt x="5609" y="8948"/>
                  </a:lnTo>
                  <a:lnTo>
                    <a:pt x="5242" y="9404"/>
                  </a:lnTo>
                  <a:lnTo>
                    <a:pt x="4875" y="9871"/>
                  </a:lnTo>
                  <a:lnTo>
                    <a:pt x="4530" y="10350"/>
                  </a:lnTo>
                  <a:lnTo>
                    <a:pt x="4196" y="10839"/>
                  </a:lnTo>
                  <a:lnTo>
                    <a:pt x="3873" y="11329"/>
                  </a:lnTo>
                  <a:lnTo>
                    <a:pt x="3551" y="11830"/>
                  </a:lnTo>
                  <a:lnTo>
                    <a:pt x="3250" y="12342"/>
                  </a:lnTo>
                  <a:lnTo>
                    <a:pt x="2961" y="12865"/>
                  </a:lnTo>
                  <a:lnTo>
                    <a:pt x="2683" y="13388"/>
                  </a:lnTo>
                  <a:lnTo>
                    <a:pt x="2427" y="13922"/>
                  </a:lnTo>
                  <a:lnTo>
                    <a:pt x="2171" y="14456"/>
                  </a:lnTo>
                  <a:lnTo>
                    <a:pt x="1926" y="15001"/>
                  </a:lnTo>
                  <a:lnTo>
                    <a:pt x="1703" y="15558"/>
                  </a:lnTo>
                  <a:lnTo>
                    <a:pt x="1492" y="16125"/>
                  </a:lnTo>
                  <a:lnTo>
                    <a:pt x="1292" y="16682"/>
                  </a:lnTo>
                  <a:lnTo>
                    <a:pt x="1103" y="17260"/>
                  </a:lnTo>
                  <a:lnTo>
                    <a:pt x="936" y="17839"/>
                  </a:lnTo>
                  <a:lnTo>
                    <a:pt x="769" y="18429"/>
                  </a:lnTo>
                  <a:lnTo>
                    <a:pt x="624" y="19018"/>
                  </a:lnTo>
                  <a:lnTo>
                    <a:pt x="502" y="19608"/>
                  </a:lnTo>
                  <a:lnTo>
                    <a:pt x="379" y="20209"/>
                  </a:lnTo>
                  <a:lnTo>
                    <a:pt x="279" y="20821"/>
                  </a:lnTo>
                  <a:lnTo>
                    <a:pt x="190" y="21433"/>
                  </a:lnTo>
                  <a:lnTo>
                    <a:pt x="123" y="22045"/>
                  </a:lnTo>
                  <a:lnTo>
                    <a:pt x="68" y="22668"/>
                  </a:lnTo>
                  <a:lnTo>
                    <a:pt x="34" y="23292"/>
                  </a:lnTo>
                  <a:lnTo>
                    <a:pt x="1" y="23915"/>
                  </a:lnTo>
                  <a:lnTo>
                    <a:pt x="1" y="24549"/>
                  </a:lnTo>
                  <a:lnTo>
                    <a:pt x="1" y="55540"/>
                  </a:lnTo>
                  <a:lnTo>
                    <a:pt x="1" y="56175"/>
                  </a:lnTo>
                  <a:lnTo>
                    <a:pt x="34" y="56809"/>
                  </a:lnTo>
                  <a:lnTo>
                    <a:pt x="68" y="57432"/>
                  </a:lnTo>
                  <a:lnTo>
                    <a:pt x="123" y="58044"/>
                  </a:lnTo>
                  <a:lnTo>
                    <a:pt x="190" y="58667"/>
                  </a:lnTo>
                  <a:lnTo>
                    <a:pt x="279" y="59279"/>
                  </a:lnTo>
                  <a:lnTo>
                    <a:pt x="379" y="59880"/>
                  </a:lnTo>
                  <a:lnTo>
                    <a:pt x="502" y="60481"/>
                  </a:lnTo>
                  <a:lnTo>
                    <a:pt x="624" y="61082"/>
                  </a:lnTo>
                  <a:lnTo>
                    <a:pt x="769" y="61672"/>
                  </a:lnTo>
                  <a:lnTo>
                    <a:pt x="936" y="62250"/>
                  </a:lnTo>
                  <a:lnTo>
                    <a:pt x="1103" y="62829"/>
                  </a:lnTo>
                  <a:lnTo>
                    <a:pt x="1292" y="63408"/>
                  </a:lnTo>
                  <a:lnTo>
                    <a:pt x="1492" y="63975"/>
                  </a:lnTo>
                  <a:lnTo>
                    <a:pt x="1703" y="64532"/>
                  </a:lnTo>
                  <a:lnTo>
                    <a:pt x="1926" y="65088"/>
                  </a:lnTo>
                  <a:lnTo>
                    <a:pt x="2171" y="65633"/>
                  </a:lnTo>
                  <a:lnTo>
                    <a:pt x="2427" y="66179"/>
                  </a:lnTo>
                  <a:lnTo>
                    <a:pt x="2683" y="66713"/>
                  </a:lnTo>
                  <a:lnTo>
                    <a:pt x="2961" y="67236"/>
                  </a:lnTo>
                  <a:lnTo>
                    <a:pt x="3250" y="67748"/>
                  </a:lnTo>
                  <a:lnTo>
                    <a:pt x="3551" y="68259"/>
                  </a:lnTo>
                  <a:lnTo>
                    <a:pt x="3873" y="68760"/>
                  </a:lnTo>
                  <a:lnTo>
                    <a:pt x="4196" y="69261"/>
                  </a:lnTo>
                  <a:lnTo>
                    <a:pt x="4530" y="69739"/>
                  </a:lnTo>
                  <a:lnTo>
                    <a:pt x="4875" y="70218"/>
                  </a:lnTo>
                  <a:lnTo>
                    <a:pt x="5242" y="70685"/>
                  </a:lnTo>
                  <a:lnTo>
                    <a:pt x="5609" y="71153"/>
                  </a:lnTo>
                  <a:lnTo>
                    <a:pt x="5988" y="71598"/>
                  </a:lnTo>
                  <a:lnTo>
                    <a:pt x="6377" y="72043"/>
                  </a:lnTo>
                  <a:lnTo>
                    <a:pt x="6789" y="72466"/>
                  </a:lnTo>
                  <a:lnTo>
                    <a:pt x="7201" y="72889"/>
                  </a:lnTo>
                  <a:lnTo>
                    <a:pt x="7612" y="73300"/>
                  </a:lnTo>
                  <a:lnTo>
                    <a:pt x="8046" y="73701"/>
                  </a:lnTo>
                  <a:lnTo>
                    <a:pt x="8492" y="74102"/>
                  </a:lnTo>
                  <a:lnTo>
                    <a:pt x="8937" y="74480"/>
                  </a:lnTo>
                  <a:lnTo>
                    <a:pt x="9404" y="74847"/>
                  </a:lnTo>
                  <a:lnTo>
                    <a:pt x="9871" y="75203"/>
                  </a:lnTo>
                  <a:lnTo>
                    <a:pt x="10339" y="75559"/>
                  </a:lnTo>
                  <a:lnTo>
                    <a:pt x="10828" y="75893"/>
                  </a:lnTo>
                  <a:lnTo>
                    <a:pt x="11318" y="76216"/>
                  </a:lnTo>
                  <a:lnTo>
                    <a:pt x="11830" y="76528"/>
                  </a:lnTo>
                  <a:lnTo>
                    <a:pt x="12331" y="76839"/>
                  </a:lnTo>
                  <a:lnTo>
                    <a:pt x="12854" y="77128"/>
                  </a:lnTo>
                  <a:lnTo>
                    <a:pt x="13377" y="77407"/>
                  </a:lnTo>
                  <a:lnTo>
                    <a:pt x="13911" y="77663"/>
                  </a:lnTo>
                  <a:lnTo>
                    <a:pt x="14456" y="77919"/>
                  </a:lnTo>
                  <a:lnTo>
                    <a:pt x="15001" y="78163"/>
                  </a:lnTo>
                  <a:lnTo>
                    <a:pt x="15558" y="78386"/>
                  </a:lnTo>
                  <a:lnTo>
                    <a:pt x="16114" y="78597"/>
                  </a:lnTo>
                  <a:lnTo>
                    <a:pt x="16682" y="78798"/>
                  </a:lnTo>
                  <a:lnTo>
                    <a:pt x="17249" y="78987"/>
                  </a:lnTo>
                  <a:lnTo>
                    <a:pt x="17828" y="79154"/>
                  </a:lnTo>
                  <a:lnTo>
                    <a:pt x="18418" y="79321"/>
                  </a:lnTo>
                  <a:lnTo>
                    <a:pt x="19007" y="79465"/>
                  </a:lnTo>
                  <a:lnTo>
                    <a:pt x="19608" y="79588"/>
                  </a:lnTo>
                  <a:lnTo>
                    <a:pt x="20209" y="79710"/>
                  </a:lnTo>
                  <a:lnTo>
                    <a:pt x="20810" y="79810"/>
                  </a:lnTo>
                  <a:lnTo>
                    <a:pt x="21422" y="79888"/>
                  </a:lnTo>
                  <a:lnTo>
                    <a:pt x="22034" y="79966"/>
                  </a:lnTo>
                  <a:lnTo>
                    <a:pt x="22657" y="80022"/>
                  </a:lnTo>
                  <a:lnTo>
                    <a:pt x="23281" y="80055"/>
                  </a:lnTo>
                  <a:lnTo>
                    <a:pt x="23915" y="80077"/>
                  </a:lnTo>
                  <a:lnTo>
                    <a:pt x="24549" y="80088"/>
                  </a:lnTo>
                  <a:lnTo>
                    <a:pt x="25172" y="80077"/>
                  </a:lnTo>
                  <a:lnTo>
                    <a:pt x="25807" y="80055"/>
                  </a:lnTo>
                  <a:lnTo>
                    <a:pt x="26430" y="80022"/>
                  </a:lnTo>
                  <a:lnTo>
                    <a:pt x="27053" y="79966"/>
                  </a:lnTo>
                  <a:lnTo>
                    <a:pt x="27665" y="79888"/>
                  </a:lnTo>
                  <a:lnTo>
                    <a:pt x="28277" y="79810"/>
                  </a:lnTo>
                  <a:lnTo>
                    <a:pt x="28889" y="79710"/>
                  </a:lnTo>
                  <a:lnTo>
                    <a:pt x="29490" y="79588"/>
                  </a:lnTo>
                  <a:lnTo>
                    <a:pt x="30080" y="79465"/>
                  </a:lnTo>
                  <a:lnTo>
                    <a:pt x="30669" y="79321"/>
                  </a:lnTo>
                  <a:lnTo>
                    <a:pt x="31259" y="79154"/>
                  </a:lnTo>
                  <a:lnTo>
                    <a:pt x="31838" y="78987"/>
                  </a:lnTo>
                  <a:lnTo>
                    <a:pt x="32417" y="78798"/>
                  </a:lnTo>
                  <a:lnTo>
                    <a:pt x="32973" y="78597"/>
                  </a:lnTo>
                  <a:lnTo>
                    <a:pt x="33540" y="78386"/>
                  </a:lnTo>
                  <a:lnTo>
                    <a:pt x="34097" y="78163"/>
                  </a:lnTo>
                  <a:lnTo>
                    <a:pt x="34642" y="77919"/>
                  </a:lnTo>
                  <a:lnTo>
                    <a:pt x="35176" y="77663"/>
                  </a:lnTo>
                  <a:lnTo>
                    <a:pt x="35710" y="77407"/>
                  </a:lnTo>
                  <a:lnTo>
                    <a:pt x="36233" y="77128"/>
                  </a:lnTo>
                  <a:lnTo>
                    <a:pt x="36756" y="76839"/>
                  </a:lnTo>
                  <a:lnTo>
                    <a:pt x="37268" y="76528"/>
                  </a:lnTo>
                  <a:lnTo>
                    <a:pt x="37769" y="76216"/>
                  </a:lnTo>
                  <a:lnTo>
                    <a:pt x="38259" y="75893"/>
                  </a:lnTo>
                  <a:lnTo>
                    <a:pt x="38748" y="75559"/>
                  </a:lnTo>
                  <a:lnTo>
                    <a:pt x="39227" y="75203"/>
                  </a:lnTo>
                  <a:lnTo>
                    <a:pt x="39694" y="74847"/>
                  </a:lnTo>
                  <a:lnTo>
                    <a:pt x="40150" y="74480"/>
                  </a:lnTo>
                  <a:lnTo>
                    <a:pt x="40607" y="74102"/>
                  </a:lnTo>
                  <a:lnTo>
                    <a:pt x="41041" y="73701"/>
                  </a:lnTo>
                  <a:lnTo>
                    <a:pt x="41475" y="73300"/>
                  </a:lnTo>
                  <a:lnTo>
                    <a:pt x="41898" y="72889"/>
                  </a:lnTo>
                  <a:lnTo>
                    <a:pt x="42309" y="72466"/>
                  </a:lnTo>
                  <a:lnTo>
                    <a:pt x="42710" y="72043"/>
                  </a:lnTo>
                  <a:lnTo>
                    <a:pt x="43099" y="71598"/>
                  </a:lnTo>
                  <a:lnTo>
                    <a:pt x="43489" y="71153"/>
                  </a:lnTo>
                  <a:lnTo>
                    <a:pt x="43856" y="70685"/>
                  </a:lnTo>
                  <a:lnTo>
                    <a:pt x="44212" y="70218"/>
                  </a:lnTo>
                  <a:lnTo>
                    <a:pt x="44557" y="69739"/>
                  </a:lnTo>
                  <a:lnTo>
                    <a:pt x="44902" y="69261"/>
                  </a:lnTo>
                  <a:lnTo>
                    <a:pt x="45225" y="68760"/>
                  </a:lnTo>
                  <a:lnTo>
                    <a:pt x="45536" y="68259"/>
                  </a:lnTo>
                  <a:lnTo>
                    <a:pt x="45837" y="67748"/>
                  </a:lnTo>
                  <a:lnTo>
                    <a:pt x="46126" y="67236"/>
                  </a:lnTo>
                  <a:lnTo>
                    <a:pt x="46404" y="66713"/>
                  </a:lnTo>
                  <a:lnTo>
                    <a:pt x="46671" y="66179"/>
                  </a:lnTo>
                  <a:lnTo>
                    <a:pt x="46927" y="65633"/>
                  </a:lnTo>
                  <a:lnTo>
                    <a:pt x="47161" y="65088"/>
                  </a:lnTo>
                  <a:lnTo>
                    <a:pt x="47395" y="64532"/>
                  </a:lnTo>
                  <a:lnTo>
                    <a:pt x="47606" y="63975"/>
                  </a:lnTo>
                  <a:lnTo>
                    <a:pt x="47806" y="63408"/>
                  </a:lnTo>
                  <a:lnTo>
                    <a:pt x="47996" y="62829"/>
                  </a:lnTo>
                  <a:lnTo>
                    <a:pt x="48163" y="62250"/>
                  </a:lnTo>
                  <a:lnTo>
                    <a:pt x="48318" y="61672"/>
                  </a:lnTo>
                  <a:lnTo>
                    <a:pt x="48463" y="61082"/>
                  </a:lnTo>
                  <a:lnTo>
                    <a:pt x="48597" y="60481"/>
                  </a:lnTo>
                  <a:lnTo>
                    <a:pt x="48708" y="59880"/>
                  </a:lnTo>
                  <a:lnTo>
                    <a:pt x="48819" y="59279"/>
                  </a:lnTo>
                  <a:lnTo>
                    <a:pt x="48897" y="58667"/>
                  </a:lnTo>
                  <a:lnTo>
                    <a:pt x="48975" y="58044"/>
                  </a:lnTo>
                  <a:lnTo>
                    <a:pt x="49031" y="57432"/>
                  </a:lnTo>
                  <a:lnTo>
                    <a:pt x="49064" y="56809"/>
                  </a:lnTo>
                  <a:lnTo>
                    <a:pt x="49086" y="56175"/>
                  </a:lnTo>
                  <a:lnTo>
                    <a:pt x="49097" y="55540"/>
                  </a:lnTo>
                  <a:lnTo>
                    <a:pt x="49097" y="24549"/>
                  </a:lnTo>
                  <a:lnTo>
                    <a:pt x="49086" y="23915"/>
                  </a:lnTo>
                  <a:lnTo>
                    <a:pt x="49064" y="23292"/>
                  </a:lnTo>
                  <a:lnTo>
                    <a:pt x="49031" y="22668"/>
                  </a:lnTo>
                  <a:lnTo>
                    <a:pt x="48975" y="22045"/>
                  </a:lnTo>
                  <a:lnTo>
                    <a:pt x="48897" y="21433"/>
                  </a:lnTo>
                  <a:lnTo>
                    <a:pt x="48819" y="20821"/>
                  </a:lnTo>
                  <a:lnTo>
                    <a:pt x="48708" y="20209"/>
                  </a:lnTo>
                  <a:lnTo>
                    <a:pt x="48597" y="19608"/>
                  </a:lnTo>
                  <a:lnTo>
                    <a:pt x="48463" y="19018"/>
                  </a:lnTo>
                  <a:lnTo>
                    <a:pt x="48318" y="18429"/>
                  </a:lnTo>
                  <a:lnTo>
                    <a:pt x="48163" y="17839"/>
                  </a:lnTo>
                  <a:lnTo>
                    <a:pt x="47996" y="17260"/>
                  </a:lnTo>
                  <a:lnTo>
                    <a:pt x="47806" y="16682"/>
                  </a:lnTo>
                  <a:lnTo>
                    <a:pt x="47606" y="16125"/>
                  </a:lnTo>
                  <a:lnTo>
                    <a:pt x="47395" y="15558"/>
                  </a:lnTo>
                  <a:lnTo>
                    <a:pt x="47161" y="15001"/>
                  </a:lnTo>
                  <a:lnTo>
                    <a:pt x="46927" y="14456"/>
                  </a:lnTo>
                  <a:lnTo>
                    <a:pt x="46671" y="13922"/>
                  </a:lnTo>
                  <a:lnTo>
                    <a:pt x="46404" y="13388"/>
                  </a:lnTo>
                  <a:lnTo>
                    <a:pt x="46126" y="12865"/>
                  </a:lnTo>
                  <a:lnTo>
                    <a:pt x="45837" y="12342"/>
                  </a:lnTo>
                  <a:lnTo>
                    <a:pt x="45536" y="11830"/>
                  </a:lnTo>
                  <a:lnTo>
                    <a:pt x="45225" y="11329"/>
                  </a:lnTo>
                  <a:lnTo>
                    <a:pt x="44902" y="10839"/>
                  </a:lnTo>
                  <a:lnTo>
                    <a:pt x="44557" y="10350"/>
                  </a:lnTo>
                  <a:lnTo>
                    <a:pt x="44212" y="9871"/>
                  </a:lnTo>
                  <a:lnTo>
                    <a:pt x="43856" y="9404"/>
                  </a:lnTo>
                  <a:lnTo>
                    <a:pt x="43489" y="8948"/>
                  </a:lnTo>
                  <a:lnTo>
                    <a:pt x="43099" y="8491"/>
                  </a:lnTo>
                  <a:lnTo>
                    <a:pt x="42710" y="8057"/>
                  </a:lnTo>
                  <a:lnTo>
                    <a:pt x="42309" y="7623"/>
                  </a:lnTo>
                  <a:lnTo>
                    <a:pt x="41898" y="7201"/>
                  </a:lnTo>
                  <a:lnTo>
                    <a:pt x="41475" y="6789"/>
                  </a:lnTo>
                  <a:lnTo>
                    <a:pt x="41041" y="6388"/>
                  </a:lnTo>
                  <a:lnTo>
                    <a:pt x="40607" y="5999"/>
                  </a:lnTo>
                  <a:lnTo>
                    <a:pt x="40150" y="5620"/>
                  </a:lnTo>
                  <a:lnTo>
                    <a:pt x="39694" y="5242"/>
                  </a:lnTo>
                  <a:lnTo>
                    <a:pt x="39227" y="4886"/>
                  </a:lnTo>
                  <a:lnTo>
                    <a:pt x="38748" y="4541"/>
                  </a:lnTo>
                  <a:lnTo>
                    <a:pt x="38259" y="4207"/>
                  </a:lnTo>
                  <a:lnTo>
                    <a:pt x="37769" y="3873"/>
                  </a:lnTo>
                  <a:lnTo>
                    <a:pt x="37268" y="3562"/>
                  </a:lnTo>
                  <a:lnTo>
                    <a:pt x="36756" y="3261"/>
                  </a:lnTo>
                  <a:lnTo>
                    <a:pt x="36233" y="2972"/>
                  </a:lnTo>
                  <a:lnTo>
                    <a:pt x="35710" y="2694"/>
                  </a:lnTo>
                  <a:lnTo>
                    <a:pt x="35176" y="2427"/>
                  </a:lnTo>
                  <a:lnTo>
                    <a:pt x="34642" y="2171"/>
                  </a:lnTo>
                  <a:lnTo>
                    <a:pt x="34097" y="1937"/>
                  </a:lnTo>
                  <a:lnTo>
                    <a:pt x="33540" y="1714"/>
                  </a:lnTo>
                  <a:lnTo>
                    <a:pt x="32973" y="1492"/>
                  </a:lnTo>
                  <a:lnTo>
                    <a:pt x="32417" y="1292"/>
                  </a:lnTo>
                  <a:lnTo>
                    <a:pt x="31838" y="1114"/>
                  </a:lnTo>
                  <a:lnTo>
                    <a:pt x="31259" y="936"/>
                  </a:lnTo>
                  <a:lnTo>
                    <a:pt x="30669" y="780"/>
                  </a:lnTo>
                  <a:lnTo>
                    <a:pt x="30080" y="635"/>
                  </a:lnTo>
                  <a:lnTo>
                    <a:pt x="29490" y="502"/>
                  </a:lnTo>
                  <a:lnTo>
                    <a:pt x="28889" y="390"/>
                  </a:lnTo>
                  <a:lnTo>
                    <a:pt x="28277" y="290"/>
                  </a:lnTo>
                  <a:lnTo>
                    <a:pt x="27665" y="201"/>
                  </a:lnTo>
                  <a:lnTo>
                    <a:pt x="27053" y="134"/>
                  </a:lnTo>
                  <a:lnTo>
                    <a:pt x="26430" y="79"/>
                  </a:lnTo>
                  <a:lnTo>
                    <a:pt x="25807" y="34"/>
                  </a:lnTo>
                  <a:lnTo>
                    <a:pt x="25172" y="12"/>
                  </a:lnTo>
                  <a:lnTo>
                    <a:pt x="24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7102;p67">
              <a:extLst>
                <a:ext uri="{FF2B5EF4-FFF2-40B4-BE49-F238E27FC236}">
                  <a16:creationId xmlns:a16="http://schemas.microsoft.com/office/drawing/2014/main" id="{023C5B77-459D-D76F-D605-2CFA3222E186}"/>
                </a:ext>
              </a:extLst>
            </p:cNvPr>
            <p:cNvSpPr/>
            <p:nvPr/>
          </p:nvSpPr>
          <p:spPr>
            <a:xfrm>
              <a:off x="7884710" y="3385405"/>
              <a:ext cx="44188" cy="72080"/>
            </a:xfrm>
            <a:custGeom>
              <a:avLst/>
              <a:gdLst/>
              <a:ahLst/>
              <a:cxnLst/>
              <a:rect l="l" t="t" r="r" b="b"/>
              <a:pathLst>
                <a:path w="49098" h="80089" fill="none" extrusionOk="0">
                  <a:moveTo>
                    <a:pt x="24549" y="1"/>
                  </a:moveTo>
                  <a:lnTo>
                    <a:pt x="24549" y="1"/>
                  </a:lnTo>
                  <a:lnTo>
                    <a:pt x="23915" y="12"/>
                  </a:lnTo>
                  <a:lnTo>
                    <a:pt x="23281" y="34"/>
                  </a:lnTo>
                  <a:lnTo>
                    <a:pt x="22657" y="79"/>
                  </a:lnTo>
                  <a:lnTo>
                    <a:pt x="22034" y="134"/>
                  </a:lnTo>
                  <a:lnTo>
                    <a:pt x="21422" y="201"/>
                  </a:lnTo>
                  <a:lnTo>
                    <a:pt x="20810" y="290"/>
                  </a:lnTo>
                  <a:lnTo>
                    <a:pt x="20209" y="390"/>
                  </a:lnTo>
                  <a:lnTo>
                    <a:pt x="19608" y="502"/>
                  </a:lnTo>
                  <a:lnTo>
                    <a:pt x="19007" y="635"/>
                  </a:lnTo>
                  <a:lnTo>
                    <a:pt x="18418" y="780"/>
                  </a:lnTo>
                  <a:lnTo>
                    <a:pt x="17828" y="936"/>
                  </a:lnTo>
                  <a:lnTo>
                    <a:pt x="17249" y="1114"/>
                  </a:lnTo>
                  <a:lnTo>
                    <a:pt x="16682" y="1292"/>
                  </a:lnTo>
                  <a:lnTo>
                    <a:pt x="16114" y="1492"/>
                  </a:lnTo>
                  <a:lnTo>
                    <a:pt x="15558" y="1714"/>
                  </a:lnTo>
                  <a:lnTo>
                    <a:pt x="15001" y="1937"/>
                  </a:lnTo>
                  <a:lnTo>
                    <a:pt x="14456" y="2171"/>
                  </a:lnTo>
                  <a:lnTo>
                    <a:pt x="13911" y="2427"/>
                  </a:lnTo>
                  <a:lnTo>
                    <a:pt x="13377" y="2694"/>
                  </a:lnTo>
                  <a:lnTo>
                    <a:pt x="12854" y="2972"/>
                  </a:lnTo>
                  <a:lnTo>
                    <a:pt x="12331" y="3261"/>
                  </a:lnTo>
                  <a:lnTo>
                    <a:pt x="11830" y="3562"/>
                  </a:lnTo>
                  <a:lnTo>
                    <a:pt x="11318" y="3873"/>
                  </a:lnTo>
                  <a:lnTo>
                    <a:pt x="10828" y="4207"/>
                  </a:lnTo>
                  <a:lnTo>
                    <a:pt x="10339" y="4541"/>
                  </a:lnTo>
                  <a:lnTo>
                    <a:pt x="9871" y="4886"/>
                  </a:lnTo>
                  <a:lnTo>
                    <a:pt x="9404" y="5242"/>
                  </a:lnTo>
                  <a:lnTo>
                    <a:pt x="8937" y="5620"/>
                  </a:lnTo>
                  <a:lnTo>
                    <a:pt x="8492" y="5999"/>
                  </a:lnTo>
                  <a:lnTo>
                    <a:pt x="8046" y="6388"/>
                  </a:lnTo>
                  <a:lnTo>
                    <a:pt x="7612" y="6789"/>
                  </a:lnTo>
                  <a:lnTo>
                    <a:pt x="7201" y="7201"/>
                  </a:lnTo>
                  <a:lnTo>
                    <a:pt x="6789" y="7623"/>
                  </a:lnTo>
                  <a:lnTo>
                    <a:pt x="6377" y="8057"/>
                  </a:lnTo>
                  <a:lnTo>
                    <a:pt x="5988" y="8491"/>
                  </a:lnTo>
                  <a:lnTo>
                    <a:pt x="5609" y="8948"/>
                  </a:lnTo>
                  <a:lnTo>
                    <a:pt x="5242" y="9404"/>
                  </a:lnTo>
                  <a:lnTo>
                    <a:pt x="4875" y="9871"/>
                  </a:lnTo>
                  <a:lnTo>
                    <a:pt x="4530" y="10350"/>
                  </a:lnTo>
                  <a:lnTo>
                    <a:pt x="4196" y="10839"/>
                  </a:lnTo>
                  <a:lnTo>
                    <a:pt x="3873" y="11329"/>
                  </a:lnTo>
                  <a:lnTo>
                    <a:pt x="3551" y="11830"/>
                  </a:lnTo>
                  <a:lnTo>
                    <a:pt x="3250" y="12342"/>
                  </a:lnTo>
                  <a:lnTo>
                    <a:pt x="2961" y="12865"/>
                  </a:lnTo>
                  <a:lnTo>
                    <a:pt x="2683" y="13388"/>
                  </a:lnTo>
                  <a:lnTo>
                    <a:pt x="2427" y="13922"/>
                  </a:lnTo>
                  <a:lnTo>
                    <a:pt x="2171" y="14456"/>
                  </a:lnTo>
                  <a:lnTo>
                    <a:pt x="1926" y="15001"/>
                  </a:lnTo>
                  <a:lnTo>
                    <a:pt x="1703" y="15558"/>
                  </a:lnTo>
                  <a:lnTo>
                    <a:pt x="1492" y="16125"/>
                  </a:lnTo>
                  <a:lnTo>
                    <a:pt x="1292" y="16682"/>
                  </a:lnTo>
                  <a:lnTo>
                    <a:pt x="1103" y="17260"/>
                  </a:lnTo>
                  <a:lnTo>
                    <a:pt x="936" y="17839"/>
                  </a:lnTo>
                  <a:lnTo>
                    <a:pt x="769" y="18429"/>
                  </a:lnTo>
                  <a:lnTo>
                    <a:pt x="624" y="19018"/>
                  </a:lnTo>
                  <a:lnTo>
                    <a:pt x="502" y="19608"/>
                  </a:lnTo>
                  <a:lnTo>
                    <a:pt x="379" y="20209"/>
                  </a:lnTo>
                  <a:lnTo>
                    <a:pt x="279" y="20821"/>
                  </a:lnTo>
                  <a:lnTo>
                    <a:pt x="190" y="21433"/>
                  </a:lnTo>
                  <a:lnTo>
                    <a:pt x="123" y="22045"/>
                  </a:lnTo>
                  <a:lnTo>
                    <a:pt x="68" y="22668"/>
                  </a:lnTo>
                  <a:lnTo>
                    <a:pt x="34" y="23292"/>
                  </a:lnTo>
                  <a:lnTo>
                    <a:pt x="1" y="23915"/>
                  </a:lnTo>
                  <a:lnTo>
                    <a:pt x="1" y="24549"/>
                  </a:lnTo>
                  <a:lnTo>
                    <a:pt x="1" y="55540"/>
                  </a:lnTo>
                  <a:lnTo>
                    <a:pt x="1" y="55540"/>
                  </a:lnTo>
                  <a:lnTo>
                    <a:pt x="1" y="56175"/>
                  </a:lnTo>
                  <a:lnTo>
                    <a:pt x="34" y="56809"/>
                  </a:lnTo>
                  <a:lnTo>
                    <a:pt x="68" y="57432"/>
                  </a:lnTo>
                  <a:lnTo>
                    <a:pt x="123" y="58044"/>
                  </a:lnTo>
                  <a:lnTo>
                    <a:pt x="190" y="58667"/>
                  </a:lnTo>
                  <a:lnTo>
                    <a:pt x="279" y="59279"/>
                  </a:lnTo>
                  <a:lnTo>
                    <a:pt x="379" y="59880"/>
                  </a:lnTo>
                  <a:lnTo>
                    <a:pt x="502" y="60481"/>
                  </a:lnTo>
                  <a:lnTo>
                    <a:pt x="624" y="61082"/>
                  </a:lnTo>
                  <a:lnTo>
                    <a:pt x="769" y="61672"/>
                  </a:lnTo>
                  <a:lnTo>
                    <a:pt x="936" y="62250"/>
                  </a:lnTo>
                  <a:lnTo>
                    <a:pt x="1103" y="62829"/>
                  </a:lnTo>
                  <a:lnTo>
                    <a:pt x="1292" y="63408"/>
                  </a:lnTo>
                  <a:lnTo>
                    <a:pt x="1492" y="63975"/>
                  </a:lnTo>
                  <a:lnTo>
                    <a:pt x="1703" y="64532"/>
                  </a:lnTo>
                  <a:lnTo>
                    <a:pt x="1926" y="65088"/>
                  </a:lnTo>
                  <a:lnTo>
                    <a:pt x="2171" y="65633"/>
                  </a:lnTo>
                  <a:lnTo>
                    <a:pt x="2427" y="66179"/>
                  </a:lnTo>
                  <a:lnTo>
                    <a:pt x="2683" y="66713"/>
                  </a:lnTo>
                  <a:lnTo>
                    <a:pt x="2961" y="67236"/>
                  </a:lnTo>
                  <a:lnTo>
                    <a:pt x="3250" y="67748"/>
                  </a:lnTo>
                  <a:lnTo>
                    <a:pt x="3551" y="68259"/>
                  </a:lnTo>
                  <a:lnTo>
                    <a:pt x="3873" y="68760"/>
                  </a:lnTo>
                  <a:lnTo>
                    <a:pt x="4196" y="69261"/>
                  </a:lnTo>
                  <a:lnTo>
                    <a:pt x="4530" y="69739"/>
                  </a:lnTo>
                  <a:lnTo>
                    <a:pt x="4875" y="70218"/>
                  </a:lnTo>
                  <a:lnTo>
                    <a:pt x="5242" y="70685"/>
                  </a:lnTo>
                  <a:lnTo>
                    <a:pt x="5609" y="71153"/>
                  </a:lnTo>
                  <a:lnTo>
                    <a:pt x="5988" y="71598"/>
                  </a:lnTo>
                  <a:lnTo>
                    <a:pt x="6377" y="72043"/>
                  </a:lnTo>
                  <a:lnTo>
                    <a:pt x="6789" y="72466"/>
                  </a:lnTo>
                  <a:lnTo>
                    <a:pt x="7201" y="72889"/>
                  </a:lnTo>
                  <a:lnTo>
                    <a:pt x="7612" y="73300"/>
                  </a:lnTo>
                  <a:lnTo>
                    <a:pt x="8046" y="73701"/>
                  </a:lnTo>
                  <a:lnTo>
                    <a:pt x="8492" y="74102"/>
                  </a:lnTo>
                  <a:lnTo>
                    <a:pt x="8937" y="74480"/>
                  </a:lnTo>
                  <a:lnTo>
                    <a:pt x="9404" y="74847"/>
                  </a:lnTo>
                  <a:lnTo>
                    <a:pt x="9871" y="75203"/>
                  </a:lnTo>
                  <a:lnTo>
                    <a:pt x="10339" y="75559"/>
                  </a:lnTo>
                  <a:lnTo>
                    <a:pt x="10828" y="75893"/>
                  </a:lnTo>
                  <a:lnTo>
                    <a:pt x="11318" y="76216"/>
                  </a:lnTo>
                  <a:lnTo>
                    <a:pt x="11830" y="76528"/>
                  </a:lnTo>
                  <a:lnTo>
                    <a:pt x="12331" y="76839"/>
                  </a:lnTo>
                  <a:lnTo>
                    <a:pt x="12854" y="77128"/>
                  </a:lnTo>
                  <a:lnTo>
                    <a:pt x="13377" y="77407"/>
                  </a:lnTo>
                  <a:lnTo>
                    <a:pt x="13911" y="77663"/>
                  </a:lnTo>
                  <a:lnTo>
                    <a:pt x="14456" y="77919"/>
                  </a:lnTo>
                  <a:lnTo>
                    <a:pt x="15001" y="78163"/>
                  </a:lnTo>
                  <a:lnTo>
                    <a:pt x="15558" y="78386"/>
                  </a:lnTo>
                  <a:lnTo>
                    <a:pt x="16114" y="78597"/>
                  </a:lnTo>
                  <a:lnTo>
                    <a:pt x="16682" y="78798"/>
                  </a:lnTo>
                  <a:lnTo>
                    <a:pt x="17249" y="78987"/>
                  </a:lnTo>
                  <a:lnTo>
                    <a:pt x="17828" y="79154"/>
                  </a:lnTo>
                  <a:lnTo>
                    <a:pt x="18418" y="79321"/>
                  </a:lnTo>
                  <a:lnTo>
                    <a:pt x="19007" y="79465"/>
                  </a:lnTo>
                  <a:lnTo>
                    <a:pt x="19608" y="79588"/>
                  </a:lnTo>
                  <a:lnTo>
                    <a:pt x="20209" y="79710"/>
                  </a:lnTo>
                  <a:lnTo>
                    <a:pt x="20810" y="79810"/>
                  </a:lnTo>
                  <a:lnTo>
                    <a:pt x="21422" y="79888"/>
                  </a:lnTo>
                  <a:lnTo>
                    <a:pt x="22034" y="79966"/>
                  </a:lnTo>
                  <a:lnTo>
                    <a:pt x="22657" y="80022"/>
                  </a:lnTo>
                  <a:lnTo>
                    <a:pt x="23281" y="80055"/>
                  </a:lnTo>
                  <a:lnTo>
                    <a:pt x="23915" y="80077"/>
                  </a:lnTo>
                  <a:lnTo>
                    <a:pt x="24549" y="80088"/>
                  </a:lnTo>
                  <a:lnTo>
                    <a:pt x="24549" y="80088"/>
                  </a:lnTo>
                  <a:lnTo>
                    <a:pt x="25172" y="80077"/>
                  </a:lnTo>
                  <a:lnTo>
                    <a:pt x="25807" y="80055"/>
                  </a:lnTo>
                  <a:lnTo>
                    <a:pt x="26430" y="80022"/>
                  </a:lnTo>
                  <a:lnTo>
                    <a:pt x="27053" y="79966"/>
                  </a:lnTo>
                  <a:lnTo>
                    <a:pt x="27665" y="79888"/>
                  </a:lnTo>
                  <a:lnTo>
                    <a:pt x="28277" y="79810"/>
                  </a:lnTo>
                  <a:lnTo>
                    <a:pt x="28889" y="79710"/>
                  </a:lnTo>
                  <a:lnTo>
                    <a:pt x="29490" y="79588"/>
                  </a:lnTo>
                  <a:lnTo>
                    <a:pt x="30080" y="79465"/>
                  </a:lnTo>
                  <a:lnTo>
                    <a:pt x="30669" y="79321"/>
                  </a:lnTo>
                  <a:lnTo>
                    <a:pt x="31259" y="79154"/>
                  </a:lnTo>
                  <a:lnTo>
                    <a:pt x="31838" y="78987"/>
                  </a:lnTo>
                  <a:lnTo>
                    <a:pt x="32417" y="78798"/>
                  </a:lnTo>
                  <a:lnTo>
                    <a:pt x="32973" y="78597"/>
                  </a:lnTo>
                  <a:lnTo>
                    <a:pt x="33540" y="78386"/>
                  </a:lnTo>
                  <a:lnTo>
                    <a:pt x="34097" y="78163"/>
                  </a:lnTo>
                  <a:lnTo>
                    <a:pt x="34642" y="77919"/>
                  </a:lnTo>
                  <a:lnTo>
                    <a:pt x="35176" y="77663"/>
                  </a:lnTo>
                  <a:lnTo>
                    <a:pt x="35710" y="77407"/>
                  </a:lnTo>
                  <a:lnTo>
                    <a:pt x="36233" y="77128"/>
                  </a:lnTo>
                  <a:lnTo>
                    <a:pt x="36756" y="76839"/>
                  </a:lnTo>
                  <a:lnTo>
                    <a:pt x="37268" y="76528"/>
                  </a:lnTo>
                  <a:lnTo>
                    <a:pt x="37769" y="76216"/>
                  </a:lnTo>
                  <a:lnTo>
                    <a:pt x="38259" y="75893"/>
                  </a:lnTo>
                  <a:lnTo>
                    <a:pt x="38748" y="75559"/>
                  </a:lnTo>
                  <a:lnTo>
                    <a:pt x="39227" y="75203"/>
                  </a:lnTo>
                  <a:lnTo>
                    <a:pt x="39694" y="74847"/>
                  </a:lnTo>
                  <a:lnTo>
                    <a:pt x="40150" y="74480"/>
                  </a:lnTo>
                  <a:lnTo>
                    <a:pt x="40607" y="74102"/>
                  </a:lnTo>
                  <a:lnTo>
                    <a:pt x="41041" y="73701"/>
                  </a:lnTo>
                  <a:lnTo>
                    <a:pt x="41475" y="73300"/>
                  </a:lnTo>
                  <a:lnTo>
                    <a:pt x="41898" y="72889"/>
                  </a:lnTo>
                  <a:lnTo>
                    <a:pt x="42309" y="72466"/>
                  </a:lnTo>
                  <a:lnTo>
                    <a:pt x="42710" y="72043"/>
                  </a:lnTo>
                  <a:lnTo>
                    <a:pt x="43099" y="71598"/>
                  </a:lnTo>
                  <a:lnTo>
                    <a:pt x="43489" y="71153"/>
                  </a:lnTo>
                  <a:lnTo>
                    <a:pt x="43856" y="70685"/>
                  </a:lnTo>
                  <a:lnTo>
                    <a:pt x="44212" y="70218"/>
                  </a:lnTo>
                  <a:lnTo>
                    <a:pt x="44557" y="69739"/>
                  </a:lnTo>
                  <a:lnTo>
                    <a:pt x="44902" y="69261"/>
                  </a:lnTo>
                  <a:lnTo>
                    <a:pt x="45225" y="68760"/>
                  </a:lnTo>
                  <a:lnTo>
                    <a:pt x="45536" y="68259"/>
                  </a:lnTo>
                  <a:lnTo>
                    <a:pt x="45837" y="67748"/>
                  </a:lnTo>
                  <a:lnTo>
                    <a:pt x="46126" y="67236"/>
                  </a:lnTo>
                  <a:lnTo>
                    <a:pt x="46404" y="66713"/>
                  </a:lnTo>
                  <a:lnTo>
                    <a:pt x="46671" y="66179"/>
                  </a:lnTo>
                  <a:lnTo>
                    <a:pt x="46927" y="65633"/>
                  </a:lnTo>
                  <a:lnTo>
                    <a:pt x="47161" y="65088"/>
                  </a:lnTo>
                  <a:lnTo>
                    <a:pt x="47395" y="64532"/>
                  </a:lnTo>
                  <a:lnTo>
                    <a:pt x="47606" y="63975"/>
                  </a:lnTo>
                  <a:lnTo>
                    <a:pt x="47806" y="63408"/>
                  </a:lnTo>
                  <a:lnTo>
                    <a:pt x="47996" y="62829"/>
                  </a:lnTo>
                  <a:lnTo>
                    <a:pt x="48163" y="62250"/>
                  </a:lnTo>
                  <a:lnTo>
                    <a:pt x="48318" y="61672"/>
                  </a:lnTo>
                  <a:lnTo>
                    <a:pt x="48463" y="61082"/>
                  </a:lnTo>
                  <a:lnTo>
                    <a:pt x="48597" y="60481"/>
                  </a:lnTo>
                  <a:lnTo>
                    <a:pt x="48708" y="59880"/>
                  </a:lnTo>
                  <a:lnTo>
                    <a:pt x="48819" y="59279"/>
                  </a:lnTo>
                  <a:lnTo>
                    <a:pt x="48897" y="58667"/>
                  </a:lnTo>
                  <a:lnTo>
                    <a:pt x="48975" y="58044"/>
                  </a:lnTo>
                  <a:lnTo>
                    <a:pt x="49031" y="57432"/>
                  </a:lnTo>
                  <a:lnTo>
                    <a:pt x="49064" y="56809"/>
                  </a:lnTo>
                  <a:lnTo>
                    <a:pt x="49086" y="56175"/>
                  </a:lnTo>
                  <a:lnTo>
                    <a:pt x="49097" y="55540"/>
                  </a:lnTo>
                  <a:lnTo>
                    <a:pt x="49097" y="24549"/>
                  </a:lnTo>
                  <a:lnTo>
                    <a:pt x="49097" y="24549"/>
                  </a:lnTo>
                  <a:lnTo>
                    <a:pt x="49086" y="23915"/>
                  </a:lnTo>
                  <a:lnTo>
                    <a:pt x="49064" y="23292"/>
                  </a:lnTo>
                  <a:lnTo>
                    <a:pt x="49031" y="22668"/>
                  </a:lnTo>
                  <a:lnTo>
                    <a:pt x="48975" y="22045"/>
                  </a:lnTo>
                  <a:lnTo>
                    <a:pt x="48897" y="21433"/>
                  </a:lnTo>
                  <a:lnTo>
                    <a:pt x="48819" y="20821"/>
                  </a:lnTo>
                  <a:lnTo>
                    <a:pt x="48708" y="20209"/>
                  </a:lnTo>
                  <a:lnTo>
                    <a:pt x="48597" y="19608"/>
                  </a:lnTo>
                  <a:lnTo>
                    <a:pt x="48463" y="19018"/>
                  </a:lnTo>
                  <a:lnTo>
                    <a:pt x="48318" y="18429"/>
                  </a:lnTo>
                  <a:lnTo>
                    <a:pt x="48163" y="17839"/>
                  </a:lnTo>
                  <a:lnTo>
                    <a:pt x="47996" y="17260"/>
                  </a:lnTo>
                  <a:lnTo>
                    <a:pt x="47806" y="16682"/>
                  </a:lnTo>
                  <a:lnTo>
                    <a:pt x="47606" y="16125"/>
                  </a:lnTo>
                  <a:lnTo>
                    <a:pt x="47395" y="15558"/>
                  </a:lnTo>
                  <a:lnTo>
                    <a:pt x="47161" y="15001"/>
                  </a:lnTo>
                  <a:lnTo>
                    <a:pt x="46927" y="14456"/>
                  </a:lnTo>
                  <a:lnTo>
                    <a:pt x="46671" y="13922"/>
                  </a:lnTo>
                  <a:lnTo>
                    <a:pt x="46404" y="13388"/>
                  </a:lnTo>
                  <a:lnTo>
                    <a:pt x="46126" y="12865"/>
                  </a:lnTo>
                  <a:lnTo>
                    <a:pt x="45837" y="12342"/>
                  </a:lnTo>
                  <a:lnTo>
                    <a:pt x="45536" y="11830"/>
                  </a:lnTo>
                  <a:lnTo>
                    <a:pt x="45225" y="11329"/>
                  </a:lnTo>
                  <a:lnTo>
                    <a:pt x="44902" y="10839"/>
                  </a:lnTo>
                  <a:lnTo>
                    <a:pt x="44557" y="10350"/>
                  </a:lnTo>
                  <a:lnTo>
                    <a:pt x="44212" y="9871"/>
                  </a:lnTo>
                  <a:lnTo>
                    <a:pt x="43856" y="9404"/>
                  </a:lnTo>
                  <a:lnTo>
                    <a:pt x="43489" y="8948"/>
                  </a:lnTo>
                  <a:lnTo>
                    <a:pt x="43099" y="8491"/>
                  </a:lnTo>
                  <a:lnTo>
                    <a:pt x="42710" y="8057"/>
                  </a:lnTo>
                  <a:lnTo>
                    <a:pt x="42309" y="7623"/>
                  </a:lnTo>
                  <a:lnTo>
                    <a:pt x="41898" y="7201"/>
                  </a:lnTo>
                  <a:lnTo>
                    <a:pt x="41475" y="6789"/>
                  </a:lnTo>
                  <a:lnTo>
                    <a:pt x="41041" y="6388"/>
                  </a:lnTo>
                  <a:lnTo>
                    <a:pt x="40607" y="5999"/>
                  </a:lnTo>
                  <a:lnTo>
                    <a:pt x="40150" y="5620"/>
                  </a:lnTo>
                  <a:lnTo>
                    <a:pt x="39694" y="5242"/>
                  </a:lnTo>
                  <a:lnTo>
                    <a:pt x="39227" y="4886"/>
                  </a:lnTo>
                  <a:lnTo>
                    <a:pt x="38748" y="4541"/>
                  </a:lnTo>
                  <a:lnTo>
                    <a:pt x="38259" y="4207"/>
                  </a:lnTo>
                  <a:lnTo>
                    <a:pt x="37769" y="3873"/>
                  </a:lnTo>
                  <a:lnTo>
                    <a:pt x="37268" y="3562"/>
                  </a:lnTo>
                  <a:lnTo>
                    <a:pt x="36756" y="3261"/>
                  </a:lnTo>
                  <a:lnTo>
                    <a:pt x="36233" y="2972"/>
                  </a:lnTo>
                  <a:lnTo>
                    <a:pt x="35710" y="2694"/>
                  </a:lnTo>
                  <a:lnTo>
                    <a:pt x="35176" y="2427"/>
                  </a:lnTo>
                  <a:lnTo>
                    <a:pt x="34642" y="2171"/>
                  </a:lnTo>
                  <a:lnTo>
                    <a:pt x="34097" y="1937"/>
                  </a:lnTo>
                  <a:lnTo>
                    <a:pt x="33540" y="1714"/>
                  </a:lnTo>
                  <a:lnTo>
                    <a:pt x="32973" y="1492"/>
                  </a:lnTo>
                  <a:lnTo>
                    <a:pt x="32417" y="1292"/>
                  </a:lnTo>
                  <a:lnTo>
                    <a:pt x="31838" y="1114"/>
                  </a:lnTo>
                  <a:lnTo>
                    <a:pt x="31259" y="936"/>
                  </a:lnTo>
                  <a:lnTo>
                    <a:pt x="30669" y="780"/>
                  </a:lnTo>
                  <a:lnTo>
                    <a:pt x="30080" y="635"/>
                  </a:lnTo>
                  <a:lnTo>
                    <a:pt x="29490" y="502"/>
                  </a:lnTo>
                  <a:lnTo>
                    <a:pt x="28889" y="390"/>
                  </a:lnTo>
                  <a:lnTo>
                    <a:pt x="28277" y="290"/>
                  </a:lnTo>
                  <a:lnTo>
                    <a:pt x="27665" y="201"/>
                  </a:lnTo>
                  <a:lnTo>
                    <a:pt x="27053" y="134"/>
                  </a:lnTo>
                  <a:lnTo>
                    <a:pt x="26430" y="79"/>
                  </a:lnTo>
                  <a:lnTo>
                    <a:pt x="25807" y="34"/>
                  </a:lnTo>
                  <a:lnTo>
                    <a:pt x="25172" y="12"/>
                  </a:lnTo>
                  <a:lnTo>
                    <a:pt x="24549" y="1"/>
                  </a:lnTo>
                  <a:lnTo>
                    <a:pt x="2454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7103;p67">
              <a:extLst>
                <a:ext uri="{FF2B5EF4-FFF2-40B4-BE49-F238E27FC236}">
                  <a16:creationId xmlns:a16="http://schemas.microsoft.com/office/drawing/2014/main" id="{E6D799F5-3BA8-7808-9E26-1C87D9ED71B5}"/>
                </a:ext>
              </a:extLst>
            </p:cNvPr>
            <p:cNvSpPr/>
            <p:nvPr/>
          </p:nvSpPr>
          <p:spPr>
            <a:xfrm>
              <a:off x="7898410" y="3399116"/>
              <a:ext cx="16777" cy="44669"/>
            </a:xfrm>
            <a:custGeom>
              <a:avLst/>
              <a:gdLst/>
              <a:ahLst/>
              <a:cxnLst/>
              <a:rect l="l" t="t" r="r" b="b"/>
              <a:pathLst>
                <a:path w="18641" h="49632" fill="none" extrusionOk="0">
                  <a:moveTo>
                    <a:pt x="18640" y="40306"/>
                  </a:moveTo>
                  <a:lnTo>
                    <a:pt x="18640" y="40306"/>
                  </a:lnTo>
                  <a:lnTo>
                    <a:pt x="18629" y="40785"/>
                  </a:lnTo>
                  <a:lnTo>
                    <a:pt x="18596" y="41263"/>
                  </a:lnTo>
                  <a:lnTo>
                    <a:pt x="18540" y="41731"/>
                  </a:lnTo>
                  <a:lnTo>
                    <a:pt x="18451" y="42187"/>
                  </a:lnTo>
                  <a:lnTo>
                    <a:pt x="18351" y="42632"/>
                  </a:lnTo>
                  <a:lnTo>
                    <a:pt x="18217" y="43077"/>
                  </a:lnTo>
                  <a:lnTo>
                    <a:pt x="18073" y="43511"/>
                  </a:lnTo>
                  <a:lnTo>
                    <a:pt x="17906" y="43934"/>
                  </a:lnTo>
                  <a:lnTo>
                    <a:pt x="17717" y="44346"/>
                  </a:lnTo>
                  <a:lnTo>
                    <a:pt x="17516" y="44746"/>
                  </a:lnTo>
                  <a:lnTo>
                    <a:pt x="17294" y="45136"/>
                  </a:lnTo>
                  <a:lnTo>
                    <a:pt x="17049" y="45514"/>
                  </a:lnTo>
                  <a:lnTo>
                    <a:pt x="16793" y="45881"/>
                  </a:lnTo>
                  <a:lnTo>
                    <a:pt x="16515" y="46237"/>
                  </a:lnTo>
                  <a:lnTo>
                    <a:pt x="16214" y="46571"/>
                  </a:lnTo>
                  <a:lnTo>
                    <a:pt x="15914" y="46894"/>
                  </a:lnTo>
                  <a:lnTo>
                    <a:pt x="15580" y="47206"/>
                  </a:lnTo>
                  <a:lnTo>
                    <a:pt x="15246" y="47495"/>
                  </a:lnTo>
                  <a:lnTo>
                    <a:pt x="14890" y="47773"/>
                  </a:lnTo>
                  <a:lnTo>
                    <a:pt x="14534" y="48040"/>
                  </a:lnTo>
                  <a:lnTo>
                    <a:pt x="14156" y="48274"/>
                  </a:lnTo>
                  <a:lnTo>
                    <a:pt x="13755" y="48508"/>
                  </a:lnTo>
                  <a:lnTo>
                    <a:pt x="13354" y="48708"/>
                  </a:lnTo>
                  <a:lnTo>
                    <a:pt x="12943" y="48897"/>
                  </a:lnTo>
                  <a:lnTo>
                    <a:pt x="12520" y="49064"/>
                  </a:lnTo>
                  <a:lnTo>
                    <a:pt x="12086" y="49209"/>
                  </a:lnTo>
                  <a:lnTo>
                    <a:pt x="11652" y="49331"/>
                  </a:lnTo>
                  <a:lnTo>
                    <a:pt x="11196" y="49442"/>
                  </a:lnTo>
                  <a:lnTo>
                    <a:pt x="10739" y="49520"/>
                  </a:lnTo>
                  <a:lnTo>
                    <a:pt x="10272" y="49587"/>
                  </a:lnTo>
                  <a:lnTo>
                    <a:pt x="9805" y="49620"/>
                  </a:lnTo>
                  <a:lnTo>
                    <a:pt x="9326" y="49631"/>
                  </a:lnTo>
                  <a:lnTo>
                    <a:pt x="9326" y="49631"/>
                  </a:lnTo>
                  <a:lnTo>
                    <a:pt x="8848" y="49620"/>
                  </a:lnTo>
                  <a:lnTo>
                    <a:pt x="8369" y="49587"/>
                  </a:lnTo>
                  <a:lnTo>
                    <a:pt x="7902" y="49520"/>
                  </a:lnTo>
                  <a:lnTo>
                    <a:pt x="7445" y="49442"/>
                  </a:lnTo>
                  <a:lnTo>
                    <a:pt x="6989" y="49331"/>
                  </a:lnTo>
                  <a:lnTo>
                    <a:pt x="6555" y="49209"/>
                  </a:lnTo>
                  <a:lnTo>
                    <a:pt x="6121" y="49064"/>
                  </a:lnTo>
                  <a:lnTo>
                    <a:pt x="5698" y="48897"/>
                  </a:lnTo>
                  <a:lnTo>
                    <a:pt x="5287" y="48708"/>
                  </a:lnTo>
                  <a:lnTo>
                    <a:pt x="4886" y="48508"/>
                  </a:lnTo>
                  <a:lnTo>
                    <a:pt x="4497" y="48274"/>
                  </a:lnTo>
                  <a:lnTo>
                    <a:pt x="4118" y="48040"/>
                  </a:lnTo>
                  <a:lnTo>
                    <a:pt x="3751" y="47773"/>
                  </a:lnTo>
                  <a:lnTo>
                    <a:pt x="3395" y="47495"/>
                  </a:lnTo>
                  <a:lnTo>
                    <a:pt x="3061" y="47206"/>
                  </a:lnTo>
                  <a:lnTo>
                    <a:pt x="2738" y="46894"/>
                  </a:lnTo>
                  <a:lnTo>
                    <a:pt x="2427" y="46571"/>
                  </a:lnTo>
                  <a:lnTo>
                    <a:pt x="2126" y="46237"/>
                  </a:lnTo>
                  <a:lnTo>
                    <a:pt x="1859" y="45881"/>
                  </a:lnTo>
                  <a:lnTo>
                    <a:pt x="1592" y="45514"/>
                  </a:lnTo>
                  <a:lnTo>
                    <a:pt x="1347" y="45136"/>
                  </a:lnTo>
                  <a:lnTo>
                    <a:pt x="1125" y="44746"/>
                  </a:lnTo>
                  <a:lnTo>
                    <a:pt x="925" y="44346"/>
                  </a:lnTo>
                  <a:lnTo>
                    <a:pt x="735" y="43934"/>
                  </a:lnTo>
                  <a:lnTo>
                    <a:pt x="568" y="43511"/>
                  </a:lnTo>
                  <a:lnTo>
                    <a:pt x="424" y="43077"/>
                  </a:lnTo>
                  <a:lnTo>
                    <a:pt x="290" y="42632"/>
                  </a:lnTo>
                  <a:lnTo>
                    <a:pt x="190" y="42187"/>
                  </a:lnTo>
                  <a:lnTo>
                    <a:pt x="112" y="41731"/>
                  </a:lnTo>
                  <a:lnTo>
                    <a:pt x="45" y="41263"/>
                  </a:lnTo>
                  <a:lnTo>
                    <a:pt x="12" y="40785"/>
                  </a:lnTo>
                  <a:lnTo>
                    <a:pt x="1" y="40306"/>
                  </a:lnTo>
                  <a:lnTo>
                    <a:pt x="1" y="9315"/>
                  </a:lnTo>
                  <a:lnTo>
                    <a:pt x="1" y="9315"/>
                  </a:lnTo>
                  <a:lnTo>
                    <a:pt x="12" y="8836"/>
                  </a:lnTo>
                  <a:lnTo>
                    <a:pt x="45" y="8369"/>
                  </a:lnTo>
                  <a:lnTo>
                    <a:pt x="112" y="7902"/>
                  </a:lnTo>
                  <a:lnTo>
                    <a:pt x="190" y="7445"/>
                  </a:lnTo>
                  <a:lnTo>
                    <a:pt x="290" y="6989"/>
                  </a:lnTo>
                  <a:lnTo>
                    <a:pt x="424" y="6544"/>
                  </a:lnTo>
                  <a:lnTo>
                    <a:pt x="568" y="6121"/>
                  </a:lnTo>
                  <a:lnTo>
                    <a:pt x="735" y="5687"/>
                  </a:lnTo>
                  <a:lnTo>
                    <a:pt x="925" y="5276"/>
                  </a:lnTo>
                  <a:lnTo>
                    <a:pt x="1125" y="4875"/>
                  </a:lnTo>
                  <a:lnTo>
                    <a:pt x="1347" y="4485"/>
                  </a:lnTo>
                  <a:lnTo>
                    <a:pt x="1592" y="4107"/>
                  </a:lnTo>
                  <a:lnTo>
                    <a:pt x="1859" y="3740"/>
                  </a:lnTo>
                  <a:lnTo>
                    <a:pt x="2126" y="3395"/>
                  </a:lnTo>
                  <a:lnTo>
                    <a:pt x="2427" y="3050"/>
                  </a:lnTo>
                  <a:lnTo>
                    <a:pt x="2738" y="2727"/>
                  </a:lnTo>
                  <a:lnTo>
                    <a:pt x="3061" y="2416"/>
                  </a:lnTo>
                  <a:lnTo>
                    <a:pt x="3395" y="2126"/>
                  </a:lnTo>
                  <a:lnTo>
                    <a:pt x="3751" y="1848"/>
                  </a:lnTo>
                  <a:lnTo>
                    <a:pt x="4118" y="1592"/>
                  </a:lnTo>
                  <a:lnTo>
                    <a:pt x="4497" y="1347"/>
                  </a:lnTo>
                  <a:lnTo>
                    <a:pt x="4886" y="1125"/>
                  </a:lnTo>
                  <a:lnTo>
                    <a:pt x="5287" y="913"/>
                  </a:lnTo>
                  <a:lnTo>
                    <a:pt x="5698" y="735"/>
                  </a:lnTo>
                  <a:lnTo>
                    <a:pt x="6121" y="557"/>
                  </a:lnTo>
                  <a:lnTo>
                    <a:pt x="6555" y="413"/>
                  </a:lnTo>
                  <a:lnTo>
                    <a:pt x="6989" y="290"/>
                  </a:lnTo>
                  <a:lnTo>
                    <a:pt x="7445" y="190"/>
                  </a:lnTo>
                  <a:lnTo>
                    <a:pt x="7902" y="101"/>
                  </a:lnTo>
                  <a:lnTo>
                    <a:pt x="8369" y="45"/>
                  </a:lnTo>
                  <a:lnTo>
                    <a:pt x="8848" y="12"/>
                  </a:lnTo>
                  <a:lnTo>
                    <a:pt x="9326" y="1"/>
                  </a:lnTo>
                  <a:lnTo>
                    <a:pt x="9326" y="1"/>
                  </a:lnTo>
                  <a:lnTo>
                    <a:pt x="9805" y="12"/>
                  </a:lnTo>
                  <a:lnTo>
                    <a:pt x="10272" y="45"/>
                  </a:lnTo>
                  <a:lnTo>
                    <a:pt x="10739" y="101"/>
                  </a:lnTo>
                  <a:lnTo>
                    <a:pt x="11196" y="190"/>
                  </a:lnTo>
                  <a:lnTo>
                    <a:pt x="11652" y="290"/>
                  </a:lnTo>
                  <a:lnTo>
                    <a:pt x="12086" y="413"/>
                  </a:lnTo>
                  <a:lnTo>
                    <a:pt x="12520" y="557"/>
                  </a:lnTo>
                  <a:lnTo>
                    <a:pt x="12943" y="735"/>
                  </a:lnTo>
                  <a:lnTo>
                    <a:pt x="13354" y="913"/>
                  </a:lnTo>
                  <a:lnTo>
                    <a:pt x="13755" y="1125"/>
                  </a:lnTo>
                  <a:lnTo>
                    <a:pt x="14156" y="1347"/>
                  </a:lnTo>
                  <a:lnTo>
                    <a:pt x="14534" y="1592"/>
                  </a:lnTo>
                  <a:lnTo>
                    <a:pt x="14890" y="1848"/>
                  </a:lnTo>
                  <a:lnTo>
                    <a:pt x="15246" y="2126"/>
                  </a:lnTo>
                  <a:lnTo>
                    <a:pt x="15580" y="2416"/>
                  </a:lnTo>
                  <a:lnTo>
                    <a:pt x="15914" y="2727"/>
                  </a:lnTo>
                  <a:lnTo>
                    <a:pt x="16214" y="3050"/>
                  </a:lnTo>
                  <a:lnTo>
                    <a:pt x="16515" y="3395"/>
                  </a:lnTo>
                  <a:lnTo>
                    <a:pt x="16793" y="3740"/>
                  </a:lnTo>
                  <a:lnTo>
                    <a:pt x="17049" y="4107"/>
                  </a:lnTo>
                  <a:lnTo>
                    <a:pt x="17294" y="4485"/>
                  </a:lnTo>
                  <a:lnTo>
                    <a:pt x="17516" y="4875"/>
                  </a:lnTo>
                  <a:lnTo>
                    <a:pt x="17717" y="5276"/>
                  </a:lnTo>
                  <a:lnTo>
                    <a:pt x="17906" y="5687"/>
                  </a:lnTo>
                  <a:lnTo>
                    <a:pt x="18073" y="6121"/>
                  </a:lnTo>
                  <a:lnTo>
                    <a:pt x="18217" y="6544"/>
                  </a:lnTo>
                  <a:lnTo>
                    <a:pt x="18351" y="6989"/>
                  </a:lnTo>
                  <a:lnTo>
                    <a:pt x="18451" y="7445"/>
                  </a:lnTo>
                  <a:lnTo>
                    <a:pt x="18540" y="7902"/>
                  </a:lnTo>
                  <a:lnTo>
                    <a:pt x="18596" y="8369"/>
                  </a:lnTo>
                  <a:lnTo>
                    <a:pt x="18629" y="8836"/>
                  </a:lnTo>
                  <a:lnTo>
                    <a:pt x="18640" y="9315"/>
                  </a:lnTo>
                  <a:lnTo>
                    <a:pt x="18640" y="403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7104;p67">
              <a:extLst>
                <a:ext uri="{FF2B5EF4-FFF2-40B4-BE49-F238E27FC236}">
                  <a16:creationId xmlns:a16="http://schemas.microsoft.com/office/drawing/2014/main" id="{AAC7589B-63F3-0329-EDE3-394F6C02E8C5}"/>
                </a:ext>
              </a:extLst>
            </p:cNvPr>
            <p:cNvSpPr/>
            <p:nvPr/>
          </p:nvSpPr>
          <p:spPr>
            <a:xfrm>
              <a:off x="7915186" y="3435391"/>
              <a:ext cx="1" cy="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7105;p67">
              <a:extLst>
                <a:ext uri="{FF2B5EF4-FFF2-40B4-BE49-F238E27FC236}">
                  <a16:creationId xmlns:a16="http://schemas.microsoft.com/office/drawing/2014/main" id="{03061AAA-DFC8-F936-23E4-CCE09A5C6707}"/>
                </a:ext>
              </a:extLst>
            </p:cNvPr>
            <p:cNvSpPr/>
            <p:nvPr/>
          </p:nvSpPr>
          <p:spPr>
            <a:xfrm>
              <a:off x="7865872" y="3493619"/>
              <a:ext cx="13702" cy="72079"/>
            </a:xfrm>
            <a:custGeom>
              <a:avLst/>
              <a:gdLst/>
              <a:ahLst/>
              <a:cxnLst/>
              <a:rect l="l" t="t" r="r" b="b"/>
              <a:pathLst>
                <a:path w="15224" h="80088" extrusionOk="0">
                  <a:moveTo>
                    <a:pt x="7612" y="0"/>
                  </a:moveTo>
                  <a:lnTo>
                    <a:pt x="7222" y="11"/>
                  </a:lnTo>
                  <a:lnTo>
                    <a:pt x="6833" y="45"/>
                  </a:lnTo>
                  <a:lnTo>
                    <a:pt x="6454" y="89"/>
                  </a:lnTo>
                  <a:lnTo>
                    <a:pt x="6076" y="156"/>
                  </a:lnTo>
                  <a:lnTo>
                    <a:pt x="5709" y="245"/>
                  </a:lnTo>
                  <a:lnTo>
                    <a:pt x="5342" y="345"/>
                  </a:lnTo>
                  <a:lnTo>
                    <a:pt x="4997" y="467"/>
                  </a:lnTo>
                  <a:lnTo>
                    <a:pt x="4652" y="601"/>
                  </a:lnTo>
                  <a:lnTo>
                    <a:pt x="4307" y="757"/>
                  </a:lnTo>
                  <a:lnTo>
                    <a:pt x="3984" y="924"/>
                  </a:lnTo>
                  <a:lnTo>
                    <a:pt x="3661" y="1102"/>
                  </a:lnTo>
                  <a:lnTo>
                    <a:pt x="3350" y="1302"/>
                  </a:lnTo>
                  <a:lnTo>
                    <a:pt x="3060" y="1513"/>
                  </a:lnTo>
                  <a:lnTo>
                    <a:pt x="2771" y="1736"/>
                  </a:lnTo>
                  <a:lnTo>
                    <a:pt x="2493" y="1981"/>
                  </a:lnTo>
                  <a:lnTo>
                    <a:pt x="2226" y="2237"/>
                  </a:lnTo>
                  <a:lnTo>
                    <a:pt x="1970" y="2493"/>
                  </a:lnTo>
                  <a:lnTo>
                    <a:pt x="1736" y="2771"/>
                  </a:lnTo>
                  <a:lnTo>
                    <a:pt x="1514" y="3060"/>
                  </a:lnTo>
                  <a:lnTo>
                    <a:pt x="1302" y="3361"/>
                  </a:lnTo>
                  <a:lnTo>
                    <a:pt x="1102" y="3672"/>
                  </a:lnTo>
                  <a:lnTo>
                    <a:pt x="913" y="3984"/>
                  </a:lnTo>
                  <a:lnTo>
                    <a:pt x="746" y="4318"/>
                  </a:lnTo>
                  <a:lnTo>
                    <a:pt x="590" y="4651"/>
                  </a:lnTo>
                  <a:lnTo>
                    <a:pt x="457" y="4996"/>
                  </a:lnTo>
                  <a:lnTo>
                    <a:pt x="334" y="5353"/>
                  </a:lnTo>
                  <a:lnTo>
                    <a:pt x="234" y="5709"/>
                  </a:lnTo>
                  <a:lnTo>
                    <a:pt x="156" y="6087"/>
                  </a:lnTo>
                  <a:lnTo>
                    <a:pt x="89" y="6454"/>
                  </a:lnTo>
                  <a:lnTo>
                    <a:pt x="34" y="6833"/>
                  </a:lnTo>
                  <a:lnTo>
                    <a:pt x="11" y="7222"/>
                  </a:lnTo>
                  <a:lnTo>
                    <a:pt x="0" y="7612"/>
                  </a:lnTo>
                  <a:lnTo>
                    <a:pt x="0" y="72476"/>
                  </a:lnTo>
                  <a:lnTo>
                    <a:pt x="11" y="72866"/>
                  </a:lnTo>
                  <a:lnTo>
                    <a:pt x="34" y="73255"/>
                  </a:lnTo>
                  <a:lnTo>
                    <a:pt x="89" y="73634"/>
                  </a:lnTo>
                  <a:lnTo>
                    <a:pt x="156" y="74012"/>
                  </a:lnTo>
                  <a:lnTo>
                    <a:pt x="234" y="74379"/>
                  </a:lnTo>
                  <a:lnTo>
                    <a:pt x="334" y="74735"/>
                  </a:lnTo>
                  <a:lnTo>
                    <a:pt x="457" y="75091"/>
                  </a:lnTo>
                  <a:lnTo>
                    <a:pt x="590" y="75436"/>
                  </a:lnTo>
                  <a:lnTo>
                    <a:pt x="746" y="75781"/>
                  </a:lnTo>
                  <a:lnTo>
                    <a:pt x="913" y="76104"/>
                  </a:lnTo>
                  <a:lnTo>
                    <a:pt x="1102" y="76427"/>
                  </a:lnTo>
                  <a:lnTo>
                    <a:pt x="1302" y="76727"/>
                  </a:lnTo>
                  <a:lnTo>
                    <a:pt x="1514" y="77028"/>
                  </a:lnTo>
                  <a:lnTo>
                    <a:pt x="1736" y="77317"/>
                  </a:lnTo>
                  <a:lnTo>
                    <a:pt x="1970" y="77595"/>
                  </a:lnTo>
                  <a:lnTo>
                    <a:pt x="2226" y="77862"/>
                  </a:lnTo>
                  <a:lnTo>
                    <a:pt x="2493" y="78107"/>
                  </a:lnTo>
                  <a:lnTo>
                    <a:pt x="2771" y="78352"/>
                  </a:lnTo>
                  <a:lnTo>
                    <a:pt x="3060" y="78574"/>
                  </a:lnTo>
                  <a:lnTo>
                    <a:pt x="3350" y="78786"/>
                  </a:lnTo>
                  <a:lnTo>
                    <a:pt x="3661" y="78986"/>
                  </a:lnTo>
                  <a:lnTo>
                    <a:pt x="3984" y="79175"/>
                  </a:lnTo>
                  <a:lnTo>
                    <a:pt x="4307" y="79342"/>
                  </a:lnTo>
                  <a:lnTo>
                    <a:pt x="4652" y="79487"/>
                  </a:lnTo>
                  <a:lnTo>
                    <a:pt x="4997" y="79631"/>
                  </a:lnTo>
                  <a:lnTo>
                    <a:pt x="5342" y="79743"/>
                  </a:lnTo>
                  <a:lnTo>
                    <a:pt x="5709" y="79854"/>
                  </a:lnTo>
                  <a:lnTo>
                    <a:pt x="6076" y="79932"/>
                  </a:lnTo>
                  <a:lnTo>
                    <a:pt x="6454" y="79999"/>
                  </a:lnTo>
                  <a:lnTo>
                    <a:pt x="6833" y="80054"/>
                  </a:lnTo>
                  <a:lnTo>
                    <a:pt x="7222" y="80077"/>
                  </a:lnTo>
                  <a:lnTo>
                    <a:pt x="7612" y="80088"/>
                  </a:lnTo>
                  <a:lnTo>
                    <a:pt x="8001" y="80077"/>
                  </a:lnTo>
                  <a:lnTo>
                    <a:pt x="8391" y="80054"/>
                  </a:lnTo>
                  <a:lnTo>
                    <a:pt x="8769" y="79999"/>
                  </a:lnTo>
                  <a:lnTo>
                    <a:pt x="9147" y="79932"/>
                  </a:lnTo>
                  <a:lnTo>
                    <a:pt x="9515" y="79854"/>
                  </a:lnTo>
                  <a:lnTo>
                    <a:pt x="9871" y="79743"/>
                  </a:lnTo>
                  <a:lnTo>
                    <a:pt x="10227" y="79631"/>
                  </a:lnTo>
                  <a:lnTo>
                    <a:pt x="10572" y="79487"/>
                  </a:lnTo>
                  <a:lnTo>
                    <a:pt x="10917" y="79342"/>
                  </a:lnTo>
                  <a:lnTo>
                    <a:pt x="11239" y="79175"/>
                  </a:lnTo>
                  <a:lnTo>
                    <a:pt x="11562" y="78986"/>
                  </a:lnTo>
                  <a:lnTo>
                    <a:pt x="11874" y="78786"/>
                  </a:lnTo>
                  <a:lnTo>
                    <a:pt x="12163" y="78574"/>
                  </a:lnTo>
                  <a:lnTo>
                    <a:pt x="12452" y="78352"/>
                  </a:lnTo>
                  <a:lnTo>
                    <a:pt x="12731" y="78107"/>
                  </a:lnTo>
                  <a:lnTo>
                    <a:pt x="12998" y="77862"/>
                  </a:lnTo>
                  <a:lnTo>
                    <a:pt x="13243" y="77595"/>
                  </a:lnTo>
                  <a:lnTo>
                    <a:pt x="13487" y="77317"/>
                  </a:lnTo>
                  <a:lnTo>
                    <a:pt x="13710" y="77028"/>
                  </a:lnTo>
                  <a:lnTo>
                    <a:pt x="13921" y="76727"/>
                  </a:lnTo>
                  <a:lnTo>
                    <a:pt x="14122" y="76427"/>
                  </a:lnTo>
                  <a:lnTo>
                    <a:pt x="14311" y="76104"/>
                  </a:lnTo>
                  <a:lnTo>
                    <a:pt x="14478" y="75781"/>
                  </a:lnTo>
                  <a:lnTo>
                    <a:pt x="14622" y="75436"/>
                  </a:lnTo>
                  <a:lnTo>
                    <a:pt x="14767" y="75091"/>
                  </a:lnTo>
                  <a:lnTo>
                    <a:pt x="14878" y="74735"/>
                  </a:lnTo>
                  <a:lnTo>
                    <a:pt x="14990" y="74379"/>
                  </a:lnTo>
                  <a:lnTo>
                    <a:pt x="15067" y="74012"/>
                  </a:lnTo>
                  <a:lnTo>
                    <a:pt x="15134" y="73634"/>
                  </a:lnTo>
                  <a:lnTo>
                    <a:pt x="15179" y="73255"/>
                  </a:lnTo>
                  <a:lnTo>
                    <a:pt x="15212" y="72866"/>
                  </a:lnTo>
                  <a:lnTo>
                    <a:pt x="15223" y="72476"/>
                  </a:lnTo>
                  <a:lnTo>
                    <a:pt x="15223" y="7612"/>
                  </a:lnTo>
                  <a:lnTo>
                    <a:pt x="15212" y="7222"/>
                  </a:lnTo>
                  <a:lnTo>
                    <a:pt x="15179" y="6833"/>
                  </a:lnTo>
                  <a:lnTo>
                    <a:pt x="15134" y="6454"/>
                  </a:lnTo>
                  <a:lnTo>
                    <a:pt x="15067" y="6087"/>
                  </a:lnTo>
                  <a:lnTo>
                    <a:pt x="14990" y="5709"/>
                  </a:lnTo>
                  <a:lnTo>
                    <a:pt x="14878" y="5353"/>
                  </a:lnTo>
                  <a:lnTo>
                    <a:pt x="14767" y="4996"/>
                  </a:lnTo>
                  <a:lnTo>
                    <a:pt x="14622" y="4651"/>
                  </a:lnTo>
                  <a:lnTo>
                    <a:pt x="14478" y="4318"/>
                  </a:lnTo>
                  <a:lnTo>
                    <a:pt x="14311" y="3984"/>
                  </a:lnTo>
                  <a:lnTo>
                    <a:pt x="14122" y="3672"/>
                  </a:lnTo>
                  <a:lnTo>
                    <a:pt x="13921" y="3361"/>
                  </a:lnTo>
                  <a:lnTo>
                    <a:pt x="13710" y="3060"/>
                  </a:lnTo>
                  <a:lnTo>
                    <a:pt x="13487" y="2771"/>
                  </a:lnTo>
                  <a:lnTo>
                    <a:pt x="13243" y="2493"/>
                  </a:lnTo>
                  <a:lnTo>
                    <a:pt x="12998" y="2237"/>
                  </a:lnTo>
                  <a:lnTo>
                    <a:pt x="12731" y="1981"/>
                  </a:lnTo>
                  <a:lnTo>
                    <a:pt x="12452" y="1736"/>
                  </a:lnTo>
                  <a:lnTo>
                    <a:pt x="12163" y="1513"/>
                  </a:lnTo>
                  <a:lnTo>
                    <a:pt x="11874" y="1302"/>
                  </a:lnTo>
                  <a:lnTo>
                    <a:pt x="11562" y="1102"/>
                  </a:lnTo>
                  <a:lnTo>
                    <a:pt x="11239" y="924"/>
                  </a:lnTo>
                  <a:lnTo>
                    <a:pt x="10917" y="757"/>
                  </a:lnTo>
                  <a:lnTo>
                    <a:pt x="10572" y="601"/>
                  </a:lnTo>
                  <a:lnTo>
                    <a:pt x="10227" y="467"/>
                  </a:lnTo>
                  <a:lnTo>
                    <a:pt x="9871" y="345"/>
                  </a:lnTo>
                  <a:lnTo>
                    <a:pt x="9515" y="245"/>
                  </a:lnTo>
                  <a:lnTo>
                    <a:pt x="9147" y="156"/>
                  </a:lnTo>
                  <a:lnTo>
                    <a:pt x="8769" y="89"/>
                  </a:lnTo>
                  <a:lnTo>
                    <a:pt x="8391" y="45"/>
                  </a:lnTo>
                  <a:lnTo>
                    <a:pt x="8001" y="11"/>
                  </a:lnTo>
                  <a:lnTo>
                    <a:pt x="76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7106;p67">
              <a:extLst>
                <a:ext uri="{FF2B5EF4-FFF2-40B4-BE49-F238E27FC236}">
                  <a16:creationId xmlns:a16="http://schemas.microsoft.com/office/drawing/2014/main" id="{582D229A-B67B-C910-BB34-CC11D5F2F014}"/>
                </a:ext>
              </a:extLst>
            </p:cNvPr>
            <p:cNvSpPr/>
            <p:nvPr/>
          </p:nvSpPr>
          <p:spPr>
            <a:xfrm>
              <a:off x="7865872" y="3493619"/>
              <a:ext cx="13702" cy="72079"/>
            </a:xfrm>
            <a:custGeom>
              <a:avLst/>
              <a:gdLst/>
              <a:ahLst/>
              <a:cxnLst/>
              <a:rect l="l" t="t" r="r" b="b"/>
              <a:pathLst>
                <a:path w="15224" h="80088" fill="none" extrusionOk="0">
                  <a:moveTo>
                    <a:pt x="0" y="7612"/>
                  </a:moveTo>
                  <a:lnTo>
                    <a:pt x="0" y="72476"/>
                  </a:lnTo>
                  <a:lnTo>
                    <a:pt x="0" y="72476"/>
                  </a:lnTo>
                  <a:lnTo>
                    <a:pt x="11" y="72866"/>
                  </a:lnTo>
                  <a:lnTo>
                    <a:pt x="34" y="73255"/>
                  </a:lnTo>
                  <a:lnTo>
                    <a:pt x="89" y="73634"/>
                  </a:lnTo>
                  <a:lnTo>
                    <a:pt x="156" y="74012"/>
                  </a:lnTo>
                  <a:lnTo>
                    <a:pt x="234" y="74379"/>
                  </a:lnTo>
                  <a:lnTo>
                    <a:pt x="334" y="74735"/>
                  </a:lnTo>
                  <a:lnTo>
                    <a:pt x="457" y="75091"/>
                  </a:lnTo>
                  <a:lnTo>
                    <a:pt x="590" y="75436"/>
                  </a:lnTo>
                  <a:lnTo>
                    <a:pt x="746" y="75781"/>
                  </a:lnTo>
                  <a:lnTo>
                    <a:pt x="913" y="76104"/>
                  </a:lnTo>
                  <a:lnTo>
                    <a:pt x="1102" y="76427"/>
                  </a:lnTo>
                  <a:lnTo>
                    <a:pt x="1302" y="76727"/>
                  </a:lnTo>
                  <a:lnTo>
                    <a:pt x="1514" y="77028"/>
                  </a:lnTo>
                  <a:lnTo>
                    <a:pt x="1736" y="77317"/>
                  </a:lnTo>
                  <a:lnTo>
                    <a:pt x="1970" y="77595"/>
                  </a:lnTo>
                  <a:lnTo>
                    <a:pt x="2226" y="77862"/>
                  </a:lnTo>
                  <a:lnTo>
                    <a:pt x="2493" y="78107"/>
                  </a:lnTo>
                  <a:lnTo>
                    <a:pt x="2771" y="78352"/>
                  </a:lnTo>
                  <a:lnTo>
                    <a:pt x="3060" y="78574"/>
                  </a:lnTo>
                  <a:lnTo>
                    <a:pt x="3350" y="78786"/>
                  </a:lnTo>
                  <a:lnTo>
                    <a:pt x="3661" y="78986"/>
                  </a:lnTo>
                  <a:lnTo>
                    <a:pt x="3984" y="79175"/>
                  </a:lnTo>
                  <a:lnTo>
                    <a:pt x="4307" y="79342"/>
                  </a:lnTo>
                  <a:lnTo>
                    <a:pt x="4652" y="79487"/>
                  </a:lnTo>
                  <a:lnTo>
                    <a:pt x="4997" y="79631"/>
                  </a:lnTo>
                  <a:lnTo>
                    <a:pt x="5342" y="79743"/>
                  </a:lnTo>
                  <a:lnTo>
                    <a:pt x="5709" y="79854"/>
                  </a:lnTo>
                  <a:lnTo>
                    <a:pt x="6076" y="79932"/>
                  </a:lnTo>
                  <a:lnTo>
                    <a:pt x="6454" y="79999"/>
                  </a:lnTo>
                  <a:lnTo>
                    <a:pt x="6833" y="80054"/>
                  </a:lnTo>
                  <a:lnTo>
                    <a:pt x="7222" y="80077"/>
                  </a:lnTo>
                  <a:lnTo>
                    <a:pt x="7612" y="80088"/>
                  </a:lnTo>
                  <a:lnTo>
                    <a:pt x="7612" y="80088"/>
                  </a:lnTo>
                  <a:lnTo>
                    <a:pt x="8001" y="80077"/>
                  </a:lnTo>
                  <a:lnTo>
                    <a:pt x="8391" y="80054"/>
                  </a:lnTo>
                  <a:lnTo>
                    <a:pt x="8769" y="79999"/>
                  </a:lnTo>
                  <a:lnTo>
                    <a:pt x="9147" y="79932"/>
                  </a:lnTo>
                  <a:lnTo>
                    <a:pt x="9515" y="79854"/>
                  </a:lnTo>
                  <a:lnTo>
                    <a:pt x="9871" y="79743"/>
                  </a:lnTo>
                  <a:lnTo>
                    <a:pt x="10227" y="79631"/>
                  </a:lnTo>
                  <a:lnTo>
                    <a:pt x="10572" y="79487"/>
                  </a:lnTo>
                  <a:lnTo>
                    <a:pt x="10917" y="79342"/>
                  </a:lnTo>
                  <a:lnTo>
                    <a:pt x="11239" y="79175"/>
                  </a:lnTo>
                  <a:lnTo>
                    <a:pt x="11562" y="78986"/>
                  </a:lnTo>
                  <a:lnTo>
                    <a:pt x="11874" y="78786"/>
                  </a:lnTo>
                  <a:lnTo>
                    <a:pt x="12163" y="78574"/>
                  </a:lnTo>
                  <a:lnTo>
                    <a:pt x="12452" y="78352"/>
                  </a:lnTo>
                  <a:lnTo>
                    <a:pt x="12731" y="78107"/>
                  </a:lnTo>
                  <a:lnTo>
                    <a:pt x="12998" y="77862"/>
                  </a:lnTo>
                  <a:lnTo>
                    <a:pt x="13243" y="77595"/>
                  </a:lnTo>
                  <a:lnTo>
                    <a:pt x="13487" y="77317"/>
                  </a:lnTo>
                  <a:lnTo>
                    <a:pt x="13710" y="77028"/>
                  </a:lnTo>
                  <a:lnTo>
                    <a:pt x="13921" y="76727"/>
                  </a:lnTo>
                  <a:lnTo>
                    <a:pt x="14122" y="76427"/>
                  </a:lnTo>
                  <a:lnTo>
                    <a:pt x="14311" y="76104"/>
                  </a:lnTo>
                  <a:lnTo>
                    <a:pt x="14478" y="75781"/>
                  </a:lnTo>
                  <a:lnTo>
                    <a:pt x="14622" y="75436"/>
                  </a:lnTo>
                  <a:lnTo>
                    <a:pt x="14767" y="75091"/>
                  </a:lnTo>
                  <a:lnTo>
                    <a:pt x="14878" y="74735"/>
                  </a:lnTo>
                  <a:lnTo>
                    <a:pt x="14990" y="74379"/>
                  </a:lnTo>
                  <a:lnTo>
                    <a:pt x="15067" y="74012"/>
                  </a:lnTo>
                  <a:lnTo>
                    <a:pt x="15134" y="73634"/>
                  </a:lnTo>
                  <a:lnTo>
                    <a:pt x="15179" y="73255"/>
                  </a:lnTo>
                  <a:lnTo>
                    <a:pt x="15212" y="72866"/>
                  </a:lnTo>
                  <a:lnTo>
                    <a:pt x="15223" y="72476"/>
                  </a:lnTo>
                  <a:lnTo>
                    <a:pt x="15223" y="7612"/>
                  </a:lnTo>
                  <a:lnTo>
                    <a:pt x="15223" y="7612"/>
                  </a:lnTo>
                  <a:lnTo>
                    <a:pt x="15212" y="7222"/>
                  </a:lnTo>
                  <a:lnTo>
                    <a:pt x="15179" y="6833"/>
                  </a:lnTo>
                  <a:lnTo>
                    <a:pt x="15134" y="6454"/>
                  </a:lnTo>
                  <a:lnTo>
                    <a:pt x="15067" y="6087"/>
                  </a:lnTo>
                  <a:lnTo>
                    <a:pt x="14990" y="5709"/>
                  </a:lnTo>
                  <a:lnTo>
                    <a:pt x="14878" y="5353"/>
                  </a:lnTo>
                  <a:lnTo>
                    <a:pt x="14767" y="4996"/>
                  </a:lnTo>
                  <a:lnTo>
                    <a:pt x="14622" y="4651"/>
                  </a:lnTo>
                  <a:lnTo>
                    <a:pt x="14478" y="4318"/>
                  </a:lnTo>
                  <a:lnTo>
                    <a:pt x="14311" y="3984"/>
                  </a:lnTo>
                  <a:lnTo>
                    <a:pt x="14122" y="3672"/>
                  </a:lnTo>
                  <a:lnTo>
                    <a:pt x="13921" y="3361"/>
                  </a:lnTo>
                  <a:lnTo>
                    <a:pt x="13710" y="3060"/>
                  </a:lnTo>
                  <a:lnTo>
                    <a:pt x="13487" y="2771"/>
                  </a:lnTo>
                  <a:lnTo>
                    <a:pt x="13243" y="2493"/>
                  </a:lnTo>
                  <a:lnTo>
                    <a:pt x="12998" y="2237"/>
                  </a:lnTo>
                  <a:lnTo>
                    <a:pt x="12731" y="1981"/>
                  </a:lnTo>
                  <a:lnTo>
                    <a:pt x="12452" y="1736"/>
                  </a:lnTo>
                  <a:lnTo>
                    <a:pt x="12163" y="1513"/>
                  </a:lnTo>
                  <a:lnTo>
                    <a:pt x="11874" y="1302"/>
                  </a:lnTo>
                  <a:lnTo>
                    <a:pt x="11562" y="1102"/>
                  </a:lnTo>
                  <a:lnTo>
                    <a:pt x="11239" y="924"/>
                  </a:lnTo>
                  <a:lnTo>
                    <a:pt x="10917" y="757"/>
                  </a:lnTo>
                  <a:lnTo>
                    <a:pt x="10572" y="601"/>
                  </a:lnTo>
                  <a:lnTo>
                    <a:pt x="10227" y="467"/>
                  </a:lnTo>
                  <a:lnTo>
                    <a:pt x="9871" y="345"/>
                  </a:lnTo>
                  <a:lnTo>
                    <a:pt x="9515" y="245"/>
                  </a:lnTo>
                  <a:lnTo>
                    <a:pt x="9147" y="156"/>
                  </a:lnTo>
                  <a:lnTo>
                    <a:pt x="8769" y="89"/>
                  </a:lnTo>
                  <a:lnTo>
                    <a:pt x="8391" y="45"/>
                  </a:lnTo>
                  <a:lnTo>
                    <a:pt x="8001" y="11"/>
                  </a:lnTo>
                  <a:lnTo>
                    <a:pt x="7612" y="0"/>
                  </a:lnTo>
                  <a:lnTo>
                    <a:pt x="7612" y="0"/>
                  </a:lnTo>
                  <a:lnTo>
                    <a:pt x="7222" y="11"/>
                  </a:lnTo>
                  <a:lnTo>
                    <a:pt x="6833" y="45"/>
                  </a:lnTo>
                  <a:lnTo>
                    <a:pt x="6454" y="89"/>
                  </a:lnTo>
                  <a:lnTo>
                    <a:pt x="6076" y="156"/>
                  </a:lnTo>
                  <a:lnTo>
                    <a:pt x="5709" y="245"/>
                  </a:lnTo>
                  <a:lnTo>
                    <a:pt x="5342" y="345"/>
                  </a:lnTo>
                  <a:lnTo>
                    <a:pt x="4997" y="467"/>
                  </a:lnTo>
                  <a:lnTo>
                    <a:pt x="4652" y="601"/>
                  </a:lnTo>
                  <a:lnTo>
                    <a:pt x="4307" y="757"/>
                  </a:lnTo>
                  <a:lnTo>
                    <a:pt x="3984" y="924"/>
                  </a:lnTo>
                  <a:lnTo>
                    <a:pt x="3661" y="1102"/>
                  </a:lnTo>
                  <a:lnTo>
                    <a:pt x="3350" y="1302"/>
                  </a:lnTo>
                  <a:lnTo>
                    <a:pt x="3060" y="1513"/>
                  </a:lnTo>
                  <a:lnTo>
                    <a:pt x="2771" y="1736"/>
                  </a:lnTo>
                  <a:lnTo>
                    <a:pt x="2493" y="1981"/>
                  </a:lnTo>
                  <a:lnTo>
                    <a:pt x="2226" y="2237"/>
                  </a:lnTo>
                  <a:lnTo>
                    <a:pt x="1970" y="2493"/>
                  </a:lnTo>
                  <a:lnTo>
                    <a:pt x="1736" y="2771"/>
                  </a:lnTo>
                  <a:lnTo>
                    <a:pt x="1514" y="3060"/>
                  </a:lnTo>
                  <a:lnTo>
                    <a:pt x="1302" y="3361"/>
                  </a:lnTo>
                  <a:lnTo>
                    <a:pt x="1102" y="3672"/>
                  </a:lnTo>
                  <a:lnTo>
                    <a:pt x="913" y="3984"/>
                  </a:lnTo>
                  <a:lnTo>
                    <a:pt x="746" y="4318"/>
                  </a:lnTo>
                  <a:lnTo>
                    <a:pt x="590" y="4651"/>
                  </a:lnTo>
                  <a:lnTo>
                    <a:pt x="457" y="4996"/>
                  </a:lnTo>
                  <a:lnTo>
                    <a:pt x="334" y="5353"/>
                  </a:lnTo>
                  <a:lnTo>
                    <a:pt x="234" y="5709"/>
                  </a:lnTo>
                  <a:lnTo>
                    <a:pt x="156" y="6087"/>
                  </a:lnTo>
                  <a:lnTo>
                    <a:pt x="89" y="6454"/>
                  </a:lnTo>
                  <a:lnTo>
                    <a:pt x="34" y="6833"/>
                  </a:lnTo>
                  <a:lnTo>
                    <a:pt x="11" y="7222"/>
                  </a:lnTo>
                  <a:lnTo>
                    <a:pt x="0" y="7612"/>
                  </a:lnTo>
                  <a:lnTo>
                    <a:pt x="0" y="76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7107;p67">
              <a:extLst>
                <a:ext uri="{FF2B5EF4-FFF2-40B4-BE49-F238E27FC236}">
                  <a16:creationId xmlns:a16="http://schemas.microsoft.com/office/drawing/2014/main" id="{EC4939F5-A0BB-3163-EB15-E3CC4FD38912}"/>
                </a:ext>
              </a:extLst>
            </p:cNvPr>
            <p:cNvSpPr/>
            <p:nvPr/>
          </p:nvSpPr>
          <p:spPr>
            <a:xfrm>
              <a:off x="7865872" y="3500469"/>
              <a:ext cx="1" cy="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7108;p67">
              <a:extLst>
                <a:ext uri="{FF2B5EF4-FFF2-40B4-BE49-F238E27FC236}">
                  <a16:creationId xmlns:a16="http://schemas.microsoft.com/office/drawing/2014/main" id="{EC123EE0-8A0D-079A-AA91-4A46F2816355}"/>
                </a:ext>
              </a:extLst>
            </p:cNvPr>
            <p:cNvSpPr/>
            <p:nvPr/>
          </p:nvSpPr>
          <p:spPr>
            <a:xfrm>
              <a:off x="7893443" y="3503033"/>
              <a:ext cx="13712" cy="72079"/>
            </a:xfrm>
            <a:custGeom>
              <a:avLst/>
              <a:gdLst/>
              <a:ahLst/>
              <a:cxnLst/>
              <a:rect l="l" t="t" r="r" b="b"/>
              <a:pathLst>
                <a:path w="15235" h="80088" extrusionOk="0">
                  <a:moveTo>
                    <a:pt x="7612" y="0"/>
                  </a:moveTo>
                  <a:lnTo>
                    <a:pt x="7222" y="11"/>
                  </a:lnTo>
                  <a:lnTo>
                    <a:pt x="6833" y="45"/>
                  </a:lnTo>
                  <a:lnTo>
                    <a:pt x="6455" y="89"/>
                  </a:lnTo>
                  <a:lnTo>
                    <a:pt x="6076" y="156"/>
                  </a:lnTo>
                  <a:lnTo>
                    <a:pt x="5709" y="245"/>
                  </a:lnTo>
                  <a:lnTo>
                    <a:pt x="5353" y="345"/>
                  </a:lnTo>
                  <a:lnTo>
                    <a:pt x="4997" y="457"/>
                  </a:lnTo>
                  <a:lnTo>
                    <a:pt x="4652" y="601"/>
                  </a:lnTo>
                  <a:lnTo>
                    <a:pt x="4318" y="746"/>
                  </a:lnTo>
                  <a:lnTo>
                    <a:pt x="3984" y="924"/>
                  </a:lnTo>
                  <a:lnTo>
                    <a:pt x="3662" y="1102"/>
                  </a:lnTo>
                  <a:lnTo>
                    <a:pt x="3361" y="1302"/>
                  </a:lnTo>
                  <a:lnTo>
                    <a:pt x="3061" y="1514"/>
                  </a:lnTo>
                  <a:lnTo>
                    <a:pt x="2771" y="1736"/>
                  </a:lnTo>
                  <a:lnTo>
                    <a:pt x="2493" y="1981"/>
                  </a:lnTo>
                  <a:lnTo>
                    <a:pt x="2226" y="2226"/>
                  </a:lnTo>
                  <a:lnTo>
                    <a:pt x="1981" y="2493"/>
                  </a:lnTo>
                  <a:lnTo>
                    <a:pt x="1736" y="2771"/>
                  </a:lnTo>
                  <a:lnTo>
                    <a:pt x="1514" y="3060"/>
                  </a:lnTo>
                  <a:lnTo>
                    <a:pt x="1302" y="3350"/>
                  </a:lnTo>
                  <a:lnTo>
                    <a:pt x="1102" y="3661"/>
                  </a:lnTo>
                  <a:lnTo>
                    <a:pt x="913" y="3984"/>
                  </a:lnTo>
                  <a:lnTo>
                    <a:pt x="746" y="4307"/>
                  </a:lnTo>
                  <a:lnTo>
                    <a:pt x="601" y="4652"/>
                  </a:lnTo>
                  <a:lnTo>
                    <a:pt x="457" y="4997"/>
                  </a:lnTo>
                  <a:lnTo>
                    <a:pt x="345" y="5353"/>
                  </a:lnTo>
                  <a:lnTo>
                    <a:pt x="234" y="5709"/>
                  </a:lnTo>
                  <a:lnTo>
                    <a:pt x="156" y="6076"/>
                  </a:lnTo>
                  <a:lnTo>
                    <a:pt x="89" y="6454"/>
                  </a:lnTo>
                  <a:lnTo>
                    <a:pt x="34" y="6833"/>
                  </a:lnTo>
                  <a:lnTo>
                    <a:pt x="12" y="7222"/>
                  </a:lnTo>
                  <a:lnTo>
                    <a:pt x="0" y="7612"/>
                  </a:lnTo>
                  <a:lnTo>
                    <a:pt x="0" y="72465"/>
                  </a:lnTo>
                  <a:lnTo>
                    <a:pt x="12" y="72866"/>
                  </a:lnTo>
                  <a:lnTo>
                    <a:pt x="34" y="73244"/>
                  </a:lnTo>
                  <a:lnTo>
                    <a:pt x="89" y="73634"/>
                  </a:lnTo>
                  <a:lnTo>
                    <a:pt x="156" y="74001"/>
                  </a:lnTo>
                  <a:lnTo>
                    <a:pt x="234" y="74368"/>
                  </a:lnTo>
                  <a:lnTo>
                    <a:pt x="345" y="74735"/>
                  </a:lnTo>
                  <a:lnTo>
                    <a:pt x="457" y="75092"/>
                  </a:lnTo>
                  <a:lnTo>
                    <a:pt x="601" y="75436"/>
                  </a:lnTo>
                  <a:lnTo>
                    <a:pt x="746" y="75770"/>
                  </a:lnTo>
                  <a:lnTo>
                    <a:pt x="913" y="76104"/>
                  </a:lnTo>
                  <a:lnTo>
                    <a:pt x="1102" y="76416"/>
                  </a:lnTo>
                  <a:lnTo>
                    <a:pt x="1302" y="76727"/>
                  </a:lnTo>
                  <a:lnTo>
                    <a:pt x="1514" y="77028"/>
                  </a:lnTo>
                  <a:lnTo>
                    <a:pt x="1736" y="77317"/>
                  </a:lnTo>
                  <a:lnTo>
                    <a:pt x="1981" y="77584"/>
                  </a:lnTo>
                  <a:lnTo>
                    <a:pt x="2226" y="77851"/>
                  </a:lnTo>
                  <a:lnTo>
                    <a:pt x="2493" y="78107"/>
                  </a:lnTo>
                  <a:lnTo>
                    <a:pt x="2771" y="78341"/>
                  </a:lnTo>
                  <a:lnTo>
                    <a:pt x="3061" y="78575"/>
                  </a:lnTo>
                  <a:lnTo>
                    <a:pt x="3361" y="78786"/>
                  </a:lnTo>
                  <a:lnTo>
                    <a:pt x="3662" y="78986"/>
                  </a:lnTo>
                  <a:lnTo>
                    <a:pt x="3984" y="79164"/>
                  </a:lnTo>
                  <a:lnTo>
                    <a:pt x="4318" y="79331"/>
                  </a:lnTo>
                  <a:lnTo>
                    <a:pt x="4652" y="79487"/>
                  </a:lnTo>
                  <a:lnTo>
                    <a:pt x="4997" y="79621"/>
                  </a:lnTo>
                  <a:lnTo>
                    <a:pt x="5353" y="79743"/>
                  </a:lnTo>
                  <a:lnTo>
                    <a:pt x="5709" y="79843"/>
                  </a:lnTo>
                  <a:lnTo>
                    <a:pt x="6076" y="79932"/>
                  </a:lnTo>
                  <a:lnTo>
                    <a:pt x="6455" y="79999"/>
                  </a:lnTo>
                  <a:lnTo>
                    <a:pt x="6833" y="80043"/>
                  </a:lnTo>
                  <a:lnTo>
                    <a:pt x="7222" y="80077"/>
                  </a:lnTo>
                  <a:lnTo>
                    <a:pt x="7612" y="80088"/>
                  </a:lnTo>
                  <a:lnTo>
                    <a:pt x="8001" y="80077"/>
                  </a:lnTo>
                  <a:lnTo>
                    <a:pt x="8391" y="80043"/>
                  </a:lnTo>
                  <a:lnTo>
                    <a:pt x="8769" y="79999"/>
                  </a:lnTo>
                  <a:lnTo>
                    <a:pt x="9148" y="79932"/>
                  </a:lnTo>
                  <a:lnTo>
                    <a:pt x="9515" y="79843"/>
                  </a:lnTo>
                  <a:lnTo>
                    <a:pt x="9882" y="79743"/>
                  </a:lnTo>
                  <a:lnTo>
                    <a:pt x="10238" y="79621"/>
                  </a:lnTo>
                  <a:lnTo>
                    <a:pt x="10583" y="79487"/>
                  </a:lnTo>
                  <a:lnTo>
                    <a:pt x="10917" y="79331"/>
                  </a:lnTo>
                  <a:lnTo>
                    <a:pt x="11240" y="79164"/>
                  </a:lnTo>
                  <a:lnTo>
                    <a:pt x="11562" y="78986"/>
                  </a:lnTo>
                  <a:lnTo>
                    <a:pt x="11874" y="78786"/>
                  </a:lnTo>
                  <a:lnTo>
                    <a:pt x="12174" y="78575"/>
                  </a:lnTo>
                  <a:lnTo>
                    <a:pt x="12464" y="78341"/>
                  </a:lnTo>
                  <a:lnTo>
                    <a:pt x="12731" y="78107"/>
                  </a:lnTo>
                  <a:lnTo>
                    <a:pt x="12998" y="77851"/>
                  </a:lnTo>
                  <a:lnTo>
                    <a:pt x="13254" y="77584"/>
                  </a:lnTo>
                  <a:lnTo>
                    <a:pt x="13488" y="77317"/>
                  </a:lnTo>
                  <a:lnTo>
                    <a:pt x="13721" y="77028"/>
                  </a:lnTo>
                  <a:lnTo>
                    <a:pt x="13933" y="76727"/>
                  </a:lnTo>
                  <a:lnTo>
                    <a:pt x="14133" y="76416"/>
                  </a:lnTo>
                  <a:lnTo>
                    <a:pt x="14311" y="76104"/>
                  </a:lnTo>
                  <a:lnTo>
                    <a:pt x="14478" y="75770"/>
                  </a:lnTo>
                  <a:lnTo>
                    <a:pt x="14634" y="75436"/>
                  </a:lnTo>
                  <a:lnTo>
                    <a:pt x="14767" y="75092"/>
                  </a:lnTo>
                  <a:lnTo>
                    <a:pt x="14890" y="74735"/>
                  </a:lnTo>
                  <a:lnTo>
                    <a:pt x="14990" y="74368"/>
                  </a:lnTo>
                  <a:lnTo>
                    <a:pt x="15079" y="74001"/>
                  </a:lnTo>
                  <a:lnTo>
                    <a:pt x="15146" y="73634"/>
                  </a:lnTo>
                  <a:lnTo>
                    <a:pt x="15190" y="73244"/>
                  </a:lnTo>
                  <a:lnTo>
                    <a:pt x="15223" y="72866"/>
                  </a:lnTo>
                  <a:lnTo>
                    <a:pt x="15235" y="72465"/>
                  </a:lnTo>
                  <a:lnTo>
                    <a:pt x="15235" y="7612"/>
                  </a:lnTo>
                  <a:lnTo>
                    <a:pt x="15223" y="7222"/>
                  </a:lnTo>
                  <a:lnTo>
                    <a:pt x="15190" y="6833"/>
                  </a:lnTo>
                  <a:lnTo>
                    <a:pt x="15146" y="6454"/>
                  </a:lnTo>
                  <a:lnTo>
                    <a:pt x="15079" y="6076"/>
                  </a:lnTo>
                  <a:lnTo>
                    <a:pt x="14990" y="5709"/>
                  </a:lnTo>
                  <a:lnTo>
                    <a:pt x="14890" y="5353"/>
                  </a:lnTo>
                  <a:lnTo>
                    <a:pt x="14767" y="4997"/>
                  </a:lnTo>
                  <a:lnTo>
                    <a:pt x="14634" y="4652"/>
                  </a:lnTo>
                  <a:lnTo>
                    <a:pt x="14478" y="4307"/>
                  </a:lnTo>
                  <a:lnTo>
                    <a:pt x="14311" y="3984"/>
                  </a:lnTo>
                  <a:lnTo>
                    <a:pt x="14133" y="3661"/>
                  </a:lnTo>
                  <a:lnTo>
                    <a:pt x="13933" y="3350"/>
                  </a:lnTo>
                  <a:lnTo>
                    <a:pt x="13721" y="3060"/>
                  </a:lnTo>
                  <a:lnTo>
                    <a:pt x="13488" y="2771"/>
                  </a:lnTo>
                  <a:lnTo>
                    <a:pt x="13254" y="2493"/>
                  </a:lnTo>
                  <a:lnTo>
                    <a:pt x="12998" y="2226"/>
                  </a:lnTo>
                  <a:lnTo>
                    <a:pt x="12731" y="1981"/>
                  </a:lnTo>
                  <a:lnTo>
                    <a:pt x="12464" y="1736"/>
                  </a:lnTo>
                  <a:lnTo>
                    <a:pt x="12174" y="1514"/>
                  </a:lnTo>
                  <a:lnTo>
                    <a:pt x="11874" y="1302"/>
                  </a:lnTo>
                  <a:lnTo>
                    <a:pt x="11562" y="1102"/>
                  </a:lnTo>
                  <a:lnTo>
                    <a:pt x="11240" y="924"/>
                  </a:lnTo>
                  <a:lnTo>
                    <a:pt x="10917" y="746"/>
                  </a:lnTo>
                  <a:lnTo>
                    <a:pt x="10583" y="601"/>
                  </a:lnTo>
                  <a:lnTo>
                    <a:pt x="10238" y="457"/>
                  </a:lnTo>
                  <a:lnTo>
                    <a:pt x="9882" y="345"/>
                  </a:lnTo>
                  <a:lnTo>
                    <a:pt x="9515" y="245"/>
                  </a:lnTo>
                  <a:lnTo>
                    <a:pt x="9148" y="156"/>
                  </a:lnTo>
                  <a:lnTo>
                    <a:pt x="8769" y="89"/>
                  </a:lnTo>
                  <a:lnTo>
                    <a:pt x="8391" y="45"/>
                  </a:lnTo>
                  <a:lnTo>
                    <a:pt x="8001" y="11"/>
                  </a:lnTo>
                  <a:lnTo>
                    <a:pt x="76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7109;p67">
              <a:extLst>
                <a:ext uri="{FF2B5EF4-FFF2-40B4-BE49-F238E27FC236}">
                  <a16:creationId xmlns:a16="http://schemas.microsoft.com/office/drawing/2014/main" id="{43C4AAA5-4A8E-C8DE-0FA5-87FBAC8D1C43}"/>
                </a:ext>
              </a:extLst>
            </p:cNvPr>
            <p:cNvSpPr/>
            <p:nvPr/>
          </p:nvSpPr>
          <p:spPr>
            <a:xfrm>
              <a:off x="7893443" y="3503033"/>
              <a:ext cx="13712" cy="72079"/>
            </a:xfrm>
            <a:custGeom>
              <a:avLst/>
              <a:gdLst/>
              <a:ahLst/>
              <a:cxnLst/>
              <a:rect l="l" t="t" r="r" b="b"/>
              <a:pathLst>
                <a:path w="15235" h="80088" fill="none" extrusionOk="0">
                  <a:moveTo>
                    <a:pt x="7612" y="0"/>
                  </a:moveTo>
                  <a:lnTo>
                    <a:pt x="7612" y="0"/>
                  </a:lnTo>
                  <a:lnTo>
                    <a:pt x="7222" y="11"/>
                  </a:lnTo>
                  <a:lnTo>
                    <a:pt x="6833" y="45"/>
                  </a:lnTo>
                  <a:lnTo>
                    <a:pt x="6455" y="89"/>
                  </a:lnTo>
                  <a:lnTo>
                    <a:pt x="6076" y="156"/>
                  </a:lnTo>
                  <a:lnTo>
                    <a:pt x="5709" y="245"/>
                  </a:lnTo>
                  <a:lnTo>
                    <a:pt x="5353" y="345"/>
                  </a:lnTo>
                  <a:lnTo>
                    <a:pt x="4997" y="457"/>
                  </a:lnTo>
                  <a:lnTo>
                    <a:pt x="4652" y="601"/>
                  </a:lnTo>
                  <a:lnTo>
                    <a:pt x="4318" y="746"/>
                  </a:lnTo>
                  <a:lnTo>
                    <a:pt x="3984" y="924"/>
                  </a:lnTo>
                  <a:lnTo>
                    <a:pt x="3662" y="1102"/>
                  </a:lnTo>
                  <a:lnTo>
                    <a:pt x="3361" y="1302"/>
                  </a:lnTo>
                  <a:lnTo>
                    <a:pt x="3061" y="1514"/>
                  </a:lnTo>
                  <a:lnTo>
                    <a:pt x="2771" y="1736"/>
                  </a:lnTo>
                  <a:lnTo>
                    <a:pt x="2493" y="1981"/>
                  </a:lnTo>
                  <a:lnTo>
                    <a:pt x="2226" y="2226"/>
                  </a:lnTo>
                  <a:lnTo>
                    <a:pt x="1981" y="2493"/>
                  </a:lnTo>
                  <a:lnTo>
                    <a:pt x="1736" y="2771"/>
                  </a:lnTo>
                  <a:lnTo>
                    <a:pt x="1514" y="3060"/>
                  </a:lnTo>
                  <a:lnTo>
                    <a:pt x="1302" y="3350"/>
                  </a:lnTo>
                  <a:lnTo>
                    <a:pt x="1102" y="3661"/>
                  </a:lnTo>
                  <a:lnTo>
                    <a:pt x="913" y="3984"/>
                  </a:lnTo>
                  <a:lnTo>
                    <a:pt x="746" y="4307"/>
                  </a:lnTo>
                  <a:lnTo>
                    <a:pt x="601" y="4652"/>
                  </a:lnTo>
                  <a:lnTo>
                    <a:pt x="457" y="4997"/>
                  </a:lnTo>
                  <a:lnTo>
                    <a:pt x="345" y="5353"/>
                  </a:lnTo>
                  <a:lnTo>
                    <a:pt x="234" y="5709"/>
                  </a:lnTo>
                  <a:lnTo>
                    <a:pt x="156" y="6076"/>
                  </a:lnTo>
                  <a:lnTo>
                    <a:pt x="89" y="6454"/>
                  </a:lnTo>
                  <a:lnTo>
                    <a:pt x="34" y="6833"/>
                  </a:lnTo>
                  <a:lnTo>
                    <a:pt x="12" y="7222"/>
                  </a:lnTo>
                  <a:lnTo>
                    <a:pt x="0" y="7612"/>
                  </a:lnTo>
                  <a:lnTo>
                    <a:pt x="0" y="72465"/>
                  </a:lnTo>
                  <a:lnTo>
                    <a:pt x="0" y="72465"/>
                  </a:lnTo>
                  <a:lnTo>
                    <a:pt x="12" y="72866"/>
                  </a:lnTo>
                  <a:lnTo>
                    <a:pt x="34" y="73244"/>
                  </a:lnTo>
                  <a:lnTo>
                    <a:pt x="89" y="73634"/>
                  </a:lnTo>
                  <a:lnTo>
                    <a:pt x="156" y="74001"/>
                  </a:lnTo>
                  <a:lnTo>
                    <a:pt x="234" y="74368"/>
                  </a:lnTo>
                  <a:lnTo>
                    <a:pt x="345" y="74735"/>
                  </a:lnTo>
                  <a:lnTo>
                    <a:pt x="457" y="75092"/>
                  </a:lnTo>
                  <a:lnTo>
                    <a:pt x="601" y="75436"/>
                  </a:lnTo>
                  <a:lnTo>
                    <a:pt x="746" y="75770"/>
                  </a:lnTo>
                  <a:lnTo>
                    <a:pt x="913" y="76104"/>
                  </a:lnTo>
                  <a:lnTo>
                    <a:pt x="1102" y="76416"/>
                  </a:lnTo>
                  <a:lnTo>
                    <a:pt x="1302" y="76727"/>
                  </a:lnTo>
                  <a:lnTo>
                    <a:pt x="1514" y="77028"/>
                  </a:lnTo>
                  <a:lnTo>
                    <a:pt x="1736" y="77317"/>
                  </a:lnTo>
                  <a:lnTo>
                    <a:pt x="1981" y="77584"/>
                  </a:lnTo>
                  <a:lnTo>
                    <a:pt x="2226" y="77851"/>
                  </a:lnTo>
                  <a:lnTo>
                    <a:pt x="2493" y="78107"/>
                  </a:lnTo>
                  <a:lnTo>
                    <a:pt x="2771" y="78341"/>
                  </a:lnTo>
                  <a:lnTo>
                    <a:pt x="3061" y="78575"/>
                  </a:lnTo>
                  <a:lnTo>
                    <a:pt x="3361" y="78786"/>
                  </a:lnTo>
                  <a:lnTo>
                    <a:pt x="3662" y="78986"/>
                  </a:lnTo>
                  <a:lnTo>
                    <a:pt x="3984" y="79164"/>
                  </a:lnTo>
                  <a:lnTo>
                    <a:pt x="4318" y="79331"/>
                  </a:lnTo>
                  <a:lnTo>
                    <a:pt x="4652" y="79487"/>
                  </a:lnTo>
                  <a:lnTo>
                    <a:pt x="4997" y="79621"/>
                  </a:lnTo>
                  <a:lnTo>
                    <a:pt x="5353" y="79743"/>
                  </a:lnTo>
                  <a:lnTo>
                    <a:pt x="5709" y="79843"/>
                  </a:lnTo>
                  <a:lnTo>
                    <a:pt x="6076" y="79932"/>
                  </a:lnTo>
                  <a:lnTo>
                    <a:pt x="6455" y="79999"/>
                  </a:lnTo>
                  <a:lnTo>
                    <a:pt x="6833" y="80043"/>
                  </a:lnTo>
                  <a:lnTo>
                    <a:pt x="7222" y="80077"/>
                  </a:lnTo>
                  <a:lnTo>
                    <a:pt x="7612" y="80088"/>
                  </a:lnTo>
                  <a:lnTo>
                    <a:pt x="7612" y="80088"/>
                  </a:lnTo>
                  <a:lnTo>
                    <a:pt x="8001" y="80077"/>
                  </a:lnTo>
                  <a:lnTo>
                    <a:pt x="8391" y="80043"/>
                  </a:lnTo>
                  <a:lnTo>
                    <a:pt x="8769" y="79999"/>
                  </a:lnTo>
                  <a:lnTo>
                    <a:pt x="9148" y="79932"/>
                  </a:lnTo>
                  <a:lnTo>
                    <a:pt x="9515" y="79843"/>
                  </a:lnTo>
                  <a:lnTo>
                    <a:pt x="9882" y="79743"/>
                  </a:lnTo>
                  <a:lnTo>
                    <a:pt x="10238" y="79621"/>
                  </a:lnTo>
                  <a:lnTo>
                    <a:pt x="10583" y="79487"/>
                  </a:lnTo>
                  <a:lnTo>
                    <a:pt x="10917" y="79331"/>
                  </a:lnTo>
                  <a:lnTo>
                    <a:pt x="11240" y="79164"/>
                  </a:lnTo>
                  <a:lnTo>
                    <a:pt x="11562" y="78986"/>
                  </a:lnTo>
                  <a:lnTo>
                    <a:pt x="11874" y="78786"/>
                  </a:lnTo>
                  <a:lnTo>
                    <a:pt x="12174" y="78575"/>
                  </a:lnTo>
                  <a:lnTo>
                    <a:pt x="12464" y="78341"/>
                  </a:lnTo>
                  <a:lnTo>
                    <a:pt x="12731" y="78107"/>
                  </a:lnTo>
                  <a:lnTo>
                    <a:pt x="12998" y="77851"/>
                  </a:lnTo>
                  <a:lnTo>
                    <a:pt x="13254" y="77584"/>
                  </a:lnTo>
                  <a:lnTo>
                    <a:pt x="13488" y="77317"/>
                  </a:lnTo>
                  <a:lnTo>
                    <a:pt x="13721" y="77028"/>
                  </a:lnTo>
                  <a:lnTo>
                    <a:pt x="13933" y="76727"/>
                  </a:lnTo>
                  <a:lnTo>
                    <a:pt x="14133" y="76416"/>
                  </a:lnTo>
                  <a:lnTo>
                    <a:pt x="14311" y="76104"/>
                  </a:lnTo>
                  <a:lnTo>
                    <a:pt x="14478" y="75770"/>
                  </a:lnTo>
                  <a:lnTo>
                    <a:pt x="14634" y="75436"/>
                  </a:lnTo>
                  <a:lnTo>
                    <a:pt x="14767" y="75092"/>
                  </a:lnTo>
                  <a:lnTo>
                    <a:pt x="14890" y="74735"/>
                  </a:lnTo>
                  <a:lnTo>
                    <a:pt x="14990" y="74368"/>
                  </a:lnTo>
                  <a:lnTo>
                    <a:pt x="15079" y="74001"/>
                  </a:lnTo>
                  <a:lnTo>
                    <a:pt x="15146" y="73634"/>
                  </a:lnTo>
                  <a:lnTo>
                    <a:pt x="15190" y="73244"/>
                  </a:lnTo>
                  <a:lnTo>
                    <a:pt x="15223" y="72866"/>
                  </a:lnTo>
                  <a:lnTo>
                    <a:pt x="15235" y="72465"/>
                  </a:lnTo>
                  <a:lnTo>
                    <a:pt x="15235" y="7612"/>
                  </a:lnTo>
                  <a:lnTo>
                    <a:pt x="15235" y="7612"/>
                  </a:lnTo>
                  <a:lnTo>
                    <a:pt x="15223" y="7222"/>
                  </a:lnTo>
                  <a:lnTo>
                    <a:pt x="15190" y="6833"/>
                  </a:lnTo>
                  <a:lnTo>
                    <a:pt x="15146" y="6454"/>
                  </a:lnTo>
                  <a:lnTo>
                    <a:pt x="15079" y="6076"/>
                  </a:lnTo>
                  <a:lnTo>
                    <a:pt x="14990" y="5709"/>
                  </a:lnTo>
                  <a:lnTo>
                    <a:pt x="14890" y="5353"/>
                  </a:lnTo>
                  <a:lnTo>
                    <a:pt x="14767" y="4997"/>
                  </a:lnTo>
                  <a:lnTo>
                    <a:pt x="14634" y="4652"/>
                  </a:lnTo>
                  <a:lnTo>
                    <a:pt x="14478" y="4307"/>
                  </a:lnTo>
                  <a:lnTo>
                    <a:pt x="14311" y="3984"/>
                  </a:lnTo>
                  <a:lnTo>
                    <a:pt x="14133" y="3661"/>
                  </a:lnTo>
                  <a:lnTo>
                    <a:pt x="13933" y="3350"/>
                  </a:lnTo>
                  <a:lnTo>
                    <a:pt x="13721" y="3060"/>
                  </a:lnTo>
                  <a:lnTo>
                    <a:pt x="13488" y="2771"/>
                  </a:lnTo>
                  <a:lnTo>
                    <a:pt x="13254" y="2493"/>
                  </a:lnTo>
                  <a:lnTo>
                    <a:pt x="12998" y="2226"/>
                  </a:lnTo>
                  <a:lnTo>
                    <a:pt x="12731" y="1981"/>
                  </a:lnTo>
                  <a:lnTo>
                    <a:pt x="12464" y="1736"/>
                  </a:lnTo>
                  <a:lnTo>
                    <a:pt x="12174" y="1514"/>
                  </a:lnTo>
                  <a:lnTo>
                    <a:pt x="11874" y="1302"/>
                  </a:lnTo>
                  <a:lnTo>
                    <a:pt x="11562" y="1102"/>
                  </a:lnTo>
                  <a:lnTo>
                    <a:pt x="11240" y="924"/>
                  </a:lnTo>
                  <a:lnTo>
                    <a:pt x="10917" y="746"/>
                  </a:lnTo>
                  <a:lnTo>
                    <a:pt x="10583" y="601"/>
                  </a:lnTo>
                  <a:lnTo>
                    <a:pt x="10238" y="457"/>
                  </a:lnTo>
                  <a:lnTo>
                    <a:pt x="9882" y="345"/>
                  </a:lnTo>
                  <a:lnTo>
                    <a:pt x="9515" y="245"/>
                  </a:lnTo>
                  <a:lnTo>
                    <a:pt x="9148" y="156"/>
                  </a:lnTo>
                  <a:lnTo>
                    <a:pt x="8769" y="89"/>
                  </a:lnTo>
                  <a:lnTo>
                    <a:pt x="8391" y="45"/>
                  </a:lnTo>
                  <a:lnTo>
                    <a:pt x="8001" y="11"/>
                  </a:lnTo>
                  <a:lnTo>
                    <a:pt x="7612" y="0"/>
                  </a:lnTo>
                  <a:lnTo>
                    <a:pt x="761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7110;p67">
              <a:extLst>
                <a:ext uri="{FF2B5EF4-FFF2-40B4-BE49-F238E27FC236}">
                  <a16:creationId xmlns:a16="http://schemas.microsoft.com/office/drawing/2014/main" id="{ED00840D-FD1E-C98C-20A3-5B0CC0D6BA27}"/>
                </a:ext>
              </a:extLst>
            </p:cNvPr>
            <p:cNvSpPr/>
            <p:nvPr/>
          </p:nvSpPr>
          <p:spPr>
            <a:xfrm>
              <a:off x="7900293" y="3503033"/>
              <a:ext cx="1" cy="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7111;p67">
              <a:extLst>
                <a:ext uri="{FF2B5EF4-FFF2-40B4-BE49-F238E27FC236}">
                  <a16:creationId xmlns:a16="http://schemas.microsoft.com/office/drawing/2014/main" id="{90B540C8-B21B-8BB4-D4D7-49817C65CA65}"/>
                </a:ext>
              </a:extLst>
            </p:cNvPr>
            <p:cNvSpPr/>
            <p:nvPr/>
          </p:nvSpPr>
          <p:spPr>
            <a:xfrm>
              <a:off x="7571607" y="3385475"/>
              <a:ext cx="44198" cy="72080"/>
            </a:xfrm>
            <a:custGeom>
              <a:avLst/>
              <a:gdLst/>
              <a:ahLst/>
              <a:cxnLst/>
              <a:rect l="l" t="t" r="r" b="b"/>
              <a:pathLst>
                <a:path w="49109" h="80089" extrusionOk="0">
                  <a:moveTo>
                    <a:pt x="24549" y="15235"/>
                  </a:moveTo>
                  <a:lnTo>
                    <a:pt x="25027" y="15246"/>
                  </a:lnTo>
                  <a:lnTo>
                    <a:pt x="25506" y="15279"/>
                  </a:lnTo>
                  <a:lnTo>
                    <a:pt x="25973" y="15335"/>
                  </a:lnTo>
                  <a:lnTo>
                    <a:pt x="26429" y="15424"/>
                  </a:lnTo>
                  <a:lnTo>
                    <a:pt x="26874" y="15524"/>
                  </a:lnTo>
                  <a:lnTo>
                    <a:pt x="27320" y="15647"/>
                  </a:lnTo>
                  <a:lnTo>
                    <a:pt x="27754" y="15802"/>
                  </a:lnTo>
                  <a:lnTo>
                    <a:pt x="28176" y="15969"/>
                  </a:lnTo>
                  <a:lnTo>
                    <a:pt x="28588" y="16147"/>
                  </a:lnTo>
                  <a:lnTo>
                    <a:pt x="28989" y="16359"/>
                  </a:lnTo>
                  <a:lnTo>
                    <a:pt x="29378" y="16581"/>
                  </a:lnTo>
                  <a:lnTo>
                    <a:pt x="29757" y="16826"/>
                  </a:lnTo>
                  <a:lnTo>
                    <a:pt x="30124" y="17082"/>
                  </a:lnTo>
                  <a:lnTo>
                    <a:pt x="30480" y="17360"/>
                  </a:lnTo>
                  <a:lnTo>
                    <a:pt x="30814" y="17650"/>
                  </a:lnTo>
                  <a:lnTo>
                    <a:pt x="31136" y="17961"/>
                  </a:lnTo>
                  <a:lnTo>
                    <a:pt x="31448" y="18284"/>
                  </a:lnTo>
                  <a:lnTo>
                    <a:pt x="31737" y="18629"/>
                  </a:lnTo>
                  <a:lnTo>
                    <a:pt x="32016" y="18974"/>
                  </a:lnTo>
                  <a:lnTo>
                    <a:pt x="32283" y="19341"/>
                  </a:lnTo>
                  <a:lnTo>
                    <a:pt x="32527" y="19719"/>
                  </a:lnTo>
                  <a:lnTo>
                    <a:pt x="32750" y="20109"/>
                  </a:lnTo>
                  <a:lnTo>
                    <a:pt x="32950" y="20509"/>
                  </a:lnTo>
                  <a:lnTo>
                    <a:pt x="33139" y="20921"/>
                  </a:lnTo>
                  <a:lnTo>
                    <a:pt x="33306" y="21344"/>
                  </a:lnTo>
                  <a:lnTo>
                    <a:pt x="33451" y="21778"/>
                  </a:lnTo>
                  <a:lnTo>
                    <a:pt x="33585" y="22223"/>
                  </a:lnTo>
                  <a:lnTo>
                    <a:pt x="33685" y="22668"/>
                  </a:lnTo>
                  <a:lnTo>
                    <a:pt x="33763" y="23136"/>
                  </a:lnTo>
                  <a:lnTo>
                    <a:pt x="33829" y="23592"/>
                  </a:lnTo>
                  <a:lnTo>
                    <a:pt x="33863" y="24070"/>
                  </a:lnTo>
                  <a:lnTo>
                    <a:pt x="33874" y="24549"/>
                  </a:lnTo>
                  <a:lnTo>
                    <a:pt x="33874" y="55540"/>
                  </a:lnTo>
                  <a:lnTo>
                    <a:pt x="33863" y="56019"/>
                  </a:lnTo>
                  <a:lnTo>
                    <a:pt x="33829" y="56497"/>
                  </a:lnTo>
                  <a:lnTo>
                    <a:pt x="33763" y="56965"/>
                  </a:lnTo>
                  <a:lnTo>
                    <a:pt x="33685" y="57421"/>
                  </a:lnTo>
                  <a:lnTo>
                    <a:pt x="33585" y="57866"/>
                  </a:lnTo>
                  <a:lnTo>
                    <a:pt x="33451" y="58311"/>
                  </a:lnTo>
                  <a:lnTo>
                    <a:pt x="33306" y="58745"/>
                  </a:lnTo>
                  <a:lnTo>
                    <a:pt x="33139" y="59168"/>
                  </a:lnTo>
                  <a:lnTo>
                    <a:pt x="32950" y="59580"/>
                  </a:lnTo>
                  <a:lnTo>
                    <a:pt x="32750" y="59980"/>
                  </a:lnTo>
                  <a:lnTo>
                    <a:pt x="32527" y="60370"/>
                  </a:lnTo>
                  <a:lnTo>
                    <a:pt x="32283" y="60748"/>
                  </a:lnTo>
                  <a:lnTo>
                    <a:pt x="32016" y="61115"/>
                  </a:lnTo>
                  <a:lnTo>
                    <a:pt x="31737" y="61471"/>
                  </a:lnTo>
                  <a:lnTo>
                    <a:pt x="31448" y="61805"/>
                  </a:lnTo>
                  <a:lnTo>
                    <a:pt x="31136" y="62128"/>
                  </a:lnTo>
                  <a:lnTo>
                    <a:pt x="30814" y="62439"/>
                  </a:lnTo>
                  <a:lnTo>
                    <a:pt x="30480" y="62729"/>
                  </a:lnTo>
                  <a:lnTo>
                    <a:pt x="30124" y="63007"/>
                  </a:lnTo>
                  <a:lnTo>
                    <a:pt x="29757" y="63263"/>
                  </a:lnTo>
                  <a:lnTo>
                    <a:pt x="29378" y="63508"/>
                  </a:lnTo>
                  <a:lnTo>
                    <a:pt x="28989" y="63730"/>
                  </a:lnTo>
                  <a:lnTo>
                    <a:pt x="28588" y="63942"/>
                  </a:lnTo>
                  <a:lnTo>
                    <a:pt x="28176" y="64131"/>
                  </a:lnTo>
                  <a:lnTo>
                    <a:pt x="27754" y="64298"/>
                  </a:lnTo>
                  <a:lnTo>
                    <a:pt x="27320" y="64442"/>
                  </a:lnTo>
                  <a:lnTo>
                    <a:pt x="26874" y="64565"/>
                  </a:lnTo>
                  <a:lnTo>
                    <a:pt x="26429" y="64676"/>
                  </a:lnTo>
                  <a:lnTo>
                    <a:pt x="25973" y="64754"/>
                  </a:lnTo>
                  <a:lnTo>
                    <a:pt x="25506" y="64810"/>
                  </a:lnTo>
                  <a:lnTo>
                    <a:pt x="25027" y="64854"/>
                  </a:lnTo>
                  <a:lnTo>
                    <a:pt x="24549" y="64865"/>
                  </a:lnTo>
                  <a:lnTo>
                    <a:pt x="24070" y="64854"/>
                  </a:lnTo>
                  <a:lnTo>
                    <a:pt x="23603" y="64810"/>
                  </a:lnTo>
                  <a:lnTo>
                    <a:pt x="23135" y="64754"/>
                  </a:lnTo>
                  <a:lnTo>
                    <a:pt x="22679" y="64676"/>
                  </a:lnTo>
                  <a:lnTo>
                    <a:pt x="22223" y="64565"/>
                  </a:lnTo>
                  <a:lnTo>
                    <a:pt x="21789" y="64442"/>
                  </a:lnTo>
                  <a:lnTo>
                    <a:pt x="21355" y="64298"/>
                  </a:lnTo>
                  <a:lnTo>
                    <a:pt x="20932" y="64131"/>
                  </a:lnTo>
                  <a:lnTo>
                    <a:pt x="20520" y="63942"/>
                  </a:lnTo>
                  <a:lnTo>
                    <a:pt x="20109" y="63730"/>
                  </a:lnTo>
                  <a:lnTo>
                    <a:pt x="19719" y="63508"/>
                  </a:lnTo>
                  <a:lnTo>
                    <a:pt x="19341" y="63263"/>
                  </a:lnTo>
                  <a:lnTo>
                    <a:pt x="18985" y="63007"/>
                  </a:lnTo>
                  <a:lnTo>
                    <a:pt x="18629" y="62729"/>
                  </a:lnTo>
                  <a:lnTo>
                    <a:pt x="18284" y="62439"/>
                  </a:lnTo>
                  <a:lnTo>
                    <a:pt x="17961" y="62128"/>
                  </a:lnTo>
                  <a:lnTo>
                    <a:pt x="17661" y="61805"/>
                  </a:lnTo>
                  <a:lnTo>
                    <a:pt x="17360" y="61471"/>
                  </a:lnTo>
                  <a:lnTo>
                    <a:pt x="17082" y="61115"/>
                  </a:lnTo>
                  <a:lnTo>
                    <a:pt x="16826" y="60748"/>
                  </a:lnTo>
                  <a:lnTo>
                    <a:pt x="16581" y="60370"/>
                  </a:lnTo>
                  <a:lnTo>
                    <a:pt x="16359" y="59980"/>
                  </a:lnTo>
                  <a:lnTo>
                    <a:pt x="16147" y="59580"/>
                  </a:lnTo>
                  <a:lnTo>
                    <a:pt x="15969" y="59168"/>
                  </a:lnTo>
                  <a:lnTo>
                    <a:pt x="15802" y="58745"/>
                  </a:lnTo>
                  <a:lnTo>
                    <a:pt x="15646" y="58311"/>
                  </a:lnTo>
                  <a:lnTo>
                    <a:pt x="15524" y="57866"/>
                  </a:lnTo>
                  <a:lnTo>
                    <a:pt x="15424" y="57421"/>
                  </a:lnTo>
                  <a:lnTo>
                    <a:pt x="15335" y="56965"/>
                  </a:lnTo>
                  <a:lnTo>
                    <a:pt x="15279" y="56497"/>
                  </a:lnTo>
                  <a:lnTo>
                    <a:pt x="15246" y="56019"/>
                  </a:lnTo>
                  <a:lnTo>
                    <a:pt x="15235" y="55540"/>
                  </a:lnTo>
                  <a:lnTo>
                    <a:pt x="15235" y="24549"/>
                  </a:lnTo>
                  <a:lnTo>
                    <a:pt x="15246" y="24070"/>
                  </a:lnTo>
                  <a:lnTo>
                    <a:pt x="15279" y="23592"/>
                  </a:lnTo>
                  <a:lnTo>
                    <a:pt x="15335" y="23136"/>
                  </a:lnTo>
                  <a:lnTo>
                    <a:pt x="15424" y="22668"/>
                  </a:lnTo>
                  <a:lnTo>
                    <a:pt x="15524" y="22223"/>
                  </a:lnTo>
                  <a:lnTo>
                    <a:pt x="15646" y="21778"/>
                  </a:lnTo>
                  <a:lnTo>
                    <a:pt x="15802" y="21344"/>
                  </a:lnTo>
                  <a:lnTo>
                    <a:pt x="15969" y="20921"/>
                  </a:lnTo>
                  <a:lnTo>
                    <a:pt x="16147" y="20509"/>
                  </a:lnTo>
                  <a:lnTo>
                    <a:pt x="16359" y="20109"/>
                  </a:lnTo>
                  <a:lnTo>
                    <a:pt x="16581" y="19719"/>
                  </a:lnTo>
                  <a:lnTo>
                    <a:pt x="16826" y="19341"/>
                  </a:lnTo>
                  <a:lnTo>
                    <a:pt x="17082" y="18974"/>
                  </a:lnTo>
                  <a:lnTo>
                    <a:pt x="17360" y="18629"/>
                  </a:lnTo>
                  <a:lnTo>
                    <a:pt x="17661" y="18284"/>
                  </a:lnTo>
                  <a:lnTo>
                    <a:pt x="17961" y="17961"/>
                  </a:lnTo>
                  <a:lnTo>
                    <a:pt x="18284" y="17650"/>
                  </a:lnTo>
                  <a:lnTo>
                    <a:pt x="18629" y="17360"/>
                  </a:lnTo>
                  <a:lnTo>
                    <a:pt x="18985" y="17082"/>
                  </a:lnTo>
                  <a:lnTo>
                    <a:pt x="19341" y="16826"/>
                  </a:lnTo>
                  <a:lnTo>
                    <a:pt x="19719" y="16581"/>
                  </a:lnTo>
                  <a:lnTo>
                    <a:pt x="20109" y="16359"/>
                  </a:lnTo>
                  <a:lnTo>
                    <a:pt x="20520" y="16147"/>
                  </a:lnTo>
                  <a:lnTo>
                    <a:pt x="20932" y="15969"/>
                  </a:lnTo>
                  <a:lnTo>
                    <a:pt x="21355" y="15802"/>
                  </a:lnTo>
                  <a:lnTo>
                    <a:pt x="21789" y="15647"/>
                  </a:lnTo>
                  <a:lnTo>
                    <a:pt x="22223" y="15524"/>
                  </a:lnTo>
                  <a:lnTo>
                    <a:pt x="22679" y="15424"/>
                  </a:lnTo>
                  <a:lnTo>
                    <a:pt x="23135" y="15335"/>
                  </a:lnTo>
                  <a:lnTo>
                    <a:pt x="23603" y="15279"/>
                  </a:lnTo>
                  <a:lnTo>
                    <a:pt x="24070" y="15246"/>
                  </a:lnTo>
                  <a:lnTo>
                    <a:pt x="24549" y="15235"/>
                  </a:lnTo>
                  <a:close/>
                  <a:moveTo>
                    <a:pt x="24549" y="1"/>
                  </a:moveTo>
                  <a:lnTo>
                    <a:pt x="23926" y="12"/>
                  </a:lnTo>
                  <a:lnTo>
                    <a:pt x="23291" y="34"/>
                  </a:lnTo>
                  <a:lnTo>
                    <a:pt x="22668" y="79"/>
                  </a:lnTo>
                  <a:lnTo>
                    <a:pt x="22045" y="134"/>
                  </a:lnTo>
                  <a:lnTo>
                    <a:pt x="21433" y="201"/>
                  </a:lnTo>
                  <a:lnTo>
                    <a:pt x="20821" y="290"/>
                  </a:lnTo>
                  <a:lnTo>
                    <a:pt x="20209" y="390"/>
                  </a:lnTo>
                  <a:lnTo>
                    <a:pt x="19608" y="501"/>
                  </a:lnTo>
                  <a:lnTo>
                    <a:pt x="19018" y="635"/>
                  </a:lnTo>
                  <a:lnTo>
                    <a:pt x="18428" y="780"/>
                  </a:lnTo>
                  <a:lnTo>
                    <a:pt x="17839" y="935"/>
                  </a:lnTo>
                  <a:lnTo>
                    <a:pt x="17260" y="1113"/>
                  </a:lnTo>
                  <a:lnTo>
                    <a:pt x="16692" y="1292"/>
                  </a:lnTo>
                  <a:lnTo>
                    <a:pt x="16125" y="1492"/>
                  </a:lnTo>
                  <a:lnTo>
                    <a:pt x="15557" y="1714"/>
                  </a:lnTo>
                  <a:lnTo>
                    <a:pt x="15012" y="1937"/>
                  </a:lnTo>
                  <a:lnTo>
                    <a:pt x="14456" y="2182"/>
                  </a:lnTo>
                  <a:lnTo>
                    <a:pt x="13922" y="2427"/>
                  </a:lnTo>
                  <a:lnTo>
                    <a:pt x="13387" y="2694"/>
                  </a:lnTo>
                  <a:lnTo>
                    <a:pt x="12864" y="2972"/>
                  </a:lnTo>
                  <a:lnTo>
                    <a:pt x="12341" y="3261"/>
                  </a:lnTo>
                  <a:lnTo>
                    <a:pt x="11830" y="3562"/>
                  </a:lnTo>
                  <a:lnTo>
                    <a:pt x="11329" y="3873"/>
                  </a:lnTo>
                  <a:lnTo>
                    <a:pt x="10839" y="4207"/>
                  </a:lnTo>
                  <a:lnTo>
                    <a:pt x="10350" y="4541"/>
                  </a:lnTo>
                  <a:lnTo>
                    <a:pt x="9871" y="4886"/>
                  </a:lnTo>
                  <a:lnTo>
                    <a:pt x="9404" y="5242"/>
                  </a:lnTo>
                  <a:lnTo>
                    <a:pt x="8947" y="5620"/>
                  </a:lnTo>
                  <a:lnTo>
                    <a:pt x="8502" y="5999"/>
                  </a:lnTo>
                  <a:lnTo>
                    <a:pt x="8057" y="6388"/>
                  </a:lnTo>
                  <a:lnTo>
                    <a:pt x="7623" y="6789"/>
                  </a:lnTo>
                  <a:lnTo>
                    <a:pt x="7200" y="7200"/>
                  </a:lnTo>
                  <a:lnTo>
                    <a:pt x="6789" y="7623"/>
                  </a:lnTo>
                  <a:lnTo>
                    <a:pt x="6388" y="8057"/>
                  </a:lnTo>
                  <a:lnTo>
                    <a:pt x="5998" y="8491"/>
                  </a:lnTo>
                  <a:lnTo>
                    <a:pt x="5620" y="8948"/>
                  </a:lnTo>
                  <a:lnTo>
                    <a:pt x="5253" y="9404"/>
                  </a:lnTo>
                  <a:lnTo>
                    <a:pt x="4886" y="9871"/>
                  </a:lnTo>
                  <a:lnTo>
                    <a:pt x="4541" y="10350"/>
                  </a:lnTo>
                  <a:lnTo>
                    <a:pt x="4207" y="10839"/>
                  </a:lnTo>
                  <a:lnTo>
                    <a:pt x="3873" y="11329"/>
                  </a:lnTo>
                  <a:lnTo>
                    <a:pt x="3561" y="11830"/>
                  </a:lnTo>
                  <a:lnTo>
                    <a:pt x="3261" y="12342"/>
                  </a:lnTo>
                  <a:lnTo>
                    <a:pt x="2972" y="12853"/>
                  </a:lnTo>
                  <a:lnTo>
                    <a:pt x="2693" y="13388"/>
                  </a:lnTo>
                  <a:lnTo>
                    <a:pt x="2426" y="13922"/>
                  </a:lnTo>
                  <a:lnTo>
                    <a:pt x="2182" y="14456"/>
                  </a:lnTo>
                  <a:lnTo>
                    <a:pt x="1937" y="15001"/>
                  </a:lnTo>
                  <a:lnTo>
                    <a:pt x="1714" y="15558"/>
                  </a:lnTo>
                  <a:lnTo>
                    <a:pt x="1492" y="16114"/>
                  </a:lnTo>
                  <a:lnTo>
                    <a:pt x="1291" y="16681"/>
                  </a:lnTo>
                  <a:lnTo>
                    <a:pt x="1113" y="17260"/>
                  </a:lnTo>
                  <a:lnTo>
                    <a:pt x="935" y="17839"/>
                  </a:lnTo>
                  <a:lnTo>
                    <a:pt x="779" y="18417"/>
                  </a:lnTo>
                  <a:lnTo>
                    <a:pt x="635" y="19007"/>
                  </a:lnTo>
                  <a:lnTo>
                    <a:pt x="501" y="19608"/>
                  </a:lnTo>
                  <a:lnTo>
                    <a:pt x="390" y="20209"/>
                  </a:lnTo>
                  <a:lnTo>
                    <a:pt x="290" y="20810"/>
                  </a:lnTo>
                  <a:lnTo>
                    <a:pt x="201" y="21422"/>
                  </a:lnTo>
                  <a:lnTo>
                    <a:pt x="134" y="22045"/>
                  </a:lnTo>
                  <a:lnTo>
                    <a:pt x="78" y="22657"/>
                  </a:lnTo>
                  <a:lnTo>
                    <a:pt x="34" y="23291"/>
                  </a:lnTo>
                  <a:lnTo>
                    <a:pt x="12" y="23915"/>
                  </a:lnTo>
                  <a:lnTo>
                    <a:pt x="1" y="24549"/>
                  </a:lnTo>
                  <a:lnTo>
                    <a:pt x="1" y="55540"/>
                  </a:lnTo>
                  <a:lnTo>
                    <a:pt x="12" y="56174"/>
                  </a:lnTo>
                  <a:lnTo>
                    <a:pt x="34" y="56809"/>
                  </a:lnTo>
                  <a:lnTo>
                    <a:pt x="78" y="57432"/>
                  </a:lnTo>
                  <a:lnTo>
                    <a:pt x="134" y="58055"/>
                  </a:lnTo>
                  <a:lnTo>
                    <a:pt x="201" y="58667"/>
                  </a:lnTo>
                  <a:lnTo>
                    <a:pt x="290" y="59279"/>
                  </a:lnTo>
                  <a:lnTo>
                    <a:pt x="390" y="59880"/>
                  </a:lnTo>
                  <a:lnTo>
                    <a:pt x="501" y="60481"/>
                  </a:lnTo>
                  <a:lnTo>
                    <a:pt x="635" y="61082"/>
                  </a:lnTo>
                  <a:lnTo>
                    <a:pt x="779" y="61672"/>
                  </a:lnTo>
                  <a:lnTo>
                    <a:pt x="935" y="62261"/>
                  </a:lnTo>
                  <a:lnTo>
                    <a:pt x="1113" y="62840"/>
                  </a:lnTo>
                  <a:lnTo>
                    <a:pt x="1291" y="63408"/>
                  </a:lnTo>
                  <a:lnTo>
                    <a:pt x="1492" y="63975"/>
                  </a:lnTo>
                  <a:lnTo>
                    <a:pt x="1714" y="64532"/>
                  </a:lnTo>
                  <a:lnTo>
                    <a:pt x="1937" y="65088"/>
                  </a:lnTo>
                  <a:lnTo>
                    <a:pt x="2182" y="65633"/>
                  </a:lnTo>
                  <a:lnTo>
                    <a:pt x="2426" y="66178"/>
                  </a:lnTo>
                  <a:lnTo>
                    <a:pt x="2693" y="66713"/>
                  </a:lnTo>
                  <a:lnTo>
                    <a:pt x="2972" y="67236"/>
                  </a:lnTo>
                  <a:lnTo>
                    <a:pt x="3261" y="67747"/>
                  </a:lnTo>
                  <a:lnTo>
                    <a:pt x="3561" y="68259"/>
                  </a:lnTo>
                  <a:lnTo>
                    <a:pt x="3873" y="68760"/>
                  </a:lnTo>
                  <a:lnTo>
                    <a:pt x="4207" y="69261"/>
                  </a:lnTo>
                  <a:lnTo>
                    <a:pt x="4541" y="69739"/>
                  </a:lnTo>
                  <a:lnTo>
                    <a:pt x="4886" y="70218"/>
                  </a:lnTo>
                  <a:lnTo>
                    <a:pt x="5253" y="70685"/>
                  </a:lnTo>
                  <a:lnTo>
                    <a:pt x="5620" y="71153"/>
                  </a:lnTo>
                  <a:lnTo>
                    <a:pt x="5998" y="71598"/>
                  </a:lnTo>
                  <a:lnTo>
                    <a:pt x="6388" y="72043"/>
                  </a:lnTo>
                  <a:lnTo>
                    <a:pt x="6789" y="72466"/>
                  </a:lnTo>
                  <a:lnTo>
                    <a:pt x="7200" y="72889"/>
                  </a:lnTo>
                  <a:lnTo>
                    <a:pt x="7623" y="73300"/>
                  </a:lnTo>
                  <a:lnTo>
                    <a:pt x="8057" y="73701"/>
                  </a:lnTo>
                  <a:lnTo>
                    <a:pt x="8502" y="74090"/>
                  </a:lnTo>
                  <a:lnTo>
                    <a:pt x="8947" y="74480"/>
                  </a:lnTo>
                  <a:lnTo>
                    <a:pt x="9404" y="74847"/>
                  </a:lnTo>
                  <a:lnTo>
                    <a:pt x="9871" y="75203"/>
                  </a:lnTo>
                  <a:lnTo>
                    <a:pt x="10350" y="75559"/>
                  </a:lnTo>
                  <a:lnTo>
                    <a:pt x="10839" y="75893"/>
                  </a:lnTo>
                  <a:lnTo>
                    <a:pt x="11329" y="76216"/>
                  </a:lnTo>
                  <a:lnTo>
                    <a:pt x="11830" y="76527"/>
                  </a:lnTo>
                  <a:lnTo>
                    <a:pt x="12341" y="76828"/>
                  </a:lnTo>
                  <a:lnTo>
                    <a:pt x="12864" y="77117"/>
                  </a:lnTo>
                  <a:lnTo>
                    <a:pt x="13387" y="77395"/>
                  </a:lnTo>
                  <a:lnTo>
                    <a:pt x="13922" y="77662"/>
                  </a:lnTo>
                  <a:lnTo>
                    <a:pt x="14456" y="77918"/>
                  </a:lnTo>
                  <a:lnTo>
                    <a:pt x="15012" y="78152"/>
                  </a:lnTo>
                  <a:lnTo>
                    <a:pt x="15557" y="78386"/>
                  </a:lnTo>
                  <a:lnTo>
                    <a:pt x="16125" y="78597"/>
                  </a:lnTo>
                  <a:lnTo>
                    <a:pt x="16692" y="78798"/>
                  </a:lnTo>
                  <a:lnTo>
                    <a:pt x="17260" y="78987"/>
                  </a:lnTo>
                  <a:lnTo>
                    <a:pt x="17839" y="79154"/>
                  </a:lnTo>
                  <a:lnTo>
                    <a:pt x="18428" y="79309"/>
                  </a:lnTo>
                  <a:lnTo>
                    <a:pt x="19018" y="79454"/>
                  </a:lnTo>
                  <a:lnTo>
                    <a:pt x="19608" y="79588"/>
                  </a:lnTo>
                  <a:lnTo>
                    <a:pt x="20209" y="79699"/>
                  </a:lnTo>
                  <a:lnTo>
                    <a:pt x="20821" y="79799"/>
                  </a:lnTo>
                  <a:lnTo>
                    <a:pt x="21433" y="79888"/>
                  </a:lnTo>
                  <a:lnTo>
                    <a:pt x="22045" y="79966"/>
                  </a:lnTo>
                  <a:lnTo>
                    <a:pt x="22668" y="80010"/>
                  </a:lnTo>
                  <a:lnTo>
                    <a:pt x="23291" y="80055"/>
                  </a:lnTo>
                  <a:lnTo>
                    <a:pt x="23926" y="80077"/>
                  </a:lnTo>
                  <a:lnTo>
                    <a:pt x="24549" y="80088"/>
                  </a:lnTo>
                  <a:lnTo>
                    <a:pt x="25183" y="80077"/>
                  </a:lnTo>
                  <a:lnTo>
                    <a:pt x="25817" y="80055"/>
                  </a:lnTo>
                  <a:lnTo>
                    <a:pt x="26440" y="80010"/>
                  </a:lnTo>
                  <a:lnTo>
                    <a:pt x="27064" y="79966"/>
                  </a:lnTo>
                  <a:lnTo>
                    <a:pt x="27676" y="79888"/>
                  </a:lnTo>
                  <a:lnTo>
                    <a:pt x="28288" y="79799"/>
                  </a:lnTo>
                  <a:lnTo>
                    <a:pt x="28889" y="79699"/>
                  </a:lnTo>
                  <a:lnTo>
                    <a:pt x="29501" y="79588"/>
                  </a:lnTo>
                  <a:lnTo>
                    <a:pt x="30090" y="79454"/>
                  </a:lnTo>
                  <a:lnTo>
                    <a:pt x="30680" y="79309"/>
                  </a:lnTo>
                  <a:lnTo>
                    <a:pt x="31270" y="79154"/>
                  </a:lnTo>
                  <a:lnTo>
                    <a:pt x="31849" y="78987"/>
                  </a:lnTo>
                  <a:lnTo>
                    <a:pt x="32416" y="78798"/>
                  </a:lnTo>
                  <a:lnTo>
                    <a:pt x="32984" y="78597"/>
                  </a:lnTo>
                  <a:lnTo>
                    <a:pt x="33551" y="78386"/>
                  </a:lnTo>
                  <a:lnTo>
                    <a:pt x="34096" y="78152"/>
                  </a:lnTo>
                  <a:lnTo>
                    <a:pt x="34653" y="77918"/>
                  </a:lnTo>
                  <a:lnTo>
                    <a:pt x="35187" y="77662"/>
                  </a:lnTo>
                  <a:lnTo>
                    <a:pt x="35721" y="77395"/>
                  </a:lnTo>
                  <a:lnTo>
                    <a:pt x="36244" y="77117"/>
                  </a:lnTo>
                  <a:lnTo>
                    <a:pt x="36767" y="76828"/>
                  </a:lnTo>
                  <a:lnTo>
                    <a:pt x="37279" y="76527"/>
                  </a:lnTo>
                  <a:lnTo>
                    <a:pt x="37780" y="76216"/>
                  </a:lnTo>
                  <a:lnTo>
                    <a:pt x="38269" y="75893"/>
                  </a:lnTo>
                  <a:lnTo>
                    <a:pt x="38759" y="75559"/>
                  </a:lnTo>
                  <a:lnTo>
                    <a:pt x="39238" y="75203"/>
                  </a:lnTo>
                  <a:lnTo>
                    <a:pt x="39705" y="74847"/>
                  </a:lnTo>
                  <a:lnTo>
                    <a:pt x="40161" y="74480"/>
                  </a:lnTo>
                  <a:lnTo>
                    <a:pt x="40617" y="74090"/>
                  </a:lnTo>
                  <a:lnTo>
                    <a:pt x="41051" y="73701"/>
                  </a:lnTo>
                  <a:lnTo>
                    <a:pt x="41485" y="73300"/>
                  </a:lnTo>
                  <a:lnTo>
                    <a:pt x="41908" y="72889"/>
                  </a:lnTo>
                  <a:lnTo>
                    <a:pt x="42320" y="72466"/>
                  </a:lnTo>
                  <a:lnTo>
                    <a:pt x="42721" y="72043"/>
                  </a:lnTo>
                  <a:lnTo>
                    <a:pt x="43110" y="71598"/>
                  </a:lnTo>
                  <a:lnTo>
                    <a:pt x="43488" y="71153"/>
                  </a:lnTo>
                  <a:lnTo>
                    <a:pt x="43867" y="70685"/>
                  </a:lnTo>
                  <a:lnTo>
                    <a:pt x="44223" y="70218"/>
                  </a:lnTo>
                  <a:lnTo>
                    <a:pt x="44568" y="69739"/>
                  </a:lnTo>
                  <a:lnTo>
                    <a:pt x="44913" y="69261"/>
                  </a:lnTo>
                  <a:lnTo>
                    <a:pt x="45236" y="68760"/>
                  </a:lnTo>
                  <a:lnTo>
                    <a:pt x="45547" y="68259"/>
                  </a:lnTo>
                  <a:lnTo>
                    <a:pt x="45848" y="67747"/>
                  </a:lnTo>
                  <a:lnTo>
                    <a:pt x="46137" y="67236"/>
                  </a:lnTo>
                  <a:lnTo>
                    <a:pt x="46415" y="66713"/>
                  </a:lnTo>
                  <a:lnTo>
                    <a:pt x="46682" y="66178"/>
                  </a:lnTo>
                  <a:lnTo>
                    <a:pt x="46938" y="65633"/>
                  </a:lnTo>
                  <a:lnTo>
                    <a:pt x="47172" y="65088"/>
                  </a:lnTo>
                  <a:lnTo>
                    <a:pt x="47406" y="64532"/>
                  </a:lnTo>
                  <a:lnTo>
                    <a:pt x="47617" y="63975"/>
                  </a:lnTo>
                  <a:lnTo>
                    <a:pt x="47817" y="63408"/>
                  </a:lnTo>
                  <a:lnTo>
                    <a:pt x="47995" y="62840"/>
                  </a:lnTo>
                  <a:lnTo>
                    <a:pt x="48173" y="62261"/>
                  </a:lnTo>
                  <a:lnTo>
                    <a:pt x="48329" y="61672"/>
                  </a:lnTo>
                  <a:lnTo>
                    <a:pt x="48474" y="61082"/>
                  </a:lnTo>
                  <a:lnTo>
                    <a:pt x="48607" y="60481"/>
                  </a:lnTo>
                  <a:lnTo>
                    <a:pt x="48719" y="59880"/>
                  </a:lnTo>
                  <a:lnTo>
                    <a:pt x="48819" y="59279"/>
                  </a:lnTo>
                  <a:lnTo>
                    <a:pt x="48908" y="58667"/>
                  </a:lnTo>
                  <a:lnTo>
                    <a:pt x="48975" y="58055"/>
                  </a:lnTo>
                  <a:lnTo>
                    <a:pt x="49030" y="57432"/>
                  </a:lnTo>
                  <a:lnTo>
                    <a:pt x="49075" y="56809"/>
                  </a:lnTo>
                  <a:lnTo>
                    <a:pt x="49097" y="56174"/>
                  </a:lnTo>
                  <a:lnTo>
                    <a:pt x="49108" y="55540"/>
                  </a:lnTo>
                  <a:lnTo>
                    <a:pt x="49108" y="24549"/>
                  </a:lnTo>
                  <a:lnTo>
                    <a:pt x="49097" y="23915"/>
                  </a:lnTo>
                  <a:lnTo>
                    <a:pt x="49075" y="23291"/>
                  </a:lnTo>
                  <a:lnTo>
                    <a:pt x="49030" y="22657"/>
                  </a:lnTo>
                  <a:lnTo>
                    <a:pt x="48975" y="22045"/>
                  </a:lnTo>
                  <a:lnTo>
                    <a:pt x="48908" y="21422"/>
                  </a:lnTo>
                  <a:lnTo>
                    <a:pt x="48819" y="20810"/>
                  </a:lnTo>
                  <a:lnTo>
                    <a:pt x="48719" y="20209"/>
                  </a:lnTo>
                  <a:lnTo>
                    <a:pt x="48607" y="19608"/>
                  </a:lnTo>
                  <a:lnTo>
                    <a:pt x="48474" y="19007"/>
                  </a:lnTo>
                  <a:lnTo>
                    <a:pt x="48329" y="18417"/>
                  </a:lnTo>
                  <a:lnTo>
                    <a:pt x="48173" y="17839"/>
                  </a:lnTo>
                  <a:lnTo>
                    <a:pt x="47995" y="17260"/>
                  </a:lnTo>
                  <a:lnTo>
                    <a:pt x="47817" y="16681"/>
                  </a:lnTo>
                  <a:lnTo>
                    <a:pt x="47617" y="16114"/>
                  </a:lnTo>
                  <a:lnTo>
                    <a:pt x="47406" y="15558"/>
                  </a:lnTo>
                  <a:lnTo>
                    <a:pt x="47172" y="15001"/>
                  </a:lnTo>
                  <a:lnTo>
                    <a:pt x="46938" y="14456"/>
                  </a:lnTo>
                  <a:lnTo>
                    <a:pt x="46682" y="13922"/>
                  </a:lnTo>
                  <a:lnTo>
                    <a:pt x="46415" y="13388"/>
                  </a:lnTo>
                  <a:lnTo>
                    <a:pt x="46137" y="12853"/>
                  </a:lnTo>
                  <a:lnTo>
                    <a:pt x="45848" y="12342"/>
                  </a:lnTo>
                  <a:lnTo>
                    <a:pt x="45547" y="11830"/>
                  </a:lnTo>
                  <a:lnTo>
                    <a:pt x="45236" y="11329"/>
                  </a:lnTo>
                  <a:lnTo>
                    <a:pt x="44913" y="10839"/>
                  </a:lnTo>
                  <a:lnTo>
                    <a:pt x="44568" y="10350"/>
                  </a:lnTo>
                  <a:lnTo>
                    <a:pt x="44223" y="9871"/>
                  </a:lnTo>
                  <a:lnTo>
                    <a:pt x="43867" y="9404"/>
                  </a:lnTo>
                  <a:lnTo>
                    <a:pt x="43488" y="8948"/>
                  </a:lnTo>
                  <a:lnTo>
                    <a:pt x="43110" y="8491"/>
                  </a:lnTo>
                  <a:lnTo>
                    <a:pt x="42721" y="8057"/>
                  </a:lnTo>
                  <a:lnTo>
                    <a:pt x="42320" y="7623"/>
                  </a:lnTo>
                  <a:lnTo>
                    <a:pt x="41908" y="7200"/>
                  </a:lnTo>
                  <a:lnTo>
                    <a:pt x="41485" y="6789"/>
                  </a:lnTo>
                  <a:lnTo>
                    <a:pt x="41051" y="6388"/>
                  </a:lnTo>
                  <a:lnTo>
                    <a:pt x="40617" y="5999"/>
                  </a:lnTo>
                  <a:lnTo>
                    <a:pt x="40161" y="5620"/>
                  </a:lnTo>
                  <a:lnTo>
                    <a:pt x="39705" y="5242"/>
                  </a:lnTo>
                  <a:lnTo>
                    <a:pt x="39238" y="4886"/>
                  </a:lnTo>
                  <a:lnTo>
                    <a:pt x="38759" y="4541"/>
                  </a:lnTo>
                  <a:lnTo>
                    <a:pt x="38269" y="4207"/>
                  </a:lnTo>
                  <a:lnTo>
                    <a:pt x="37780" y="3873"/>
                  </a:lnTo>
                  <a:lnTo>
                    <a:pt x="37279" y="3562"/>
                  </a:lnTo>
                  <a:lnTo>
                    <a:pt x="36767" y="3261"/>
                  </a:lnTo>
                  <a:lnTo>
                    <a:pt x="36244" y="2972"/>
                  </a:lnTo>
                  <a:lnTo>
                    <a:pt x="35721" y="2694"/>
                  </a:lnTo>
                  <a:lnTo>
                    <a:pt x="35187" y="2427"/>
                  </a:lnTo>
                  <a:lnTo>
                    <a:pt x="34653" y="2182"/>
                  </a:lnTo>
                  <a:lnTo>
                    <a:pt x="34096" y="1937"/>
                  </a:lnTo>
                  <a:lnTo>
                    <a:pt x="33551" y="1714"/>
                  </a:lnTo>
                  <a:lnTo>
                    <a:pt x="32984" y="1492"/>
                  </a:lnTo>
                  <a:lnTo>
                    <a:pt x="32416" y="1292"/>
                  </a:lnTo>
                  <a:lnTo>
                    <a:pt x="31849" y="1113"/>
                  </a:lnTo>
                  <a:lnTo>
                    <a:pt x="31270" y="935"/>
                  </a:lnTo>
                  <a:lnTo>
                    <a:pt x="30680" y="780"/>
                  </a:lnTo>
                  <a:lnTo>
                    <a:pt x="30090" y="635"/>
                  </a:lnTo>
                  <a:lnTo>
                    <a:pt x="29501" y="501"/>
                  </a:lnTo>
                  <a:lnTo>
                    <a:pt x="28889" y="390"/>
                  </a:lnTo>
                  <a:lnTo>
                    <a:pt x="28288" y="290"/>
                  </a:lnTo>
                  <a:lnTo>
                    <a:pt x="27676" y="201"/>
                  </a:lnTo>
                  <a:lnTo>
                    <a:pt x="27064" y="134"/>
                  </a:lnTo>
                  <a:lnTo>
                    <a:pt x="26440" y="79"/>
                  </a:lnTo>
                  <a:lnTo>
                    <a:pt x="25817" y="34"/>
                  </a:lnTo>
                  <a:lnTo>
                    <a:pt x="25183" y="12"/>
                  </a:lnTo>
                  <a:lnTo>
                    <a:pt x="24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7112;p67">
              <a:extLst>
                <a:ext uri="{FF2B5EF4-FFF2-40B4-BE49-F238E27FC236}">
                  <a16:creationId xmlns:a16="http://schemas.microsoft.com/office/drawing/2014/main" id="{7B827694-D2FB-63C0-195A-7FE52B5E1F8B}"/>
                </a:ext>
              </a:extLst>
            </p:cNvPr>
            <p:cNvSpPr/>
            <p:nvPr/>
          </p:nvSpPr>
          <p:spPr>
            <a:xfrm>
              <a:off x="7571607" y="3385475"/>
              <a:ext cx="44198" cy="72080"/>
            </a:xfrm>
            <a:custGeom>
              <a:avLst/>
              <a:gdLst/>
              <a:ahLst/>
              <a:cxnLst/>
              <a:rect l="l" t="t" r="r" b="b"/>
              <a:pathLst>
                <a:path w="49109" h="80089" fill="none" extrusionOk="0">
                  <a:moveTo>
                    <a:pt x="49108" y="55540"/>
                  </a:moveTo>
                  <a:lnTo>
                    <a:pt x="49108" y="24549"/>
                  </a:lnTo>
                  <a:lnTo>
                    <a:pt x="49108" y="24549"/>
                  </a:lnTo>
                  <a:lnTo>
                    <a:pt x="49097" y="23915"/>
                  </a:lnTo>
                  <a:lnTo>
                    <a:pt x="49075" y="23291"/>
                  </a:lnTo>
                  <a:lnTo>
                    <a:pt x="49030" y="22657"/>
                  </a:lnTo>
                  <a:lnTo>
                    <a:pt x="48975" y="22045"/>
                  </a:lnTo>
                  <a:lnTo>
                    <a:pt x="48908" y="21422"/>
                  </a:lnTo>
                  <a:lnTo>
                    <a:pt x="48819" y="20810"/>
                  </a:lnTo>
                  <a:lnTo>
                    <a:pt x="48719" y="20209"/>
                  </a:lnTo>
                  <a:lnTo>
                    <a:pt x="48607" y="19608"/>
                  </a:lnTo>
                  <a:lnTo>
                    <a:pt x="48474" y="19007"/>
                  </a:lnTo>
                  <a:lnTo>
                    <a:pt x="48329" y="18417"/>
                  </a:lnTo>
                  <a:lnTo>
                    <a:pt x="48173" y="17839"/>
                  </a:lnTo>
                  <a:lnTo>
                    <a:pt x="47995" y="17260"/>
                  </a:lnTo>
                  <a:lnTo>
                    <a:pt x="47817" y="16681"/>
                  </a:lnTo>
                  <a:lnTo>
                    <a:pt x="47617" y="16114"/>
                  </a:lnTo>
                  <a:lnTo>
                    <a:pt x="47406" y="15558"/>
                  </a:lnTo>
                  <a:lnTo>
                    <a:pt x="47172" y="15001"/>
                  </a:lnTo>
                  <a:lnTo>
                    <a:pt x="46938" y="14456"/>
                  </a:lnTo>
                  <a:lnTo>
                    <a:pt x="46682" y="13922"/>
                  </a:lnTo>
                  <a:lnTo>
                    <a:pt x="46415" y="13388"/>
                  </a:lnTo>
                  <a:lnTo>
                    <a:pt x="46137" y="12853"/>
                  </a:lnTo>
                  <a:lnTo>
                    <a:pt x="45848" y="12342"/>
                  </a:lnTo>
                  <a:lnTo>
                    <a:pt x="45547" y="11830"/>
                  </a:lnTo>
                  <a:lnTo>
                    <a:pt x="45236" y="11329"/>
                  </a:lnTo>
                  <a:lnTo>
                    <a:pt x="44913" y="10839"/>
                  </a:lnTo>
                  <a:lnTo>
                    <a:pt x="44568" y="10350"/>
                  </a:lnTo>
                  <a:lnTo>
                    <a:pt x="44223" y="9871"/>
                  </a:lnTo>
                  <a:lnTo>
                    <a:pt x="43867" y="9404"/>
                  </a:lnTo>
                  <a:lnTo>
                    <a:pt x="43488" y="8948"/>
                  </a:lnTo>
                  <a:lnTo>
                    <a:pt x="43110" y="8491"/>
                  </a:lnTo>
                  <a:lnTo>
                    <a:pt x="42721" y="8057"/>
                  </a:lnTo>
                  <a:lnTo>
                    <a:pt x="42320" y="7623"/>
                  </a:lnTo>
                  <a:lnTo>
                    <a:pt x="41908" y="7200"/>
                  </a:lnTo>
                  <a:lnTo>
                    <a:pt x="41485" y="6789"/>
                  </a:lnTo>
                  <a:lnTo>
                    <a:pt x="41051" y="6388"/>
                  </a:lnTo>
                  <a:lnTo>
                    <a:pt x="40617" y="5999"/>
                  </a:lnTo>
                  <a:lnTo>
                    <a:pt x="40161" y="5620"/>
                  </a:lnTo>
                  <a:lnTo>
                    <a:pt x="39705" y="5242"/>
                  </a:lnTo>
                  <a:lnTo>
                    <a:pt x="39238" y="4886"/>
                  </a:lnTo>
                  <a:lnTo>
                    <a:pt x="38759" y="4541"/>
                  </a:lnTo>
                  <a:lnTo>
                    <a:pt x="38269" y="4207"/>
                  </a:lnTo>
                  <a:lnTo>
                    <a:pt x="37780" y="3873"/>
                  </a:lnTo>
                  <a:lnTo>
                    <a:pt x="37279" y="3562"/>
                  </a:lnTo>
                  <a:lnTo>
                    <a:pt x="36767" y="3261"/>
                  </a:lnTo>
                  <a:lnTo>
                    <a:pt x="36244" y="2972"/>
                  </a:lnTo>
                  <a:lnTo>
                    <a:pt x="35721" y="2694"/>
                  </a:lnTo>
                  <a:lnTo>
                    <a:pt x="35187" y="2427"/>
                  </a:lnTo>
                  <a:lnTo>
                    <a:pt x="34653" y="2182"/>
                  </a:lnTo>
                  <a:lnTo>
                    <a:pt x="34096" y="1937"/>
                  </a:lnTo>
                  <a:lnTo>
                    <a:pt x="33551" y="1714"/>
                  </a:lnTo>
                  <a:lnTo>
                    <a:pt x="32984" y="1492"/>
                  </a:lnTo>
                  <a:lnTo>
                    <a:pt x="32416" y="1292"/>
                  </a:lnTo>
                  <a:lnTo>
                    <a:pt x="31849" y="1113"/>
                  </a:lnTo>
                  <a:lnTo>
                    <a:pt x="31270" y="935"/>
                  </a:lnTo>
                  <a:lnTo>
                    <a:pt x="30680" y="780"/>
                  </a:lnTo>
                  <a:lnTo>
                    <a:pt x="30090" y="635"/>
                  </a:lnTo>
                  <a:lnTo>
                    <a:pt x="29501" y="501"/>
                  </a:lnTo>
                  <a:lnTo>
                    <a:pt x="28889" y="390"/>
                  </a:lnTo>
                  <a:lnTo>
                    <a:pt x="28288" y="290"/>
                  </a:lnTo>
                  <a:lnTo>
                    <a:pt x="27676" y="201"/>
                  </a:lnTo>
                  <a:lnTo>
                    <a:pt x="27064" y="134"/>
                  </a:lnTo>
                  <a:lnTo>
                    <a:pt x="26440" y="79"/>
                  </a:lnTo>
                  <a:lnTo>
                    <a:pt x="25817" y="34"/>
                  </a:lnTo>
                  <a:lnTo>
                    <a:pt x="25183" y="12"/>
                  </a:lnTo>
                  <a:lnTo>
                    <a:pt x="24549" y="1"/>
                  </a:lnTo>
                  <a:lnTo>
                    <a:pt x="24549" y="1"/>
                  </a:lnTo>
                  <a:lnTo>
                    <a:pt x="23926" y="12"/>
                  </a:lnTo>
                  <a:lnTo>
                    <a:pt x="23291" y="34"/>
                  </a:lnTo>
                  <a:lnTo>
                    <a:pt x="22668" y="79"/>
                  </a:lnTo>
                  <a:lnTo>
                    <a:pt x="22045" y="134"/>
                  </a:lnTo>
                  <a:lnTo>
                    <a:pt x="21433" y="201"/>
                  </a:lnTo>
                  <a:lnTo>
                    <a:pt x="20821" y="290"/>
                  </a:lnTo>
                  <a:lnTo>
                    <a:pt x="20209" y="390"/>
                  </a:lnTo>
                  <a:lnTo>
                    <a:pt x="19608" y="501"/>
                  </a:lnTo>
                  <a:lnTo>
                    <a:pt x="19018" y="635"/>
                  </a:lnTo>
                  <a:lnTo>
                    <a:pt x="18428" y="780"/>
                  </a:lnTo>
                  <a:lnTo>
                    <a:pt x="17839" y="935"/>
                  </a:lnTo>
                  <a:lnTo>
                    <a:pt x="17260" y="1113"/>
                  </a:lnTo>
                  <a:lnTo>
                    <a:pt x="16692" y="1292"/>
                  </a:lnTo>
                  <a:lnTo>
                    <a:pt x="16125" y="1492"/>
                  </a:lnTo>
                  <a:lnTo>
                    <a:pt x="15557" y="1714"/>
                  </a:lnTo>
                  <a:lnTo>
                    <a:pt x="15012" y="1937"/>
                  </a:lnTo>
                  <a:lnTo>
                    <a:pt x="14456" y="2182"/>
                  </a:lnTo>
                  <a:lnTo>
                    <a:pt x="13922" y="2427"/>
                  </a:lnTo>
                  <a:lnTo>
                    <a:pt x="13387" y="2694"/>
                  </a:lnTo>
                  <a:lnTo>
                    <a:pt x="12864" y="2972"/>
                  </a:lnTo>
                  <a:lnTo>
                    <a:pt x="12341" y="3261"/>
                  </a:lnTo>
                  <a:lnTo>
                    <a:pt x="11830" y="3562"/>
                  </a:lnTo>
                  <a:lnTo>
                    <a:pt x="11329" y="3873"/>
                  </a:lnTo>
                  <a:lnTo>
                    <a:pt x="10839" y="4207"/>
                  </a:lnTo>
                  <a:lnTo>
                    <a:pt x="10350" y="4541"/>
                  </a:lnTo>
                  <a:lnTo>
                    <a:pt x="9871" y="4886"/>
                  </a:lnTo>
                  <a:lnTo>
                    <a:pt x="9404" y="5242"/>
                  </a:lnTo>
                  <a:lnTo>
                    <a:pt x="8947" y="5620"/>
                  </a:lnTo>
                  <a:lnTo>
                    <a:pt x="8502" y="5999"/>
                  </a:lnTo>
                  <a:lnTo>
                    <a:pt x="8057" y="6388"/>
                  </a:lnTo>
                  <a:lnTo>
                    <a:pt x="7623" y="6789"/>
                  </a:lnTo>
                  <a:lnTo>
                    <a:pt x="7200" y="7200"/>
                  </a:lnTo>
                  <a:lnTo>
                    <a:pt x="6789" y="7623"/>
                  </a:lnTo>
                  <a:lnTo>
                    <a:pt x="6388" y="8057"/>
                  </a:lnTo>
                  <a:lnTo>
                    <a:pt x="5998" y="8491"/>
                  </a:lnTo>
                  <a:lnTo>
                    <a:pt x="5620" y="8948"/>
                  </a:lnTo>
                  <a:lnTo>
                    <a:pt x="5253" y="9404"/>
                  </a:lnTo>
                  <a:lnTo>
                    <a:pt x="4886" y="9871"/>
                  </a:lnTo>
                  <a:lnTo>
                    <a:pt x="4541" y="10350"/>
                  </a:lnTo>
                  <a:lnTo>
                    <a:pt x="4207" y="10839"/>
                  </a:lnTo>
                  <a:lnTo>
                    <a:pt x="3873" y="11329"/>
                  </a:lnTo>
                  <a:lnTo>
                    <a:pt x="3561" y="11830"/>
                  </a:lnTo>
                  <a:lnTo>
                    <a:pt x="3261" y="12342"/>
                  </a:lnTo>
                  <a:lnTo>
                    <a:pt x="2972" y="12853"/>
                  </a:lnTo>
                  <a:lnTo>
                    <a:pt x="2693" y="13388"/>
                  </a:lnTo>
                  <a:lnTo>
                    <a:pt x="2426" y="13922"/>
                  </a:lnTo>
                  <a:lnTo>
                    <a:pt x="2182" y="14456"/>
                  </a:lnTo>
                  <a:lnTo>
                    <a:pt x="1937" y="15001"/>
                  </a:lnTo>
                  <a:lnTo>
                    <a:pt x="1714" y="15558"/>
                  </a:lnTo>
                  <a:lnTo>
                    <a:pt x="1492" y="16114"/>
                  </a:lnTo>
                  <a:lnTo>
                    <a:pt x="1291" y="16681"/>
                  </a:lnTo>
                  <a:lnTo>
                    <a:pt x="1113" y="17260"/>
                  </a:lnTo>
                  <a:lnTo>
                    <a:pt x="935" y="17839"/>
                  </a:lnTo>
                  <a:lnTo>
                    <a:pt x="779" y="18417"/>
                  </a:lnTo>
                  <a:lnTo>
                    <a:pt x="635" y="19007"/>
                  </a:lnTo>
                  <a:lnTo>
                    <a:pt x="501" y="19608"/>
                  </a:lnTo>
                  <a:lnTo>
                    <a:pt x="390" y="20209"/>
                  </a:lnTo>
                  <a:lnTo>
                    <a:pt x="290" y="20810"/>
                  </a:lnTo>
                  <a:lnTo>
                    <a:pt x="201" y="21422"/>
                  </a:lnTo>
                  <a:lnTo>
                    <a:pt x="134" y="22045"/>
                  </a:lnTo>
                  <a:lnTo>
                    <a:pt x="78" y="22657"/>
                  </a:lnTo>
                  <a:lnTo>
                    <a:pt x="34" y="23291"/>
                  </a:lnTo>
                  <a:lnTo>
                    <a:pt x="12" y="23915"/>
                  </a:lnTo>
                  <a:lnTo>
                    <a:pt x="1" y="24549"/>
                  </a:lnTo>
                  <a:lnTo>
                    <a:pt x="1" y="55540"/>
                  </a:lnTo>
                  <a:lnTo>
                    <a:pt x="1" y="55540"/>
                  </a:lnTo>
                  <a:lnTo>
                    <a:pt x="12" y="56174"/>
                  </a:lnTo>
                  <a:lnTo>
                    <a:pt x="34" y="56809"/>
                  </a:lnTo>
                  <a:lnTo>
                    <a:pt x="78" y="57432"/>
                  </a:lnTo>
                  <a:lnTo>
                    <a:pt x="134" y="58055"/>
                  </a:lnTo>
                  <a:lnTo>
                    <a:pt x="201" y="58667"/>
                  </a:lnTo>
                  <a:lnTo>
                    <a:pt x="290" y="59279"/>
                  </a:lnTo>
                  <a:lnTo>
                    <a:pt x="390" y="59880"/>
                  </a:lnTo>
                  <a:lnTo>
                    <a:pt x="501" y="60481"/>
                  </a:lnTo>
                  <a:lnTo>
                    <a:pt x="635" y="61082"/>
                  </a:lnTo>
                  <a:lnTo>
                    <a:pt x="779" y="61672"/>
                  </a:lnTo>
                  <a:lnTo>
                    <a:pt x="935" y="62261"/>
                  </a:lnTo>
                  <a:lnTo>
                    <a:pt x="1113" y="62840"/>
                  </a:lnTo>
                  <a:lnTo>
                    <a:pt x="1291" y="63408"/>
                  </a:lnTo>
                  <a:lnTo>
                    <a:pt x="1492" y="63975"/>
                  </a:lnTo>
                  <a:lnTo>
                    <a:pt x="1714" y="64532"/>
                  </a:lnTo>
                  <a:lnTo>
                    <a:pt x="1937" y="65088"/>
                  </a:lnTo>
                  <a:lnTo>
                    <a:pt x="2182" y="65633"/>
                  </a:lnTo>
                  <a:lnTo>
                    <a:pt x="2426" y="66178"/>
                  </a:lnTo>
                  <a:lnTo>
                    <a:pt x="2693" y="66713"/>
                  </a:lnTo>
                  <a:lnTo>
                    <a:pt x="2972" y="67236"/>
                  </a:lnTo>
                  <a:lnTo>
                    <a:pt x="3261" y="67747"/>
                  </a:lnTo>
                  <a:lnTo>
                    <a:pt x="3561" y="68259"/>
                  </a:lnTo>
                  <a:lnTo>
                    <a:pt x="3873" y="68760"/>
                  </a:lnTo>
                  <a:lnTo>
                    <a:pt x="4207" y="69261"/>
                  </a:lnTo>
                  <a:lnTo>
                    <a:pt x="4541" y="69739"/>
                  </a:lnTo>
                  <a:lnTo>
                    <a:pt x="4886" y="70218"/>
                  </a:lnTo>
                  <a:lnTo>
                    <a:pt x="5253" y="70685"/>
                  </a:lnTo>
                  <a:lnTo>
                    <a:pt x="5620" y="71153"/>
                  </a:lnTo>
                  <a:lnTo>
                    <a:pt x="5998" y="71598"/>
                  </a:lnTo>
                  <a:lnTo>
                    <a:pt x="6388" y="72043"/>
                  </a:lnTo>
                  <a:lnTo>
                    <a:pt x="6789" y="72466"/>
                  </a:lnTo>
                  <a:lnTo>
                    <a:pt x="7200" y="72889"/>
                  </a:lnTo>
                  <a:lnTo>
                    <a:pt x="7623" y="73300"/>
                  </a:lnTo>
                  <a:lnTo>
                    <a:pt x="8057" y="73701"/>
                  </a:lnTo>
                  <a:lnTo>
                    <a:pt x="8502" y="74090"/>
                  </a:lnTo>
                  <a:lnTo>
                    <a:pt x="8947" y="74480"/>
                  </a:lnTo>
                  <a:lnTo>
                    <a:pt x="9404" y="74847"/>
                  </a:lnTo>
                  <a:lnTo>
                    <a:pt x="9871" y="75203"/>
                  </a:lnTo>
                  <a:lnTo>
                    <a:pt x="10350" y="75559"/>
                  </a:lnTo>
                  <a:lnTo>
                    <a:pt x="10839" y="75893"/>
                  </a:lnTo>
                  <a:lnTo>
                    <a:pt x="11329" y="76216"/>
                  </a:lnTo>
                  <a:lnTo>
                    <a:pt x="11830" y="76527"/>
                  </a:lnTo>
                  <a:lnTo>
                    <a:pt x="12341" y="76828"/>
                  </a:lnTo>
                  <a:lnTo>
                    <a:pt x="12864" y="77117"/>
                  </a:lnTo>
                  <a:lnTo>
                    <a:pt x="13387" y="77395"/>
                  </a:lnTo>
                  <a:lnTo>
                    <a:pt x="13922" y="77662"/>
                  </a:lnTo>
                  <a:lnTo>
                    <a:pt x="14456" y="77918"/>
                  </a:lnTo>
                  <a:lnTo>
                    <a:pt x="15012" y="78152"/>
                  </a:lnTo>
                  <a:lnTo>
                    <a:pt x="15557" y="78386"/>
                  </a:lnTo>
                  <a:lnTo>
                    <a:pt x="16125" y="78597"/>
                  </a:lnTo>
                  <a:lnTo>
                    <a:pt x="16692" y="78798"/>
                  </a:lnTo>
                  <a:lnTo>
                    <a:pt x="17260" y="78987"/>
                  </a:lnTo>
                  <a:lnTo>
                    <a:pt x="17839" y="79154"/>
                  </a:lnTo>
                  <a:lnTo>
                    <a:pt x="18428" y="79309"/>
                  </a:lnTo>
                  <a:lnTo>
                    <a:pt x="19018" y="79454"/>
                  </a:lnTo>
                  <a:lnTo>
                    <a:pt x="19608" y="79588"/>
                  </a:lnTo>
                  <a:lnTo>
                    <a:pt x="20209" y="79699"/>
                  </a:lnTo>
                  <a:lnTo>
                    <a:pt x="20821" y="79799"/>
                  </a:lnTo>
                  <a:lnTo>
                    <a:pt x="21433" y="79888"/>
                  </a:lnTo>
                  <a:lnTo>
                    <a:pt x="22045" y="79966"/>
                  </a:lnTo>
                  <a:lnTo>
                    <a:pt x="22668" y="80010"/>
                  </a:lnTo>
                  <a:lnTo>
                    <a:pt x="23291" y="80055"/>
                  </a:lnTo>
                  <a:lnTo>
                    <a:pt x="23926" y="80077"/>
                  </a:lnTo>
                  <a:lnTo>
                    <a:pt x="24549" y="80088"/>
                  </a:lnTo>
                  <a:lnTo>
                    <a:pt x="24549" y="80088"/>
                  </a:lnTo>
                  <a:lnTo>
                    <a:pt x="25183" y="80077"/>
                  </a:lnTo>
                  <a:lnTo>
                    <a:pt x="25817" y="80055"/>
                  </a:lnTo>
                  <a:lnTo>
                    <a:pt x="26440" y="80010"/>
                  </a:lnTo>
                  <a:lnTo>
                    <a:pt x="27064" y="79966"/>
                  </a:lnTo>
                  <a:lnTo>
                    <a:pt x="27676" y="79888"/>
                  </a:lnTo>
                  <a:lnTo>
                    <a:pt x="28288" y="79799"/>
                  </a:lnTo>
                  <a:lnTo>
                    <a:pt x="28889" y="79699"/>
                  </a:lnTo>
                  <a:lnTo>
                    <a:pt x="29501" y="79588"/>
                  </a:lnTo>
                  <a:lnTo>
                    <a:pt x="30090" y="79454"/>
                  </a:lnTo>
                  <a:lnTo>
                    <a:pt x="30680" y="79309"/>
                  </a:lnTo>
                  <a:lnTo>
                    <a:pt x="31270" y="79154"/>
                  </a:lnTo>
                  <a:lnTo>
                    <a:pt x="31849" y="78987"/>
                  </a:lnTo>
                  <a:lnTo>
                    <a:pt x="32416" y="78798"/>
                  </a:lnTo>
                  <a:lnTo>
                    <a:pt x="32984" y="78597"/>
                  </a:lnTo>
                  <a:lnTo>
                    <a:pt x="33551" y="78386"/>
                  </a:lnTo>
                  <a:lnTo>
                    <a:pt x="34096" y="78152"/>
                  </a:lnTo>
                  <a:lnTo>
                    <a:pt x="34653" y="77918"/>
                  </a:lnTo>
                  <a:lnTo>
                    <a:pt x="35187" y="77662"/>
                  </a:lnTo>
                  <a:lnTo>
                    <a:pt x="35721" y="77395"/>
                  </a:lnTo>
                  <a:lnTo>
                    <a:pt x="36244" y="77117"/>
                  </a:lnTo>
                  <a:lnTo>
                    <a:pt x="36767" y="76828"/>
                  </a:lnTo>
                  <a:lnTo>
                    <a:pt x="37279" y="76527"/>
                  </a:lnTo>
                  <a:lnTo>
                    <a:pt x="37780" y="76216"/>
                  </a:lnTo>
                  <a:lnTo>
                    <a:pt x="38269" y="75893"/>
                  </a:lnTo>
                  <a:lnTo>
                    <a:pt x="38759" y="75559"/>
                  </a:lnTo>
                  <a:lnTo>
                    <a:pt x="39238" y="75203"/>
                  </a:lnTo>
                  <a:lnTo>
                    <a:pt x="39705" y="74847"/>
                  </a:lnTo>
                  <a:lnTo>
                    <a:pt x="40161" y="74480"/>
                  </a:lnTo>
                  <a:lnTo>
                    <a:pt x="40617" y="74090"/>
                  </a:lnTo>
                  <a:lnTo>
                    <a:pt x="41051" y="73701"/>
                  </a:lnTo>
                  <a:lnTo>
                    <a:pt x="41485" y="73300"/>
                  </a:lnTo>
                  <a:lnTo>
                    <a:pt x="41908" y="72889"/>
                  </a:lnTo>
                  <a:lnTo>
                    <a:pt x="42320" y="72466"/>
                  </a:lnTo>
                  <a:lnTo>
                    <a:pt x="42721" y="72043"/>
                  </a:lnTo>
                  <a:lnTo>
                    <a:pt x="43110" y="71598"/>
                  </a:lnTo>
                  <a:lnTo>
                    <a:pt x="43488" y="71153"/>
                  </a:lnTo>
                  <a:lnTo>
                    <a:pt x="43867" y="70685"/>
                  </a:lnTo>
                  <a:lnTo>
                    <a:pt x="44223" y="70218"/>
                  </a:lnTo>
                  <a:lnTo>
                    <a:pt x="44568" y="69739"/>
                  </a:lnTo>
                  <a:lnTo>
                    <a:pt x="44913" y="69261"/>
                  </a:lnTo>
                  <a:lnTo>
                    <a:pt x="45236" y="68760"/>
                  </a:lnTo>
                  <a:lnTo>
                    <a:pt x="45547" y="68259"/>
                  </a:lnTo>
                  <a:lnTo>
                    <a:pt x="45848" y="67747"/>
                  </a:lnTo>
                  <a:lnTo>
                    <a:pt x="46137" y="67236"/>
                  </a:lnTo>
                  <a:lnTo>
                    <a:pt x="46415" y="66713"/>
                  </a:lnTo>
                  <a:lnTo>
                    <a:pt x="46682" y="66178"/>
                  </a:lnTo>
                  <a:lnTo>
                    <a:pt x="46938" y="65633"/>
                  </a:lnTo>
                  <a:lnTo>
                    <a:pt x="47172" y="65088"/>
                  </a:lnTo>
                  <a:lnTo>
                    <a:pt x="47406" y="64532"/>
                  </a:lnTo>
                  <a:lnTo>
                    <a:pt x="47617" y="63975"/>
                  </a:lnTo>
                  <a:lnTo>
                    <a:pt x="47817" y="63408"/>
                  </a:lnTo>
                  <a:lnTo>
                    <a:pt x="47995" y="62840"/>
                  </a:lnTo>
                  <a:lnTo>
                    <a:pt x="48173" y="62261"/>
                  </a:lnTo>
                  <a:lnTo>
                    <a:pt x="48329" y="61672"/>
                  </a:lnTo>
                  <a:lnTo>
                    <a:pt x="48474" y="61082"/>
                  </a:lnTo>
                  <a:lnTo>
                    <a:pt x="48607" y="60481"/>
                  </a:lnTo>
                  <a:lnTo>
                    <a:pt x="48719" y="59880"/>
                  </a:lnTo>
                  <a:lnTo>
                    <a:pt x="48819" y="59279"/>
                  </a:lnTo>
                  <a:lnTo>
                    <a:pt x="48908" y="58667"/>
                  </a:lnTo>
                  <a:lnTo>
                    <a:pt x="48975" y="58055"/>
                  </a:lnTo>
                  <a:lnTo>
                    <a:pt x="49030" y="57432"/>
                  </a:lnTo>
                  <a:lnTo>
                    <a:pt x="49075" y="56809"/>
                  </a:lnTo>
                  <a:lnTo>
                    <a:pt x="49097" y="56174"/>
                  </a:lnTo>
                  <a:lnTo>
                    <a:pt x="49108" y="55540"/>
                  </a:lnTo>
                  <a:lnTo>
                    <a:pt x="49108" y="555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7113;p67">
              <a:extLst>
                <a:ext uri="{FF2B5EF4-FFF2-40B4-BE49-F238E27FC236}">
                  <a16:creationId xmlns:a16="http://schemas.microsoft.com/office/drawing/2014/main" id="{DD86F3AF-F740-9A45-C08D-AB286041AC17}"/>
                </a:ext>
              </a:extLst>
            </p:cNvPr>
            <p:cNvSpPr/>
            <p:nvPr/>
          </p:nvSpPr>
          <p:spPr>
            <a:xfrm>
              <a:off x="7585317" y="3399186"/>
              <a:ext cx="16776" cy="44669"/>
            </a:xfrm>
            <a:custGeom>
              <a:avLst/>
              <a:gdLst/>
              <a:ahLst/>
              <a:cxnLst/>
              <a:rect l="l" t="t" r="r" b="b"/>
              <a:pathLst>
                <a:path w="18640" h="49632" fill="none" extrusionOk="0">
                  <a:moveTo>
                    <a:pt x="1" y="40306"/>
                  </a:moveTo>
                  <a:lnTo>
                    <a:pt x="1" y="9315"/>
                  </a:lnTo>
                  <a:lnTo>
                    <a:pt x="1" y="9315"/>
                  </a:lnTo>
                  <a:lnTo>
                    <a:pt x="12" y="8836"/>
                  </a:lnTo>
                  <a:lnTo>
                    <a:pt x="45" y="8358"/>
                  </a:lnTo>
                  <a:lnTo>
                    <a:pt x="101" y="7902"/>
                  </a:lnTo>
                  <a:lnTo>
                    <a:pt x="190" y="7434"/>
                  </a:lnTo>
                  <a:lnTo>
                    <a:pt x="290" y="6989"/>
                  </a:lnTo>
                  <a:lnTo>
                    <a:pt x="412" y="6544"/>
                  </a:lnTo>
                  <a:lnTo>
                    <a:pt x="568" y="6110"/>
                  </a:lnTo>
                  <a:lnTo>
                    <a:pt x="735" y="5687"/>
                  </a:lnTo>
                  <a:lnTo>
                    <a:pt x="913" y="5275"/>
                  </a:lnTo>
                  <a:lnTo>
                    <a:pt x="1125" y="4875"/>
                  </a:lnTo>
                  <a:lnTo>
                    <a:pt x="1347" y="4485"/>
                  </a:lnTo>
                  <a:lnTo>
                    <a:pt x="1592" y="4107"/>
                  </a:lnTo>
                  <a:lnTo>
                    <a:pt x="1848" y="3740"/>
                  </a:lnTo>
                  <a:lnTo>
                    <a:pt x="2126" y="3395"/>
                  </a:lnTo>
                  <a:lnTo>
                    <a:pt x="2427" y="3050"/>
                  </a:lnTo>
                  <a:lnTo>
                    <a:pt x="2727" y="2727"/>
                  </a:lnTo>
                  <a:lnTo>
                    <a:pt x="3050" y="2416"/>
                  </a:lnTo>
                  <a:lnTo>
                    <a:pt x="3395" y="2126"/>
                  </a:lnTo>
                  <a:lnTo>
                    <a:pt x="3751" y="1848"/>
                  </a:lnTo>
                  <a:lnTo>
                    <a:pt x="4107" y="1592"/>
                  </a:lnTo>
                  <a:lnTo>
                    <a:pt x="4485" y="1347"/>
                  </a:lnTo>
                  <a:lnTo>
                    <a:pt x="4875" y="1125"/>
                  </a:lnTo>
                  <a:lnTo>
                    <a:pt x="5286" y="913"/>
                  </a:lnTo>
                  <a:lnTo>
                    <a:pt x="5698" y="735"/>
                  </a:lnTo>
                  <a:lnTo>
                    <a:pt x="6121" y="568"/>
                  </a:lnTo>
                  <a:lnTo>
                    <a:pt x="6555" y="413"/>
                  </a:lnTo>
                  <a:lnTo>
                    <a:pt x="6989" y="290"/>
                  </a:lnTo>
                  <a:lnTo>
                    <a:pt x="7445" y="190"/>
                  </a:lnTo>
                  <a:lnTo>
                    <a:pt x="7901" y="101"/>
                  </a:lnTo>
                  <a:lnTo>
                    <a:pt x="8369" y="45"/>
                  </a:lnTo>
                  <a:lnTo>
                    <a:pt x="8836" y="12"/>
                  </a:lnTo>
                  <a:lnTo>
                    <a:pt x="9315" y="1"/>
                  </a:lnTo>
                  <a:lnTo>
                    <a:pt x="9315" y="1"/>
                  </a:lnTo>
                  <a:lnTo>
                    <a:pt x="9793" y="12"/>
                  </a:lnTo>
                  <a:lnTo>
                    <a:pt x="10272" y="45"/>
                  </a:lnTo>
                  <a:lnTo>
                    <a:pt x="10739" y="101"/>
                  </a:lnTo>
                  <a:lnTo>
                    <a:pt x="11195" y="190"/>
                  </a:lnTo>
                  <a:lnTo>
                    <a:pt x="11640" y="290"/>
                  </a:lnTo>
                  <a:lnTo>
                    <a:pt x="12086" y="413"/>
                  </a:lnTo>
                  <a:lnTo>
                    <a:pt x="12520" y="568"/>
                  </a:lnTo>
                  <a:lnTo>
                    <a:pt x="12942" y="735"/>
                  </a:lnTo>
                  <a:lnTo>
                    <a:pt x="13354" y="913"/>
                  </a:lnTo>
                  <a:lnTo>
                    <a:pt x="13755" y="1125"/>
                  </a:lnTo>
                  <a:lnTo>
                    <a:pt x="14144" y="1347"/>
                  </a:lnTo>
                  <a:lnTo>
                    <a:pt x="14523" y="1592"/>
                  </a:lnTo>
                  <a:lnTo>
                    <a:pt x="14890" y="1848"/>
                  </a:lnTo>
                  <a:lnTo>
                    <a:pt x="15246" y="2126"/>
                  </a:lnTo>
                  <a:lnTo>
                    <a:pt x="15580" y="2416"/>
                  </a:lnTo>
                  <a:lnTo>
                    <a:pt x="15902" y="2727"/>
                  </a:lnTo>
                  <a:lnTo>
                    <a:pt x="16214" y="3050"/>
                  </a:lnTo>
                  <a:lnTo>
                    <a:pt x="16503" y="3395"/>
                  </a:lnTo>
                  <a:lnTo>
                    <a:pt x="16782" y="3740"/>
                  </a:lnTo>
                  <a:lnTo>
                    <a:pt x="17049" y="4107"/>
                  </a:lnTo>
                  <a:lnTo>
                    <a:pt x="17293" y="4485"/>
                  </a:lnTo>
                  <a:lnTo>
                    <a:pt x="17516" y="4875"/>
                  </a:lnTo>
                  <a:lnTo>
                    <a:pt x="17716" y="5275"/>
                  </a:lnTo>
                  <a:lnTo>
                    <a:pt x="17905" y="5687"/>
                  </a:lnTo>
                  <a:lnTo>
                    <a:pt x="18072" y="6110"/>
                  </a:lnTo>
                  <a:lnTo>
                    <a:pt x="18217" y="6544"/>
                  </a:lnTo>
                  <a:lnTo>
                    <a:pt x="18351" y="6989"/>
                  </a:lnTo>
                  <a:lnTo>
                    <a:pt x="18451" y="7434"/>
                  </a:lnTo>
                  <a:lnTo>
                    <a:pt x="18529" y="7902"/>
                  </a:lnTo>
                  <a:lnTo>
                    <a:pt x="18595" y="8358"/>
                  </a:lnTo>
                  <a:lnTo>
                    <a:pt x="18629" y="8836"/>
                  </a:lnTo>
                  <a:lnTo>
                    <a:pt x="18640" y="9315"/>
                  </a:lnTo>
                  <a:lnTo>
                    <a:pt x="18640" y="40306"/>
                  </a:lnTo>
                  <a:lnTo>
                    <a:pt x="18640" y="40306"/>
                  </a:lnTo>
                  <a:lnTo>
                    <a:pt x="18629" y="40785"/>
                  </a:lnTo>
                  <a:lnTo>
                    <a:pt x="18595" y="41263"/>
                  </a:lnTo>
                  <a:lnTo>
                    <a:pt x="18529" y="41731"/>
                  </a:lnTo>
                  <a:lnTo>
                    <a:pt x="18451" y="42187"/>
                  </a:lnTo>
                  <a:lnTo>
                    <a:pt x="18351" y="42632"/>
                  </a:lnTo>
                  <a:lnTo>
                    <a:pt x="18217" y="43077"/>
                  </a:lnTo>
                  <a:lnTo>
                    <a:pt x="18072" y="43511"/>
                  </a:lnTo>
                  <a:lnTo>
                    <a:pt x="17905" y="43934"/>
                  </a:lnTo>
                  <a:lnTo>
                    <a:pt x="17716" y="44346"/>
                  </a:lnTo>
                  <a:lnTo>
                    <a:pt x="17516" y="44746"/>
                  </a:lnTo>
                  <a:lnTo>
                    <a:pt x="17293" y="45136"/>
                  </a:lnTo>
                  <a:lnTo>
                    <a:pt x="17049" y="45514"/>
                  </a:lnTo>
                  <a:lnTo>
                    <a:pt x="16782" y="45881"/>
                  </a:lnTo>
                  <a:lnTo>
                    <a:pt x="16503" y="46237"/>
                  </a:lnTo>
                  <a:lnTo>
                    <a:pt x="16214" y="46571"/>
                  </a:lnTo>
                  <a:lnTo>
                    <a:pt x="15902" y="46894"/>
                  </a:lnTo>
                  <a:lnTo>
                    <a:pt x="15580" y="47205"/>
                  </a:lnTo>
                  <a:lnTo>
                    <a:pt x="15246" y="47495"/>
                  </a:lnTo>
                  <a:lnTo>
                    <a:pt x="14890" y="47773"/>
                  </a:lnTo>
                  <a:lnTo>
                    <a:pt x="14523" y="48029"/>
                  </a:lnTo>
                  <a:lnTo>
                    <a:pt x="14144" y="48274"/>
                  </a:lnTo>
                  <a:lnTo>
                    <a:pt x="13755" y="48496"/>
                  </a:lnTo>
                  <a:lnTo>
                    <a:pt x="13354" y="48708"/>
                  </a:lnTo>
                  <a:lnTo>
                    <a:pt x="12942" y="48897"/>
                  </a:lnTo>
                  <a:lnTo>
                    <a:pt x="12520" y="49064"/>
                  </a:lnTo>
                  <a:lnTo>
                    <a:pt x="12086" y="49208"/>
                  </a:lnTo>
                  <a:lnTo>
                    <a:pt x="11640" y="49331"/>
                  </a:lnTo>
                  <a:lnTo>
                    <a:pt x="11195" y="49442"/>
                  </a:lnTo>
                  <a:lnTo>
                    <a:pt x="10739" y="49520"/>
                  </a:lnTo>
                  <a:lnTo>
                    <a:pt x="10272" y="49576"/>
                  </a:lnTo>
                  <a:lnTo>
                    <a:pt x="9793" y="49620"/>
                  </a:lnTo>
                  <a:lnTo>
                    <a:pt x="9315" y="49631"/>
                  </a:lnTo>
                  <a:lnTo>
                    <a:pt x="9315" y="49631"/>
                  </a:lnTo>
                  <a:lnTo>
                    <a:pt x="8836" y="49620"/>
                  </a:lnTo>
                  <a:lnTo>
                    <a:pt x="8369" y="49576"/>
                  </a:lnTo>
                  <a:lnTo>
                    <a:pt x="7901" y="49520"/>
                  </a:lnTo>
                  <a:lnTo>
                    <a:pt x="7445" y="49442"/>
                  </a:lnTo>
                  <a:lnTo>
                    <a:pt x="6989" y="49331"/>
                  </a:lnTo>
                  <a:lnTo>
                    <a:pt x="6555" y="49208"/>
                  </a:lnTo>
                  <a:lnTo>
                    <a:pt x="6121" y="49064"/>
                  </a:lnTo>
                  <a:lnTo>
                    <a:pt x="5698" y="48897"/>
                  </a:lnTo>
                  <a:lnTo>
                    <a:pt x="5286" y="48708"/>
                  </a:lnTo>
                  <a:lnTo>
                    <a:pt x="4875" y="48496"/>
                  </a:lnTo>
                  <a:lnTo>
                    <a:pt x="4485" y="48274"/>
                  </a:lnTo>
                  <a:lnTo>
                    <a:pt x="4107" y="48029"/>
                  </a:lnTo>
                  <a:lnTo>
                    <a:pt x="3751" y="47773"/>
                  </a:lnTo>
                  <a:lnTo>
                    <a:pt x="3395" y="47495"/>
                  </a:lnTo>
                  <a:lnTo>
                    <a:pt x="3050" y="47205"/>
                  </a:lnTo>
                  <a:lnTo>
                    <a:pt x="2727" y="46894"/>
                  </a:lnTo>
                  <a:lnTo>
                    <a:pt x="2427" y="46571"/>
                  </a:lnTo>
                  <a:lnTo>
                    <a:pt x="2126" y="46237"/>
                  </a:lnTo>
                  <a:lnTo>
                    <a:pt x="1848" y="45881"/>
                  </a:lnTo>
                  <a:lnTo>
                    <a:pt x="1592" y="45514"/>
                  </a:lnTo>
                  <a:lnTo>
                    <a:pt x="1347" y="45136"/>
                  </a:lnTo>
                  <a:lnTo>
                    <a:pt x="1125" y="44746"/>
                  </a:lnTo>
                  <a:lnTo>
                    <a:pt x="913" y="44346"/>
                  </a:lnTo>
                  <a:lnTo>
                    <a:pt x="735" y="43934"/>
                  </a:lnTo>
                  <a:lnTo>
                    <a:pt x="568" y="43511"/>
                  </a:lnTo>
                  <a:lnTo>
                    <a:pt x="412" y="43077"/>
                  </a:lnTo>
                  <a:lnTo>
                    <a:pt x="290" y="42632"/>
                  </a:lnTo>
                  <a:lnTo>
                    <a:pt x="190" y="42187"/>
                  </a:lnTo>
                  <a:lnTo>
                    <a:pt x="101" y="41731"/>
                  </a:lnTo>
                  <a:lnTo>
                    <a:pt x="45" y="41263"/>
                  </a:lnTo>
                  <a:lnTo>
                    <a:pt x="12" y="40785"/>
                  </a:lnTo>
                  <a:lnTo>
                    <a:pt x="1" y="40306"/>
                  </a:lnTo>
                  <a:lnTo>
                    <a:pt x="1" y="403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7114;p67">
              <a:extLst>
                <a:ext uri="{FF2B5EF4-FFF2-40B4-BE49-F238E27FC236}">
                  <a16:creationId xmlns:a16="http://schemas.microsoft.com/office/drawing/2014/main" id="{B35EEE41-1591-2688-A8F0-183BBE89A4FB}"/>
                </a:ext>
              </a:extLst>
            </p:cNvPr>
            <p:cNvSpPr/>
            <p:nvPr/>
          </p:nvSpPr>
          <p:spPr>
            <a:xfrm>
              <a:off x="7585317" y="3435461"/>
              <a:ext cx="1" cy="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7115;p67">
              <a:extLst>
                <a:ext uri="{FF2B5EF4-FFF2-40B4-BE49-F238E27FC236}">
                  <a16:creationId xmlns:a16="http://schemas.microsoft.com/office/drawing/2014/main" id="{C047FDF9-49EA-F216-DA45-FEEACF86A36D}"/>
                </a:ext>
              </a:extLst>
            </p:cNvPr>
            <p:cNvSpPr/>
            <p:nvPr/>
          </p:nvSpPr>
          <p:spPr>
            <a:xfrm>
              <a:off x="7656495" y="3376472"/>
              <a:ext cx="13712" cy="72080"/>
            </a:xfrm>
            <a:custGeom>
              <a:avLst/>
              <a:gdLst/>
              <a:ahLst/>
              <a:cxnLst/>
              <a:rect l="l" t="t" r="r" b="b"/>
              <a:pathLst>
                <a:path w="15235" h="80089" extrusionOk="0">
                  <a:moveTo>
                    <a:pt x="7623" y="1"/>
                  </a:moveTo>
                  <a:lnTo>
                    <a:pt x="7234" y="12"/>
                  </a:lnTo>
                  <a:lnTo>
                    <a:pt x="6845" y="45"/>
                  </a:lnTo>
                  <a:lnTo>
                    <a:pt x="6466" y="90"/>
                  </a:lnTo>
                  <a:lnTo>
                    <a:pt x="6088" y="156"/>
                  </a:lnTo>
                  <a:lnTo>
                    <a:pt x="5721" y="245"/>
                  </a:lnTo>
                  <a:lnTo>
                    <a:pt x="5353" y="346"/>
                  </a:lnTo>
                  <a:lnTo>
                    <a:pt x="5008" y="468"/>
                  </a:lnTo>
                  <a:lnTo>
                    <a:pt x="4652" y="602"/>
                  </a:lnTo>
                  <a:lnTo>
                    <a:pt x="4318" y="757"/>
                  </a:lnTo>
                  <a:lnTo>
                    <a:pt x="3996" y="924"/>
                  </a:lnTo>
                  <a:lnTo>
                    <a:pt x="3673" y="1113"/>
                  </a:lnTo>
                  <a:lnTo>
                    <a:pt x="3361" y="1303"/>
                  </a:lnTo>
                  <a:lnTo>
                    <a:pt x="3061" y="1514"/>
                  </a:lnTo>
                  <a:lnTo>
                    <a:pt x="2772" y="1748"/>
                  </a:lnTo>
                  <a:lnTo>
                    <a:pt x="2505" y="1981"/>
                  </a:lnTo>
                  <a:lnTo>
                    <a:pt x="2238" y="2237"/>
                  </a:lnTo>
                  <a:lnTo>
                    <a:pt x="1982" y="2504"/>
                  </a:lnTo>
                  <a:lnTo>
                    <a:pt x="1748" y="2783"/>
                  </a:lnTo>
                  <a:lnTo>
                    <a:pt x="1514" y="3061"/>
                  </a:lnTo>
                  <a:lnTo>
                    <a:pt x="1303" y="3361"/>
                  </a:lnTo>
                  <a:lnTo>
                    <a:pt x="1103" y="3673"/>
                  </a:lnTo>
                  <a:lnTo>
                    <a:pt x="924" y="3996"/>
                  </a:lnTo>
                  <a:lnTo>
                    <a:pt x="758" y="4318"/>
                  </a:lnTo>
                  <a:lnTo>
                    <a:pt x="602" y="4652"/>
                  </a:lnTo>
                  <a:lnTo>
                    <a:pt x="468" y="4997"/>
                  </a:lnTo>
                  <a:lnTo>
                    <a:pt x="346" y="5353"/>
                  </a:lnTo>
                  <a:lnTo>
                    <a:pt x="246" y="5720"/>
                  </a:lnTo>
                  <a:lnTo>
                    <a:pt x="157" y="6088"/>
                  </a:lnTo>
                  <a:lnTo>
                    <a:pt x="90" y="6455"/>
                  </a:lnTo>
                  <a:lnTo>
                    <a:pt x="45" y="6844"/>
                  </a:lnTo>
                  <a:lnTo>
                    <a:pt x="12" y="7223"/>
                  </a:lnTo>
                  <a:lnTo>
                    <a:pt x="1" y="7623"/>
                  </a:lnTo>
                  <a:lnTo>
                    <a:pt x="1" y="72477"/>
                  </a:lnTo>
                  <a:lnTo>
                    <a:pt x="12" y="72866"/>
                  </a:lnTo>
                  <a:lnTo>
                    <a:pt x="45" y="73256"/>
                  </a:lnTo>
                  <a:lnTo>
                    <a:pt x="90" y="73634"/>
                  </a:lnTo>
                  <a:lnTo>
                    <a:pt x="157" y="74012"/>
                  </a:lnTo>
                  <a:lnTo>
                    <a:pt x="246" y="74380"/>
                  </a:lnTo>
                  <a:lnTo>
                    <a:pt x="346" y="74747"/>
                  </a:lnTo>
                  <a:lnTo>
                    <a:pt x="468" y="75092"/>
                  </a:lnTo>
                  <a:lnTo>
                    <a:pt x="602" y="75448"/>
                  </a:lnTo>
                  <a:lnTo>
                    <a:pt x="758" y="75782"/>
                  </a:lnTo>
                  <a:lnTo>
                    <a:pt x="924" y="76105"/>
                  </a:lnTo>
                  <a:lnTo>
                    <a:pt x="1103" y="76427"/>
                  </a:lnTo>
                  <a:lnTo>
                    <a:pt x="1303" y="76739"/>
                  </a:lnTo>
                  <a:lnTo>
                    <a:pt x="1514" y="77039"/>
                  </a:lnTo>
                  <a:lnTo>
                    <a:pt x="1748" y="77317"/>
                  </a:lnTo>
                  <a:lnTo>
                    <a:pt x="1982" y="77596"/>
                  </a:lnTo>
                  <a:lnTo>
                    <a:pt x="2238" y="77863"/>
                  </a:lnTo>
                  <a:lnTo>
                    <a:pt x="2505" y="78119"/>
                  </a:lnTo>
                  <a:lnTo>
                    <a:pt x="2772" y="78352"/>
                  </a:lnTo>
                  <a:lnTo>
                    <a:pt x="3061" y="78575"/>
                  </a:lnTo>
                  <a:lnTo>
                    <a:pt x="3361" y="78798"/>
                  </a:lnTo>
                  <a:lnTo>
                    <a:pt x="3673" y="78987"/>
                  </a:lnTo>
                  <a:lnTo>
                    <a:pt x="3996" y="79176"/>
                  </a:lnTo>
                  <a:lnTo>
                    <a:pt x="4318" y="79343"/>
                  </a:lnTo>
                  <a:lnTo>
                    <a:pt x="4652" y="79499"/>
                  </a:lnTo>
                  <a:lnTo>
                    <a:pt x="5008" y="79632"/>
                  </a:lnTo>
                  <a:lnTo>
                    <a:pt x="5353" y="79755"/>
                  </a:lnTo>
                  <a:lnTo>
                    <a:pt x="5721" y="79855"/>
                  </a:lnTo>
                  <a:lnTo>
                    <a:pt x="6088" y="79944"/>
                  </a:lnTo>
                  <a:lnTo>
                    <a:pt x="6466" y="80010"/>
                  </a:lnTo>
                  <a:lnTo>
                    <a:pt x="6845" y="80055"/>
                  </a:lnTo>
                  <a:lnTo>
                    <a:pt x="7234" y="80088"/>
                  </a:lnTo>
                  <a:lnTo>
                    <a:pt x="8013" y="80088"/>
                  </a:lnTo>
                  <a:lnTo>
                    <a:pt x="8402" y="80055"/>
                  </a:lnTo>
                  <a:lnTo>
                    <a:pt x="8781" y="80010"/>
                  </a:lnTo>
                  <a:lnTo>
                    <a:pt x="9159" y="79944"/>
                  </a:lnTo>
                  <a:lnTo>
                    <a:pt x="9526" y="79855"/>
                  </a:lnTo>
                  <a:lnTo>
                    <a:pt x="9882" y="79755"/>
                  </a:lnTo>
                  <a:lnTo>
                    <a:pt x="10239" y="79632"/>
                  </a:lnTo>
                  <a:lnTo>
                    <a:pt x="10584" y="79499"/>
                  </a:lnTo>
                  <a:lnTo>
                    <a:pt x="10928" y="79343"/>
                  </a:lnTo>
                  <a:lnTo>
                    <a:pt x="11251" y="79176"/>
                  </a:lnTo>
                  <a:lnTo>
                    <a:pt x="11574" y="78987"/>
                  </a:lnTo>
                  <a:lnTo>
                    <a:pt x="11874" y="78798"/>
                  </a:lnTo>
                  <a:lnTo>
                    <a:pt x="12175" y="78575"/>
                  </a:lnTo>
                  <a:lnTo>
                    <a:pt x="12464" y="78352"/>
                  </a:lnTo>
                  <a:lnTo>
                    <a:pt x="12742" y="78119"/>
                  </a:lnTo>
                  <a:lnTo>
                    <a:pt x="13009" y="77863"/>
                  </a:lnTo>
                  <a:lnTo>
                    <a:pt x="13254" y="77596"/>
                  </a:lnTo>
                  <a:lnTo>
                    <a:pt x="13499" y="77317"/>
                  </a:lnTo>
                  <a:lnTo>
                    <a:pt x="13722" y="77039"/>
                  </a:lnTo>
                  <a:lnTo>
                    <a:pt x="13933" y="76739"/>
                  </a:lnTo>
                  <a:lnTo>
                    <a:pt x="14133" y="76427"/>
                  </a:lnTo>
                  <a:lnTo>
                    <a:pt x="14322" y="76105"/>
                  </a:lnTo>
                  <a:lnTo>
                    <a:pt x="14489" y="75782"/>
                  </a:lnTo>
                  <a:lnTo>
                    <a:pt x="14634" y="75448"/>
                  </a:lnTo>
                  <a:lnTo>
                    <a:pt x="14779" y="75092"/>
                  </a:lnTo>
                  <a:lnTo>
                    <a:pt x="14890" y="74747"/>
                  </a:lnTo>
                  <a:lnTo>
                    <a:pt x="15001" y="74380"/>
                  </a:lnTo>
                  <a:lnTo>
                    <a:pt x="15079" y="74012"/>
                  </a:lnTo>
                  <a:lnTo>
                    <a:pt x="15146" y="73634"/>
                  </a:lnTo>
                  <a:lnTo>
                    <a:pt x="15202" y="73256"/>
                  </a:lnTo>
                  <a:lnTo>
                    <a:pt x="15224" y="72866"/>
                  </a:lnTo>
                  <a:lnTo>
                    <a:pt x="15235" y="72477"/>
                  </a:lnTo>
                  <a:lnTo>
                    <a:pt x="15235" y="7623"/>
                  </a:lnTo>
                  <a:lnTo>
                    <a:pt x="15224" y="7223"/>
                  </a:lnTo>
                  <a:lnTo>
                    <a:pt x="15202" y="6844"/>
                  </a:lnTo>
                  <a:lnTo>
                    <a:pt x="15146" y="6455"/>
                  </a:lnTo>
                  <a:lnTo>
                    <a:pt x="15079" y="6088"/>
                  </a:lnTo>
                  <a:lnTo>
                    <a:pt x="15001" y="5720"/>
                  </a:lnTo>
                  <a:lnTo>
                    <a:pt x="14890" y="5353"/>
                  </a:lnTo>
                  <a:lnTo>
                    <a:pt x="14779" y="4997"/>
                  </a:lnTo>
                  <a:lnTo>
                    <a:pt x="14634" y="4652"/>
                  </a:lnTo>
                  <a:lnTo>
                    <a:pt x="14489" y="4318"/>
                  </a:lnTo>
                  <a:lnTo>
                    <a:pt x="14322" y="3996"/>
                  </a:lnTo>
                  <a:lnTo>
                    <a:pt x="14133" y="3673"/>
                  </a:lnTo>
                  <a:lnTo>
                    <a:pt x="13933" y="3361"/>
                  </a:lnTo>
                  <a:lnTo>
                    <a:pt x="13722" y="3061"/>
                  </a:lnTo>
                  <a:lnTo>
                    <a:pt x="13499" y="2783"/>
                  </a:lnTo>
                  <a:lnTo>
                    <a:pt x="13254" y="2504"/>
                  </a:lnTo>
                  <a:lnTo>
                    <a:pt x="13009" y="2237"/>
                  </a:lnTo>
                  <a:lnTo>
                    <a:pt x="12742" y="1981"/>
                  </a:lnTo>
                  <a:lnTo>
                    <a:pt x="12464" y="1748"/>
                  </a:lnTo>
                  <a:lnTo>
                    <a:pt x="12175" y="1514"/>
                  </a:lnTo>
                  <a:lnTo>
                    <a:pt x="11874" y="1303"/>
                  </a:lnTo>
                  <a:lnTo>
                    <a:pt x="11574" y="1113"/>
                  </a:lnTo>
                  <a:lnTo>
                    <a:pt x="11251" y="924"/>
                  </a:lnTo>
                  <a:lnTo>
                    <a:pt x="10928" y="757"/>
                  </a:lnTo>
                  <a:lnTo>
                    <a:pt x="10584" y="602"/>
                  </a:lnTo>
                  <a:lnTo>
                    <a:pt x="10239" y="468"/>
                  </a:lnTo>
                  <a:lnTo>
                    <a:pt x="9882" y="346"/>
                  </a:lnTo>
                  <a:lnTo>
                    <a:pt x="9526" y="245"/>
                  </a:lnTo>
                  <a:lnTo>
                    <a:pt x="9159" y="156"/>
                  </a:lnTo>
                  <a:lnTo>
                    <a:pt x="8781" y="90"/>
                  </a:lnTo>
                  <a:lnTo>
                    <a:pt x="8402" y="45"/>
                  </a:lnTo>
                  <a:lnTo>
                    <a:pt x="8013" y="12"/>
                  </a:lnTo>
                  <a:lnTo>
                    <a:pt x="76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7116;p67">
              <a:extLst>
                <a:ext uri="{FF2B5EF4-FFF2-40B4-BE49-F238E27FC236}">
                  <a16:creationId xmlns:a16="http://schemas.microsoft.com/office/drawing/2014/main" id="{948940D4-6115-AA43-D4F1-930CC0C84C00}"/>
                </a:ext>
              </a:extLst>
            </p:cNvPr>
            <p:cNvSpPr/>
            <p:nvPr/>
          </p:nvSpPr>
          <p:spPr>
            <a:xfrm>
              <a:off x="7656495" y="3376472"/>
              <a:ext cx="13712" cy="72080"/>
            </a:xfrm>
            <a:custGeom>
              <a:avLst/>
              <a:gdLst/>
              <a:ahLst/>
              <a:cxnLst/>
              <a:rect l="l" t="t" r="r" b="b"/>
              <a:pathLst>
                <a:path w="15235" h="80089" fill="none" extrusionOk="0">
                  <a:moveTo>
                    <a:pt x="7623" y="80088"/>
                  </a:moveTo>
                  <a:lnTo>
                    <a:pt x="7623" y="80088"/>
                  </a:lnTo>
                  <a:lnTo>
                    <a:pt x="8013" y="80088"/>
                  </a:lnTo>
                  <a:lnTo>
                    <a:pt x="8402" y="80055"/>
                  </a:lnTo>
                  <a:lnTo>
                    <a:pt x="8781" y="80010"/>
                  </a:lnTo>
                  <a:lnTo>
                    <a:pt x="9159" y="79944"/>
                  </a:lnTo>
                  <a:lnTo>
                    <a:pt x="9526" y="79855"/>
                  </a:lnTo>
                  <a:lnTo>
                    <a:pt x="9882" y="79755"/>
                  </a:lnTo>
                  <a:lnTo>
                    <a:pt x="10239" y="79632"/>
                  </a:lnTo>
                  <a:lnTo>
                    <a:pt x="10584" y="79499"/>
                  </a:lnTo>
                  <a:lnTo>
                    <a:pt x="10928" y="79343"/>
                  </a:lnTo>
                  <a:lnTo>
                    <a:pt x="11251" y="79176"/>
                  </a:lnTo>
                  <a:lnTo>
                    <a:pt x="11574" y="78987"/>
                  </a:lnTo>
                  <a:lnTo>
                    <a:pt x="11874" y="78798"/>
                  </a:lnTo>
                  <a:lnTo>
                    <a:pt x="12175" y="78575"/>
                  </a:lnTo>
                  <a:lnTo>
                    <a:pt x="12464" y="78352"/>
                  </a:lnTo>
                  <a:lnTo>
                    <a:pt x="12742" y="78119"/>
                  </a:lnTo>
                  <a:lnTo>
                    <a:pt x="13009" y="77863"/>
                  </a:lnTo>
                  <a:lnTo>
                    <a:pt x="13254" y="77596"/>
                  </a:lnTo>
                  <a:lnTo>
                    <a:pt x="13499" y="77317"/>
                  </a:lnTo>
                  <a:lnTo>
                    <a:pt x="13722" y="77039"/>
                  </a:lnTo>
                  <a:lnTo>
                    <a:pt x="13933" y="76739"/>
                  </a:lnTo>
                  <a:lnTo>
                    <a:pt x="14133" y="76427"/>
                  </a:lnTo>
                  <a:lnTo>
                    <a:pt x="14322" y="76105"/>
                  </a:lnTo>
                  <a:lnTo>
                    <a:pt x="14489" y="75782"/>
                  </a:lnTo>
                  <a:lnTo>
                    <a:pt x="14634" y="75448"/>
                  </a:lnTo>
                  <a:lnTo>
                    <a:pt x="14779" y="75092"/>
                  </a:lnTo>
                  <a:lnTo>
                    <a:pt x="14890" y="74747"/>
                  </a:lnTo>
                  <a:lnTo>
                    <a:pt x="15001" y="74380"/>
                  </a:lnTo>
                  <a:lnTo>
                    <a:pt x="15079" y="74012"/>
                  </a:lnTo>
                  <a:lnTo>
                    <a:pt x="15146" y="73634"/>
                  </a:lnTo>
                  <a:lnTo>
                    <a:pt x="15202" y="73256"/>
                  </a:lnTo>
                  <a:lnTo>
                    <a:pt x="15224" y="72866"/>
                  </a:lnTo>
                  <a:lnTo>
                    <a:pt x="15235" y="72477"/>
                  </a:lnTo>
                  <a:lnTo>
                    <a:pt x="15235" y="7623"/>
                  </a:lnTo>
                  <a:lnTo>
                    <a:pt x="15235" y="7623"/>
                  </a:lnTo>
                  <a:lnTo>
                    <a:pt x="15224" y="7223"/>
                  </a:lnTo>
                  <a:lnTo>
                    <a:pt x="15202" y="6844"/>
                  </a:lnTo>
                  <a:lnTo>
                    <a:pt x="15146" y="6455"/>
                  </a:lnTo>
                  <a:lnTo>
                    <a:pt x="15079" y="6088"/>
                  </a:lnTo>
                  <a:lnTo>
                    <a:pt x="15001" y="5720"/>
                  </a:lnTo>
                  <a:lnTo>
                    <a:pt x="14890" y="5353"/>
                  </a:lnTo>
                  <a:lnTo>
                    <a:pt x="14779" y="4997"/>
                  </a:lnTo>
                  <a:lnTo>
                    <a:pt x="14634" y="4652"/>
                  </a:lnTo>
                  <a:lnTo>
                    <a:pt x="14489" y="4318"/>
                  </a:lnTo>
                  <a:lnTo>
                    <a:pt x="14322" y="3996"/>
                  </a:lnTo>
                  <a:lnTo>
                    <a:pt x="14133" y="3673"/>
                  </a:lnTo>
                  <a:lnTo>
                    <a:pt x="13933" y="3361"/>
                  </a:lnTo>
                  <a:lnTo>
                    <a:pt x="13722" y="3061"/>
                  </a:lnTo>
                  <a:lnTo>
                    <a:pt x="13499" y="2783"/>
                  </a:lnTo>
                  <a:lnTo>
                    <a:pt x="13254" y="2504"/>
                  </a:lnTo>
                  <a:lnTo>
                    <a:pt x="13009" y="2237"/>
                  </a:lnTo>
                  <a:lnTo>
                    <a:pt x="12742" y="1981"/>
                  </a:lnTo>
                  <a:lnTo>
                    <a:pt x="12464" y="1748"/>
                  </a:lnTo>
                  <a:lnTo>
                    <a:pt x="12175" y="1514"/>
                  </a:lnTo>
                  <a:lnTo>
                    <a:pt x="11874" y="1303"/>
                  </a:lnTo>
                  <a:lnTo>
                    <a:pt x="11574" y="1113"/>
                  </a:lnTo>
                  <a:lnTo>
                    <a:pt x="11251" y="924"/>
                  </a:lnTo>
                  <a:lnTo>
                    <a:pt x="10928" y="757"/>
                  </a:lnTo>
                  <a:lnTo>
                    <a:pt x="10584" y="602"/>
                  </a:lnTo>
                  <a:lnTo>
                    <a:pt x="10239" y="468"/>
                  </a:lnTo>
                  <a:lnTo>
                    <a:pt x="9882" y="346"/>
                  </a:lnTo>
                  <a:lnTo>
                    <a:pt x="9526" y="245"/>
                  </a:lnTo>
                  <a:lnTo>
                    <a:pt x="9159" y="156"/>
                  </a:lnTo>
                  <a:lnTo>
                    <a:pt x="8781" y="90"/>
                  </a:lnTo>
                  <a:lnTo>
                    <a:pt x="8402" y="45"/>
                  </a:lnTo>
                  <a:lnTo>
                    <a:pt x="8013" y="12"/>
                  </a:lnTo>
                  <a:lnTo>
                    <a:pt x="7623" y="1"/>
                  </a:lnTo>
                  <a:lnTo>
                    <a:pt x="7623" y="1"/>
                  </a:lnTo>
                  <a:lnTo>
                    <a:pt x="7234" y="12"/>
                  </a:lnTo>
                  <a:lnTo>
                    <a:pt x="6845" y="45"/>
                  </a:lnTo>
                  <a:lnTo>
                    <a:pt x="6466" y="90"/>
                  </a:lnTo>
                  <a:lnTo>
                    <a:pt x="6088" y="156"/>
                  </a:lnTo>
                  <a:lnTo>
                    <a:pt x="5721" y="245"/>
                  </a:lnTo>
                  <a:lnTo>
                    <a:pt x="5353" y="346"/>
                  </a:lnTo>
                  <a:lnTo>
                    <a:pt x="5008" y="468"/>
                  </a:lnTo>
                  <a:lnTo>
                    <a:pt x="4652" y="602"/>
                  </a:lnTo>
                  <a:lnTo>
                    <a:pt x="4318" y="757"/>
                  </a:lnTo>
                  <a:lnTo>
                    <a:pt x="3996" y="924"/>
                  </a:lnTo>
                  <a:lnTo>
                    <a:pt x="3673" y="1113"/>
                  </a:lnTo>
                  <a:lnTo>
                    <a:pt x="3361" y="1303"/>
                  </a:lnTo>
                  <a:lnTo>
                    <a:pt x="3061" y="1514"/>
                  </a:lnTo>
                  <a:lnTo>
                    <a:pt x="2772" y="1748"/>
                  </a:lnTo>
                  <a:lnTo>
                    <a:pt x="2505" y="1981"/>
                  </a:lnTo>
                  <a:lnTo>
                    <a:pt x="2238" y="2237"/>
                  </a:lnTo>
                  <a:lnTo>
                    <a:pt x="1982" y="2504"/>
                  </a:lnTo>
                  <a:lnTo>
                    <a:pt x="1748" y="2783"/>
                  </a:lnTo>
                  <a:lnTo>
                    <a:pt x="1514" y="3061"/>
                  </a:lnTo>
                  <a:lnTo>
                    <a:pt x="1303" y="3361"/>
                  </a:lnTo>
                  <a:lnTo>
                    <a:pt x="1103" y="3673"/>
                  </a:lnTo>
                  <a:lnTo>
                    <a:pt x="924" y="3996"/>
                  </a:lnTo>
                  <a:lnTo>
                    <a:pt x="758" y="4318"/>
                  </a:lnTo>
                  <a:lnTo>
                    <a:pt x="602" y="4652"/>
                  </a:lnTo>
                  <a:lnTo>
                    <a:pt x="468" y="4997"/>
                  </a:lnTo>
                  <a:lnTo>
                    <a:pt x="346" y="5353"/>
                  </a:lnTo>
                  <a:lnTo>
                    <a:pt x="246" y="5720"/>
                  </a:lnTo>
                  <a:lnTo>
                    <a:pt x="157" y="6088"/>
                  </a:lnTo>
                  <a:lnTo>
                    <a:pt x="90" y="6455"/>
                  </a:lnTo>
                  <a:lnTo>
                    <a:pt x="45" y="6844"/>
                  </a:lnTo>
                  <a:lnTo>
                    <a:pt x="12" y="7223"/>
                  </a:lnTo>
                  <a:lnTo>
                    <a:pt x="1" y="7623"/>
                  </a:lnTo>
                  <a:lnTo>
                    <a:pt x="1" y="72477"/>
                  </a:lnTo>
                  <a:lnTo>
                    <a:pt x="1" y="72477"/>
                  </a:lnTo>
                  <a:lnTo>
                    <a:pt x="12" y="72866"/>
                  </a:lnTo>
                  <a:lnTo>
                    <a:pt x="45" y="73256"/>
                  </a:lnTo>
                  <a:lnTo>
                    <a:pt x="90" y="73634"/>
                  </a:lnTo>
                  <a:lnTo>
                    <a:pt x="157" y="74012"/>
                  </a:lnTo>
                  <a:lnTo>
                    <a:pt x="246" y="74380"/>
                  </a:lnTo>
                  <a:lnTo>
                    <a:pt x="346" y="74747"/>
                  </a:lnTo>
                  <a:lnTo>
                    <a:pt x="468" y="75092"/>
                  </a:lnTo>
                  <a:lnTo>
                    <a:pt x="602" y="75448"/>
                  </a:lnTo>
                  <a:lnTo>
                    <a:pt x="758" y="75782"/>
                  </a:lnTo>
                  <a:lnTo>
                    <a:pt x="924" y="76105"/>
                  </a:lnTo>
                  <a:lnTo>
                    <a:pt x="1103" y="76427"/>
                  </a:lnTo>
                  <a:lnTo>
                    <a:pt x="1303" y="76739"/>
                  </a:lnTo>
                  <a:lnTo>
                    <a:pt x="1514" y="77039"/>
                  </a:lnTo>
                  <a:lnTo>
                    <a:pt x="1748" y="77317"/>
                  </a:lnTo>
                  <a:lnTo>
                    <a:pt x="1982" y="77596"/>
                  </a:lnTo>
                  <a:lnTo>
                    <a:pt x="2238" y="77863"/>
                  </a:lnTo>
                  <a:lnTo>
                    <a:pt x="2505" y="78119"/>
                  </a:lnTo>
                  <a:lnTo>
                    <a:pt x="2772" y="78352"/>
                  </a:lnTo>
                  <a:lnTo>
                    <a:pt x="3061" y="78575"/>
                  </a:lnTo>
                  <a:lnTo>
                    <a:pt x="3361" y="78798"/>
                  </a:lnTo>
                  <a:lnTo>
                    <a:pt x="3673" y="78987"/>
                  </a:lnTo>
                  <a:lnTo>
                    <a:pt x="3996" y="79176"/>
                  </a:lnTo>
                  <a:lnTo>
                    <a:pt x="4318" y="79343"/>
                  </a:lnTo>
                  <a:lnTo>
                    <a:pt x="4652" y="79499"/>
                  </a:lnTo>
                  <a:lnTo>
                    <a:pt x="5008" y="79632"/>
                  </a:lnTo>
                  <a:lnTo>
                    <a:pt x="5353" y="79755"/>
                  </a:lnTo>
                  <a:lnTo>
                    <a:pt x="5721" y="79855"/>
                  </a:lnTo>
                  <a:lnTo>
                    <a:pt x="6088" y="79944"/>
                  </a:lnTo>
                  <a:lnTo>
                    <a:pt x="6466" y="80010"/>
                  </a:lnTo>
                  <a:lnTo>
                    <a:pt x="6845" y="80055"/>
                  </a:lnTo>
                  <a:lnTo>
                    <a:pt x="7234" y="80088"/>
                  </a:lnTo>
                  <a:lnTo>
                    <a:pt x="7623" y="80088"/>
                  </a:lnTo>
                  <a:lnTo>
                    <a:pt x="7623" y="800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7117;p67">
              <a:extLst>
                <a:ext uri="{FF2B5EF4-FFF2-40B4-BE49-F238E27FC236}">
                  <a16:creationId xmlns:a16="http://schemas.microsoft.com/office/drawing/2014/main" id="{0FD9A0DE-21FE-2319-57DC-71C41359292E}"/>
                </a:ext>
              </a:extLst>
            </p:cNvPr>
            <p:cNvSpPr/>
            <p:nvPr/>
          </p:nvSpPr>
          <p:spPr>
            <a:xfrm>
              <a:off x="7663355" y="3448551"/>
              <a:ext cx="1" cy="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7118;p67">
              <a:extLst>
                <a:ext uri="{FF2B5EF4-FFF2-40B4-BE49-F238E27FC236}">
                  <a16:creationId xmlns:a16="http://schemas.microsoft.com/office/drawing/2014/main" id="{1B3A536D-2491-1637-B97D-C13C9AF367B2}"/>
                </a:ext>
              </a:extLst>
            </p:cNvPr>
            <p:cNvSpPr/>
            <p:nvPr/>
          </p:nvSpPr>
          <p:spPr>
            <a:xfrm>
              <a:off x="7628923" y="3385886"/>
              <a:ext cx="13712" cy="72080"/>
            </a:xfrm>
            <a:custGeom>
              <a:avLst/>
              <a:gdLst/>
              <a:ahLst/>
              <a:cxnLst/>
              <a:rect l="l" t="t" r="r" b="b"/>
              <a:pathLst>
                <a:path w="15235" h="80089" extrusionOk="0">
                  <a:moveTo>
                    <a:pt x="7612" y="1"/>
                  </a:moveTo>
                  <a:lnTo>
                    <a:pt x="7223" y="12"/>
                  </a:lnTo>
                  <a:lnTo>
                    <a:pt x="6833" y="45"/>
                  </a:lnTo>
                  <a:lnTo>
                    <a:pt x="6455" y="90"/>
                  </a:lnTo>
                  <a:lnTo>
                    <a:pt x="6077" y="157"/>
                  </a:lnTo>
                  <a:lnTo>
                    <a:pt x="5709" y="246"/>
                  </a:lnTo>
                  <a:lnTo>
                    <a:pt x="5353" y="346"/>
                  </a:lnTo>
                  <a:lnTo>
                    <a:pt x="4997" y="468"/>
                  </a:lnTo>
                  <a:lnTo>
                    <a:pt x="4652" y="602"/>
                  </a:lnTo>
                  <a:lnTo>
                    <a:pt x="4318" y="758"/>
                  </a:lnTo>
                  <a:lnTo>
                    <a:pt x="3984" y="925"/>
                  </a:lnTo>
                  <a:lnTo>
                    <a:pt x="3673" y="1103"/>
                  </a:lnTo>
                  <a:lnTo>
                    <a:pt x="3361" y="1303"/>
                  </a:lnTo>
                  <a:lnTo>
                    <a:pt x="3061" y="1514"/>
                  </a:lnTo>
                  <a:lnTo>
                    <a:pt x="2772" y="1737"/>
                  </a:lnTo>
                  <a:lnTo>
                    <a:pt x="2493" y="1982"/>
                  </a:lnTo>
                  <a:lnTo>
                    <a:pt x="2237" y="2238"/>
                  </a:lnTo>
                  <a:lnTo>
                    <a:pt x="1981" y="2494"/>
                  </a:lnTo>
                  <a:lnTo>
                    <a:pt x="1737" y="2772"/>
                  </a:lnTo>
                  <a:lnTo>
                    <a:pt x="1514" y="3061"/>
                  </a:lnTo>
                  <a:lnTo>
                    <a:pt x="1303" y="3362"/>
                  </a:lnTo>
                  <a:lnTo>
                    <a:pt x="1102" y="3673"/>
                  </a:lnTo>
                  <a:lnTo>
                    <a:pt x="924" y="3985"/>
                  </a:lnTo>
                  <a:lnTo>
                    <a:pt x="757" y="4319"/>
                  </a:lnTo>
                  <a:lnTo>
                    <a:pt x="602" y="4652"/>
                  </a:lnTo>
                  <a:lnTo>
                    <a:pt x="468" y="4997"/>
                  </a:lnTo>
                  <a:lnTo>
                    <a:pt x="346" y="5353"/>
                  </a:lnTo>
                  <a:lnTo>
                    <a:pt x="245" y="5710"/>
                  </a:lnTo>
                  <a:lnTo>
                    <a:pt x="156" y="6077"/>
                  </a:lnTo>
                  <a:lnTo>
                    <a:pt x="90" y="6455"/>
                  </a:lnTo>
                  <a:lnTo>
                    <a:pt x="45" y="6833"/>
                  </a:lnTo>
                  <a:lnTo>
                    <a:pt x="12" y="7223"/>
                  </a:lnTo>
                  <a:lnTo>
                    <a:pt x="1" y="7612"/>
                  </a:lnTo>
                  <a:lnTo>
                    <a:pt x="1" y="72477"/>
                  </a:lnTo>
                  <a:lnTo>
                    <a:pt x="12" y="72867"/>
                  </a:lnTo>
                  <a:lnTo>
                    <a:pt x="45" y="73256"/>
                  </a:lnTo>
                  <a:lnTo>
                    <a:pt x="90" y="73634"/>
                  </a:lnTo>
                  <a:lnTo>
                    <a:pt x="156" y="74013"/>
                  </a:lnTo>
                  <a:lnTo>
                    <a:pt x="245" y="74380"/>
                  </a:lnTo>
                  <a:lnTo>
                    <a:pt x="346" y="74736"/>
                  </a:lnTo>
                  <a:lnTo>
                    <a:pt x="468" y="75092"/>
                  </a:lnTo>
                  <a:lnTo>
                    <a:pt x="602" y="75437"/>
                  </a:lnTo>
                  <a:lnTo>
                    <a:pt x="757" y="75771"/>
                  </a:lnTo>
                  <a:lnTo>
                    <a:pt x="924" y="76105"/>
                  </a:lnTo>
                  <a:lnTo>
                    <a:pt x="1102" y="76428"/>
                  </a:lnTo>
                  <a:lnTo>
                    <a:pt x="1303" y="76728"/>
                  </a:lnTo>
                  <a:lnTo>
                    <a:pt x="1514" y="77028"/>
                  </a:lnTo>
                  <a:lnTo>
                    <a:pt x="1737" y="77318"/>
                  </a:lnTo>
                  <a:lnTo>
                    <a:pt x="1981" y="77596"/>
                  </a:lnTo>
                  <a:lnTo>
                    <a:pt x="2237" y="77852"/>
                  </a:lnTo>
                  <a:lnTo>
                    <a:pt x="2493" y="78108"/>
                  </a:lnTo>
                  <a:lnTo>
                    <a:pt x="2772" y="78353"/>
                  </a:lnTo>
                  <a:lnTo>
                    <a:pt x="3061" y="78575"/>
                  </a:lnTo>
                  <a:lnTo>
                    <a:pt x="3361" y="78787"/>
                  </a:lnTo>
                  <a:lnTo>
                    <a:pt x="3673" y="78987"/>
                  </a:lnTo>
                  <a:lnTo>
                    <a:pt x="3984" y="79165"/>
                  </a:lnTo>
                  <a:lnTo>
                    <a:pt x="4318" y="79332"/>
                  </a:lnTo>
                  <a:lnTo>
                    <a:pt x="4652" y="79488"/>
                  </a:lnTo>
                  <a:lnTo>
                    <a:pt x="4997" y="79621"/>
                  </a:lnTo>
                  <a:lnTo>
                    <a:pt x="5353" y="79744"/>
                  </a:lnTo>
                  <a:lnTo>
                    <a:pt x="5709" y="79844"/>
                  </a:lnTo>
                  <a:lnTo>
                    <a:pt x="6077" y="79933"/>
                  </a:lnTo>
                  <a:lnTo>
                    <a:pt x="6455" y="80000"/>
                  </a:lnTo>
                  <a:lnTo>
                    <a:pt x="6833" y="80044"/>
                  </a:lnTo>
                  <a:lnTo>
                    <a:pt x="7223" y="80077"/>
                  </a:lnTo>
                  <a:lnTo>
                    <a:pt x="7612" y="80089"/>
                  </a:lnTo>
                  <a:lnTo>
                    <a:pt x="8013" y="80077"/>
                  </a:lnTo>
                  <a:lnTo>
                    <a:pt x="8391" y="80044"/>
                  </a:lnTo>
                  <a:lnTo>
                    <a:pt x="8781" y="80000"/>
                  </a:lnTo>
                  <a:lnTo>
                    <a:pt x="9148" y="79933"/>
                  </a:lnTo>
                  <a:lnTo>
                    <a:pt x="9515" y="79844"/>
                  </a:lnTo>
                  <a:lnTo>
                    <a:pt x="9882" y="79744"/>
                  </a:lnTo>
                  <a:lnTo>
                    <a:pt x="10238" y="79621"/>
                  </a:lnTo>
                  <a:lnTo>
                    <a:pt x="10583" y="79488"/>
                  </a:lnTo>
                  <a:lnTo>
                    <a:pt x="10917" y="79332"/>
                  </a:lnTo>
                  <a:lnTo>
                    <a:pt x="11251" y="79165"/>
                  </a:lnTo>
                  <a:lnTo>
                    <a:pt x="11563" y="78987"/>
                  </a:lnTo>
                  <a:lnTo>
                    <a:pt x="11874" y="78787"/>
                  </a:lnTo>
                  <a:lnTo>
                    <a:pt x="12175" y="78575"/>
                  </a:lnTo>
                  <a:lnTo>
                    <a:pt x="12464" y="78353"/>
                  </a:lnTo>
                  <a:lnTo>
                    <a:pt x="12742" y="78108"/>
                  </a:lnTo>
                  <a:lnTo>
                    <a:pt x="12998" y="77852"/>
                  </a:lnTo>
                  <a:lnTo>
                    <a:pt x="13254" y="77596"/>
                  </a:lnTo>
                  <a:lnTo>
                    <a:pt x="13499" y="77318"/>
                  </a:lnTo>
                  <a:lnTo>
                    <a:pt x="13721" y="77028"/>
                  </a:lnTo>
                  <a:lnTo>
                    <a:pt x="13933" y="76728"/>
                  </a:lnTo>
                  <a:lnTo>
                    <a:pt x="14133" y="76428"/>
                  </a:lnTo>
                  <a:lnTo>
                    <a:pt x="14311" y="76105"/>
                  </a:lnTo>
                  <a:lnTo>
                    <a:pt x="14478" y="75771"/>
                  </a:lnTo>
                  <a:lnTo>
                    <a:pt x="14634" y="75437"/>
                  </a:lnTo>
                  <a:lnTo>
                    <a:pt x="14767" y="75092"/>
                  </a:lnTo>
                  <a:lnTo>
                    <a:pt x="14890" y="74736"/>
                  </a:lnTo>
                  <a:lnTo>
                    <a:pt x="14990" y="74380"/>
                  </a:lnTo>
                  <a:lnTo>
                    <a:pt x="15079" y="74013"/>
                  </a:lnTo>
                  <a:lnTo>
                    <a:pt x="15146" y="73634"/>
                  </a:lnTo>
                  <a:lnTo>
                    <a:pt x="15190" y="73256"/>
                  </a:lnTo>
                  <a:lnTo>
                    <a:pt x="15224" y="72867"/>
                  </a:lnTo>
                  <a:lnTo>
                    <a:pt x="15235" y="72477"/>
                  </a:lnTo>
                  <a:lnTo>
                    <a:pt x="15235" y="7612"/>
                  </a:lnTo>
                  <a:lnTo>
                    <a:pt x="15224" y="7223"/>
                  </a:lnTo>
                  <a:lnTo>
                    <a:pt x="15190" y="6833"/>
                  </a:lnTo>
                  <a:lnTo>
                    <a:pt x="15146" y="6455"/>
                  </a:lnTo>
                  <a:lnTo>
                    <a:pt x="15079" y="6077"/>
                  </a:lnTo>
                  <a:lnTo>
                    <a:pt x="14990" y="5710"/>
                  </a:lnTo>
                  <a:lnTo>
                    <a:pt x="14890" y="5353"/>
                  </a:lnTo>
                  <a:lnTo>
                    <a:pt x="14767" y="4997"/>
                  </a:lnTo>
                  <a:lnTo>
                    <a:pt x="14634" y="4652"/>
                  </a:lnTo>
                  <a:lnTo>
                    <a:pt x="14478" y="4319"/>
                  </a:lnTo>
                  <a:lnTo>
                    <a:pt x="14311" y="3985"/>
                  </a:lnTo>
                  <a:lnTo>
                    <a:pt x="14133" y="3673"/>
                  </a:lnTo>
                  <a:lnTo>
                    <a:pt x="13933" y="3362"/>
                  </a:lnTo>
                  <a:lnTo>
                    <a:pt x="13721" y="3061"/>
                  </a:lnTo>
                  <a:lnTo>
                    <a:pt x="13499" y="2772"/>
                  </a:lnTo>
                  <a:lnTo>
                    <a:pt x="13254" y="2494"/>
                  </a:lnTo>
                  <a:lnTo>
                    <a:pt x="12998" y="2238"/>
                  </a:lnTo>
                  <a:lnTo>
                    <a:pt x="12742" y="1982"/>
                  </a:lnTo>
                  <a:lnTo>
                    <a:pt x="12464" y="1737"/>
                  </a:lnTo>
                  <a:lnTo>
                    <a:pt x="12175" y="1514"/>
                  </a:lnTo>
                  <a:lnTo>
                    <a:pt x="11874" y="1303"/>
                  </a:lnTo>
                  <a:lnTo>
                    <a:pt x="11563" y="1103"/>
                  </a:lnTo>
                  <a:lnTo>
                    <a:pt x="11251" y="925"/>
                  </a:lnTo>
                  <a:lnTo>
                    <a:pt x="10917" y="758"/>
                  </a:lnTo>
                  <a:lnTo>
                    <a:pt x="10583" y="602"/>
                  </a:lnTo>
                  <a:lnTo>
                    <a:pt x="10238" y="468"/>
                  </a:lnTo>
                  <a:lnTo>
                    <a:pt x="9882" y="346"/>
                  </a:lnTo>
                  <a:lnTo>
                    <a:pt x="9515" y="246"/>
                  </a:lnTo>
                  <a:lnTo>
                    <a:pt x="9148" y="157"/>
                  </a:lnTo>
                  <a:lnTo>
                    <a:pt x="8781" y="90"/>
                  </a:lnTo>
                  <a:lnTo>
                    <a:pt x="8391" y="45"/>
                  </a:lnTo>
                  <a:lnTo>
                    <a:pt x="8013" y="12"/>
                  </a:lnTo>
                  <a:lnTo>
                    <a:pt x="76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7119;p67">
              <a:extLst>
                <a:ext uri="{FF2B5EF4-FFF2-40B4-BE49-F238E27FC236}">
                  <a16:creationId xmlns:a16="http://schemas.microsoft.com/office/drawing/2014/main" id="{8F2AB14D-EEC2-1F8B-8A60-5A296CCEED2E}"/>
                </a:ext>
              </a:extLst>
            </p:cNvPr>
            <p:cNvSpPr/>
            <p:nvPr/>
          </p:nvSpPr>
          <p:spPr>
            <a:xfrm>
              <a:off x="7628923" y="3385886"/>
              <a:ext cx="13712" cy="72080"/>
            </a:xfrm>
            <a:custGeom>
              <a:avLst/>
              <a:gdLst/>
              <a:ahLst/>
              <a:cxnLst/>
              <a:rect l="l" t="t" r="r" b="b"/>
              <a:pathLst>
                <a:path w="15235" h="80089" fill="none" extrusionOk="0">
                  <a:moveTo>
                    <a:pt x="15235" y="72477"/>
                  </a:moveTo>
                  <a:lnTo>
                    <a:pt x="15235" y="7612"/>
                  </a:lnTo>
                  <a:lnTo>
                    <a:pt x="15235" y="7612"/>
                  </a:lnTo>
                  <a:lnTo>
                    <a:pt x="15224" y="7223"/>
                  </a:lnTo>
                  <a:lnTo>
                    <a:pt x="15190" y="6833"/>
                  </a:lnTo>
                  <a:lnTo>
                    <a:pt x="15146" y="6455"/>
                  </a:lnTo>
                  <a:lnTo>
                    <a:pt x="15079" y="6077"/>
                  </a:lnTo>
                  <a:lnTo>
                    <a:pt x="14990" y="5710"/>
                  </a:lnTo>
                  <a:lnTo>
                    <a:pt x="14890" y="5353"/>
                  </a:lnTo>
                  <a:lnTo>
                    <a:pt x="14767" y="4997"/>
                  </a:lnTo>
                  <a:lnTo>
                    <a:pt x="14634" y="4652"/>
                  </a:lnTo>
                  <a:lnTo>
                    <a:pt x="14478" y="4319"/>
                  </a:lnTo>
                  <a:lnTo>
                    <a:pt x="14311" y="3985"/>
                  </a:lnTo>
                  <a:lnTo>
                    <a:pt x="14133" y="3673"/>
                  </a:lnTo>
                  <a:lnTo>
                    <a:pt x="13933" y="3362"/>
                  </a:lnTo>
                  <a:lnTo>
                    <a:pt x="13721" y="3061"/>
                  </a:lnTo>
                  <a:lnTo>
                    <a:pt x="13499" y="2772"/>
                  </a:lnTo>
                  <a:lnTo>
                    <a:pt x="13254" y="2494"/>
                  </a:lnTo>
                  <a:lnTo>
                    <a:pt x="12998" y="2238"/>
                  </a:lnTo>
                  <a:lnTo>
                    <a:pt x="12742" y="1982"/>
                  </a:lnTo>
                  <a:lnTo>
                    <a:pt x="12464" y="1737"/>
                  </a:lnTo>
                  <a:lnTo>
                    <a:pt x="12175" y="1514"/>
                  </a:lnTo>
                  <a:lnTo>
                    <a:pt x="11874" y="1303"/>
                  </a:lnTo>
                  <a:lnTo>
                    <a:pt x="11563" y="1103"/>
                  </a:lnTo>
                  <a:lnTo>
                    <a:pt x="11251" y="925"/>
                  </a:lnTo>
                  <a:lnTo>
                    <a:pt x="10917" y="758"/>
                  </a:lnTo>
                  <a:lnTo>
                    <a:pt x="10583" y="602"/>
                  </a:lnTo>
                  <a:lnTo>
                    <a:pt x="10238" y="468"/>
                  </a:lnTo>
                  <a:lnTo>
                    <a:pt x="9882" y="346"/>
                  </a:lnTo>
                  <a:lnTo>
                    <a:pt x="9515" y="246"/>
                  </a:lnTo>
                  <a:lnTo>
                    <a:pt x="9148" y="157"/>
                  </a:lnTo>
                  <a:lnTo>
                    <a:pt x="8781" y="90"/>
                  </a:lnTo>
                  <a:lnTo>
                    <a:pt x="8391" y="45"/>
                  </a:lnTo>
                  <a:lnTo>
                    <a:pt x="8013" y="12"/>
                  </a:lnTo>
                  <a:lnTo>
                    <a:pt x="7612" y="1"/>
                  </a:lnTo>
                  <a:lnTo>
                    <a:pt x="7612" y="1"/>
                  </a:lnTo>
                  <a:lnTo>
                    <a:pt x="7223" y="12"/>
                  </a:lnTo>
                  <a:lnTo>
                    <a:pt x="6833" y="45"/>
                  </a:lnTo>
                  <a:lnTo>
                    <a:pt x="6455" y="90"/>
                  </a:lnTo>
                  <a:lnTo>
                    <a:pt x="6077" y="157"/>
                  </a:lnTo>
                  <a:lnTo>
                    <a:pt x="5709" y="246"/>
                  </a:lnTo>
                  <a:lnTo>
                    <a:pt x="5353" y="346"/>
                  </a:lnTo>
                  <a:lnTo>
                    <a:pt x="4997" y="468"/>
                  </a:lnTo>
                  <a:lnTo>
                    <a:pt x="4652" y="602"/>
                  </a:lnTo>
                  <a:lnTo>
                    <a:pt x="4318" y="758"/>
                  </a:lnTo>
                  <a:lnTo>
                    <a:pt x="3984" y="925"/>
                  </a:lnTo>
                  <a:lnTo>
                    <a:pt x="3673" y="1103"/>
                  </a:lnTo>
                  <a:lnTo>
                    <a:pt x="3361" y="1303"/>
                  </a:lnTo>
                  <a:lnTo>
                    <a:pt x="3061" y="1514"/>
                  </a:lnTo>
                  <a:lnTo>
                    <a:pt x="2772" y="1737"/>
                  </a:lnTo>
                  <a:lnTo>
                    <a:pt x="2493" y="1982"/>
                  </a:lnTo>
                  <a:lnTo>
                    <a:pt x="2237" y="2238"/>
                  </a:lnTo>
                  <a:lnTo>
                    <a:pt x="1981" y="2494"/>
                  </a:lnTo>
                  <a:lnTo>
                    <a:pt x="1737" y="2772"/>
                  </a:lnTo>
                  <a:lnTo>
                    <a:pt x="1514" y="3061"/>
                  </a:lnTo>
                  <a:lnTo>
                    <a:pt x="1303" y="3362"/>
                  </a:lnTo>
                  <a:lnTo>
                    <a:pt x="1102" y="3673"/>
                  </a:lnTo>
                  <a:lnTo>
                    <a:pt x="924" y="3985"/>
                  </a:lnTo>
                  <a:lnTo>
                    <a:pt x="757" y="4319"/>
                  </a:lnTo>
                  <a:lnTo>
                    <a:pt x="602" y="4652"/>
                  </a:lnTo>
                  <a:lnTo>
                    <a:pt x="468" y="4997"/>
                  </a:lnTo>
                  <a:lnTo>
                    <a:pt x="346" y="5353"/>
                  </a:lnTo>
                  <a:lnTo>
                    <a:pt x="245" y="5710"/>
                  </a:lnTo>
                  <a:lnTo>
                    <a:pt x="156" y="6077"/>
                  </a:lnTo>
                  <a:lnTo>
                    <a:pt x="90" y="6455"/>
                  </a:lnTo>
                  <a:lnTo>
                    <a:pt x="45" y="6833"/>
                  </a:lnTo>
                  <a:lnTo>
                    <a:pt x="12" y="7223"/>
                  </a:lnTo>
                  <a:lnTo>
                    <a:pt x="1" y="7612"/>
                  </a:lnTo>
                  <a:lnTo>
                    <a:pt x="1" y="72477"/>
                  </a:lnTo>
                  <a:lnTo>
                    <a:pt x="1" y="72477"/>
                  </a:lnTo>
                  <a:lnTo>
                    <a:pt x="12" y="72867"/>
                  </a:lnTo>
                  <a:lnTo>
                    <a:pt x="45" y="73256"/>
                  </a:lnTo>
                  <a:lnTo>
                    <a:pt x="90" y="73634"/>
                  </a:lnTo>
                  <a:lnTo>
                    <a:pt x="156" y="74013"/>
                  </a:lnTo>
                  <a:lnTo>
                    <a:pt x="245" y="74380"/>
                  </a:lnTo>
                  <a:lnTo>
                    <a:pt x="346" y="74736"/>
                  </a:lnTo>
                  <a:lnTo>
                    <a:pt x="468" y="75092"/>
                  </a:lnTo>
                  <a:lnTo>
                    <a:pt x="602" y="75437"/>
                  </a:lnTo>
                  <a:lnTo>
                    <a:pt x="757" y="75771"/>
                  </a:lnTo>
                  <a:lnTo>
                    <a:pt x="924" y="76105"/>
                  </a:lnTo>
                  <a:lnTo>
                    <a:pt x="1102" y="76428"/>
                  </a:lnTo>
                  <a:lnTo>
                    <a:pt x="1303" y="76728"/>
                  </a:lnTo>
                  <a:lnTo>
                    <a:pt x="1514" y="77028"/>
                  </a:lnTo>
                  <a:lnTo>
                    <a:pt x="1737" y="77318"/>
                  </a:lnTo>
                  <a:lnTo>
                    <a:pt x="1981" y="77596"/>
                  </a:lnTo>
                  <a:lnTo>
                    <a:pt x="2237" y="77852"/>
                  </a:lnTo>
                  <a:lnTo>
                    <a:pt x="2493" y="78108"/>
                  </a:lnTo>
                  <a:lnTo>
                    <a:pt x="2772" y="78353"/>
                  </a:lnTo>
                  <a:lnTo>
                    <a:pt x="3061" y="78575"/>
                  </a:lnTo>
                  <a:lnTo>
                    <a:pt x="3361" y="78787"/>
                  </a:lnTo>
                  <a:lnTo>
                    <a:pt x="3673" y="78987"/>
                  </a:lnTo>
                  <a:lnTo>
                    <a:pt x="3984" y="79165"/>
                  </a:lnTo>
                  <a:lnTo>
                    <a:pt x="4318" y="79332"/>
                  </a:lnTo>
                  <a:lnTo>
                    <a:pt x="4652" y="79488"/>
                  </a:lnTo>
                  <a:lnTo>
                    <a:pt x="4997" y="79621"/>
                  </a:lnTo>
                  <a:lnTo>
                    <a:pt x="5353" y="79744"/>
                  </a:lnTo>
                  <a:lnTo>
                    <a:pt x="5709" y="79844"/>
                  </a:lnTo>
                  <a:lnTo>
                    <a:pt x="6077" y="79933"/>
                  </a:lnTo>
                  <a:lnTo>
                    <a:pt x="6455" y="80000"/>
                  </a:lnTo>
                  <a:lnTo>
                    <a:pt x="6833" y="80044"/>
                  </a:lnTo>
                  <a:lnTo>
                    <a:pt x="7223" y="80077"/>
                  </a:lnTo>
                  <a:lnTo>
                    <a:pt x="7612" y="80089"/>
                  </a:lnTo>
                  <a:lnTo>
                    <a:pt x="7612" y="80089"/>
                  </a:lnTo>
                  <a:lnTo>
                    <a:pt x="8013" y="80077"/>
                  </a:lnTo>
                  <a:lnTo>
                    <a:pt x="8391" y="80044"/>
                  </a:lnTo>
                  <a:lnTo>
                    <a:pt x="8781" y="80000"/>
                  </a:lnTo>
                  <a:lnTo>
                    <a:pt x="9148" y="79933"/>
                  </a:lnTo>
                  <a:lnTo>
                    <a:pt x="9515" y="79844"/>
                  </a:lnTo>
                  <a:lnTo>
                    <a:pt x="9882" y="79744"/>
                  </a:lnTo>
                  <a:lnTo>
                    <a:pt x="10238" y="79621"/>
                  </a:lnTo>
                  <a:lnTo>
                    <a:pt x="10583" y="79488"/>
                  </a:lnTo>
                  <a:lnTo>
                    <a:pt x="10917" y="79332"/>
                  </a:lnTo>
                  <a:lnTo>
                    <a:pt x="11251" y="79165"/>
                  </a:lnTo>
                  <a:lnTo>
                    <a:pt x="11563" y="78987"/>
                  </a:lnTo>
                  <a:lnTo>
                    <a:pt x="11874" y="78787"/>
                  </a:lnTo>
                  <a:lnTo>
                    <a:pt x="12175" y="78575"/>
                  </a:lnTo>
                  <a:lnTo>
                    <a:pt x="12464" y="78353"/>
                  </a:lnTo>
                  <a:lnTo>
                    <a:pt x="12742" y="78108"/>
                  </a:lnTo>
                  <a:lnTo>
                    <a:pt x="12998" y="77852"/>
                  </a:lnTo>
                  <a:lnTo>
                    <a:pt x="13254" y="77596"/>
                  </a:lnTo>
                  <a:lnTo>
                    <a:pt x="13499" y="77318"/>
                  </a:lnTo>
                  <a:lnTo>
                    <a:pt x="13721" y="77028"/>
                  </a:lnTo>
                  <a:lnTo>
                    <a:pt x="13933" y="76728"/>
                  </a:lnTo>
                  <a:lnTo>
                    <a:pt x="14133" y="76428"/>
                  </a:lnTo>
                  <a:lnTo>
                    <a:pt x="14311" y="76105"/>
                  </a:lnTo>
                  <a:lnTo>
                    <a:pt x="14478" y="75771"/>
                  </a:lnTo>
                  <a:lnTo>
                    <a:pt x="14634" y="75437"/>
                  </a:lnTo>
                  <a:lnTo>
                    <a:pt x="14767" y="75092"/>
                  </a:lnTo>
                  <a:lnTo>
                    <a:pt x="14890" y="74736"/>
                  </a:lnTo>
                  <a:lnTo>
                    <a:pt x="14990" y="74380"/>
                  </a:lnTo>
                  <a:lnTo>
                    <a:pt x="15079" y="74013"/>
                  </a:lnTo>
                  <a:lnTo>
                    <a:pt x="15146" y="73634"/>
                  </a:lnTo>
                  <a:lnTo>
                    <a:pt x="15190" y="73256"/>
                  </a:lnTo>
                  <a:lnTo>
                    <a:pt x="15224" y="72867"/>
                  </a:lnTo>
                  <a:lnTo>
                    <a:pt x="15235" y="72477"/>
                  </a:lnTo>
                  <a:lnTo>
                    <a:pt x="15235" y="724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7120;p67">
              <a:extLst>
                <a:ext uri="{FF2B5EF4-FFF2-40B4-BE49-F238E27FC236}">
                  <a16:creationId xmlns:a16="http://schemas.microsoft.com/office/drawing/2014/main" id="{C8EDCD99-F8BB-6D17-A1B0-92EF148DCAFF}"/>
                </a:ext>
              </a:extLst>
            </p:cNvPr>
            <p:cNvSpPr/>
            <p:nvPr/>
          </p:nvSpPr>
          <p:spPr>
            <a:xfrm>
              <a:off x="7642634" y="3451115"/>
              <a:ext cx="1" cy="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7121;p67">
              <a:extLst>
                <a:ext uri="{FF2B5EF4-FFF2-40B4-BE49-F238E27FC236}">
                  <a16:creationId xmlns:a16="http://schemas.microsoft.com/office/drawing/2014/main" id="{9DFACAE6-9C54-16A1-227A-09E29CBDBD0A}"/>
                </a:ext>
              </a:extLst>
            </p:cNvPr>
            <p:cNvSpPr/>
            <p:nvPr/>
          </p:nvSpPr>
          <p:spPr>
            <a:xfrm>
              <a:off x="7942517" y="3385686"/>
              <a:ext cx="13712" cy="72069"/>
            </a:xfrm>
            <a:custGeom>
              <a:avLst/>
              <a:gdLst/>
              <a:ahLst/>
              <a:cxnLst/>
              <a:rect l="l" t="t" r="r" b="b"/>
              <a:pathLst>
                <a:path w="15235" h="80077" extrusionOk="0">
                  <a:moveTo>
                    <a:pt x="7612" y="0"/>
                  </a:moveTo>
                  <a:lnTo>
                    <a:pt x="7222" y="11"/>
                  </a:lnTo>
                  <a:lnTo>
                    <a:pt x="6833" y="34"/>
                  </a:lnTo>
                  <a:lnTo>
                    <a:pt x="6455" y="89"/>
                  </a:lnTo>
                  <a:lnTo>
                    <a:pt x="6087" y="156"/>
                  </a:lnTo>
                  <a:lnTo>
                    <a:pt x="5709" y="234"/>
                  </a:lnTo>
                  <a:lnTo>
                    <a:pt x="5353" y="345"/>
                  </a:lnTo>
                  <a:lnTo>
                    <a:pt x="4997" y="457"/>
                  </a:lnTo>
                  <a:lnTo>
                    <a:pt x="4652" y="601"/>
                  </a:lnTo>
                  <a:lnTo>
                    <a:pt x="4318" y="746"/>
                  </a:lnTo>
                  <a:lnTo>
                    <a:pt x="3984" y="913"/>
                  </a:lnTo>
                  <a:lnTo>
                    <a:pt x="3673" y="1102"/>
                  </a:lnTo>
                  <a:lnTo>
                    <a:pt x="3361" y="1302"/>
                  </a:lnTo>
                  <a:lnTo>
                    <a:pt x="3060" y="1514"/>
                  </a:lnTo>
                  <a:lnTo>
                    <a:pt x="2771" y="1736"/>
                  </a:lnTo>
                  <a:lnTo>
                    <a:pt x="2493" y="1970"/>
                  </a:lnTo>
                  <a:lnTo>
                    <a:pt x="2237" y="2226"/>
                  </a:lnTo>
                  <a:lnTo>
                    <a:pt x="1981" y="2493"/>
                  </a:lnTo>
                  <a:lnTo>
                    <a:pt x="1736" y="2771"/>
                  </a:lnTo>
                  <a:lnTo>
                    <a:pt x="1514" y="3049"/>
                  </a:lnTo>
                  <a:lnTo>
                    <a:pt x="1302" y="3350"/>
                  </a:lnTo>
                  <a:lnTo>
                    <a:pt x="1102" y="3661"/>
                  </a:lnTo>
                  <a:lnTo>
                    <a:pt x="924" y="3984"/>
                  </a:lnTo>
                  <a:lnTo>
                    <a:pt x="757" y="4307"/>
                  </a:lnTo>
                  <a:lnTo>
                    <a:pt x="601" y="4652"/>
                  </a:lnTo>
                  <a:lnTo>
                    <a:pt x="468" y="4997"/>
                  </a:lnTo>
                  <a:lnTo>
                    <a:pt x="345" y="5342"/>
                  </a:lnTo>
                  <a:lnTo>
                    <a:pt x="245" y="5709"/>
                  </a:lnTo>
                  <a:lnTo>
                    <a:pt x="156" y="6076"/>
                  </a:lnTo>
                  <a:lnTo>
                    <a:pt x="89" y="6455"/>
                  </a:lnTo>
                  <a:lnTo>
                    <a:pt x="45" y="6833"/>
                  </a:lnTo>
                  <a:lnTo>
                    <a:pt x="11" y="7222"/>
                  </a:lnTo>
                  <a:lnTo>
                    <a:pt x="0" y="7612"/>
                  </a:lnTo>
                  <a:lnTo>
                    <a:pt x="0" y="72465"/>
                  </a:lnTo>
                  <a:lnTo>
                    <a:pt x="11" y="72855"/>
                  </a:lnTo>
                  <a:lnTo>
                    <a:pt x="45" y="73244"/>
                  </a:lnTo>
                  <a:lnTo>
                    <a:pt x="89" y="73623"/>
                  </a:lnTo>
                  <a:lnTo>
                    <a:pt x="156" y="74001"/>
                  </a:lnTo>
                  <a:lnTo>
                    <a:pt x="245" y="74368"/>
                  </a:lnTo>
                  <a:lnTo>
                    <a:pt x="345" y="74736"/>
                  </a:lnTo>
                  <a:lnTo>
                    <a:pt x="468" y="75092"/>
                  </a:lnTo>
                  <a:lnTo>
                    <a:pt x="601" y="75437"/>
                  </a:lnTo>
                  <a:lnTo>
                    <a:pt x="757" y="75770"/>
                  </a:lnTo>
                  <a:lnTo>
                    <a:pt x="924" y="76093"/>
                  </a:lnTo>
                  <a:lnTo>
                    <a:pt x="1102" y="76416"/>
                  </a:lnTo>
                  <a:lnTo>
                    <a:pt x="1302" y="76727"/>
                  </a:lnTo>
                  <a:lnTo>
                    <a:pt x="1514" y="77028"/>
                  </a:lnTo>
                  <a:lnTo>
                    <a:pt x="1736" y="77306"/>
                  </a:lnTo>
                  <a:lnTo>
                    <a:pt x="1981" y="77584"/>
                  </a:lnTo>
                  <a:lnTo>
                    <a:pt x="2237" y="77851"/>
                  </a:lnTo>
                  <a:lnTo>
                    <a:pt x="2493" y="78107"/>
                  </a:lnTo>
                  <a:lnTo>
                    <a:pt x="2771" y="78341"/>
                  </a:lnTo>
                  <a:lnTo>
                    <a:pt x="3060" y="78575"/>
                  </a:lnTo>
                  <a:lnTo>
                    <a:pt x="3361" y="78786"/>
                  </a:lnTo>
                  <a:lnTo>
                    <a:pt x="3673" y="78975"/>
                  </a:lnTo>
                  <a:lnTo>
                    <a:pt x="3984" y="79164"/>
                  </a:lnTo>
                  <a:lnTo>
                    <a:pt x="4318" y="79331"/>
                  </a:lnTo>
                  <a:lnTo>
                    <a:pt x="4652" y="79487"/>
                  </a:lnTo>
                  <a:lnTo>
                    <a:pt x="4997" y="79621"/>
                  </a:lnTo>
                  <a:lnTo>
                    <a:pt x="5353" y="79743"/>
                  </a:lnTo>
                  <a:lnTo>
                    <a:pt x="5709" y="79843"/>
                  </a:lnTo>
                  <a:lnTo>
                    <a:pt x="6087" y="79921"/>
                  </a:lnTo>
                  <a:lnTo>
                    <a:pt x="6455" y="79988"/>
                  </a:lnTo>
                  <a:lnTo>
                    <a:pt x="6833" y="80044"/>
                  </a:lnTo>
                  <a:lnTo>
                    <a:pt x="7222" y="80066"/>
                  </a:lnTo>
                  <a:lnTo>
                    <a:pt x="7612" y="80077"/>
                  </a:lnTo>
                  <a:lnTo>
                    <a:pt x="8012" y="80066"/>
                  </a:lnTo>
                  <a:lnTo>
                    <a:pt x="8391" y="80044"/>
                  </a:lnTo>
                  <a:lnTo>
                    <a:pt x="8780" y="79988"/>
                  </a:lnTo>
                  <a:lnTo>
                    <a:pt x="9147" y="79921"/>
                  </a:lnTo>
                  <a:lnTo>
                    <a:pt x="9526" y="79843"/>
                  </a:lnTo>
                  <a:lnTo>
                    <a:pt x="9882" y="79743"/>
                  </a:lnTo>
                  <a:lnTo>
                    <a:pt x="10238" y="79621"/>
                  </a:lnTo>
                  <a:lnTo>
                    <a:pt x="10583" y="79487"/>
                  </a:lnTo>
                  <a:lnTo>
                    <a:pt x="10917" y="79331"/>
                  </a:lnTo>
                  <a:lnTo>
                    <a:pt x="11251" y="79164"/>
                  </a:lnTo>
                  <a:lnTo>
                    <a:pt x="11562" y="78975"/>
                  </a:lnTo>
                  <a:lnTo>
                    <a:pt x="11874" y="78786"/>
                  </a:lnTo>
                  <a:lnTo>
                    <a:pt x="12174" y="78575"/>
                  </a:lnTo>
                  <a:lnTo>
                    <a:pt x="12464" y="78341"/>
                  </a:lnTo>
                  <a:lnTo>
                    <a:pt x="12742" y="78107"/>
                  </a:lnTo>
                  <a:lnTo>
                    <a:pt x="12998" y="77851"/>
                  </a:lnTo>
                  <a:lnTo>
                    <a:pt x="13254" y="77584"/>
                  </a:lnTo>
                  <a:lnTo>
                    <a:pt x="13498" y="77306"/>
                  </a:lnTo>
                  <a:lnTo>
                    <a:pt x="13721" y="77028"/>
                  </a:lnTo>
                  <a:lnTo>
                    <a:pt x="13932" y="76727"/>
                  </a:lnTo>
                  <a:lnTo>
                    <a:pt x="14133" y="76416"/>
                  </a:lnTo>
                  <a:lnTo>
                    <a:pt x="14311" y="76093"/>
                  </a:lnTo>
                  <a:lnTo>
                    <a:pt x="14478" y="75770"/>
                  </a:lnTo>
                  <a:lnTo>
                    <a:pt x="14634" y="75437"/>
                  </a:lnTo>
                  <a:lnTo>
                    <a:pt x="14767" y="75092"/>
                  </a:lnTo>
                  <a:lnTo>
                    <a:pt x="14889" y="74736"/>
                  </a:lnTo>
                  <a:lnTo>
                    <a:pt x="14990" y="74368"/>
                  </a:lnTo>
                  <a:lnTo>
                    <a:pt x="15079" y="74001"/>
                  </a:lnTo>
                  <a:lnTo>
                    <a:pt x="15145" y="73623"/>
                  </a:lnTo>
                  <a:lnTo>
                    <a:pt x="15190" y="73244"/>
                  </a:lnTo>
                  <a:lnTo>
                    <a:pt x="15223" y="72855"/>
                  </a:lnTo>
                  <a:lnTo>
                    <a:pt x="15234" y="72465"/>
                  </a:lnTo>
                  <a:lnTo>
                    <a:pt x="15234" y="7612"/>
                  </a:lnTo>
                  <a:lnTo>
                    <a:pt x="15223" y="7222"/>
                  </a:lnTo>
                  <a:lnTo>
                    <a:pt x="15190" y="6833"/>
                  </a:lnTo>
                  <a:lnTo>
                    <a:pt x="15145" y="6455"/>
                  </a:lnTo>
                  <a:lnTo>
                    <a:pt x="15079" y="6076"/>
                  </a:lnTo>
                  <a:lnTo>
                    <a:pt x="14990" y="5709"/>
                  </a:lnTo>
                  <a:lnTo>
                    <a:pt x="14889" y="5342"/>
                  </a:lnTo>
                  <a:lnTo>
                    <a:pt x="14767" y="4997"/>
                  </a:lnTo>
                  <a:lnTo>
                    <a:pt x="14634" y="4652"/>
                  </a:lnTo>
                  <a:lnTo>
                    <a:pt x="14478" y="4307"/>
                  </a:lnTo>
                  <a:lnTo>
                    <a:pt x="14311" y="3984"/>
                  </a:lnTo>
                  <a:lnTo>
                    <a:pt x="14133" y="3661"/>
                  </a:lnTo>
                  <a:lnTo>
                    <a:pt x="13932" y="3350"/>
                  </a:lnTo>
                  <a:lnTo>
                    <a:pt x="13721" y="3049"/>
                  </a:lnTo>
                  <a:lnTo>
                    <a:pt x="13498" y="2771"/>
                  </a:lnTo>
                  <a:lnTo>
                    <a:pt x="13254" y="2493"/>
                  </a:lnTo>
                  <a:lnTo>
                    <a:pt x="12998" y="2226"/>
                  </a:lnTo>
                  <a:lnTo>
                    <a:pt x="12742" y="1970"/>
                  </a:lnTo>
                  <a:lnTo>
                    <a:pt x="12464" y="1736"/>
                  </a:lnTo>
                  <a:lnTo>
                    <a:pt x="12174" y="1514"/>
                  </a:lnTo>
                  <a:lnTo>
                    <a:pt x="11874" y="1302"/>
                  </a:lnTo>
                  <a:lnTo>
                    <a:pt x="11562" y="1102"/>
                  </a:lnTo>
                  <a:lnTo>
                    <a:pt x="11251" y="913"/>
                  </a:lnTo>
                  <a:lnTo>
                    <a:pt x="10917" y="746"/>
                  </a:lnTo>
                  <a:lnTo>
                    <a:pt x="10583" y="601"/>
                  </a:lnTo>
                  <a:lnTo>
                    <a:pt x="10238" y="457"/>
                  </a:lnTo>
                  <a:lnTo>
                    <a:pt x="9882" y="345"/>
                  </a:lnTo>
                  <a:lnTo>
                    <a:pt x="9526" y="234"/>
                  </a:lnTo>
                  <a:lnTo>
                    <a:pt x="9147" y="156"/>
                  </a:lnTo>
                  <a:lnTo>
                    <a:pt x="8780" y="89"/>
                  </a:lnTo>
                  <a:lnTo>
                    <a:pt x="8391" y="34"/>
                  </a:lnTo>
                  <a:lnTo>
                    <a:pt x="8012" y="11"/>
                  </a:lnTo>
                  <a:lnTo>
                    <a:pt x="76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7122;p67">
              <a:extLst>
                <a:ext uri="{FF2B5EF4-FFF2-40B4-BE49-F238E27FC236}">
                  <a16:creationId xmlns:a16="http://schemas.microsoft.com/office/drawing/2014/main" id="{3C7754DA-4DC3-74C3-9E5D-2CEA09F70190}"/>
                </a:ext>
              </a:extLst>
            </p:cNvPr>
            <p:cNvSpPr/>
            <p:nvPr/>
          </p:nvSpPr>
          <p:spPr>
            <a:xfrm>
              <a:off x="7942517" y="3385686"/>
              <a:ext cx="13712" cy="72069"/>
            </a:xfrm>
            <a:custGeom>
              <a:avLst/>
              <a:gdLst/>
              <a:ahLst/>
              <a:cxnLst/>
              <a:rect l="l" t="t" r="r" b="b"/>
              <a:pathLst>
                <a:path w="15235" h="80077" fill="none" extrusionOk="0">
                  <a:moveTo>
                    <a:pt x="15234" y="72465"/>
                  </a:moveTo>
                  <a:lnTo>
                    <a:pt x="15234" y="7612"/>
                  </a:lnTo>
                  <a:lnTo>
                    <a:pt x="15234" y="7612"/>
                  </a:lnTo>
                  <a:lnTo>
                    <a:pt x="15223" y="7222"/>
                  </a:lnTo>
                  <a:lnTo>
                    <a:pt x="15190" y="6833"/>
                  </a:lnTo>
                  <a:lnTo>
                    <a:pt x="15145" y="6455"/>
                  </a:lnTo>
                  <a:lnTo>
                    <a:pt x="15079" y="6076"/>
                  </a:lnTo>
                  <a:lnTo>
                    <a:pt x="14990" y="5709"/>
                  </a:lnTo>
                  <a:lnTo>
                    <a:pt x="14889" y="5342"/>
                  </a:lnTo>
                  <a:lnTo>
                    <a:pt x="14767" y="4997"/>
                  </a:lnTo>
                  <a:lnTo>
                    <a:pt x="14634" y="4652"/>
                  </a:lnTo>
                  <a:lnTo>
                    <a:pt x="14478" y="4307"/>
                  </a:lnTo>
                  <a:lnTo>
                    <a:pt x="14311" y="3984"/>
                  </a:lnTo>
                  <a:lnTo>
                    <a:pt x="14133" y="3661"/>
                  </a:lnTo>
                  <a:lnTo>
                    <a:pt x="13932" y="3350"/>
                  </a:lnTo>
                  <a:lnTo>
                    <a:pt x="13721" y="3049"/>
                  </a:lnTo>
                  <a:lnTo>
                    <a:pt x="13498" y="2771"/>
                  </a:lnTo>
                  <a:lnTo>
                    <a:pt x="13254" y="2493"/>
                  </a:lnTo>
                  <a:lnTo>
                    <a:pt x="12998" y="2226"/>
                  </a:lnTo>
                  <a:lnTo>
                    <a:pt x="12742" y="1970"/>
                  </a:lnTo>
                  <a:lnTo>
                    <a:pt x="12464" y="1736"/>
                  </a:lnTo>
                  <a:lnTo>
                    <a:pt x="12174" y="1514"/>
                  </a:lnTo>
                  <a:lnTo>
                    <a:pt x="11874" y="1302"/>
                  </a:lnTo>
                  <a:lnTo>
                    <a:pt x="11562" y="1102"/>
                  </a:lnTo>
                  <a:lnTo>
                    <a:pt x="11251" y="913"/>
                  </a:lnTo>
                  <a:lnTo>
                    <a:pt x="10917" y="746"/>
                  </a:lnTo>
                  <a:lnTo>
                    <a:pt x="10583" y="601"/>
                  </a:lnTo>
                  <a:lnTo>
                    <a:pt x="10238" y="457"/>
                  </a:lnTo>
                  <a:lnTo>
                    <a:pt x="9882" y="345"/>
                  </a:lnTo>
                  <a:lnTo>
                    <a:pt x="9526" y="234"/>
                  </a:lnTo>
                  <a:lnTo>
                    <a:pt x="9147" y="156"/>
                  </a:lnTo>
                  <a:lnTo>
                    <a:pt x="8780" y="89"/>
                  </a:lnTo>
                  <a:lnTo>
                    <a:pt x="8391" y="34"/>
                  </a:lnTo>
                  <a:lnTo>
                    <a:pt x="8012" y="11"/>
                  </a:lnTo>
                  <a:lnTo>
                    <a:pt x="7612" y="0"/>
                  </a:lnTo>
                  <a:lnTo>
                    <a:pt x="7612" y="0"/>
                  </a:lnTo>
                  <a:lnTo>
                    <a:pt x="7222" y="11"/>
                  </a:lnTo>
                  <a:lnTo>
                    <a:pt x="6833" y="34"/>
                  </a:lnTo>
                  <a:lnTo>
                    <a:pt x="6455" y="89"/>
                  </a:lnTo>
                  <a:lnTo>
                    <a:pt x="6087" y="156"/>
                  </a:lnTo>
                  <a:lnTo>
                    <a:pt x="5709" y="234"/>
                  </a:lnTo>
                  <a:lnTo>
                    <a:pt x="5353" y="345"/>
                  </a:lnTo>
                  <a:lnTo>
                    <a:pt x="4997" y="457"/>
                  </a:lnTo>
                  <a:lnTo>
                    <a:pt x="4652" y="601"/>
                  </a:lnTo>
                  <a:lnTo>
                    <a:pt x="4318" y="746"/>
                  </a:lnTo>
                  <a:lnTo>
                    <a:pt x="3984" y="913"/>
                  </a:lnTo>
                  <a:lnTo>
                    <a:pt x="3673" y="1102"/>
                  </a:lnTo>
                  <a:lnTo>
                    <a:pt x="3361" y="1302"/>
                  </a:lnTo>
                  <a:lnTo>
                    <a:pt x="3060" y="1514"/>
                  </a:lnTo>
                  <a:lnTo>
                    <a:pt x="2771" y="1736"/>
                  </a:lnTo>
                  <a:lnTo>
                    <a:pt x="2493" y="1970"/>
                  </a:lnTo>
                  <a:lnTo>
                    <a:pt x="2237" y="2226"/>
                  </a:lnTo>
                  <a:lnTo>
                    <a:pt x="1981" y="2493"/>
                  </a:lnTo>
                  <a:lnTo>
                    <a:pt x="1736" y="2771"/>
                  </a:lnTo>
                  <a:lnTo>
                    <a:pt x="1514" y="3049"/>
                  </a:lnTo>
                  <a:lnTo>
                    <a:pt x="1302" y="3350"/>
                  </a:lnTo>
                  <a:lnTo>
                    <a:pt x="1102" y="3661"/>
                  </a:lnTo>
                  <a:lnTo>
                    <a:pt x="924" y="3984"/>
                  </a:lnTo>
                  <a:lnTo>
                    <a:pt x="757" y="4307"/>
                  </a:lnTo>
                  <a:lnTo>
                    <a:pt x="601" y="4652"/>
                  </a:lnTo>
                  <a:lnTo>
                    <a:pt x="468" y="4997"/>
                  </a:lnTo>
                  <a:lnTo>
                    <a:pt x="345" y="5342"/>
                  </a:lnTo>
                  <a:lnTo>
                    <a:pt x="245" y="5709"/>
                  </a:lnTo>
                  <a:lnTo>
                    <a:pt x="156" y="6076"/>
                  </a:lnTo>
                  <a:lnTo>
                    <a:pt x="89" y="6455"/>
                  </a:lnTo>
                  <a:lnTo>
                    <a:pt x="45" y="6833"/>
                  </a:lnTo>
                  <a:lnTo>
                    <a:pt x="11" y="7222"/>
                  </a:lnTo>
                  <a:lnTo>
                    <a:pt x="0" y="7612"/>
                  </a:lnTo>
                  <a:lnTo>
                    <a:pt x="0" y="72465"/>
                  </a:lnTo>
                  <a:lnTo>
                    <a:pt x="0" y="72465"/>
                  </a:lnTo>
                  <a:lnTo>
                    <a:pt x="11" y="72855"/>
                  </a:lnTo>
                  <a:lnTo>
                    <a:pt x="45" y="73244"/>
                  </a:lnTo>
                  <a:lnTo>
                    <a:pt x="89" y="73623"/>
                  </a:lnTo>
                  <a:lnTo>
                    <a:pt x="156" y="74001"/>
                  </a:lnTo>
                  <a:lnTo>
                    <a:pt x="245" y="74368"/>
                  </a:lnTo>
                  <a:lnTo>
                    <a:pt x="345" y="74736"/>
                  </a:lnTo>
                  <a:lnTo>
                    <a:pt x="468" y="75092"/>
                  </a:lnTo>
                  <a:lnTo>
                    <a:pt x="601" y="75437"/>
                  </a:lnTo>
                  <a:lnTo>
                    <a:pt x="757" y="75770"/>
                  </a:lnTo>
                  <a:lnTo>
                    <a:pt x="924" y="76093"/>
                  </a:lnTo>
                  <a:lnTo>
                    <a:pt x="1102" y="76416"/>
                  </a:lnTo>
                  <a:lnTo>
                    <a:pt x="1302" y="76727"/>
                  </a:lnTo>
                  <a:lnTo>
                    <a:pt x="1514" y="77028"/>
                  </a:lnTo>
                  <a:lnTo>
                    <a:pt x="1736" y="77306"/>
                  </a:lnTo>
                  <a:lnTo>
                    <a:pt x="1981" y="77584"/>
                  </a:lnTo>
                  <a:lnTo>
                    <a:pt x="2237" y="77851"/>
                  </a:lnTo>
                  <a:lnTo>
                    <a:pt x="2493" y="78107"/>
                  </a:lnTo>
                  <a:lnTo>
                    <a:pt x="2771" y="78341"/>
                  </a:lnTo>
                  <a:lnTo>
                    <a:pt x="3060" y="78575"/>
                  </a:lnTo>
                  <a:lnTo>
                    <a:pt x="3361" y="78786"/>
                  </a:lnTo>
                  <a:lnTo>
                    <a:pt x="3673" y="78975"/>
                  </a:lnTo>
                  <a:lnTo>
                    <a:pt x="3984" y="79164"/>
                  </a:lnTo>
                  <a:lnTo>
                    <a:pt x="4318" y="79331"/>
                  </a:lnTo>
                  <a:lnTo>
                    <a:pt x="4652" y="79487"/>
                  </a:lnTo>
                  <a:lnTo>
                    <a:pt x="4997" y="79621"/>
                  </a:lnTo>
                  <a:lnTo>
                    <a:pt x="5353" y="79743"/>
                  </a:lnTo>
                  <a:lnTo>
                    <a:pt x="5709" y="79843"/>
                  </a:lnTo>
                  <a:lnTo>
                    <a:pt x="6087" y="79921"/>
                  </a:lnTo>
                  <a:lnTo>
                    <a:pt x="6455" y="79988"/>
                  </a:lnTo>
                  <a:lnTo>
                    <a:pt x="6833" y="80044"/>
                  </a:lnTo>
                  <a:lnTo>
                    <a:pt x="7222" y="80066"/>
                  </a:lnTo>
                  <a:lnTo>
                    <a:pt x="7612" y="80077"/>
                  </a:lnTo>
                  <a:lnTo>
                    <a:pt x="7612" y="80077"/>
                  </a:lnTo>
                  <a:lnTo>
                    <a:pt x="8012" y="80066"/>
                  </a:lnTo>
                  <a:lnTo>
                    <a:pt x="8391" y="80044"/>
                  </a:lnTo>
                  <a:lnTo>
                    <a:pt x="8780" y="79988"/>
                  </a:lnTo>
                  <a:lnTo>
                    <a:pt x="9147" y="79921"/>
                  </a:lnTo>
                  <a:lnTo>
                    <a:pt x="9526" y="79843"/>
                  </a:lnTo>
                  <a:lnTo>
                    <a:pt x="9882" y="79743"/>
                  </a:lnTo>
                  <a:lnTo>
                    <a:pt x="10238" y="79621"/>
                  </a:lnTo>
                  <a:lnTo>
                    <a:pt x="10583" y="79487"/>
                  </a:lnTo>
                  <a:lnTo>
                    <a:pt x="10917" y="79331"/>
                  </a:lnTo>
                  <a:lnTo>
                    <a:pt x="11251" y="79164"/>
                  </a:lnTo>
                  <a:lnTo>
                    <a:pt x="11562" y="78975"/>
                  </a:lnTo>
                  <a:lnTo>
                    <a:pt x="11874" y="78786"/>
                  </a:lnTo>
                  <a:lnTo>
                    <a:pt x="12174" y="78575"/>
                  </a:lnTo>
                  <a:lnTo>
                    <a:pt x="12464" y="78341"/>
                  </a:lnTo>
                  <a:lnTo>
                    <a:pt x="12742" y="78107"/>
                  </a:lnTo>
                  <a:lnTo>
                    <a:pt x="12998" y="77851"/>
                  </a:lnTo>
                  <a:lnTo>
                    <a:pt x="13254" y="77584"/>
                  </a:lnTo>
                  <a:lnTo>
                    <a:pt x="13498" y="77306"/>
                  </a:lnTo>
                  <a:lnTo>
                    <a:pt x="13721" y="77028"/>
                  </a:lnTo>
                  <a:lnTo>
                    <a:pt x="13932" y="76727"/>
                  </a:lnTo>
                  <a:lnTo>
                    <a:pt x="14133" y="76416"/>
                  </a:lnTo>
                  <a:lnTo>
                    <a:pt x="14311" y="76093"/>
                  </a:lnTo>
                  <a:lnTo>
                    <a:pt x="14478" y="75770"/>
                  </a:lnTo>
                  <a:lnTo>
                    <a:pt x="14634" y="75437"/>
                  </a:lnTo>
                  <a:lnTo>
                    <a:pt x="14767" y="75092"/>
                  </a:lnTo>
                  <a:lnTo>
                    <a:pt x="14889" y="74736"/>
                  </a:lnTo>
                  <a:lnTo>
                    <a:pt x="14990" y="74368"/>
                  </a:lnTo>
                  <a:lnTo>
                    <a:pt x="15079" y="74001"/>
                  </a:lnTo>
                  <a:lnTo>
                    <a:pt x="15145" y="73623"/>
                  </a:lnTo>
                  <a:lnTo>
                    <a:pt x="15190" y="73244"/>
                  </a:lnTo>
                  <a:lnTo>
                    <a:pt x="15223" y="72855"/>
                  </a:lnTo>
                  <a:lnTo>
                    <a:pt x="15234" y="72465"/>
                  </a:lnTo>
                  <a:lnTo>
                    <a:pt x="15234" y="724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7123;p67">
              <a:extLst>
                <a:ext uri="{FF2B5EF4-FFF2-40B4-BE49-F238E27FC236}">
                  <a16:creationId xmlns:a16="http://schemas.microsoft.com/office/drawing/2014/main" id="{838F4B4F-8090-8342-8BC6-7F2F62A2B4B4}"/>
                </a:ext>
              </a:extLst>
            </p:cNvPr>
            <p:cNvSpPr/>
            <p:nvPr/>
          </p:nvSpPr>
          <p:spPr>
            <a:xfrm>
              <a:off x="7956228" y="3450904"/>
              <a:ext cx="1" cy="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7124;p67">
              <a:extLst>
                <a:ext uri="{FF2B5EF4-FFF2-40B4-BE49-F238E27FC236}">
                  <a16:creationId xmlns:a16="http://schemas.microsoft.com/office/drawing/2014/main" id="{33D6AFF8-6B1E-B914-56A8-EB5D8CFD6910}"/>
                </a:ext>
              </a:extLst>
            </p:cNvPr>
            <p:cNvSpPr/>
            <p:nvPr/>
          </p:nvSpPr>
          <p:spPr>
            <a:xfrm>
              <a:off x="7753271" y="3486798"/>
              <a:ext cx="72031" cy="95115"/>
            </a:xfrm>
            <a:custGeom>
              <a:avLst/>
              <a:gdLst/>
              <a:ahLst/>
              <a:cxnLst/>
              <a:rect l="l" t="t" r="r" b="b"/>
              <a:pathLst>
                <a:path w="80034" h="105683" extrusionOk="0">
                  <a:moveTo>
                    <a:pt x="56420" y="1"/>
                  </a:moveTo>
                  <a:lnTo>
                    <a:pt x="56386" y="1180"/>
                  </a:lnTo>
                  <a:lnTo>
                    <a:pt x="56342" y="2427"/>
                  </a:lnTo>
                  <a:lnTo>
                    <a:pt x="56297" y="3729"/>
                  </a:lnTo>
                  <a:lnTo>
                    <a:pt x="56230" y="5097"/>
                  </a:lnTo>
                  <a:lnTo>
                    <a:pt x="56164" y="6522"/>
                  </a:lnTo>
                  <a:lnTo>
                    <a:pt x="56075" y="8002"/>
                  </a:lnTo>
                  <a:lnTo>
                    <a:pt x="55974" y="9526"/>
                  </a:lnTo>
                  <a:lnTo>
                    <a:pt x="55863" y="11107"/>
                  </a:lnTo>
                  <a:lnTo>
                    <a:pt x="55741" y="12742"/>
                  </a:lnTo>
                  <a:lnTo>
                    <a:pt x="55596" y="14412"/>
                  </a:lnTo>
                  <a:lnTo>
                    <a:pt x="55440" y="16136"/>
                  </a:lnTo>
                  <a:lnTo>
                    <a:pt x="55262" y="17895"/>
                  </a:lnTo>
                  <a:lnTo>
                    <a:pt x="55062" y="19686"/>
                  </a:lnTo>
                  <a:lnTo>
                    <a:pt x="54851" y="21522"/>
                  </a:lnTo>
                  <a:lnTo>
                    <a:pt x="54617" y="23392"/>
                  </a:lnTo>
                  <a:lnTo>
                    <a:pt x="54361" y="25284"/>
                  </a:lnTo>
                  <a:lnTo>
                    <a:pt x="54083" y="27209"/>
                  </a:lnTo>
                  <a:lnTo>
                    <a:pt x="53782" y="29156"/>
                  </a:lnTo>
                  <a:lnTo>
                    <a:pt x="53448" y="31137"/>
                  </a:lnTo>
                  <a:lnTo>
                    <a:pt x="53103" y="33129"/>
                  </a:lnTo>
                  <a:lnTo>
                    <a:pt x="52725" y="35143"/>
                  </a:lnTo>
                  <a:lnTo>
                    <a:pt x="52325" y="37179"/>
                  </a:lnTo>
                  <a:lnTo>
                    <a:pt x="51902" y="39216"/>
                  </a:lnTo>
                  <a:lnTo>
                    <a:pt x="51434" y="41274"/>
                  </a:lnTo>
                  <a:lnTo>
                    <a:pt x="51201" y="42309"/>
                  </a:lnTo>
                  <a:lnTo>
                    <a:pt x="50956" y="43333"/>
                  </a:lnTo>
                  <a:lnTo>
                    <a:pt x="50700" y="44368"/>
                  </a:lnTo>
                  <a:lnTo>
                    <a:pt x="50433" y="45403"/>
                  </a:lnTo>
                  <a:lnTo>
                    <a:pt x="50166" y="46449"/>
                  </a:lnTo>
                  <a:lnTo>
                    <a:pt x="49887" y="47484"/>
                  </a:lnTo>
                  <a:lnTo>
                    <a:pt x="49609" y="48519"/>
                  </a:lnTo>
                  <a:lnTo>
                    <a:pt x="49309" y="49554"/>
                  </a:lnTo>
                  <a:lnTo>
                    <a:pt x="49008" y="50600"/>
                  </a:lnTo>
                  <a:lnTo>
                    <a:pt x="48697" y="51634"/>
                  </a:lnTo>
                  <a:lnTo>
                    <a:pt x="48385" y="52669"/>
                  </a:lnTo>
                  <a:lnTo>
                    <a:pt x="48051" y="53704"/>
                  </a:lnTo>
                  <a:lnTo>
                    <a:pt x="47718" y="54739"/>
                  </a:lnTo>
                  <a:lnTo>
                    <a:pt x="47373" y="55774"/>
                  </a:lnTo>
                  <a:lnTo>
                    <a:pt x="47028" y="56798"/>
                  </a:lnTo>
                  <a:lnTo>
                    <a:pt x="46660" y="57833"/>
                  </a:lnTo>
                  <a:lnTo>
                    <a:pt x="46293" y="58857"/>
                  </a:lnTo>
                  <a:lnTo>
                    <a:pt x="45915" y="59869"/>
                  </a:lnTo>
                  <a:lnTo>
                    <a:pt x="45525" y="60893"/>
                  </a:lnTo>
                  <a:lnTo>
                    <a:pt x="45125" y="61906"/>
                  </a:lnTo>
                  <a:lnTo>
                    <a:pt x="44724" y="62918"/>
                  </a:lnTo>
                  <a:lnTo>
                    <a:pt x="44301" y="63931"/>
                  </a:lnTo>
                  <a:lnTo>
                    <a:pt x="43878" y="64932"/>
                  </a:lnTo>
                  <a:lnTo>
                    <a:pt x="43444" y="65923"/>
                  </a:lnTo>
                  <a:lnTo>
                    <a:pt x="42988" y="66913"/>
                  </a:lnTo>
                  <a:lnTo>
                    <a:pt x="42532" y="67904"/>
                  </a:lnTo>
                  <a:lnTo>
                    <a:pt x="42076" y="68883"/>
                  </a:lnTo>
                  <a:lnTo>
                    <a:pt x="41597" y="69862"/>
                  </a:lnTo>
                  <a:lnTo>
                    <a:pt x="41108" y="70830"/>
                  </a:lnTo>
                  <a:lnTo>
                    <a:pt x="40607" y="71787"/>
                  </a:lnTo>
                  <a:lnTo>
                    <a:pt x="40106" y="72744"/>
                  </a:lnTo>
                  <a:lnTo>
                    <a:pt x="39583" y="73690"/>
                  </a:lnTo>
                  <a:lnTo>
                    <a:pt x="39049" y="74636"/>
                  </a:lnTo>
                  <a:lnTo>
                    <a:pt x="38515" y="75571"/>
                  </a:lnTo>
                  <a:lnTo>
                    <a:pt x="37958" y="76494"/>
                  </a:lnTo>
                  <a:lnTo>
                    <a:pt x="37402" y="77407"/>
                  </a:lnTo>
                  <a:lnTo>
                    <a:pt x="36823" y="78319"/>
                  </a:lnTo>
                  <a:lnTo>
                    <a:pt x="36245" y="79209"/>
                  </a:lnTo>
                  <a:lnTo>
                    <a:pt x="35644" y="80100"/>
                  </a:lnTo>
                  <a:lnTo>
                    <a:pt x="35032" y="80979"/>
                  </a:lnTo>
                  <a:lnTo>
                    <a:pt x="34420" y="81847"/>
                  </a:lnTo>
                  <a:lnTo>
                    <a:pt x="33785" y="82704"/>
                  </a:lnTo>
                  <a:lnTo>
                    <a:pt x="33140" y="83549"/>
                  </a:lnTo>
                  <a:lnTo>
                    <a:pt x="32483" y="84395"/>
                  </a:lnTo>
                  <a:lnTo>
                    <a:pt x="31816" y="85219"/>
                  </a:lnTo>
                  <a:lnTo>
                    <a:pt x="31137" y="86031"/>
                  </a:lnTo>
                  <a:lnTo>
                    <a:pt x="30447" y="86832"/>
                  </a:lnTo>
                  <a:lnTo>
                    <a:pt x="29746" y="87622"/>
                  </a:lnTo>
                  <a:lnTo>
                    <a:pt x="29023" y="88401"/>
                  </a:lnTo>
                  <a:lnTo>
                    <a:pt x="28299" y="89169"/>
                  </a:lnTo>
                  <a:lnTo>
                    <a:pt x="27554" y="89915"/>
                  </a:lnTo>
                  <a:lnTo>
                    <a:pt x="26797" y="90649"/>
                  </a:lnTo>
                  <a:lnTo>
                    <a:pt x="26029" y="91383"/>
                  </a:lnTo>
                  <a:lnTo>
                    <a:pt x="25250" y="92084"/>
                  </a:lnTo>
                  <a:lnTo>
                    <a:pt x="24460" y="92786"/>
                  </a:lnTo>
                  <a:lnTo>
                    <a:pt x="23648" y="93464"/>
                  </a:lnTo>
                  <a:lnTo>
                    <a:pt x="22824" y="94132"/>
                  </a:lnTo>
                  <a:lnTo>
                    <a:pt x="21990" y="94789"/>
                  </a:lnTo>
                  <a:lnTo>
                    <a:pt x="21144" y="95423"/>
                  </a:lnTo>
                  <a:lnTo>
                    <a:pt x="20287" y="96046"/>
                  </a:lnTo>
                  <a:lnTo>
                    <a:pt x="19408" y="96647"/>
                  </a:lnTo>
                  <a:lnTo>
                    <a:pt x="18518" y="97237"/>
                  </a:lnTo>
                  <a:lnTo>
                    <a:pt x="17617" y="97804"/>
                  </a:lnTo>
                  <a:lnTo>
                    <a:pt x="16693" y="98361"/>
                  </a:lnTo>
                  <a:lnTo>
                    <a:pt x="15769" y="98895"/>
                  </a:lnTo>
                  <a:lnTo>
                    <a:pt x="14823" y="99418"/>
                  </a:lnTo>
                  <a:lnTo>
                    <a:pt x="13855" y="99919"/>
                  </a:lnTo>
                  <a:lnTo>
                    <a:pt x="12887" y="100397"/>
                  </a:lnTo>
                  <a:lnTo>
                    <a:pt x="11897" y="100864"/>
                  </a:lnTo>
                  <a:lnTo>
                    <a:pt x="10884" y="101310"/>
                  </a:lnTo>
                  <a:lnTo>
                    <a:pt x="9871" y="101732"/>
                  </a:lnTo>
                  <a:lnTo>
                    <a:pt x="8837" y="102133"/>
                  </a:lnTo>
                  <a:lnTo>
                    <a:pt x="7779" y="102522"/>
                  </a:lnTo>
                  <a:lnTo>
                    <a:pt x="6722" y="102890"/>
                  </a:lnTo>
                  <a:lnTo>
                    <a:pt x="5632" y="103235"/>
                  </a:lnTo>
                  <a:lnTo>
                    <a:pt x="4541" y="103557"/>
                  </a:lnTo>
                  <a:lnTo>
                    <a:pt x="3428" y="103869"/>
                  </a:lnTo>
                  <a:lnTo>
                    <a:pt x="2304" y="104147"/>
                  </a:lnTo>
                  <a:lnTo>
                    <a:pt x="1158" y="104414"/>
                  </a:lnTo>
                  <a:lnTo>
                    <a:pt x="1" y="104648"/>
                  </a:lnTo>
                  <a:lnTo>
                    <a:pt x="747" y="104770"/>
                  </a:lnTo>
                  <a:lnTo>
                    <a:pt x="1503" y="104893"/>
                  </a:lnTo>
                  <a:lnTo>
                    <a:pt x="2271" y="104993"/>
                  </a:lnTo>
                  <a:lnTo>
                    <a:pt x="3039" y="105093"/>
                  </a:lnTo>
                  <a:lnTo>
                    <a:pt x="3818" y="105193"/>
                  </a:lnTo>
                  <a:lnTo>
                    <a:pt x="4608" y="105271"/>
                  </a:lnTo>
                  <a:lnTo>
                    <a:pt x="5398" y="105349"/>
                  </a:lnTo>
                  <a:lnTo>
                    <a:pt x="6199" y="105416"/>
                  </a:lnTo>
                  <a:lnTo>
                    <a:pt x="7012" y="105483"/>
                  </a:lnTo>
                  <a:lnTo>
                    <a:pt x="7824" y="105538"/>
                  </a:lnTo>
                  <a:lnTo>
                    <a:pt x="8647" y="105583"/>
                  </a:lnTo>
                  <a:lnTo>
                    <a:pt x="9482" y="105616"/>
                  </a:lnTo>
                  <a:lnTo>
                    <a:pt x="10317" y="105649"/>
                  </a:lnTo>
                  <a:lnTo>
                    <a:pt x="11162" y="105672"/>
                  </a:lnTo>
                  <a:lnTo>
                    <a:pt x="12008" y="105683"/>
                  </a:lnTo>
                  <a:lnTo>
                    <a:pt x="13711" y="105683"/>
                  </a:lnTo>
                  <a:lnTo>
                    <a:pt x="14556" y="105672"/>
                  </a:lnTo>
                  <a:lnTo>
                    <a:pt x="15391" y="105649"/>
                  </a:lnTo>
                  <a:lnTo>
                    <a:pt x="16226" y="105616"/>
                  </a:lnTo>
                  <a:lnTo>
                    <a:pt x="17038" y="105583"/>
                  </a:lnTo>
                  <a:lnTo>
                    <a:pt x="17861" y="105538"/>
                  </a:lnTo>
                  <a:lnTo>
                    <a:pt x="18663" y="105483"/>
                  </a:lnTo>
                  <a:lnTo>
                    <a:pt x="19464" y="105427"/>
                  </a:lnTo>
                  <a:lnTo>
                    <a:pt x="20254" y="105349"/>
                  </a:lnTo>
                  <a:lnTo>
                    <a:pt x="21044" y="105271"/>
                  </a:lnTo>
                  <a:lnTo>
                    <a:pt x="21823" y="105193"/>
                  </a:lnTo>
                  <a:lnTo>
                    <a:pt x="22602" y="105093"/>
                  </a:lnTo>
                  <a:lnTo>
                    <a:pt x="23359" y="104993"/>
                  </a:lnTo>
                  <a:lnTo>
                    <a:pt x="24126" y="104893"/>
                  </a:lnTo>
                  <a:lnTo>
                    <a:pt x="24872" y="104770"/>
                  </a:lnTo>
                  <a:lnTo>
                    <a:pt x="25617" y="104648"/>
                  </a:lnTo>
                  <a:lnTo>
                    <a:pt x="26363" y="104526"/>
                  </a:lnTo>
                  <a:lnTo>
                    <a:pt x="27086" y="104381"/>
                  </a:lnTo>
                  <a:lnTo>
                    <a:pt x="27821" y="104236"/>
                  </a:lnTo>
                  <a:lnTo>
                    <a:pt x="28533" y="104092"/>
                  </a:lnTo>
                  <a:lnTo>
                    <a:pt x="29245" y="103925"/>
                  </a:lnTo>
                  <a:lnTo>
                    <a:pt x="29957" y="103758"/>
                  </a:lnTo>
                  <a:lnTo>
                    <a:pt x="30647" y="103591"/>
                  </a:lnTo>
                  <a:lnTo>
                    <a:pt x="31348" y="103413"/>
                  </a:lnTo>
                  <a:lnTo>
                    <a:pt x="32027" y="103224"/>
                  </a:lnTo>
                  <a:lnTo>
                    <a:pt x="32706" y="103034"/>
                  </a:lnTo>
                  <a:lnTo>
                    <a:pt x="33385" y="102834"/>
                  </a:lnTo>
                  <a:lnTo>
                    <a:pt x="34052" y="102623"/>
                  </a:lnTo>
                  <a:lnTo>
                    <a:pt x="34709" y="102411"/>
                  </a:lnTo>
                  <a:lnTo>
                    <a:pt x="35366" y="102189"/>
                  </a:lnTo>
                  <a:lnTo>
                    <a:pt x="36011" y="101966"/>
                  </a:lnTo>
                  <a:lnTo>
                    <a:pt x="36656" y="101732"/>
                  </a:lnTo>
                  <a:lnTo>
                    <a:pt x="37291" y="101488"/>
                  </a:lnTo>
                  <a:lnTo>
                    <a:pt x="37914" y="101243"/>
                  </a:lnTo>
                  <a:lnTo>
                    <a:pt x="38537" y="100987"/>
                  </a:lnTo>
                  <a:lnTo>
                    <a:pt x="39160" y="100731"/>
                  </a:lnTo>
                  <a:lnTo>
                    <a:pt x="39772" y="100475"/>
                  </a:lnTo>
                  <a:lnTo>
                    <a:pt x="40373" y="100197"/>
                  </a:lnTo>
                  <a:lnTo>
                    <a:pt x="40974" y="99930"/>
                  </a:lnTo>
                  <a:lnTo>
                    <a:pt x="41564" y="99640"/>
                  </a:lnTo>
                  <a:lnTo>
                    <a:pt x="42154" y="99351"/>
                  </a:lnTo>
                  <a:lnTo>
                    <a:pt x="42732" y="99062"/>
                  </a:lnTo>
                  <a:lnTo>
                    <a:pt x="43311" y="98761"/>
                  </a:lnTo>
                  <a:lnTo>
                    <a:pt x="43878" y="98461"/>
                  </a:lnTo>
                  <a:lnTo>
                    <a:pt x="44435" y="98149"/>
                  </a:lnTo>
                  <a:lnTo>
                    <a:pt x="45002" y="97838"/>
                  </a:lnTo>
                  <a:lnTo>
                    <a:pt x="45548" y="97515"/>
                  </a:lnTo>
                  <a:lnTo>
                    <a:pt x="46093" y="97192"/>
                  </a:lnTo>
                  <a:lnTo>
                    <a:pt x="46638" y="96858"/>
                  </a:lnTo>
                  <a:lnTo>
                    <a:pt x="47172" y="96513"/>
                  </a:lnTo>
                  <a:lnTo>
                    <a:pt x="47695" y="96180"/>
                  </a:lnTo>
                  <a:lnTo>
                    <a:pt x="48218" y="95835"/>
                  </a:lnTo>
                  <a:lnTo>
                    <a:pt x="48741" y="95479"/>
                  </a:lnTo>
                  <a:lnTo>
                    <a:pt x="49253" y="95122"/>
                  </a:lnTo>
                  <a:lnTo>
                    <a:pt x="49754" y="94755"/>
                  </a:lnTo>
                  <a:lnTo>
                    <a:pt x="50255" y="94388"/>
                  </a:lnTo>
                  <a:lnTo>
                    <a:pt x="50755" y="94021"/>
                  </a:lnTo>
                  <a:lnTo>
                    <a:pt x="51245" y="93642"/>
                  </a:lnTo>
                  <a:lnTo>
                    <a:pt x="51724" y="93264"/>
                  </a:lnTo>
                  <a:lnTo>
                    <a:pt x="52202" y="92886"/>
                  </a:lnTo>
                  <a:lnTo>
                    <a:pt x="52681" y="92496"/>
                  </a:lnTo>
                  <a:lnTo>
                    <a:pt x="53148" y="92096"/>
                  </a:lnTo>
                  <a:lnTo>
                    <a:pt x="53604" y="91695"/>
                  </a:lnTo>
                  <a:lnTo>
                    <a:pt x="54060" y="91294"/>
                  </a:lnTo>
                  <a:lnTo>
                    <a:pt x="54962" y="90482"/>
                  </a:lnTo>
                  <a:lnTo>
                    <a:pt x="55841" y="89647"/>
                  </a:lnTo>
                  <a:lnTo>
                    <a:pt x="56698" y="88791"/>
                  </a:lnTo>
                  <a:lnTo>
                    <a:pt x="57532" y="87934"/>
                  </a:lnTo>
                  <a:lnTo>
                    <a:pt x="58356" y="87055"/>
                  </a:lnTo>
                  <a:lnTo>
                    <a:pt x="59146" y="86153"/>
                  </a:lnTo>
                  <a:lnTo>
                    <a:pt x="59925" y="85252"/>
                  </a:lnTo>
                  <a:lnTo>
                    <a:pt x="60682" y="84328"/>
                  </a:lnTo>
                  <a:lnTo>
                    <a:pt x="61427" y="83394"/>
                  </a:lnTo>
                  <a:lnTo>
                    <a:pt x="62150" y="82448"/>
                  </a:lnTo>
                  <a:lnTo>
                    <a:pt x="62852" y="81491"/>
                  </a:lnTo>
                  <a:lnTo>
                    <a:pt x="63530" y="80523"/>
                  </a:lnTo>
                  <a:lnTo>
                    <a:pt x="64198" y="79543"/>
                  </a:lnTo>
                  <a:lnTo>
                    <a:pt x="64843" y="78553"/>
                  </a:lnTo>
                  <a:lnTo>
                    <a:pt x="65478" y="77551"/>
                  </a:lnTo>
                  <a:lnTo>
                    <a:pt x="66090" y="76550"/>
                  </a:lnTo>
                  <a:lnTo>
                    <a:pt x="66680" y="75526"/>
                  </a:lnTo>
                  <a:lnTo>
                    <a:pt x="67258" y="74502"/>
                  </a:lnTo>
                  <a:lnTo>
                    <a:pt x="67815" y="73479"/>
                  </a:lnTo>
                  <a:lnTo>
                    <a:pt x="68360" y="72433"/>
                  </a:lnTo>
                  <a:lnTo>
                    <a:pt x="68894" y="71398"/>
                  </a:lnTo>
                  <a:lnTo>
                    <a:pt x="69406" y="70341"/>
                  </a:lnTo>
                  <a:lnTo>
                    <a:pt x="69896" y="69283"/>
                  </a:lnTo>
                  <a:lnTo>
                    <a:pt x="70385" y="68226"/>
                  </a:lnTo>
                  <a:lnTo>
                    <a:pt x="70853" y="67158"/>
                  </a:lnTo>
                  <a:lnTo>
                    <a:pt x="71298" y="66101"/>
                  </a:lnTo>
                  <a:lnTo>
                    <a:pt x="71732" y="65021"/>
                  </a:lnTo>
                  <a:lnTo>
                    <a:pt x="72154" y="63953"/>
                  </a:lnTo>
                  <a:lnTo>
                    <a:pt x="72566" y="62874"/>
                  </a:lnTo>
                  <a:lnTo>
                    <a:pt x="72956" y="61794"/>
                  </a:lnTo>
                  <a:lnTo>
                    <a:pt x="73334" y="60715"/>
                  </a:lnTo>
                  <a:lnTo>
                    <a:pt x="73701" y="59635"/>
                  </a:lnTo>
                  <a:lnTo>
                    <a:pt x="74057" y="58556"/>
                  </a:lnTo>
                  <a:lnTo>
                    <a:pt x="74391" y="57477"/>
                  </a:lnTo>
                  <a:lnTo>
                    <a:pt x="74725" y="56408"/>
                  </a:lnTo>
                  <a:lnTo>
                    <a:pt x="75037" y="55329"/>
                  </a:lnTo>
                  <a:lnTo>
                    <a:pt x="75337" y="54250"/>
                  </a:lnTo>
                  <a:lnTo>
                    <a:pt x="75626" y="53181"/>
                  </a:lnTo>
                  <a:lnTo>
                    <a:pt x="75905" y="52113"/>
                  </a:lnTo>
                  <a:lnTo>
                    <a:pt x="76172" y="51045"/>
                  </a:lnTo>
                  <a:lnTo>
                    <a:pt x="76428" y="49988"/>
                  </a:lnTo>
                  <a:lnTo>
                    <a:pt x="76672" y="48930"/>
                  </a:lnTo>
                  <a:lnTo>
                    <a:pt x="76906" y="47884"/>
                  </a:lnTo>
                  <a:lnTo>
                    <a:pt x="77118" y="46838"/>
                  </a:lnTo>
                  <a:lnTo>
                    <a:pt x="77329" y="45803"/>
                  </a:lnTo>
                  <a:lnTo>
                    <a:pt x="77540" y="44769"/>
                  </a:lnTo>
                  <a:lnTo>
                    <a:pt x="77730" y="43745"/>
                  </a:lnTo>
                  <a:lnTo>
                    <a:pt x="77908" y="42732"/>
                  </a:lnTo>
                  <a:lnTo>
                    <a:pt x="78075" y="41720"/>
                  </a:lnTo>
                  <a:lnTo>
                    <a:pt x="78241" y="40729"/>
                  </a:lnTo>
                  <a:lnTo>
                    <a:pt x="78397" y="39739"/>
                  </a:lnTo>
                  <a:lnTo>
                    <a:pt x="78542" y="38759"/>
                  </a:lnTo>
                  <a:lnTo>
                    <a:pt x="78675" y="37791"/>
                  </a:lnTo>
                  <a:lnTo>
                    <a:pt x="78809" y="36834"/>
                  </a:lnTo>
                  <a:lnTo>
                    <a:pt x="79043" y="34954"/>
                  </a:lnTo>
                  <a:lnTo>
                    <a:pt x="79243" y="33118"/>
                  </a:lnTo>
                  <a:lnTo>
                    <a:pt x="79421" y="31348"/>
                  </a:lnTo>
                  <a:lnTo>
                    <a:pt x="79566" y="29635"/>
                  </a:lnTo>
                  <a:lnTo>
                    <a:pt x="79688" y="27977"/>
                  </a:lnTo>
                  <a:lnTo>
                    <a:pt x="79788" y="26396"/>
                  </a:lnTo>
                  <a:lnTo>
                    <a:pt x="79866" y="24883"/>
                  </a:lnTo>
                  <a:lnTo>
                    <a:pt x="79933" y="23447"/>
                  </a:lnTo>
                  <a:lnTo>
                    <a:pt x="79977" y="22090"/>
                  </a:lnTo>
                  <a:lnTo>
                    <a:pt x="80011" y="20821"/>
                  </a:lnTo>
                  <a:lnTo>
                    <a:pt x="80022" y="19631"/>
                  </a:lnTo>
                  <a:lnTo>
                    <a:pt x="80033" y="18540"/>
                  </a:lnTo>
                  <a:lnTo>
                    <a:pt x="80033" y="17550"/>
                  </a:lnTo>
                  <a:lnTo>
                    <a:pt x="80022" y="16659"/>
                  </a:lnTo>
                  <a:lnTo>
                    <a:pt x="80011" y="15869"/>
                  </a:lnTo>
                  <a:lnTo>
                    <a:pt x="79977" y="14623"/>
                  </a:lnTo>
                  <a:lnTo>
                    <a:pt x="79944" y="13855"/>
                  </a:lnTo>
                  <a:lnTo>
                    <a:pt x="79922" y="13588"/>
                  </a:lnTo>
                  <a:lnTo>
                    <a:pt x="564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7125;p67">
              <a:extLst>
                <a:ext uri="{FF2B5EF4-FFF2-40B4-BE49-F238E27FC236}">
                  <a16:creationId xmlns:a16="http://schemas.microsoft.com/office/drawing/2014/main" id="{A6B2A86A-2E9F-146B-CB99-F78B3C2332C2}"/>
                </a:ext>
              </a:extLst>
            </p:cNvPr>
            <p:cNvSpPr/>
            <p:nvPr/>
          </p:nvSpPr>
          <p:spPr>
            <a:xfrm>
              <a:off x="7531026" y="3337603"/>
              <a:ext cx="467757" cy="467757"/>
            </a:xfrm>
            <a:custGeom>
              <a:avLst/>
              <a:gdLst/>
              <a:ahLst/>
              <a:cxnLst/>
              <a:rect l="l" t="t" r="r" b="b"/>
              <a:pathLst>
                <a:path w="519730" h="519730" extrusionOk="0">
                  <a:moveTo>
                    <a:pt x="292475" y="107674"/>
                  </a:moveTo>
                  <a:lnTo>
                    <a:pt x="293599" y="107707"/>
                  </a:lnTo>
                  <a:lnTo>
                    <a:pt x="294734" y="107752"/>
                  </a:lnTo>
                  <a:lnTo>
                    <a:pt x="295892" y="107830"/>
                  </a:lnTo>
                  <a:lnTo>
                    <a:pt x="296470" y="107885"/>
                  </a:lnTo>
                  <a:lnTo>
                    <a:pt x="297060" y="107941"/>
                  </a:lnTo>
                  <a:lnTo>
                    <a:pt x="297650" y="108008"/>
                  </a:lnTo>
                  <a:lnTo>
                    <a:pt x="298240" y="108075"/>
                  </a:lnTo>
                  <a:lnTo>
                    <a:pt x="298830" y="108152"/>
                  </a:lnTo>
                  <a:lnTo>
                    <a:pt x="299430" y="108242"/>
                  </a:lnTo>
                  <a:lnTo>
                    <a:pt x="300020" y="108331"/>
                  </a:lnTo>
                  <a:lnTo>
                    <a:pt x="300621" y="108431"/>
                  </a:lnTo>
                  <a:lnTo>
                    <a:pt x="301222" y="108542"/>
                  </a:lnTo>
                  <a:lnTo>
                    <a:pt x="301823" y="108664"/>
                  </a:lnTo>
                  <a:lnTo>
                    <a:pt x="302435" y="108787"/>
                  </a:lnTo>
                  <a:lnTo>
                    <a:pt x="303036" y="108920"/>
                  </a:lnTo>
                  <a:lnTo>
                    <a:pt x="303637" y="109054"/>
                  </a:lnTo>
                  <a:lnTo>
                    <a:pt x="304249" y="109210"/>
                  </a:lnTo>
                  <a:lnTo>
                    <a:pt x="304861" y="109365"/>
                  </a:lnTo>
                  <a:lnTo>
                    <a:pt x="305462" y="109532"/>
                  </a:lnTo>
                  <a:lnTo>
                    <a:pt x="306074" y="109710"/>
                  </a:lnTo>
                  <a:lnTo>
                    <a:pt x="306675" y="109888"/>
                  </a:lnTo>
                  <a:lnTo>
                    <a:pt x="307287" y="110078"/>
                  </a:lnTo>
                  <a:lnTo>
                    <a:pt x="307899" y="110278"/>
                  </a:lnTo>
                  <a:lnTo>
                    <a:pt x="308500" y="110489"/>
                  </a:lnTo>
                  <a:lnTo>
                    <a:pt x="309112" y="110712"/>
                  </a:lnTo>
                  <a:lnTo>
                    <a:pt x="309713" y="110934"/>
                  </a:lnTo>
                  <a:lnTo>
                    <a:pt x="310314" y="111179"/>
                  </a:lnTo>
                  <a:lnTo>
                    <a:pt x="310914" y="111424"/>
                  </a:lnTo>
                  <a:lnTo>
                    <a:pt x="311515" y="111680"/>
                  </a:lnTo>
                  <a:lnTo>
                    <a:pt x="312116" y="111947"/>
                  </a:lnTo>
                  <a:lnTo>
                    <a:pt x="312717" y="112214"/>
                  </a:lnTo>
                  <a:lnTo>
                    <a:pt x="313307" y="112504"/>
                  </a:lnTo>
                  <a:lnTo>
                    <a:pt x="313897" y="112793"/>
                  </a:lnTo>
                  <a:lnTo>
                    <a:pt x="314487" y="113104"/>
                  </a:lnTo>
                  <a:lnTo>
                    <a:pt x="315076" y="113416"/>
                  </a:lnTo>
                  <a:lnTo>
                    <a:pt x="315655" y="113739"/>
                  </a:lnTo>
                  <a:lnTo>
                    <a:pt x="316234" y="114073"/>
                  </a:lnTo>
                  <a:lnTo>
                    <a:pt x="316812" y="114418"/>
                  </a:lnTo>
                  <a:lnTo>
                    <a:pt x="317391" y="114774"/>
                  </a:lnTo>
                  <a:lnTo>
                    <a:pt x="317958" y="115141"/>
                  </a:lnTo>
                  <a:lnTo>
                    <a:pt x="318526" y="115519"/>
                  </a:lnTo>
                  <a:lnTo>
                    <a:pt x="319082" y="115909"/>
                  </a:lnTo>
                  <a:lnTo>
                    <a:pt x="319639" y="116298"/>
                  </a:lnTo>
                  <a:lnTo>
                    <a:pt x="320195" y="116710"/>
                  </a:lnTo>
                  <a:lnTo>
                    <a:pt x="320740" y="117133"/>
                  </a:lnTo>
                  <a:lnTo>
                    <a:pt x="321275" y="117567"/>
                  </a:lnTo>
                  <a:lnTo>
                    <a:pt x="321820" y="118001"/>
                  </a:lnTo>
                  <a:lnTo>
                    <a:pt x="322343" y="118457"/>
                  </a:lnTo>
                  <a:lnTo>
                    <a:pt x="322877" y="118924"/>
                  </a:lnTo>
                  <a:lnTo>
                    <a:pt x="323389" y="119403"/>
                  </a:lnTo>
                  <a:lnTo>
                    <a:pt x="323912" y="119892"/>
                  </a:lnTo>
                  <a:lnTo>
                    <a:pt x="324413" y="120382"/>
                  </a:lnTo>
                  <a:lnTo>
                    <a:pt x="324913" y="120894"/>
                  </a:lnTo>
                  <a:lnTo>
                    <a:pt x="325414" y="121417"/>
                  </a:lnTo>
                  <a:lnTo>
                    <a:pt x="325893" y="121962"/>
                  </a:lnTo>
                  <a:lnTo>
                    <a:pt x="326382" y="122508"/>
                  </a:lnTo>
                  <a:lnTo>
                    <a:pt x="326861" y="123075"/>
                  </a:lnTo>
                  <a:lnTo>
                    <a:pt x="327328" y="123643"/>
                  </a:lnTo>
                  <a:lnTo>
                    <a:pt x="327784" y="124232"/>
                  </a:lnTo>
                  <a:lnTo>
                    <a:pt x="328230" y="124822"/>
                  </a:lnTo>
                  <a:lnTo>
                    <a:pt x="328664" y="125412"/>
                  </a:lnTo>
                  <a:lnTo>
                    <a:pt x="329086" y="126024"/>
                  </a:lnTo>
                  <a:lnTo>
                    <a:pt x="329498" y="126636"/>
                  </a:lnTo>
                  <a:lnTo>
                    <a:pt x="329899" y="127259"/>
                  </a:lnTo>
                  <a:lnTo>
                    <a:pt x="330288" y="127882"/>
                  </a:lnTo>
                  <a:lnTo>
                    <a:pt x="330667" y="128528"/>
                  </a:lnTo>
                  <a:lnTo>
                    <a:pt x="331034" y="129173"/>
                  </a:lnTo>
                  <a:lnTo>
                    <a:pt x="331390" y="129830"/>
                  </a:lnTo>
                  <a:lnTo>
                    <a:pt x="331735" y="130486"/>
                  </a:lnTo>
                  <a:lnTo>
                    <a:pt x="332069" y="131165"/>
                  </a:lnTo>
                  <a:lnTo>
                    <a:pt x="332402" y="131844"/>
                  </a:lnTo>
                  <a:lnTo>
                    <a:pt x="332714" y="132523"/>
                  </a:lnTo>
                  <a:lnTo>
                    <a:pt x="333015" y="133224"/>
                  </a:lnTo>
                  <a:lnTo>
                    <a:pt x="333304" y="133925"/>
                  </a:lnTo>
                  <a:lnTo>
                    <a:pt x="333593" y="134637"/>
                  </a:lnTo>
                  <a:lnTo>
                    <a:pt x="333860" y="135360"/>
                  </a:lnTo>
                  <a:lnTo>
                    <a:pt x="334116" y="136084"/>
                  </a:lnTo>
                  <a:lnTo>
                    <a:pt x="334372" y="136818"/>
                  </a:lnTo>
                  <a:lnTo>
                    <a:pt x="334606" y="137564"/>
                  </a:lnTo>
                  <a:lnTo>
                    <a:pt x="334840" y="138309"/>
                  </a:lnTo>
                  <a:lnTo>
                    <a:pt x="335051" y="139066"/>
                  </a:lnTo>
                  <a:lnTo>
                    <a:pt x="335262" y="139834"/>
                  </a:lnTo>
                  <a:lnTo>
                    <a:pt x="335452" y="140602"/>
                  </a:lnTo>
                  <a:lnTo>
                    <a:pt x="335641" y="141380"/>
                  </a:lnTo>
                  <a:lnTo>
                    <a:pt x="335808" y="142171"/>
                  </a:lnTo>
                  <a:lnTo>
                    <a:pt x="335975" y="142972"/>
                  </a:lnTo>
                  <a:lnTo>
                    <a:pt x="336119" y="143773"/>
                  </a:lnTo>
                  <a:lnTo>
                    <a:pt x="336264" y="144585"/>
                  </a:lnTo>
                  <a:lnTo>
                    <a:pt x="336397" y="145398"/>
                  </a:lnTo>
                  <a:lnTo>
                    <a:pt x="336509" y="146221"/>
                  </a:lnTo>
                  <a:lnTo>
                    <a:pt x="336620" y="147056"/>
                  </a:lnTo>
                  <a:lnTo>
                    <a:pt x="336720" y="147890"/>
                  </a:lnTo>
                  <a:lnTo>
                    <a:pt x="336798" y="148736"/>
                  </a:lnTo>
                  <a:lnTo>
                    <a:pt x="336876" y="149593"/>
                  </a:lnTo>
                  <a:lnTo>
                    <a:pt x="336943" y="150450"/>
                  </a:lnTo>
                  <a:lnTo>
                    <a:pt x="336998" y="151318"/>
                  </a:lnTo>
                  <a:lnTo>
                    <a:pt x="337032" y="152197"/>
                  </a:lnTo>
                  <a:lnTo>
                    <a:pt x="337065" y="153076"/>
                  </a:lnTo>
                  <a:lnTo>
                    <a:pt x="337087" y="153966"/>
                  </a:lnTo>
                  <a:lnTo>
                    <a:pt x="337098" y="154868"/>
                  </a:lnTo>
                  <a:lnTo>
                    <a:pt x="337098" y="155769"/>
                  </a:lnTo>
                  <a:lnTo>
                    <a:pt x="337076" y="156681"/>
                  </a:lnTo>
                  <a:lnTo>
                    <a:pt x="337054" y="157594"/>
                  </a:lnTo>
                  <a:lnTo>
                    <a:pt x="337021" y="158517"/>
                  </a:lnTo>
                  <a:lnTo>
                    <a:pt x="336976" y="159452"/>
                  </a:lnTo>
                  <a:lnTo>
                    <a:pt x="336920" y="160387"/>
                  </a:lnTo>
                  <a:lnTo>
                    <a:pt x="336854" y="161333"/>
                  </a:lnTo>
                  <a:lnTo>
                    <a:pt x="336776" y="162279"/>
                  </a:lnTo>
                  <a:lnTo>
                    <a:pt x="336687" y="163236"/>
                  </a:lnTo>
                  <a:lnTo>
                    <a:pt x="336587" y="164204"/>
                  </a:lnTo>
                  <a:lnTo>
                    <a:pt x="336475" y="165172"/>
                  </a:lnTo>
                  <a:lnTo>
                    <a:pt x="336353" y="166151"/>
                  </a:lnTo>
                  <a:lnTo>
                    <a:pt x="336208" y="167131"/>
                  </a:lnTo>
                  <a:lnTo>
                    <a:pt x="336064" y="168121"/>
                  </a:lnTo>
                  <a:lnTo>
                    <a:pt x="335908" y="169111"/>
                  </a:lnTo>
                  <a:lnTo>
                    <a:pt x="335741" y="170113"/>
                  </a:lnTo>
                  <a:lnTo>
                    <a:pt x="335563" y="171125"/>
                  </a:lnTo>
                  <a:lnTo>
                    <a:pt x="335374" y="172138"/>
                  </a:lnTo>
                  <a:lnTo>
                    <a:pt x="335173" y="173162"/>
                  </a:lnTo>
                  <a:lnTo>
                    <a:pt x="334016" y="172950"/>
                  </a:lnTo>
                  <a:lnTo>
                    <a:pt x="332859" y="172728"/>
                  </a:lnTo>
                  <a:lnTo>
                    <a:pt x="331724" y="172472"/>
                  </a:lnTo>
                  <a:lnTo>
                    <a:pt x="330600" y="172205"/>
                  </a:lnTo>
                  <a:lnTo>
                    <a:pt x="329487" y="171916"/>
                  </a:lnTo>
                  <a:lnTo>
                    <a:pt x="328385" y="171615"/>
                  </a:lnTo>
                  <a:lnTo>
                    <a:pt x="327306" y="171303"/>
                  </a:lnTo>
                  <a:lnTo>
                    <a:pt x="326238" y="170970"/>
                  </a:lnTo>
                  <a:lnTo>
                    <a:pt x="325192" y="170614"/>
                  </a:lnTo>
                  <a:lnTo>
                    <a:pt x="324157" y="170257"/>
                  </a:lnTo>
                  <a:lnTo>
                    <a:pt x="323133" y="169879"/>
                  </a:lnTo>
                  <a:lnTo>
                    <a:pt x="322120" y="169490"/>
                  </a:lnTo>
                  <a:lnTo>
                    <a:pt x="321130" y="169089"/>
                  </a:lnTo>
                  <a:lnTo>
                    <a:pt x="320151" y="168677"/>
                  </a:lnTo>
                  <a:lnTo>
                    <a:pt x="319194" y="168254"/>
                  </a:lnTo>
                  <a:lnTo>
                    <a:pt x="318248" y="167820"/>
                  </a:lnTo>
                  <a:lnTo>
                    <a:pt x="317324" y="167375"/>
                  </a:lnTo>
                  <a:lnTo>
                    <a:pt x="316401" y="166930"/>
                  </a:lnTo>
                  <a:lnTo>
                    <a:pt x="315510" y="166474"/>
                  </a:lnTo>
                  <a:lnTo>
                    <a:pt x="314631" y="166018"/>
                  </a:lnTo>
                  <a:lnTo>
                    <a:pt x="313763" y="165539"/>
                  </a:lnTo>
                  <a:lnTo>
                    <a:pt x="312917" y="165072"/>
                  </a:lnTo>
                  <a:lnTo>
                    <a:pt x="312083" y="164593"/>
                  </a:lnTo>
                  <a:lnTo>
                    <a:pt x="311271" y="164115"/>
                  </a:lnTo>
                  <a:lnTo>
                    <a:pt x="310469" y="163625"/>
                  </a:lnTo>
                  <a:lnTo>
                    <a:pt x="309690" y="163136"/>
                  </a:lnTo>
                  <a:lnTo>
                    <a:pt x="308934" y="162646"/>
                  </a:lnTo>
                  <a:lnTo>
                    <a:pt x="308188" y="162156"/>
                  </a:lnTo>
                  <a:lnTo>
                    <a:pt x="307465" y="161667"/>
                  </a:lnTo>
                  <a:lnTo>
                    <a:pt x="306753" y="161188"/>
                  </a:lnTo>
                  <a:lnTo>
                    <a:pt x="306063" y="160699"/>
                  </a:lnTo>
                  <a:lnTo>
                    <a:pt x="305384" y="160209"/>
                  </a:lnTo>
                  <a:lnTo>
                    <a:pt x="304727" y="159730"/>
                  </a:lnTo>
                  <a:lnTo>
                    <a:pt x="304093" y="159252"/>
                  </a:lnTo>
                  <a:lnTo>
                    <a:pt x="303470" y="158773"/>
                  </a:lnTo>
                  <a:lnTo>
                    <a:pt x="302880" y="158306"/>
                  </a:lnTo>
                  <a:lnTo>
                    <a:pt x="302290" y="157850"/>
                  </a:lnTo>
                  <a:lnTo>
                    <a:pt x="301734" y="157394"/>
                  </a:lnTo>
                  <a:lnTo>
                    <a:pt x="300666" y="156503"/>
                  </a:lnTo>
                  <a:lnTo>
                    <a:pt x="299675" y="155646"/>
                  </a:lnTo>
                  <a:lnTo>
                    <a:pt x="298763" y="154834"/>
                  </a:lnTo>
                  <a:lnTo>
                    <a:pt x="297939" y="154077"/>
                  </a:lnTo>
                  <a:lnTo>
                    <a:pt x="297183" y="153365"/>
                  </a:lnTo>
                  <a:lnTo>
                    <a:pt x="296515" y="152720"/>
                  </a:lnTo>
                  <a:lnTo>
                    <a:pt x="295936" y="152130"/>
                  </a:lnTo>
                  <a:lnTo>
                    <a:pt x="295436" y="151618"/>
                  </a:lnTo>
                  <a:lnTo>
                    <a:pt x="295013" y="151173"/>
                  </a:lnTo>
                  <a:lnTo>
                    <a:pt x="294445" y="150561"/>
                  </a:lnTo>
                  <a:lnTo>
                    <a:pt x="294234" y="150316"/>
                  </a:lnTo>
                  <a:lnTo>
                    <a:pt x="294223" y="150294"/>
                  </a:lnTo>
                  <a:lnTo>
                    <a:pt x="293533" y="149459"/>
                  </a:lnTo>
                  <a:lnTo>
                    <a:pt x="292876" y="148614"/>
                  </a:lnTo>
                  <a:lnTo>
                    <a:pt x="292253" y="147779"/>
                  </a:lnTo>
                  <a:lnTo>
                    <a:pt x="291663" y="146933"/>
                  </a:lnTo>
                  <a:lnTo>
                    <a:pt x="291096" y="146099"/>
                  </a:lnTo>
                  <a:lnTo>
                    <a:pt x="290550" y="145264"/>
                  </a:lnTo>
                  <a:lnTo>
                    <a:pt x="290050" y="144430"/>
                  </a:lnTo>
                  <a:lnTo>
                    <a:pt x="289560" y="143595"/>
                  </a:lnTo>
                  <a:lnTo>
                    <a:pt x="289104" y="142771"/>
                  </a:lnTo>
                  <a:lnTo>
                    <a:pt x="288681" y="141937"/>
                  </a:lnTo>
                  <a:lnTo>
                    <a:pt x="288280" y="141113"/>
                  </a:lnTo>
                  <a:lnTo>
                    <a:pt x="287902" y="140290"/>
                  </a:lnTo>
                  <a:lnTo>
                    <a:pt x="287546" y="139478"/>
                  </a:lnTo>
                  <a:lnTo>
                    <a:pt x="287223" y="138654"/>
                  </a:lnTo>
                  <a:lnTo>
                    <a:pt x="286912" y="137842"/>
                  </a:lnTo>
                  <a:lnTo>
                    <a:pt x="286633" y="137041"/>
                  </a:lnTo>
                  <a:lnTo>
                    <a:pt x="286377" y="136239"/>
                  </a:lnTo>
                  <a:lnTo>
                    <a:pt x="286133" y="135438"/>
                  </a:lnTo>
                  <a:lnTo>
                    <a:pt x="285921" y="134637"/>
                  </a:lnTo>
                  <a:lnTo>
                    <a:pt x="285721" y="133847"/>
                  </a:lnTo>
                  <a:lnTo>
                    <a:pt x="285554" y="133068"/>
                  </a:lnTo>
                  <a:lnTo>
                    <a:pt x="285398" y="132289"/>
                  </a:lnTo>
                  <a:lnTo>
                    <a:pt x="285253" y="131510"/>
                  </a:lnTo>
                  <a:lnTo>
                    <a:pt x="285142" y="130753"/>
                  </a:lnTo>
                  <a:lnTo>
                    <a:pt x="285042" y="129985"/>
                  </a:lnTo>
                  <a:lnTo>
                    <a:pt x="284964" y="129229"/>
                  </a:lnTo>
                  <a:lnTo>
                    <a:pt x="284897" y="128483"/>
                  </a:lnTo>
                  <a:lnTo>
                    <a:pt x="284842" y="127738"/>
                  </a:lnTo>
                  <a:lnTo>
                    <a:pt x="284808" y="127003"/>
                  </a:lnTo>
                  <a:lnTo>
                    <a:pt x="284797" y="126280"/>
                  </a:lnTo>
                  <a:lnTo>
                    <a:pt x="284786" y="125568"/>
                  </a:lnTo>
                  <a:lnTo>
                    <a:pt x="284797" y="124856"/>
                  </a:lnTo>
                  <a:lnTo>
                    <a:pt x="284831" y="124143"/>
                  </a:lnTo>
                  <a:lnTo>
                    <a:pt x="284864" y="123453"/>
                  </a:lnTo>
                  <a:lnTo>
                    <a:pt x="284909" y="122763"/>
                  </a:lnTo>
                  <a:lnTo>
                    <a:pt x="284975" y="122096"/>
                  </a:lnTo>
                  <a:lnTo>
                    <a:pt x="285042" y="121428"/>
                  </a:lnTo>
                  <a:lnTo>
                    <a:pt x="285131" y="120760"/>
                  </a:lnTo>
                  <a:lnTo>
                    <a:pt x="285220" y="120115"/>
                  </a:lnTo>
                  <a:lnTo>
                    <a:pt x="285331" y="119481"/>
                  </a:lnTo>
                  <a:lnTo>
                    <a:pt x="285443" y="118846"/>
                  </a:lnTo>
                  <a:lnTo>
                    <a:pt x="285565" y="118234"/>
                  </a:lnTo>
                  <a:lnTo>
                    <a:pt x="285687" y="117622"/>
                  </a:lnTo>
                  <a:lnTo>
                    <a:pt x="285821" y="117021"/>
                  </a:lnTo>
                  <a:lnTo>
                    <a:pt x="285966" y="116443"/>
                  </a:lnTo>
                  <a:lnTo>
                    <a:pt x="286121" y="115864"/>
                  </a:lnTo>
                  <a:lnTo>
                    <a:pt x="286277" y="115297"/>
                  </a:lnTo>
                  <a:lnTo>
                    <a:pt x="286433" y="114751"/>
                  </a:lnTo>
                  <a:lnTo>
                    <a:pt x="286600" y="114206"/>
                  </a:lnTo>
                  <a:lnTo>
                    <a:pt x="286767" y="113683"/>
                  </a:lnTo>
                  <a:lnTo>
                    <a:pt x="286934" y="113171"/>
                  </a:lnTo>
                  <a:lnTo>
                    <a:pt x="287112" y="112670"/>
                  </a:lnTo>
                  <a:lnTo>
                    <a:pt x="287468" y="111702"/>
                  </a:lnTo>
                  <a:lnTo>
                    <a:pt x="287824" y="110801"/>
                  </a:lnTo>
                  <a:lnTo>
                    <a:pt x="288191" y="109944"/>
                  </a:lnTo>
                  <a:lnTo>
                    <a:pt x="288547" y="109154"/>
                  </a:lnTo>
                  <a:lnTo>
                    <a:pt x="288892" y="108420"/>
                  </a:lnTo>
                  <a:lnTo>
                    <a:pt x="289226" y="107752"/>
                  </a:lnTo>
                  <a:lnTo>
                    <a:pt x="290294" y="107707"/>
                  </a:lnTo>
                  <a:lnTo>
                    <a:pt x="291374" y="107674"/>
                  </a:lnTo>
                  <a:close/>
                  <a:moveTo>
                    <a:pt x="242489" y="96001"/>
                  </a:moveTo>
                  <a:lnTo>
                    <a:pt x="243657" y="96034"/>
                  </a:lnTo>
                  <a:lnTo>
                    <a:pt x="244826" y="96068"/>
                  </a:lnTo>
                  <a:lnTo>
                    <a:pt x="245994" y="96134"/>
                  </a:lnTo>
                  <a:lnTo>
                    <a:pt x="247151" y="96201"/>
                  </a:lnTo>
                  <a:lnTo>
                    <a:pt x="248309" y="96301"/>
                  </a:lnTo>
                  <a:lnTo>
                    <a:pt x="249466" y="96401"/>
                  </a:lnTo>
                  <a:lnTo>
                    <a:pt x="250601" y="96524"/>
                  </a:lnTo>
                  <a:lnTo>
                    <a:pt x="251747" y="96668"/>
                  </a:lnTo>
                  <a:lnTo>
                    <a:pt x="252882" y="96824"/>
                  </a:lnTo>
                  <a:lnTo>
                    <a:pt x="254006" y="96991"/>
                  </a:lnTo>
                  <a:lnTo>
                    <a:pt x="255119" y="97180"/>
                  </a:lnTo>
                  <a:lnTo>
                    <a:pt x="256232" y="97381"/>
                  </a:lnTo>
                  <a:lnTo>
                    <a:pt x="257333" y="97592"/>
                  </a:lnTo>
                  <a:lnTo>
                    <a:pt x="258424" y="97826"/>
                  </a:lnTo>
                  <a:lnTo>
                    <a:pt x="259515" y="98059"/>
                  </a:lnTo>
                  <a:lnTo>
                    <a:pt x="260594" y="98327"/>
                  </a:lnTo>
                  <a:lnTo>
                    <a:pt x="261651" y="98594"/>
                  </a:lnTo>
                  <a:lnTo>
                    <a:pt x="262708" y="98883"/>
                  </a:lnTo>
                  <a:lnTo>
                    <a:pt x="263754" y="99183"/>
                  </a:lnTo>
                  <a:lnTo>
                    <a:pt x="264789" y="99495"/>
                  </a:lnTo>
                  <a:lnTo>
                    <a:pt x="265802" y="99829"/>
                  </a:lnTo>
                  <a:lnTo>
                    <a:pt x="266814" y="100163"/>
                  </a:lnTo>
                  <a:lnTo>
                    <a:pt x="267816" y="100519"/>
                  </a:lnTo>
                  <a:lnTo>
                    <a:pt x="268795" y="100886"/>
                  </a:lnTo>
                  <a:lnTo>
                    <a:pt x="269763" y="101264"/>
                  </a:lnTo>
                  <a:lnTo>
                    <a:pt x="270720" y="101665"/>
                  </a:lnTo>
                  <a:lnTo>
                    <a:pt x="271655" y="102066"/>
                  </a:lnTo>
                  <a:lnTo>
                    <a:pt x="272590" y="102488"/>
                  </a:lnTo>
                  <a:lnTo>
                    <a:pt x="273491" y="102911"/>
                  </a:lnTo>
                  <a:lnTo>
                    <a:pt x="274393" y="103356"/>
                  </a:lnTo>
                  <a:lnTo>
                    <a:pt x="274137" y="103924"/>
                  </a:lnTo>
                  <a:lnTo>
                    <a:pt x="273892" y="104503"/>
                  </a:lnTo>
                  <a:lnTo>
                    <a:pt x="273647" y="105092"/>
                  </a:lnTo>
                  <a:lnTo>
                    <a:pt x="273413" y="105693"/>
                  </a:lnTo>
                  <a:lnTo>
                    <a:pt x="273180" y="106294"/>
                  </a:lnTo>
                  <a:lnTo>
                    <a:pt x="272946" y="106917"/>
                  </a:lnTo>
                  <a:lnTo>
                    <a:pt x="272723" y="107552"/>
                  </a:lnTo>
                  <a:lnTo>
                    <a:pt x="272512" y="108186"/>
                  </a:lnTo>
                  <a:lnTo>
                    <a:pt x="272289" y="108831"/>
                  </a:lnTo>
                  <a:lnTo>
                    <a:pt x="272089" y="109488"/>
                  </a:lnTo>
                  <a:lnTo>
                    <a:pt x="271889" y="110156"/>
                  </a:lnTo>
                  <a:lnTo>
                    <a:pt x="271689" y="110823"/>
                  </a:lnTo>
                  <a:lnTo>
                    <a:pt x="271499" y="111513"/>
                  </a:lnTo>
                  <a:lnTo>
                    <a:pt x="271321" y="112203"/>
                  </a:lnTo>
                  <a:lnTo>
                    <a:pt x="271143" y="112893"/>
                  </a:lnTo>
                  <a:lnTo>
                    <a:pt x="270976" y="113605"/>
                  </a:lnTo>
                  <a:lnTo>
                    <a:pt x="270821" y="114317"/>
                  </a:lnTo>
                  <a:lnTo>
                    <a:pt x="270676" y="115041"/>
                  </a:lnTo>
                  <a:lnTo>
                    <a:pt x="270531" y="115764"/>
                  </a:lnTo>
                  <a:lnTo>
                    <a:pt x="270398" y="116510"/>
                  </a:lnTo>
                  <a:lnTo>
                    <a:pt x="270275" y="117244"/>
                  </a:lnTo>
                  <a:lnTo>
                    <a:pt x="270164" y="118001"/>
                  </a:lnTo>
                  <a:lnTo>
                    <a:pt x="270053" y="118757"/>
                  </a:lnTo>
                  <a:lnTo>
                    <a:pt x="269964" y="119525"/>
                  </a:lnTo>
                  <a:lnTo>
                    <a:pt x="269875" y="120293"/>
                  </a:lnTo>
                  <a:lnTo>
                    <a:pt x="269808" y="121072"/>
                  </a:lnTo>
                  <a:lnTo>
                    <a:pt x="269741" y="121851"/>
                  </a:lnTo>
                  <a:lnTo>
                    <a:pt x="269697" y="122641"/>
                  </a:lnTo>
                  <a:lnTo>
                    <a:pt x="269652" y="123431"/>
                  </a:lnTo>
                  <a:lnTo>
                    <a:pt x="269619" y="124232"/>
                  </a:lnTo>
                  <a:lnTo>
                    <a:pt x="269608" y="125034"/>
                  </a:lnTo>
                  <a:lnTo>
                    <a:pt x="269596" y="125846"/>
                  </a:lnTo>
                  <a:lnTo>
                    <a:pt x="269608" y="126658"/>
                  </a:lnTo>
                  <a:lnTo>
                    <a:pt x="269630" y="127482"/>
                  </a:lnTo>
                  <a:lnTo>
                    <a:pt x="269663" y="128305"/>
                  </a:lnTo>
                  <a:lnTo>
                    <a:pt x="269719" y="129140"/>
                  </a:lnTo>
                  <a:lnTo>
                    <a:pt x="269775" y="129963"/>
                  </a:lnTo>
                  <a:lnTo>
                    <a:pt x="269852" y="130809"/>
                  </a:lnTo>
                  <a:lnTo>
                    <a:pt x="269941" y="131644"/>
                  </a:lnTo>
                  <a:lnTo>
                    <a:pt x="270042" y="132489"/>
                  </a:lnTo>
                  <a:lnTo>
                    <a:pt x="270164" y="133335"/>
                  </a:lnTo>
                  <a:lnTo>
                    <a:pt x="270298" y="134192"/>
                  </a:lnTo>
                  <a:lnTo>
                    <a:pt x="270453" y="135049"/>
                  </a:lnTo>
                  <a:lnTo>
                    <a:pt x="270620" y="135906"/>
                  </a:lnTo>
                  <a:lnTo>
                    <a:pt x="270798" y="136762"/>
                  </a:lnTo>
                  <a:lnTo>
                    <a:pt x="270999" y="137630"/>
                  </a:lnTo>
                  <a:lnTo>
                    <a:pt x="271210" y="138498"/>
                  </a:lnTo>
                  <a:lnTo>
                    <a:pt x="271444" y="139366"/>
                  </a:lnTo>
                  <a:lnTo>
                    <a:pt x="271700" y="140234"/>
                  </a:lnTo>
                  <a:lnTo>
                    <a:pt x="271967" y="141102"/>
                  </a:lnTo>
                  <a:lnTo>
                    <a:pt x="272245" y="141981"/>
                  </a:lnTo>
                  <a:lnTo>
                    <a:pt x="272545" y="142860"/>
                  </a:lnTo>
                  <a:lnTo>
                    <a:pt x="272868" y="143740"/>
                  </a:lnTo>
                  <a:lnTo>
                    <a:pt x="273213" y="144608"/>
                  </a:lnTo>
                  <a:lnTo>
                    <a:pt x="273569" y="145498"/>
                  </a:lnTo>
                  <a:lnTo>
                    <a:pt x="273947" y="146377"/>
                  </a:lnTo>
                  <a:lnTo>
                    <a:pt x="274348" y="147256"/>
                  </a:lnTo>
                  <a:lnTo>
                    <a:pt x="274771" y="148135"/>
                  </a:lnTo>
                  <a:lnTo>
                    <a:pt x="275205" y="149014"/>
                  </a:lnTo>
                  <a:lnTo>
                    <a:pt x="275661" y="149904"/>
                  </a:lnTo>
                  <a:lnTo>
                    <a:pt x="276140" y="150784"/>
                  </a:lnTo>
                  <a:lnTo>
                    <a:pt x="276640" y="151663"/>
                  </a:lnTo>
                  <a:lnTo>
                    <a:pt x="277163" y="152553"/>
                  </a:lnTo>
                  <a:lnTo>
                    <a:pt x="277709" y="153432"/>
                  </a:lnTo>
                  <a:lnTo>
                    <a:pt x="276563" y="154133"/>
                  </a:lnTo>
                  <a:lnTo>
                    <a:pt x="275394" y="154812"/>
                  </a:lnTo>
                  <a:lnTo>
                    <a:pt x="274192" y="155491"/>
                  </a:lnTo>
                  <a:lnTo>
                    <a:pt x="272957" y="156158"/>
                  </a:lnTo>
                  <a:lnTo>
                    <a:pt x="271689" y="156815"/>
                  </a:lnTo>
                  <a:lnTo>
                    <a:pt x="270398" y="157449"/>
                  </a:lnTo>
                  <a:lnTo>
                    <a:pt x="269062" y="158084"/>
                  </a:lnTo>
                  <a:lnTo>
                    <a:pt x="267716" y="158707"/>
                  </a:lnTo>
                  <a:lnTo>
                    <a:pt x="266325" y="159319"/>
                  </a:lnTo>
                  <a:lnTo>
                    <a:pt x="264912" y="159920"/>
                  </a:lnTo>
                  <a:lnTo>
                    <a:pt x="263465" y="160509"/>
                  </a:lnTo>
                  <a:lnTo>
                    <a:pt x="261985" y="161077"/>
                  </a:lnTo>
                  <a:lnTo>
                    <a:pt x="260483" y="161644"/>
                  </a:lnTo>
                  <a:lnTo>
                    <a:pt x="258947" y="162201"/>
                  </a:lnTo>
                  <a:lnTo>
                    <a:pt x="257389" y="162746"/>
                  </a:lnTo>
                  <a:lnTo>
                    <a:pt x="255787" y="163269"/>
                  </a:lnTo>
                  <a:lnTo>
                    <a:pt x="255419" y="163403"/>
                  </a:lnTo>
                  <a:lnTo>
                    <a:pt x="255063" y="163547"/>
                  </a:lnTo>
                  <a:lnTo>
                    <a:pt x="254718" y="163714"/>
                  </a:lnTo>
                  <a:lnTo>
                    <a:pt x="254385" y="163892"/>
                  </a:lnTo>
                  <a:lnTo>
                    <a:pt x="254051" y="164093"/>
                  </a:lnTo>
                  <a:lnTo>
                    <a:pt x="253739" y="164304"/>
                  </a:lnTo>
                  <a:lnTo>
                    <a:pt x="253439" y="164527"/>
                  </a:lnTo>
                  <a:lnTo>
                    <a:pt x="253161" y="164760"/>
                  </a:lnTo>
                  <a:lnTo>
                    <a:pt x="252882" y="165005"/>
                  </a:lnTo>
                  <a:lnTo>
                    <a:pt x="252626" y="165272"/>
                  </a:lnTo>
                  <a:lnTo>
                    <a:pt x="252382" y="165539"/>
                  </a:lnTo>
                  <a:lnTo>
                    <a:pt x="252148" y="165829"/>
                  </a:lnTo>
                  <a:lnTo>
                    <a:pt x="251925" y="166118"/>
                  </a:lnTo>
                  <a:lnTo>
                    <a:pt x="251725" y="166429"/>
                  </a:lnTo>
                  <a:lnTo>
                    <a:pt x="251536" y="166741"/>
                  </a:lnTo>
                  <a:lnTo>
                    <a:pt x="251358" y="167064"/>
                  </a:lnTo>
                  <a:lnTo>
                    <a:pt x="251202" y="167386"/>
                  </a:lnTo>
                  <a:lnTo>
                    <a:pt x="251057" y="167731"/>
                  </a:lnTo>
                  <a:lnTo>
                    <a:pt x="250935" y="168076"/>
                  </a:lnTo>
                  <a:lnTo>
                    <a:pt x="250824" y="168421"/>
                  </a:lnTo>
                  <a:lnTo>
                    <a:pt x="250735" y="168777"/>
                  </a:lnTo>
                  <a:lnTo>
                    <a:pt x="250657" y="169134"/>
                  </a:lnTo>
                  <a:lnTo>
                    <a:pt x="250601" y="169501"/>
                  </a:lnTo>
                  <a:lnTo>
                    <a:pt x="250557" y="169868"/>
                  </a:lnTo>
                  <a:lnTo>
                    <a:pt x="250534" y="170235"/>
                  </a:lnTo>
                  <a:lnTo>
                    <a:pt x="250534" y="170614"/>
                  </a:lnTo>
                  <a:lnTo>
                    <a:pt x="250545" y="170981"/>
                  </a:lnTo>
                  <a:lnTo>
                    <a:pt x="250579" y="171359"/>
                  </a:lnTo>
                  <a:lnTo>
                    <a:pt x="250634" y="171737"/>
                  </a:lnTo>
                  <a:lnTo>
                    <a:pt x="250712" y="172116"/>
                  </a:lnTo>
                  <a:lnTo>
                    <a:pt x="250801" y="172494"/>
                  </a:lnTo>
                  <a:lnTo>
                    <a:pt x="250913" y="172873"/>
                  </a:lnTo>
                  <a:lnTo>
                    <a:pt x="251046" y="173240"/>
                  </a:lnTo>
                  <a:lnTo>
                    <a:pt x="251191" y="173596"/>
                  </a:lnTo>
                  <a:lnTo>
                    <a:pt x="251358" y="173941"/>
                  </a:lnTo>
                  <a:lnTo>
                    <a:pt x="251536" y="174275"/>
                  </a:lnTo>
                  <a:lnTo>
                    <a:pt x="251725" y="174608"/>
                  </a:lnTo>
                  <a:lnTo>
                    <a:pt x="251936" y="174920"/>
                  </a:lnTo>
                  <a:lnTo>
                    <a:pt x="252159" y="175221"/>
                  </a:lnTo>
                  <a:lnTo>
                    <a:pt x="252404" y="175499"/>
                  </a:lnTo>
                  <a:lnTo>
                    <a:pt x="252649" y="175777"/>
                  </a:lnTo>
                  <a:lnTo>
                    <a:pt x="252905" y="176033"/>
                  </a:lnTo>
                  <a:lnTo>
                    <a:pt x="253183" y="176278"/>
                  </a:lnTo>
                  <a:lnTo>
                    <a:pt x="253472" y="176511"/>
                  </a:lnTo>
                  <a:lnTo>
                    <a:pt x="253761" y="176734"/>
                  </a:lnTo>
                  <a:lnTo>
                    <a:pt x="254062" y="176934"/>
                  </a:lnTo>
                  <a:lnTo>
                    <a:pt x="254373" y="177123"/>
                  </a:lnTo>
                  <a:lnTo>
                    <a:pt x="254696" y="177301"/>
                  </a:lnTo>
                  <a:lnTo>
                    <a:pt x="255030" y="177457"/>
                  </a:lnTo>
                  <a:lnTo>
                    <a:pt x="255364" y="177602"/>
                  </a:lnTo>
                  <a:lnTo>
                    <a:pt x="255709" y="177724"/>
                  </a:lnTo>
                  <a:lnTo>
                    <a:pt x="256065" y="177836"/>
                  </a:lnTo>
                  <a:lnTo>
                    <a:pt x="256410" y="177925"/>
                  </a:lnTo>
                  <a:lnTo>
                    <a:pt x="256777" y="178002"/>
                  </a:lnTo>
                  <a:lnTo>
                    <a:pt x="257144" y="178058"/>
                  </a:lnTo>
                  <a:lnTo>
                    <a:pt x="257512" y="178103"/>
                  </a:lnTo>
                  <a:lnTo>
                    <a:pt x="257879" y="178125"/>
                  </a:lnTo>
                  <a:lnTo>
                    <a:pt x="258257" y="178125"/>
                  </a:lnTo>
                  <a:lnTo>
                    <a:pt x="258624" y="178114"/>
                  </a:lnTo>
                  <a:lnTo>
                    <a:pt x="259003" y="178080"/>
                  </a:lnTo>
                  <a:lnTo>
                    <a:pt x="259381" y="178025"/>
                  </a:lnTo>
                  <a:lnTo>
                    <a:pt x="259759" y="177947"/>
                  </a:lnTo>
                  <a:lnTo>
                    <a:pt x="260138" y="177858"/>
                  </a:lnTo>
                  <a:lnTo>
                    <a:pt x="260516" y="177747"/>
                  </a:lnTo>
                  <a:lnTo>
                    <a:pt x="261495" y="177424"/>
                  </a:lnTo>
                  <a:lnTo>
                    <a:pt x="262475" y="177090"/>
                  </a:lnTo>
                  <a:lnTo>
                    <a:pt x="263443" y="176756"/>
                  </a:lnTo>
                  <a:lnTo>
                    <a:pt x="264400" y="176422"/>
                  </a:lnTo>
                  <a:lnTo>
                    <a:pt x="265346" y="176077"/>
                  </a:lnTo>
                  <a:lnTo>
                    <a:pt x="266280" y="175732"/>
                  </a:lnTo>
                  <a:lnTo>
                    <a:pt x="267215" y="175387"/>
                  </a:lnTo>
                  <a:lnTo>
                    <a:pt x="268139" y="175031"/>
                  </a:lnTo>
                  <a:lnTo>
                    <a:pt x="269051" y="174664"/>
                  </a:lnTo>
                  <a:lnTo>
                    <a:pt x="269953" y="174308"/>
                  </a:lnTo>
                  <a:lnTo>
                    <a:pt x="270854" y="173930"/>
                  </a:lnTo>
                  <a:lnTo>
                    <a:pt x="271733" y="173562"/>
                  </a:lnTo>
                  <a:lnTo>
                    <a:pt x="272612" y="173184"/>
                  </a:lnTo>
                  <a:lnTo>
                    <a:pt x="273480" y="172806"/>
                  </a:lnTo>
                  <a:lnTo>
                    <a:pt x="274337" y="172416"/>
                  </a:lnTo>
                  <a:lnTo>
                    <a:pt x="275194" y="172027"/>
                  </a:lnTo>
                  <a:lnTo>
                    <a:pt x="276028" y="171637"/>
                  </a:lnTo>
                  <a:lnTo>
                    <a:pt x="276863" y="171237"/>
                  </a:lnTo>
                  <a:lnTo>
                    <a:pt x="277686" y="170836"/>
                  </a:lnTo>
                  <a:lnTo>
                    <a:pt x="278499" y="170424"/>
                  </a:lnTo>
                  <a:lnTo>
                    <a:pt x="279300" y="170013"/>
                  </a:lnTo>
                  <a:lnTo>
                    <a:pt x="280101" y="169601"/>
                  </a:lnTo>
                  <a:lnTo>
                    <a:pt x="280880" y="169178"/>
                  </a:lnTo>
                  <a:lnTo>
                    <a:pt x="281659" y="168755"/>
                  </a:lnTo>
                  <a:lnTo>
                    <a:pt x="282427" y="168332"/>
                  </a:lnTo>
                  <a:lnTo>
                    <a:pt x="283184" y="167898"/>
                  </a:lnTo>
                  <a:lnTo>
                    <a:pt x="283929" y="167464"/>
                  </a:lnTo>
                  <a:lnTo>
                    <a:pt x="284664" y="167019"/>
                  </a:lnTo>
                  <a:lnTo>
                    <a:pt x="285398" y="166574"/>
                  </a:lnTo>
                  <a:lnTo>
                    <a:pt x="286110" y="166129"/>
                  </a:lnTo>
                  <a:lnTo>
                    <a:pt x="286823" y="165673"/>
                  </a:lnTo>
                  <a:lnTo>
                    <a:pt x="287524" y="165217"/>
                  </a:lnTo>
                  <a:lnTo>
                    <a:pt x="288091" y="165751"/>
                  </a:lnTo>
                  <a:lnTo>
                    <a:pt x="288692" y="166296"/>
                  </a:lnTo>
                  <a:lnTo>
                    <a:pt x="289326" y="166863"/>
                  </a:lnTo>
                  <a:lnTo>
                    <a:pt x="289983" y="167442"/>
                  </a:lnTo>
                  <a:lnTo>
                    <a:pt x="290662" y="168032"/>
                  </a:lnTo>
                  <a:lnTo>
                    <a:pt x="291374" y="168633"/>
                  </a:lnTo>
                  <a:lnTo>
                    <a:pt x="292119" y="169245"/>
                  </a:lnTo>
                  <a:lnTo>
                    <a:pt x="292887" y="169879"/>
                  </a:lnTo>
                  <a:lnTo>
                    <a:pt x="293688" y="170513"/>
                  </a:lnTo>
                  <a:lnTo>
                    <a:pt x="294523" y="171148"/>
                  </a:lnTo>
                  <a:lnTo>
                    <a:pt x="295369" y="171804"/>
                  </a:lnTo>
                  <a:lnTo>
                    <a:pt x="296259" y="172450"/>
                  </a:lnTo>
                  <a:lnTo>
                    <a:pt x="297171" y="173117"/>
                  </a:lnTo>
                  <a:lnTo>
                    <a:pt x="298106" y="173774"/>
                  </a:lnTo>
                  <a:lnTo>
                    <a:pt x="299063" y="174430"/>
                  </a:lnTo>
                  <a:lnTo>
                    <a:pt x="300054" y="175098"/>
                  </a:lnTo>
                  <a:lnTo>
                    <a:pt x="301077" y="175755"/>
                  </a:lnTo>
                  <a:lnTo>
                    <a:pt x="302123" y="176422"/>
                  </a:lnTo>
                  <a:lnTo>
                    <a:pt x="303192" y="177079"/>
                  </a:lnTo>
                  <a:lnTo>
                    <a:pt x="304282" y="177724"/>
                  </a:lnTo>
                  <a:lnTo>
                    <a:pt x="305406" y="178370"/>
                  </a:lnTo>
                  <a:lnTo>
                    <a:pt x="306552" y="179015"/>
                  </a:lnTo>
                  <a:lnTo>
                    <a:pt x="307732" y="179649"/>
                  </a:lnTo>
                  <a:lnTo>
                    <a:pt x="308934" y="180261"/>
                  </a:lnTo>
                  <a:lnTo>
                    <a:pt x="310158" y="180873"/>
                  </a:lnTo>
                  <a:lnTo>
                    <a:pt x="311404" y="181474"/>
                  </a:lnTo>
                  <a:lnTo>
                    <a:pt x="312673" y="182064"/>
                  </a:lnTo>
                  <a:lnTo>
                    <a:pt x="313975" y="182643"/>
                  </a:lnTo>
                  <a:lnTo>
                    <a:pt x="315299" y="183199"/>
                  </a:lnTo>
                  <a:lnTo>
                    <a:pt x="316645" y="183733"/>
                  </a:lnTo>
                  <a:lnTo>
                    <a:pt x="318025" y="184256"/>
                  </a:lnTo>
                  <a:lnTo>
                    <a:pt x="319416" y="184768"/>
                  </a:lnTo>
                  <a:lnTo>
                    <a:pt x="319405" y="185970"/>
                  </a:lnTo>
                  <a:lnTo>
                    <a:pt x="319372" y="187283"/>
                  </a:lnTo>
                  <a:lnTo>
                    <a:pt x="319327" y="188696"/>
                  </a:lnTo>
                  <a:lnTo>
                    <a:pt x="319260" y="190221"/>
                  </a:lnTo>
                  <a:lnTo>
                    <a:pt x="319171" y="191823"/>
                  </a:lnTo>
                  <a:lnTo>
                    <a:pt x="319060" y="193526"/>
                  </a:lnTo>
                  <a:lnTo>
                    <a:pt x="318927" y="195306"/>
                  </a:lnTo>
                  <a:lnTo>
                    <a:pt x="318749" y="197154"/>
                  </a:lnTo>
                  <a:lnTo>
                    <a:pt x="318660" y="198100"/>
                  </a:lnTo>
                  <a:lnTo>
                    <a:pt x="318548" y="199068"/>
                  </a:lnTo>
                  <a:lnTo>
                    <a:pt x="318437" y="200058"/>
                  </a:lnTo>
                  <a:lnTo>
                    <a:pt x="318315" y="201060"/>
                  </a:lnTo>
                  <a:lnTo>
                    <a:pt x="318181" y="202072"/>
                  </a:lnTo>
                  <a:lnTo>
                    <a:pt x="318047" y="203096"/>
                  </a:lnTo>
                  <a:lnTo>
                    <a:pt x="317892" y="204131"/>
                  </a:lnTo>
                  <a:lnTo>
                    <a:pt x="317736" y="205188"/>
                  </a:lnTo>
                  <a:lnTo>
                    <a:pt x="317558" y="206245"/>
                  </a:lnTo>
                  <a:lnTo>
                    <a:pt x="317380" y="207313"/>
                  </a:lnTo>
                  <a:lnTo>
                    <a:pt x="317179" y="208404"/>
                  </a:lnTo>
                  <a:lnTo>
                    <a:pt x="316979" y="209495"/>
                  </a:lnTo>
                  <a:lnTo>
                    <a:pt x="316757" y="210585"/>
                  </a:lnTo>
                  <a:lnTo>
                    <a:pt x="316534" y="211698"/>
                  </a:lnTo>
                  <a:lnTo>
                    <a:pt x="316289" y="212811"/>
                  </a:lnTo>
                  <a:lnTo>
                    <a:pt x="316033" y="213923"/>
                  </a:lnTo>
                  <a:lnTo>
                    <a:pt x="315766" y="215047"/>
                  </a:lnTo>
                  <a:lnTo>
                    <a:pt x="315477" y="216182"/>
                  </a:lnTo>
                  <a:lnTo>
                    <a:pt x="315188" y="217306"/>
                  </a:lnTo>
                  <a:lnTo>
                    <a:pt x="314876" y="218441"/>
                  </a:lnTo>
                  <a:lnTo>
                    <a:pt x="314553" y="219576"/>
                  </a:lnTo>
                  <a:lnTo>
                    <a:pt x="314208" y="220723"/>
                  </a:lnTo>
                  <a:lnTo>
                    <a:pt x="313852" y="221858"/>
                  </a:lnTo>
                  <a:lnTo>
                    <a:pt x="313485" y="222993"/>
                  </a:lnTo>
                  <a:lnTo>
                    <a:pt x="313096" y="224139"/>
                  </a:lnTo>
                  <a:lnTo>
                    <a:pt x="312695" y="225274"/>
                  </a:lnTo>
                  <a:lnTo>
                    <a:pt x="312283" y="226409"/>
                  </a:lnTo>
                  <a:lnTo>
                    <a:pt x="311849" y="227533"/>
                  </a:lnTo>
                  <a:lnTo>
                    <a:pt x="311393" y="228668"/>
                  </a:lnTo>
                  <a:lnTo>
                    <a:pt x="310926" y="229781"/>
                  </a:lnTo>
                  <a:lnTo>
                    <a:pt x="310436" y="230905"/>
                  </a:lnTo>
                  <a:lnTo>
                    <a:pt x="309924" y="232017"/>
                  </a:lnTo>
                  <a:lnTo>
                    <a:pt x="309401" y="233119"/>
                  </a:lnTo>
                  <a:lnTo>
                    <a:pt x="308867" y="234210"/>
                  </a:lnTo>
                  <a:lnTo>
                    <a:pt x="308299" y="235300"/>
                  </a:lnTo>
                  <a:lnTo>
                    <a:pt x="307721" y="236380"/>
                  </a:lnTo>
                  <a:lnTo>
                    <a:pt x="307120" y="237448"/>
                  </a:lnTo>
                  <a:lnTo>
                    <a:pt x="306497" y="238505"/>
                  </a:lnTo>
                  <a:lnTo>
                    <a:pt x="305862" y="239551"/>
                  </a:lnTo>
                  <a:lnTo>
                    <a:pt x="305195" y="240586"/>
                  </a:lnTo>
                  <a:lnTo>
                    <a:pt x="304516" y="241610"/>
                  </a:lnTo>
                  <a:lnTo>
                    <a:pt x="303815" y="242622"/>
                  </a:lnTo>
                  <a:lnTo>
                    <a:pt x="303092" y="243613"/>
                  </a:lnTo>
                  <a:lnTo>
                    <a:pt x="302713" y="244102"/>
                  </a:lnTo>
                  <a:lnTo>
                    <a:pt x="302346" y="244592"/>
                  </a:lnTo>
                  <a:lnTo>
                    <a:pt x="301956" y="245082"/>
                  </a:lnTo>
                  <a:lnTo>
                    <a:pt x="301578" y="245560"/>
                  </a:lnTo>
                  <a:lnTo>
                    <a:pt x="301178" y="246028"/>
                  </a:lnTo>
                  <a:lnTo>
                    <a:pt x="300777" y="246506"/>
                  </a:lnTo>
                  <a:lnTo>
                    <a:pt x="300376" y="246973"/>
                  </a:lnTo>
                  <a:lnTo>
                    <a:pt x="299965" y="247430"/>
                  </a:lnTo>
                  <a:lnTo>
                    <a:pt x="299553" y="247886"/>
                  </a:lnTo>
                  <a:lnTo>
                    <a:pt x="299130" y="248342"/>
                  </a:lnTo>
                  <a:lnTo>
                    <a:pt x="298674" y="248821"/>
                  </a:lnTo>
                  <a:lnTo>
                    <a:pt x="298206" y="249288"/>
                  </a:lnTo>
                  <a:lnTo>
                    <a:pt x="297739" y="249755"/>
                  </a:lnTo>
                  <a:lnTo>
                    <a:pt x="297272" y="250212"/>
                  </a:lnTo>
                  <a:lnTo>
                    <a:pt x="296793" y="250657"/>
                  </a:lnTo>
                  <a:lnTo>
                    <a:pt x="296315" y="251102"/>
                  </a:lnTo>
                  <a:lnTo>
                    <a:pt x="295825" y="251536"/>
                  </a:lnTo>
                  <a:lnTo>
                    <a:pt x="295335" y="251959"/>
                  </a:lnTo>
                  <a:lnTo>
                    <a:pt x="294835" y="252382"/>
                  </a:lnTo>
                  <a:lnTo>
                    <a:pt x="294334" y="252793"/>
                  </a:lnTo>
                  <a:lnTo>
                    <a:pt x="293822" y="253194"/>
                  </a:lnTo>
                  <a:lnTo>
                    <a:pt x="293310" y="253594"/>
                  </a:lnTo>
                  <a:lnTo>
                    <a:pt x="292787" y="253984"/>
                  </a:lnTo>
                  <a:lnTo>
                    <a:pt x="292264" y="254362"/>
                  </a:lnTo>
                  <a:lnTo>
                    <a:pt x="291741" y="254741"/>
                  </a:lnTo>
                  <a:lnTo>
                    <a:pt x="291207" y="255108"/>
                  </a:lnTo>
                  <a:lnTo>
                    <a:pt x="290673" y="255464"/>
                  </a:lnTo>
                  <a:lnTo>
                    <a:pt x="290127" y="255820"/>
                  </a:lnTo>
                  <a:lnTo>
                    <a:pt x="289582" y="256154"/>
                  </a:lnTo>
                  <a:lnTo>
                    <a:pt x="289026" y="256499"/>
                  </a:lnTo>
                  <a:lnTo>
                    <a:pt x="288469" y="256822"/>
                  </a:lnTo>
                  <a:lnTo>
                    <a:pt x="287902" y="257144"/>
                  </a:lnTo>
                  <a:lnTo>
                    <a:pt x="287334" y="257456"/>
                  </a:lnTo>
                  <a:lnTo>
                    <a:pt x="286767" y="257767"/>
                  </a:lnTo>
                  <a:lnTo>
                    <a:pt x="286188" y="258068"/>
                  </a:lnTo>
                  <a:lnTo>
                    <a:pt x="285598" y="258357"/>
                  </a:lnTo>
                  <a:lnTo>
                    <a:pt x="285009" y="258647"/>
                  </a:lnTo>
                  <a:lnTo>
                    <a:pt x="284419" y="258914"/>
                  </a:lnTo>
                  <a:lnTo>
                    <a:pt x="283829" y="259192"/>
                  </a:lnTo>
                  <a:lnTo>
                    <a:pt x="283217" y="259448"/>
                  </a:lnTo>
                  <a:lnTo>
                    <a:pt x="282616" y="259704"/>
                  </a:lnTo>
                  <a:lnTo>
                    <a:pt x="282004" y="259949"/>
                  </a:lnTo>
                  <a:lnTo>
                    <a:pt x="281381" y="260193"/>
                  </a:lnTo>
                  <a:lnTo>
                    <a:pt x="280758" y="260416"/>
                  </a:lnTo>
                  <a:lnTo>
                    <a:pt x="280135" y="260650"/>
                  </a:lnTo>
                  <a:lnTo>
                    <a:pt x="279500" y="260861"/>
                  </a:lnTo>
                  <a:lnTo>
                    <a:pt x="278866" y="261072"/>
                  </a:lnTo>
                  <a:lnTo>
                    <a:pt x="278221" y="261273"/>
                  </a:lnTo>
                  <a:lnTo>
                    <a:pt x="277575" y="261462"/>
                  </a:lnTo>
                  <a:lnTo>
                    <a:pt x="276930" y="261651"/>
                  </a:lnTo>
                  <a:lnTo>
                    <a:pt x="276273" y="261829"/>
                  </a:lnTo>
                  <a:lnTo>
                    <a:pt x="275606" y="261996"/>
                  </a:lnTo>
                  <a:lnTo>
                    <a:pt x="274938" y="262163"/>
                  </a:lnTo>
                  <a:lnTo>
                    <a:pt x="274270" y="262319"/>
                  </a:lnTo>
                  <a:lnTo>
                    <a:pt x="273591" y="262475"/>
                  </a:lnTo>
                  <a:lnTo>
                    <a:pt x="272913" y="262608"/>
                  </a:lnTo>
                  <a:lnTo>
                    <a:pt x="272234" y="262742"/>
                  </a:lnTo>
                  <a:lnTo>
                    <a:pt x="271544" y="262864"/>
                  </a:lnTo>
                  <a:lnTo>
                    <a:pt x="270843" y="262986"/>
                  </a:lnTo>
                  <a:lnTo>
                    <a:pt x="270153" y="263098"/>
                  </a:lnTo>
                  <a:lnTo>
                    <a:pt x="269441" y="263198"/>
                  </a:lnTo>
                  <a:lnTo>
                    <a:pt x="268740" y="263298"/>
                  </a:lnTo>
                  <a:lnTo>
                    <a:pt x="268016" y="263387"/>
                  </a:lnTo>
                  <a:lnTo>
                    <a:pt x="267304" y="263465"/>
                  </a:lnTo>
                  <a:lnTo>
                    <a:pt x="266581" y="263532"/>
                  </a:lnTo>
                  <a:lnTo>
                    <a:pt x="265857" y="263599"/>
                  </a:lnTo>
                  <a:lnTo>
                    <a:pt x="265123" y="263654"/>
                  </a:lnTo>
                  <a:lnTo>
                    <a:pt x="264389" y="263710"/>
                  </a:lnTo>
                  <a:lnTo>
                    <a:pt x="263643" y="263754"/>
                  </a:lnTo>
                  <a:lnTo>
                    <a:pt x="262897" y="263788"/>
                  </a:lnTo>
                  <a:lnTo>
                    <a:pt x="262141" y="263810"/>
                  </a:lnTo>
                  <a:lnTo>
                    <a:pt x="261384" y="263832"/>
                  </a:lnTo>
                  <a:lnTo>
                    <a:pt x="260627" y="263843"/>
                  </a:lnTo>
                  <a:lnTo>
                    <a:pt x="259092" y="263843"/>
                  </a:lnTo>
                  <a:lnTo>
                    <a:pt x="258324" y="263832"/>
                  </a:lnTo>
                  <a:lnTo>
                    <a:pt x="257556" y="263810"/>
                  </a:lnTo>
                  <a:lnTo>
                    <a:pt x="256788" y="263788"/>
                  </a:lnTo>
                  <a:lnTo>
                    <a:pt x="256032" y="263743"/>
                  </a:lnTo>
                  <a:lnTo>
                    <a:pt x="255286" y="263710"/>
                  </a:lnTo>
                  <a:lnTo>
                    <a:pt x="254540" y="263654"/>
                  </a:lnTo>
                  <a:lnTo>
                    <a:pt x="253795" y="263599"/>
                  </a:lnTo>
                  <a:lnTo>
                    <a:pt x="253060" y="263532"/>
                  </a:lnTo>
                  <a:lnTo>
                    <a:pt x="252326" y="263465"/>
                  </a:lnTo>
                  <a:lnTo>
                    <a:pt x="251603" y="263376"/>
                  </a:lnTo>
                  <a:lnTo>
                    <a:pt x="250879" y="263298"/>
                  </a:lnTo>
                  <a:lnTo>
                    <a:pt x="250167" y="263198"/>
                  </a:lnTo>
                  <a:lnTo>
                    <a:pt x="249455" y="263098"/>
                  </a:lnTo>
                  <a:lnTo>
                    <a:pt x="248743" y="262986"/>
                  </a:lnTo>
                  <a:lnTo>
                    <a:pt x="248042" y="262864"/>
                  </a:lnTo>
                  <a:lnTo>
                    <a:pt x="247341" y="262742"/>
                  </a:lnTo>
                  <a:lnTo>
                    <a:pt x="246651" y="262608"/>
                  </a:lnTo>
                  <a:lnTo>
                    <a:pt x="245961" y="262463"/>
                  </a:lnTo>
                  <a:lnTo>
                    <a:pt x="245282" y="262308"/>
                  </a:lnTo>
                  <a:lnTo>
                    <a:pt x="244603" y="262152"/>
                  </a:lnTo>
                  <a:lnTo>
                    <a:pt x="243924" y="261996"/>
                  </a:lnTo>
                  <a:lnTo>
                    <a:pt x="243257" y="261818"/>
                  </a:lnTo>
                  <a:lnTo>
                    <a:pt x="242600" y="261640"/>
                  </a:lnTo>
                  <a:lnTo>
                    <a:pt x="241944" y="261451"/>
                  </a:lnTo>
                  <a:lnTo>
                    <a:pt x="241287" y="261262"/>
                  </a:lnTo>
                  <a:lnTo>
                    <a:pt x="240642" y="261061"/>
                  </a:lnTo>
                  <a:lnTo>
                    <a:pt x="239996" y="260850"/>
                  </a:lnTo>
                  <a:lnTo>
                    <a:pt x="239351" y="260627"/>
                  </a:lnTo>
                  <a:lnTo>
                    <a:pt x="238728" y="260405"/>
                  </a:lnTo>
                  <a:lnTo>
                    <a:pt x="238093" y="260171"/>
                  </a:lnTo>
                  <a:lnTo>
                    <a:pt x="237470" y="259926"/>
                  </a:lnTo>
                  <a:lnTo>
                    <a:pt x="236847" y="259681"/>
                  </a:lnTo>
                  <a:lnTo>
                    <a:pt x="236235" y="259426"/>
                  </a:lnTo>
                  <a:lnTo>
                    <a:pt x="235634" y="259170"/>
                  </a:lnTo>
                  <a:lnTo>
                    <a:pt x="235022" y="258891"/>
                  </a:lnTo>
                  <a:lnTo>
                    <a:pt x="234432" y="258613"/>
                  </a:lnTo>
                  <a:lnTo>
                    <a:pt x="233831" y="258335"/>
                  </a:lnTo>
                  <a:lnTo>
                    <a:pt x="233253" y="258035"/>
                  </a:lnTo>
                  <a:lnTo>
                    <a:pt x="232663" y="257734"/>
                  </a:lnTo>
                  <a:lnTo>
                    <a:pt x="232084" y="257423"/>
                  </a:lnTo>
                  <a:lnTo>
                    <a:pt x="231517" y="257111"/>
                  </a:lnTo>
                  <a:lnTo>
                    <a:pt x="230949" y="256788"/>
                  </a:lnTo>
                  <a:lnTo>
                    <a:pt x="230382" y="256454"/>
                  </a:lnTo>
                  <a:lnTo>
                    <a:pt x="229825" y="256121"/>
                  </a:lnTo>
                  <a:lnTo>
                    <a:pt x="229269" y="255776"/>
                  </a:lnTo>
                  <a:lnTo>
                    <a:pt x="228724" y="255419"/>
                  </a:lnTo>
                  <a:lnTo>
                    <a:pt x="228178" y="255063"/>
                  </a:lnTo>
                  <a:lnTo>
                    <a:pt x="227644" y="254696"/>
                  </a:lnTo>
                  <a:lnTo>
                    <a:pt x="227110" y="254318"/>
                  </a:lnTo>
                  <a:lnTo>
                    <a:pt x="226587" y="253928"/>
                  </a:lnTo>
                  <a:lnTo>
                    <a:pt x="226064" y="253539"/>
                  </a:lnTo>
                  <a:lnTo>
                    <a:pt x="225552" y="253138"/>
                  </a:lnTo>
                  <a:lnTo>
                    <a:pt x="225040" y="252738"/>
                  </a:lnTo>
                  <a:lnTo>
                    <a:pt x="224528" y="252326"/>
                  </a:lnTo>
                  <a:lnTo>
                    <a:pt x="224028" y="251903"/>
                  </a:lnTo>
                  <a:lnTo>
                    <a:pt x="223538" y="251469"/>
                  </a:lnTo>
                  <a:lnTo>
                    <a:pt x="223048" y="251035"/>
                  </a:lnTo>
                  <a:lnTo>
                    <a:pt x="222559" y="250590"/>
                  </a:lnTo>
                  <a:lnTo>
                    <a:pt x="222080" y="250145"/>
                  </a:lnTo>
                  <a:lnTo>
                    <a:pt x="221613" y="249689"/>
                  </a:lnTo>
                  <a:lnTo>
                    <a:pt x="221134" y="249221"/>
                  </a:lnTo>
                  <a:lnTo>
                    <a:pt x="220678" y="248743"/>
                  </a:lnTo>
                  <a:lnTo>
                    <a:pt x="220211" y="248264"/>
                  </a:lnTo>
                  <a:lnTo>
                    <a:pt x="219432" y="247419"/>
                  </a:lnTo>
                  <a:lnTo>
                    <a:pt x="218675" y="246551"/>
                  </a:lnTo>
                  <a:lnTo>
                    <a:pt x="217941" y="245683"/>
                  </a:lnTo>
                  <a:lnTo>
                    <a:pt x="217217" y="244781"/>
                  </a:lnTo>
                  <a:lnTo>
                    <a:pt x="216527" y="243880"/>
                  </a:lnTo>
                  <a:lnTo>
                    <a:pt x="215837" y="242956"/>
                  </a:lnTo>
                  <a:lnTo>
                    <a:pt x="215181" y="242033"/>
                  </a:lnTo>
                  <a:lnTo>
                    <a:pt x="214535" y="241087"/>
                  </a:lnTo>
                  <a:lnTo>
                    <a:pt x="213912" y="240130"/>
                  </a:lnTo>
                  <a:lnTo>
                    <a:pt x="213311" y="239173"/>
                  </a:lnTo>
                  <a:lnTo>
                    <a:pt x="212722" y="238193"/>
                  </a:lnTo>
                  <a:lnTo>
                    <a:pt x="212154" y="237214"/>
                  </a:lnTo>
                  <a:lnTo>
                    <a:pt x="211609" y="236213"/>
                  </a:lnTo>
                  <a:lnTo>
                    <a:pt x="211075" y="235211"/>
                  </a:lnTo>
                  <a:lnTo>
                    <a:pt x="210552" y="234210"/>
                  </a:lnTo>
                  <a:lnTo>
                    <a:pt x="210051" y="233197"/>
                  </a:lnTo>
                  <a:lnTo>
                    <a:pt x="209572" y="232173"/>
                  </a:lnTo>
                  <a:lnTo>
                    <a:pt x="209094" y="231138"/>
                  </a:lnTo>
                  <a:lnTo>
                    <a:pt x="208649" y="230115"/>
                  </a:lnTo>
                  <a:lnTo>
                    <a:pt x="208204" y="229069"/>
                  </a:lnTo>
                  <a:lnTo>
                    <a:pt x="207792" y="228034"/>
                  </a:lnTo>
                  <a:lnTo>
                    <a:pt x="207380" y="226988"/>
                  </a:lnTo>
                  <a:lnTo>
                    <a:pt x="206991" y="225942"/>
                  </a:lnTo>
                  <a:lnTo>
                    <a:pt x="206612" y="224896"/>
                  </a:lnTo>
                  <a:lnTo>
                    <a:pt x="206245" y="223838"/>
                  </a:lnTo>
                  <a:lnTo>
                    <a:pt x="205900" y="222792"/>
                  </a:lnTo>
                  <a:lnTo>
                    <a:pt x="205566" y="221746"/>
                  </a:lnTo>
                  <a:lnTo>
                    <a:pt x="205244" y="220689"/>
                  </a:lnTo>
                  <a:lnTo>
                    <a:pt x="204932" y="219643"/>
                  </a:lnTo>
                  <a:lnTo>
                    <a:pt x="204643" y="218597"/>
                  </a:lnTo>
                  <a:lnTo>
                    <a:pt x="204353" y="217551"/>
                  </a:lnTo>
                  <a:lnTo>
                    <a:pt x="204086" y="216505"/>
                  </a:lnTo>
                  <a:lnTo>
                    <a:pt x="203830" y="215470"/>
                  </a:lnTo>
                  <a:lnTo>
                    <a:pt x="203574" y="214435"/>
                  </a:lnTo>
                  <a:lnTo>
                    <a:pt x="203341" y="213400"/>
                  </a:lnTo>
                  <a:lnTo>
                    <a:pt x="203118" y="212377"/>
                  </a:lnTo>
                  <a:lnTo>
                    <a:pt x="202907" y="211353"/>
                  </a:lnTo>
                  <a:lnTo>
                    <a:pt x="202706" y="210340"/>
                  </a:lnTo>
                  <a:lnTo>
                    <a:pt x="202506" y="209339"/>
                  </a:lnTo>
                  <a:lnTo>
                    <a:pt x="202328" y="208337"/>
                  </a:lnTo>
                  <a:lnTo>
                    <a:pt x="202161" y="207358"/>
                  </a:lnTo>
                  <a:lnTo>
                    <a:pt x="201994" y="206379"/>
                  </a:lnTo>
                  <a:lnTo>
                    <a:pt x="201839" y="205399"/>
                  </a:lnTo>
                  <a:lnTo>
                    <a:pt x="201705" y="204442"/>
                  </a:lnTo>
                  <a:lnTo>
                    <a:pt x="201571" y="203497"/>
                  </a:lnTo>
                  <a:lnTo>
                    <a:pt x="201438" y="202562"/>
                  </a:lnTo>
                  <a:lnTo>
                    <a:pt x="201215" y="200715"/>
                  </a:lnTo>
                  <a:lnTo>
                    <a:pt x="201015" y="198934"/>
                  </a:lnTo>
                  <a:lnTo>
                    <a:pt x="200848" y="197209"/>
                  </a:lnTo>
                  <a:lnTo>
                    <a:pt x="200715" y="195540"/>
                  </a:lnTo>
                  <a:lnTo>
                    <a:pt x="200592" y="193949"/>
                  </a:lnTo>
                  <a:lnTo>
                    <a:pt x="200503" y="192424"/>
                  </a:lnTo>
                  <a:lnTo>
                    <a:pt x="200436" y="190978"/>
                  </a:lnTo>
                  <a:lnTo>
                    <a:pt x="200381" y="189620"/>
                  </a:lnTo>
                  <a:lnTo>
                    <a:pt x="200336" y="188351"/>
                  </a:lnTo>
                  <a:lnTo>
                    <a:pt x="203263" y="188140"/>
                  </a:lnTo>
                  <a:lnTo>
                    <a:pt x="204754" y="188018"/>
                  </a:lnTo>
                  <a:lnTo>
                    <a:pt x="206279" y="187895"/>
                  </a:lnTo>
                  <a:lnTo>
                    <a:pt x="207825" y="187762"/>
                  </a:lnTo>
                  <a:lnTo>
                    <a:pt x="209394" y="187617"/>
                  </a:lnTo>
                  <a:lnTo>
                    <a:pt x="210975" y="187461"/>
                  </a:lnTo>
                  <a:lnTo>
                    <a:pt x="212577" y="187294"/>
                  </a:lnTo>
                  <a:lnTo>
                    <a:pt x="214202" y="187116"/>
                  </a:lnTo>
                  <a:lnTo>
                    <a:pt x="215849" y="186938"/>
                  </a:lnTo>
                  <a:lnTo>
                    <a:pt x="217507" y="186738"/>
                  </a:lnTo>
                  <a:lnTo>
                    <a:pt x="219176" y="186538"/>
                  </a:lnTo>
                  <a:lnTo>
                    <a:pt x="220867" y="186315"/>
                  </a:lnTo>
                  <a:lnTo>
                    <a:pt x="222570" y="186092"/>
                  </a:lnTo>
                  <a:lnTo>
                    <a:pt x="224284" y="185848"/>
                  </a:lnTo>
                  <a:lnTo>
                    <a:pt x="226008" y="185603"/>
                  </a:lnTo>
                  <a:lnTo>
                    <a:pt x="226398" y="185525"/>
                  </a:lnTo>
                  <a:lnTo>
                    <a:pt x="226776" y="185447"/>
                  </a:lnTo>
                  <a:lnTo>
                    <a:pt x="227143" y="185336"/>
                  </a:lnTo>
                  <a:lnTo>
                    <a:pt x="227511" y="185213"/>
                  </a:lnTo>
                  <a:lnTo>
                    <a:pt x="227856" y="185080"/>
                  </a:lnTo>
                  <a:lnTo>
                    <a:pt x="228201" y="184924"/>
                  </a:lnTo>
                  <a:lnTo>
                    <a:pt x="228534" y="184757"/>
                  </a:lnTo>
                  <a:lnTo>
                    <a:pt x="228857" y="184568"/>
                  </a:lnTo>
                  <a:lnTo>
                    <a:pt x="229169" y="184368"/>
                  </a:lnTo>
                  <a:lnTo>
                    <a:pt x="229469" y="184156"/>
                  </a:lnTo>
                  <a:lnTo>
                    <a:pt x="229758" y="183923"/>
                  </a:lnTo>
                  <a:lnTo>
                    <a:pt x="230026" y="183678"/>
                  </a:lnTo>
                  <a:lnTo>
                    <a:pt x="230293" y="183422"/>
                  </a:lnTo>
                  <a:lnTo>
                    <a:pt x="230549" y="183166"/>
                  </a:lnTo>
                  <a:lnTo>
                    <a:pt x="230782" y="182888"/>
                  </a:lnTo>
                  <a:lnTo>
                    <a:pt x="231005" y="182598"/>
                  </a:lnTo>
                  <a:lnTo>
                    <a:pt x="231216" y="182298"/>
                  </a:lnTo>
                  <a:lnTo>
                    <a:pt x="231417" y="181986"/>
                  </a:lnTo>
                  <a:lnTo>
                    <a:pt x="231595" y="181675"/>
                  </a:lnTo>
                  <a:lnTo>
                    <a:pt x="231762" y="181341"/>
                  </a:lnTo>
                  <a:lnTo>
                    <a:pt x="231917" y="181007"/>
                  </a:lnTo>
                  <a:lnTo>
                    <a:pt x="232051" y="180662"/>
                  </a:lnTo>
                  <a:lnTo>
                    <a:pt x="232162" y="180317"/>
                  </a:lnTo>
                  <a:lnTo>
                    <a:pt x="232262" y="179961"/>
                  </a:lnTo>
                  <a:lnTo>
                    <a:pt x="232351" y="179594"/>
                  </a:lnTo>
                  <a:lnTo>
                    <a:pt x="232418" y="179227"/>
                  </a:lnTo>
                  <a:lnTo>
                    <a:pt x="232463" y="178859"/>
                  </a:lnTo>
                  <a:lnTo>
                    <a:pt x="232496" y="178481"/>
                  </a:lnTo>
                  <a:lnTo>
                    <a:pt x="232507" y="178103"/>
                  </a:lnTo>
                  <a:lnTo>
                    <a:pt x="232496" y="177713"/>
                  </a:lnTo>
                  <a:lnTo>
                    <a:pt x="232463" y="177335"/>
                  </a:lnTo>
                  <a:lnTo>
                    <a:pt x="232418" y="176945"/>
                  </a:lnTo>
                  <a:lnTo>
                    <a:pt x="232351" y="176556"/>
                  </a:lnTo>
                  <a:lnTo>
                    <a:pt x="232262" y="176178"/>
                  </a:lnTo>
                  <a:lnTo>
                    <a:pt x="232162" y="175810"/>
                  </a:lnTo>
                  <a:lnTo>
                    <a:pt x="232040" y="175443"/>
                  </a:lnTo>
                  <a:lnTo>
                    <a:pt x="231895" y="175098"/>
                  </a:lnTo>
                  <a:lnTo>
                    <a:pt x="231739" y="174753"/>
                  </a:lnTo>
                  <a:lnTo>
                    <a:pt x="231572" y="174419"/>
                  </a:lnTo>
                  <a:lnTo>
                    <a:pt x="231383" y="174097"/>
                  </a:lnTo>
                  <a:lnTo>
                    <a:pt x="231183" y="173785"/>
                  </a:lnTo>
                  <a:lnTo>
                    <a:pt x="230971" y="173485"/>
                  </a:lnTo>
                  <a:lnTo>
                    <a:pt x="230738" y="173206"/>
                  </a:lnTo>
                  <a:lnTo>
                    <a:pt x="230504" y="172928"/>
                  </a:lnTo>
                  <a:lnTo>
                    <a:pt x="230248" y="172661"/>
                  </a:lnTo>
                  <a:lnTo>
                    <a:pt x="229981" y="172405"/>
                  </a:lnTo>
                  <a:lnTo>
                    <a:pt x="229703" y="172171"/>
                  </a:lnTo>
                  <a:lnTo>
                    <a:pt x="229414" y="171949"/>
                  </a:lnTo>
                  <a:lnTo>
                    <a:pt x="229113" y="171737"/>
                  </a:lnTo>
                  <a:lnTo>
                    <a:pt x="228813" y="171548"/>
                  </a:lnTo>
                  <a:lnTo>
                    <a:pt x="228490" y="171359"/>
                  </a:lnTo>
                  <a:lnTo>
                    <a:pt x="228167" y="171192"/>
                  </a:lnTo>
                  <a:lnTo>
                    <a:pt x="227833" y="171048"/>
                  </a:lnTo>
                  <a:lnTo>
                    <a:pt x="227488" y="170914"/>
                  </a:lnTo>
                  <a:lnTo>
                    <a:pt x="227132" y="170792"/>
                  </a:lnTo>
                  <a:lnTo>
                    <a:pt x="226776" y="170691"/>
                  </a:lnTo>
                  <a:lnTo>
                    <a:pt x="226420" y="170614"/>
                  </a:lnTo>
                  <a:lnTo>
                    <a:pt x="226053" y="170547"/>
                  </a:lnTo>
                  <a:lnTo>
                    <a:pt x="225675" y="170491"/>
                  </a:lnTo>
                  <a:lnTo>
                    <a:pt x="225307" y="170469"/>
                  </a:lnTo>
                  <a:lnTo>
                    <a:pt x="224918" y="170458"/>
                  </a:lnTo>
                  <a:lnTo>
                    <a:pt x="224539" y="170458"/>
                  </a:lnTo>
                  <a:lnTo>
                    <a:pt x="224150" y="170491"/>
                  </a:lnTo>
                  <a:lnTo>
                    <a:pt x="223761" y="170536"/>
                  </a:lnTo>
                  <a:lnTo>
                    <a:pt x="222080" y="170780"/>
                  </a:lnTo>
                  <a:lnTo>
                    <a:pt x="220400" y="171014"/>
                  </a:lnTo>
                  <a:lnTo>
                    <a:pt x="218731" y="171237"/>
                  </a:lnTo>
                  <a:lnTo>
                    <a:pt x="217073" y="171448"/>
                  </a:lnTo>
                  <a:lnTo>
                    <a:pt x="215426" y="171648"/>
                  </a:lnTo>
                  <a:lnTo>
                    <a:pt x="213801" y="171838"/>
                  </a:lnTo>
                  <a:lnTo>
                    <a:pt x="212187" y="172016"/>
                  </a:lnTo>
                  <a:lnTo>
                    <a:pt x="210596" y="172183"/>
                  </a:lnTo>
                  <a:lnTo>
                    <a:pt x="209016" y="172338"/>
                  </a:lnTo>
                  <a:lnTo>
                    <a:pt x="207458" y="172494"/>
                  </a:lnTo>
                  <a:lnTo>
                    <a:pt x="205922" y="172628"/>
                  </a:lnTo>
                  <a:lnTo>
                    <a:pt x="204409" y="172761"/>
                  </a:lnTo>
                  <a:lnTo>
                    <a:pt x="202918" y="172884"/>
                  </a:lnTo>
                  <a:lnTo>
                    <a:pt x="201449" y="172995"/>
                  </a:lnTo>
                  <a:lnTo>
                    <a:pt x="198589" y="173195"/>
                  </a:lnTo>
                  <a:lnTo>
                    <a:pt x="195841" y="173362"/>
                  </a:lnTo>
                  <a:lnTo>
                    <a:pt x="193203" y="173496"/>
                  </a:lnTo>
                  <a:lnTo>
                    <a:pt x="190711" y="173607"/>
                  </a:lnTo>
                  <a:lnTo>
                    <a:pt x="188351" y="173707"/>
                  </a:lnTo>
                  <a:lnTo>
                    <a:pt x="186137" y="173774"/>
                  </a:lnTo>
                  <a:lnTo>
                    <a:pt x="184078" y="173830"/>
                  </a:lnTo>
                  <a:lnTo>
                    <a:pt x="182198" y="173863"/>
                  </a:lnTo>
                  <a:lnTo>
                    <a:pt x="180484" y="173885"/>
                  </a:lnTo>
                  <a:lnTo>
                    <a:pt x="180228" y="172071"/>
                  </a:lnTo>
                  <a:lnTo>
                    <a:pt x="179994" y="170280"/>
                  </a:lnTo>
                  <a:lnTo>
                    <a:pt x="179794" y="168533"/>
                  </a:lnTo>
                  <a:lnTo>
                    <a:pt x="179627" y="166797"/>
                  </a:lnTo>
                  <a:lnTo>
                    <a:pt x="179483" y="165105"/>
                  </a:lnTo>
                  <a:lnTo>
                    <a:pt x="179360" y="163436"/>
                  </a:lnTo>
                  <a:lnTo>
                    <a:pt x="179282" y="161789"/>
                  </a:lnTo>
                  <a:lnTo>
                    <a:pt x="179215" y="160176"/>
                  </a:lnTo>
                  <a:lnTo>
                    <a:pt x="179182" y="158584"/>
                  </a:lnTo>
                  <a:lnTo>
                    <a:pt x="179171" y="157015"/>
                  </a:lnTo>
                  <a:lnTo>
                    <a:pt x="179193" y="155480"/>
                  </a:lnTo>
                  <a:lnTo>
                    <a:pt x="179238" y="153977"/>
                  </a:lnTo>
                  <a:lnTo>
                    <a:pt x="179304" y="152497"/>
                  </a:lnTo>
                  <a:lnTo>
                    <a:pt x="179405" y="151040"/>
                  </a:lnTo>
                  <a:lnTo>
                    <a:pt x="179516" y="149604"/>
                  </a:lnTo>
                  <a:lnTo>
                    <a:pt x="179661" y="148202"/>
                  </a:lnTo>
                  <a:lnTo>
                    <a:pt x="179816" y="146822"/>
                  </a:lnTo>
                  <a:lnTo>
                    <a:pt x="180006" y="145464"/>
                  </a:lnTo>
                  <a:lnTo>
                    <a:pt x="180206" y="144140"/>
                  </a:lnTo>
                  <a:lnTo>
                    <a:pt x="180440" y="142838"/>
                  </a:lnTo>
                  <a:lnTo>
                    <a:pt x="180684" y="141559"/>
                  </a:lnTo>
                  <a:lnTo>
                    <a:pt x="180951" y="140301"/>
                  </a:lnTo>
                  <a:lnTo>
                    <a:pt x="181241" y="139066"/>
                  </a:lnTo>
                  <a:lnTo>
                    <a:pt x="181552" y="137864"/>
                  </a:lnTo>
                  <a:lnTo>
                    <a:pt x="181875" y="136673"/>
                  </a:lnTo>
                  <a:lnTo>
                    <a:pt x="182220" y="135516"/>
                  </a:lnTo>
                  <a:lnTo>
                    <a:pt x="182587" y="134370"/>
                  </a:lnTo>
                  <a:lnTo>
                    <a:pt x="182966" y="133257"/>
                  </a:lnTo>
                  <a:lnTo>
                    <a:pt x="183355" y="132167"/>
                  </a:lnTo>
                  <a:lnTo>
                    <a:pt x="183767" y="131098"/>
                  </a:lnTo>
                  <a:lnTo>
                    <a:pt x="184201" y="130052"/>
                  </a:lnTo>
                  <a:lnTo>
                    <a:pt x="184646" y="129028"/>
                  </a:lnTo>
                  <a:lnTo>
                    <a:pt x="185102" y="128027"/>
                  </a:lnTo>
                  <a:lnTo>
                    <a:pt x="185569" y="127037"/>
                  </a:lnTo>
                  <a:lnTo>
                    <a:pt x="186059" y="126080"/>
                  </a:lnTo>
                  <a:lnTo>
                    <a:pt x="186560" y="125134"/>
                  </a:lnTo>
                  <a:lnTo>
                    <a:pt x="187072" y="124221"/>
                  </a:lnTo>
                  <a:lnTo>
                    <a:pt x="187595" y="123320"/>
                  </a:lnTo>
                  <a:lnTo>
                    <a:pt x="188129" y="122441"/>
                  </a:lnTo>
                  <a:lnTo>
                    <a:pt x="188674" y="121584"/>
                  </a:lnTo>
                  <a:lnTo>
                    <a:pt x="189231" y="120749"/>
                  </a:lnTo>
                  <a:lnTo>
                    <a:pt x="189798" y="119926"/>
                  </a:lnTo>
                  <a:lnTo>
                    <a:pt x="190377" y="119125"/>
                  </a:lnTo>
                  <a:lnTo>
                    <a:pt x="190967" y="118346"/>
                  </a:lnTo>
                  <a:lnTo>
                    <a:pt x="191556" y="117589"/>
                  </a:lnTo>
                  <a:lnTo>
                    <a:pt x="192157" y="116843"/>
                  </a:lnTo>
                  <a:lnTo>
                    <a:pt x="192769" y="116131"/>
                  </a:lnTo>
                  <a:lnTo>
                    <a:pt x="193392" y="115419"/>
                  </a:lnTo>
                  <a:lnTo>
                    <a:pt x="194016" y="114729"/>
                  </a:lnTo>
                  <a:lnTo>
                    <a:pt x="194639" y="114061"/>
                  </a:lnTo>
                  <a:lnTo>
                    <a:pt x="195284" y="113416"/>
                  </a:lnTo>
                  <a:lnTo>
                    <a:pt x="195918" y="112782"/>
                  </a:lnTo>
                  <a:lnTo>
                    <a:pt x="196564" y="112170"/>
                  </a:lnTo>
                  <a:lnTo>
                    <a:pt x="197220" y="111569"/>
                  </a:lnTo>
                  <a:lnTo>
                    <a:pt x="197866" y="110979"/>
                  </a:lnTo>
                  <a:lnTo>
                    <a:pt x="198522" y="110423"/>
                  </a:lnTo>
                  <a:lnTo>
                    <a:pt x="199190" y="109866"/>
                  </a:lnTo>
                  <a:lnTo>
                    <a:pt x="199847" y="109332"/>
                  </a:lnTo>
                  <a:lnTo>
                    <a:pt x="200514" y="108820"/>
                  </a:lnTo>
                  <a:lnTo>
                    <a:pt x="201171" y="108308"/>
                  </a:lnTo>
                  <a:lnTo>
                    <a:pt x="201839" y="107830"/>
                  </a:lnTo>
                  <a:lnTo>
                    <a:pt x="202506" y="107351"/>
                  </a:lnTo>
                  <a:lnTo>
                    <a:pt x="203174" y="106895"/>
                  </a:lnTo>
                  <a:lnTo>
                    <a:pt x="203830" y="106461"/>
                  </a:lnTo>
                  <a:lnTo>
                    <a:pt x="204854" y="105805"/>
                  </a:lnTo>
                  <a:lnTo>
                    <a:pt x="205889" y="105170"/>
                  </a:lnTo>
                  <a:lnTo>
                    <a:pt x="206935" y="104558"/>
                  </a:lnTo>
                  <a:lnTo>
                    <a:pt x="207981" y="103980"/>
                  </a:lnTo>
                  <a:lnTo>
                    <a:pt x="209049" y="103412"/>
                  </a:lnTo>
                  <a:lnTo>
                    <a:pt x="210129" y="102878"/>
                  </a:lnTo>
                  <a:lnTo>
                    <a:pt x="211208" y="102355"/>
                  </a:lnTo>
                  <a:lnTo>
                    <a:pt x="212310" y="101854"/>
                  </a:lnTo>
                  <a:lnTo>
                    <a:pt x="213412" y="101376"/>
                  </a:lnTo>
                  <a:lnTo>
                    <a:pt x="214524" y="100930"/>
                  </a:lnTo>
                  <a:lnTo>
                    <a:pt x="215637" y="100496"/>
                  </a:lnTo>
                  <a:lnTo>
                    <a:pt x="216761" y="100085"/>
                  </a:lnTo>
                  <a:lnTo>
                    <a:pt x="217896" y="99695"/>
                  </a:lnTo>
                  <a:lnTo>
                    <a:pt x="219031" y="99317"/>
                  </a:lnTo>
                  <a:lnTo>
                    <a:pt x="220177" y="98972"/>
                  </a:lnTo>
                  <a:lnTo>
                    <a:pt x="221335" y="98638"/>
                  </a:lnTo>
                  <a:lnTo>
                    <a:pt x="222492" y="98338"/>
                  </a:lnTo>
                  <a:lnTo>
                    <a:pt x="223649" y="98048"/>
                  </a:lnTo>
                  <a:lnTo>
                    <a:pt x="224818" y="97781"/>
                  </a:lnTo>
                  <a:lnTo>
                    <a:pt x="225986" y="97525"/>
                  </a:lnTo>
                  <a:lnTo>
                    <a:pt x="227155" y="97292"/>
                  </a:lnTo>
                  <a:lnTo>
                    <a:pt x="228334" y="97091"/>
                  </a:lnTo>
                  <a:lnTo>
                    <a:pt x="229503" y="96891"/>
                  </a:lnTo>
                  <a:lnTo>
                    <a:pt x="230682" y="96724"/>
                  </a:lnTo>
                  <a:lnTo>
                    <a:pt x="231862" y="96568"/>
                  </a:lnTo>
                  <a:lnTo>
                    <a:pt x="233052" y="96435"/>
                  </a:lnTo>
                  <a:lnTo>
                    <a:pt x="234232" y="96324"/>
                  </a:lnTo>
                  <a:lnTo>
                    <a:pt x="235411" y="96223"/>
                  </a:lnTo>
                  <a:lnTo>
                    <a:pt x="236591" y="96145"/>
                  </a:lnTo>
                  <a:lnTo>
                    <a:pt x="237782" y="96079"/>
                  </a:lnTo>
                  <a:lnTo>
                    <a:pt x="238961" y="96034"/>
                  </a:lnTo>
                  <a:lnTo>
                    <a:pt x="240141" y="96012"/>
                  </a:lnTo>
                  <a:lnTo>
                    <a:pt x="241309" y="96001"/>
                  </a:lnTo>
                  <a:close/>
                  <a:moveTo>
                    <a:pt x="279456" y="276763"/>
                  </a:moveTo>
                  <a:lnTo>
                    <a:pt x="279467" y="277531"/>
                  </a:lnTo>
                  <a:lnTo>
                    <a:pt x="279467" y="278310"/>
                  </a:lnTo>
                  <a:lnTo>
                    <a:pt x="279445" y="279100"/>
                  </a:lnTo>
                  <a:lnTo>
                    <a:pt x="279389" y="279901"/>
                  </a:lnTo>
                  <a:lnTo>
                    <a:pt x="279322" y="280691"/>
                  </a:lnTo>
                  <a:lnTo>
                    <a:pt x="279278" y="281092"/>
                  </a:lnTo>
                  <a:lnTo>
                    <a:pt x="279222" y="281492"/>
                  </a:lnTo>
                  <a:lnTo>
                    <a:pt x="279166" y="281882"/>
                  </a:lnTo>
                  <a:lnTo>
                    <a:pt x="279100" y="282282"/>
                  </a:lnTo>
                  <a:lnTo>
                    <a:pt x="279022" y="282672"/>
                  </a:lnTo>
                  <a:lnTo>
                    <a:pt x="278944" y="283061"/>
                  </a:lnTo>
                  <a:lnTo>
                    <a:pt x="278855" y="283462"/>
                  </a:lnTo>
                  <a:lnTo>
                    <a:pt x="278755" y="283840"/>
                  </a:lnTo>
                  <a:lnTo>
                    <a:pt x="278655" y="284230"/>
                  </a:lnTo>
                  <a:lnTo>
                    <a:pt x="278543" y="284608"/>
                  </a:lnTo>
                  <a:lnTo>
                    <a:pt x="278421" y="284986"/>
                  </a:lnTo>
                  <a:lnTo>
                    <a:pt x="278287" y="285365"/>
                  </a:lnTo>
                  <a:lnTo>
                    <a:pt x="278154" y="285732"/>
                  </a:lnTo>
                  <a:lnTo>
                    <a:pt x="277998" y="286099"/>
                  </a:lnTo>
                  <a:lnTo>
                    <a:pt x="277842" y="286455"/>
                  </a:lnTo>
                  <a:lnTo>
                    <a:pt x="277675" y="286811"/>
                  </a:lnTo>
                  <a:lnTo>
                    <a:pt x="277497" y="287167"/>
                  </a:lnTo>
                  <a:lnTo>
                    <a:pt x="277308" y="287512"/>
                  </a:lnTo>
                  <a:lnTo>
                    <a:pt x="277119" y="287846"/>
                  </a:lnTo>
                  <a:lnTo>
                    <a:pt x="276908" y="288180"/>
                  </a:lnTo>
                  <a:lnTo>
                    <a:pt x="276685" y="288503"/>
                  </a:lnTo>
                  <a:lnTo>
                    <a:pt x="276462" y="288814"/>
                  </a:lnTo>
                  <a:lnTo>
                    <a:pt x="276173" y="289182"/>
                  </a:lnTo>
                  <a:lnTo>
                    <a:pt x="275873" y="289527"/>
                  </a:lnTo>
                  <a:lnTo>
                    <a:pt x="275561" y="289872"/>
                  </a:lnTo>
                  <a:lnTo>
                    <a:pt x="275227" y="290194"/>
                  </a:lnTo>
                  <a:lnTo>
                    <a:pt x="274882" y="290506"/>
                  </a:lnTo>
                  <a:lnTo>
                    <a:pt x="274526" y="290817"/>
                  </a:lnTo>
                  <a:lnTo>
                    <a:pt x="274148" y="291107"/>
                  </a:lnTo>
                  <a:lnTo>
                    <a:pt x="273758" y="291396"/>
                  </a:lnTo>
                  <a:lnTo>
                    <a:pt x="273347" y="291663"/>
                  </a:lnTo>
                  <a:lnTo>
                    <a:pt x="272924" y="291919"/>
                  </a:lnTo>
                  <a:lnTo>
                    <a:pt x="272490" y="292164"/>
                  </a:lnTo>
                  <a:lnTo>
                    <a:pt x="272033" y="292409"/>
                  </a:lnTo>
                  <a:lnTo>
                    <a:pt x="271566" y="292631"/>
                  </a:lnTo>
                  <a:lnTo>
                    <a:pt x="271088" y="292843"/>
                  </a:lnTo>
                  <a:lnTo>
                    <a:pt x="270587" y="293043"/>
                  </a:lnTo>
                  <a:lnTo>
                    <a:pt x="270075" y="293232"/>
                  </a:lnTo>
                  <a:lnTo>
                    <a:pt x="269552" y="293421"/>
                  </a:lnTo>
                  <a:lnTo>
                    <a:pt x="269007" y="293588"/>
                  </a:lnTo>
                  <a:lnTo>
                    <a:pt x="268450" y="293744"/>
                  </a:lnTo>
                  <a:lnTo>
                    <a:pt x="267883" y="293889"/>
                  </a:lnTo>
                  <a:lnTo>
                    <a:pt x="267293" y="294022"/>
                  </a:lnTo>
                  <a:lnTo>
                    <a:pt x="266692" y="294145"/>
                  </a:lnTo>
                  <a:lnTo>
                    <a:pt x="266069" y="294256"/>
                  </a:lnTo>
                  <a:lnTo>
                    <a:pt x="265446" y="294345"/>
                  </a:lnTo>
                  <a:lnTo>
                    <a:pt x="264800" y="294434"/>
                  </a:lnTo>
                  <a:lnTo>
                    <a:pt x="264133" y="294512"/>
                  </a:lnTo>
                  <a:lnTo>
                    <a:pt x="263465" y="294579"/>
                  </a:lnTo>
                  <a:lnTo>
                    <a:pt x="262775" y="294623"/>
                  </a:lnTo>
                  <a:lnTo>
                    <a:pt x="262063" y="294668"/>
                  </a:lnTo>
                  <a:lnTo>
                    <a:pt x="261351" y="294701"/>
                  </a:lnTo>
                  <a:lnTo>
                    <a:pt x="260616" y="294712"/>
                  </a:lnTo>
                  <a:lnTo>
                    <a:pt x="259860" y="294723"/>
                  </a:lnTo>
                  <a:lnTo>
                    <a:pt x="259114" y="294712"/>
                  </a:lnTo>
                  <a:lnTo>
                    <a:pt x="258380" y="294701"/>
                  </a:lnTo>
                  <a:lnTo>
                    <a:pt x="257656" y="294668"/>
                  </a:lnTo>
                  <a:lnTo>
                    <a:pt x="256955" y="294623"/>
                  </a:lnTo>
                  <a:lnTo>
                    <a:pt x="256265" y="294579"/>
                  </a:lnTo>
                  <a:lnTo>
                    <a:pt x="255586" y="294512"/>
                  </a:lnTo>
                  <a:lnTo>
                    <a:pt x="254930" y="294434"/>
                  </a:lnTo>
                  <a:lnTo>
                    <a:pt x="254284" y="294345"/>
                  </a:lnTo>
                  <a:lnTo>
                    <a:pt x="253650" y="294256"/>
                  </a:lnTo>
                  <a:lnTo>
                    <a:pt x="253027" y="294145"/>
                  </a:lnTo>
                  <a:lnTo>
                    <a:pt x="252426" y="294022"/>
                  </a:lnTo>
                  <a:lnTo>
                    <a:pt x="251847" y="293889"/>
                  </a:lnTo>
                  <a:lnTo>
                    <a:pt x="251269" y="293744"/>
                  </a:lnTo>
                  <a:lnTo>
                    <a:pt x="250712" y="293588"/>
                  </a:lnTo>
                  <a:lnTo>
                    <a:pt x="250167" y="293421"/>
                  </a:lnTo>
                  <a:lnTo>
                    <a:pt x="249644" y="293232"/>
                  </a:lnTo>
                  <a:lnTo>
                    <a:pt x="249132" y="293043"/>
                  </a:lnTo>
                  <a:lnTo>
                    <a:pt x="248631" y="292843"/>
                  </a:lnTo>
                  <a:lnTo>
                    <a:pt x="248153" y="292631"/>
                  </a:lnTo>
                  <a:lnTo>
                    <a:pt x="247686" y="292409"/>
                  </a:lnTo>
                  <a:lnTo>
                    <a:pt x="247229" y="292164"/>
                  </a:lnTo>
                  <a:lnTo>
                    <a:pt x="246795" y="291919"/>
                  </a:lnTo>
                  <a:lnTo>
                    <a:pt x="246372" y="291663"/>
                  </a:lnTo>
                  <a:lnTo>
                    <a:pt x="245972" y="291396"/>
                  </a:lnTo>
                  <a:lnTo>
                    <a:pt x="245571" y="291107"/>
                  </a:lnTo>
                  <a:lnTo>
                    <a:pt x="245204" y="290817"/>
                  </a:lnTo>
                  <a:lnTo>
                    <a:pt x="244837" y="290506"/>
                  </a:lnTo>
                  <a:lnTo>
                    <a:pt x="244492" y="290194"/>
                  </a:lnTo>
                  <a:lnTo>
                    <a:pt x="244169" y="289872"/>
                  </a:lnTo>
                  <a:lnTo>
                    <a:pt x="243846" y="289527"/>
                  </a:lnTo>
                  <a:lnTo>
                    <a:pt x="243546" y="289182"/>
                  </a:lnTo>
                  <a:lnTo>
                    <a:pt x="243268" y="288814"/>
                  </a:lnTo>
                  <a:lnTo>
                    <a:pt x="243034" y="288503"/>
                  </a:lnTo>
                  <a:lnTo>
                    <a:pt x="242823" y="288180"/>
                  </a:lnTo>
                  <a:lnTo>
                    <a:pt x="242611" y="287846"/>
                  </a:lnTo>
                  <a:lnTo>
                    <a:pt x="242411" y="287512"/>
                  </a:lnTo>
                  <a:lnTo>
                    <a:pt x="242233" y="287167"/>
                  </a:lnTo>
                  <a:lnTo>
                    <a:pt x="242055" y="286823"/>
                  </a:lnTo>
                  <a:lnTo>
                    <a:pt x="241888" y="286466"/>
                  </a:lnTo>
                  <a:lnTo>
                    <a:pt x="241732" y="286110"/>
                  </a:lnTo>
                  <a:lnTo>
                    <a:pt x="241576" y="285743"/>
                  </a:lnTo>
                  <a:lnTo>
                    <a:pt x="241443" y="285376"/>
                  </a:lnTo>
                  <a:lnTo>
                    <a:pt x="241309" y="284998"/>
                  </a:lnTo>
                  <a:lnTo>
                    <a:pt x="241187" y="284619"/>
                  </a:lnTo>
                  <a:lnTo>
                    <a:pt x="241076" y="284241"/>
                  </a:lnTo>
                  <a:lnTo>
                    <a:pt x="240975" y="283862"/>
                  </a:lnTo>
                  <a:lnTo>
                    <a:pt x="240875" y="283473"/>
                  </a:lnTo>
                  <a:lnTo>
                    <a:pt x="240786" y="283084"/>
                  </a:lnTo>
                  <a:lnTo>
                    <a:pt x="240708" y="282694"/>
                  </a:lnTo>
                  <a:lnTo>
                    <a:pt x="240630" y="282305"/>
                  </a:lnTo>
                  <a:lnTo>
                    <a:pt x="240564" y="281904"/>
                  </a:lnTo>
                  <a:lnTo>
                    <a:pt x="240508" y="281514"/>
                  </a:lnTo>
                  <a:lnTo>
                    <a:pt x="240452" y="281114"/>
                  </a:lnTo>
                  <a:lnTo>
                    <a:pt x="240408" y="280713"/>
                  </a:lnTo>
                  <a:lnTo>
                    <a:pt x="240341" y="279923"/>
                  </a:lnTo>
                  <a:lnTo>
                    <a:pt x="240285" y="279133"/>
                  </a:lnTo>
                  <a:lnTo>
                    <a:pt x="240263" y="278343"/>
                  </a:lnTo>
                  <a:lnTo>
                    <a:pt x="240252" y="277575"/>
                  </a:lnTo>
                  <a:lnTo>
                    <a:pt x="240274" y="276807"/>
                  </a:lnTo>
                  <a:lnTo>
                    <a:pt x="241421" y="277074"/>
                  </a:lnTo>
                  <a:lnTo>
                    <a:pt x="242578" y="277330"/>
                  </a:lnTo>
                  <a:lnTo>
                    <a:pt x="243746" y="277575"/>
                  </a:lnTo>
                  <a:lnTo>
                    <a:pt x="244915" y="277798"/>
                  </a:lnTo>
                  <a:lnTo>
                    <a:pt x="246105" y="277998"/>
                  </a:lnTo>
                  <a:lnTo>
                    <a:pt x="247307" y="278187"/>
                  </a:lnTo>
                  <a:lnTo>
                    <a:pt x="248520" y="278354"/>
                  </a:lnTo>
                  <a:lnTo>
                    <a:pt x="249733" y="278510"/>
                  </a:lnTo>
                  <a:lnTo>
                    <a:pt x="250968" y="278632"/>
                  </a:lnTo>
                  <a:lnTo>
                    <a:pt x="252204" y="278755"/>
                  </a:lnTo>
                  <a:lnTo>
                    <a:pt x="253461" y="278855"/>
                  </a:lnTo>
                  <a:lnTo>
                    <a:pt x="254718" y="278933"/>
                  </a:lnTo>
                  <a:lnTo>
                    <a:pt x="255987" y="278988"/>
                  </a:lnTo>
                  <a:lnTo>
                    <a:pt x="257267" y="279033"/>
                  </a:lnTo>
                  <a:lnTo>
                    <a:pt x="258558" y="279066"/>
                  </a:lnTo>
                  <a:lnTo>
                    <a:pt x="261161" y="279066"/>
                  </a:lnTo>
                  <a:lnTo>
                    <a:pt x="262452" y="279033"/>
                  </a:lnTo>
                  <a:lnTo>
                    <a:pt x="263732" y="278988"/>
                  </a:lnTo>
                  <a:lnTo>
                    <a:pt x="265012" y="278922"/>
                  </a:lnTo>
                  <a:lnTo>
                    <a:pt x="266269" y="278844"/>
                  </a:lnTo>
                  <a:lnTo>
                    <a:pt x="267516" y="278744"/>
                  </a:lnTo>
                  <a:lnTo>
                    <a:pt x="268762" y="278632"/>
                  </a:lnTo>
                  <a:lnTo>
                    <a:pt x="269986" y="278499"/>
                  </a:lnTo>
                  <a:lnTo>
                    <a:pt x="271210" y="278343"/>
                  </a:lnTo>
                  <a:lnTo>
                    <a:pt x="272423" y="278165"/>
                  </a:lnTo>
                  <a:lnTo>
                    <a:pt x="273614" y="277976"/>
                  </a:lnTo>
                  <a:lnTo>
                    <a:pt x="274804" y="277775"/>
                  </a:lnTo>
                  <a:lnTo>
                    <a:pt x="275984" y="277553"/>
                  </a:lnTo>
                  <a:lnTo>
                    <a:pt x="277152" y="277308"/>
                  </a:lnTo>
                  <a:lnTo>
                    <a:pt x="278310" y="277041"/>
                  </a:lnTo>
                  <a:lnTo>
                    <a:pt x="279456" y="276763"/>
                  </a:lnTo>
                  <a:close/>
                  <a:moveTo>
                    <a:pt x="294623" y="280936"/>
                  </a:moveTo>
                  <a:lnTo>
                    <a:pt x="296359" y="281147"/>
                  </a:lnTo>
                  <a:lnTo>
                    <a:pt x="298073" y="281370"/>
                  </a:lnTo>
                  <a:lnTo>
                    <a:pt x="299775" y="281604"/>
                  </a:lnTo>
                  <a:lnTo>
                    <a:pt x="301445" y="281837"/>
                  </a:lnTo>
                  <a:lnTo>
                    <a:pt x="303114" y="282093"/>
                  </a:lnTo>
                  <a:lnTo>
                    <a:pt x="304750" y="282360"/>
                  </a:lnTo>
                  <a:lnTo>
                    <a:pt x="306374" y="282638"/>
                  </a:lnTo>
                  <a:lnTo>
                    <a:pt x="307977" y="282917"/>
                  </a:lnTo>
                  <a:lnTo>
                    <a:pt x="309568" y="283217"/>
                  </a:lnTo>
                  <a:lnTo>
                    <a:pt x="311126" y="283529"/>
                  </a:lnTo>
                  <a:lnTo>
                    <a:pt x="312673" y="283851"/>
                  </a:lnTo>
                  <a:lnTo>
                    <a:pt x="314208" y="284174"/>
                  </a:lnTo>
                  <a:lnTo>
                    <a:pt x="315711" y="284519"/>
                  </a:lnTo>
                  <a:lnTo>
                    <a:pt x="317202" y="284875"/>
                  </a:lnTo>
                  <a:lnTo>
                    <a:pt x="318682" y="285242"/>
                  </a:lnTo>
                  <a:lnTo>
                    <a:pt x="320128" y="285610"/>
                  </a:lnTo>
                  <a:lnTo>
                    <a:pt x="321564" y="285999"/>
                  </a:lnTo>
                  <a:lnTo>
                    <a:pt x="322988" y="286400"/>
                  </a:lnTo>
                  <a:lnTo>
                    <a:pt x="324390" y="286811"/>
                  </a:lnTo>
                  <a:lnTo>
                    <a:pt x="325770" y="287223"/>
                  </a:lnTo>
                  <a:lnTo>
                    <a:pt x="327128" y="287657"/>
                  </a:lnTo>
                  <a:lnTo>
                    <a:pt x="328474" y="288102"/>
                  </a:lnTo>
                  <a:lnTo>
                    <a:pt x="329799" y="288558"/>
                  </a:lnTo>
                  <a:lnTo>
                    <a:pt x="331101" y="289026"/>
                  </a:lnTo>
                  <a:lnTo>
                    <a:pt x="332391" y="289493"/>
                  </a:lnTo>
                  <a:lnTo>
                    <a:pt x="333660" y="289983"/>
                  </a:lnTo>
                  <a:lnTo>
                    <a:pt x="334917" y="290484"/>
                  </a:lnTo>
                  <a:lnTo>
                    <a:pt x="336141" y="290995"/>
                  </a:lnTo>
                  <a:lnTo>
                    <a:pt x="337366" y="291518"/>
                  </a:lnTo>
                  <a:lnTo>
                    <a:pt x="338556" y="292053"/>
                  </a:lnTo>
                  <a:lnTo>
                    <a:pt x="339736" y="292598"/>
                  </a:lnTo>
                  <a:lnTo>
                    <a:pt x="340893" y="293154"/>
                  </a:lnTo>
                  <a:lnTo>
                    <a:pt x="342039" y="293722"/>
                  </a:lnTo>
                  <a:lnTo>
                    <a:pt x="343163" y="294300"/>
                  </a:lnTo>
                  <a:lnTo>
                    <a:pt x="344276" y="294890"/>
                  </a:lnTo>
                  <a:lnTo>
                    <a:pt x="345367" y="295491"/>
                  </a:lnTo>
                  <a:lnTo>
                    <a:pt x="346435" y="296103"/>
                  </a:lnTo>
                  <a:lnTo>
                    <a:pt x="347481" y="296726"/>
                  </a:lnTo>
                  <a:lnTo>
                    <a:pt x="348516" y="297361"/>
                  </a:lnTo>
                  <a:lnTo>
                    <a:pt x="349539" y="298006"/>
                  </a:lnTo>
                  <a:lnTo>
                    <a:pt x="350541" y="298663"/>
                  </a:lnTo>
                  <a:lnTo>
                    <a:pt x="351520" y="299330"/>
                  </a:lnTo>
                  <a:lnTo>
                    <a:pt x="352477" y="300020"/>
                  </a:lnTo>
                  <a:lnTo>
                    <a:pt x="353423" y="300710"/>
                  </a:lnTo>
                  <a:lnTo>
                    <a:pt x="354358" y="301411"/>
                  </a:lnTo>
                  <a:lnTo>
                    <a:pt x="355259" y="302135"/>
                  </a:lnTo>
                  <a:lnTo>
                    <a:pt x="356161" y="302858"/>
                  </a:lnTo>
                  <a:lnTo>
                    <a:pt x="357029" y="303603"/>
                  </a:lnTo>
                  <a:lnTo>
                    <a:pt x="357885" y="304349"/>
                  </a:lnTo>
                  <a:lnTo>
                    <a:pt x="358731" y="305117"/>
                  </a:lnTo>
                  <a:lnTo>
                    <a:pt x="359555" y="305885"/>
                  </a:lnTo>
                  <a:lnTo>
                    <a:pt x="360356" y="306675"/>
                  </a:lnTo>
                  <a:lnTo>
                    <a:pt x="361146" y="307465"/>
                  </a:lnTo>
                  <a:lnTo>
                    <a:pt x="361914" y="308277"/>
                  </a:lnTo>
                  <a:lnTo>
                    <a:pt x="362659" y="309101"/>
                  </a:lnTo>
                  <a:lnTo>
                    <a:pt x="363394" y="309935"/>
                  </a:lnTo>
                  <a:lnTo>
                    <a:pt x="364117" y="310770"/>
                  </a:lnTo>
                  <a:lnTo>
                    <a:pt x="364818" y="311627"/>
                  </a:lnTo>
                  <a:lnTo>
                    <a:pt x="365497" y="312495"/>
                  </a:lnTo>
                  <a:lnTo>
                    <a:pt x="366165" y="313374"/>
                  </a:lnTo>
                  <a:lnTo>
                    <a:pt x="366810" y="314264"/>
                  </a:lnTo>
                  <a:lnTo>
                    <a:pt x="367444" y="315176"/>
                  </a:lnTo>
                  <a:lnTo>
                    <a:pt x="368056" y="316089"/>
                  </a:lnTo>
                  <a:lnTo>
                    <a:pt x="368646" y="317013"/>
                  </a:lnTo>
                  <a:lnTo>
                    <a:pt x="369169" y="317858"/>
                  </a:lnTo>
                  <a:lnTo>
                    <a:pt x="369681" y="318715"/>
                  </a:lnTo>
                  <a:lnTo>
                    <a:pt x="370171" y="319572"/>
                  </a:lnTo>
                  <a:lnTo>
                    <a:pt x="370649" y="320440"/>
                  </a:lnTo>
                  <a:lnTo>
                    <a:pt x="371105" y="321308"/>
                  </a:lnTo>
                  <a:lnTo>
                    <a:pt x="371551" y="322176"/>
                  </a:lnTo>
                  <a:lnTo>
                    <a:pt x="371985" y="323066"/>
                  </a:lnTo>
                  <a:lnTo>
                    <a:pt x="372396" y="323945"/>
                  </a:lnTo>
                  <a:lnTo>
                    <a:pt x="372797" y="324836"/>
                  </a:lnTo>
                  <a:lnTo>
                    <a:pt x="373186" y="325726"/>
                  </a:lnTo>
                  <a:lnTo>
                    <a:pt x="373554" y="326627"/>
                  </a:lnTo>
                  <a:lnTo>
                    <a:pt x="373910" y="327528"/>
                  </a:lnTo>
                  <a:lnTo>
                    <a:pt x="374255" y="328441"/>
                  </a:lnTo>
                  <a:lnTo>
                    <a:pt x="374588" y="329353"/>
                  </a:lnTo>
                  <a:lnTo>
                    <a:pt x="374911" y="330266"/>
                  </a:lnTo>
                  <a:lnTo>
                    <a:pt x="375212" y="331190"/>
                  </a:lnTo>
                  <a:lnTo>
                    <a:pt x="375512" y="332102"/>
                  </a:lnTo>
                  <a:lnTo>
                    <a:pt x="375790" y="333026"/>
                  </a:lnTo>
                  <a:lnTo>
                    <a:pt x="376057" y="333960"/>
                  </a:lnTo>
                  <a:lnTo>
                    <a:pt x="376324" y="334884"/>
                  </a:lnTo>
                  <a:lnTo>
                    <a:pt x="376569" y="335819"/>
                  </a:lnTo>
                  <a:lnTo>
                    <a:pt x="376803" y="336754"/>
                  </a:lnTo>
                  <a:lnTo>
                    <a:pt x="377025" y="337688"/>
                  </a:lnTo>
                  <a:lnTo>
                    <a:pt x="377248" y="338623"/>
                  </a:lnTo>
                  <a:lnTo>
                    <a:pt x="377448" y="339569"/>
                  </a:lnTo>
                  <a:lnTo>
                    <a:pt x="377638" y="340504"/>
                  </a:lnTo>
                  <a:lnTo>
                    <a:pt x="377827" y="341449"/>
                  </a:lnTo>
                  <a:lnTo>
                    <a:pt x="377994" y="342384"/>
                  </a:lnTo>
                  <a:lnTo>
                    <a:pt x="378161" y="343330"/>
                  </a:lnTo>
                  <a:lnTo>
                    <a:pt x="378316" y="344276"/>
                  </a:lnTo>
                  <a:lnTo>
                    <a:pt x="378472" y="345222"/>
                  </a:lnTo>
                  <a:lnTo>
                    <a:pt x="378606" y="346168"/>
                  </a:lnTo>
                  <a:lnTo>
                    <a:pt x="378739" y="347114"/>
                  </a:lnTo>
                  <a:lnTo>
                    <a:pt x="378862" y="348059"/>
                  </a:lnTo>
                  <a:lnTo>
                    <a:pt x="378973" y="349005"/>
                  </a:lnTo>
                  <a:lnTo>
                    <a:pt x="379084" y="349940"/>
                  </a:lnTo>
                  <a:lnTo>
                    <a:pt x="379173" y="350886"/>
                  </a:lnTo>
                  <a:lnTo>
                    <a:pt x="379273" y="351832"/>
                  </a:lnTo>
                  <a:lnTo>
                    <a:pt x="379440" y="353712"/>
                  </a:lnTo>
                  <a:lnTo>
                    <a:pt x="379574" y="355582"/>
                  </a:lnTo>
                  <a:lnTo>
                    <a:pt x="379696" y="357451"/>
                  </a:lnTo>
                  <a:lnTo>
                    <a:pt x="379785" y="359299"/>
                  </a:lnTo>
                  <a:lnTo>
                    <a:pt x="379863" y="361146"/>
                  </a:lnTo>
                  <a:lnTo>
                    <a:pt x="379930" y="362982"/>
                  </a:lnTo>
                  <a:lnTo>
                    <a:pt x="379974" y="364796"/>
                  </a:lnTo>
                  <a:lnTo>
                    <a:pt x="380008" y="366599"/>
                  </a:lnTo>
                  <a:lnTo>
                    <a:pt x="380030" y="368390"/>
                  </a:lnTo>
                  <a:lnTo>
                    <a:pt x="380041" y="370148"/>
                  </a:lnTo>
                  <a:lnTo>
                    <a:pt x="380052" y="371896"/>
                  </a:lnTo>
                  <a:lnTo>
                    <a:pt x="380052" y="375323"/>
                  </a:lnTo>
                  <a:lnTo>
                    <a:pt x="373142" y="375456"/>
                  </a:lnTo>
                  <a:lnTo>
                    <a:pt x="366120" y="375579"/>
                  </a:lnTo>
                  <a:lnTo>
                    <a:pt x="358998" y="375701"/>
                  </a:lnTo>
                  <a:lnTo>
                    <a:pt x="351776" y="375824"/>
                  </a:lnTo>
                  <a:lnTo>
                    <a:pt x="344465" y="375935"/>
                  </a:lnTo>
                  <a:lnTo>
                    <a:pt x="337065" y="376035"/>
                  </a:lnTo>
                  <a:lnTo>
                    <a:pt x="329598" y="376135"/>
                  </a:lnTo>
                  <a:lnTo>
                    <a:pt x="322054" y="376224"/>
                  </a:lnTo>
                  <a:lnTo>
                    <a:pt x="314442" y="376302"/>
                  </a:lnTo>
                  <a:lnTo>
                    <a:pt x="306775" y="376369"/>
                  </a:lnTo>
                  <a:lnTo>
                    <a:pt x="299052" y="376436"/>
                  </a:lnTo>
                  <a:lnTo>
                    <a:pt x="291285" y="376480"/>
                  </a:lnTo>
                  <a:lnTo>
                    <a:pt x="283473" y="376525"/>
                  </a:lnTo>
                  <a:lnTo>
                    <a:pt x="275628" y="376558"/>
                  </a:lnTo>
                  <a:lnTo>
                    <a:pt x="267760" y="376569"/>
                  </a:lnTo>
                  <a:lnTo>
                    <a:pt x="259860" y="376580"/>
                  </a:lnTo>
                  <a:lnTo>
                    <a:pt x="251970" y="376569"/>
                  </a:lnTo>
                  <a:lnTo>
                    <a:pt x="244091" y="376558"/>
                  </a:lnTo>
                  <a:lnTo>
                    <a:pt x="236246" y="376525"/>
                  </a:lnTo>
                  <a:lnTo>
                    <a:pt x="228445" y="376480"/>
                  </a:lnTo>
                  <a:lnTo>
                    <a:pt x="220678" y="376436"/>
                  </a:lnTo>
                  <a:lnTo>
                    <a:pt x="212955" y="376369"/>
                  </a:lnTo>
                  <a:lnTo>
                    <a:pt x="205277" y="376302"/>
                  </a:lnTo>
                  <a:lnTo>
                    <a:pt x="197677" y="376224"/>
                  </a:lnTo>
                  <a:lnTo>
                    <a:pt x="190132" y="376135"/>
                  </a:lnTo>
                  <a:lnTo>
                    <a:pt x="182654" y="376035"/>
                  </a:lnTo>
                  <a:lnTo>
                    <a:pt x="175265" y="375935"/>
                  </a:lnTo>
                  <a:lnTo>
                    <a:pt x="167954" y="375824"/>
                  </a:lnTo>
                  <a:lnTo>
                    <a:pt x="160732" y="375701"/>
                  </a:lnTo>
                  <a:lnTo>
                    <a:pt x="153610" y="375579"/>
                  </a:lnTo>
                  <a:lnTo>
                    <a:pt x="146588" y="375456"/>
                  </a:lnTo>
                  <a:lnTo>
                    <a:pt x="139678" y="375323"/>
                  </a:lnTo>
                  <a:lnTo>
                    <a:pt x="139678" y="371896"/>
                  </a:lnTo>
                  <a:lnTo>
                    <a:pt x="139689" y="370148"/>
                  </a:lnTo>
                  <a:lnTo>
                    <a:pt x="139700" y="368379"/>
                  </a:lnTo>
                  <a:lnTo>
                    <a:pt x="139722" y="366587"/>
                  </a:lnTo>
                  <a:lnTo>
                    <a:pt x="139756" y="364785"/>
                  </a:lnTo>
                  <a:lnTo>
                    <a:pt x="139800" y="362971"/>
                  </a:lnTo>
                  <a:lnTo>
                    <a:pt x="139856" y="361135"/>
                  </a:lnTo>
                  <a:lnTo>
                    <a:pt x="139934" y="359288"/>
                  </a:lnTo>
                  <a:lnTo>
                    <a:pt x="140034" y="357429"/>
                  </a:lnTo>
                  <a:lnTo>
                    <a:pt x="140156" y="355560"/>
                  </a:lnTo>
                  <a:lnTo>
                    <a:pt x="140290" y="353679"/>
                  </a:lnTo>
                  <a:lnTo>
                    <a:pt x="140457" y="351798"/>
                  </a:lnTo>
                  <a:lnTo>
                    <a:pt x="140546" y="350864"/>
                  </a:lnTo>
                  <a:lnTo>
                    <a:pt x="140646" y="349918"/>
                  </a:lnTo>
                  <a:lnTo>
                    <a:pt x="140757" y="348972"/>
                  </a:lnTo>
                  <a:lnTo>
                    <a:pt x="140869" y="348026"/>
                  </a:lnTo>
                  <a:lnTo>
                    <a:pt x="140991" y="347080"/>
                  </a:lnTo>
                  <a:lnTo>
                    <a:pt x="141125" y="346134"/>
                  </a:lnTo>
                  <a:lnTo>
                    <a:pt x="141269" y="345188"/>
                  </a:lnTo>
                  <a:lnTo>
                    <a:pt x="141414" y="344243"/>
                  </a:lnTo>
                  <a:lnTo>
                    <a:pt x="141570" y="343297"/>
                  </a:lnTo>
                  <a:lnTo>
                    <a:pt x="141737" y="342351"/>
                  </a:lnTo>
                  <a:lnTo>
                    <a:pt x="141915" y="341405"/>
                  </a:lnTo>
                  <a:lnTo>
                    <a:pt x="142093" y="340470"/>
                  </a:lnTo>
                  <a:lnTo>
                    <a:pt x="142293" y="339524"/>
                  </a:lnTo>
                  <a:lnTo>
                    <a:pt x="142493" y="338578"/>
                  </a:lnTo>
                  <a:lnTo>
                    <a:pt x="142705" y="337644"/>
                  </a:lnTo>
                  <a:lnTo>
                    <a:pt x="142938" y="336709"/>
                  </a:lnTo>
                  <a:lnTo>
                    <a:pt x="143172" y="335774"/>
                  </a:lnTo>
                  <a:lnTo>
                    <a:pt x="143417" y="334840"/>
                  </a:lnTo>
                  <a:lnTo>
                    <a:pt x="143673" y="333916"/>
                  </a:lnTo>
                  <a:lnTo>
                    <a:pt x="143951" y="332981"/>
                  </a:lnTo>
                  <a:lnTo>
                    <a:pt x="144229" y="332058"/>
                  </a:lnTo>
                  <a:lnTo>
                    <a:pt x="144530" y="331134"/>
                  </a:lnTo>
                  <a:lnTo>
                    <a:pt x="144830" y="330221"/>
                  </a:lnTo>
                  <a:lnTo>
                    <a:pt x="145153" y="329298"/>
                  </a:lnTo>
                  <a:lnTo>
                    <a:pt x="145487" y="328385"/>
                  </a:lnTo>
                  <a:lnTo>
                    <a:pt x="145832" y="327484"/>
                  </a:lnTo>
                  <a:lnTo>
                    <a:pt x="146188" y="326583"/>
                  </a:lnTo>
                  <a:lnTo>
                    <a:pt x="146566" y="325681"/>
                  </a:lnTo>
                  <a:lnTo>
                    <a:pt x="146956" y="324780"/>
                  </a:lnTo>
                  <a:lnTo>
                    <a:pt x="147356" y="323890"/>
                  </a:lnTo>
                  <a:lnTo>
                    <a:pt x="147768" y="323011"/>
                  </a:lnTo>
                  <a:lnTo>
                    <a:pt x="148202" y="322120"/>
                  </a:lnTo>
                  <a:lnTo>
                    <a:pt x="148647" y="321252"/>
                  </a:lnTo>
                  <a:lnTo>
                    <a:pt x="149114" y="320373"/>
                  </a:lnTo>
                  <a:lnTo>
                    <a:pt x="149593" y="319516"/>
                  </a:lnTo>
                  <a:lnTo>
                    <a:pt x="150083" y="318660"/>
                  </a:lnTo>
                  <a:lnTo>
                    <a:pt x="150594" y="317803"/>
                  </a:lnTo>
                  <a:lnTo>
                    <a:pt x="151117" y="316957"/>
                  </a:lnTo>
                  <a:lnTo>
                    <a:pt x="151707" y="316033"/>
                  </a:lnTo>
                  <a:lnTo>
                    <a:pt x="152330" y="315121"/>
                  </a:lnTo>
                  <a:lnTo>
                    <a:pt x="152954" y="314219"/>
                  </a:lnTo>
                  <a:lnTo>
                    <a:pt x="153599" y="313329"/>
                  </a:lnTo>
                  <a:lnTo>
                    <a:pt x="154267" y="312450"/>
                  </a:lnTo>
                  <a:lnTo>
                    <a:pt x="154957" y="311582"/>
                  </a:lnTo>
                  <a:lnTo>
                    <a:pt x="155646" y="310725"/>
                  </a:lnTo>
                  <a:lnTo>
                    <a:pt x="156370" y="309880"/>
                  </a:lnTo>
                  <a:lnTo>
                    <a:pt x="157104" y="309056"/>
                  </a:lnTo>
                  <a:lnTo>
                    <a:pt x="157861" y="308233"/>
                  </a:lnTo>
                  <a:lnTo>
                    <a:pt x="158629" y="307431"/>
                  </a:lnTo>
                  <a:lnTo>
                    <a:pt x="159408" y="306630"/>
                  </a:lnTo>
                  <a:lnTo>
                    <a:pt x="160220" y="305840"/>
                  </a:lnTo>
                  <a:lnTo>
                    <a:pt x="161044" y="305072"/>
                  </a:lnTo>
                  <a:lnTo>
                    <a:pt x="161878" y="304316"/>
                  </a:lnTo>
                  <a:lnTo>
                    <a:pt x="162735" y="303559"/>
                  </a:lnTo>
                  <a:lnTo>
                    <a:pt x="163614" y="302824"/>
                  </a:lnTo>
                  <a:lnTo>
                    <a:pt x="164504" y="302101"/>
                  </a:lnTo>
                  <a:lnTo>
                    <a:pt x="165417" y="301378"/>
                  </a:lnTo>
                  <a:lnTo>
                    <a:pt x="166340" y="300677"/>
                  </a:lnTo>
                  <a:lnTo>
                    <a:pt x="167286" y="299987"/>
                  </a:lnTo>
                  <a:lnTo>
                    <a:pt x="168254" y="299308"/>
                  </a:lnTo>
                  <a:lnTo>
                    <a:pt x="169234" y="298640"/>
                  </a:lnTo>
                  <a:lnTo>
                    <a:pt x="170224" y="297984"/>
                  </a:lnTo>
                  <a:lnTo>
                    <a:pt x="171248" y="297338"/>
                  </a:lnTo>
                  <a:lnTo>
                    <a:pt x="172283" y="296704"/>
                  </a:lnTo>
                  <a:lnTo>
                    <a:pt x="173329" y="296081"/>
                  </a:lnTo>
                  <a:lnTo>
                    <a:pt x="174408" y="295469"/>
                  </a:lnTo>
                  <a:lnTo>
                    <a:pt x="175488" y="294868"/>
                  </a:lnTo>
                  <a:lnTo>
                    <a:pt x="176600" y="294278"/>
                  </a:lnTo>
                  <a:lnTo>
                    <a:pt x="177724" y="293700"/>
                  </a:lnTo>
                  <a:lnTo>
                    <a:pt x="178859" y="293132"/>
                  </a:lnTo>
                  <a:lnTo>
                    <a:pt x="180028" y="292576"/>
                  </a:lnTo>
                  <a:lnTo>
                    <a:pt x="181207" y="292030"/>
                  </a:lnTo>
                  <a:lnTo>
                    <a:pt x="182398" y="291496"/>
                  </a:lnTo>
                  <a:lnTo>
                    <a:pt x="183611" y="290984"/>
                  </a:lnTo>
                  <a:lnTo>
                    <a:pt x="184846" y="290472"/>
                  </a:lnTo>
                  <a:lnTo>
                    <a:pt x="186092" y="289972"/>
                  </a:lnTo>
                  <a:lnTo>
                    <a:pt x="187372" y="289482"/>
                  </a:lnTo>
                  <a:lnTo>
                    <a:pt x="188652" y="289004"/>
                  </a:lnTo>
                  <a:lnTo>
                    <a:pt x="189965" y="288547"/>
                  </a:lnTo>
                  <a:lnTo>
                    <a:pt x="191289" y="288091"/>
                  </a:lnTo>
                  <a:lnTo>
                    <a:pt x="192625" y="287646"/>
                  </a:lnTo>
                  <a:lnTo>
                    <a:pt x="193982" y="287223"/>
                  </a:lnTo>
                  <a:lnTo>
                    <a:pt x="195362" y="286800"/>
                  </a:lnTo>
                  <a:lnTo>
                    <a:pt x="196764" y="286389"/>
                  </a:lnTo>
                  <a:lnTo>
                    <a:pt x="198177" y="285988"/>
                  </a:lnTo>
                  <a:lnTo>
                    <a:pt x="199613" y="285610"/>
                  </a:lnTo>
                  <a:lnTo>
                    <a:pt x="201071" y="285231"/>
                  </a:lnTo>
                  <a:lnTo>
                    <a:pt x="202540" y="284864"/>
                  </a:lnTo>
                  <a:lnTo>
                    <a:pt x="204031" y="284519"/>
                  </a:lnTo>
                  <a:lnTo>
                    <a:pt x="205544" y="284174"/>
                  </a:lnTo>
                  <a:lnTo>
                    <a:pt x="207069" y="283840"/>
                  </a:lnTo>
                  <a:lnTo>
                    <a:pt x="208615" y="283529"/>
                  </a:lnTo>
                  <a:lnTo>
                    <a:pt x="210173" y="283217"/>
                  </a:lnTo>
                  <a:lnTo>
                    <a:pt x="211765" y="282917"/>
                  </a:lnTo>
                  <a:lnTo>
                    <a:pt x="213367" y="282627"/>
                  </a:lnTo>
                  <a:lnTo>
                    <a:pt x="214981" y="282360"/>
                  </a:lnTo>
                  <a:lnTo>
                    <a:pt x="216628" y="282093"/>
                  </a:lnTo>
                  <a:lnTo>
                    <a:pt x="218286" y="281837"/>
                  </a:lnTo>
                  <a:lnTo>
                    <a:pt x="219955" y="281604"/>
                  </a:lnTo>
                  <a:lnTo>
                    <a:pt x="221657" y="281370"/>
                  </a:lnTo>
                  <a:lnTo>
                    <a:pt x="223371" y="281147"/>
                  </a:lnTo>
                  <a:lnTo>
                    <a:pt x="225107" y="280936"/>
                  </a:lnTo>
                  <a:lnTo>
                    <a:pt x="225152" y="281459"/>
                  </a:lnTo>
                  <a:lnTo>
                    <a:pt x="225196" y="281982"/>
                  </a:lnTo>
                  <a:lnTo>
                    <a:pt x="225252" y="282505"/>
                  </a:lnTo>
                  <a:lnTo>
                    <a:pt x="225307" y="283028"/>
                  </a:lnTo>
                  <a:lnTo>
                    <a:pt x="225385" y="283562"/>
                  </a:lnTo>
                  <a:lnTo>
                    <a:pt x="225463" y="284096"/>
                  </a:lnTo>
                  <a:lnTo>
                    <a:pt x="225541" y="284619"/>
                  </a:lnTo>
                  <a:lnTo>
                    <a:pt x="225641" y="285164"/>
                  </a:lnTo>
                  <a:lnTo>
                    <a:pt x="225741" y="285699"/>
                  </a:lnTo>
                  <a:lnTo>
                    <a:pt x="225853" y="286233"/>
                  </a:lnTo>
                  <a:lnTo>
                    <a:pt x="225975" y="286778"/>
                  </a:lnTo>
                  <a:lnTo>
                    <a:pt x="226109" y="287312"/>
                  </a:lnTo>
                  <a:lnTo>
                    <a:pt x="226242" y="287857"/>
                  </a:lnTo>
                  <a:lnTo>
                    <a:pt x="226398" y="288392"/>
                  </a:lnTo>
                  <a:lnTo>
                    <a:pt x="226554" y="288937"/>
                  </a:lnTo>
                  <a:lnTo>
                    <a:pt x="226732" y="289482"/>
                  </a:lnTo>
                  <a:lnTo>
                    <a:pt x="226910" y="290016"/>
                  </a:lnTo>
                  <a:lnTo>
                    <a:pt x="227099" y="290561"/>
                  </a:lnTo>
                  <a:lnTo>
                    <a:pt x="227299" y="291096"/>
                  </a:lnTo>
                  <a:lnTo>
                    <a:pt x="227511" y="291630"/>
                  </a:lnTo>
                  <a:lnTo>
                    <a:pt x="227733" y="292164"/>
                  </a:lnTo>
                  <a:lnTo>
                    <a:pt x="227978" y="292698"/>
                  </a:lnTo>
                  <a:lnTo>
                    <a:pt x="228223" y="293232"/>
                  </a:lnTo>
                  <a:lnTo>
                    <a:pt x="228479" y="293755"/>
                  </a:lnTo>
                  <a:lnTo>
                    <a:pt x="228757" y="294289"/>
                  </a:lnTo>
                  <a:lnTo>
                    <a:pt x="229046" y="294812"/>
                  </a:lnTo>
                  <a:lnTo>
                    <a:pt x="229336" y="295335"/>
                  </a:lnTo>
                  <a:lnTo>
                    <a:pt x="229647" y="295847"/>
                  </a:lnTo>
                  <a:lnTo>
                    <a:pt x="229970" y="296359"/>
                  </a:lnTo>
                  <a:lnTo>
                    <a:pt x="230315" y="296871"/>
                  </a:lnTo>
                  <a:lnTo>
                    <a:pt x="230660" y="297372"/>
                  </a:lnTo>
                  <a:lnTo>
                    <a:pt x="231027" y="297873"/>
                  </a:lnTo>
                  <a:lnTo>
                    <a:pt x="231305" y="298251"/>
                  </a:lnTo>
                  <a:lnTo>
                    <a:pt x="231595" y="298618"/>
                  </a:lnTo>
                  <a:lnTo>
                    <a:pt x="231895" y="298974"/>
                  </a:lnTo>
                  <a:lnTo>
                    <a:pt x="232195" y="299330"/>
                  </a:lnTo>
                  <a:lnTo>
                    <a:pt x="232496" y="299686"/>
                  </a:lnTo>
                  <a:lnTo>
                    <a:pt x="232808" y="300031"/>
                  </a:lnTo>
                  <a:lnTo>
                    <a:pt x="233119" y="300365"/>
                  </a:lnTo>
                  <a:lnTo>
                    <a:pt x="233442" y="300699"/>
                  </a:lnTo>
                  <a:lnTo>
                    <a:pt x="233765" y="301022"/>
                  </a:lnTo>
                  <a:lnTo>
                    <a:pt x="234098" y="301344"/>
                  </a:lnTo>
                  <a:lnTo>
                    <a:pt x="234432" y="301656"/>
                  </a:lnTo>
                  <a:lnTo>
                    <a:pt x="234777" y="301968"/>
                  </a:lnTo>
                  <a:lnTo>
                    <a:pt x="235122" y="302268"/>
                  </a:lnTo>
                  <a:lnTo>
                    <a:pt x="235478" y="302569"/>
                  </a:lnTo>
                  <a:lnTo>
                    <a:pt x="235834" y="302858"/>
                  </a:lnTo>
                  <a:lnTo>
                    <a:pt x="236202" y="303147"/>
                  </a:lnTo>
                  <a:lnTo>
                    <a:pt x="236569" y="303425"/>
                  </a:lnTo>
                  <a:lnTo>
                    <a:pt x="236947" y="303692"/>
                  </a:lnTo>
                  <a:lnTo>
                    <a:pt x="237325" y="303960"/>
                  </a:lnTo>
                  <a:lnTo>
                    <a:pt x="237704" y="304227"/>
                  </a:lnTo>
                  <a:lnTo>
                    <a:pt x="238104" y="304483"/>
                  </a:lnTo>
                  <a:lnTo>
                    <a:pt x="238494" y="304738"/>
                  </a:lnTo>
                  <a:lnTo>
                    <a:pt x="238895" y="304983"/>
                  </a:lnTo>
                  <a:lnTo>
                    <a:pt x="239306" y="305217"/>
                  </a:lnTo>
                  <a:lnTo>
                    <a:pt x="239718" y="305451"/>
                  </a:lnTo>
                  <a:lnTo>
                    <a:pt x="240130" y="305673"/>
                  </a:lnTo>
                  <a:lnTo>
                    <a:pt x="240553" y="305896"/>
                  </a:lnTo>
                  <a:lnTo>
                    <a:pt x="240987" y="306118"/>
                  </a:lnTo>
                  <a:lnTo>
                    <a:pt x="241421" y="306319"/>
                  </a:lnTo>
                  <a:lnTo>
                    <a:pt x="241855" y="306530"/>
                  </a:lnTo>
                  <a:lnTo>
                    <a:pt x="242300" y="306719"/>
                  </a:lnTo>
                  <a:lnTo>
                    <a:pt x="242745" y="306920"/>
                  </a:lnTo>
                  <a:lnTo>
                    <a:pt x="243201" y="307098"/>
                  </a:lnTo>
                  <a:lnTo>
                    <a:pt x="243657" y="307287"/>
                  </a:lnTo>
                  <a:lnTo>
                    <a:pt x="244125" y="307454"/>
                  </a:lnTo>
                  <a:lnTo>
                    <a:pt x="244592" y="307621"/>
                  </a:lnTo>
                  <a:lnTo>
                    <a:pt x="245071" y="307788"/>
                  </a:lnTo>
                  <a:lnTo>
                    <a:pt x="245549" y="307943"/>
                  </a:lnTo>
                  <a:lnTo>
                    <a:pt x="246039" y="308099"/>
                  </a:lnTo>
                  <a:lnTo>
                    <a:pt x="246528" y="308244"/>
                  </a:lnTo>
                  <a:lnTo>
                    <a:pt x="247029" y="308377"/>
                  </a:lnTo>
                  <a:lnTo>
                    <a:pt x="247530" y="308511"/>
                  </a:lnTo>
                  <a:lnTo>
                    <a:pt x="248031" y="308644"/>
                  </a:lnTo>
                  <a:lnTo>
                    <a:pt x="248542" y="308767"/>
                  </a:lnTo>
                  <a:lnTo>
                    <a:pt x="249065" y="308878"/>
                  </a:lnTo>
                  <a:lnTo>
                    <a:pt x="249588" y="308989"/>
                  </a:lnTo>
                  <a:lnTo>
                    <a:pt x="250111" y="309089"/>
                  </a:lnTo>
                  <a:lnTo>
                    <a:pt x="250646" y="309190"/>
                  </a:lnTo>
                  <a:lnTo>
                    <a:pt x="251725" y="309368"/>
                  </a:lnTo>
                  <a:lnTo>
                    <a:pt x="252827" y="309523"/>
                  </a:lnTo>
                  <a:lnTo>
                    <a:pt x="253951" y="309646"/>
                  </a:lnTo>
                  <a:lnTo>
                    <a:pt x="255086" y="309757"/>
                  </a:lnTo>
                  <a:lnTo>
                    <a:pt x="256254" y="309846"/>
                  </a:lnTo>
                  <a:lnTo>
                    <a:pt x="257434" y="309902"/>
                  </a:lnTo>
                  <a:lnTo>
                    <a:pt x="258635" y="309935"/>
                  </a:lnTo>
                  <a:lnTo>
                    <a:pt x="259860" y="309946"/>
                  </a:lnTo>
                  <a:lnTo>
                    <a:pt x="261084" y="309935"/>
                  </a:lnTo>
                  <a:lnTo>
                    <a:pt x="262297" y="309902"/>
                  </a:lnTo>
                  <a:lnTo>
                    <a:pt x="263476" y="309846"/>
                  </a:lnTo>
                  <a:lnTo>
                    <a:pt x="264633" y="309757"/>
                  </a:lnTo>
                  <a:lnTo>
                    <a:pt x="265780" y="309646"/>
                  </a:lnTo>
                  <a:lnTo>
                    <a:pt x="266904" y="309523"/>
                  </a:lnTo>
                  <a:lnTo>
                    <a:pt x="268005" y="309368"/>
                  </a:lnTo>
                  <a:lnTo>
                    <a:pt x="269085" y="309190"/>
                  </a:lnTo>
                  <a:lnTo>
                    <a:pt x="269619" y="309089"/>
                  </a:lnTo>
                  <a:lnTo>
                    <a:pt x="270142" y="308989"/>
                  </a:lnTo>
                  <a:lnTo>
                    <a:pt x="270665" y="308878"/>
                  </a:lnTo>
                  <a:lnTo>
                    <a:pt x="271188" y="308767"/>
                  </a:lnTo>
                  <a:lnTo>
                    <a:pt x="271700" y="308644"/>
                  </a:lnTo>
                  <a:lnTo>
                    <a:pt x="272200" y="308511"/>
                  </a:lnTo>
                  <a:lnTo>
                    <a:pt x="272701" y="308377"/>
                  </a:lnTo>
                  <a:lnTo>
                    <a:pt x="273202" y="308244"/>
                  </a:lnTo>
                  <a:lnTo>
                    <a:pt x="273692" y="308099"/>
                  </a:lnTo>
                  <a:lnTo>
                    <a:pt x="274170" y="307943"/>
                  </a:lnTo>
                  <a:lnTo>
                    <a:pt x="274660" y="307788"/>
                  </a:lnTo>
                  <a:lnTo>
                    <a:pt x="275127" y="307621"/>
                  </a:lnTo>
                  <a:lnTo>
                    <a:pt x="275606" y="307454"/>
                  </a:lnTo>
                  <a:lnTo>
                    <a:pt x="276062" y="307287"/>
                  </a:lnTo>
                  <a:lnTo>
                    <a:pt x="276529" y="307098"/>
                  </a:lnTo>
                  <a:lnTo>
                    <a:pt x="276974" y="306920"/>
                  </a:lnTo>
                  <a:lnTo>
                    <a:pt x="277431" y="306719"/>
                  </a:lnTo>
                  <a:lnTo>
                    <a:pt x="277876" y="306530"/>
                  </a:lnTo>
                  <a:lnTo>
                    <a:pt x="278310" y="306319"/>
                  </a:lnTo>
                  <a:lnTo>
                    <a:pt x="278744" y="306118"/>
                  </a:lnTo>
                  <a:lnTo>
                    <a:pt x="279166" y="305896"/>
                  </a:lnTo>
                  <a:lnTo>
                    <a:pt x="279589" y="305673"/>
                  </a:lnTo>
                  <a:lnTo>
                    <a:pt x="280012" y="305451"/>
                  </a:lnTo>
                  <a:lnTo>
                    <a:pt x="280424" y="305217"/>
                  </a:lnTo>
                  <a:lnTo>
                    <a:pt x="280825" y="304983"/>
                  </a:lnTo>
                  <a:lnTo>
                    <a:pt x="281236" y="304738"/>
                  </a:lnTo>
                  <a:lnTo>
                    <a:pt x="281626" y="304483"/>
                  </a:lnTo>
                  <a:lnTo>
                    <a:pt x="282015" y="304227"/>
                  </a:lnTo>
                  <a:lnTo>
                    <a:pt x="282405" y="303960"/>
                  </a:lnTo>
                  <a:lnTo>
                    <a:pt x="282783" y="303692"/>
                  </a:lnTo>
                  <a:lnTo>
                    <a:pt x="283161" y="303425"/>
                  </a:lnTo>
                  <a:lnTo>
                    <a:pt x="283529" y="303147"/>
                  </a:lnTo>
                  <a:lnTo>
                    <a:pt x="283896" y="302858"/>
                  </a:lnTo>
                  <a:lnTo>
                    <a:pt x="284252" y="302569"/>
                  </a:lnTo>
                  <a:lnTo>
                    <a:pt x="284597" y="302268"/>
                  </a:lnTo>
                  <a:lnTo>
                    <a:pt x="284953" y="301968"/>
                  </a:lnTo>
                  <a:lnTo>
                    <a:pt x="285287" y="301656"/>
                  </a:lnTo>
                  <a:lnTo>
                    <a:pt x="285632" y="301344"/>
                  </a:lnTo>
                  <a:lnTo>
                    <a:pt x="285955" y="301022"/>
                  </a:lnTo>
                  <a:lnTo>
                    <a:pt x="286288" y="300699"/>
                  </a:lnTo>
                  <a:lnTo>
                    <a:pt x="286611" y="300365"/>
                  </a:lnTo>
                  <a:lnTo>
                    <a:pt x="286923" y="300031"/>
                  </a:lnTo>
                  <a:lnTo>
                    <a:pt x="287234" y="299686"/>
                  </a:lnTo>
                  <a:lnTo>
                    <a:pt x="287535" y="299330"/>
                  </a:lnTo>
                  <a:lnTo>
                    <a:pt x="287835" y="298974"/>
                  </a:lnTo>
                  <a:lnTo>
                    <a:pt x="288124" y="298618"/>
                  </a:lnTo>
                  <a:lnTo>
                    <a:pt x="288414" y="298251"/>
                  </a:lnTo>
                  <a:lnTo>
                    <a:pt x="288703" y="297873"/>
                  </a:lnTo>
                  <a:lnTo>
                    <a:pt x="289059" y="297372"/>
                  </a:lnTo>
                  <a:lnTo>
                    <a:pt x="289415" y="296871"/>
                  </a:lnTo>
                  <a:lnTo>
                    <a:pt x="289749" y="296359"/>
                  </a:lnTo>
                  <a:lnTo>
                    <a:pt x="290072" y="295847"/>
                  </a:lnTo>
                  <a:lnTo>
                    <a:pt x="290383" y="295335"/>
                  </a:lnTo>
                  <a:lnTo>
                    <a:pt x="290684" y="294812"/>
                  </a:lnTo>
                  <a:lnTo>
                    <a:pt x="290973" y="294289"/>
                  </a:lnTo>
                  <a:lnTo>
                    <a:pt x="291240" y="293755"/>
                  </a:lnTo>
                  <a:lnTo>
                    <a:pt x="291507" y="293232"/>
                  </a:lnTo>
                  <a:lnTo>
                    <a:pt x="291752" y="292698"/>
                  </a:lnTo>
                  <a:lnTo>
                    <a:pt x="291986" y="292164"/>
                  </a:lnTo>
                  <a:lnTo>
                    <a:pt x="292208" y="291630"/>
                  </a:lnTo>
                  <a:lnTo>
                    <a:pt x="292420" y="291096"/>
                  </a:lnTo>
                  <a:lnTo>
                    <a:pt x="292631" y="290561"/>
                  </a:lnTo>
                  <a:lnTo>
                    <a:pt x="292820" y="290016"/>
                  </a:lnTo>
                  <a:lnTo>
                    <a:pt x="292999" y="289482"/>
                  </a:lnTo>
                  <a:lnTo>
                    <a:pt x="293165" y="288937"/>
                  </a:lnTo>
                  <a:lnTo>
                    <a:pt x="293332" y="288392"/>
                  </a:lnTo>
                  <a:lnTo>
                    <a:pt x="293477" y="287857"/>
                  </a:lnTo>
                  <a:lnTo>
                    <a:pt x="293622" y="287312"/>
                  </a:lnTo>
                  <a:lnTo>
                    <a:pt x="293744" y="286778"/>
                  </a:lnTo>
                  <a:lnTo>
                    <a:pt x="293866" y="286233"/>
                  </a:lnTo>
                  <a:lnTo>
                    <a:pt x="293978" y="285699"/>
                  </a:lnTo>
                  <a:lnTo>
                    <a:pt x="294089" y="285164"/>
                  </a:lnTo>
                  <a:lnTo>
                    <a:pt x="294178" y="284619"/>
                  </a:lnTo>
                  <a:lnTo>
                    <a:pt x="294267" y="284096"/>
                  </a:lnTo>
                  <a:lnTo>
                    <a:pt x="294345" y="283562"/>
                  </a:lnTo>
                  <a:lnTo>
                    <a:pt x="294412" y="283028"/>
                  </a:lnTo>
                  <a:lnTo>
                    <a:pt x="294479" y="282505"/>
                  </a:lnTo>
                  <a:lnTo>
                    <a:pt x="294534" y="281982"/>
                  </a:lnTo>
                  <a:lnTo>
                    <a:pt x="294579" y="281459"/>
                  </a:lnTo>
                  <a:lnTo>
                    <a:pt x="294623" y="280936"/>
                  </a:lnTo>
                  <a:close/>
                  <a:moveTo>
                    <a:pt x="253539" y="0"/>
                  </a:moveTo>
                  <a:lnTo>
                    <a:pt x="247151" y="11"/>
                  </a:lnTo>
                  <a:lnTo>
                    <a:pt x="240719" y="34"/>
                  </a:lnTo>
                  <a:lnTo>
                    <a:pt x="234243" y="67"/>
                  </a:lnTo>
                  <a:lnTo>
                    <a:pt x="227722" y="100"/>
                  </a:lnTo>
                  <a:lnTo>
                    <a:pt x="221145" y="145"/>
                  </a:lnTo>
                  <a:lnTo>
                    <a:pt x="214524" y="189"/>
                  </a:lnTo>
                  <a:lnTo>
                    <a:pt x="207870" y="256"/>
                  </a:lnTo>
                  <a:lnTo>
                    <a:pt x="201171" y="323"/>
                  </a:lnTo>
                  <a:lnTo>
                    <a:pt x="194427" y="390"/>
                  </a:lnTo>
                  <a:lnTo>
                    <a:pt x="187639" y="479"/>
                  </a:lnTo>
                  <a:lnTo>
                    <a:pt x="180829" y="568"/>
                  </a:lnTo>
                  <a:lnTo>
                    <a:pt x="173974" y="668"/>
                  </a:lnTo>
                  <a:lnTo>
                    <a:pt x="167086" y="768"/>
                  </a:lnTo>
                  <a:lnTo>
                    <a:pt x="160164" y="890"/>
                  </a:lnTo>
                  <a:lnTo>
                    <a:pt x="153209" y="1013"/>
                  </a:lnTo>
                  <a:lnTo>
                    <a:pt x="152820" y="1024"/>
                  </a:lnTo>
                  <a:lnTo>
                    <a:pt x="152431" y="1057"/>
                  </a:lnTo>
                  <a:lnTo>
                    <a:pt x="152052" y="1113"/>
                  </a:lnTo>
                  <a:lnTo>
                    <a:pt x="151685" y="1191"/>
                  </a:lnTo>
                  <a:lnTo>
                    <a:pt x="151318" y="1280"/>
                  </a:lnTo>
                  <a:lnTo>
                    <a:pt x="150951" y="1391"/>
                  </a:lnTo>
                  <a:lnTo>
                    <a:pt x="150606" y="1514"/>
                  </a:lnTo>
                  <a:lnTo>
                    <a:pt x="150261" y="1658"/>
                  </a:lnTo>
                  <a:lnTo>
                    <a:pt x="149927" y="1814"/>
                  </a:lnTo>
                  <a:lnTo>
                    <a:pt x="149604" y="1992"/>
                  </a:lnTo>
                  <a:lnTo>
                    <a:pt x="149281" y="2181"/>
                  </a:lnTo>
                  <a:lnTo>
                    <a:pt x="148981" y="2382"/>
                  </a:lnTo>
                  <a:lnTo>
                    <a:pt x="148680" y="2604"/>
                  </a:lnTo>
                  <a:lnTo>
                    <a:pt x="148402" y="2838"/>
                  </a:lnTo>
                  <a:lnTo>
                    <a:pt x="148124" y="3083"/>
                  </a:lnTo>
                  <a:lnTo>
                    <a:pt x="147868" y="3339"/>
                  </a:lnTo>
                  <a:lnTo>
                    <a:pt x="147623" y="3606"/>
                  </a:lnTo>
                  <a:lnTo>
                    <a:pt x="147390" y="3884"/>
                  </a:lnTo>
                  <a:lnTo>
                    <a:pt x="147167" y="4173"/>
                  </a:lnTo>
                  <a:lnTo>
                    <a:pt x="146956" y="4474"/>
                  </a:lnTo>
                  <a:lnTo>
                    <a:pt x="146766" y="4796"/>
                  </a:lnTo>
                  <a:lnTo>
                    <a:pt x="146588" y="5119"/>
                  </a:lnTo>
                  <a:lnTo>
                    <a:pt x="146433" y="5442"/>
                  </a:lnTo>
                  <a:lnTo>
                    <a:pt x="146277" y="5787"/>
                  </a:lnTo>
                  <a:lnTo>
                    <a:pt x="146154" y="6132"/>
                  </a:lnTo>
                  <a:lnTo>
                    <a:pt x="146043" y="6488"/>
                  </a:lnTo>
                  <a:lnTo>
                    <a:pt x="145943" y="6855"/>
                  </a:lnTo>
                  <a:lnTo>
                    <a:pt x="145865" y="7222"/>
                  </a:lnTo>
                  <a:lnTo>
                    <a:pt x="145809" y="7601"/>
                  </a:lnTo>
                  <a:lnTo>
                    <a:pt x="145765" y="7979"/>
                  </a:lnTo>
                  <a:lnTo>
                    <a:pt x="145743" y="8368"/>
                  </a:lnTo>
                  <a:lnTo>
                    <a:pt x="145743" y="8758"/>
                  </a:lnTo>
                  <a:lnTo>
                    <a:pt x="145754" y="9147"/>
                  </a:lnTo>
                  <a:lnTo>
                    <a:pt x="145787" y="9537"/>
                  </a:lnTo>
                  <a:lnTo>
                    <a:pt x="145843" y="9915"/>
                  </a:lnTo>
                  <a:lnTo>
                    <a:pt x="145921" y="10294"/>
                  </a:lnTo>
                  <a:lnTo>
                    <a:pt x="146010" y="10650"/>
                  </a:lnTo>
                  <a:lnTo>
                    <a:pt x="146121" y="11017"/>
                  </a:lnTo>
                  <a:lnTo>
                    <a:pt x="146243" y="11362"/>
                  </a:lnTo>
                  <a:lnTo>
                    <a:pt x="146388" y="11707"/>
                  </a:lnTo>
                  <a:lnTo>
                    <a:pt x="146544" y="12041"/>
                  </a:lnTo>
                  <a:lnTo>
                    <a:pt x="146722" y="12363"/>
                  </a:lnTo>
                  <a:lnTo>
                    <a:pt x="146900" y="12675"/>
                  </a:lnTo>
                  <a:lnTo>
                    <a:pt x="147111" y="12975"/>
                  </a:lnTo>
                  <a:lnTo>
                    <a:pt x="147323" y="13276"/>
                  </a:lnTo>
                  <a:lnTo>
                    <a:pt x="147556" y="13554"/>
                  </a:lnTo>
                  <a:lnTo>
                    <a:pt x="147801" y="13821"/>
                  </a:lnTo>
                  <a:lnTo>
                    <a:pt x="148057" y="14088"/>
                  </a:lnTo>
                  <a:lnTo>
                    <a:pt x="148324" y="14333"/>
                  </a:lnTo>
                  <a:lnTo>
                    <a:pt x="148603" y="14567"/>
                  </a:lnTo>
                  <a:lnTo>
                    <a:pt x="148892" y="14789"/>
                  </a:lnTo>
                  <a:lnTo>
                    <a:pt x="149192" y="14989"/>
                  </a:lnTo>
                  <a:lnTo>
                    <a:pt x="149515" y="15179"/>
                  </a:lnTo>
                  <a:lnTo>
                    <a:pt x="149827" y="15357"/>
                  </a:lnTo>
                  <a:lnTo>
                    <a:pt x="150160" y="15524"/>
                  </a:lnTo>
                  <a:lnTo>
                    <a:pt x="150505" y="15668"/>
                  </a:lnTo>
                  <a:lnTo>
                    <a:pt x="150850" y="15802"/>
                  </a:lnTo>
                  <a:lnTo>
                    <a:pt x="151206" y="15913"/>
                  </a:lnTo>
                  <a:lnTo>
                    <a:pt x="151574" y="16013"/>
                  </a:lnTo>
                  <a:lnTo>
                    <a:pt x="151941" y="16091"/>
                  </a:lnTo>
                  <a:lnTo>
                    <a:pt x="152319" y="16158"/>
                  </a:lnTo>
                  <a:lnTo>
                    <a:pt x="152709" y="16202"/>
                  </a:lnTo>
                  <a:lnTo>
                    <a:pt x="153098" y="16225"/>
                  </a:lnTo>
                  <a:lnTo>
                    <a:pt x="153488" y="16225"/>
                  </a:lnTo>
                  <a:lnTo>
                    <a:pt x="160420" y="16113"/>
                  </a:lnTo>
                  <a:lnTo>
                    <a:pt x="167331" y="15991"/>
                  </a:lnTo>
                  <a:lnTo>
                    <a:pt x="174197" y="15891"/>
                  </a:lnTo>
                  <a:lnTo>
                    <a:pt x="181029" y="15791"/>
                  </a:lnTo>
                  <a:lnTo>
                    <a:pt x="187840" y="15702"/>
                  </a:lnTo>
                  <a:lnTo>
                    <a:pt x="194594" y="15624"/>
                  </a:lnTo>
                  <a:lnTo>
                    <a:pt x="201327" y="15546"/>
                  </a:lnTo>
                  <a:lnTo>
                    <a:pt x="208003" y="15479"/>
                  </a:lnTo>
                  <a:lnTo>
                    <a:pt x="214647" y="15423"/>
                  </a:lnTo>
                  <a:lnTo>
                    <a:pt x="221246" y="15368"/>
                  </a:lnTo>
                  <a:lnTo>
                    <a:pt x="227811" y="15323"/>
                  </a:lnTo>
                  <a:lnTo>
                    <a:pt x="234321" y="15290"/>
                  </a:lnTo>
                  <a:lnTo>
                    <a:pt x="240775" y="15257"/>
                  </a:lnTo>
                  <a:lnTo>
                    <a:pt x="247196" y="15245"/>
                  </a:lnTo>
                  <a:lnTo>
                    <a:pt x="253550" y="15234"/>
                  </a:lnTo>
                  <a:lnTo>
                    <a:pt x="259860" y="15223"/>
                  </a:lnTo>
                  <a:lnTo>
                    <a:pt x="270019" y="15234"/>
                  </a:lnTo>
                  <a:lnTo>
                    <a:pt x="280135" y="15268"/>
                  </a:lnTo>
                  <a:lnTo>
                    <a:pt x="290172" y="15312"/>
                  </a:lnTo>
                  <a:lnTo>
                    <a:pt x="300132" y="15379"/>
                  </a:lnTo>
                  <a:lnTo>
                    <a:pt x="310002" y="15468"/>
                  </a:lnTo>
                  <a:lnTo>
                    <a:pt x="319772" y="15557"/>
                  </a:lnTo>
                  <a:lnTo>
                    <a:pt x="329420" y="15679"/>
                  </a:lnTo>
                  <a:lnTo>
                    <a:pt x="338946" y="15802"/>
                  </a:lnTo>
                  <a:lnTo>
                    <a:pt x="348327" y="15935"/>
                  </a:lnTo>
                  <a:lnTo>
                    <a:pt x="357552" y="16091"/>
                  </a:lnTo>
                  <a:lnTo>
                    <a:pt x="366621" y="16247"/>
                  </a:lnTo>
                  <a:lnTo>
                    <a:pt x="375501" y="16414"/>
                  </a:lnTo>
                  <a:lnTo>
                    <a:pt x="384192" y="16592"/>
                  </a:lnTo>
                  <a:lnTo>
                    <a:pt x="392682" y="16770"/>
                  </a:lnTo>
                  <a:lnTo>
                    <a:pt x="400962" y="16959"/>
                  </a:lnTo>
                  <a:lnTo>
                    <a:pt x="409007" y="17148"/>
                  </a:lnTo>
                  <a:lnTo>
                    <a:pt x="416819" y="17337"/>
                  </a:lnTo>
                  <a:lnTo>
                    <a:pt x="424364" y="17527"/>
                  </a:lnTo>
                  <a:lnTo>
                    <a:pt x="431652" y="17727"/>
                  </a:lnTo>
                  <a:lnTo>
                    <a:pt x="438663" y="17927"/>
                  </a:lnTo>
                  <a:lnTo>
                    <a:pt x="451805" y="18306"/>
                  </a:lnTo>
                  <a:lnTo>
                    <a:pt x="463679" y="18673"/>
                  </a:lnTo>
                  <a:lnTo>
                    <a:pt x="474183" y="19018"/>
                  </a:lnTo>
                  <a:lnTo>
                    <a:pt x="483242" y="19329"/>
                  </a:lnTo>
                  <a:lnTo>
                    <a:pt x="490731" y="19608"/>
                  </a:lnTo>
                  <a:lnTo>
                    <a:pt x="496562" y="19819"/>
                  </a:lnTo>
                  <a:lnTo>
                    <a:pt x="496851" y="23235"/>
                  </a:lnTo>
                  <a:lnTo>
                    <a:pt x="497185" y="27319"/>
                  </a:lnTo>
                  <a:lnTo>
                    <a:pt x="497552" y="32049"/>
                  </a:lnTo>
                  <a:lnTo>
                    <a:pt x="497964" y="37412"/>
                  </a:lnTo>
                  <a:lnTo>
                    <a:pt x="498398" y="43388"/>
                  </a:lnTo>
                  <a:lnTo>
                    <a:pt x="498854" y="49965"/>
                  </a:lnTo>
                  <a:lnTo>
                    <a:pt x="499321" y="57120"/>
                  </a:lnTo>
                  <a:lnTo>
                    <a:pt x="499566" y="60914"/>
                  </a:lnTo>
                  <a:lnTo>
                    <a:pt x="499811" y="64843"/>
                  </a:lnTo>
                  <a:lnTo>
                    <a:pt x="500045" y="68904"/>
                  </a:lnTo>
                  <a:lnTo>
                    <a:pt x="500290" y="73100"/>
                  </a:lnTo>
                  <a:lnTo>
                    <a:pt x="500534" y="77428"/>
                  </a:lnTo>
                  <a:lnTo>
                    <a:pt x="500779" y="81891"/>
                  </a:lnTo>
                  <a:lnTo>
                    <a:pt x="501024" y="86475"/>
                  </a:lnTo>
                  <a:lnTo>
                    <a:pt x="501258" y="91194"/>
                  </a:lnTo>
                  <a:lnTo>
                    <a:pt x="501502" y="96023"/>
                  </a:lnTo>
                  <a:lnTo>
                    <a:pt x="501736" y="100975"/>
                  </a:lnTo>
                  <a:lnTo>
                    <a:pt x="501959" y="106049"/>
                  </a:lnTo>
                  <a:lnTo>
                    <a:pt x="502181" y="111235"/>
                  </a:lnTo>
                  <a:lnTo>
                    <a:pt x="502404" y="116532"/>
                  </a:lnTo>
                  <a:lnTo>
                    <a:pt x="502615" y="121940"/>
                  </a:lnTo>
                  <a:lnTo>
                    <a:pt x="502816" y="127471"/>
                  </a:lnTo>
                  <a:lnTo>
                    <a:pt x="503005" y="133090"/>
                  </a:lnTo>
                  <a:lnTo>
                    <a:pt x="503194" y="138821"/>
                  </a:lnTo>
                  <a:lnTo>
                    <a:pt x="503372" y="144663"/>
                  </a:lnTo>
                  <a:lnTo>
                    <a:pt x="503539" y="150594"/>
                  </a:lnTo>
                  <a:lnTo>
                    <a:pt x="503695" y="156626"/>
                  </a:lnTo>
                  <a:lnTo>
                    <a:pt x="503839" y="162757"/>
                  </a:lnTo>
                  <a:lnTo>
                    <a:pt x="503973" y="168978"/>
                  </a:lnTo>
                  <a:lnTo>
                    <a:pt x="504095" y="175287"/>
                  </a:lnTo>
                  <a:lnTo>
                    <a:pt x="504195" y="181686"/>
                  </a:lnTo>
                  <a:lnTo>
                    <a:pt x="504284" y="188173"/>
                  </a:lnTo>
                  <a:lnTo>
                    <a:pt x="504362" y="194750"/>
                  </a:lnTo>
                  <a:lnTo>
                    <a:pt x="504429" y="201405"/>
                  </a:lnTo>
                  <a:lnTo>
                    <a:pt x="504474" y="208137"/>
                  </a:lnTo>
                  <a:lnTo>
                    <a:pt x="504496" y="214947"/>
                  </a:lnTo>
                  <a:lnTo>
                    <a:pt x="504507" y="221835"/>
                  </a:lnTo>
                  <a:lnTo>
                    <a:pt x="504496" y="228801"/>
                  </a:lnTo>
                  <a:lnTo>
                    <a:pt x="504463" y="235834"/>
                  </a:lnTo>
                  <a:lnTo>
                    <a:pt x="504418" y="242934"/>
                  </a:lnTo>
                  <a:lnTo>
                    <a:pt x="504340" y="250100"/>
                  </a:lnTo>
                  <a:lnTo>
                    <a:pt x="504251" y="257333"/>
                  </a:lnTo>
                  <a:lnTo>
                    <a:pt x="504140" y="264622"/>
                  </a:lnTo>
                  <a:lnTo>
                    <a:pt x="503995" y="271978"/>
                  </a:lnTo>
                  <a:lnTo>
                    <a:pt x="503839" y="279389"/>
                  </a:lnTo>
                  <a:lnTo>
                    <a:pt x="503650" y="286856"/>
                  </a:lnTo>
                  <a:lnTo>
                    <a:pt x="503439" y="294367"/>
                  </a:lnTo>
                  <a:lnTo>
                    <a:pt x="503205" y="301945"/>
                  </a:lnTo>
                  <a:lnTo>
                    <a:pt x="502949" y="309557"/>
                  </a:lnTo>
                  <a:lnTo>
                    <a:pt x="502660" y="317224"/>
                  </a:lnTo>
                  <a:lnTo>
                    <a:pt x="502337" y="324936"/>
                  </a:lnTo>
                  <a:lnTo>
                    <a:pt x="502170" y="328797"/>
                  </a:lnTo>
                  <a:lnTo>
                    <a:pt x="501992" y="332681"/>
                  </a:lnTo>
                  <a:lnTo>
                    <a:pt x="501803" y="336575"/>
                  </a:lnTo>
                  <a:lnTo>
                    <a:pt x="501614" y="340470"/>
                  </a:lnTo>
                  <a:lnTo>
                    <a:pt x="501413" y="344376"/>
                  </a:lnTo>
                  <a:lnTo>
                    <a:pt x="501213" y="348293"/>
                  </a:lnTo>
                  <a:lnTo>
                    <a:pt x="501002" y="352221"/>
                  </a:lnTo>
                  <a:lnTo>
                    <a:pt x="500779" y="356161"/>
                  </a:lnTo>
                  <a:lnTo>
                    <a:pt x="500545" y="360100"/>
                  </a:lnTo>
                  <a:lnTo>
                    <a:pt x="500312" y="364050"/>
                  </a:lnTo>
                  <a:lnTo>
                    <a:pt x="500056" y="368012"/>
                  </a:lnTo>
                  <a:lnTo>
                    <a:pt x="499811" y="371985"/>
                  </a:lnTo>
                  <a:lnTo>
                    <a:pt x="493034" y="372229"/>
                  </a:lnTo>
                  <a:lnTo>
                    <a:pt x="484176" y="372530"/>
                  </a:lnTo>
                  <a:lnTo>
                    <a:pt x="473360" y="372897"/>
                  </a:lnTo>
                  <a:lnTo>
                    <a:pt x="460763" y="373286"/>
                  </a:lnTo>
                  <a:lnTo>
                    <a:pt x="453830" y="373498"/>
                  </a:lnTo>
                  <a:lnTo>
                    <a:pt x="446497" y="373709"/>
                  </a:lnTo>
                  <a:lnTo>
                    <a:pt x="438797" y="373932"/>
                  </a:lnTo>
                  <a:lnTo>
                    <a:pt x="430740" y="374143"/>
                  </a:lnTo>
                  <a:lnTo>
                    <a:pt x="422338" y="374366"/>
                  </a:lnTo>
                  <a:lnTo>
                    <a:pt x="413614" y="374577"/>
                  </a:lnTo>
                  <a:lnTo>
                    <a:pt x="404589" y="374800"/>
                  </a:lnTo>
                  <a:lnTo>
                    <a:pt x="395275" y="375000"/>
                  </a:lnTo>
                  <a:lnTo>
                    <a:pt x="395275" y="371528"/>
                  </a:lnTo>
                  <a:lnTo>
                    <a:pt x="395264" y="369748"/>
                  </a:lnTo>
                  <a:lnTo>
                    <a:pt x="395253" y="367934"/>
                  </a:lnTo>
                  <a:lnTo>
                    <a:pt x="395231" y="366098"/>
                  </a:lnTo>
                  <a:lnTo>
                    <a:pt x="395186" y="364239"/>
                  </a:lnTo>
                  <a:lnTo>
                    <a:pt x="395142" y="362348"/>
                  </a:lnTo>
                  <a:lnTo>
                    <a:pt x="395075" y="360445"/>
                  </a:lnTo>
                  <a:lnTo>
                    <a:pt x="394997" y="358509"/>
                  </a:lnTo>
                  <a:lnTo>
                    <a:pt x="394886" y="356561"/>
                  </a:lnTo>
                  <a:lnTo>
                    <a:pt x="394763" y="354592"/>
                  </a:lnTo>
                  <a:lnTo>
                    <a:pt x="394619" y="352611"/>
                  </a:lnTo>
                  <a:lnTo>
                    <a:pt x="394441" y="350608"/>
                  </a:lnTo>
                  <a:lnTo>
                    <a:pt x="394352" y="349606"/>
                  </a:lnTo>
                  <a:lnTo>
                    <a:pt x="394240" y="348605"/>
                  </a:lnTo>
                  <a:lnTo>
                    <a:pt x="394129" y="347592"/>
                  </a:lnTo>
                  <a:lnTo>
                    <a:pt x="394007" y="346579"/>
                  </a:lnTo>
                  <a:lnTo>
                    <a:pt x="393884" y="345567"/>
                  </a:lnTo>
                  <a:lnTo>
                    <a:pt x="393740" y="344554"/>
                  </a:lnTo>
                  <a:lnTo>
                    <a:pt x="393595" y="343530"/>
                  </a:lnTo>
                  <a:lnTo>
                    <a:pt x="393450" y="342507"/>
                  </a:lnTo>
                  <a:lnTo>
                    <a:pt x="393283" y="341483"/>
                  </a:lnTo>
                  <a:lnTo>
                    <a:pt x="393105" y="340459"/>
                  </a:lnTo>
                  <a:lnTo>
                    <a:pt x="392927" y="339435"/>
                  </a:lnTo>
                  <a:lnTo>
                    <a:pt x="392738" y="338412"/>
                  </a:lnTo>
                  <a:lnTo>
                    <a:pt x="392527" y="337388"/>
                  </a:lnTo>
                  <a:lnTo>
                    <a:pt x="392315" y="336364"/>
                  </a:lnTo>
                  <a:lnTo>
                    <a:pt x="392093" y="335329"/>
                  </a:lnTo>
                  <a:lnTo>
                    <a:pt x="391859" y="334305"/>
                  </a:lnTo>
                  <a:lnTo>
                    <a:pt x="391614" y="333270"/>
                  </a:lnTo>
                  <a:lnTo>
                    <a:pt x="391358" y="332247"/>
                  </a:lnTo>
                  <a:lnTo>
                    <a:pt x="391091" y="331223"/>
                  </a:lnTo>
                  <a:lnTo>
                    <a:pt x="390802" y="330188"/>
                  </a:lnTo>
                  <a:lnTo>
                    <a:pt x="390513" y="329164"/>
                  </a:lnTo>
                  <a:lnTo>
                    <a:pt x="390201" y="328140"/>
                  </a:lnTo>
                  <a:lnTo>
                    <a:pt x="389889" y="327117"/>
                  </a:lnTo>
                  <a:lnTo>
                    <a:pt x="389556" y="326093"/>
                  </a:lnTo>
                  <a:lnTo>
                    <a:pt x="389211" y="325069"/>
                  </a:lnTo>
                  <a:lnTo>
                    <a:pt x="388843" y="324045"/>
                  </a:lnTo>
                  <a:lnTo>
                    <a:pt x="388476" y="323033"/>
                  </a:lnTo>
                  <a:lnTo>
                    <a:pt x="388087" y="322020"/>
                  </a:lnTo>
                  <a:lnTo>
                    <a:pt x="387686" y="320996"/>
                  </a:lnTo>
                  <a:lnTo>
                    <a:pt x="387263" y="319995"/>
                  </a:lnTo>
                  <a:lnTo>
                    <a:pt x="386840" y="318982"/>
                  </a:lnTo>
                  <a:lnTo>
                    <a:pt x="386395" y="317981"/>
                  </a:lnTo>
                  <a:lnTo>
                    <a:pt x="385928" y="316968"/>
                  </a:lnTo>
                  <a:lnTo>
                    <a:pt x="385449" y="315978"/>
                  </a:lnTo>
                  <a:lnTo>
                    <a:pt x="384960" y="314976"/>
                  </a:lnTo>
                  <a:lnTo>
                    <a:pt x="384448" y="313986"/>
                  </a:lnTo>
                  <a:lnTo>
                    <a:pt x="383914" y="312995"/>
                  </a:lnTo>
                  <a:lnTo>
                    <a:pt x="383380" y="312016"/>
                  </a:lnTo>
                  <a:lnTo>
                    <a:pt x="382812" y="311037"/>
                  </a:lnTo>
                  <a:lnTo>
                    <a:pt x="382233" y="310058"/>
                  </a:lnTo>
                  <a:lnTo>
                    <a:pt x="381644" y="309089"/>
                  </a:lnTo>
                  <a:lnTo>
                    <a:pt x="381032" y="308121"/>
                  </a:lnTo>
                  <a:lnTo>
                    <a:pt x="380397" y="307164"/>
                  </a:lnTo>
                  <a:lnTo>
                    <a:pt x="379741" y="306207"/>
                  </a:lnTo>
                  <a:lnTo>
                    <a:pt x="379073" y="305250"/>
                  </a:lnTo>
                  <a:lnTo>
                    <a:pt x="378383" y="304304"/>
                  </a:lnTo>
                  <a:lnTo>
                    <a:pt x="377682" y="303370"/>
                  </a:lnTo>
                  <a:lnTo>
                    <a:pt x="376959" y="302435"/>
                  </a:lnTo>
                  <a:lnTo>
                    <a:pt x="376213" y="301511"/>
                  </a:lnTo>
                  <a:lnTo>
                    <a:pt x="375445" y="300588"/>
                  </a:lnTo>
                  <a:lnTo>
                    <a:pt x="374655" y="299675"/>
                  </a:lnTo>
                  <a:lnTo>
                    <a:pt x="373854" y="298774"/>
                  </a:lnTo>
                  <a:lnTo>
                    <a:pt x="373019" y="297873"/>
                  </a:lnTo>
                  <a:lnTo>
                    <a:pt x="372174" y="296982"/>
                  </a:lnTo>
                  <a:lnTo>
                    <a:pt x="371306" y="296092"/>
                  </a:lnTo>
                  <a:lnTo>
                    <a:pt x="370415" y="295213"/>
                  </a:lnTo>
                  <a:lnTo>
                    <a:pt x="369503" y="294345"/>
                  </a:lnTo>
                  <a:lnTo>
                    <a:pt x="368568" y="293488"/>
                  </a:lnTo>
                  <a:lnTo>
                    <a:pt x="367611" y="292631"/>
                  </a:lnTo>
                  <a:lnTo>
                    <a:pt x="366621" y="291786"/>
                  </a:lnTo>
                  <a:lnTo>
                    <a:pt x="365619" y="290951"/>
                  </a:lnTo>
                  <a:lnTo>
                    <a:pt x="364596" y="290127"/>
                  </a:lnTo>
                  <a:lnTo>
                    <a:pt x="363550" y="289304"/>
                  </a:lnTo>
                  <a:lnTo>
                    <a:pt x="362470" y="288492"/>
                  </a:lnTo>
                  <a:lnTo>
                    <a:pt x="361380" y="287690"/>
                  </a:lnTo>
                  <a:lnTo>
                    <a:pt x="360256" y="286900"/>
                  </a:lnTo>
                  <a:lnTo>
                    <a:pt x="359110" y="286121"/>
                  </a:lnTo>
                  <a:lnTo>
                    <a:pt x="357941" y="285354"/>
                  </a:lnTo>
                  <a:lnTo>
                    <a:pt x="356739" y="284597"/>
                  </a:lnTo>
                  <a:lnTo>
                    <a:pt x="355526" y="283840"/>
                  </a:lnTo>
                  <a:lnTo>
                    <a:pt x="354280" y="283106"/>
                  </a:lnTo>
                  <a:lnTo>
                    <a:pt x="353000" y="282371"/>
                  </a:lnTo>
                  <a:lnTo>
                    <a:pt x="351709" y="281659"/>
                  </a:lnTo>
                  <a:lnTo>
                    <a:pt x="350374" y="280947"/>
                  </a:lnTo>
                  <a:lnTo>
                    <a:pt x="349028" y="280257"/>
                  </a:lnTo>
                  <a:lnTo>
                    <a:pt x="347648" y="279567"/>
                  </a:lnTo>
                  <a:lnTo>
                    <a:pt x="346246" y="278899"/>
                  </a:lnTo>
                  <a:lnTo>
                    <a:pt x="344810" y="278232"/>
                  </a:lnTo>
                  <a:lnTo>
                    <a:pt x="343352" y="277586"/>
                  </a:lnTo>
                  <a:lnTo>
                    <a:pt x="341861" y="276952"/>
                  </a:lnTo>
                  <a:lnTo>
                    <a:pt x="340348" y="276329"/>
                  </a:lnTo>
                  <a:lnTo>
                    <a:pt x="338801" y="275717"/>
                  </a:lnTo>
                  <a:lnTo>
                    <a:pt x="337232" y="275116"/>
                  </a:lnTo>
                  <a:lnTo>
                    <a:pt x="335630" y="274537"/>
                  </a:lnTo>
                  <a:lnTo>
                    <a:pt x="333994" y="273959"/>
                  </a:lnTo>
                  <a:lnTo>
                    <a:pt x="332336" y="273402"/>
                  </a:lnTo>
                  <a:lnTo>
                    <a:pt x="330644" y="272857"/>
                  </a:lnTo>
                  <a:lnTo>
                    <a:pt x="328919" y="272334"/>
                  </a:lnTo>
                  <a:lnTo>
                    <a:pt x="327172" y="271811"/>
                  </a:lnTo>
                  <a:lnTo>
                    <a:pt x="325392" y="271310"/>
                  </a:lnTo>
                  <a:lnTo>
                    <a:pt x="323578" y="270832"/>
                  </a:lnTo>
                  <a:lnTo>
                    <a:pt x="321731" y="270353"/>
                  </a:lnTo>
                  <a:lnTo>
                    <a:pt x="319861" y="269897"/>
                  </a:lnTo>
                  <a:lnTo>
                    <a:pt x="317958" y="269452"/>
                  </a:lnTo>
                  <a:lnTo>
                    <a:pt x="316011" y="269029"/>
                  </a:lnTo>
                  <a:lnTo>
                    <a:pt x="314041" y="268617"/>
                  </a:lnTo>
                  <a:lnTo>
                    <a:pt x="312038" y="268217"/>
                  </a:lnTo>
                  <a:lnTo>
                    <a:pt x="310013" y="267838"/>
                  </a:lnTo>
                  <a:lnTo>
                    <a:pt x="307943" y="267471"/>
                  </a:lnTo>
                  <a:lnTo>
                    <a:pt x="305840" y="267126"/>
                  </a:lnTo>
                  <a:lnTo>
                    <a:pt x="303704" y="266792"/>
                  </a:lnTo>
                  <a:lnTo>
                    <a:pt x="301534" y="266481"/>
                  </a:lnTo>
                  <a:lnTo>
                    <a:pt x="302112" y="266047"/>
                  </a:lnTo>
                  <a:lnTo>
                    <a:pt x="302691" y="265613"/>
                  </a:lnTo>
                  <a:lnTo>
                    <a:pt x="303258" y="265168"/>
                  </a:lnTo>
                  <a:lnTo>
                    <a:pt x="303826" y="264711"/>
                  </a:lnTo>
                  <a:lnTo>
                    <a:pt x="304394" y="264255"/>
                  </a:lnTo>
                  <a:lnTo>
                    <a:pt x="304950" y="263788"/>
                  </a:lnTo>
                  <a:lnTo>
                    <a:pt x="305495" y="263309"/>
                  </a:lnTo>
                  <a:lnTo>
                    <a:pt x="306052" y="262831"/>
                  </a:lnTo>
                  <a:lnTo>
                    <a:pt x="306586" y="262341"/>
                  </a:lnTo>
                  <a:lnTo>
                    <a:pt x="307131" y="261851"/>
                  </a:lnTo>
                  <a:lnTo>
                    <a:pt x="307665" y="261351"/>
                  </a:lnTo>
                  <a:lnTo>
                    <a:pt x="308199" y="260839"/>
                  </a:lnTo>
                  <a:lnTo>
                    <a:pt x="308722" y="260316"/>
                  </a:lnTo>
                  <a:lnTo>
                    <a:pt x="309245" y="259793"/>
                  </a:lnTo>
                  <a:lnTo>
                    <a:pt x="309757" y="259270"/>
                  </a:lnTo>
                  <a:lnTo>
                    <a:pt x="310269" y="258724"/>
                  </a:lnTo>
                  <a:lnTo>
                    <a:pt x="310736" y="258224"/>
                  </a:lnTo>
                  <a:lnTo>
                    <a:pt x="311204" y="257712"/>
                  </a:lnTo>
                  <a:lnTo>
                    <a:pt x="311660" y="257200"/>
                  </a:lnTo>
                  <a:lnTo>
                    <a:pt x="312116" y="256677"/>
                  </a:lnTo>
                  <a:lnTo>
                    <a:pt x="312561" y="256154"/>
                  </a:lnTo>
                  <a:lnTo>
                    <a:pt x="313007" y="255631"/>
                  </a:lnTo>
                  <a:lnTo>
                    <a:pt x="313441" y="255108"/>
                  </a:lnTo>
                  <a:lnTo>
                    <a:pt x="313863" y="254574"/>
                  </a:lnTo>
                  <a:lnTo>
                    <a:pt x="314709" y="253494"/>
                  </a:lnTo>
                  <a:lnTo>
                    <a:pt x="315521" y="252404"/>
                  </a:lnTo>
                  <a:lnTo>
                    <a:pt x="316323" y="251302"/>
                  </a:lnTo>
                  <a:lnTo>
                    <a:pt x="317102" y="250189"/>
                  </a:lnTo>
                  <a:lnTo>
                    <a:pt x="317847" y="249065"/>
                  </a:lnTo>
                  <a:lnTo>
                    <a:pt x="318582" y="247942"/>
                  </a:lnTo>
                  <a:lnTo>
                    <a:pt x="319283" y="246795"/>
                  </a:lnTo>
                  <a:lnTo>
                    <a:pt x="319973" y="245638"/>
                  </a:lnTo>
                  <a:lnTo>
                    <a:pt x="320640" y="244481"/>
                  </a:lnTo>
                  <a:lnTo>
                    <a:pt x="321297" y="243301"/>
                  </a:lnTo>
                  <a:lnTo>
                    <a:pt x="321920" y="242133"/>
                  </a:lnTo>
                  <a:lnTo>
                    <a:pt x="322532" y="240942"/>
                  </a:lnTo>
                  <a:lnTo>
                    <a:pt x="323111" y="239751"/>
                  </a:lnTo>
                  <a:lnTo>
                    <a:pt x="323689" y="238561"/>
                  </a:lnTo>
                  <a:lnTo>
                    <a:pt x="324235" y="237359"/>
                  </a:lnTo>
                  <a:lnTo>
                    <a:pt x="324769" y="236146"/>
                  </a:lnTo>
                  <a:lnTo>
                    <a:pt x="325281" y="234944"/>
                  </a:lnTo>
                  <a:lnTo>
                    <a:pt x="325781" y="233731"/>
                  </a:lnTo>
                  <a:lnTo>
                    <a:pt x="326260" y="232507"/>
                  </a:lnTo>
                  <a:lnTo>
                    <a:pt x="326716" y="231294"/>
                  </a:lnTo>
                  <a:lnTo>
                    <a:pt x="327161" y="230081"/>
                  </a:lnTo>
                  <a:lnTo>
                    <a:pt x="327595" y="228857"/>
                  </a:lnTo>
                  <a:lnTo>
                    <a:pt x="328007" y="227644"/>
                  </a:lnTo>
                  <a:lnTo>
                    <a:pt x="328396" y="226431"/>
                  </a:lnTo>
                  <a:lnTo>
                    <a:pt x="328786" y="225207"/>
                  </a:lnTo>
                  <a:lnTo>
                    <a:pt x="329142" y="223994"/>
                  </a:lnTo>
                  <a:lnTo>
                    <a:pt x="329498" y="222781"/>
                  </a:lnTo>
                  <a:lnTo>
                    <a:pt x="329832" y="221579"/>
                  </a:lnTo>
                  <a:lnTo>
                    <a:pt x="330155" y="220378"/>
                  </a:lnTo>
                  <a:lnTo>
                    <a:pt x="330455" y="219176"/>
                  </a:lnTo>
                  <a:lnTo>
                    <a:pt x="330756" y="217985"/>
                  </a:lnTo>
                  <a:lnTo>
                    <a:pt x="331034" y="216794"/>
                  </a:lnTo>
                  <a:lnTo>
                    <a:pt x="331301" y="215615"/>
                  </a:lnTo>
                  <a:lnTo>
                    <a:pt x="331546" y="214435"/>
                  </a:lnTo>
                  <a:lnTo>
                    <a:pt x="331790" y="213278"/>
                  </a:lnTo>
                  <a:lnTo>
                    <a:pt x="332013" y="212110"/>
                  </a:lnTo>
                  <a:lnTo>
                    <a:pt x="332236" y="210963"/>
                  </a:lnTo>
                  <a:lnTo>
                    <a:pt x="332436" y="209828"/>
                  </a:lnTo>
                  <a:lnTo>
                    <a:pt x="332636" y="208693"/>
                  </a:lnTo>
                  <a:lnTo>
                    <a:pt x="332814" y="207581"/>
                  </a:lnTo>
                  <a:lnTo>
                    <a:pt x="332981" y="206479"/>
                  </a:lnTo>
                  <a:lnTo>
                    <a:pt x="333148" y="205377"/>
                  </a:lnTo>
                  <a:lnTo>
                    <a:pt x="333293" y="204298"/>
                  </a:lnTo>
                  <a:lnTo>
                    <a:pt x="333437" y="203230"/>
                  </a:lnTo>
                  <a:lnTo>
                    <a:pt x="333571" y="202172"/>
                  </a:lnTo>
                  <a:lnTo>
                    <a:pt x="333693" y="201137"/>
                  </a:lnTo>
                  <a:lnTo>
                    <a:pt x="333805" y="200114"/>
                  </a:lnTo>
                  <a:lnTo>
                    <a:pt x="333905" y="199101"/>
                  </a:lnTo>
                  <a:lnTo>
                    <a:pt x="334094" y="197143"/>
                  </a:lnTo>
                  <a:lnTo>
                    <a:pt x="334250" y="195251"/>
                  </a:lnTo>
                  <a:lnTo>
                    <a:pt x="334372" y="193426"/>
                  </a:lnTo>
                  <a:lnTo>
                    <a:pt x="334472" y="191690"/>
                  </a:lnTo>
                  <a:lnTo>
                    <a:pt x="334550" y="190043"/>
                  </a:lnTo>
                  <a:lnTo>
                    <a:pt x="334606" y="188485"/>
                  </a:lnTo>
                  <a:lnTo>
                    <a:pt x="335340" y="188596"/>
                  </a:lnTo>
                  <a:lnTo>
                    <a:pt x="336075" y="188685"/>
                  </a:lnTo>
                  <a:lnTo>
                    <a:pt x="336809" y="188774"/>
                  </a:lnTo>
                  <a:lnTo>
                    <a:pt x="337555" y="188852"/>
                  </a:lnTo>
                  <a:lnTo>
                    <a:pt x="338300" y="188930"/>
                  </a:lnTo>
                  <a:lnTo>
                    <a:pt x="339057" y="188997"/>
                  </a:lnTo>
                  <a:lnTo>
                    <a:pt x="339814" y="189053"/>
                  </a:lnTo>
                  <a:lnTo>
                    <a:pt x="340570" y="189108"/>
                  </a:lnTo>
                  <a:lnTo>
                    <a:pt x="340915" y="189119"/>
                  </a:lnTo>
                  <a:lnTo>
                    <a:pt x="341260" y="189119"/>
                  </a:lnTo>
                  <a:lnTo>
                    <a:pt x="341594" y="189108"/>
                  </a:lnTo>
                  <a:lnTo>
                    <a:pt x="341928" y="189075"/>
                  </a:lnTo>
                  <a:lnTo>
                    <a:pt x="342251" y="189030"/>
                  </a:lnTo>
                  <a:lnTo>
                    <a:pt x="342573" y="188975"/>
                  </a:lnTo>
                  <a:lnTo>
                    <a:pt x="342896" y="188908"/>
                  </a:lnTo>
                  <a:lnTo>
                    <a:pt x="343219" y="188819"/>
                  </a:lnTo>
                  <a:lnTo>
                    <a:pt x="343530" y="188719"/>
                  </a:lnTo>
                  <a:lnTo>
                    <a:pt x="343831" y="188607"/>
                  </a:lnTo>
                  <a:lnTo>
                    <a:pt x="344131" y="188485"/>
                  </a:lnTo>
                  <a:lnTo>
                    <a:pt x="344432" y="188340"/>
                  </a:lnTo>
                  <a:lnTo>
                    <a:pt x="344710" y="188196"/>
                  </a:lnTo>
                  <a:lnTo>
                    <a:pt x="344999" y="188040"/>
                  </a:lnTo>
                  <a:lnTo>
                    <a:pt x="345266" y="187862"/>
                  </a:lnTo>
                  <a:lnTo>
                    <a:pt x="345533" y="187684"/>
                  </a:lnTo>
                  <a:lnTo>
                    <a:pt x="345789" y="187483"/>
                  </a:lnTo>
                  <a:lnTo>
                    <a:pt x="346045" y="187283"/>
                  </a:lnTo>
                  <a:lnTo>
                    <a:pt x="346279" y="187061"/>
                  </a:lnTo>
                  <a:lnTo>
                    <a:pt x="346513" y="186838"/>
                  </a:lnTo>
                  <a:lnTo>
                    <a:pt x="346735" y="186604"/>
                  </a:lnTo>
                  <a:lnTo>
                    <a:pt x="346947" y="186348"/>
                  </a:lnTo>
                  <a:lnTo>
                    <a:pt x="347147" y="186092"/>
                  </a:lnTo>
                  <a:lnTo>
                    <a:pt x="347336" y="185837"/>
                  </a:lnTo>
                  <a:lnTo>
                    <a:pt x="347525" y="185558"/>
                  </a:lnTo>
                  <a:lnTo>
                    <a:pt x="347692" y="185280"/>
                  </a:lnTo>
                  <a:lnTo>
                    <a:pt x="347848" y="184980"/>
                  </a:lnTo>
                  <a:lnTo>
                    <a:pt x="347993" y="184690"/>
                  </a:lnTo>
                  <a:lnTo>
                    <a:pt x="348126" y="184379"/>
                  </a:lnTo>
                  <a:lnTo>
                    <a:pt x="348238" y="184067"/>
                  </a:lnTo>
                  <a:lnTo>
                    <a:pt x="348349" y="183745"/>
                  </a:lnTo>
                  <a:lnTo>
                    <a:pt x="348438" y="183411"/>
                  </a:lnTo>
                  <a:lnTo>
                    <a:pt x="348883" y="181652"/>
                  </a:lnTo>
                  <a:lnTo>
                    <a:pt x="349295" y="179905"/>
                  </a:lnTo>
                  <a:lnTo>
                    <a:pt x="349684" y="178192"/>
                  </a:lnTo>
                  <a:lnTo>
                    <a:pt x="350040" y="176489"/>
                  </a:lnTo>
                  <a:lnTo>
                    <a:pt x="350374" y="174820"/>
                  </a:lnTo>
                  <a:lnTo>
                    <a:pt x="350675" y="173173"/>
                  </a:lnTo>
                  <a:lnTo>
                    <a:pt x="350953" y="171548"/>
                  </a:lnTo>
                  <a:lnTo>
                    <a:pt x="351198" y="169935"/>
                  </a:lnTo>
                  <a:lnTo>
                    <a:pt x="351431" y="168355"/>
                  </a:lnTo>
                  <a:lnTo>
                    <a:pt x="351620" y="166797"/>
                  </a:lnTo>
                  <a:lnTo>
                    <a:pt x="351798" y="165261"/>
                  </a:lnTo>
                  <a:lnTo>
                    <a:pt x="351943" y="163736"/>
                  </a:lnTo>
                  <a:lnTo>
                    <a:pt x="352066" y="162245"/>
                  </a:lnTo>
                  <a:lnTo>
                    <a:pt x="352166" y="160776"/>
                  </a:lnTo>
                  <a:lnTo>
                    <a:pt x="352244" y="159319"/>
                  </a:lnTo>
                  <a:lnTo>
                    <a:pt x="352299" y="157894"/>
                  </a:lnTo>
                  <a:lnTo>
                    <a:pt x="352333" y="156481"/>
                  </a:lnTo>
                  <a:lnTo>
                    <a:pt x="352344" y="155090"/>
                  </a:lnTo>
                  <a:lnTo>
                    <a:pt x="352333" y="153721"/>
                  </a:lnTo>
                  <a:lnTo>
                    <a:pt x="352299" y="152375"/>
                  </a:lnTo>
                  <a:lnTo>
                    <a:pt x="352244" y="151051"/>
                  </a:lnTo>
                  <a:lnTo>
                    <a:pt x="352177" y="149749"/>
                  </a:lnTo>
                  <a:lnTo>
                    <a:pt x="352088" y="148469"/>
                  </a:lnTo>
                  <a:lnTo>
                    <a:pt x="351977" y="147200"/>
                  </a:lnTo>
                  <a:lnTo>
                    <a:pt x="351843" y="145954"/>
                  </a:lnTo>
                  <a:lnTo>
                    <a:pt x="351698" y="144730"/>
                  </a:lnTo>
                  <a:lnTo>
                    <a:pt x="351531" y="143528"/>
                  </a:lnTo>
                  <a:lnTo>
                    <a:pt x="351353" y="142349"/>
                  </a:lnTo>
                  <a:lnTo>
                    <a:pt x="351153" y="141180"/>
                  </a:lnTo>
                  <a:lnTo>
                    <a:pt x="350942" y="140034"/>
                  </a:lnTo>
                  <a:lnTo>
                    <a:pt x="350708" y="138910"/>
                  </a:lnTo>
                  <a:lnTo>
                    <a:pt x="350463" y="137808"/>
                  </a:lnTo>
                  <a:lnTo>
                    <a:pt x="350196" y="136718"/>
                  </a:lnTo>
                  <a:lnTo>
                    <a:pt x="349918" y="135650"/>
                  </a:lnTo>
                  <a:lnTo>
                    <a:pt x="349629" y="134604"/>
                  </a:lnTo>
                  <a:lnTo>
                    <a:pt x="349328" y="133569"/>
                  </a:lnTo>
                  <a:lnTo>
                    <a:pt x="349016" y="132556"/>
                  </a:lnTo>
                  <a:lnTo>
                    <a:pt x="348683" y="131566"/>
                  </a:lnTo>
                  <a:lnTo>
                    <a:pt x="348349" y="130586"/>
                  </a:lnTo>
                  <a:lnTo>
                    <a:pt x="347993" y="129629"/>
                  </a:lnTo>
                  <a:lnTo>
                    <a:pt x="347625" y="128695"/>
                  </a:lnTo>
                  <a:lnTo>
                    <a:pt x="347258" y="127771"/>
                  </a:lnTo>
                  <a:lnTo>
                    <a:pt x="346869" y="126870"/>
                  </a:lnTo>
                  <a:lnTo>
                    <a:pt x="346479" y="125991"/>
                  </a:lnTo>
                  <a:lnTo>
                    <a:pt x="346068" y="125123"/>
                  </a:lnTo>
                  <a:lnTo>
                    <a:pt x="345656" y="124266"/>
                  </a:lnTo>
                  <a:lnTo>
                    <a:pt x="345244" y="123442"/>
                  </a:lnTo>
                  <a:lnTo>
                    <a:pt x="344810" y="122619"/>
                  </a:lnTo>
                  <a:lnTo>
                    <a:pt x="344376" y="121829"/>
                  </a:lnTo>
                  <a:lnTo>
                    <a:pt x="343931" y="121039"/>
                  </a:lnTo>
                  <a:lnTo>
                    <a:pt x="343486" y="120282"/>
                  </a:lnTo>
                  <a:lnTo>
                    <a:pt x="343030" y="119525"/>
                  </a:lnTo>
                  <a:lnTo>
                    <a:pt x="342562" y="118802"/>
                  </a:lnTo>
                  <a:lnTo>
                    <a:pt x="342095" y="118079"/>
                  </a:lnTo>
                  <a:lnTo>
                    <a:pt x="341628" y="117389"/>
                  </a:lnTo>
                  <a:lnTo>
                    <a:pt x="341149" y="116699"/>
                  </a:lnTo>
                  <a:lnTo>
                    <a:pt x="340671" y="116031"/>
                  </a:lnTo>
                  <a:lnTo>
                    <a:pt x="340192" y="115386"/>
                  </a:lnTo>
                  <a:lnTo>
                    <a:pt x="339702" y="114751"/>
                  </a:lnTo>
                  <a:lnTo>
                    <a:pt x="339224" y="114128"/>
                  </a:lnTo>
                  <a:lnTo>
                    <a:pt x="338734" y="113527"/>
                  </a:lnTo>
                  <a:lnTo>
                    <a:pt x="338234" y="112938"/>
                  </a:lnTo>
                  <a:lnTo>
                    <a:pt x="337744" y="112370"/>
                  </a:lnTo>
                  <a:lnTo>
                    <a:pt x="337254" y="111802"/>
                  </a:lnTo>
                  <a:lnTo>
                    <a:pt x="336564" y="111057"/>
                  </a:lnTo>
                  <a:lnTo>
                    <a:pt x="335874" y="110322"/>
                  </a:lnTo>
                  <a:lnTo>
                    <a:pt x="335173" y="109599"/>
                  </a:lnTo>
                  <a:lnTo>
                    <a:pt x="334461" y="108898"/>
                  </a:lnTo>
                  <a:lnTo>
                    <a:pt x="333738" y="108219"/>
                  </a:lnTo>
                  <a:lnTo>
                    <a:pt x="333015" y="107552"/>
                  </a:lnTo>
                  <a:lnTo>
                    <a:pt x="332280" y="106895"/>
                  </a:lnTo>
                  <a:lnTo>
                    <a:pt x="331535" y="106261"/>
                  </a:lnTo>
                  <a:lnTo>
                    <a:pt x="330789" y="105649"/>
                  </a:lnTo>
                  <a:lnTo>
                    <a:pt x="330032" y="105048"/>
                  </a:lnTo>
                  <a:lnTo>
                    <a:pt x="329276" y="104458"/>
                  </a:lnTo>
                  <a:lnTo>
                    <a:pt x="328508" y="103890"/>
                  </a:lnTo>
                  <a:lnTo>
                    <a:pt x="327740" y="103334"/>
                  </a:lnTo>
                  <a:lnTo>
                    <a:pt x="326961" y="102800"/>
                  </a:lnTo>
                  <a:lnTo>
                    <a:pt x="326171" y="102277"/>
                  </a:lnTo>
                  <a:lnTo>
                    <a:pt x="325381" y="101776"/>
                  </a:lnTo>
                  <a:lnTo>
                    <a:pt x="324591" y="101275"/>
                  </a:lnTo>
                  <a:lnTo>
                    <a:pt x="323789" y="100808"/>
                  </a:lnTo>
                  <a:lnTo>
                    <a:pt x="322988" y="100341"/>
                  </a:lnTo>
                  <a:lnTo>
                    <a:pt x="322176" y="99896"/>
                  </a:lnTo>
                  <a:lnTo>
                    <a:pt x="321364" y="99462"/>
                  </a:lnTo>
                  <a:lnTo>
                    <a:pt x="320551" y="99050"/>
                  </a:lnTo>
                  <a:lnTo>
                    <a:pt x="319728" y="98638"/>
                  </a:lnTo>
                  <a:lnTo>
                    <a:pt x="318915" y="98249"/>
                  </a:lnTo>
                  <a:lnTo>
                    <a:pt x="318081" y="97881"/>
                  </a:lnTo>
                  <a:lnTo>
                    <a:pt x="317257" y="97514"/>
                  </a:lnTo>
                  <a:lnTo>
                    <a:pt x="316434" y="97169"/>
                  </a:lnTo>
                  <a:lnTo>
                    <a:pt x="315599" y="96835"/>
                  </a:lnTo>
                  <a:lnTo>
                    <a:pt x="314765" y="96513"/>
                  </a:lnTo>
                  <a:lnTo>
                    <a:pt x="313930" y="96212"/>
                  </a:lnTo>
                  <a:lnTo>
                    <a:pt x="313096" y="95912"/>
                  </a:lnTo>
                  <a:lnTo>
                    <a:pt x="312261" y="95634"/>
                  </a:lnTo>
                  <a:lnTo>
                    <a:pt x="311426" y="95367"/>
                  </a:lnTo>
                  <a:lnTo>
                    <a:pt x="310581" y="95111"/>
                  </a:lnTo>
                  <a:lnTo>
                    <a:pt x="309746" y="94866"/>
                  </a:lnTo>
                  <a:lnTo>
                    <a:pt x="308911" y="94632"/>
                  </a:lnTo>
                  <a:lnTo>
                    <a:pt x="308066" y="94421"/>
                  </a:lnTo>
                  <a:lnTo>
                    <a:pt x="307231" y="94209"/>
                  </a:lnTo>
                  <a:lnTo>
                    <a:pt x="306397" y="94020"/>
                  </a:lnTo>
                  <a:lnTo>
                    <a:pt x="305562" y="93842"/>
                  </a:lnTo>
                  <a:lnTo>
                    <a:pt x="304727" y="93675"/>
                  </a:lnTo>
                  <a:lnTo>
                    <a:pt x="303893" y="93508"/>
                  </a:lnTo>
                  <a:lnTo>
                    <a:pt x="303058" y="93363"/>
                  </a:lnTo>
                  <a:lnTo>
                    <a:pt x="302235" y="93230"/>
                  </a:lnTo>
                  <a:lnTo>
                    <a:pt x="301400" y="93108"/>
                  </a:lnTo>
                  <a:lnTo>
                    <a:pt x="300577" y="92996"/>
                  </a:lnTo>
                  <a:lnTo>
                    <a:pt x="299753" y="92896"/>
                  </a:lnTo>
                  <a:lnTo>
                    <a:pt x="298941" y="92796"/>
                  </a:lnTo>
                  <a:lnTo>
                    <a:pt x="298128" y="92718"/>
                  </a:lnTo>
                  <a:lnTo>
                    <a:pt x="297316" y="92651"/>
                  </a:lnTo>
                  <a:lnTo>
                    <a:pt x="296504" y="92585"/>
                  </a:lnTo>
                  <a:lnTo>
                    <a:pt x="295703" y="92540"/>
                  </a:lnTo>
                  <a:lnTo>
                    <a:pt x="294901" y="92496"/>
                  </a:lnTo>
                  <a:lnTo>
                    <a:pt x="294111" y="92473"/>
                  </a:lnTo>
                  <a:lnTo>
                    <a:pt x="293321" y="92451"/>
                  </a:lnTo>
                  <a:lnTo>
                    <a:pt x="292531" y="92440"/>
                  </a:lnTo>
                  <a:lnTo>
                    <a:pt x="291752" y="92440"/>
                  </a:lnTo>
                  <a:lnTo>
                    <a:pt x="290984" y="92451"/>
                  </a:lnTo>
                  <a:lnTo>
                    <a:pt x="290217" y="92462"/>
                  </a:lnTo>
                  <a:lnTo>
                    <a:pt x="289460" y="92496"/>
                  </a:lnTo>
                  <a:lnTo>
                    <a:pt x="288703" y="92529"/>
                  </a:lnTo>
                  <a:lnTo>
                    <a:pt x="287958" y="92573"/>
                  </a:lnTo>
                  <a:lnTo>
                    <a:pt x="287212" y="92629"/>
                  </a:lnTo>
                  <a:lnTo>
                    <a:pt x="286478" y="92685"/>
                  </a:lnTo>
                  <a:lnTo>
                    <a:pt x="285387" y="92028"/>
                  </a:lnTo>
                  <a:lnTo>
                    <a:pt x="284274" y="91383"/>
                  </a:lnTo>
                  <a:lnTo>
                    <a:pt x="283139" y="90748"/>
                  </a:lnTo>
                  <a:lnTo>
                    <a:pt x="281982" y="90136"/>
                  </a:lnTo>
                  <a:lnTo>
                    <a:pt x="280802" y="89547"/>
                  </a:lnTo>
                  <a:lnTo>
                    <a:pt x="279600" y="88968"/>
                  </a:lnTo>
                  <a:lnTo>
                    <a:pt x="278376" y="88400"/>
                  </a:lnTo>
                  <a:lnTo>
                    <a:pt x="277141" y="87866"/>
                  </a:lnTo>
                  <a:lnTo>
                    <a:pt x="275884" y="87332"/>
                  </a:lnTo>
                  <a:lnTo>
                    <a:pt x="274604" y="86831"/>
                  </a:lnTo>
                  <a:lnTo>
                    <a:pt x="273313" y="86342"/>
                  </a:lnTo>
                  <a:lnTo>
                    <a:pt x="272000" y="85874"/>
                  </a:lnTo>
                  <a:lnTo>
                    <a:pt x="270665" y="85418"/>
                  </a:lnTo>
                  <a:lnTo>
                    <a:pt x="269329" y="84984"/>
                  </a:lnTo>
                  <a:lnTo>
                    <a:pt x="267972" y="84572"/>
                  </a:lnTo>
                  <a:lnTo>
                    <a:pt x="266592" y="84183"/>
                  </a:lnTo>
                  <a:lnTo>
                    <a:pt x="265201" y="83805"/>
                  </a:lnTo>
                  <a:lnTo>
                    <a:pt x="263799" y="83460"/>
                  </a:lnTo>
                  <a:lnTo>
                    <a:pt x="262386" y="83126"/>
                  </a:lnTo>
                  <a:lnTo>
                    <a:pt x="260961" y="82814"/>
                  </a:lnTo>
                  <a:lnTo>
                    <a:pt x="259526" y="82525"/>
                  </a:lnTo>
                  <a:lnTo>
                    <a:pt x="258079" y="82258"/>
                  </a:lnTo>
                  <a:lnTo>
                    <a:pt x="256621" y="82002"/>
                  </a:lnTo>
                  <a:lnTo>
                    <a:pt x="255152" y="81779"/>
                  </a:lnTo>
                  <a:lnTo>
                    <a:pt x="253672" y="81579"/>
                  </a:lnTo>
                  <a:lnTo>
                    <a:pt x="252181" y="81401"/>
                  </a:lnTo>
                  <a:lnTo>
                    <a:pt x="250690" y="81234"/>
                  </a:lnTo>
                  <a:lnTo>
                    <a:pt x="249188" y="81101"/>
                  </a:lnTo>
                  <a:lnTo>
                    <a:pt x="247674" y="80989"/>
                  </a:lnTo>
                  <a:lnTo>
                    <a:pt x="246161" y="80900"/>
                  </a:lnTo>
                  <a:lnTo>
                    <a:pt x="244648" y="80833"/>
                  </a:lnTo>
                  <a:lnTo>
                    <a:pt x="243123" y="80800"/>
                  </a:lnTo>
                  <a:lnTo>
                    <a:pt x="241587" y="80778"/>
                  </a:lnTo>
                  <a:lnTo>
                    <a:pt x="240063" y="80789"/>
                  </a:lnTo>
                  <a:lnTo>
                    <a:pt x="238527" y="80822"/>
                  </a:lnTo>
                  <a:lnTo>
                    <a:pt x="236981" y="80878"/>
                  </a:lnTo>
                  <a:lnTo>
                    <a:pt x="235445" y="80956"/>
                  </a:lnTo>
                  <a:lnTo>
                    <a:pt x="233909" y="81067"/>
                  </a:lnTo>
                  <a:lnTo>
                    <a:pt x="232362" y="81201"/>
                  </a:lnTo>
                  <a:lnTo>
                    <a:pt x="230827" y="81368"/>
                  </a:lnTo>
                  <a:lnTo>
                    <a:pt x="229280" y="81546"/>
                  </a:lnTo>
                  <a:lnTo>
                    <a:pt x="228512" y="81657"/>
                  </a:lnTo>
                  <a:lnTo>
                    <a:pt x="227744" y="81768"/>
                  </a:lnTo>
                  <a:lnTo>
                    <a:pt x="226976" y="81879"/>
                  </a:lnTo>
                  <a:lnTo>
                    <a:pt x="226209" y="82002"/>
                  </a:lnTo>
                  <a:lnTo>
                    <a:pt x="225441" y="82135"/>
                  </a:lnTo>
                  <a:lnTo>
                    <a:pt x="224673" y="82269"/>
                  </a:lnTo>
                  <a:lnTo>
                    <a:pt x="223905" y="82414"/>
                  </a:lnTo>
                  <a:lnTo>
                    <a:pt x="223148" y="82569"/>
                  </a:lnTo>
                  <a:lnTo>
                    <a:pt x="222381" y="82725"/>
                  </a:lnTo>
                  <a:lnTo>
                    <a:pt x="221613" y="82892"/>
                  </a:lnTo>
                  <a:lnTo>
                    <a:pt x="220856" y="83059"/>
                  </a:lnTo>
                  <a:lnTo>
                    <a:pt x="220088" y="83237"/>
                  </a:lnTo>
                  <a:lnTo>
                    <a:pt x="219332" y="83426"/>
                  </a:lnTo>
                  <a:lnTo>
                    <a:pt x="218575" y="83615"/>
                  </a:lnTo>
                  <a:lnTo>
                    <a:pt x="217818" y="83816"/>
                  </a:lnTo>
                  <a:lnTo>
                    <a:pt x="217062" y="84027"/>
                  </a:lnTo>
                  <a:lnTo>
                    <a:pt x="216305" y="84239"/>
                  </a:lnTo>
                  <a:lnTo>
                    <a:pt x="215559" y="84461"/>
                  </a:lnTo>
                  <a:lnTo>
                    <a:pt x="214803" y="84695"/>
                  </a:lnTo>
                  <a:lnTo>
                    <a:pt x="214057" y="84929"/>
                  </a:lnTo>
                  <a:lnTo>
                    <a:pt x="213311" y="85173"/>
                  </a:lnTo>
                  <a:lnTo>
                    <a:pt x="212566" y="85418"/>
                  </a:lnTo>
                  <a:lnTo>
                    <a:pt x="211820" y="85674"/>
                  </a:lnTo>
                  <a:lnTo>
                    <a:pt x="211086" y="85941"/>
                  </a:lnTo>
                  <a:lnTo>
                    <a:pt x="210351" y="86219"/>
                  </a:lnTo>
                  <a:lnTo>
                    <a:pt x="209606" y="86498"/>
                  </a:lnTo>
                  <a:lnTo>
                    <a:pt x="208871" y="86787"/>
                  </a:lnTo>
                  <a:lnTo>
                    <a:pt x="208148" y="87076"/>
                  </a:lnTo>
                  <a:lnTo>
                    <a:pt x="207414" y="87388"/>
                  </a:lnTo>
                  <a:lnTo>
                    <a:pt x="206690" y="87688"/>
                  </a:lnTo>
                  <a:lnTo>
                    <a:pt x="205967" y="88011"/>
                  </a:lnTo>
                  <a:lnTo>
                    <a:pt x="205244" y="88334"/>
                  </a:lnTo>
                  <a:lnTo>
                    <a:pt x="204531" y="88667"/>
                  </a:lnTo>
                  <a:lnTo>
                    <a:pt x="203808" y="89012"/>
                  </a:lnTo>
                  <a:lnTo>
                    <a:pt x="203096" y="89357"/>
                  </a:lnTo>
                  <a:lnTo>
                    <a:pt x="202384" y="89725"/>
                  </a:lnTo>
                  <a:lnTo>
                    <a:pt x="201683" y="90081"/>
                  </a:lnTo>
                  <a:lnTo>
                    <a:pt x="200982" y="90459"/>
                  </a:lnTo>
                  <a:lnTo>
                    <a:pt x="200281" y="90837"/>
                  </a:lnTo>
                  <a:lnTo>
                    <a:pt x="199580" y="91227"/>
                  </a:lnTo>
                  <a:lnTo>
                    <a:pt x="198890" y="91628"/>
                  </a:lnTo>
                  <a:lnTo>
                    <a:pt x="198200" y="92028"/>
                  </a:lnTo>
                  <a:lnTo>
                    <a:pt x="197510" y="92440"/>
                  </a:lnTo>
                  <a:lnTo>
                    <a:pt x="196831" y="92863"/>
                  </a:lnTo>
                  <a:lnTo>
                    <a:pt x="196152" y="93286"/>
                  </a:lnTo>
                  <a:lnTo>
                    <a:pt x="195473" y="93731"/>
                  </a:lnTo>
                  <a:lnTo>
                    <a:pt x="194650" y="94276"/>
                  </a:lnTo>
                  <a:lnTo>
                    <a:pt x="193826" y="94843"/>
                  </a:lnTo>
                  <a:lnTo>
                    <a:pt x="193025" y="95411"/>
                  </a:lnTo>
                  <a:lnTo>
                    <a:pt x="192235" y="95979"/>
                  </a:lnTo>
                  <a:lnTo>
                    <a:pt x="191456" y="96557"/>
                  </a:lnTo>
                  <a:lnTo>
                    <a:pt x="190688" y="97147"/>
                  </a:lnTo>
                  <a:lnTo>
                    <a:pt x="189943" y="97737"/>
                  </a:lnTo>
                  <a:lnTo>
                    <a:pt x="189208" y="98338"/>
                  </a:lnTo>
                  <a:lnTo>
                    <a:pt x="188485" y="98950"/>
                  </a:lnTo>
                  <a:lnTo>
                    <a:pt x="187773" y="99562"/>
                  </a:lnTo>
                  <a:lnTo>
                    <a:pt x="187072" y="100174"/>
                  </a:lnTo>
                  <a:lnTo>
                    <a:pt x="186382" y="100797"/>
                  </a:lnTo>
                  <a:lnTo>
                    <a:pt x="185714" y="101431"/>
                  </a:lnTo>
                  <a:lnTo>
                    <a:pt x="185058" y="102066"/>
                  </a:lnTo>
                  <a:lnTo>
                    <a:pt x="184401" y="102700"/>
                  </a:lnTo>
                  <a:lnTo>
                    <a:pt x="183767" y="103345"/>
                  </a:lnTo>
                  <a:lnTo>
                    <a:pt x="183144" y="104002"/>
                  </a:lnTo>
                  <a:lnTo>
                    <a:pt x="182543" y="104647"/>
                  </a:lnTo>
                  <a:lnTo>
                    <a:pt x="181942" y="105315"/>
                  </a:lnTo>
                  <a:lnTo>
                    <a:pt x="181352" y="105983"/>
                  </a:lnTo>
                  <a:lnTo>
                    <a:pt x="180784" y="106650"/>
                  </a:lnTo>
                  <a:lnTo>
                    <a:pt x="180217" y="107318"/>
                  </a:lnTo>
                  <a:lnTo>
                    <a:pt x="179661" y="107997"/>
                  </a:lnTo>
                  <a:lnTo>
                    <a:pt x="179126" y="108687"/>
                  </a:lnTo>
                  <a:lnTo>
                    <a:pt x="178603" y="109377"/>
                  </a:lnTo>
                  <a:lnTo>
                    <a:pt x="178080" y="110066"/>
                  </a:lnTo>
                  <a:lnTo>
                    <a:pt x="177580" y="110756"/>
                  </a:lnTo>
                  <a:lnTo>
                    <a:pt x="177079" y="111457"/>
                  </a:lnTo>
                  <a:lnTo>
                    <a:pt x="176600" y="112170"/>
                  </a:lnTo>
                  <a:lnTo>
                    <a:pt x="176133" y="112871"/>
                  </a:lnTo>
                  <a:lnTo>
                    <a:pt x="175666" y="113583"/>
                  </a:lnTo>
                  <a:lnTo>
                    <a:pt x="175221" y="114306"/>
                  </a:lnTo>
                  <a:lnTo>
                    <a:pt x="174775" y="115018"/>
                  </a:lnTo>
                  <a:lnTo>
                    <a:pt x="174353" y="115742"/>
                  </a:lnTo>
                  <a:lnTo>
                    <a:pt x="173930" y="116465"/>
                  </a:lnTo>
                  <a:lnTo>
                    <a:pt x="173529" y="117199"/>
                  </a:lnTo>
                  <a:lnTo>
                    <a:pt x="173128" y="117923"/>
                  </a:lnTo>
                  <a:lnTo>
                    <a:pt x="172739" y="118657"/>
                  </a:lnTo>
                  <a:lnTo>
                    <a:pt x="172361" y="119403"/>
                  </a:lnTo>
                  <a:lnTo>
                    <a:pt x="171993" y="120137"/>
                  </a:lnTo>
                  <a:lnTo>
                    <a:pt x="171637" y="120883"/>
                  </a:lnTo>
                  <a:lnTo>
                    <a:pt x="171292" y="121628"/>
                  </a:lnTo>
                  <a:lnTo>
                    <a:pt x="170947" y="122374"/>
                  </a:lnTo>
                  <a:lnTo>
                    <a:pt x="170625" y="123120"/>
                  </a:lnTo>
                  <a:lnTo>
                    <a:pt x="170302" y="123876"/>
                  </a:lnTo>
                  <a:lnTo>
                    <a:pt x="169990" y="124633"/>
                  </a:lnTo>
                  <a:lnTo>
                    <a:pt x="169690" y="125390"/>
                  </a:lnTo>
                  <a:lnTo>
                    <a:pt x="169401" y="126146"/>
                  </a:lnTo>
                  <a:lnTo>
                    <a:pt x="169122" y="126903"/>
                  </a:lnTo>
                  <a:lnTo>
                    <a:pt x="168844" y="127660"/>
                  </a:lnTo>
                  <a:lnTo>
                    <a:pt x="168588" y="128428"/>
                  </a:lnTo>
                  <a:lnTo>
                    <a:pt x="168332" y="129184"/>
                  </a:lnTo>
                  <a:lnTo>
                    <a:pt x="168076" y="129952"/>
                  </a:lnTo>
                  <a:lnTo>
                    <a:pt x="167843" y="130720"/>
                  </a:lnTo>
                  <a:lnTo>
                    <a:pt x="167609" y="131488"/>
                  </a:lnTo>
                  <a:lnTo>
                    <a:pt x="167386" y="132256"/>
                  </a:lnTo>
                  <a:lnTo>
                    <a:pt x="167175" y="133023"/>
                  </a:lnTo>
                  <a:lnTo>
                    <a:pt x="166975" y="133791"/>
                  </a:lnTo>
                  <a:lnTo>
                    <a:pt x="166774" y="134570"/>
                  </a:lnTo>
                  <a:lnTo>
                    <a:pt x="166585" y="135338"/>
                  </a:lnTo>
                  <a:lnTo>
                    <a:pt x="166396" y="136106"/>
                  </a:lnTo>
                  <a:lnTo>
                    <a:pt x="166229" y="136885"/>
                  </a:lnTo>
                  <a:lnTo>
                    <a:pt x="166062" y="137653"/>
                  </a:lnTo>
                  <a:lnTo>
                    <a:pt x="165906" y="138420"/>
                  </a:lnTo>
                  <a:lnTo>
                    <a:pt x="165751" y="139199"/>
                  </a:lnTo>
                  <a:lnTo>
                    <a:pt x="165606" y="139967"/>
                  </a:lnTo>
                  <a:lnTo>
                    <a:pt x="165472" y="140735"/>
                  </a:lnTo>
                  <a:lnTo>
                    <a:pt x="165339" y="141514"/>
                  </a:lnTo>
                  <a:lnTo>
                    <a:pt x="165217" y="142282"/>
                  </a:lnTo>
                  <a:lnTo>
                    <a:pt x="165094" y="143050"/>
                  </a:lnTo>
                  <a:lnTo>
                    <a:pt x="164883" y="144585"/>
                  </a:lnTo>
                  <a:lnTo>
                    <a:pt x="164705" y="146121"/>
                  </a:lnTo>
                  <a:lnTo>
                    <a:pt x="164538" y="147646"/>
                  </a:lnTo>
                  <a:lnTo>
                    <a:pt x="164404" y="149170"/>
                  </a:lnTo>
                  <a:lnTo>
                    <a:pt x="164293" y="150695"/>
                  </a:lnTo>
                  <a:lnTo>
                    <a:pt x="164204" y="152208"/>
                  </a:lnTo>
                  <a:lnTo>
                    <a:pt x="164137" y="153710"/>
                  </a:lnTo>
                  <a:lnTo>
                    <a:pt x="164093" y="155201"/>
                  </a:lnTo>
                  <a:lnTo>
                    <a:pt x="164070" y="156681"/>
                  </a:lnTo>
                  <a:lnTo>
                    <a:pt x="164059" y="158150"/>
                  </a:lnTo>
                  <a:lnTo>
                    <a:pt x="164081" y="159619"/>
                  </a:lnTo>
                  <a:lnTo>
                    <a:pt x="164104" y="161066"/>
                  </a:lnTo>
                  <a:lnTo>
                    <a:pt x="164159" y="162501"/>
                  </a:lnTo>
                  <a:lnTo>
                    <a:pt x="164226" y="163926"/>
                  </a:lnTo>
                  <a:lnTo>
                    <a:pt x="164304" y="165328"/>
                  </a:lnTo>
                  <a:lnTo>
                    <a:pt x="164404" y="166719"/>
                  </a:lnTo>
                  <a:lnTo>
                    <a:pt x="164515" y="168099"/>
                  </a:lnTo>
                  <a:lnTo>
                    <a:pt x="164638" y="169445"/>
                  </a:lnTo>
                  <a:lnTo>
                    <a:pt x="164771" y="170792"/>
                  </a:lnTo>
                  <a:lnTo>
                    <a:pt x="164916" y="172105"/>
                  </a:lnTo>
                  <a:lnTo>
                    <a:pt x="165072" y="173407"/>
                  </a:lnTo>
                  <a:lnTo>
                    <a:pt x="165239" y="174675"/>
                  </a:lnTo>
                  <a:lnTo>
                    <a:pt x="165417" y="175933"/>
                  </a:lnTo>
                  <a:lnTo>
                    <a:pt x="165606" y="177168"/>
                  </a:lnTo>
                  <a:lnTo>
                    <a:pt x="165795" y="178370"/>
                  </a:lnTo>
                  <a:lnTo>
                    <a:pt x="165995" y="179560"/>
                  </a:lnTo>
                  <a:lnTo>
                    <a:pt x="166196" y="180718"/>
                  </a:lnTo>
                  <a:lnTo>
                    <a:pt x="166407" y="181842"/>
                  </a:lnTo>
                  <a:lnTo>
                    <a:pt x="166619" y="182954"/>
                  </a:lnTo>
                  <a:lnTo>
                    <a:pt x="166697" y="183277"/>
                  </a:lnTo>
                  <a:lnTo>
                    <a:pt x="166774" y="183589"/>
                  </a:lnTo>
                  <a:lnTo>
                    <a:pt x="166875" y="183900"/>
                  </a:lnTo>
                  <a:lnTo>
                    <a:pt x="166986" y="184212"/>
                  </a:lnTo>
                  <a:lnTo>
                    <a:pt x="167108" y="184512"/>
                  </a:lnTo>
                  <a:lnTo>
                    <a:pt x="167242" y="184802"/>
                  </a:lnTo>
                  <a:lnTo>
                    <a:pt x="167386" y="185091"/>
                  </a:lnTo>
                  <a:lnTo>
                    <a:pt x="167542" y="185358"/>
                  </a:lnTo>
                  <a:lnTo>
                    <a:pt x="167709" y="185636"/>
                  </a:lnTo>
                  <a:lnTo>
                    <a:pt x="167898" y="185892"/>
                  </a:lnTo>
                  <a:lnTo>
                    <a:pt x="168088" y="186148"/>
                  </a:lnTo>
                  <a:lnTo>
                    <a:pt x="168277" y="186393"/>
                  </a:lnTo>
                  <a:lnTo>
                    <a:pt x="168488" y="186627"/>
                  </a:lnTo>
                  <a:lnTo>
                    <a:pt x="168711" y="186860"/>
                  </a:lnTo>
                  <a:lnTo>
                    <a:pt x="168933" y="187072"/>
                  </a:lnTo>
                  <a:lnTo>
                    <a:pt x="169178" y="187283"/>
                  </a:lnTo>
                  <a:lnTo>
                    <a:pt x="169423" y="187483"/>
                  </a:lnTo>
                  <a:lnTo>
                    <a:pt x="169668" y="187673"/>
                  </a:lnTo>
                  <a:lnTo>
                    <a:pt x="169935" y="187851"/>
                  </a:lnTo>
                  <a:lnTo>
                    <a:pt x="170202" y="188018"/>
                  </a:lnTo>
                  <a:lnTo>
                    <a:pt x="170480" y="188173"/>
                  </a:lnTo>
                  <a:lnTo>
                    <a:pt x="170758" y="188318"/>
                  </a:lnTo>
                  <a:lnTo>
                    <a:pt x="171048" y="188452"/>
                  </a:lnTo>
                  <a:lnTo>
                    <a:pt x="171337" y="188574"/>
                  </a:lnTo>
                  <a:lnTo>
                    <a:pt x="171637" y="188685"/>
                  </a:lnTo>
                  <a:lnTo>
                    <a:pt x="171949" y="188774"/>
                  </a:lnTo>
                  <a:lnTo>
                    <a:pt x="172260" y="188863"/>
                  </a:lnTo>
                  <a:lnTo>
                    <a:pt x="172572" y="188930"/>
                  </a:lnTo>
                  <a:lnTo>
                    <a:pt x="172895" y="188986"/>
                  </a:lnTo>
                  <a:lnTo>
                    <a:pt x="173217" y="189030"/>
                  </a:lnTo>
                  <a:lnTo>
                    <a:pt x="173540" y="189064"/>
                  </a:lnTo>
                  <a:lnTo>
                    <a:pt x="173874" y="189086"/>
                  </a:lnTo>
                  <a:lnTo>
                    <a:pt x="175176" y="189108"/>
                  </a:lnTo>
                  <a:lnTo>
                    <a:pt x="176489" y="189119"/>
                  </a:lnTo>
                  <a:lnTo>
                    <a:pt x="178225" y="189130"/>
                  </a:lnTo>
                  <a:lnTo>
                    <a:pt x="179683" y="189130"/>
                  </a:lnTo>
                  <a:lnTo>
                    <a:pt x="181307" y="189108"/>
                  </a:lnTo>
                  <a:lnTo>
                    <a:pt x="183121" y="189086"/>
                  </a:lnTo>
                  <a:lnTo>
                    <a:pt x="185102" y="189041"/>
                  </a:lnTo>
                  <a:lnTo>
                    <a:pt x="185147" y="190533"/>
                  </a:lnTo>
                  <a:lnTo>
                    <a:pt x="185202" y="192124"/>
                  </a:lnTo>
                  <a:lnTo>
                    <a:pt x="185291" y="193793"/>
                  </a:lnTo>
                  <a:lnTo>
                    <a:pt x="185403" y="195562"/>
                  </a:lnTo>
                  <a:lnTo>
                    <a:pt x="185547" y="197398"/>
                  </a:lnTo>
                  <a:lnTo>
                    <a:pt x="185714" y="199324"/>
                  </a:lnTo>
                  <a:lnTo>
                    <a:pt x="185814" y="200303"/>
                  </a:lnTo>
                  <a:lnTo>
                    <a:pt x="185914" y="201316"/>
                  </a:lnTo>
                  <a:lnTo>
                    <a:pt x="186026" y="202328"/>
                  </a:lnTo>
                  <a:lnTo>
                    <a:pt x="186148" y="203363"/>
                  </a:lnTo>
                  <a:lnTo>
                    <a:pt x="186282" y="204409"/>
                  </a:lnTo>
                  <a:lnTo>
                    <a:pt x="186426" y="205477"/>
                  </a:lnTo>
                  <a:lnTo>
                    <a:pt x="186582" y="206557"/>
                  </a:lnTo>
                  <a:lnTo>
                    <a:pt x="186738" y="207647"/>
                  </a:lnTo>
                  <a:lnTo>
                    <a:pt x="186916" y="208749"/>
                  </a:lnTo>
                  <a:lnTo>
                    <a:pt x="187094" y="209862"/>
                  </a:lnTo>
                  <a:lnTo>
                    <a:pt x="187294" y="210986"/>
                  </a:lnTo>
                  <a:lnTo>
                    <a:pt x="187506" y="212121"/>
                  </a:lnTo>
                  <a:lnTo>
                    <a:pt x="187717" y="213267"/>
                  </a:lnTo>
                  <a:lnTo>
                    <a:pt x="187951" y="214424"/>
                  </a:lnTo>
                  <a:lnTo>
                    <a:pt x="188196" y="215582"/>
                  </a:lnTo>
                  <a:lnTo>
                    <a:pt x="188452" y="216761"/>
                  </a:lnTo>
                  <a:lnTo>
                    <a:pt x="188730" y="217941"/>
                  </a:lnTo>
                  <a:lnTo>
                    <a:pt x="189008" y="219120"/>
                  </a:lnTo>
                  <a:lnTo>
                    <a:pt x="189308" y="220311"/>
                  </a:lnTo>
                  <a:lnTo>
                    <a:pt x="189620" y="221502"/>
                  </a:lnTo>
                  <a:lnTo>
                    <a:pt x="189954" y="222703"/>
                  </a:lnTo>
                  <a:lnTo>
                    <a:pt x="190288" y="223905"/>
                  </a:lnTo>
                  <a:lnTo>
                    <a:pt x="190655" y="225118"/>
                  </a:lnTo>
                  <a:lnTo>
                    <a:pt x="191022" y="226331"/>
                  </a:lnTo>
                  <a:lnTo>
                    <a:pt x="191412" y="227544"/>
                  </a:lnTo>
                  <a:lnTo>
                    <a:pt x="191812" y="228757"/>
                  </a:lnTo>
                  <a:lnTo>
                    <a:pt x="192235" y="229970"/>
                  </a:lnTo>
                  <a:lnTo>
                    <a:pt x="192680" y="231183"/>
                  </a:lnTo>
                  <a:lnTo>
                    <a:pt x="193136" y="232396"/>
                  </a:lnTo>
                  <a:lnTo>
                    <a:pt x="193604" y="233609"/>
                  </a:lnTo>
                  <a:lnTo>
                    <a:pt x="194093" y="234822"/>
                  </a:lnTo>
                  <a:lnTo>
                    <a:pt x="194605" y="236024"/>
                  </a:lnTo>
                  <a:lnTo>
                    <a:pt x="195128" y="237225"/>
                  </a:lnTo>
                  <a:lnTo>
                    <a:pt x="195674" y="238427"/>
                  </a:lnTo>
                  <a:lnTo>
                    <a:pt x="196241" y="239629"/>
                  </a:lnTo>
                  <a:lnTo>
                    <a:pt x="196831" y="240820"/>
                  </a:lnTo>
                  <a:lnTo>
                    <a:pt x="197432" y="241999"/>
                  </a:lnTo>
                  <a:lnTo>
                    <a:pt x="198055" y="243179"/>
                  </a:lnTo>
                  <a:lnTo>
                    <a:pt x="198700" y="244347"/>
                  </a:lnTo>
                  <a:lnTo>
                    <a:pt x="199368" y="245516"/>
                  </a:lnTo>
                  <a:lnTo>
                    <a:pt x="200047" y="246673"/>
                  </a:lnTo>
                  <a:lnTo>
                    <a:pt x="200759" y="247819"/>
                  </a:lnTo>
                  <a:lnTo>
                    <a:pt x="201482" y="248954"/>
                  </a:lnTo>
                  <a:lnTo>
                    <a:pt x="202239" y="250078"/>
                  </a:lnTo>
                  <a:lnTo>
                    <a:pt x="203007" y="251191"/>
                  </a:lnTo>
                  <a:lnTo>
                    <a:pt x="203808" y="252293"/>
                  </a:lnTo>
                  <a:lnTo>
                    <a:pt x="204620" y="253383"/>
                  </a:lnTo>
                  <a:lnTo>
                    <a:pt x="205466" y="254462"/>
                  </a:lnTo>
                  <a:lnTo>
                    <a:pt x="205900" y="254997"/>
                  </a:lnTo>
                  <a:lnTo>
                    <a:pt x="206334" y="255531"/>
                  </a:lnTo>
                  <a:lnTo>
                    <a:pt x="206768" y="256054"/>
                  </a:lnTo>
                  <a:lnTo>
                    <a:pt x="207224" y="256577"/>
                  </a:lnTo>
                  <a:lnTo>
                    <a:pt x="207670" y="257100"/>
                  </a:lnTo>
                  <a:lnTo>
                    <a:pt x="208137" y="257623"/>
                  </a:lnTo>
                  <a:lnTo>
                    <a:pt x="208604" y="258135"/>
                  </a:lnTo>
                  <a:lnTo>
                    <a:pt x="209072" y="258635"/>
                  </a:lnTo>
                  <a:lnTo>
                    <a:pt x="209595" y="259181"/>
                  </a:lnTo>
                  <a:lnTo>
                    <a:pt x="210118" y="259726"/>
                  </a:lnTo>
                  <a:lnTo>
                    <a:pt x="210641" y="260260"/>
                  </a:lnTo>
                  <a:lnTo>
                    <a:pt x="211175" y="260783"/>
                  </a:lnTo>
                  <a:lnTo>
                    <a:pt x="211720" y="261306"/>
                  </a:lnTo>
                  <a:lnTo>
                    <a:pt x="212265" y="261818"/>
                  </a:lnTo>
                  <a:lnTo>
                    <a:pt x="212811" y="262319"/>
                  </a:lnTo>
                  <a:lnTo>
                    <a:pt x="213367" y="262808"/>
                  </a:lnTo>
                  <a:lnTo>
                    <a:pt x="213923" y="263298"/>
                  </a:lnTo>
                  <a:lnTo>
                    <a:pt x="214480" y="263788"/>
                  </a:lnTo>
                  <a:lnTo>
                    <a:pt x="215047" y="264255"/>
                  </a:lnTo>
                  <a:lnTo>
                    <a:pt x="215626" y="264722"/>
                  </a:lnTo>
                  <a:lnTo>
                    <a:pt x="216205" y="265179"/>
                  </a:lnTo>
                  <a:lnTo>
                    <a:pt x="216783" y="265635"/>
                  </a:lnTo>
                  <a:lnTo>
                    <a:pt x="217373" y="266080"/>
                  </a:lnTo>
                  <a:lnTo>
                    <a:pt x="217963" y="266514"/>
                  </a:lnTo>
                  <a:lnTo>
                    <a:pt x="215793" y="266837"/>
                  </a:lnTo>
                  <a:lnTo>
                    <a:pt x="213667" y="267159"/>
                  </a:lnTo>
                  <a:lnTo>
                    <a:pt x="211564" y="267516"/>
                  </a:lnTo>
                  <a:lnTo>
                    <a:pt x="209506" y="267883"/>
                  </a:lnTo>
                  <a:lnTo>
                    <a:pt x="207480" y="268261"/>
                  </a:lnTo>
                  <a:lnTo>
                    <a:pt x="205477" y="268662"/>
                  </a:lnTo>
                  <a:lnTo>
                    <a:pt x="203519" y="269073"/>
                  </a:lnTo>
                  <a:lnTo>
                    <a:pt x="201583" y="269496"/>
                  </a:lnTo>
                  <a:lnTo>
                    <a:pt x="199680" y="269941"/>
                  </a:lnTo>
                  <a:lnTo>
                    <a:pt x="197810" y="270398"/>
                  </a:lnTo>
                  <a:lnTo>
                    <a:pt x="195974" y="270876"/>
                  </a:lnTo>
                  <a:lnTo>
                    <a:pt x="194160" y="271366"/>
                  </a:lnTo>
                  <a:lnTo>
                    <a:pt x="192380" y="271867"/>
                  </a:lnTo>
                  <a:lnTo>
                    <a:pt x="190633" y="272390"/>
                  </a:lnTo>
                  <a:lnTo>
                    <a:pt x="188919" y="272913"/>
                  </a:lnTo>
                  <a:lnTo>
                    <a:pt x="187239" y="273458"/>
                  </a:lnTo>
                  <a:lnTo>
                    <a:pt x="185581" y="274014"/>
                  </a:lnTo>
                  <a:lnTo>
                    <a:pt x="183956" y="274593"/>
                  </a:lnTo>
                  <a:lnTo>
                    <a:pt x="182354" y="275172"/>
                  </a:lnTo>
                  <a:lnTo>
                    <a:pt x="180784" y="275772"/>
                  </a:lnTo>
                  <a:lnTo>
                    <a:pt x="179238" y="276385"/>
                  </a:lnTo>
                  <a:lnTo>
                    <a:pt x="177735" y="277008"/>
                  </a:lnTo>
                  <a:lnTo>
                    <a:pt x="176244" y="277642"/>
                  </a:lnTo>
                  <a:lnTo>
                    <a:pt x="174787" y="278299"/>
                  </a:lnTo>
                  <a:lnTo>
                    <a:pt x="173362" y="278955"/>
                  </a:lnTo>
                  <a:lnTo>
                    <a:pt x="171960" y="279623"/>
                  </a:lnTo>
                  <a:lnTo>
                    <a:pt x="170580" y="280313"/>
                  </a:lnTo>
                  <a:lnTo>
                    <a:pt x="169234" y="281003"/>
                  </a:lnTo>
                  <a:lnTo>
                    <a:pt x="167909" y="281715"/>
                  </a:lnTo>
                  <a:lnTo>
                    <a:pt x="166619" y="282438"/>
                  </a:lnTo>
                  <a:lnTo>
                    <a:pt x="165350" y="283161"/>
                  </a:lnTo>
                  <a:lnTo>
                    <a:pt x="164104" y="283907"/>
                  </a:lnTo>
                  <a:lnTo>
                    <a:pt x="162891" y="284653"/>
                  </a:lnTo>
                  <a:lnTo>
                    <a:pt x="161700" y="285409"/>
                  </a:lnTo>
                  <a:lnTo>
                    <a:pt x="160532" y="286188"/>
                  </a:lnTo>
                  <a:lnTo>
                    <a:pt x="159385" y="286967"/>
                  </a:lnTo>
                  <a:lnTo>
                    <a:pt x="158262" y="287757"/>
                  </a:lnTo>
                  <a:lnTo>
                    <a:pt x="157171" y="288558"/>
                  </a:lnTo>
                  <a:lnTo>
                    <a:pt x="156103" y="289360"/>
                  </a:lnTo>
                  <a:lnTo>
                    <a:pt x="155057" y="290183"/>
                  </a:lnTo>
                  <a:lnTo>
                    <a:pt x="154033" y="291007"/>
                  </a:lnTo>
                  <a:lnTo>
                    <a:pt x="153031" y="291852"/>
                  </a:lnTo>
                  <a:lnTo>
                    <a:pt x="152052" y="292687"/>
                  </a:lnTo>
                  <a:lnTo>
                    <a:pt x="151095" y="293544"/>
                  </a:lnTo>
                  <a:lnTo>
                    <a:pt x="150160" y="294412"/>
                  </a:lnTo>
                  <a:lnTo>
                    <a:pt x="149248" y="295280"/>
                  </a:lnTo>
                  <a:lnTo>
                    <a:pt x="148358" y="296159"/>
                  </a:lnTo>
                  <a:lnTo>
                    <a:pt x="147501" y="297038"/>
                  </a:lnTo>
                  <a:lnTo>
                    <a:pt x="146644" y="297928"/>
                  </a:lnTo>
                  <a:lnTo>
                    <a:pt x="145821" y="298830"/>
                  </a:lnTo>
                  <a:lnTo>
                    <a:pt x="145019" y="299731"/>
                  </a:lnTo>
                  <a:lnTo>
                    <a:pt x="144229" y="300643"/>
                  </a:lnTo>
                  <a:lnTo>
                    <a:pt x="143473" y="301567"/>
                  </a:lnTo>
                  <a:lnTo>
                    <a:pt x="142727" y="302491"/>
                  </a:lnTo>
                  <a:lnTo>
                    <a:pt x="142004" y="303425"/>
                  </a:lnTo>
                  <a:lnTo>
                    <a:pt x="141291" y="304360"/>
                  </a:lnTo>
                  <a:lnTo>
                    <a:pt x="140613" y="305306"/>
                  </a:lnTo>
                  <a:lnTo>
                    <a:pt x="139945" y="306263"/>
                  </a:lnTo>
                  <a:lnTo>
                    <a:pt x="139300" y="307209"/>
                  </a:lnTo>
                  <a:lnTo>
                    <a:pt x="138665" y="308177"/>
                  </a:lnTo>
                  <a:lnTo>
                    <a:pt x="138053" y="309145"/>
                  </a:lnTo>
                  <a:lnTo>
                    <a:pt x="137463" y="310113"/>
                  </a:lnTo>
                  <a:lnTo>
                    <a:pt x="136885" y="311081"/>
                  </a:lnTo>
                  <a:lnTo>
                    <a:pt x="136317" y="312061"/>
                  </a:lnTo>
                  <a:lnTo>
                    <a:pt x="135783" y="313051"/>
                  </a:lnTo>
                  <a:lnTo>
                    <a:pt x="135249" y="314030"/>
                  </a:lnTo>
                  <a:lnTo>
                    <a:pt x="134748" y="315032"/>
                  </a:lnTo>
                  <a:lnTo>
                    <a:pt x="134247" y="316022"/>
                  </a:lnTo>
                  <a:lnTo>
                    <a:pt x="133780" y="317024"/>
                  </a:lnTo>
                  <a:lnTo>
                    <a:pt x="133313" y="318025"/>
                  </a:lnTo>
                  <a:lnTo>
                    <a:pt x="132868" y="319027"/>
                  </a:lnTo>
                  <a:lnTo>
                    <a:pt x="132434" y="320039"/>
                  </a:lnTo>
                  <a:lnTo>
                    <a:pt x="132022" y="321041"/>
                  </a:lnTo>
                  <a:lnTo>
                    <a:pt x="131621" y="322054"/>
                  </a:lnTo>
                  <a:lnTo>
                    <a:pt x="131232" y="323077"/>
                  </a:lnTo>
                  <a:lnTo>
                    <a:pt x="130865" y="324090"/>
                  </a:lnTo>
                  <a:lnTo>
                    <a:pt x="130509" y="325114"/>
                  </a:lnTo>
                  <a:lnTo>
                    <a:pt x="130164" y="326126"/>
                  </a:lnTo>
                  <a:lnTo>
                    <a:pt x="129830" y="327150"/>
                  </a:lnTo>
                  <a:lnTo>
                    <a:pt x="129507" y="328174"/>
                  </a:lnTo>
                  <a:lnTo>
                    <a:pt x="129207" y="329198"/>
                  </a:lnTo>
                  <a:lnTo>
                    <a:pt x="128906" y="330233"/>
                  </a:lnTo>
                  <a:lnTo>
                    <a:pt x="128628" y="331256"/>
                  </a:lnTo>
                  <a:lnTo>
                    <a:pt x="128361" y="332280"/>
                  </a:lnTo>
                  <a:lnTo>
                    <a:pt x="128105" y="333304"/>
                  </a:lnTo>
                  <a:lnTo>
                    <a:pt x="127860" y="334339"/>
                  </a:lnTo>
                  <a:lnTo>
                    <a:pt x="127626" y="335363"/>
                  </a:lnTo>
                  <a:lnTo>
                    <a:pt x="127404" y="336386"/>
                  </a:lnTo>
                  <a:lnTo>
                    <a:pt x="127192" y="337421"/>
                  </a:lnTo>
                  <a:lnTo>
                    <a:pt x="126981" y="338445"/>
                  </a:lnTo>
                  <a:lnTo>
                    <a:pt x="126792" y="339469"/>
                  </a:lnTo>
                  <a:lnTo>
                    <a:pt x="126614" y="340492"/>
                  </a:lnTo>
                  <a:lnTo>
                    <a:pt x="126436" y="341516"/>
                  </a:lnTo>
                  <a:lnTo>
                    <a:pt x="126280" y="342540"/>
                  </a:lnTo>
                  <a:lnTo>
                    <a:pt x="126124" y="343553"/>
                  </a:lnTo>
                  <a:lnTo>
                    <a:pt x="125979" y="344576"/>
                  </a:lnTo>
                  <a:lnTo>
                    <a:pt x="125846" y="345589"/>
                  </a:lnTo>
                  <a:lnTo>
                    <a:pt x="125712" y="346602"/>
                  </a:lnTo>
                  <a:lnTo>
                    <a:pt x="125590" y="347614"/>
                  </a:lnTo>
                  <a:lnTo>
                    <a:pt x="125479" y="348627"/>
                  </a:lnTo>
                  <a:lnTo>
                    <a:pt x="125379" y="349629"/>
                  </a:lnTo>
                  <a:lnTo>
                    <a:pt x="125278" y="350630"/>
                  </a:lnTo>
                  <a:lnTo>
                    <a:pt x="125111" y="352622"/>
                  </a:lnTo>
                  <a:lnTo>
                    <a:pt x="124956" y="354603"/>
                  </a:lnTo>
                  <a:lnTo>
                    <a:pt x="124833" y="356572"/>
                  </a:lnTo>
                  <a:lnTo>
                    <a:pt x="124733" y="358520"/>
                  </a:lnTo>
                  <a:lnTo>
                    <a:pt x="124655" y="360445"/>
                  </a:lnTo>
                  <a:lnTo>
                    <a:pt x="124588" y="362359"/>
                  </a:lnTo>
                  <a:lnTo>
                    <a:pt x="124533" y="364239"/>
                  </a:lnTo>
                  <a:lnTo>
                    <a:pt x="124499" y="366109"/>
                  </a:lnTo>
                  <a:lnTo>
                    <a:pt x="124477" y="367945"/>
                  </a:lnTo>
                  <a:lnTo>
                    <a:pt x="124455" y="369748"/>
                  </a:lnTo>
                  <a:lnTo>
                    <a:pt x="124455" y="371528"/>
                  </a:lnTo>
                  <a:lnTo>
                    <a:pt x="124444" y="375000"/>
                  </a:lnTo>
                  <a:lnTo>
                    <a:pt x="115141" y="374800"/>
                  </a:lnTo>
                  <a:lnTo>
                    <a:pt x="106116" y="374577"/>
                  </a:lnTo>
                  <a:lnTo>
                    <a:pt x="97392" y="374366"/>
                  </a:lnTo>
                  <a:lnTo>
                    <a:pt x="88990" y="374143"/>
                  </a:lnTo>
                  <a:lnTo>
                    <a:pt x="80934" y="373932"/>
                  </a:lnTo>
                  <a:lnTo>
                    <a:pt x="73233" y="373709"/>
                  </a:lnTo>
                  <a:lnTo>
                    <a:pt x="65900" y="373498"/>
                  </a:lnTo>
                  <a:lnTo>
                    <a:pt x="58978" y="373286"/>
                  </a:lnTo>
                  <a:lnTo>
                    <a:pt x="46370" y="372897"/>
                  </a:lnTo>
                  <a:lnTo>
                    <a:pt x="35554" y="372530"/>
                  </a:lnTo>
                  <a:lnTo>
                    <a:pt x="26696" y="372229"/>
                  </a:lnTo>
                  <a:lnTo>
                    <a:pt x="19919" y="371985"/>
                  </a:lnTo>
                  <a:lnTo>
                    <a:pt x="19663" y="368012"/>
                  </a:lnTo>
                  <a:lnTo>
                    <a:pt x="19418" y="364050"/>
                  </a:lnTo>
                  <a:lnTo>
                    <a:pt x="19185" y="360100"/>
                  </a:lnTo>
                  <a:lnTo>
                    <a:pt x="18951" y="356161"/>
                  </a:lnTo>
                  <a:lnTo>
                    <a:pt x="18728" y="352221"/>
                  </a:lnTo>
                  <a:lnTo>
                    <a:pt x="18517" y="348293"/>
                  </a:lnTo>
                  <a:lnTo>
                    <a:pt x="18306" y="344376"/>
                  </a:lnTo>
                  <a:lnTo>
                    <a:pt x="18105" y="340470"/>
                  </a:lnTo>
                  <a:lnTo>
                    <a:pt x="17916" y="336575"/>
                  </a:lnTo>
                  <a:lnTo>
                    <a:pt x="17738" y="332681"/>
                  </a:lnTo>
                  <a:lnTo>
                    <a:pt x="17560" y="328797"/>
                  </a:lnTo>
                  <a:lnTo>
                    <a:pt x="17393" y="324936"/>
                  </a:lnTo>
                  <a:lnTo>
                    <a:pt x="17070" y="317224"/>
                  </a:lnTo>
                  <a:lnTo>
                    <a:pt x="16781" y="309557"/>
                  </a:lnTo>
                  <a:lnTo>
                    <a:pt x="16514" y="301945"/>
                  </a:lnTo>
                  <a:lnTo>
                    <a:pt x="16280" y="294367"/>
                  </a:lnTo>
                  <a:lnTo>
                    <a:pt x="16069" y="286856"/>
                  </a:lnTo>
                  <a:lnTo>
                    <a:pt x="15891" y="279389"/>
                  </a:lnTo>
                  <a:lnTo>
                    <a:pt x="15724" y="271978"/>
                  </a:lnTo>
                  <a:lnTo>
                    <a:pt x="15590" y="264622"/>
                  </a:lnTo>
                  <a:lnTo>
                    <a:pt x="15479" y="257333"/>
                  </a:lnTo>
                  <a:lnTo>
                    <a:pt x="15379" y="250100"/>
                  </a:lnTo>
                  <a:lnTo>
                    <a:pt x="15312" y="242934"/>
                  </a:lnTo>
                  <a:lnTo>
                    <a:pt x="15268" y="235834"/>
                  </a:lnTo>
                  <a:lnTo>
                    <a:pt x="15234" y="228801"/>
                  </a:lnTo>
                  <a:lnTo>
                    <a:pt x="15223" y="221835"/>
                  </a:lnTo>
                  <a:lnTo>
                    <a:pt x="15234" y="214947"/>
                  </a:lnTo>
                  <a:lnTo>
                    <a:pt x="15257" y="208137"/>
                  </a:lnTo>
                  <a:lnTo>
                    <a:pt x="15301" y="201405"/>
                  </a:lnTo>
                  <a:lnTo>
                    <a:pt x="15368" y="194750"/>
                  </a:lnTo>
                  <a:lnTo>
                    <a:pt x="15435" y="188173"/>
                  </a:lnTo>
                  <a:lnTo>
                    <a:pt x="15535" y="181686"/>
                  </a:lnTo>
                  <a:lnTo>
                    <a:pt x="15635" y="175287"/>
                  </a:lnTo>
                  <a:lnTo>
                    <a:pt x="15757" y="168978"/>
                  </a:lnTo>
                  <a:lnTo>
                    <a:pt x="15891" y="162757"/>
                  </a:lnTo>
                  <a:lnTo>
                    <a:pt x="16036" y="156626"/>
                  </a:lnTo>
                  <a:lnTo>
                    <a:pt x="16191" y="150594"/>
                  </a:lnTo>
                  <a:lnTo>
                    <a:pt x="16358" y="144652"/>
                  </a:lnTo>
                  <a:lnTo>
                    <a:pt x="16536" y="138821"/>
                  </a:lnTo>
                  <a:lnTo>
                    <a:pt x="16714" y="133090"/>
                  </a:lnTo>
                  <a:lnTo>
                    <a:pt x="16915" y="127459"/>
                  </a:lnTo>
                  <a:lnTo>
                    <a:pt x="17115" y="121940"/>
                  </a:lnTo>
                  <a:lnTo>
                    <a:pt x="17326" y="116532"/>
                  </a:lnTo>
                  <a:lnTo>
                    <a:pt x="17549" y="111224"/>
                  </a:lnTo>
                  <a:lnTo>
                    <a:pt x="17771" y="106038"/>
                  </a:lnTo>
                  <a:lnTo>
                    <a:pt x="17994" y="100975"/>
                  </a:lnTo>
                  <a:lnTo>
                    <a:pt x="18228" y="96023"/>
                  </a:lnTo>
                  <a:lnTo>
                    <a:pt x="18461" y="91182"/>
                  </a:lnTo>
                  <a:lnTo>
                    <a:pt x="18706" y="86475"/>
                  </a:lnTo>
                  <a:lnTo>
                    <a:pt x="18951" y="81891"/>
                  </a:lnTo>
                  <a:lnTo>
                    <a:pt x="19185" y="77428"/>
                  </a:lnTo>
                  <a:lnTo>
                    <a:pt x="19430" y="73100"/>
                  </a:lnTo>
                  <a:lnTo>
                    <a:pt x="19674" y="68904"/>
                  </a:lnTo>
                  <a:lnTo>
                    <a:pt x="19919" y="64843"/>
                  </a:lnTo>
                  <a:lnTo>
                    <a:pt x="20164" y="60914"/>
                  </a:lnTo>
                  <a:lnTo>
                    <a:pt x="20409" y="57120"/>
                  </a:lnTo>
                  <a:lnTo>
                    <a:pt x="20876" y="49965"/>
                  </a:lnTo>
                  <a:lnTo>
                    <a:pt x="21332" y="43388"/>
                  </a:lnTo>
                  <a:lnTo>
                    <a:pt x="21766" y="37401"/>
                  </a:lnTo>
                  <a:lnTo>
                    <a:pt x="22178" y="32037"/>
                  </a:lnTo>
                  <a:lnTo>
                    <a:pt x="22545" y="27308"/>
                  </a:lnTo>
                  <a:lnTo>
                    <a:pt x="22879" y="23235"/>
                  </a:lnTo>
                  <a:lnTo>
                    <a:pt x="23169" y="19819"/>
                  </a:lnTo>
                  <a:lnTo>
                    <a:pt x="29278" y="19585"/>
                  </a:lnTo>
                  <a:lnTo>
                    <a:pt x="37179" y="19307"/>
                  </a:lnTo>
                  <a:lnTo>
                    <a:pt x="46749" y="18973"/>
                  </a:lnTo>
                  <a:lnTo>
                    <a:pt x="57877" y="18617"/>
                  </a:lnTo>
                  <a:lnTo>
                    <a:pt x="70462" y="18228"/>
                  </a:lnTo>
                  <a:lnTo>
                    <a:pt x="77250" y="18027"/>
                  </a:lnTo>
                  <a:lnTo>
                    <a:pt x="84361" y="17827"/>
                  </a:lnTo>
                  <a:lnTo>
                    <a:pt x="91772" y="17616"/>
                  </a:lnTo>
                  <a:lnTo>
                    <a:pt x="99473" y="17415"/>
                  </a:lnTo>
                  <a:lnTo>
                    <a:pt x="107451" y="17215"/>
                  </a:lnTo>
                  <a:lnTo>
                    <a:pt x="115686" y="17015"/>
                  </a:lnTo>
                  <a:lnTo>
                    <a:pt x="116076" y="16993"/>
                  </a:lnTo>
                  <a:lnTo>
                    <a:pt x="116465" y="16959"/>
                  </a:lnTo>
                  <a:lnTo>
                    <a:pt x="116843" y="16903"/>
                  </a:lnTo>
                  <a:lnTo>
                    <a:pt x="117222" y="16826"/>
                  </a:lnTo>
                  <a:lnTo>
                    <a:pt x="117589" y="16737"/>
                  </a:lnTo>
                  <a:lnTo>
                    <a:pt x="117945" y="16625"/>
                  </a:lnTo>
                  <a:lnTo>
                    <a:pt x="118301" y="16492"/>
                  </a:lnTo>
                  <a:lnTo>
                    <a:pt x="118635" y="16347"/>
                  </a:lnTo>
                  <a:lnTo>
                    <a:pt x="118969" y="16191"/>
                  </a:lnTo>
                  <a:lnTo>
                    <a:pt x="119292" y="16013"/>
                  </a:lnTo>
                  <a:lnTo>
                    <a:pt x="119614" y="15824"/>
                  </a:lnTo>
                  <a:lnTo>
                    <a:pt x="119915" y="15613"/>
                  </a:lnTo>
                  <a:lnTo>
                    <a:pt x="120204" y="15401"/>
                  </a:lnTo>
                  <a:lnTo>
                    <a:pt x="120493" y="15168"/>
                  </a:lnTo>
                  <a:lnTo>
                    <a:pt x="120760" y="14923"/>
                  </a:lnTo>
                  <a:lnTo>
                    <a:pt x="121016" y="14656"/>
                  </a:lnTo>
                  <a:lnTo>
                    <a:pt x="121261" y="14389"/>
                  </a:lnTo>
                  <a:lnTo>
                    <a:pt x="121495" y="14110"/>
                  </a:lnTo>
                  <a:lnTo>
                    <a:pt x="121717" y="13821"/>
                  </a:lnTo>
                  <a:lnTo>
                    <a:pt x="121918" y="13509"/>
                  </a:lnTo>
                  <a:lnTo>
                    <a:pt x="122118" y="13198"/>
                  </a:lnTo>
                  <a:lnTo>
                    <a:pt x="122285" y="12875"/>
                  </a:lnTo>
                  <a:lnTo>
                    <a:pt x="122452" y="12541"/>
                  </a:lnTo>
                  <a:lnTo>
                    <a:pt x="122597" y="12208"/>
                  </a:lnTo>
                  <a:lnTo>
                    <a:pt x="122719" y="11851"/>
                  </a:lnTo>
                  <a:lnTo>
                    <a:pt x="122830" y="11495"/>
                  </a:lnTo>
                  <a:lnTo>
                    <a:pt x="122930" y="11128"/>
                  </a:lnTo>
                  <a:lnTo>
                    <a:pt x="123008" y="10761"/>
                  </a:lnTo>
                  <a:lnTo>
                    <a:pt x="123064" y="10383"/>
                  </a:lnTo>
                  <a:lnTo>
                    <a:pt x="123097" y="10004"/>
                  </a:lnTo>
                  <a:lnTo>
                    <a:pt x="123120" y="9615"/>
                  </a:lnTo>
                  <a:lnTo>
                    <a:pt x="123120" y="9225"/>
                  </a:lnTo>
                  <a:lnTo>
                    <a:pt x="123097" y="8836"/>
                  </a:lnTo>
                  <a:lnTo>
                    <a:pt x="123064" y="8457"/>
                  </a:lnTo>
                  <a:lnTo>
                    <a:pt x="123008" y="8079"/>
                  </a:lnTo>
                  <a:lnTo>
                    <a:pt x="122930" y="7712"/>
                  </a:lnTo>
                  <a:lnTo>
                    <a:pt x="122841" y="7356"/>
                  </a:lnTo>
                  <a:lnTo>
                    <a:pt x="122741" y="7000"/>
                  </a:lnTo>
                  <a:lnTo>
                    <a:pt x="122608" y="6655"/>
                  </a:lnTo>
                  <a:lnTo>
                    <a:pt x="122474" y="6321"/>
                  </a:lnTo>
                  <a:lnTo>
                    <a:pt x="122318" y="5987"/>
                  </a:lnTo>
                  <a:lnTo>
                    <a:pt x="122140" y="5664"/>
                  </a:lnTo>
                  <a:lnTo>
                    <a:pt x="121962" y="5353"/>
                  </a:lnTo>
                  <a:lnTo>
                    <a:pt x="121762" y="5052"/>
                  </a:lnTo>
                  <a:lnTo>
                    <a:pt x="121551" y="4763"/>
                  </a:lnTo>
                  <a:lnTo>
                    <a:pt x="121317" y="4485"/>
                  </a:lnTo>
                  <a:lnTo>
                    <a:pt x="121083" y="4218"/>
                  </a:lnTo>
                  <a:lnTo>
                    <a:pt x="120827" y="3951"/>
                  </a:lnTo>
                  <a:lnTo>
                    <a:pt x="120560" y="3706"/>
                  </a:lnTo>
                  <a:lnTo>
                    <a:pt x="120293" y="3472"/>
                  </a:lnTo>
                  <a:lnTo>
                    <a:pt x="120004" y="3261"/>
                  </a:lnTo>
                  <a:lnTo>
                    <a:pt x="119703" y="3049"/>
                  </a:lnTo>
                  <a:lnTo>
                    <a:pt x="119403" y="2860"/>
                  </a:lnTo>
                  <a:lnTo>
                    <a:pt x="119080" y="2682"/>
                  </a:lnTo>
                  <a:lnTo>
                    <a:pt x="118757" y="2515"/>
                  </a:lnTo>
                  <a:lnTo>
                    <a:pt x="118424" y="2370"/>
                  </a:lnTo>
                  <a:lnTo>
                    <a:pt x="118090" y="2237"/>
                  </a:lnTo>
                  <a:lnTo>
                    <a:pt x="117734" y="2126"/>
                  </a:lnTo>
                  <a:lnTo>
                    <a:pt x="117378" y="2025"/>
                  </a:lnTo>
                  <a:lnTo>
                    <a:pt x="117021" y="1936"/>
                  </a:lnTo>
                  <a:lnTo>
                    <a:pt x="116654" y="1870"/>
                  </a:lnTo>
                  <a:lnTo>
                    <a:pt x="116276" y="1825"/>
                  </a:lnTo>
                  <a:lnTo>
                    <a:pt x="115898" y="1803"/>
                  </a:lnTo>
                  <a:lnTo>
                    <a:pt x="115508" y="1792"/>
                  </a:lnTo>
                  <a:lnTo>
                    <a:pt x="115330" y="1792"/>
                  </a:lnTo>
                  <a:lnTo>
                    <a:pt x="104580" y="2059"/>
                  </a:lnTo>
                  <a:lnTo>
                    <a:pt x="94287" y="2326"/>
                  </a:lnTo>
                  <a:lnTo>
                    <a:pt x="84472" y="2582"/>
                  </a:lnTo>
                  <a:lnTo>
                    <a:pt x="75180" y="2849"/>
                  </a:lnTo>
                  <a:lnTo>
                    <a:pt x="66434" y="3116"/>
                  </a:lnTo>
                  <a:lnTo>
                    <a:pt x="58266" y="3372"/>
                  </a:lnTo>
                  <a:lnTo>
                    <a:pt x="50721" y="3606"/>
                  </a:lnTo>
                  <a:lnTo>
                    <a:pt x="43822" y="3839"/>
                  </a:lnTo>
                  <a:lnTo>
                    <a:pt x="37601" y="4062"/>
                  </a:lnTo>
                  <a:lnTo>
                    <a:pt x="32093" y="4251"/>
                  </a:lnTo>
                  <a:lnTo>
                    <a:pt x="23358" y="4574"/>
                  </a:lnTo>
                  <a:lnTo>
                    <a:pt x="17860" y="4796"/>
                  </a:lnTo>
                  <a:lnTo>
                    <a:pt x="15869" y="4874"/>
                  </a:lnTo>
                  <a:lnTo>
                    <a:pt x="15512" y="4896"/>
                  </a:lnTo>
                  <a:lnTo>
                    <a:pt x="15168" y="4930"/>
                  </a:lnTo>
                  <a:lnTo>
                    <a:pt x="14823" y="4985"/>
                  </a:lnTo>
                  <a:lnTo>
                    <a:pt x="14489" y="5063"/>
                  </a:lnTo>
                  <a:lnTo>
                    <a:pt x="14155" y="5141"/>
                  </a:lnTo>
                  <a:lnTo>
                    <a:pt x="13821" y="5241"/>
                  </a:lnTo>
                  <a:lnTo>
                    <a:pt x="13498" y="5353"/>
                  </a:lnTo>
                  <a:lnTo>
                    <a:pt x="13187" y="5486"/>
                  </a:lnTo>
                  <a:lnTo>
                    <a:pt x="12886" y="5620"/>
                  </a:lnTo>
                  <a:lnTo>
                    <a:pt x="12586" y="5776"/>
                  </a:lnTo>
                  <a:lnTo>
                    <a:pt x="12285" y="5942"/>
                  </a:lnTo>
                  <a:lnTo>
                    <a:pt x="12007" y="6121"/>
                  </a:lnTo>
                  <a:lnTo>
                    <a:pt x="11729" y="6310"/>
                  </a:lnTo>
                  <a:lnTo>
                    <a:pt x="11462" y="6510"/>
                  </a:lnTo>
                  <a:lnTo>
                    <a:pt x="11206" y="6721"/>
                  </a:lnTo>
                  <a:lnTo>
                    <a:pt x="10961" y="6944"/>
                  </a:lnTo>
                  <a:lnTo>
                    <a:pt x="10716" y="7178"/>
                  </a:lnTo>
                  <a:lnTo>
                    <a:pt x="10494" y="7422"/>
                  </a:lnTo>
                  <a:lnTo>
                    <a:pt x="10282" y="7678"/>
                  </a:lnTo>
                  <a:lnTo>
                    <a:pt x="10071" y="7946"/>
                  </a:lnTo>
                  <a:lnTo>
                    <a:pt x="9882" y="8213"/>
                  </a:lnTo>
                  <a:lnTo>
                    <a:pt x="9693" y="8502"/>
                  </a:lnTo>
                  <a:lnTo>
                    <a:pt x="9526" y="8791"/>
                  </a:lnTo>
                  <a:lnTo>
                    <a:pt x="9370" y="9092"/>
                  </a:lnTo>
                  <a:lnTo>
                    <a:pt x="9225" y="9392"/>
                  </a:lnTo>
                  <a:lnTo>
                    <a:pt x="9092" y="9704"/>
                  </a:lnTo>
                  <a:lnTo>
                    <a:pt x="8980" y="10026"/>
                  </a:lnTo>
                  <a:lnTo>
                    <a:pt x="8869" y="10360"/>
                  </a:lnTo>
                  <a:lnTo>
                    <a:pt x="8780" y="10694"/>
                  </a:lnTo>
                  <a:lnTo>
                    <a:pt x="8713" y="11028"/>
                  </a:lnTo>
                  <a:lnTo>
                    <a:pt x="8658" y="11384"/>
                  </a:lnTo>
                  <a:lnTo>
                    <a:pt x="8613" y="11729"/>
                  </a:lnTo>
                  <a:lnTo>
                    <a:pt x="8368" y="14344"/>
                  </a:lnTo>
                  <a:lnTo>
                    <a:pt x="8101" y="17282"/>
                  </a:lnTo>
                  <a:lnTo>
                    <a:pt x="7767" y="21266"/>
                  </a:lnTo>
                  <a:lnTo>
                    <a:pt x="7356" y="26262"/>
                  </a:lnTo>
                  <a:lnTo>
                    <a:pt x="6888" y="32238"/>
                  </a:lnTo>
                  <a:lnTo>
                    <a:pt x="6632" y="35576"/>
                  </a:lnTo>
                  <a:lnTo>
                    <a:pt x="6365" y="39159"/>
                  </a:lnTo>
                  <a:lnTo>
                    <a:pt x="6098" y="42965"/>
                  </a:lnTo>
                  <a:lnTo>
                    <a:pt x="5820" y="46993"/>
                  </a:lnTo>
                  <a:lnTo>
                    <a:pt x="5531" y="51244"/>
                  </a:lnTo>
                  <a:lnTo>
                    <a:pt x="5241" y="55707"/>
                  </a:lnTo>
                  <a:lnTo>
                    <a:pt x="4941" y="60380"/>
                  </a:lnTo>
                  <a:lnTo>
                    <a:pt x="4641" y="65265"/>
                  </a:lnTo>
                  <a:lnTo>
                    <a:pt x="4340" y="70351"/>
                  </a:lnTo>
                  <a:lnTo>
                    <a:pt x="4040" y="75637"/>
                  </a:lnTo>
                  <a:lnTo>
                    <a:pt x="3739" y="81123"/>
                  </a:lnTo>
                  <a:lnTo>
                    <a:pt x="3439" y="86787"/>
                  </a:lnTo>
                  <a:lnTo>
                    <a:pt x="3149" y="92651"/>
                  </a:lnTo>
                  <a:lnTo>
                    <a:pt x="2860" y="98694"/>
                  </a:lnTo>
                  <a:lnTo>
                    <a:pt x="2582" y="104914"/>
                  </a:lnTo>
                  <a:lnTo>
                    <a:pt x="2304" y="111313"/>
                  </a:lnTo>
                  <a:lnTo>
                    <a:pt x="2037" y="117878"/>
                  </a:lnTo>
                  <a:lnTo>
                    <a:pt x="1781" y="124611"/>
                  </a:lnTo>
                  <a:lnTo>
                    <a:pt x="1536" y="131499"/>
                  </a:lnTo>
                  <a:lnTo>
                    <a:pt x="1302" y="138554"/>
                  </a:lnTo>
                  <a:lnTo>
                    <a:pt x="1091" y="145765"/>
                  </a:lnTo>
                  <a:lnTo>
                    <a:pt x="890" y="153120"/>
                  </a:lnTo>
                  <a:lnTo>
                    <a:pt x="701" y="160621"/>
                  </a:lnTo>
                  <a:lnTo>
                    <a:pt x="545" y="168266"/>
                  </a:lnTo>
                  <a:lnTo>
                    <a:pt x="390" y="176044"/>
                  </a:lnTo>
                  <a:lnTo>
                    <a:pt x="267" y="183956"/>
                  </a:lnTo>
                  <a:lnTo>
                    <a:pt x="167" y="192001"/>
                  </a:lnTo>
                  <a:lnTo>
                    <a:pt x="89" y="200169"/>
                  </a:lnTo>
                  <a:lnTo>
                    <a:pt x="34" y="208460"/>
                  </a:lnTo>
                  <a:lnTo>
                    <a:pt x="11" y="212644"/>
                  </a:lnTo>
                  <a:lnTo>
                    <a:pt x="0" y="216861"/>
                  </a:lnTo>
                  <a:lnTo>
                    <a:pt x="0" y="221112"/>
                  </a:lnTo>
                  <a:lnTo>
                    <a:pt x="0" y="225385"/>
                  </a:lnTo>
                  <a:lnTo>
                    <a:pt x="11" y="229681"/>
                  </a:lnTo>
                  <a:lnTo>
                    <a:pt x="22" y="234009"/>
                  </a:lnTo>
                  <a:lnTo>
                    <a:pt x="56" y="238360"/>
                  </a:lnTo>
                  <a:lnTo>
                    <a:pt x="89" y="242745"/>
                  </a:lnTo>
                  <a:lnTo>
                    <a:pt x="123" y="247140"/>
                  </a:lnTo>
                  <a:lnTo>
                    <a:pt x="167" y="251569"/>
                  </a:lnTo>
                  <a:lnTo>
                    <a:pt x="223" y="256020"/>
                  </a:lnTo>
                  <a:lnTo>
                    <a:pt x="289" y="260505"/>
                  </a:lnTo>
                  <a:lnTo>
                    <a:pt x="367" y="265001"/>
                  </a:lnTo>
                  <a:lnTo>
                    <a:pt x="445" y="269519"/>
                  </a:lnTo>
                  <a:lnTo>
                    <a:pt x="534" y="274059"/>
                  </a:lnTo>
                  <a:lnTo>
                    <a:pt x="634" y="278632"/>
                  </a:lnTo>
                  <a:lnTo>
                    <a:pt x="746" y="283217"/>
                  </a:lnTo>
                  <a:lnTo>
                    <a:pt x="868" y="287824"/>
                  </a:lnTo>
                  <a:lnTo>
                    <a:pt x="991" y="292442"/>
                  </a:lnTo>
                  <a:lnTo>
                    <a:pt x="1124" y="297094"/>
                  </a:lnTo>
                  <a:lnTo>
                    <a:pt x="1280" y="301756"/>
                  </a:lnTo>
                  <a:lnTo>
                    <a:pt x="1436" y="306441"/>
                  </a:lnTo>
                  <a:lnTo>
                    <a:pt x="1603" y="311137"/>
                  </a:lnTo>
                  <a:lnTo>
                    <a:pt x="1781" y="315855"/>
                  </a:lnTo>
                  <a:lnTo>
                    <a:pt x="1959" y="320596"/>
                  </a:lnTo>
                  <a:lnTo>
                    <a:pt x="2159" y="325336"/>
                  </a:lnTo>
                  <a:lnTo>
                    <a:pt x="2370" y="330110"/>
                  </a:lnTo>
                  <a:lnTo>
                    <a:pt x="2593" y="334884"/>
                  </a:lnTo>
                  <a:lnTo>
                    <a:pt x="2827" y="339691"/>
                  </a:lnTo>
                  <a:lnTo>
                    <a:pt x="3060" y="344499"/>
                  </a:lnTo>
                  <a:lnTo>
                    <a:pt x="3316" y="349317"/>
                  </a:lnTo>
                  <a:lnTo>
                    <a:pt x="3583" y="354158"/>
                  </a:lnTo>
                  <a:lnTo>
                    <a:pt x="3862" y="359009"/>
                  </a:lnTo>
                  <a:lnTo>
                    <a:pt x="4151" y="363872"/>
                  </a:lnTo>
                  <a:lnTo>
                    <a:pt x="4451" y="368746"/>
                  </a:lnTo>
                  <a:lnTo>
                    <a:pt x="4763" y="373631"/>
                  </a:lnTo>
                  <a:lnTo>
                    <a:pt x="5086" y="378528"/>
                  </a:lnTo>
                  <a:lnTo>
                    <a:pt x="5431" y="383435"/>
                  </a:lnTo>
                  <a:lnTo>
                    <a:pt x="5776" y="388354"/>
                  </a:lnTo>
                  <a:lnTo>
                    <a:pt x="6143" y="393272"/>
                  </a:lnTo>
                  <a:lnTo>
                    <a:pt x="6521" y="398202"/>
                  </a:lnTo>
                  <a:lnTo>
                    <a:pt x="6911" y="403154"/>
                  </a:lnTo>
                  <a:lnTo>
                    <a:pt x="7311" y="408095"/>
                  </a:lnTo>
                  <a:lnTo>
                    <a:pt x="7734" y="413058"/>
                  </a:lnTo>
                  <a:lnTo>
                    <a:pt x="8157" y="418021"/>
                  </a:lnTo>
                  <a:lnTo>
                    <a:pt x="8602" y="422984"/>
                  </a:lnTo>
                  <a:lnTo>
                    <a:pt x="8647" y="423340"/>
                  </a:lnTo>
                  <a:lnTo>
                    <a:pt x="8702" y="423685"/>
                  </a:lnTo>
                  <a:lnTo>
                    <a:pt x="8769" y="424030"/>
                  </a:lnTo>
                  <a:lnTo>
                    <a:pt x="8858" y="424364"/>
                  </a:lnTo>
                  <a:lnTo>
                    <a:pt x="8958" y="424698"/>
                  </a:lnTo>
                  <a:lnTo>
                    <a:pt x="9081" y="425020"/>
                  </a:lnTo>
                  <a:lnTo>
                    <a:pt x="9203" y="425332"/>
                  </a:lnTo>
                  <a:lnTo>
                    <a:pt x="9348" y="425643"/>
                  </a:lnTo>
                  <a:lnTo>
                    <a:pt x="9503" y="425944"/>
                  </a:lnTo>
                  <a:lnTo>
                    <a:pt x="9670" y="426244"/>
                  </a:lnTo>
                  <a:lnTo>
                    <a:pt x="9860" y="426523"/>
                  </a:lnTo>
                  <a:lnTo>
                    <a:pt x="10049" y="426801"/>
                  </a:lnTo>
                  <a:lnTo>
                    <a:pt x="10249" y="427068"/>
                  </a:lnTo>
                  <a:lnTo>
                    <a:pt x="10472" y="427324"/>
                  </a:lnTo>
                  <a:lnTo>
                    <a:pt x="10694" y="427569"/>
                  </a:lnTo>
                  <a:lnTo>
                    <a:pt x="10939" y="427813"/>
                  </a:lnTo>
                  <a:lnTo>
                    <a:pt x="11184" y="428036"/>
                  </a:lnTo>
                  <a:lnTo>
                    <a:pt x="11440" y="428247"/>
                  </a:lnTo>
                  <a:lnTo>
                    <a:pt x="11707" y="428448"/>
                  </a:lnTo>
                  <a:lnTo>
                    <a:pt x="11985" y="428648"/>
                  </a:lnTo>
                  <a:lnTo>
                    <a:pt x="12274" y="428826"/>
                  </a:lnTo>
                  <a:lnTo>
                    <a:pt x="12564" y="428993"/>
                  </a:lnTo>
                  <a:lnTo>
                    <a:pt x="12864" y="429149"/>
                  </a:lnTo>
                  <a:lnTo>
                    <a:pt x="13176" y="429293"/>
                  </a:lnTo>
                  <a:lnTo>
                    <a:pt x="13487" y="429416"/>
                  </a:lnTo>
                  <a:lnTo>
                    <a:pt x="13810" y="429527"/>
                  </a:lnTo>
                  <a:lnTo>
                    <a:pt x="14144" y="429627"/>
                  </a:lnTo>
                  <a:lnTo>
                    <a:pt x="14478" y="429716"/>
                  </a:lnTo>
                  <a:lnTo>
                    <a:pt x="14823" y="429783"/>
                  </a:lnTo>
                  <a:lnTo>
                    <a:pt x="15168" y="429839"/>
                  </a:lnTo>
                  <a:lnTo>
                    <a:pt x="15512" y="429883"/>
                  </a:lnTo>
                  <a:lnTo>
                    <a:pt x="15869" y="429905"/>
                  </a:lnTo>
                  <a:lnTo>
                    <a:pt x="19507" y="430050"/>
                  </a:lnTo>
                  <a:lnTo>
                    <a:pt x="23814" y="430217"/>
                  </a:lnTo>
                  <a:lnTo>
                    <a:pt x="29656" y="430428"/>
                  </a:lnTo>
                  <a:lnTo>
                    <a:pt x="36945" y="430695"/>
                  </a:lnTo>
                  <a:lnTo>
                    <a:pt x="45602" y="430996"/>
                  </a:lnTo>
                  <a:lnTo>
                    <a:pt x="55517" y="431319"/>
                  </a:lnTo>
                  <a:lnTo>
                    <a:pt x="66623" y="431664"/>
                  </a:lnTo>
                  <a:lnTo>
                    <a:pt x="66857" y="431675"/>
                  </a:lnTo>
                  <a:lnTo>
                    <a:pt x="67235" y="431664"/>
                  </a:lnTo>
                  <a:lnTo>
                    <a:pt x="67613" y="431630"/>
                  </a:lnTo>
                  <a:lnTo>
                    <a:pt x="67992" y="431586"/>
                  </a:lnTo>
                  <a:lnTo>
                    <a:pt x="68359" y="431519"/>
                  </a:lnTo>
                  <a:lnTo>
                    <a:pt x="68715" y="431441"/>
                  </a:lnTo>
                  <a:lnTo>
                    <a:pt x="69071" y="431341"/>
                  </a:lnTo>
                  <a:lnTo>
                    <a:pt x="69416" y="431230"/>
                  </a:lnTo>
                  <a:lnTo>
                    <a:pt x="69761" y="431096"/>
                  </a:lnTo>
                  <a:lnTo>
                    <a:pt x="70084" y="430951"/>
                  </a:lnTo>
                  <a:lnTo>
                    <a:pt x="70407" y="430784"/>
                  </a:lnTo>
                  <a:lnTo>
                    <a:pt x="70729" y="430618"/>
                  </a:lnTo>
                  <a:lnTo>
                    <a:pt x="71030" y="430417"/>
                  </a:lnTo>
                  <a:lnTo>
                    <a:pt x="71330" y="430217"/>
                  </a:lnTo>
                  <a:lnTo>
                    <a:pt x="71608" y="430006"/>
                  </a:lnTo>
                  <a:lnTo>
                    <a:pt x="71887" y="429772"/>
                  </a:lnTo>
                  <a:lnTo>
                    <a:pt x="72154" y="429527"/>
                  </a:lnTo>
                  <a:lnTo>
                    <a:pt x="72398" y="429271"/>
                  </a:lnTo>
                  <a:lnTo>
                    <a:pt x="72643" y="429004"/>
                  </a:lnTo>
                  <a:lnTo>
                    <a:pt x="72866" y="428726"/>
                  </a:lnTo>
                  <a:lnTo>
                    <a:pt x="73077" y="428437"/>
                  </a:lnTo>
                  <a:lnTo>
                    <a:pt x="73278" y="428136"/>
                  </a:lnTo>
                  <a:lnTo>
                    <a:pt x="73467" y="427824"/>
                  </a:lnTo>
                  <a:lnTo>
                    <a:pt x="73645" y="427513"/>
                  </a:lnTo>
                  <a:lnTo>
                    <a:pt x="73801" y="427179"/>
                  </a:lnTo>
                  <a:lnTo>
                    <a:pt x="73945" y="426845"/>
                  </a:lnTo>
                  <a:lnTo>
                    <a:pt x="74068" y="426500"/>
                  </a:lnTo>
                  <a:lnTo>
                    <a:pt x="74179" y="426144"/>
                  </a:lnTo>
                  <a:lnTo>
                    <a:pt x="74268" y="425788"/>
                  </a:lnTo>
                  <a:lnTo>
                    <a:pt x="74346" y="425421"/>
                  </a:lnTo>
                  <a:lnTo>
                    <a:pt x="74401" y="425054"/>
                  </a:lnTo>
                  <a:lnTo>
                    <a:pt x="74446" y="424675"/>
                  </a:lnTo>
                  <a:lnTo>
                    <a:pt x="74468" y="424286"/>
                  </a:lnTo>
                  <a:lnTo>
                    <a:pt x="74468" y="423896"/>
                  </a:lnTo>
                  <a:lnTo>
                    <a:pt x="74446" y="423507"/>
                  </a:lnTo>
                  <a:lnTo>
                    <a:pt x="74413" y="423128"/>
                  </a:lnTo>
                  <a:lnTo>
                    <a:pt x="74357" y="422750"/>
                  </a:lnTo>
                  <a:lnTo>
                    <a:pt x="74279" y="422383"/>
                  </a:lnTo>
                  <a:lnTo>
                    <a:pt x="74190" y="422016"/>
                  </a:lnTo>
                  <a:lnTo>
                    <a:pt x="74079" y="421660"/>
                  </a:lnTo>
                  <a:lnTo>
                    <a:pt x="73956" y="421304"/>
                  </a:lnTo>
                  <a:lnTo>
                    <a:pt x="73812" y="420970"/>
                  </a:lnTo>
                  <a:lnTo>
                    <a:pt x="73656" y="420636"/>
                  </a:lnTo>
                  <a:lnTo>
                    <a:pt x="73478" y="420313"/>
                  </a:lnTo>
                  <a:lnTo>
                    <a:pt x="73289" y="419990"/>
                  </a:lnTo>
                  <a:lnTo>
                    <a:pt x="73088" y="419690"/>
                  </a:lnTo>
                  <a:lnTo>
                    <a:pt x="72877" y="419401"/>
                  </a:lnTo>
                  <a:lnTo>
                    <a:pt x="72643" y="419111"/>
                  </a:lnTo>
                  <a:lnTo>
                    <a:pt x="72398" y="418844"/>
                  </a:lnTo>
                  <a:lnTo>
                    <a:pt x="72143" y="418577"/>
                  </a:lnTo>
                  <a:lnTo>
                    <a:pt x="71875" y="418332"/>
                  </a:lnTo>
                  <a:lnTo>
                    <a:pt x="71586" y="418099"/>
                  </a:lnTo>
                  <a:lnTo>
                    <a:pt x="71297" y="417876"/>
                  </a:lnTo>
                  <a:lnTo>
                    <a:pt x="70996" y="417665"/>
                  </a:lnTo>
                  <a:lnTo>
                    <a:pt x="70685" y="417475"/>
                  </a:lnTo>
                  <a:lnTo>
                    <a:pt x="70362" y="417297"/>
                  </a:lnTo>
                  <a:lnTo>
                    <a:pt x="70028" y="417131"/>
                  </a:lnTo>
                  <a:lnTo>
                    <a:pt x="69683" y="416986"/>
                  </a:lnTo>
                  <a:lnTo>
                    <a:pt x="69338" y="416863"/>
                  </a:lnTo>
                  <a:lnTo>
                    <a:pt x="68982" y="416741"/>
                  </a:lnTo>
                  <a:lnTo>
                    <a:pt x="68615" y="416652"/>
                  </a:lnTo>
                  <a:lnTo>
                    <a:pt x="68237" y="416574"/>
                  </a:lnTo>
                  <a:lnTo>
                    <a:pt x="67858" y="416507"/>
                  </a:lnTo>
                  <a:lnTo>
                    <a:pt x="67480" y="416474"/>
                  </a:lnTo>
                  <a:lnTo>
                    <a:pt x="67079" y="416452"/>
                  </a:lnTo>
                  <a:lnTo>
                    <a:pt x="59690" y="416218"/>
                  </a:lnTo>
                  <a:lnTo>
                    <a:pt x="52780" y="415995"/>
                  </a:lnTo>
                  <a:lnTo>
                    <a:pt x="46404" y="415784"/>
                  </a:lnTo>
                  <a:lnTo>
                    <a:pt x="40561" y="415584"/>
                  </a:lnTo>
                  <a:lnTo>
                    <a:pt x="30635" y="415228"/>
                  </a:lnTo>
                  <a:lnTo>
                    <a:pt x="23180" y="414949"/>
                  </a:lnTo>
                  <a:lnTo>
                    <a:pt x="22590" y="408006"/>
                  </a:lnTo>
                  <a:lnTo>
                    <a:pt x="22022" y="401073"/>
                  </a:lnTo>
                  <a:lnTo>
                    <a:pt x="21477" y="394151"/>
                  </a:lnTo>
                  <a:lnTo>
                    <a:pt x="20965" y="387252"/>
                  </a:lnTo>
                  <a:lnTo>
                    <a:pt x="27353" y="387486"/>
                  </a:lnTo>
                  <a:lnTo>
                    <a:pt x="35354" y="387764"/>
                  </a:lnTo>
                  <a:lnTo>
                    <a:pt x="44857" y="388076"/>
                  </a:lnTo>
                  <a:lnTo>
                    <a:pt x="55762" y="388420"/>
                  </a:lnTo>
                  <a:lnTo>
                    <a:pt x="67981" y="388788"/>
                  </a:lnTo>
                  <a:lnTo>
                    <a:pt x="81401" y="389177"/>
                  </a:lnTo>
                  <a:lnTo>
                    <a:pt x="88534" y="389366"/>
                  </a:lnTo>
                  <a:lnTo>
                    <a:pt x="95923" y="389556"/>
                  </a:lnTo>
                  <a:lnTo>
                    <a:pt x="103568" y="389745"/>
                  </a:lnTo>
                  <a:lnTo>
                    <a:pt x="111457" y="389934"/>
                  </a:lnTo>
                  <a:lnTo>
                    <a:pt x="119570" y="390123"/>
                  </a:lnTo>
                  <a:lnTo>
                    <a:pt x="127893" y="390301"/>
                  </a:lnTo>
                  <a:lnTo>
                    <a:pt x="136417" y="390479"/>
                  </a:lnTo>
                  <a:lnTo>
                    <a:pt x="145142" y="390657"/>
                  </a:lnTo>
                  <a:lnTo>
                    <a:pt x="154033" y="390813"/>
                  </a:lnTo>
                  <a:lnTo>
                    <a:pt x="163080" y="390969"/>
                  </a:lnTo>
                  <a:lnTo>
                    <a:pt x="172294" y="391113"/>
                  </a:lnTo>
                  <a:lnTo>
                    <a:pt x="181630" y="391247"/>
                  </a:lnTo>
                  <a:lnTo>
                    <a:pt x="191100" y="391369"/>
                  </a:lnTo>
                  <a:lnTo>
                    <a:pt x="200681" y="391481"/>
                  </a:lnTo>
                  <a:lnTo>
                    <a:pt x="210374" y="391570"/>
                  </a:lnTo>
                  <a:lnTo>
                    <a:pt x="220144" y="391659"/>
                  </a:lnTo>
                  <a:lnTo>
                    <a:pt x="229992" y="391714"/>
                  </a:lnTo>
                  <a:lnTo>
                    <a:pt x="239896" y="391770"/>
                  </a:lnTo>
                  <a:lnTo>
                    <a:pt x="249867" y="391792"/>
                  </a:lnTo>
                  <a:lnTo>
                    <a:pt x="259860" y="391803"/>
                  </a:lnTo>
                  <a:lnTo>
                    <a:pt x="269864" y="391792"/>
                  </a:lnTo>
                  <a:lnTo>
                    <a:pt x="279823" y="391770"/>
                  </a:lnTo>
                  <a:lnTo>
                    <a:pt x="289738" y="391714"/>
                  </a:lnTo>
                  <a:lnTo>
                    <a:pt x="299586" y="391659"/>
                  </a:lnTo>
                  <a:lnTo>
                    <a:pt x="309357" y="391570"/>
                  </a:lnTo>
                  <a:lnTo>
                    <a:pt x="319038" y="391481"/>
                  </a:lnTo>
                  <a:lnTo>
                    <a:pt x="328619" y="391369"/>
                  </a:lnTo>
                  <a:lnTo>
                    <a:pt x="338089" y="391247"/>
                  </a:lnTo>
                  <a:lnTo>
                    <a:pt x="347436" y="391113"/>
                  </a:lnTo>
                  <a:lnTo>
                    <a:pt x="356639" y="390969"/>
                  </a:lnTo>
                  <a:lnTo>
                    <a:pt x="365697" y="390813"/>
                  </a:lnTo>
                  <a:lnTo>
                    <a:pt x="374588" y="390657"/>
                  </a:lnTo>
                  <a:lnTo>
                    <a:pt x="383302" y="390479"/>
                  </a:lnTo>
                  <a:lnTo>
                    <a:pt x="391826" y="390301"/>
                  </a:lnTo>
                  <a:lnTo>
                    <a:pt x="400160" y="390123"/>
                  </a:lnTo>
                  <a:lnTo>
                    <a:pt x="408273" y="389934"/>
                  </a:lnTo>
                  <a:lnTo>
                    <a:pt x="416151" y="389745"/>
                  </a:lnTo>
                  <a:lnTo>
                    <a:pt x="423796" y="389556"/>
                  </a:lnTo>
                  <a:lnTo>
                    <a:pt x="431196" y="389366"/>
                  </a:lnTo>
                  <a:lnTo>
                    <a:pt x="438329" y="389177"/>
                  </a:lnTo>
                  <a:lnTo>
                    <a:pt x="451750" y="388788"/>
                  </a:lnTo>
                  <a:lnTo>
                    <a:pt x="463968" y="388420"/>
                  </a:lnTo>
                  <a:lnTo>
                    <a:pt x="474873" y="388076"/>
                  </a:lnTo>
                  <a:lnTo>
                    <a:pt x="484377" y="387764"/>
                  </a:lnTo>
                  <a:lnTo>
                    <a:pt x="492366" y="387486"/>
                  </a:lnTo>
                  <a:lnTo>
                    <a:pt x="498754" y="387252"/>
                  </a:lnTo>
                  <a:lnTo>
                    <a:pt x="498242" y="394151"/>
                  </a:lnTo>
                  <a:lnTo>
                    <a:pt x="497708" y="401073"/>
                  </a:lnTo>
                  <a:lnTo>
                    <a:pt x="497140" y="408006"/>
                  </a:lnTo>
                  <a:lnTo>
                    <a:pt x="496551" y="414949"/>
                  </a:lnTo>
                  <a:lnTo>
                    <a:pt x="490708" y="415172"/>
                  </a:lnTo>
                  <a:lnTo>
                    <a:pt x="483219" y="415439"/>
                  </a:lnTo>
                  <a:lnTo>
                    <a:pt x="474172" y="415751"/>
                  </a:lnTo>
                  <a:lnTo>
                    <a:pt x="463656" y="416096"/>
                  </a:lnTo>
                  <a:lnTo>
                    <a:pt x="451783" y="416463"/>
                  </a:lnTo>
                  <a:lnTo>
                    <a:pt x="438652" y="416852"/>
                  </a:lnTo>
                  <a:lnTo>
                    <a:pt x="431641" y="417042"/>
                  </a:lnTo>
                  <a:lnTo>
                    <a:pt x="424353" y="417242"/>
                  </a:lnTo>
                  <a:lnTo>
                    <a:pt x="416808" y="417431"/>
                  </a:lnTo>
                  <a:lnTo>
                    <a:pt x="408996" y="417631"/>
                  </a:lnTo>
                  <a:lnTo>
                    <a:pt x="400951" y="417820"/>
                  </a:lnTo>
                  <a:lnTo>
                    <a:pt x="392682" y="417999"/>
                  </a:lnTo>
                  <a:lnTo>
                    <a:pt x="384192" y="418188"/>
                  </a:lnTo>
                  <a:lnTo>
                    <a:pt x="375501" y="418355"/>
                  </a:lnTo>
                  <a:lnTo>
                    <a:pt x="366610" y="418522"/>
                  </a:lnTo>
                  <a:lnTo>
                    <a:pt x="357552" y="418688"/>
                  </a:lnTo>
                  <a:lnTo>
                    <a:pt x="348327" y="418833"/>
                  </a:lnTo>
                  <a:lnTo>
                    <a:pt x="338946" y="418967"/>
                  </a:lnTo>
                  <a:lnTo>
                    <a:pt x="329420" y="419100"/>
                  </a:lnTo>
                  <a:lnTo>
                    <a:pt x="319772" y="419211"/>
                  </a:lnTo>
                  <a:lnTo>
                    <a:pt x="310002" y="419312"/>
                  </a:lnTo>
                  <a:lnTo>
                    <a:pt x="300132" y="419389"/>
                  </a:lnTo>
                  <a:lnTo>
                    <a:pt x="290172" y="419456"/>
                  </a:lnTo>
                  <a:lnTo>
                    <a:pt x="280135" y="419501"/>
                  </a:lnTo>
                  <a:lnTo>
                    <a:pt x="270019" y="419534"/>
                  </a:lnTo>
                  <a:lnTo>
                    <a:pt x="259860" y="419545"/>
                  </a:lnTo>
                  <a:lnTo>
                    <a:pt x="250712" y="419534"/>
                  </a:lnTo>
                  <a:lnTo>
                    <a:pt x="241487" y="419512"/>
                  </a:lnTo>
                  <a:lnTo>
                    <a:pt x="232162" y="419467"/>
                  </a:lnTo>
                  <a:lnTo>
                    <a:pt x="222759" y="419412"/>
                  </a:lnTo>
                  <a:lnTo>
                    <a:pt x="213267" y="419345"/>
                  </a:lnTo>
                  <a:lnTo>
                    <a:pt x="203708" y="419256"/>
                  </a:lnTo>
                  <a:lnTo>
                    <a:pt x="194060" y="419145"/>
                  </a:lnTo>
                  <a:lnTo>
                    <a:pt x="184345" y="419022"/>
                  </a:lnTo>
                  <a:lnTo>
                    <a:pt x="174553" y="418889"/>
                  </a:lnTo>
                  <a:lnTo>
                    <a:pt x="164682" y="418733"/>
                  </a:lnTo>
                  <a:lnTo>
                    <a:pt x="154756" y="418566"/>
                  </a:lnTo>
                  <a:lnTo>
                    <a:pt x="144752" y="418377"/>
                  </a:lnTo>
                  <a:lnTo>
                    <a:pt x="134681" y="418177"/>
                  </a:lnTo>
                  <a:lnTo>
                    <a:pt x="124555" y="417954"/>
                  </a:lnTo>
                  <a:lnTo>
                    <a:pt x="114373" y="417720"/>
                  </a:lnTo>
                  <a:lnTo>
                    <a:pt x="104124" y="417475"/>
                  </a:lnTo>
                  <a:lnTo>
                    <a:pt x="103924" y="417475"/>
                  </a:lnTo>
                  <a:lnTo>
                    <a:pt x="103546" y="417487"/>
                  </a:lnTo>
                  <a:lnTo>
                    <a:pt x="103167" y="417509"/>
                  </a:lnTo>
                  <a:lnTo>
                    <a:pt x="102789" y="417553"/>
                  </a:lnTo>
                  <a:lnTo>
                    <a:pt x="102422" y="417620"/>
                  </a:lnTo>
                  <a:lnTo>
                    <a:pt x="102066" y="417709"/>
                  </a:lnTo>
                  <a:lnTo>
                    <a:pt x="101709" y="417809"/>
                  </a:lnTo>
                  <a:lnTo>
                    <a:pt x="101353" y="417921"/>
                  </a:lnTo>
                  <a:lnTo>
                    <a:pt x="101019" y="418054"/>
                  </a:lnTo>
                  <a:lnTo>
                    <a:pt x="100686" y="418199"/>
                  </a:lnTo>
                  <a:lnTo>
                    <a:pt x="100363" y="418366"/>
                  </a:lnTo>
                  <a:lnTo>
                    <a:pt x="100040" y="418544"/>
                  </a:lnTo>
                  <a:lnTo>
                    <a:pt x="99740" y="418733"/>
                  </a:lnTo>
                  <a:lnTo>
                    <a:pt x="99439" y="418933"/>
                  </a:lnTo>
                  <a:lnTo>
                    <a:pt x="99161" y="419156"/>
                  </a:lnTo>
                  <a:lnTo>
                    <a:pt x="98883" y="419389"/>
                  </a:lnTo>
                  <a:lnTo>
                    <a:pt x="98616" y="419634"/>
                  </a:lnTo>
                  <a:lnTo>
                    <a:pt x="98360" y="419890"/>
                  </a:lnTo>
                  <a:lnTo>
                    <a:pt x="98126" y="420157"/>
                  </a:lnTo>
                  <a:lnTo>
                    <a:pt x="97904" y="420436"/>
                  </a:lnTo>
                  <a:lnTo>
                    <a:pt x="97681" y="420725"/>
                  </a:lnTo>
                  <a:lnTo>
                    <a:pt x="97481" y="421025"/>
                  </a:lnTo>
                  <a:lnTo>
                    <a:pt x="97303" y="421337"/>
                  </a:lnTo>
                  <a:lnTo>
                    <a:pt x="97125" y="421660"/>
                  </a:lnTo>
                  <a:lnTo>
                    <a:pt x="96969" y="421993"/>
                  </a:lnTo>
                  <a:lnTo>
                    <a:pt x="96824" y="422327"/>
                  </a:lnTo>
                  <a:lnTo>
                    <a:pt x="96702" y="422672"/>
                  </a:lnTo>
                  <a:lnTo>
                    <a:pt x="96591" y="423028"/>
                  </a:lnTo>
                  <a:lnTo>
                    <a:pt x="96502" y="423396"/>
                  </a:lnTo>
                  <a:lnTo>
                    <a:pt x="96435" y="423763"/>
                  </a:lnTo>
                  <a:lnTo>
                    <a:pt x="96368" y="424130"/>
                  </a:lnTo>
                  <a:lnTo>
                    <a:pt x="96335" y="424508"/>
                  </a:lnTo>
                  <a:lnTo>
                    <a:pt x="96312" y="424898"/>
                  </a:lnTo>
                  <a:lnTo>
                    <a:pt x="96312" y="425287"/>
                  </a:lnTo>
                  <a:lnTo>
                    <a:pt x="96335" y="425677"/>
                  </a:lnTo>
                  <a:lnTo>
                    <a:pt x="96379" y="426055"/>
                  </a:lnTo>
                  <a:lnTo>
                    <a:pt x="96435" y="426433"/>
                  </a:lnTo>
                  <a:lnTo>
                    <a:pt x="96513" y="426801"/>
                  </a:lnTo>
                  <a:lnTo>
                    <a:pt x="96602" y="427168"/>
                  </a:lnTo>
                  <a:lnTo>
                    <a:pt x="96713" y="427524"/>
                  </a:lnTo>
                  <a:lnTo>
                    <a:pt x="96847" y="427869"/>
                  </a:lnTo>
                  <a:lnTo>
                    <a:pt x="96991" y="428214"/>
                  </a:lnTo>
                  <a:lnTo>
                    <a:pt x="97147" y="428548"/>
                  </a:lnTo>
                  <a:lnTo>
                    <a:pt x="97325" y="428870"/>
                  </a:lnTo>
                  <a:lnTo>
                    <a:pt x="97514" y="429182"/>
                  </a:lnTo>
                  <a:lnTo>
                    <a:pt x="97714" y="429483"/>
                  </a:lnTo>
                  <a:lnTo>
                    <a:pt x="97937" y="429783"/>
                  </a:lnTo>
                  <a:lnTo>
                    <a:pt x="98171" y="430061"/>
                  </a:lnTo>
                  <a:lnTo>
                    <a:pt x="98416" y="430328"/>
                  </a:lnTo>
                  <a:lnTo>
                    <a:pt x="98672" y="430595"/>
                  </a:lnTo>
                  <a:lnTo>
                    <a:pt x="98939" y="430840"/>
                  </a:lnTo>
                  <a:lnTo>
                    <a:pt x="99228" y="431074"/>
                  </a:lnTo>
                  <a:lnTo>
                    <a:pt x="99517" y="431285"/>
                  </a:lnTo>
                  <a:lnTo>
                    <a:pt x="99818" y="431497"/>
                  </a:lnTo>
                  <a:lnTo>
                    <a:pt x="100129" y="431686"/>
                  </a:lnTo>
                  <a:lnTo>
                    <a:pt x="100463" y="431864"/>
                  </a:lnTo>
                  <a:lnTo>
                    <a:pt x="100786" y="432020"/>
                  </a:lnTo>
                  <a:lnTo>
                    <a:pt x="101131" y="432164"/>
                  </a:lnTo>
                  <a:lnTo>
                    <a:pt x="101487" y="432298"/>
                  </a:lnTo>
                  <a:lnTo>
                    <a:pt x="101843" y="432409"/>
                  </a:lnTo>
                  <a:lnTo>
                    <a:pt x="102210" y="432498"/>
                  </a:lnTo>
                  <a:lnTo>
                    <a:pt x="102577" y="432576"/>
                  </a:lnTo>
                  <a:lnTo>
                    <a:pt x="102956" y="432632"/>
                  </a:lnTo>
                  <a:lnTo>
                    <a:pt x="103345" y="432676"/>
                  </a:lnTo>
                  <a:lnTo>
                    <a:pt x="103735" y="432698"/>
                  </a:lnTo>
                  <a:lnTo>
                    <a:pt x="116688" y="433010"/>
                  </a:lnTo>
                  <a:lnTo>
                    <a:pt x="129540" y="433299"/>
                  </a:lnTo>
                  <a:lnTo>
                    <a:pt x="142304" y="433566"/>
                  </a:lnTo>
                  <a:lnTo>
                    <a:pt x="154957" y="433800"/>
                  </a:lnTo>
                  <a:lnTo>
                    <a:pt x="167509" y="434012"/>
                  </a:lnTo>
                  <a:lnTo>
                    <a:pt x="179950" y="434201"/>
                  </a:lnTo>
                  <a:lnTo>
                    <a:pt x="192268" y="434357"/>
                  </a:lnTo>
                  <a:lnTo>
                    <a:pt x="204476" y="434490"/>
                  </a:lnTo>
                  <a:lnTo>
                    <a:pt x="203908" y="435603"/>
                  </a:lnTo>
                  <a:lnTo>
                    <a:pt x="203341" y="436705"/>
                  </a:lnTo>
                  <a:lnTo>
                    <a:pt x="202762" y="437806"/>
                  </a:lnTo>
                  <a:lnTo>
                    <a:pt x="202195" y="438886"/>
                  </a:lnTo>
                  <a:lnTo>
                    <a:pt x="201605" y="439965"/>
                  </a:lnTo>
                  <a:lnTo>
                    <a:pt x="201026" y="441033"/>
                  </a:lnTo>
                  <a:lnTo>
                    <a:pt x="200436" y="442090"/>
                  </a:lnTo>
                  <a:lnTo>
                    <a:pt x="199847" y="443136"/>
                  </a:lnTo>
                  <a:lnTo>
                    <a:pt x="199246" y="444183"/>
                  </a:lnTo>
                  <a:lnTo>
                    <a:pt x="198656" y="445206"/>
                  </a:lnTo>
                  <a:lnTo>
                    <a:pt x="198055" y="446230"/>
                  </a:lnTo>
                  <a:lnTo>
                    <a:pt x="197443" y="447254"/>
                  </a:lnTo>
                  <a:lnTo>
                    <a:pt x="196842" y="448255"/>
                  </a:lnTo>
                  <a:lnTo>
                    <a:pt x="196230" y="449246"/>
                  </a:lnTo>
                  <a:lnTo>
                    <a:pt x="195618" y="450236"/>
                  </a:lnTo>
                  <a:lnTo>
                    <a:pt x="195006" y="451215"/>
                  </a:lnTo>
                  <a:lnTo>
                    <a:pt x="193771" y="453152"/>
                  </a:lnTo>
                  <a:lnTo>
                    <a:pt x="192536" y="455043"/>
                  </a:lnTo>
                  <a:lnTo>
                    <a:pt x="191278" y="456902"/>
                  </a:lnTo>
                  <a:lnTo>
                    <a:pt x="190032" y="458727"/>
                  </a:lnTo>
                  <a:lnTo>
                    <a:pt x="188763" y="460518"/>
                  </a:lnTo>
                  <a:lnTo>
                    <a:pt x="187506" y="462277"/>
                  </a:lnTo>
                  <a:lnTo>
                    <a:pt x="186237" y="463990"/>
                  </a:lnTo>
                  <a:lnTo>
                    <a:pt x="184980" y="465682"/>
                  </a:lnTo>
                  <a:lnTo>
                    <a:pt x="183711" y="467329"/>
                  </a:lnTo>
                  <a:lnTo>
                    <a:pt x="182443" y="468942"/>
                  </a:lnTo>
                  <a:lnTo>
                    <a:pt x="181185" y="470522"/>
                  </a:lnTo>
                  <a:lnTo>
                    <a:pt x="179916" y="472058"/>
                  </a:lnTo>
                  <a:lnTo>
                    <a:pt x="178659" y="473571"/>
                  </a:lnTo>
                  <a:lnTo>
                    <a:pt x="177413" y="475040"/>
                  </a:lnTo>
                  <a:lnTo>
                    <a:pt x="176166" y="476487"/>
                  </a:lnTo>
                  <a:lnTo>
                    <a:pt x="174931" y="477889"/>
                  </a:lnTo>
                  <a:lnTo>
                    <a:pt x="173707" y="479258"/>
                  </a:lnTo>
                  <a:lnTo>
                    <a:pt x="172483" y="480593"/>
                  </a:lnTo>
                  <a:lnTo>
                    <a:pt x="171281" y="481884"/>
                  </a:lnTo>
                  <a:lnTo>
                    <a:pt x="170079" y="483153"/>
                  </a:lnTo>
                  <a:lnTo>
                    <a:pt x="168900" y="484377"/>
                  </a:lnTo>
                  <a:lnTo>
                    <a:pt x="167731" y="485578"/>
                  </a:lnTo>
                  <a:lnTo>
                    <a:pt x="166574" y="486736"/>
                  </a:lnTo>
                  <a:lnTo>
                    <a:pt x="165439" y="487860"/>
                  </a:lnTo>
                  <a:lnTo>
                    <a:pt x="164315" y="488950"/>
                  </a:lnTo>
                  <a:lnTo>
                    <a:pt x="163213" y="490007"/>
                  </a:lnTo>
                  <a:lnTo>
                    <a:pt x="162134" y="491031"/>
                  </a:lnTo>
                  <a:lnTo>
                    <a:pt x="161066" y="492010"/>
                  </a:lnTo>
                  <a:lnTo>
                    <a:pt x="160031" y="492967"/>
                  </a:lnTo>
                  <a:lnTo>
                    <a:pt x="159007" y="493880"/>
                  </a:lnTo>
                  <a:lnTo>
                    <a:pt x="158017" y="494759"/>
                  </a:lnTo>
                  <a:lnTo>
                    <a:pt x="157049" y="495616"/>
                  </a:lnTo>
                  <a:lnTo>
                    <a:pt x="156103" y="496428"/>
                  </a:lnTo>
                  <a:lnTo>
                    <a:pt x="155190" y="497207"/>
                  </a:lnTo>
                  <a:lnTo>
                    <a:pt x="154300" y="497953"/>
                  </a:lnTo>
                  <a:lnTo>
                    <a:pt x="153443" y="498654"/>
                  </a:lnTo>
                  <a:lnTo>
                    <a:pt x="152620" y="499333"/>
                  </a:lnTo>
                  <a:lnTo>
                    <a:pt x="151818" y="499978"/>
                  </a:lnTo>
                  <a:lnTo>
                    <a:pt x="150327" y="501158"/>
                  </a:lnTo>
                  <a:lnTo>
                    <a:pt x="148970" y="502204"/>
                  </a:lnTo>
                  <a:lnTo>
                    <a:pt x="147757" y="503105"/>
                  </a:lnTo>
                  <a:lnTo>
                    <a:pt x="146711" y="503873"/>
                  </a:lnTo>
                  <a:lnTo>
                    <a:pt x="145821" y="504507"/>
                  </a:lnTo>
                  <a:lnTo>
                    <a:pt x="145108" y="505008"/>
                  </a:lnTo>
                  <a:lnTo>
                    <a:pt x="144585" y="505364"/>
                  </a:lnTo>
                  <a:lnTo>
                    <a:pt x="144107" y="505687"/>
                  </a:lnTo>
                  <a:lnTo>
                    <a:pt x="143840" y="505853"/>
                  </a:lnTo>
                  <a:lnTo>
                    <a:pt x="143584" y="506043"/>
                  </a:lnTo>
                  <a:lnTo>
                    <a:pt x="143339" y="506232"/>
                  </a:lnTo>
                  <a:lnTo>
                    <a:pt x="143105" y="506432"/>
                  </a:lnTo>
                  <a:lnTo>
                    <a:pt x="142883" y="506644"/>
                  </a:lnTo>
                  <a:lnTo>
                    <a:pt x="142660" y="506866"/>
                  </a:lnTo>
                  <a:lnTo>
                    <a:pt x="142449" y="507089"/>
                  </a:lnTo>
                  <a:lnTo>
                    <a:pt x="142260" y="507322"/>
                  </a:lnTo>
                  <a:lnTo>
                    <a:pt x="142070" y="507567"/>
                  </a:lnTo>
                  <a:lnTo>
                    <a:pt x="141892" y="507812"/>
                  </a:lnTo>
                  <a:lnTo>
                    <a:pt x="141725" y="508068"/>
                  </a:lnTo>
                  <a:lnTo>
                    <a:pt x="141570" y="508324"/>
                  </a:lnTo>
                  <a:lnTo>
                    <a:pt x="141425" y="508591"/>
                  </a:lnTo>
                  <a:lnTo>
                    <a:pt x="141291" y="508858"/>
                  </a:lnTo>
                  <a:lnTo>
                    <a:pt x="141169" y="509136"/>
                  </a:lnTo>
                  <a:lnTo>
                    <a:pt x="141058" y="509414"/>
                  </a:lnTo>
                  <a:lnTo>
                    <a:pt x="140958" y="509704"/>
                  </a:lnTo>
                  <a:lnTo>
                    <a:pt x="140857" y="509993"/>
                  </a:lnTo>
                  <a:lnTo>
                    <a:pt x="140780" y="510282"/>
                  </a:lnTo>
                  <a:lnTo>
                    <a:pt x="140713" y="510572"/>
                  </a:lnTo>
                  <a:lnTo>
                    <a:pt x="140657" y="510872"/>
                  </a:lnTo>
                  <a:lnTo>
                    <a:pt x="140613" y="511173"/>
                  </a:lnTo>
                  <a:lnTo>
                    <a:pt x="140590" y="511473"/>
                  </a:lnTo>
                  <a:lnTo>
                    <a:pt x="140568" y="511785"/>
                  </a:lnTo>
                  <a:lnTo>
                    <a:pt x="140557" y="512085"/>
                  </a:lnTo>
                  <a:lnTo>
                    <a:pt x="140568" y="512397"/>
                  </a:lnTo>
                  <a:lnTo>
                    <a:pt x="140579" y="512697"/>
                  </a:lnTo>
                  <a:lnTo>
                    <a:pt x="140613" y="513009"/>
                  </a:lnTo>
                  <a:lnTo>
                    <a:pt x="140657" y="513320"/>
                  </a:lnTo>
                  <a:lnTo>
                    <a:pt x="140713" y="513621"/>
                  </a:lnTo>
                  <a:lnTo>
                    <a:pt x="140780" y="513932"/>
                  </a:lnTo>
                  <a:lnTo>
                    <a:pt x="140857" y="514233"/>
                  </a:lnTo>
                  <a:lnTo>
                    <a:pt x="140958" y="514533"/>
                  </a:lnTo>
                  <a:lnTo>
                    <a:pt x="141058" y="514834"/>
                  </a:lnTo>
                  <a:lnTo>
                    <a:pt x="141180" y="515123"/>
                  </a:lnTo>
                  <a:lnTo>
                    <a:pt x="141303" y="515401"/>
                  </a:lnTo>
                  <a:lnTo>
                    <a:pt x="141447" y="515679"/>
                  </a:lnTo>
                  <a:lnTo>
                    <a:pt x="141592" y="515947"/>
                  </a:lnTo>
                  <a:lnTo>
                    <a:pt x="141759" y="516214"/>
                  </a:lnTo>
                  <a:lnTo>
                    <a:pt x="141926" y="516470"/>
                  </a:lnTo>
                  <a:lnTo>
                    <a:pt x="142104" y="516714"/>
                  </a:lnTo>
                  <a:lnTo>
                    <a:pt x="142293" y="516948"/>
                  </a:lnTo>
                  <a:lnTo>
                    <a:pt x="142493" y="517182"/>
                  </a:lnTo>
                  <a:lnTo>
                    <a:pt x="142694" y="517404"/>
                  </a:lnTo>
                  <a:lnTo>
                    <a:pt x="142905" y="517616"/>
                  </a:lnTo>
                  <a:lnTo>
                    <a:pt x="143128" y="517816"/>
                  </a:lnTo>
                  <a:lnTo>
                    <a:pt x="143361" y="518016"/>
                  </a:lnTo>
                  <a:lnTo>
                    <a:pt x="143606" y="518205"/>
                  </a:lnTo>
                  <a:lnTo>
                    <a:pt x="143851" y="518384"/>
                  </a:lnTo>
                  <a:lnTo>
                    <a:pt x="144096" y="518550"/>
                  </a:lnTo>
                  <a:lnTo>
                    <a:pt x="144352" y="518706"/>
                  </a:lnTo>
                  <a:lnTo>
                    <a:pt x="144619" y="518851"/>
                  </a:lnTo>
                  <a:lnTo>
                    <a:pt x="144886" y="518984"/>
                  </a:lnTo>
                  <a:lnTo>
                    <a:pt x="145164" y="519107"/>
                  </a:lnTo>
                  <a:lnTo>
                    <a:pt x="145453" y="519229"/>
                  </a:lnTo>
                  <a:lnTo>
                    <a:pt x="145732" y="519329"/>
                  </a:lnTo>
                  <a:lnTo>
                    <a:pt x="146032" y="519418"/>
                  </a:lnTo>
                  <a:lnTo>
                    <a:pt x="146321" y="519496"/>
                  </a:lnTo>
                  <a:lnTo>
                    <a:pt x="146622" y="519574"/>
                  </a:lnTo>
                  <a:lnTo>
                    <a:pt x="146922" y="519630"/>
                  </a:lnTo>
                  <a:lnTo>
                    <a:pt x="147234" y="519674"/>
                  </a:lnTo>
                  <a:lnTo>
                    <a:pt x="147545" y="519708"/>
                  </a:lnTo>
                  <a:lnTo>
                    <a:pt x="147857" y="519719"/>
                  </a:lnTo>
                  <a:lnTo>
                    <a:pt x="148180" y="519730"/>
                  </a:lnTo>
                  <a:lnTo>
                    <a:pt x="279033" y="519730"/>
                  </a:lnTo>
                  <a:lnTo>
                    <a:pt x="279422" y="519719"/>
                  </a:lnTo>
                  <a:lnTo>
                    <a:pt x="279812" y="519686"/>
                  </a:lnTo>
                  <a:lnTo>
                    <a:pt x="280190" y="519641"/>
                  </a:lnTo>
                  <a:lnTo>
                    <a:pt x="280569" y="519574"/>
                  </a:lnTo>
                  <a:lnTo>
                    <a:pt x="280936" y="519485"/>
                  </a:lnTo>
                  <a:lnTo>
                    <a:pt x="281303" y="519385"/>
                  </a:lnTo>
                  <a:lnTo>
                    <a:pt x="281648" y="519274"/>
                  </a:lnTo>
                  <a:lnTo>
                    <a:pt x="282004" y="519129"/>
                  </a:lnTo>
                  <a:lnTo>
                    <a:pt x="282338" y="518984"/>
                  </a:lnTo>
                  <a:lnTo>
                    <a:pt x="282661" y="518806"/>
                  </a:lnTo>
                  <a:lnTo>
                    <a:pt x="282983" y="518628"/>
                  </a:lnTo>
                  <a:lnTo>
                    <a:pt x="283295" y="518428"/>
                  </a:lnTo>
                  <a:lnTo>
                    <a:pt x="283595" y="518217"/>
                  </a:lnTo>
                  <a:lnTo>
                    <a:pt x="283885" y="517994"/>
                  </a:lnTo>
                  <a:lnTo>
                    <a:pt x="284152" y="517749"/>
                  </a:lnTo>
                  <a:lnTo>
                    <a:pt x="284419" y="517504"/>
                  </a:lnTo>
                  <a:lnTo>
                    <a:pt x="284675" y="517237"/>
                  </a:lnTo>
                  <a:lnTo>
                    <a:pt x="284909" y="516959"/>
                  </a:lnTo>
                  <a:lnTo>
                    <a:pt x="285142" y="516670"/>
                  </a:lnTo>
                  <a:lnTo>
                    <a:pt x="285354" y="516369"/>
                  </a:lnTo>
                  <a:lnTo>
                    <a:pt x="285554" y="516069"/>
                  </a:lnTo>
                  <a:lnTo>
                    <a:pt x="285732" y="515746"/>
                  </a:lnTo>
                  <a:lnTo>
                    <a:pt x="285899" y="515424"/>
                  </a:lnTo>
                  <a:lnTo>
                    <a:pt x="286055" y="515079"/>
                  </a:lnTo>
                  <a:lnTo>
                    <a:pt x="286188" y="514734"/>
                  </a:lnTo>
                  <a:lnTo>
                    <a:pt x="286311" y="514377"/>
                  </a:lnTo>
                  <a:lnTo>
                    <a:pt x="286411" y="514021"/>
                  </a:lnTo>
                  <a:lnTo>
                    <a:pt x="286500" y="513654"/>
                  </a:lnTo>
                  <a:lnTo>
                    <a:pt x="286567" y="513276"/>
                  </a:lnTo>
                  <a:lnTo>
                    <a:pt x="286611" y="512897"/>
                  </a:lnTo>
                  <a:lnTo>
                    <a:pt x="286644" y="512508"/>
                  </a:lnTo>
                  <a:lnTo>
                    <a:pt x="286656" y="512119"/>
                  </a:lnTo>
                  <a:lnTo>
                    <a:pt x="286644" y="511729"/>
                  </a:lnTo>
                  <a:lnTo>
                    <a:pt x="286611" y="511340"/>
                  </a:lnTo>
                  <a:lnTo>
                    <a:pt x="286567" y="510961"/>
                  </a:lnTo>
                  <a:lnTo>
                    <a:pt x="286500" y="510583"/>
                  </a:lnTo>
                  <a:lnTo>
                    <a:pt x="286411" y="510216"/>
                  </a:lnTo>
                  <a:lnTo>
                    <a:pt x="286311" y="509848"/>
                  </a:lnTo>
                  <a:lnTo>
                    <a:pt x="286188" y="509503"/>
                  </a:lnTo>
                  <a:lnTo>
                    <a:pt x="286055" y="509158"/>
                  </a:lnTo>
                  <a:lnTo>
                    <a:pt x="285899" y="508814"/>
                  </a:lnTo>
                  <a:lnTo>
                    <a:pt x="285732" y="508491"/>
                  </a:lnTo>
                  <a:lnTo>
                    <a:pt x="285554" y="508168"/>
                  </a:lnTo>
                  <a:lnTo>
                    <a:pt x="285354" y="507857"/>
                  </a:lnTo>
                  <a:lnTo>
                    <a:pt x="285142" y="507567"/>
                  </a:lnTo>
                  <a:lnTo>
                    <a:pt x="284909" y="507278"/>
                  </a:lnTo>
                  <a:lnTo>
                    <a:pt x="284675" y="507000"/>
                  </a:lnTo>
                  <a:lnTo>
                    <a:pt x="284419" y="506733"/>
                  </a:lnTo>
                  <a:lnTo>
                    <a:pt x="284152" y="506477"/>
                  </a:lnTo>
                  <a:lnTo>
                    <a:pt x="283885" y="506243"/>
                  </a:lnTo>
                  <a:lnTo>
                    <a:pt x="283595" y="506020"/>
                  </a:lnTo>
                  <a:lnTo>
                    <a:pt x="283295" y="505809"/>
                  </a:lnTo>
                  <a:lnTo>
                    <a:pt x="282983" y="505609"/>
                  </a:lnTo>
                  <a:lnTo>
                    <a:pt x="282661" y="505420"/>
                  </a:lnTo>
                  <a:lnTo>
                    <a:pt x="282338" y="505253"/>
                  </a:lnTo>
                  <a:lnTo>
                    <a:pt x="282004" y="505097"/>
                  </a:lnTo>
                  <a:lnTo>
                    <a:pt x="281648" y="504963"/>
                  </a:lnTo>
                  <a:lnTo>
                    <a:pt x="281303" y="504841"/>
                  </a:lnTo>
                  <a:lnTo>
                    <a:pt x="280936" y="504741"/>
                  </a:lnTo>
                  <a:lnTo>
                    <a:pt x="280569" y="504663"/>
                  </a:lnTo>
                  <a:lnTo>
                    <a:pt x="280190" y="504596"/>
                  </a:lnTo>
                  <a:lnTo>
                    <a:pt x="279812" y="504540"/>
                  </a:lnTo>
                  <a:lnTo>
                    <a:pt x="279422" y="504518"/>
                  </a:lnTo>
                  <a:lnTo>
                    <a:pt x="279033" y="504507"/>
                  </a:lnTo>
                  <a:lnTo>
                    <a:pt x="170102" y="504507"/>
                  </a:lnTo>
                  <a:lnTo>
                    <a:pt x="171504" y="503227"/>
                  </a:lnTo>
                  <a:lnTo>
                    <a:pt x="172950" y="501892"/>
                  </a:lnTo>
                  <a:lnTo>
                    <a:pt x="174419" y="500490"/>
                  </a:lnTo>
                  <a:lnTo>
                    <a:pt x="175922" y="499043"/>
                  </a:lnTo>
                  <a:lnTo>
                    <a:pt x="177446" y="497541"/>
                  </a:lnTo>
                  <a:lnTo>
                    <a:pt x="179004" y="495972"/>
                  </a:lnTo>
                  <a:lnTo>
                    <a:pt x="180584" y="494347"/>
                  </a:lnTo>
                  <a:lnTo>
                    <a:pt x="182175" y="492667"/>
                  </a:lnTo>
                  <a:lnTo>
                    <a:pt x="183800" y="490931"/>
                  </a:lnTo>
                  <a:lnTo>
                    <a:pt x="184612" y="490041"/>
                  </a:lnTo>
                  <a:lnTo>
                    <a:pt x="185436" y="489139"/>
                  </a:lnTo>
                  <a:lnTo>
                    <a:pt x="186259" y="488216"/>
                  </a:lnTo>
                  <a:lnTo>
                    <a:pt x="187083" y="487281"/>
                  </a:lnTo>
                  <a:lnTo>
                    <a:pt x="187917" y="486335"/>
                  </a:lnTo>
                  <a:lnTo>
                    <a:pt x="188741" y="485367"/>
                  </a:lnTo>
                  <a:lnTo>
                    <a:pt x="189587" y="484388"/>
                  </a:lnTo>
                  <a:lnTo>
                    <a:pt x="190421" y="483397"/>
                  </a:lnTo>
                  <a:lnTo>
                    <a:pt x="191256" y="482385"/>
                  </a:lnTo>
                  <a:lnTo>
                    <a:pt x="192102" y="481361"/>
                  </a:lnTo>
                  <a:lnTo>
                    <a:pt x="192947" y="480326"/>
                  </a:lnTo>
                  <a:lnTo>
                    <a:pt x="193793" y="479280"/>
                  </a:lnTo>
                  <a:lnTo>
                    <a:pt x="194628" y="478212"/>
                  </a:lnTo>
                  <a:lnTo>
                    <a:pt x="195484" y="477132"/>
                  </a:lnTo>
                  <a:lnTo>
                    <a:pt x="196330" y="476031"/>
                  </a:lnTo>
                  <a:lnTo>
                    <a:pt x="197176" y="474918"/>
                  </a:lnTo>
                  <a:lnTo>
                    <a:pt x="198022" y="473794"/>
                  </a:lnTo>
                  <a:lnTo>
                    <a:pt x="198867" y="472659"/>
                  </a:lnTo>
                  <a:lnTo>
                    <a:pt x="199713" y="471502"/>
                  </a:lnTo>
                  <a:lnTo>
                    <a:pt x="200559" y="470333"/>
                  </a:lnTo>
                  <a:lnTo>
                    <a:pt x="201393" y="469142"/>
                  </a:lnTo>
                  <a:lnTo>
                    <a:pt x="202239" y="467952"/>
                  </a:lnTo>
                  <a:lnTo>
                    <a:pt x="203085" y="466728"/>
                  </a:lnTo>
                  <a:lnTo>
                    <a:pt x="203919" y="465504"/>
                  </a:lnTo>
                  <a:lnTo>
                    <a:pt x="204754" y="464257"/>
                  </a:lnTo>
                  <a:lnTo>
                    <a:pt x="205589" y="463000"/>
                  </a:lnTo>
                  <a:lnTo>
                    <a:pt x="206423" y="461720"/>
                  </a:lnTo>
                  <a:lnTo>
                    <a:pt x="207247" y="460440"/>
                  </a:lnTo>
                  <a:lnTo>
                    <a:pt x="208070" y="459127"/>
                  </a:lnTo>
                  <a:lnTo>
                    <a:pt x="208894" y="457814"/>
                  </a:lnTo>
                  <a:lnTo>
                    <a:pt x="209706" y="456479"/>
                  </a:lnTo>
                  <a:lnTo>
                    <a:pt x="210518" y="455121"/>
                  </a:lnTo>
                  <a:lnTo>
                    <a:pt x="211331" y="453764"/>
                  </a:lnTo>
                  <a:lnTo>
                    <a:pt x="212132" y="452384"/>
                  </a:lnTo>
                  <a:lnTo>
                    <a:pt x="212933" y="450982"/>
                  </a:lnTo>
                  <a:lnTo>
                    <a:pt x="213723" y="449580"/>
                  </a:lnTo>
                  <a:lnTo>
                    <a:pt x="214513" y="448155"/>
                  </a:lnTo>
                  <a:lnTo>
                    <a:pt x="215292" y="446709"/>
                  </a:lnTo>
                  <a:lnTo>
                    <a:pt x="216071" y="445251"/>
                  </a:lnTo>
                  <a:lnTo>
                    <a:pt x="216839" y="443782"/>
                  </a:lnTo>
                  <a:lnTo>
                    <a:pt x="217596" y="442302"/>
                  </a:lnTo>
                  <a:lnTo>
                    <a:pt x="218352" y="440800"/>
                  </a:lnTo>
                  <a:lnTo>
                    <a:pt x="219109" y="439275"/>
                  </a:lnTo>
                  <a:lnTo>
                    <a:pt x="219843" y="437751"/>
                  </a:lnTo>
                  <a:lnTo>
                    <a:pt x="220578" y="436204"/>
                  </a:lnTo>
                  <a:lnTo>
                    <a:pt x="221301" y="434635"/>
                  </a:lnTo>
                  <a:lnTo>
                    <a:pt x="231083" y="434690"/>
                  </a:lnTo>
                  <a:lnTo>
                    <a:pt x="240775" y="434735"/>
                  </a:lnTo>
                  <a:lnTo>
                    <a:pt x="250367" y="434768"/>
                  </a:lnTo>
                  <a:lnTo>
                    <a:pt x="269585" y="434768"/>
                  </a:lnTo>
                  <a:lnTo>
                    <a:pt x="279267" y="434735"/>
                  </a:lnTo>
                  <a:lnTo>
                    <a:pt x="288881" y="434690"/>
                  </a:lnTo>
                  <a:lnTo>
                    <a:pt x="298418" y="434635"/>
                  </a:lnTo>
                  <a:lnTo>
                    <a:pt x="299141" y="436193"/>
                  </a:lnTo>
                  <a:lnTo>
                    <a:pt x="299876" y="437739"/>
                  </a:lnTo>
                  <a:lnTo>
                    <a:pt x="300621" y="439275"/>
                  </a:lnTo>
                  <a:lnTo>
                    <a:pt x="301367" y="440789"/>
                  </a:lnTo>
                  <a:lnTo>
                    <a:pt x="302123" y="442291"/>
                  </a:lnTo>
                  <a:lnTo>
                    <a:pt x="302891" y="443782"/>
                  </a:lnTo>
                  <a:lnTo>
                    <a:pt x="303659" y="445251"/>
                  </a:lnTo>
                  <a:lnTo>
                    <a:pt x="304438" y="446709"/>
                  </a:lnTo>
                  <a:lnTo>
                    <a:pt x="305217" y="448144"/>
                  </a:lnTo>
                  <a:lnTo>
                    <a:pt x="306007" y="449568"/>
                  </a:lnTo>
                  <a:lnTo>
                    <a:pt x="306797" y="450982"/>
                  </a:lnTo>
                  <a:lnTo>
                    <a:pt x="307598" y="452384"/>
                  </a:lnTo>
                  <a:lnTo>
                    <a:pt x="308400" y="453764"/>
                  </a:lnTo>
                  <a:lnTo>
                    <a:pt x="309212" y="455121"/>
                  </a:lnTo>
                  <a:lnTo>
                    <a:pt x="310024" y="456479"/>
                  </a:lnTo>
                  <a:lnTo>
                    <a:pt x="310837" y="457803"/>
                  </a:lnTo>
                  <a:lnTo>
                    <a:pt x="311660" y="459127"/>
                  </a:lnTo>
                  <a:lnTo>
                    <a:pt x="312484" y="460429"/>
                  </a:lnTo>
                  <a:lnTo>
                    <a:pt x="313307" y="461720"/>
                  </a:lnTo>
                  <a:lnTo>
                    <a:pt x="314142" y="463000"/>
                  </a:lnTo>
                  <a:lnTo>
                    <a:pt x="314976" y="464257"/>
                  </a:lnTo>
                  <a:lnTo>
                    <a:pt x="315811" y="465504"/>
                  </a:lnTo>
                  <a:lnTo>
                    <a:pt x="316645" y="466728"/>
                  </a:lnTo>
                  <a:lnTo>
                    <a:pt x="317491" y="467941"/>
                  </a:lnTo>
                  <a:lnTo>
                    <a:pt x="318326" y="469142"/>
                  </a:lnTo>
                  <a:lnTo>
                    <a:pt x="319171" y="470333"/>
                  </a:lnTo>
                  <a:lnTo>
                    <a:pt x="320017" y="471502"/>
                  </a:lnTo>
                  <a:lnTo>
                    <a:pt x="320863" y="472659"/>
                  </a:lnTo>
                  <a:lnTo>
                    <a:pt x="321709" y="473794"/>
                  </a:lnTo>
                  <a:lnTo>
                    <a:pt x="322554" y="474918"/>
                  </a:lnTo>
                  <a:lnTo>
                    <a:pt x="323400" y="476031"/>
                  </a:lnTo>
                  <a:lnTo>
                    <a:pt x="324246" y="477132"/>
                  </a:lnTo>
                  <a:lnTo>
                    <a:pt x="325091" y="478212"/>
                  </a:lnTo>
                  <a:lnTo>
                    <a:pt x="325937" y="479280"/>
                  </a:lnTo>
                  <a:lnTo>
                    <a:pt x="326783" y="480326"/>
                  </a:lnTo>
                  <a:lnTo>
                    <a:pt x="327629" y="481361"/>
                  </a:lnTo>
                  <a:lnTo>
                    <a:pt x="328463" y="482385"/>
                  </a:lnTo>
                  <a:lnTo>
                    <a:pt x="329309" y="483397"/>
                  </a:lnTo>
                  <a:lnTo>
                    <a:pt x="330144" y="484388"/>
                  </a:lnTo>
                  <a:lnTo>
                    <a:pt x="330978" y="485367"/>
                  </a:lnTo>
                  <a:lnTo>
                    <a:pt x="331813" y="486335"/>
                  </a:lnTo>
                  <a:lnTo>
                    <a:pt x="332647" y="487281"/>
                  </a:lnTo>
                  <a:lnTo>
                    <a:pt x="333471" y="488216"/>
                  </a:lnTo>
                  <a:lnTo>
                    <a:pt x="334294" y="489139"/>
                  </a:lnTo>
                  <a:lnTo>
                    <a:pt x="335118" y="490041"/>
                  </a:lnTo>
                  <a:lnTo>
                    <a:pt x="335930" y="490931"/>
                  </a:lnTo>
                  <a:lnTo>
                    <a:pt x="337544" y="492667"/>
                  </a:lnTo>
                  <a:lnTo>
                    <a:pt x="339146" y="494347"/>
                  </a:lnTo>
                  <a:lnTo>
                    <a:pt x="340726" y="495972"/>
                  </a:lnTo>
                  <a:lnTo>
                    <a:pt x="342284" y="497541"/>
                  </a:lnTo>
                  <a:lnTo>
                    <a:pt x="343809" y="499043"/>
                  </a:lnTo>
                  <a:lnTo>
                    <a:pt x="345311" y="500490"/>
                  </a:lnTo>
                  <a:lnTo>
                    <a:pt x="346780" y="501892"/>
                  </a:lnTo>
                  <a:lnTo>
                    <a:pt x="348226" y="503227"/>
                  </a:lnTo>
                  <a:lnTo>
                    <a:pt x="349629" y="504507"/>
                  </a:lnTo>
                  <a:lnTo>
                    <a:pt x="314798" y="504507"/>
                  </a:lnTo>
                  <a:lnTo>
                    <a:pt x="314409" y="504518"/>
                  </a:lnTo>
                  <a:lnTo>
                    <a:pt x="314019" y="504540"/>
                  </a:lnTo>
                  <a:lnTo>
                    <a:pt x="313641" y="504596"/>
                  </a:lnTo>
                  <a:lnTo>
                    <a:pt x="313262" y="504663"/>
                  </a:lnTo>
                  <a:lnTo>
                    <a:pt x="312895" y="504741"/>
                  </a:lnTo>
                  <a:lnTo>
                    <a:pt x="312539" y="504841"/>
                  </a:lnTo>
                  <a:lnTo>
                    <a:pt x="312183" y="504963"/>
                  </a:lnTo>
                  <a:lnTo>
                    <a:pt x="311838" y="505097"/>
                  </a:lnTo>
                  <a:lnTo>
                    <a:pt x="311493" y="505253"/>
                  </a:lnTo>
                  <a:lnTo>
                    <a:pt x="311170" y="505420"/>
                  </a:lnTo>
                  <a:lnTo>
                    <a:pt x="310848" y="505609"/>
                  </a:lnTo>
                  <a:lnTo>
                    <a:pt x="310536" y="505809"/>
                  </a:lnTo>
                  <a:lnTo>
                    <a:pt x="310247" y="506020"/>
                  </a:lnTo>
                  <a:lnTo>
                    <a:pt x="309957" y="506243"/>
                  </a:lnTo>
                  <a:lnTo>
                    <a:pt x="309679" y="506477"/>
                  </a:lnTo>
                  <a:lnTo>
                    <a:pt x="309412" y="506733"/>
                  </a:lnTo>
                  <a:lnTo>
                    <a:pt x="309156" y="507000"/>
                  </a:lnTo>
                  <a:lnTo>
                    <a:pt x="308923" y="507278"/>
                  </a:lnTo>
                  <a:lnTo>
                    <a:pt x="308700" y="507567"/>
                  </a:lnTo>
                  <a:lnTo>
                    <a:pt x="308477" y="507857"/>
                  </a:lnTo>
                  <a:lnTo>
                    <a:pt x="308288" y="508168"/>
                  </a:lnTo>
                  <a:lnTo>
                    <a:pt x="308099" y="508491"/>
                  </a:lnTo>
                  <a:lnTo>
                    <a:pt x="307932" y="508814"/>
                  </a:lnTo>
                  <a:lnTo>
                    <a:pt x="307776" y="509158"/>
                  </a:lnTo>
                  <a:lnTo>
                    <a:pt x="307643" y="509503"/>
                  </a:lnTo>
                  <a:lnTo>
                    <a:pt x="307520" y="509848"/>
                  </a:lnTo>
                  <a:lnTo>
                    <a:pt x="307420" y="510216"/>
                  </a:lnTo>
                  <a:lnTo>
                    <a:pt x="307331" y="510583"/>
                  </a:lnTo>
                  <a:lnTo>
                    <a:pt x="307265" y="510961"/>
                  </a:lnTo>
                  <a:lnTo>
                    <a:pt x="307220" y="511340"/>
                  </a:lnTo>
                  <a:lnTo>
                    <a:pt x="307187" y="511729"/>
                  </a:lnTo>
                  <a:lnTo>
                    <a:pt x="307187" y="512119"/>
                  </a:lnTo>
                  <a:lnTo>
                    <a:pt x="307187" y="512508"/>
                  </a:lnTo>
                  <a:lnTo>
                    <a:pt x="307220" y="512897"/>
                  </a:lnTo>
                  <a:lnTo>
                    <a:pt x="307265" y="513276"/>
                  </a:lnTo>
                  <a:lnTo>
                    <a:pt x="307331" y="513654"/>
                  </a:lnTo>
                  <a:lnTo>
                    <a:pt x="307420" y="514021"/>
                  </a:lnTo>
                  <a:lnTo>
                    <a:pt x="307520" y="514377"/>
                  </a:lnTo>
                  <a:lnTo>
                    <a:pt x="307643" y="514734"/>
                  </a:lnTo>
                  <a:lnTo>
                    <a:pt x="307776" y="515079"/>
                  </a:lnTo>
                  <a:lnTo>
                    <a:pt x="307932" y="515412"/>
                  </a:lnTo>
                  <a:lnTo>
                    <a:pt x="308099" y="515746"/>
                  </a:lnTo>
                  <a:lnTo>
                    <a:pt x="308288" y="516069"/>
                  </a:lnTo>
                  <a:lnTo>
                    <a:pt x="308477" y="516369"/>
                  </a:lnTo>
                  <a:lnTo>
                    <a:pt x="308700" y="516670"/>
                  </a:lnTo>
                  <a:lnTo>
                    <a:pt x="308923" y="516959"/>
                  </a:lnTo>
                  <a:lnTo>
                    <a:pt x="309156" y="517237"/>
                  </a:lnTo>
                  <a:lnTo>
                    <a:pt x="309412" y="517504"/>
                  </a:lnTo>
                  <a:lnTo>
                    <a:pt x="309679" y="517749"/>
                  </a:lnTo>
                  <a:lnTo>
                    <a:pt x="309957" y="517994"/>
                  </a:lnTo>
                  <a:lnTo>
                    <a:pt x="310247" y="518217"/>
                  </a:lnTo>
                  <a:lnTo>
                    <a:pt x="310536" y="518428"/>
                  </a:lnTo>
                  <a:lnTo>
                    <a:pt x="310848" y="518628"/>
                  </a:lnTo>
                  <a:lnTo>
                    <a:pt x="311170" y="518806"/>
                  </a:lnTo>
                  <a:lnTo>
                    <a:pt x="311493" y="518984"/>
                  </a:lnTo>
                  <a:lnTo>
                    <a:pt x="311838" y="519129"/>
                  </a:lnTo>
                  <a:lnTo>
                    <a:pt x="312183" y="519263"/>
                  </a:lnTo>
                  <a:lnTo>
                    <a:pt x="312539" y="519385"/>
                  </a:lnTo>
                  <a:lnTo>
                    <a:pt x="312895" y="519485"/>
                  </a:lnTo>
                  <a:lnTo>
                    <a:pt x="313262" y="519574"/>
                  </a:lnTo>
                  <a:lnTo>
                    <a:pt x="313641" y="519641"/>
                  </a:lnTo>
                  <a:lnTo>
                    <a:pt x="314019" y="519686"/>
                  </a:lnTo>
                  <a:lnTo>
                    <a:pt x="314409" y="519719"/>
                  </a:lnTo>
                  <a:lnTo>
                    <a:pt x="314798" y="519730"/>
                  </a:lnTo>
                  <a:lnTo>
                    <a:pt x="371551" y="519730"/>
                  </a:lnTo>
                  <a:lnTo>
                    <a:pt x="371862" y="519719"/>
                  </a:lnTo>
                  <a:lnTo>
                    <a:pt x="372185" y="519708"/>
                  </a:lnTo>
                  <a:lnTo>
                    <a:pt x="372496" y="519674"/>
                  </a:lnTo>
                  <a:lnTo>
                    <a:pt x="372797" y="519630"/>
                  </a:lnTo>
                  <a:lnTo>
                    <a:pt x="373097" y="519574"/>
                  </a:lnTo>
                  <a:lnTo>
                    <a:pt x="373398" y="519507"/>
                  </a:lnTo>
                  <a:lnTo>
                    <a:pt x="373698" y="519418"/>
                  </a:lnTo>
                  <a:lnTo>
                    <a:pt x="373988" y="519329"/>
                  </a:lnTo>
                  <a:lnTo>
                    <a:pt x="374277" y="519229"/>
                  </a:lnTo>
                  <a:lnTo>
                    <a:pt x="374555" y="519107"/>
                  </a:lnTo>
                  <a:lnTo>
                    <a:pt x="374833" y="518984"/>
                  </a:lnTo>
                  <a:lnTo>
                    <a:pt x="375100" y="518851"/>
                  </a:lnTo>
                  <a:lnTo>
                    <a:pt x="375367" y="518706"/>
                  </a:lnTo>
                  <a:lnTo>
                    <a:pt x="375623" y="518550"/>
                  </a:lnTo>
                  <a:lnTo>
                    <a:pt x="375879" y="518384"/>
                  </a:lnTo>
                  <a:lnTo>
                    <a:pt x="376113" y="518205"/>
                  </a:lnTo>
                  <a:lnTo>
                    <a:pt x="376358" y="518016"/>
                  </a:lnTo>
                  <a:lnTo>
                    <a:pt x="376580" y="517827"/>
                  </a:lnTo>
                  <a:lnTo>
                    <a:pt x="376803" y="517616"/>
                  </a:lnTo>
                  <a:lnTo>
                    <a:pt x="377025" y="517404"/>
                  </a:lnTo>
                  <a:lnTo>
                    <a:pt x="377226" y="517182"/>
                  </a:lnTo>
                  <a:lnTo>
                    <a:pt x="377426" y="516959"/>
                  </a:lnTo>
                  <a:lnTo>
                    <a:pt x="377615" y="516714"/>
                  </a:lnTo>
                  <a:lnTo>
                    <a:pt x="377793" y="516470"/>
                  </a:lnTo>
                  <a:lnTo>
                    <a:pt x="377960" y="516214"/>
                  </a:lnTo>
                  <a:lnTo>
                    <a:pt x="378127" y="515958"/>
                  </a:lnTo>
                  <a:lnTo>
                    <a:pt x="378272" y="515691"/>
                  </a:lnTo>
                  <a:lnTo>
                    <a:pt x="378405" y="515412"/>
                  </a:lnTo>
                  <a:lnTo>
                    <a:pt x="378539" y="515123"/>
                  </a:lnTo>
                  <a:lnTo>
                    <a:pt x="378661" y="514845"/>
                  </a:lnTo>
                  <a:lnTo>
                    <a:pt x="378761" y="514544"/>
                  </a:lnTo>
                  <a:lnTo>
                    <a:pt x="378862" y="514244"/>
                  </a:lnTo>
                  <a:lnTo>
                    <a:pt x="378939" y="513932"/>
                  </a:lnTo>
                  <a:lnTo>
                    <a:pt x="379006" y="513632"/>
                  </a:lnTo>
                  <a:lnTo>
                    <a:pt x="379062" y="513320"/>
                  </a:lnTo>
                  <a:lnTo>
                    <a:pt x="379106" y="513020"/>
                  </a:lnTo>
                  <a:lnTo>
                    <a:pt x="379140" y="512708"/>
                  </a:lnTo>
                  <a:lnTo>
                    <a:pt x="379151" y="512408"/>
                  </a:lnTo>
                  <a:lnTo>
                    <a:pt x="379162" y="512096"/>
                  </a:lnTo>
                  <a:lnTo>
                    <a:pt x="379151" y="511796"/>
                  </a:lnTo>
                  <a:lnTo>
                    <a:pt x="379140" y="511484"/>
                  </a:lnTo>
                  <a:lnTo>
                    <a:pt x="379106" y="511184"/>
                  </a:lnTo>
                  <a:lnTo>
                    <a:pt x="379062" y="510883"/>
                  </a:lnTo>
                  <a:lnTo>
                    <a:pt x="379006" y="510594"/>
                  </a:lnTo>
                  <a:lnTo>
                    <a:pt x="378939" y="510294"/>
                  </a:lnTo>
                  <a:lnTo>
                    <a:pt x="378862" y="510004"/>
                  </a:lnTo>
                  <a:lnTo>
                    <a:pt x="378773" y="509715"/>
                  </a:lnTo>
                  <a:lnTo>
                    <a:pt x="378672" y="509426"/>
                  </a:lnTo>
                  <a:lnTo>
                    <a:pt x="378561" y="509147"/>
                  </a:lnTo>
                  <a:lnTo>
                    <a:pt x="378439" y="508869"/>
                  </a:lnTo>
                  <a:lnTo>
                    <a:pt x="378305" y="508602"/>
                  </a:lnTo>
                  <a:lnTo>
                    <a:pt x="378161" y="508335"/>
                  </a:lnTo>
                  <a:lnTo>
                    <a:pt x="378005" y="508079"/>
                  </a:lnTo>
                  <a:lnTo>
                    <a:pt x="377838" y="507823"/>
                  </a:lnTo>
                  <a:lnTo>
                    <a:pt x="377660" y="507578"/>
                  </a:lnTo>
                  <a:lnTo>
                    <a:pt x="377471" y="507334"/>
                  </a:lnTo>
                  <a:lnTo>
                    <a:pt x="377270" y="507100"/>
                  </a:lnTo>
                  <a:lnTo>
                    <a:pt x="377070" y="506877"/>
                  </a:lnTo>
                  <a:lnTo>
                    <a:pt x="376847" y="506655"/>
                  </a:lnTo>
                  <a:lnTo>
                    <a:pt x="376625" y="506443"/>
                  </a:lnTo>
                  <a:lnTo>
                    <a:pt x="376391" y="506243"/>
                  </a:lnTo>
                  <a:lnTo>
                    <a:pt x="376146" y="506043"/>
                  </a:lnTo>
                  <a:lnTo>
                    <a:pt x="375890" y="505865"/>
                  </a:lnTo>
                  <a:lnTo>
                    <a:pt x="375623" y="505687"/>
                  </a:lnTo>
                  <a:lnTo>
                    <a:pt x="375145" y="505375"/>
                  </a:lnTo>
                  <a:lnTo>
                    <a:pt x="374622" y="505008"/>
                  </a:lnTo>
                  <a:lnTo>
                    <a:pt x="373910" y="504507"/>
                  </a:lnTo>
                  <a:lnTo>
                    <a:pt x="373019" y="503884"/>
                  </a:lnTo>
                  <a:lnTo>
                    <a:pt x="371962" y="503105"/>
                  </a:lnTo>
                  <a:lnTo>
                    <a:pt x="370760" y="502204"/>
                  </a:lnTo>
                  <a:lnTo>
                    <a:pt x="369403" y="501158"/>
                  </a:lnTo>
                  <a:lnTo>
                    <a:pt x="367912" y="499978"/>
                  </a:lnTo>
                  <a:lnTo>
                    <a:pt x="367110" y="499333"/>
                  </a:lnTo>
                  <a:lnTo>
                    <a:pt x="366287" y="498665"/>
                  </a:lnTo>
                  <a:lnTo>
                    <a:pt x="365419" y="497953"/>
                  </a:lnTo>
                  <a:lnTo>
                    <a:pt x="364540" y="497207"/>
                  </a:lnTo>
                  <a:lnTo>
                    <a:pt x="363616" y="496428"/>
                  </a:lnTo>
                  <a:lnTo>
                    <a:pt x="362682" y="495616"/>
                  </a:lnTo>
                  <a:lnTo>
                    <a:pt x="361702" y="494759"/>
                  </a:lnTo>
                  <a:lnTo>
                    <a:pt x="360712" y="493880"/>
                  </a:lnTo>
                  <a:lnTo>
                    <a:pt x="359699" y="492967"/>
                  </a:lnTo>
                  <a:lnTo>
                    <a:pt x="358653" y="492010"/>
                  </a:lnTo>
                  <a:lnTo>
                    <a:pt x="357596" y="491031"/>
                  </a:lnTo>
                  <a:lnTo>
                    <a:pt x="356506" y="490007"/>
                  </a:lnTo>
                  <a:lnTo>
                    <a:pt x="355404" y="488950"/>
                  </a:lnTo>
                  <a:lnTo>
                    <a:pt x="354291" y="487860"/>
                  </a:lnTo>
                  <a:lnTo>
                    <a:pt x="353145" y="486736"/>
                  </a:lnTo>
                  <a:lnTo>
                    <a:pt x="351999" y="485578"/>
                  </a:lnTo>
                  <a:lnTo>
                    <a:pt x="350830" y="484377"/>
                  </a:lnTo>
                  <a:lnTo>
                    <a:pt x="349640" y="483153"/>
                  </a:lnTo>
                  <a:lnTo>
                    <a:pt x="348449" y="481884"/>
                  </a:lnTo>
                  <a:lnTo>
                    <a:pt x="347236" y="480582"/>
                  </a:lnTo>
                  <a:lnTo>
                    <a:pt x="346023" y="479258"/>
                  </a:lnTo>
                  <a:lnTo>
                    <a:pt x="344788" y="477889"/>
                  </a:lnTo>
                  <a:lnTo>
                    <a:pt x="343553" y="476476"/>
                  </a:lnTo>
                  <a:lnTo>
                    <a:pt x="342306" y="475040"/>
                  </a:lnTo>
                  <a:lnTo>
                    <a:pt x="341060" y="473571"/>
                  </a:lnTo>
                  <a:lnTo>
                    <a:pt x="339803" y="472058"/>
                  </a:lnTo>
                  <a:lnTo>
                    <a:pt x="338545" y="470511"/>
                  </a:lnTo>
                  <a:lnTo>
                    <a:pt x="337277" y="468931"/>
                  </a:lnTo>
                  <a:lnTo>
                    <a:pt x="336008" y="467317"/>
                  </a:lnTo>
                  <a:lnTo>
                    <a:pt x="334750" y="465671"/>
                  </a:lnTo>
                  <a:lnTo>
                    <a:pt x="333482" y="463990"/>
                  </a:lnTo>
                  <a:lnTo>
                    <a:pt x="332213" y="462265"/>
                  </a:lnTo>
                  <a:lnTo>
                    <a:pt x="330956" y="460518"/>
                  </a:lnTo>
                  <a:lnTo>
                    <a:pt x="329698" y="458727"/>
                  </a:lnTo>
                  <a:lnTo>
                    <a:pt x="328441" y="456902"/>
                  </a:lnTo>
                  <a:lnTo>
                    <a:pt x="327195" y="455043"/>
                  </a:lnTo>
                  <a:lnTo>
                    <a:pt x="325948" y="453141"/>
                  </a:lnTo>
                  <a:lnTo>
                    <a:pt x="324713" y="451215"/>
                  </a:lnTo>
                  <a:lnTo>
                    <a:pt x="324101" y="450236"/>
                  </a:lnTo>
                  <a:lnTo>
                    <a:pt x="323489" y="449246"/>
                  </a:lnTo>
                  <a:lnTo>
                    <a:pt x="322877" y="448244"/>
                  </a:lnTo>
                  <a:lnTo>
                    <a:pt x="322276" y="447243"/>
                  </a:lnTo>
                  <a:lnTo>
                    <a:pt x="321664" y="446230"/>
                  </a:lnTo>
                  <a:lnTo>
                    <a:pt x="321063" y="445206"/>
                  </a:lnTo>
                  <a:lnTo>
                    <a:pt x="320473" y="444171"/>
                  </a:lnTo>
                  <a:lnTo>
                    <a:pt x="319872" y="443136"/>
                  </a:lnTo>
                  <a:lnTo>
                    <a:pt x="319283" y="442079"/>
                  </a:lnTo>
                  <a:lnTo>
                    <a:pt x="318693" y="441022"/>
                  </a:lnTo>
                  <a:lnTo>
                    <a:pt x="318114" y="439954"/>
                  </a:lnTo>
                  <a:lnTo>
                    <a:pt x="317536" y="438874"/>
                  </a:lnTo>
                  <a:lnTo>
                    <a:pt x="316957" y="437795"/>
                  </a:lnTo>
                  <a:lnTo>
                    <a:pt x="316378" y="436693"/>
                  </a:lnTo>
                  <a:lnTo>
                    <a:pt x="315811" y="435592"/>
                  </a:lnTo>
                  <a:lnTo>
                    <a:pt x="315254" y="434479"/>
                  </a:lnTo>
                  <a:lnTo>
                    <a:pt x="324847" y="434379"/>
                  </a:lnTo>
                  <a:lnTo>
                    <a:pt x="334328" y="434256"/>
                  </a:lnTo>
                  <a:lnTo>
                    <a:pt x="343664" y="434134"/>
                  </a:lnTo>
                  <a:lnTo>
                    <a:pt x="352867" y="433989"/>
                  </a:lnTo>
                  <a:lnTo>
                    <a:pt x="361925" y="433834"/>
                  </a:lnTo>
                  <a:lnTo>
                    <a:pt x="370805" y="433678"/>
                  </a:lnTo>
                  <a:lnTo>
                    <a:pt x="379507" y="433511"/>
                  </a:lnTo>
                  <a:lnTo>
                    <a:pt x="388009" y="433333"/>
                  </a:lnTo>
                  <a:lnTo>
                    <a:pt x="396321" y="433155"/>
                  </a:lnTo>
                  <a:lnTo>
                    <a:pt x="404411" y="432966"/>
                  </a:lnTo>
                  <a:lnTo>
                    <a:pt x="412279" y="432776"/>
                  </a:lnTo>
                  <a:lnTo>
                    <a:pt x="419913" y="432587"/>
                  </a:lnTo>
                  <a:lnTo>
                    <a:pt x="427279" y="432398"/>
                  </a:lnTo>
                  <a:lnTo>
                    <a:pt x="434401" y="432198"/>
                  </a:lnTo>
                  <a:lnTo>
                    <a:pt x="447788" y="431819"/>
                  </a:lnTo>
                  <a:lnTo>
                    <a:pt x="459984" y="431441"/>
                  </a:lnTo>
                  <a:lnTo>
                    <a:pt x="470890" y="431096"/>
                  </a:lnTo>
                  <a:lnTo>
                    <a:pt x="480404" y="430773"/>
                  </a:lnTo>
                  <a:lnTo>
                    <a:pt x="488449" y="430484"/>
                  </a:lnTo>
                  <a:lnTo>
                    <a:pt x="494904" y="430250"/>
                  </a:lnTo>
                  <a:lnTo>
                    <a:pt x="499689" y="430061"/>
                  </a:lnTo>
                  <a:lnTo>
                    <a:pt x="503862" y="429894"/>
                  </a:lnTo>
                  <a:lnTo>
                    <a:pt x="504218" y="429872"/>
                  </a:lnTo>
                  <a:lnTo>
                    <a:pt x="504563" y="429839"/>
                  </a:lnTo>
                  <a:lnTo>
                    <a:pt x="504908" y="429783"/>
                  </a:lnTo>
                  <a:lnTo>
                    <a:pt x="505253" y="429716"/>
                  </a:lnTo>
                  <a:lnTo>
                    <a:pt x="505586" y="429627"/>
                  </a:lnTo>
                  <a:lnTo>
                    <a:pt x="505909" y="429527"/>
                  </a:lnTo>
                  <a:lnTo>
                    <a:pt x="506232" y="429416"/>
                  </a:lnTo>
                  <a:lnTo>
                    <a:pt x="506555" y="429282"/>
                  </a:lnTo>
                  <a:lnTo>
                    <a:pt x="506866" y="429149"/>
                  </a:lnTo>
                  <a:lnTo>
                    <a:pt x="507167" y="428993"/>
                  </a:lnTo>
                  <a:lnTo>
                    <a:pt x="507456" y="428826"/>
                  </a:lnTo>
                  <a:lnTo>
                    <a:pt x="507745" y="428648"/>
                  </a:lnTo>
                  <a:lnTo>
                    <a:pt x="508012" y="428448"/>
                  </a:lnTo>
                  <a:lnTo>
                    <a:pt x="508279" y="428247"/>
                  </a:lnTo>
                  <a:lnTo>
                    <a:pt x="508546" y="428036"/>
                  </a:lnTo>
                  <a:lnTo>
                    <a:pt x="508791" y="427802"/>
                  </a:lnTo>
                  <a:lnTo>
                    <a:pt x="509025" y="427569"/>
                  </a:lnTo>
                  <a:lnTo>
                    <a:pt x="509259" y="427324"/>
                  </a:lnTo>
                  <a:lnTo>
                    <a:pt x="509470" y="427068"/>
                  </a:lnTo>
                  <a:lnTo>
                    <a:pt x="509681" y="426801"/>
                  </a:lnTo>
                  <a:lnTo>
                    <a:pt x="509871" y="426523"/>
                  </a:lnTo>
                  <a:lnTo>
                    <a:pt x="510049" y="426244"/>
                  </a:lnTo>
                  <a:lnTo>
                    <a:pt x="510227" y="425944"/>
                  </a:lnTo>
                  <a:lnTo>
                    <a:pt x="510383" y="425643"/>
                  </a:lnTo>
                  <a:lnTo>
                    <a:pt x="510516" y="425332"/>
                  </a:lnTo>
                  <a:lnTo>
                    <a:pt x="510650" y="425020"/>
                  </a:lnTo>
                  <a:lnTo>
                    <a:pt x="510772" y="424698"/>
                  </a:lnTo>
                  <a:lnTo>
                    <a:pt x="510872" y="424364"/>
                  </a:lnTo>
                  <a:lnTo>
                    <a:pt x="510950" y="424030"/>
                  </a:lnTo>
                  <a:lnTo>
                    <a:pt x="511028" y="423685"/>
                  </a:lnTo>
                  <a:lnTo>
                    <a:pt x="511084" y="423340"/>
                  </a:lnTo>
                  <a:lnTo>
                    <a:pt x="511117" y="422984"/>
                  </a:lnTo>
                  <a:lnTo>
                    <a:pt x="511562" y="418021"/>
                  </a:lnTo>
                  <a:lnTo>
                    <a:pt x="511996" y="413058"/>
                  </a:lnTo>
                  <a:lnTo>
                    <a:pt x="512419" y="408095"/>
                  </a:lnTo>
                  <a:lnTo>
                    <a:pt x="512820" y="403143"/>
                  </a:lnTo>
                  <a:lnTo>
                    <a:pt x="513209" y="398202"/>
                  </a:lnTo>
                  <a:lnTo>
                    <a:pt x="513587" y="393272"/>
                  </a:lnTo>
                  <a:lnTo>
                    <a:pt x="513955" y="388354"/>
                  </a:lnTo>
                  <a:lnTo>
                    <a:pt x="514300" y="383435"/>
                  </a:lnTo>
                  <a:lnTo>
                    <a:pt x="514633" y="378528"/>
                  </a:lnTo>
                  <a:lnTo>
                    <a:pt x="514967" y="373631"/>
                  </a:lnTo>
                  <a:lnTo>
                    <a:pt x="515279" y="368746"/>
                  </a:lnTo>
                  <a:lnTo>
                    <a:pt x="515579" y="363872"/>
                  </a:lnTo>
                  <a:lnTo>
                    <a:pt x="515869" y="359009"/>
                  </a:lnTo>
                  <a:lnTo>
                    <a:pt x="516147" y="354158"/>
                  </a:lnTo>
                  <a:lnTo>
                    <a:pt x="516414" y="349317"/>
                  </a:lnTo>
                  <a:lnTo>
                    <a:pt x="516659" y="344499"/>
                  </a:lnTo>
                  <a:lnTo>
                    <a:pt x="516904" y="339680"/>
                  </a:lnTo>
                  <a:lnTo>
                    <a:pt x="517137" y="334884"/>
                  </a:lnTo>
                  <a:lnTo>
                    <a:pt x="517360" y="330110"/>
                  </a:lnTo>
                  <a:lnTo>
                    <a:pt x="517560" y="325336"/>
                  </a:lnTo>
                  <a:lnTo>
                    <a:pt x="517760" y="320585"/>
                  </a:lnTo>
                  <a:lnTo>
                    <a:pt x="517950" y="315855"/>
                  </a:lnTo>
                  <a:lnTo>
                    <a:pt x="518128" y="311137"/>
                  </a:lnTo>
                  <a:lnTo>
                    <a:pt x="518295" y="306441"/>
                  </a:lnTo>
                  <a:lnTo>
                    <a:pt x="518450" y="301756"/>
                  </a:lnTo>
                  <a:lnTo>
                    <a:pt x="518595" y="297094"/>
                  </a:lnTo>
                  <a:lnTo>
                    <a:pt x="518740" y="292442"/>
                  </a:lnTo>
                  <a:lnTo>
                    <a:pt x="518862" y="287813"/>
                  </a:lnTo>
                  <a:lnTo>
                    <a:pt x="518984" y="283217"/>
                  </a:lnTo>
                  <a:lnTo>
                    <a:pt x="519085" y="278621"/>
                  </a:lnTo>
                  <a:lnTo>
                    <a:pt x="519185" y="274059"/>
                  </a:lnTo>
                  <a:lnTo>
                    <a:pt x="519274" y="269519"/>
                  </a:lnTo>
                  <a:lnTo>
                    <a:pt x="519363" y="265001"/>
                  </a:lnTo>
                  <a:lnTo>
                    <a:pt x="519430" y="260494"/>
                  </a:lnTo>
                  <a:lnTo>
                    <a:pt x="519496" y="256020"/>
                  </a:lnTo>
                  <a:lnTo>
                    <a:pt x="519552" y="251569"/>
                  </a:lnTo>
                  <a:lnTo>
                    <a:pt x="519608" y="247140"/>
                  </a:lnTo>
                  <a:lnTo>
                    <a:pt x="519641" y="242734"/>
                  </a:lnTo>
                  <a:lnTo>
                    <a:pt x="519674" y="238360"/>
                  </a:lnTo>
                  <a:lnTo>
                    <a:pt x="519697" y="234009"/>
                  </a:lnTo>
                  <a:lnTo>
                    <a:pt x="519719" y="229681"/>
                  </a:lnTo>
                  <a:lnTo>
                    <a:pt x="519730" y="225385"/>
                  </a:lnTo>
                  <a:lnTo>
                    <a:pt x="519730" y="221112"/>
                  </a:lnTo>
                  <a:lnTo>
                    <a:pt x="519730" y="216861"/>
                  </a:lnTo>
                  <a:lnTo>
                    <a:pt x="519719" y="212644"/>
                  </a:lnTo>
                  <a:lnTo>
                    <a:pt x="519697" y="208460"/>
                  </a:lnTo>
                  <a:lnTo>
                    <a:pt x="519641" y="200169"/>
                  </a:lnTo>
                  <a:lnTo>
                    <a:pt x="519563" y="192001"/>
                  </a:lnTo>
                  <a:lnTo>
                    <a:pt x="519463" y="183956"/>
                  </a:lnTo>
                  <a:lnTo>
                    <a:pt x="519329" y="176044"/>
                  </a:lnTo>
                  <a:lnTo>
                    <a:pt x="519185" y="168254"/>
                  </a:lnTo>
                  <a:lnTo>
                    <a:pt x="519018" y="160621"/>
                  </a:lnTo>
                  <a:lnTo>
                    <a:pt x="518840" y="153109"/>
                  </a:lnTo>
                  <a:lnTo>
                    <a:pt x="518639" y="145754"/>
                  </a:lnTo>
                  <a:lnTo>
                    <a:pt x="518417" y="138554"/>
                  </a:lnTo>
                  <a:lnTo>
                    <a:pt x="518183" y="131499"/>
                  </a:lnTo>
                  <a:lnTo>
                    <a:pt x="517950" y="124600"/>
                  </a:lnTo>
                  <a:lnTo>
                    <a:pt x="517694" y="117867"/>
                  </a:lnTo>
                  <a:lnTo>
                    <a:pt x="517427" y="111302"/>
                  </a:lnTo>
                  <a:lnTo>
                    <a:pt x="517148" y="104914"/>
                  </a:lnTo>
                  <a:lnTo>
                    <a:pt x="516870" y="98694"/>
                  </a:lnTo>
                  <a:lnTo>
                    <a:pt x="516581" y="92651"/>
                  </a:lnTo>
                  <a:lnTo>
                    <a:pt x="516280" y="86787"/>
                  </a:lnTo>
                  <a:lnTo>
                    <a:pt x="515991" y="81112"/>
                  </a:lnTo>
                  <a:lnTo>
                    <a:pt x="515691" y="75637"/>
                  </a:lnTo>
                  <a:lnTo>
                    <a:pt x="515390" y="70351"/>
                  </a:lnTo>
                  <a:lnTo>
                    <a:pt x="515090" y="65265"/>
                  </a:lnTo>
                  <a:lnTo>
                    <a:pt x="514789" y="60380"/>
                  </a:lnTo>
                  <a:lnTo>
                    <a:pt x="514489" y="55707"/>
                  </a:lnTo>
                  <a:lnTo>
                    <a:pt x="514199" y="51233"/>
                  </a:lnTo>
                  <a:lnTo>
                    <a:pt x="513910" y="46993"/>
                  </a:lnTo>
                  <a:lnTo>
                    <a:pt x="513632" y="42954"/>
                  </a:lnTo>
                  <a:lnTo>
                    <a:pt x="513354" y="39159"/>
                  </a:lnTo>
                  <a:lnTo>
                    <a:pt x="513098" y="35576"/>
                  </a:lnTo>
                  <a:lnTo>
                    <a:pt x="512842" y="32238"/>
                  </a:lnTo>
                  <a:lnTo>
                    <a:pt x="512374" y="26262"/>
                  </a:lnTo>
                  <a:lnTo>
                    <a:pt x="511963" y="21266"/>
                  </a:lnTo>
                  <a:lnTo>
                    <a:pt x="511618" y="17282"/>
                  </a:lnTo>
                  <a:lnTo>
                    <a:pt x="511362" y="14344"/>
                  </a:lnTo>
                  <a:lnTo>
                    <a:pt x="511117" y="11729"/>
                  </a:lnTo>
                  <a:lnTo>
                    <a:pt x="511072" y="11384"/>
                  </a:lnTo>
                  <a:lnTo>
                    <a:pt x="511017" y="11028"/>
                  </a:lnTo>
                  <a:lnTo>
                    <a:pt x="510939" y="10694"/>
                  </a:lnTo>
                  <a:lnTo>
                    <a:pt x="510850" y="10360"/>
                  </a:lnTo>
                  <a:lnTo>
                    <a:pt x="510750" y="10026"/>
                  </a:lnTo>
                  <a:lnTo>
                    <a:pt x="510627" y="9704"/>
                  </a:lnTo>
                  <a:lnTo>
                    <a:pt x="510505" y="9392"/>
                  </a:lnTo>
                  <a:lnTo>
                    <a:pt x="510360" y="9092"/>
                  </a:lnTo>
                  <a:lnTo>
                    <a:pt x="510205" y="8791"/>
                  </a:lnTo>
                  <a:lnTo>
                    <a:pt x="510026" y="8502"/>
                  </a:lnTo>
                  <a:lnTo>
                    <a:pt x="509848" y="8213"/>
                  </a:lnTo>
                  <a:lnTo>
                    <a:pt x="509659" y="7946"/>
                  </a:lnTo>
                  <a:lnTo>
                    <a:pt x="509448" y="7678"/>
                  </a:lnTo>
                  <a:lnTo>
                    <a:pt x="509236" y="7422"/>
                  </a:lnTo>
                  <a:lnTo>
                    <a:pt x="509003" y="7178"/>
                  </a:lnTo>
                  <a:lnTo>
                    <a:pt x="508769" y="6944"/>
                  </a:lnTo>
                  <a:lnTo>
                    <a:pt x="508524" y="6721"/>
                  </a:lnTo>
                  <a:lnTo>
                    <a:pt x="508257" y="6510"/>
                  </a:lnTo>
                  <a:lnTo>
                    <a:pt x="508001" y="6310"/>
                  </a:lnTo>
                  <a:lnTo>
                    <a:pt x="507723" y="6121"/>
                  </a:lnTo>
                  <a:lnTo>
                    <a:pt x="507434" y="5942"/>
                  </a:lnTo>
                  <a:lnTo>
                    <a:pt x="507144" y="5776"/>
                  </a:lnTo>
                  <a:lnTo>
                    <a:pt x="506844" y="5620"/>
                  </a:lnTo>
                  <a:lnTo>
                    <a:pt x="506532" y="5486"/>
                  </a:lnTo>
                  <a:lnTo>
                    <a:pt x="506221" y="5353"/>
                  </a:lnTo>
                  <a:lnTo>
                    <a:pt x="505898" y="5241"/>
                  </a:lnTo>
                  <a:lnTo>
                    <a:pt x="505575" y="5141"/>
                  </a:lnTo>
                  <a:lnTo>
                    <a:pt x="505241" y="5063"/>
                  </a:lnTo>
                  <a:lnTo>
                    <a:pt x="504908" y="4985"/>
                  </a:lnTo>
                  <a:lnTo>
                    <a:pt x="504563" y="4930"/>
                  </a:lnTo>
                  <a:lnTo>
                    <a:pt x="504207" y="4896"/>
                  </a:lnTo>
                  <a:lnTo>
                    <a:pt x="503862" y="4874"/>
                  </a:lnTo>
                  <a:lnTo>
                    <a:pt x="498209" y="4652"/>
                  </a:lnTo>
                  <a:lnTo>
                    <a:pt x="491721" y="4407"/>
                  </a:lnTo>
                  <a:lnTo>
                    <a:pt x="482986" y="4095"/>
                  </a:lnTo>
                  <a:lnTo>
                    <a:pt x="472158" y="3717"/>
                  </a:lnTo>
                  <a:lnTo>
                    <a:pt x="459406" y="3305"/>
                  </a:lnTo>
                  <a:lnTo>
                    <a:pt x="452350" y="3094"/>
                  </a:lnTo>
                  <a:lnTo>
                    <a:pt x="444872" y="2871"/>
                  </a:lnTo>
                  <a:lnTo>
                    <a:pt x="436994" y="2649"/>
                  </a:lnTo>
                  <a:lnTo>
                    <a:pt x="428726" y="2415"/>
                  </a:lnTo>
                  <a:lnTo>
                    <a:pt x="420091" y="2192"/>
                  </a:lnTo>
                  <a:lnTo>
                    <a:pt x="411110" y="1970"/>
                  </a:lnTo>
                  <a:lnTo>
                    <a:pt x="401807" y="1747"/>
                  </a:lnTo>
                  <a:lnTo>
                    <a:pt x="392193" y="1525"/>
                  </a:lnTo>
                  <a:lnTo>
                    <a:pt x="382289" y="1324"/>
                  </a:lnTo>
                  <a:lnTo>
                    <a:pt x="372118" y="1124"/>
                  </a:lnTo>
                  <a:lnTo>
                    <a:pt x="361691" y="935"/>
                  </a:lnTo>
                  <a:lnTo>
                    <a:pt x="351042" y="757"/>
                  </a:lnTo>
                  <a:lnTo>
                    <a:pt x="340181" y="590"/>
                  </a:lnTo>
                  <a:lnTo>
                    <a:pt x="329120" y="445"/>
                  </a:lnTo>
                  <a:lnTo>
                    <a:pt x="317892" y="312"/>
                  </a:lnTo>
                  <a:lnTo>
                    <a:pt x="306519" y="200"/>
                  </a:lnTo>
                  <a:lnTo>
                    <a:pt x="295002" y="123"/>
                  </a:lnTo>
                  <a:lnTo>
                    <a:pt x="283373" y="56"/>
                  </a:lnTo>
                  <a:lnTo>
                    <a:pt x="271655" y="11"/>
                  </a:lnTo>
                  <a:lnTo>
                    <a:pt x="2657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3800;p67">
            <a:extLst>
              <a:ext uri="{FF2B5EF4-FFF2-40B4-BE49-F238E27FC236}">
                <a16:creationId xmlns:a16="http://schemas.microsoft.com/office/drawing/2014/main" id="{FAD7D22B-1DDE-58F9-6C5D-70FA58654963}"/>
              </a:ext>
            </a:extLst>
          </p:cNvPr>
          <p:cNvGrpSpPr/>
          <p:nvPr/>
        </p:nvGrpSpPr>
        <p:grpSpPr>
          <a:xfrm>
            <a:off x="7875607" y="2795085"/>
            <a:ext cx="425751" cy="425712"/>
            <a:chOff x="-10042950" y="-10994375"/>
            <a:chExt cx="11233525" cy="11232500"/>
          </a:xfrm>
        </p:grpSpPr>
        <p:sp>
          <p:nvSpPr>
            <p:cNvPr id="910" name="Google Shape;3801;p67">
              <a:extLst>
                <a:ext uri="{FF2B5EF4-FFF2-40B4-BE49-F238E27FC236}">
                  <a16:creationId xmlns:a16="http://schemas.microsoft.com/office/drawing/2014/main" id="{9DD78F72-B9D7-EBF9-D035-838EBEB83351}"/>
                </a:ext>
              </a:extLst>
            </p:cNvPr>
            <p:cNvSpPr/>
            <p:nvPr/>
          </p:nvSpPr>
          <p:spPr>
            <a:xfrm>
              <a:off x="-9878300" y="-2979675"/>
              <a:ext cx="3056650" cy="3053200"/>
            </a:xfrm>
            <a:custGeom>
              <a:avLst/>
              <a:gdLst/>
              <a:ahLst/>
              <a:cxnLst/>
              <a:rect l="l" t="t" r="r" b="b"/>
              <a:pathLst>
                <a:path w="122266" h="122128" extrusionOk="0">
                  <a:moveTo>
                    <a:pt x="86665" y="0"/>
                  </a:moveTo>
                  <a:lnTo>
                    <a:pt x="84745" y="1760"/>
                  </a:lnTo>
                  <a:lnTo>
                    <a:pt x="82674" y="3680"/>
                  </a:lnTo>
                  <a:lnTo>
                    <a:pt x="80472" y="5751"/>
                  </a:lnTo>
                  <a:lnTo>
                    <a:pt x="78139" y="7972"/>
                  </a:lnTo>
                  <a:lnTo>
                    <a:pt x="75696" y="10315"/>
                  </a:lnTo>
                  <a:lnTo>
                    <a:pt x="73142" y="12788"/>
                  </a:lnTo>
                  <a:lnTo>
                    <a:pt x="70498" y="15372"/>
                  </a:lnTo>
                  <a:lnTo>
                    <a:pt x="67764" y="18056"/>
                  </a:lnTo>
                  <a:lnTo>
                    <a:pt x="64949" y="20841"/>
                  </a:lnTo>
                  <a:lnTo>
                    <a:pt x="62063" y="23696"/>
                  </a:lnTo>
                  <a:lnTo>
                    <a:pt x="59127" y="26641"/>
                  </a:lnTo>
                  <a:lnTo>
                    <a:pt x="56131" y="29637"/>
                  </a:lnTo>
                  <a:lnTo>
                    <a:pt x="53095" y="32693"/>
                  </a:lnTo>
                  <a:lnTo>
                    <a:pt x="50029" y="35800"/>
                  </a:lnTo>
                  <a:lnTo>
                    <a:pt x="46942" y="38936"/>
                  </a:lnTo>
                  <a:lnTo>
                    <a:pt x="43835" y="42103"/>
                  </a:lnTo>
                  <a:lnTo>
                    <a:pt x="40729" y="45280"/>
                  </a:lnTo>
                  <a:lnTo>
                    <a:pt x="37632" y="48467"/>
                  </a:lnTo>
                  <a:lnTo>
                    <a:pt x="34545" y="51654"/>
                  </a:lnTo>
                  <a:lnTo>
                    <a:pt x="31479" y="54821"/>
                  </a:lnTo>
                  <a:lnTo>
                    <a:pt x="28453" y="57967"/>
                  </a:lnTo>
                  <a:lnTo>
                    <a:pt x="25467" y="61084"/>
                  </a:lnTo>
                  <a:lnTo>
                    <a:pt x="22531" y="64160"/>
                  </a:lnTo>
                  <a:lnTo>
                    <a:pt x="19666" y="67186"/>
                  </a:lnTo>
                  <a:lnTo>
                    <a:pt x="16861" y="70152"/>
                  </a:lnTo>
                  <a:lnTo>
                    <a:pt x="14136" y="73047"/>
                  </a:lnTo>
                  <a:lnTo>
                    <a:pt x="11502" y="75862"/>
                  </a:lnTo>
                  <a:lnTo>
                    <a:pt x="8968" y="78586"/>
                  </a:lnTo>
                  <a:lnTo>
                    <a:pt x="6545" y="81210"/>
                  </a:lnTo>
                  <a:lnTo>
                    <a:pt x="4233" y="83734"/>
                  </a:lnTo>
                  <a:lnTo>
                    <a:pt x="2051" y="86126"/>
                  </a:lnTo>
                  <a:lnTo>
                    <a:pt x="0" y="88398"/>
                  </a:lnTo>
                  <a:lnTo>
                    <a:pt x="201" y="88730"/>
                  </a:lnTo>
                  <a:lnTo>
                    <a:pt x="463" y="89132"/>
                  </a:lnTo>
                  <a:lnTo>
                    <a:pt x="825" y="89695"/>
                  </a:lnTo>
                  <a:lnTo>
                    <a:pt x="1317" y="90409"/>
                  </a:lnTo>
                  <a:lnTo>
                    <a:pt x="1931" y="91274"/>
                  </a:lnTo>
                  <a:lnTo>
                    <a:pt x="2282" y="91756"/>
                  </a:lnTo>
                  <a:lnTo>
                    <a:pt x="2675" y="92279"/>
                  </a:lnTo>
                  <a:lnTo>
                    <a:pt x="3097" y="92842"/>
                  </a:lnTo>
                  <a:lnTo>
                    <a:pt x="3559" y="93425"/>
                  </a:lnTo>
                  <a:lnTo>
                    <a:pt x="4052" y="94048"/>
                  </a:lnTo>
                  <a:lnTo>
                    <a:pt x="4575" y="94712"/>
                  </a:lnTo>
                  <a:lnTo>
                    <a:pt x="5148" y="95396"/>
                  </a:lnTo>
                  <a:lnTo>
                    <a:pt x="5751" y="96119"/>
                  </a:lnTo>
                  <a:lnTo>
                    <a:pt x="6394" y="96883"/>
                  </a:lnTo>
                  <a:lnTo>
                    <a:pt x="7068" y="97668"/>
                  </a:lnTo>
                  <a:lnTo>
                    <a:pt x="7792" y="98482"/>
                  </a:lnTo>
                  <a:lnTo>
                    <a:pt x="8556" y="99326"/>
                  </a:lnTo>
                  <a:lnTo>
                    <a:pt x="9360" y="100211"/>
                  </a:lnTo>
                  <a:lnTo>
                    <a:pt x="10205" y="101116"/>
                  </a:lnTo>
                  <a:lnTo>
                    <a:pt x="11100" y="102051"/>
                  </a:lnTo>
                  <a:lnTo>
                    <a:pt x="12025" y="103016"/>
                  </a:lnTo>
                  <a:lnTo>
                    <a:pt x="13010" y="104011"/>
                  </a:lnTo>
                  <a:lnTo>
                    <a:pt x="14025" y="105027"/>
                  </a:lnTo>
                  <a:lnTo>
                    <a:pt x="15101" y="106082"/>
                  </a:lnTo>
                  <a:lnTo>
                    <a:pt x="16217" y="107148"/>
                  </a:lnTo>
                  <a:lnTo>
                    <a:pt x="17092" y="107982"/>
                  </a:lnTo>
                  <a:lnTo>
                    <a:pt x="17997" y="108837"/>
                  </a:lnTo>
                  <a:lnTo>
                    <a:pt x="18922" y="109691"/>
                  </a:lnTo>
                  <a:lnTo>
                    <a:pt x="19887" y="110566"/>
                  </a:lnTo>
                  <a:lnTo>
                    <a:pt x="20872" y="111461"/>
                  </a:lnTo>
                  <a:lnTo>
                    <a:pt x="21888" y="112365"/>
                  </a:lnTo>
                  <a:lnTo>
                    <a:pt x="22933" y="113280"/>
                  </a:lnTo>
                  <a:lnTo>
                    <a:pt x="24019" y="114215"/>
                  </a:lnTo>
                  <a:lnTo>
                    <a:pt x="25125" y="115160"/>
                  </a:lnTo>
                  <a:lnTo>
                    <a:pt x="26261" y="116115"/>
                  </a:lnTo>
                  <a:lnTo>
                    <a:pt x="27427" y="117090"/>
                  </a:lnTo>
                  <a:lnTo>
                    <a:pt x="28624" y="118066"/>
                  </a:lnTo>
                  <a:lnTo>
                    <a:pt x="29850" y="119071"/>
                  </a:lnTo>
                  <a:lnTo>
                    <a:pt x="31107" y="120076"/>
                  </a:lnTo>
                  <a:lnTo>
                    <a:pt x="32404" y="121092"/>
                  </a:lnTo>
                  <a:lnTo>
                    <a:pt x="33731" y="122127"/>
                  </a:lnTo>
                  <a:lnTo>
                    <a:pt x="36144" y="119956"/>
                  </a:lnTo>
                  <a:lnTo>
                    <a:pt x="38678" y="117663"/>
                  </a:lnTo>
                  <a:lnTo>
                    <a:pt x="41302" y="115251"/>
                  </a:lnTo>
                  <a:lnTo>
                    <a:pt x="44026" y="112747"/>
                  </a:lnTo>
                  <a:lnTo>
                    <a:pt x="46831" y="110144"/>
                  </a:lnTo>
                  <a:lnTo>
                    <a:pt x="49717" y="107449"/>
                  </a:lnTo>
                  <a:lnTo>
                    <a:pt x="52663" y="104685"/>
                  </a:lnTo>
                  <a:lnTo>
                    <a:pt x="55669" y="101840"/>
                  </a:lnTo>
                  <a:lnTo>
                    <a:pt x="58725" y="98944"/>
                  </a:lnTo>
                  <a:lnTo>
                    <a:pt x="61812" y="95999"/>
                  </a:lnTo>
                  <a:lnTo>
                    <a:pt x="64938" y="93003"/>
                  </a:lnTo>
                  <a:lnTo>
                    <a:pt x="68095" y="89977"/>
                  </a:lnTo>
                  <a:lnTo>
                    <a:pt x="71252" y="86921"/>
                  </a:lnTo>
                  <a:lnTo>
                    <a:pt x="74419" y="83844"/>
                  </a:lnTo>
                  <a:lnTo>
                    <a:pt x="77586" y="80758"/>
                  </a:lnTo>
                  <a:lnTo>
                    <a:pt x="80733" y="77682"/>
                  </a:lnTo>
                  <a:lnTo>
                    <a:pt x="83860" y="74605"/>
                  </a:lnTo>
                  <a:lnTo>
                    <a:pt x="86967" y="71549"/>
                  </a:lnTo>
                  <a:lnTo>
                    <a:pt x="90023" y="68513"/>
                  </a:lnTo>
                  <a:lnTo>
                    <a:pt x="93039" y="65517"/>
                  </a:lnTo>
                  <a:lnTo>
                    <a:pt x="95995" y="62562"/>
                  </a:lnTo>
                  <a:lnTo>
                    <a:pt x="98881" y="59656"/>
                  </a:lnTo>
                  <a:lnTo>
                    <a:pt x="101706" y="56811"/>
                  </a:lnTo>
                  <a:lnTo>
                    <a:pt x="104440" y="54036"/>
                  </a:lnTo>
                  <a:lnTo>
                    <a:pt x="107075" y="51342"/>
                  </a:lnTo>
                  <a:lnTo>
                    <a:pt x="109618" y="48728"/>
                  </a:lnTo>
                  <a:lnTo>
                    <a:pt x="112051" y="46205"/>
                  </a:lnTo>
                  <a:lnTo>
                    <a:pt x="114364" y="43792"/>
                  </a:lnTo>
                  <a:lnTo>
                    <a:pt x="116555" y="41490"/>
                  </a:lnTo>
                  <a:lnTo>
                    <a:pt x="118606" y="39308"/>
                  </a:lnTo>
                  <a:lnTo>
                    <a:pt x="120517" y="37248"/>
                  </a:lnTo>
                  <a:lnTo>
                    <a:pt x="122266" y="35327"/>
                  </a:lnTo>
                  <a:lnTo>
                    <a:pt x="105868" y="19041"/>
                  </a:lnTo>
                  <a:lnTo>
                    <a:pt x="866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3802;p67">
              <a:extLst>
                <a:ext uri="{FF2B5EF4-FFF2-40B4-BE49-F238E27FC236}">
                  <a16:creationId xmlns:a16="http://schemas.microsoft.com/office/drawing/2014/main" id="{001A37B5-79D9-8C2A-BE1F-B06F3B5D8A03}"/>
                </a:ext>
              </a:extLst>
            </p:cNvPr>
            <p:cNvSpPr/>
            <p:nvPr/>
          </p:nvSpPr>
          <p:spPr>
            <a:xfrm>
              <a:off x="-9878300" y="-2979675"/>
              <a:ext cx="3056650" cy="3053200"/>
            </a:xfrm>
            <a:custGeom>
              <a:avLst/>
              <a:gdLst/>
              <a:ahLst/>
              <a:cxnLst/>
              <a:rect l="l" t="t" r="r" b="b"/>
              <a:pathLst>
                <a:path w="122266" h="122128" fill="none" extrusionOk="0">
                  <a:moveTo>
                    <a:pt x="33731" y="122127"/>
                  </a:moveTo>
                  <a:lnTo>
                    <a:pt x="33731" y="122127"/>
                  </a:lnTo>
                  <a:lnTo>
                    <a:pt x="32404" y="121092"/>
                  </a:lnTo>
                  <a:lnTo>
                    <a:pt x="31107" y="120076"/>
                  </a:lnTo>
                  <a:lnTo>
                    <a:pt x="29850" y="119071"/>
                  </a:lnTo>
                  <a:lnTo>
                    <a:pt x="28624" y="118066"/>
                  </a:lnTo>
                  <a:lnTo>
                    <a:pt x="27427" y="117090"/>
                  </a:lnTo>
                  <a:lnTo>
                    <a:pt x="26261" y="116115"/>
                  </a:lnTo>
                  <a:lnTo>
                    <a:pt x="25125" y="115160"/>
                  </a:lnTo>
                  <a:lnTo>
                    <a:pt x="24019" y="114215"/>
                  </a:lnTo>
                  <a:lnTo>
                    <a:pt x="22933" y="113280"/>
                  </a:lnTo>
                  <a:lnTo>
                    <a:pt x="21888" y="112365"/>
                  </a:lnTo>
                  <a:lnTo>
                    <a:pt x="20872" y="111461"/>
                  </a:lnTo>
                  <a:lnTo>
                    <a:pt x="19887" y="110566"/>
                  </a:lnTo>
                  <a:lnTo>
                    <a:pt x="18922" y="109691"/>
                  </a:lnTo>
                  <a:lnTo>
                    <a:pt x="17997" y="108837"/>
                  </a:lnTo>
                  <a:lnTo>
                    <a:pt x="17092" y="107982"/>
                  </a:lnTo>
                  <a:lnTo>
                    <a:pt x="16217" y="107148"/>
                  </a:lnTo>
                  <a:lnTo>
                    <a:pt x="16217" y="107148"/>
                  </a:lnTo>
                  <a:lnTo>
                    <a:pt x="15101" y="106082"/>
                  </a:lnTo>
                  <a:lnTo>
                    <a:pt x="14025" y="105027"/>
                  </a:lnTo>
                  <a:lnTo>
                    <a:pt x="13010" y="104011"/>
                  </a:lnTo>
                  <a:lnTo>
                    <a:pt x="12025" y="103016"/>
                  </a:lnTo>
                  <a:lnTo>
                    <a:pt x="11100" y="102051"/>
                  </a:lnTo>
                  <a:lnTo>
                    <a:pt x="10205" y="101116"/>
                  </a:lnTo>
                  <a:lnTo>
                    <a:pt x="9360" y="100211"/>
                  </a:lnTo>
                  <a:lnTo>
                    <a:pt x="8556" y="99326"/>
                  </a:lnTo>
                  <a:lnTo>
                    <a:pt x="7792" y="98482"/>
                  </a:lnTo>
                  <a:lnTo>
                    <a:pt x="7068" y="97668"/>
                  </a:lnTo>
                  <a:lnTo>
                    <a:pt x="6394" y="96883"/>
                  </a:lnTo>
                  <a:lnTo>
                    <a:pt x="5751" y="96119"/>
                  </a:lnTo>
                  <a:lnTo>
                    <a:pt x="5148" y="95396"/>
                  </a:lnTo>
                  <a:lnTo>
                    <a:pt x="4575" y="94712"/>
                  </a:lnTo>
                  <a:lnTo>
                    <a:pt x="4052" y="94048"/>
                  </a:lnTo>
                  <a:lnTo>
                    <a:pt x="3559" y="93425"/>
                  </a:lnTo>
                  <a:lnTo>
                    <a:pt x="3097" y="92842"/>
                  </a:lnTo>
                  <a:lnTo>
                    <a:pt x="2675" y="92279"/>
                  </a:lnTo>
                  <a:lnTo>
                    <a:pt x="2282" y="91756"/>
                  </a:lnTo>
                  <a:lnTo>
                    <a:pt x="1931" y="91274"/>
                  </a:lnTo>
                  <a:lnTo>
                    <a:pt x="1317" y="90409"/>
                  </a:lnTo>
                  <a:lnTo>
                    <a:pt x="825" y="89695"/>
                  </a:lnTo>
                  <a:lnTo>
                    <a:pt x="463" y="89132"/>
                  </a:lnTo>
                  <a:lnTo>
                    <a:pt x="201" y="88730"/>
                  </a:lnTo>
                  <a:lnTo>
                    <a:pt x="0" y="88398"/>
                  </a:lnTo>
                  <a:lnTo>
                    <a:pt x="0" y="88398"/>
                  </a:lnTo>
                  <a:lnTo>
                    <a:pt x="2051" y="86126"/>
                  </a:lnTo>
                  <a:lnTo>
                    <a:pt x="4233" y="83734"/>
                  </a:lnTo>
                  <a:lnTo>
                    <a:pt x="6545" y="81210"/>
                  </a:lnTo>
                  <a:lnTo>
                    <a:pt x="8968" y="78586"/>
                  </a:lnTo>
                  <a:lnTo>
                    <a:pt x="11502" y="75862"/>
                  </a:lnTo>
                  <a:lnTo>
                    <a:pt x="14136" y="73047"/>
                  </a:lnTo>
                  <a:lnTo>
                    <a:pt x="16861" y="70152"/>
                  </a:lnTo>
                  <a:lnTo>
                    <a:pt x="19666" y="67186"/>
                  </a:lnTo>
                  <a:lnTo>
                    <a:pt x="22531" y="64160"/>
                  </a:lnTo>
                  <a:lnTo>
                    <a:pt x="25467" y="61084"/>
                  </a:lnTo>
                  <a:lnTo>
                    <a:pt x="28453" y="57967"/>
                  </a:lnTo>
                  <a:lnTo>
                    <a:pt x="31479" y="54821"/>
                  </a:lnTo>
                  <a:lnTo>
                    <a:pt x="34545" y="51654"/>
                  </a:lnTo>
                  <a:lnTo>
                    <a:pt x="37632" y="48467"/>
                  </a:lnTo>
                  <a:lnTo>
                    <a:pt x="40729" y="45280"/>
                  </a:lnTo>
                  <a:lnTo>
                    <a:pt x="43835" y="42103"/>
                  </a:lnTo>
                  <a:lnTo>
                    <a:pt x="46942" y="38936"/>
                  </a:lnTo>
                  <a:lnTo>
                    <a:pt x="50029" y="35800"/>
                  </a:lnTo>
                  <a:lnTo>
                    <a:pt x="53095" y="32693"/>
                  </a:lnTo>
                  <a:lnTo>
                    <a:pt x="56131" y="29637"/>
                  </a:lnTo>
                  <a:lnTo>
                    <a:pt x="59127" y="26641"/>
                  </a:lnTo>
                  <a:lnTo>
                    <a:pt x="62063" y="23696"/>
                  </a:lnTo>
                  <a:lnTo>
                    <a:pt x="64949" y="20841"/>
                  </a:lnTo>
                  <a:lnTo>
                    <a:pt x="67764" y="18056"/>
                  </a:lnTo>
                  <a:lnTo>
                    <a:pt x="70498" y="15372"/>
                  </a:lnTo>
                  <a:lnTo>
                    <a:pt x="73142" y="12788"/>
                  </a:lnTo>
                  <a:lnTo>
                    <a:pt x="75696" y="10315"/>
                  </a:lnTo>
                  <a:lnTo>
                    <a:pt x="78139" y="7972"/>
                  </a:lnTo>
                  <a:lnTo>
                    <a:pt x="80472" y="5751"/>
                  </a:lnTo>
                  <a:lnTo>
                    <a:pt x="82674" y="3680"/>
                  </a:lnTo>
                  <a:lnTo>
                    <a:pt x="84745" y="1760"/>
                  </a:lnTo>
                  <a:lnTo>
                    <a:pt x="86665" y="0"/>
                  </a:lnTo>
                  <a:lnTo>
                    <a:pt x="105868" y="19041"/>
                  </a:lnTo>
                  <a:lnTo>
                    <a:pt x="122266" y="35327"/>
                  </a:lnTo>
                  <a:lnTo>
                    <a:pt x="122266" y="35327"/>
                  </a:lnTo>
                  <a:lnTo>
                    <a:pt x="120517" y="37248"/>
                  </a:lnTo>
                  <a:lnTo>
                    <a:pt x="118606" y="39308"/>
                  </a:lnTo>
                  <a:lnTo>
                    <a:pt x="116555" y="41490"/>
                  </a:lnTo>
                  <a:lnTo>
                    <a:pt x="114364" y="43792"/>
                  </a:lnTo>
                  <a:lnTo>
                    <a:pt x="112051" y="46205"/>
                  </a:lnTo>
                  <a:lnTo>
                    <a:pt x="109618" y="48728"/>
                  </a:lnTo>
                  <a:lnTo>
                    <a:pt x="107075" y="51342"/>
                  </a:lnTo>
                  <a:lnTo>
                    <a:pt x="104440" y="54036"/>
                  </a:lnTo>
                  <a:lnTo>
                    <a:pt x="101706" y="56811"/>
                  </a:lnTo>
                  <a:lnTo>
                    <a:pt x="98881" y="59656"/>
                  </a:lnTo>
                  <a:lnTo>
                    <a:pt x="95995" y="62562"/>
                  </a:lnTo>
                  <a:lnTo>
                    <a:pt x="93039" y="65517"/>
                  </a:lnTo>
                  <a:lnTo>
                    <a:pt x="90023" y="68513"/>
                  </a:lnTo>
                  <a:lnTo>
                    <a:pt x="86967" y="71549"/>
                  </a:lnTo>
                  <a:lnTo>
                    <a:pt x="83860" y="74605"/>
                  </a:lnTo>
                  <a:lnTo>
                    <a:pt x="80733" y="77682"/>
                  </a:lnTo>
                  <a:lnTo>
                    <a:pt x="77586" y="80758"/>
                  </a:lnTo>
                  <a:lnTo>
                    <a:pt x="74419" y="83844"/>
                  </a:lnTo>
                  <a:lnTo>
                    <a:pt x="71252" y="86921"/>
                  </a:lnTo>
                  <a:lnTo>
                    <a:pt x="68095" y="89977"/>
                  </a:lnTo>
                  <a:lnTo>
                    <a:pt x="64938" y="93003"/>
                  </a:lnTo>
                  <a:lnTo>
                    <a:pt x="61812" y="95999"/>
                  </a:lnTo>
                  <a:lnTo>
                    <a:pt x="58725" y="98944"/>
                  </a:lnTo>
                  <a:lnTo>
                    <a:pt x="55669" y="101840"/>
                  </a:lnTo>
                  <a:lnTo>
                    <a:pt x="52663" y="104685"/>
                  </a:lnTo>
                  <a:lnTo>
                    <a:pt x="49717" y="107449"/>
                  </a:lnTo>
                  <a:lnTo>
                    <a:pt x="46831" y="110144"/>
                  </a:lnTo>
                  <a:lnTo>
                    <a:pt x="44026" y="112747"/>
                  </a:lnTo>
                  <a:lnTo>
                    <a:pt x="41302" y="115251"/>
                  </a:lnTo>
                  <a:lnTo>
                    <a:pt x="38678" y="117663"/>
                  </a:lnTo>
                  <a:lnTo>
                    <a:pt x="36144" y="119956"/>
                  </a:lnTo>
                  <a:lnTo>
                    <a:pt x="33731" y="122127"/>
                  </a:lnTo>
                  <a:lnTo>
                    <a:pt x="33731" y="1221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3803;p67">
              <a:extLst>
                <a:ext uri="{FF2B5EF4-FFF2-40B4-BE49-F238E27FC236}">
                  <a16:creationId xmlns:a16="http://schemas.microsoft.com/office/drawing/2014/main" id="{868DD593-5A6E-0419-14E6-CD8D256CF4D7}"/>
                </a:ext>
              </a:extLst>
            </p:cNvPr>
            <p:cNvSpPr/>
            <p:nvPr/>
          </p:nvSpPr>
          <p:spPr>
            <a:xfrm>
              <a:off x="-9035025" y="73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3804;p67">
              <a:extLst>
                <a:ext uri="{FF2B5EF4-FFF2-40B4-BE49-F238E27FC236}">
                  <a16:creationId xmlns:a16="http://schemas.microsoft.com/office/drawing/2014/main" id="{63B12B7D-330C-294B-A817-6FCCF9ADD1CA}"/>
                </a:ext>
              </a:extLst>
            </p:cNvPr>
            <p:cNvSpPr/>
            <p:nvPr/>
          </p:nvSpPr>
          <p:spPr>
            <a:xfrm>
              <a:off x="-9472875" y="-2503650"/>
              <a:ext cx="2651225" cy="2577175"/>
            </a:xfrm>
            <a:custGeom>
              <a:avLst/>
              <a:gdLst/>
              <a:ahLst/>
              <a:cxnLst/>
              <a:rect l="l" t="t" r="r" b="b"/>
              <a:pathLst>
                <a:path w="106049" h="103087" extrusionOk="0">
                  <a:moveTo>
                    <a:pt x="89641" y="0"/>
                  </a:moveTo>
                  <a:lnTo>
                    <a:pt x="86032" y="3830"/>
                  </a:lnTo>
                  <a:lnTo>
                    <a:pt x="82101" y="7972"/>
                  </a:lnTo>
                  <a:lnTo>
                    <a:pt x="80019" y="10154"/>
                  </a:lnTo>
                  <a:lnTo>
                    <a:pt x="77858" y="12396"/>
                  </a:lnTo>
                  <a:lnTo>
                    <a:pt x="75626" y="14718"/>
                  </a:lnTo>
                  <a:lnTo>
                    <a:pt x="73323" y="17101"/>
                  </a:lnTo>
                  <a:lnTo>
                    <a:pt x="70941" y="19544"/>
                  </a:lnTo>
                  <a:lnTo>
                    <a:pt x="68498" y="22047"/>
                  </a:lnTo>
                  <a:lnTo>
                    <a:pt x="65984" y="24620"/>
                  </a:lnTo>
                  <a:lnTo>
                    <a:pt x="63400" y="27244"/>
                  </a:lnTo>
                  <a:lnTo>
                    <a:pt x="60756" y="29919"/>
                  </a:lnTo>
                  <a:lnTo>
                    <a:pt x="58052" y="32643"/>
                  </a:lnTo>
                  <a:lnTo>
                    <a:pt x="55277" y="35428"/>
                  </a:lnTo>
                  <a:lnTo>
                    <a:pt x="52441" y="38253"/>
                  </a:lnTo>
                  <a:lnTo>
                    <a:pt x="49546" y="41128"/>
                  </a:lnTo>
                  <a:lnTo>
                    <a:pt x="46600" y="44043"/>
                  </a:lnTo>
                  <a:lnTo>
                    <a:pt x="43584" y="46999"/>
                  </a:lnTo>
                  <a:lnTo>
                    <a:pt x="40528" y="49995"/>
                  </a:lnTo>
                  <a:lnTo>
                    <a:pt x="37411" y="53021"/>
                  </a:lnTo>
                  <a:lnTo>
                    <a:pt x="34244" y="56087"/>
                  </a:lnTo>
                  <a:lnTo>
                    <a:pt x="31017" y="59184"/>
                  </a:lnTo>
                  <a:lnTo>
                    <a:pt x="27749" y="62310"/>
                  </a:lnTo>
                  <a:lnTo>
                    <a:pt x="24431" y="65467"/>
                  </a:lnTo>
                  <a:lnTo>
                    <a:pt x="21073" y="68644"/>
                  </a:lnTo>
                  <a:lnTo>
                    <a:pt x="17665" y="71841"/>
                  </a:lnTo>
                  <a:lnTo>
                    <a:pt x="14206" y="75068"/>
                  </a:lnTo>
                  <a:lnTo>
                    <a:pt x="10718" y="78305"/>
                  </a:lnTo>
                  <a:lnTo>
                    <a:pt x="7179" y="81562"/>
                  </a:lnTo>
                  <a:lnTo>
                    <a:pt x="3610" y="84829"/>
                  </a:lnTo>
                  <a:lnTo>
                    <a:pt x="0" y="88107"/>
                  </a:lnTo>
                  <a:lnTo>
                    <a:pt x="875" y="88941"/>
                  </a:lnTo>
                  <a:lnTo>
                    <a:pt x="1780" y="89796"/>
                  </a:lnTo>
                  <a:lnTo>
                    <a:pt x="2705" y="90650"/>
                  </a:lnTo>
                  <a:lnTo>
                    <a:pt x="3670" y="91525"/>
                  </a:lnTo>
                  <a:lnTo>
                    <a:pt x="4655" y="92420"/>
                  </a:lnTo>
                  <a:lnTo>
                    <a:pt x="5671" y="93324"/>
                  </a:lnTo>
                  <a:lnTo>
                    <a:pt x="6716" y="94239"/>
                  </a:lnTo>
                  <a:lnTo>
                    <a:pt x="7802" y="95174"/>
                  </a:lnTo>
                  <a:lnTo>
                    <a:pt x="8908" y="96119"/>
                  </a:lnTo>
                  <a:lnTo>
                    <a:pt x="10044" y="97074"/>
                  </a:lnTo>
                  <a:lnTo>
                    <a:pt x="11210" y="98049"/>
                  </a:lnTo>
                  <a:lnTo>
                    <a:pt x="12407" y="99025"/>
                  </a:lnTo>
                  <a:lnTo>
                    <a:pt x="13633" y="100030"/>
                  </a:lnTo>
                  <a:lnTo>
                    <a:pt x="14890" y="101035"/>
                  </a:lnTo>
                  <a:lnTo>
                    <a:pt x="16187" y="102051"/>
                  </a:lnTo>
                  <a:lnTo>
                    <a:pt x="17514" y="103086"/>
                  </a:lnTo>
                  <a:lnTo>
                    <a:pt x="19927" y="100915"/>
                  </a:lnTo>
                  <a:lnTo>
                    <a:pt x="22461" y="98622"/>
                  </a:lnTo>
                  <a:lnTo>
                    <a:pt x="25085" y="96210"/>
                  </a:lnTo>
                  <a:lnTo>
                    <a:pt x="27809" y="93706"/>
                  </a:lnTo>
                  <a:lnTo>
                    <a:pt x="30614" y="91103"/>
                  </a:lnTo>
                  <a:lnTo>
                    <a:pt x="33500" y="88408"/>
                  </a:lnTo>
                  <a:lnTo>
                    <a:pt x="36446" y="85644"/>
                  </a:lnTo>
                  <a:lnTo>
                    <a:pt x="39452" y="82799"/>
                  </a:lnTo>
                  <a:lnTo>
                    <a:pt x="42508" y="79903"/>
                  </a:lnTo>
                  <a:lnTo>
                    <a:pt x="45595" y="76958"/>
                  </a:lnTo>
                  <a:lnTo>
                    <a:pt x="48721" y="73962"/>
                  </a:lnTo>
                  <a:lnTo>
                    <a:pt x="51878" y="70936"/>
                  </a:lnTo>
                  <a:lnTo>
                    <a:pt x="55035" y="67880"/>
                  </a:lnTo>
                  <a:lnTo>
                    <a:pt x="58202" y="64803"/>
                  </a:lnTo>
                  <a:lnTo>
                    <a:pt x="61369" y="61717"/>
                  </a:lnTo>
                  <a:lnTo>
                    <a:pt x="64516" y="58641"/>
                  </a:lnTo>
                  <a:lnTo>
                    <a:pt x="67643" y="55564"/>
                  </a:lnTo>
                  <a:lnTo>
                    <a:pt x="70750" y="52508"/>
                  </a:lnTo>
                  <a:lnTo>
                    <a:pt x="73806" y="49472"/>
                  </a:lnTo>
                  <a:lnTo>
                    <a:pt x="76822" y="46476"/>
                  </a:lnTo>
                  <a:lnTo>
                    <a:pt x="79778" y="43521"/>
                  </a:lnTo>
                  <a:lnTo>
                    <a:pt x="82664" y="40615"/>
                  </a:lnTo>
                  <a:lnTo>
                    <a:pt x="85489" y="37770"/>
                  </a:lnTo>
                  <a:lnTo>
                    <a:pt x="88223" y="34995"/>
                  </a:lnTo>
                  <a:lnTo>
                    <a:pt x="90858" y="32301"/>
                  </a:lnTo>
                  <a:lnTo>
                    <a:pt x="93401" y="29687"/>
                  </a:lnTo>
                  <a:lnTo>
                    <a:pt x="95834" y="27164"/>
                  </a:lnTo>
                  <a:lnTo>
                    <a:pt x="98147" y="24751"/>
                  </a:lnTo>
                  <a:lnTo>
                    <a:pt x="100338" y="22449"/>
                  </a:lnTo>
                  <a:lnTo>
                    <a:pt x="102389" y="20267"/>
                  </a:lnTo>
                  <a:lnTo>
                    <a:pt x="104300" y="18207"/>
                  </a:lnTo>
                  <a:lnTo>
                    <a:pt x="106049" y="16286"/>
                  </a:lnTo>
                  <a:lnTo>
                    <a:pt x="89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3805;p67">
              <a:extLst>
                <a:ext uri="{FF2B5EF4-FFF2-40B4-BE49-F238E27FC236}">
                  <a16:creationId xmlns:a16="http://schemas.microsoft.com/office/drawing/2014/main" id="{0D18E809-064D-B1F7-76F3-FF9819753289}"/>
                </a:ext>
              </a:extLst>
            </p:cNvPr>
            <p:cNvSpPr/>
            <p:nvPr/>
          </p:nvSpPr>
          <p:spPr>
            <a:xfrm>
              <a:off x="-9472875" y="-2503650"/>
              <a:ext cx="2651225" cy="2577175"/>
            </a:xfrm>
            <a:custGeom>
              <a:avLst/>
              <a:gdLst/>
              <a:ahLst/>
              <a:cxnLst/>
              <a:rect l="l" t="t" r="r" b="b"/>
              <a:pathLst>
                <a:path w="106049" h="103087" fill="none" extrusionOk="0">
                  <a:moveTo>
                    <a:pt x="17514" y="103086"/>
                  </a:moveTo>
                  <a:lnTo>
                    <a:pt x="17514" y="103086"/>
                  </a:lnTo>
                  <a:lnTo>
                    <a:pt x="16187" y="102051"/>
                  </a:lnTo>
                  <a:lnTo>
                    <a:pt x="14890" y="101035"/>
                  </a:lnTo>
                  <a:lnTo>
                    <a:pt x="13633" y="100030"/>
                  </a:lnTo>
                  <a:lnTo>
                    <a:pt x="12407" y="99025"/>
                  </a:lnTo>
                  <a:lnTo>
                    <a:pt x="11210" y="98049"/>
                  </a:lnTo>
                  <a:lnTo>
                    <a:pt x="10044" y="97074"/>
                  </a:lnTo>
                  <a:lnTo>
                    <a:pt x="8908" y="96119"/>
                  </a:lnTo>
                  <a:lnTo>
                    <a:pt x="7802" y="95174"/>
                  </a:lnTo>
                  <a:lnTo>
                    <a:pt x="6716" y="94239"/>
                  </a:lnTo>
                  <a:lnTo>
                    <a:pt x="5671" y="93324"/>
                  </a:lnTo>
                  <a:lnTo>
                    <a:pt x="4655" y="92420"/>
                  </a:lnTo>
                  <a:lnTo>
                    <a:pt x="3670" y="91525"/>
                  </a:lnTo>
                  <a:lnTo>
                    <a:pt x="2705" y="90650"/>
                  </a:lnTo>
                  <a:lnTo>
                    <a:pt x="1780" y="89796"/>
                  </a:lnTo>
                  <a:lnTo>
                    <a:pt x="875" y="88941"/>
                  </a:lnTo>
                  <a:lnTo>
                    <a:pt x="0" y="88107"/>
                  </a:lnTo>
                  <a:lnTo>
                    <a:pt x="0" y="88107"/>
                  </a:lnTo>
                  <a:lnTo>
                    <a:pt x="3610" y="84829"/>
                  </a:lnTo>
                  <a:lnTo>
                    <a:pt x="7179" y="81562"/>
                  </a:lnTo>
                  <a:lnTo>
                    <a:pt x="10718" y="78305"/>
                  </a:lnTo>
                  <a:lnTo>
                    <a:pt x="14206" y="75068"/>
                  </a:lnTo>
                  <a:lnTo>
                    <a:pt x="17665" y="71841"/>
                  </a:lnTo>
                  <a:lnTo>
                    <a:pt x="21073" y="68644"/>
                  </a:lnTo>
                  <a:lnTo>
                    <a:pt x="24431" y="65467"/>
                  </a:lnTo>
                  <a:lnTo>
                    <a:pt x="27749" y="62310"/>
                  </a:lnTo>
                  <a:lnTo>
                    <a:pt x="31017" y="59184"/>
                  </a:lnTo>
                  <a:lnTo>
                    <a:pt x="34244" y="56087"/>
                  </a:lnTo>
                  <a:lnTo>
                    <a:pt x="37411" y="53021"/>
                  </a:lnTo>
                  <a:lnTo>
                    <a:pt x="40528" y="49995"/>
                  </a:lnTo>
                  <a:lnTo>
                    <a:pt x="43584" y="46999"/>
                  </a:lnTo>
                  <a:lnTo>
                    <a:pt x="46600" y="44043"/>
                  </a:lnTo>
                  <a:lnTo>
                    <a:pt x="49546" y="41128"/>
                  </a:lnTo>
                  <a:lnTo>
                    <a:pt x="52441" y="38253"/>
                  </a:lnTo>
                  <a:lnTo>
                    <a:pt x="55277" y="35428"/>
                  </a:lnTo>
                  <a:lnTo>
                    <a:pt x="58052" y="32643"/>
                  </a:lnTo>
                  <a:lnTo>
                    <a:pt x="60756" y="29919"/>
                  </a:lnTo>
                  <a:lnTo>
                    <a:pt x="63400" y="27244"/>
                  </a:lnTo>
                  <a:lnTo>
                    <a:pt x="65984" y="24620"/>
                  </a:lnTo>
                  <a:lnTo>
                    <a:pt x="68498" y="22047"/>
                  </a:lnTo>
                  <a:lnTo>
                    <a:pt x="70941" y="19544"/>
                  </a:lnTo>
                  <a:lnTo>
                    <a:pt x="73323" y="17101"/>
                  </a:lnTo>
                  <a:lnTo>
                    <a:pt x="75626" y="14718"/>
                  </a:lnTo>
                  <a:lnTo>
                    <a:pt x="77858" y="12396"/>
                  </a:lnTo>
                  <a:lnTo>
                    <a:pt x="80019" y="10154"/>
                  </a:lnTo>
                  <a:lnTo>
                    <a:pt x="82101" y="7972"/>
                  </a:lnTo>
                  <a:lnTo>
                    <a:pt x="86032" y="3830"/>
                  </a:lnTo>
                  <a:lnTo>
                    <a:pt x="89641" y="0"/>
                  </a:lnTo>
                  <a:lnTo>
                    <a:pt x="106049" y="16286"/>
                  </a:lnTo>
                  <a:lnTo>
                    <a:pt x="106049" y="16286"/>
                  </a:lnTo>
                  <a:lnTo>
                    <a:pt x="104300" y="18207"/>
                  </a:lnTo>
                  <a:lnTo>
                    <a:pt x="102389" y="20267"/>
                  </a:lnTo>
                  <a:lnTo>
                    <a:pt x="100338" y="22449"/>
                  </a:lnTo>
                  <a:lnTo>
                    <a:pt x="98147" y="24751"/>
                  </a:lnTo>
                  <a:lnTo>
                    <a:pt x="95834" y="27164"/>
                  </a:lnTo>
                  <a:lnTo>
                    <a:pt x="93401" y="29687"/>
                  </a:lnTo>
                  <a:lnTo>
                    <a:pt x="90858" y="32301"/>
                  </a:lnTo>
                  <a:lnTo>
                    <a:pt x="88223" y="34995"/>
                  </a:lnTo>
                  <a:lnTo>
                    <a:pt x="85489" y="37770"/>
                  </a:lnTo>
                  <a:lnTo>
                    <a:pt x="82664" y="40615"/>
                  </a:lnTo>
                  <a:lnTo>
                    <a:pt x="79778" y="43521"/>
                  </a:lnTo>
                  <a:lnTo>
                    <a:pt x="76822" y="46476"/>
                  </a:lnTo>
                  <a:lnTo>
                    <a:pt x="73806" y="49472"/>
                  </a:lnTo>
                  <a:lnTo>
                    <a:pt x="70750" y="52508"/>
                  </a:lnTo>
                  <a:lnTo>
                    <a:pt x="67643" y="55564"/>
                  </a:lnTo>
                  <a:lnTo>
                    <a:pt x="64516" y="58641"/>
                  </a:lnTo>
                  <a:lnTo>
                    <a:pt x="61369" y="61717"/>
                  </a:lnTo>
                  <a:lnTo>
                    <a:pt x="58202" y="64803"/>
                  </a:lnTo>
                  <a:lnTo>
                    <a:pt x="55035" y="67880"/>
                  </a:lnTo>
                  <a:lnTo>
                    <a:pt x="51878" y="70936"/>
                  </a:lnTo>
                  <a:lnTo>
                    <a:pt x="48721" y="73962"/>
                  </a:lnTo>
                  <a:lnTo>
                    <a:pt x="45595" y="76958"/>
                  </a:lnTo>
                  <a:lnTo>
                    <a:pt x="42508" y="79903"/>
                  </a:lnTo>
                  <a:lnTo>
                    <a:pt x="39452" y="82799"/>
                  </a:lnTo>
                  <a:lnTo>
                    <a:pt x="36446" y="85644"/>
                  </a:lnTo>
                  <a:lnTo>
                    <a:pt x="33500" y="88408"/>
                  </a:lnTo>
                  <a:lnTo>
                    <a:pt x="30614" y="91103"/>
                  </a:lnTo>
                  <a:lnTo>
                    <a:pt x="27809" y="93706"/>
                  </a:lnTo>
                  <a:lnTo>
                    <a:pt x="25085" y="96210"/>
                  </a:lnTo>
                  <a:lnTo>
                    <a:pt x="22461" y="98622"/>
                  </a:lnTo>
                  <a:lnTo>
                    <a:pt x="19927" y="100915"/>
                  </a:lnTo>
                  <a:lnTo>
                    <a:pt x="17514" y="103086"/>
                  </a:lnTo>
                  <a:lnTo>
                    <a:pt x="17514" y="10308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3806;p67">
              <a:extLst>
                <a:ext uri="{FF2B5EF4-FFF2-40B4-BE49-F238E27FC236}">
                  <a16:creationId xmlns:a16="http://schemas.microsoft.com/office/drawing/2014/main" id="{2854EF02-14AF-75C7-A0D2-F49F5571BD72}"/>
                </a:ext>
              </a:extLst>
            </p:cNvPr>
            <p:cNvSpPr/>
            <p:nvPr/>
          </p:nvSpPr>
          <p:spPr>
            <a:xfrm>
              <a:off x="-9035025" y="73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3807;p67">
              <a:extLst>
                <a:ext uri="{FF2B5EF4-FFF2-40B4-BE49-F238E27FC236}">
                  <a16:creationId xmlns:a16="http://schemas.microsoft.com/office/drawing/2014/main" id="{DD546921-75D1-D0B4-DCF0-6EE00E98D7E6}"/>
                </a:ext>
              </a:extLst>
            </p:cNvPr>
            <p:cNvSpPr/>
            <p:nvPr/>
          </p:nvSpPr>
          <p:spPr>
            <a:xfrm>
              <a:off x="-8090725" y="-4171500"/>
              <a:ext cx="2457200" cy="2454025"/>
            </a:xfrm>
            <a:custGeom>
              <a:avLst/>
              <a:gdLst/>
              <a:ahLst/>
              <a:cxnLst/>
              <a:rect l="l" t="t" r="r" b="b"/>
              <a:pathLst>
                <a:path w="98288" h="98161" extrusionOk="0">
                  <a:moveTo>
                    <a:pt x="24804" y="1"/>
                  </a:moveTo>
                  <a:lnTo>
                    <a:pt x="22019" y="2976"/>
                  </a:lnTo>
                  <a:lnTo>
                    <a:pt x="18972" y="6214"/>
                  </a:lnTo>
                  <a:lnTo>
                    <a:pt x="12437" y="13150"/>
                  </a:lnTo>
                  <a:lnTo>
                    <a:pt x="5882" y="20107"/>
                  </a:lnTo>
                  <a:lnTo>
                    <a:pt x="2816" y="23385"/>
                  </a:lnTo>
                  <a:lnTo>
                    <a:pt x="1" y="26401"/>
                  </a:lnTo>
                  <a:lnTo>
                    <a:pt x="192" y="26702"/>
                  </a:lnTo>
                  <a:lnTo>
                    <a:pt x="785" y="27567"/>
                  </a:lnTo>
                  <a:lnTo>
                    <a:pt x="1227" y="28210"/>
                  </a:lnTo>
                  <a:lnTo>
                    <a:pt x="1760" y="28974"/>
                  </a:lnTo>
                  <a:lnTo>
                    <a:pt x="2394" y="29869"/>
                  </a:lnTo>
                  <a:lnTo>
                    <a:pt x="3127" y="30884"/>
                  </a:lnTo>
                  <a:lnTo>
                    <a:pt x="3962" y="32020"/>
                  </a:lnTo>
                  <a:lnTo>
                    <a:pt x="4887" y="33267"/>
                  </a:lnTo>
                  <a:lnTo>
                    <a:pt x="5912" y="34624"/>
                  </a:lnTo>
                  <a:lnTo>
                    <a:pt x="7028" y="36082"/>
                  </a:lnTo>
                  <a:lnTo>
                    <a:pt x="8255" y="37640"/>
                  </a:lnTo>
                  <a:lnTo>
                    <a:pt x="9562" y="39299"/>
                  </a:lnTo>
                  <a:lnTo>
                    <a:pt x="10980" y="41048"/>
                  </a:lnTo>
                  <a:lnTo>
                    <a:pt x="12488" y="42878"/>
                  </a:lnTo>
                  <a:lnTo>
                    <a:pt x="14086" y="44798"/>
                  </a:lnTo>
                  <a:lnTo>
                    <a:pt x="15795" y="46789"/>
                  </a:lnTo>
                  <a:lnTo>
                    <a:pt x="16680" y="47814"/>
                  </a:lnTo>
                  <a:lnTo>
                    <a:pt x="17585" y="48859"/>
                  </a:lnTo>
                  <a:lnTo>
                    <a:pt x="18520" y="49925"/>
                  </a:lnTo>
                  <a:lnTo>
                    <a:pt x="19485" y="51001"/>
                  </a:lnTo>
                  <a:lnTo>
                    <a:pt x="20460" y="52097"/>
                  </a:lnTo>
                  <a:lnTo>
                    <a:pt x="21476" y="53213"/>
                  </a:lnTo>
                  <a:lnTo>
                    <a:pt x="22501" y="54339"/>
                  </a:lnTo>
                  <a:lnTo>
                    <a:pt x="23557" y="55475"/>
                  </a:lnTo>
                  <a:lnTo>
                    <a:pt x="24633" y="56631"/>
                  </a:lnTo>
                  <a:lnTo>
                    <a:pt x="25739" y="57797"/>
                  </a:lnTo>
                  <a:lnTo>
                    <a:pt x="26865" y="58983"/>
                  </a:lnTo>
                  <a:lnTo>
                    <a:pt x="28011" y="60179"/>
                  </a:lnTo>
                  <a:lnTo>
                    <a:pt x="29187" y="61386"/>
                  </a:lnTo>
                  <a:lnTo>
                    <a:pt x="30384" y="62602"/>
                  </a:lnTo>
                  <a:lnTo>
                    <a:pt x="31610" y="63829"/>
                  </a:lnTo>
                  <a:lnTo>
                    <a:pt x="32857" y="65075"/>
                  </a:lnTo>
                  <a:lnTo>
                    <a:pt x="34124" y="66322"/>
                  </a:lnTo>
                  <a:lnTo>
                    <a:pt x="35421" y="67579"/>
                  </a:lnTo>
                  <a:lnTo>
                    <a:pt x="36738" y="68845"/>
                  </a:lnTo>
                  <a:lnTo>
                    <a:pt x="38075" y="70122"/>
                  </a:lnTo>
                  <a:lnTo>
                    <a:pt x="39442" y="71409"/>
                  </a:lnTo>
                  <a:lnTo>
                    <a:pt x="40830" y="72706"/>
                  </a:lnTo>
                  <a:lnTo>
                    <a:pt x="42237" y="74003"/>
                  </a:lnTo>
                  <a:lnTo>
                    <a:pt x="43675" y="75310"/>
                  </a:lnTo>
                  <a:lnTo>
                    <a:pt x="45133" y="76617"/>
                  </a:lnTo>
                  <a:lnTo>
                    <a:pt x="46621" y="77933"/>
                  </a:lnTo>
                  <a:lnTo>
                    <a:pt x="48129" y="79250"/>
                  </a:lnTo>
                  <a:lnTo>
                    <a:pt x="49657" y="80578"/>
                  </a:lnTo>
                  <a:lnTo>
                    <a:pt x="50934" y="81673"/>
                  </a:lnTo>
                  <a:lnTo>
                    <a:pt x="52231" y="82769"/>
                  </a:lnTo>
                  <a:lnTo>
                    <a:pt x="53538" y="83865"/>
                  </a:lnTo>
                  <a:lnTo>
                    <a:pt x="54865" y="84961"/>
                  </a:lnTo>
                  <a:lnTo>
                    <a:pt x="56212" y="86067"/>
                  </a:lnTo>
                  <a:lnTo>
                    <a:pt x="57569" y="87162"/>
                  </a:lnTo>
                  <a:lnTo>
                    <a:pt x="58947" y="88268"/>
                  </a:lnTo>
                  <a:lnTo>
                    <a:pt x="60334" y="89374"/>
                  </a:lnTo>
                  <a:lnTo>
                    <a:pt x="61742" y="90470"/>
                  </a:lnTo>
                  <a:lnTo>
                    <a:pt x="63170" y="91576"/>
                  </a:lnTo>
                  <a:lnTo>
                    <a:pt x="64607" y="92672"/>
                  </a:lnTo>
                  <a:lnTo>
                    <a:pt x="66065" y="93777"/>
                  </a:lnTo>
                  <a:lnTo>
                    <a:pt x="67533" y="94873"/>
                  </a:lnTo>
                  <a:lnTo>
                    <a:pt x="69021" y="95969"/>
                  </a:lnTo>
                  <a:lnTo>
                    <a:pt x="70519" y="97065"/>
                  </a:lnTo>
                  <a:lnTo>
                    <a:pt x="72037" y="98161"/>
                  </a:lnTo>
                  <a:lnTo>
                    <a:pt x="75063" y="95346"/>
                  </a:lnTo>
                  <a:lnTo>
                    <a:pt x="78321" y="92290"/>
                  </a:lnTo>
                  <a:lnTo>
                    <a:pt x="85218" y="85795"/>
                  </a:lnTo>
                  <a:lnTo>
                    <a:pt x="92085" y="79321"/>
                  </a:lnTo>
                  <a:lnTo>
                    <a:pt x="95312" y="76295"/>
                  </a:lnTo>
                  <a:lnTo>
                    <a:pt x="98288" y="73510"/>
                  </a:lnTo>
                  <a:lnTo>
                    <a:pt x="78271" y="53474"/>
                  </a:lnTo>
                  <a:lnTo>
                    <a:pt x="248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3808;p67">
              <a:extLst>
                <a:ext uri="{FF2B5EF4-FFF2-40B4-BE49-F238E27FC236}">
                  <a16:creationId xmlns:a16="http://schemas.microsoft.com/office/drawing/2014/main" id="{FE1DBFE2-CA00-1769-A7B3-E2D55B13D846}"/>
                </a:ext>
              </a:extLst>
            </p:cNvPr>
            <p:cNvSpPr/>
            <p:nvPr/>
          </p:nvSpPr>
          <p:spPr>
            <a:xfrm>
              <a:off x="-8090725" y="-4171500"/>
              <a:ext cx="2457200" cy="2454025"/>
            </a:xfrm>
            <a:custGeom>
              <a:avLst/>
              <a:gdLst/>
              <a:ahLst/>
              <a:cxnLst/>
              <a:rect l="l" t="t" r="r" b="b"/>
              <a:pathLst>
                <a:path w="98288" h="98161" fill="none" extrusionOk="0">
                  <a:moveTo>
                    <a:pt x="98288" y="73510"/>
                  </a:moveTo>
                  <a:lnTo>
                    <a:pt x="98288" y="73510"/>
                  </a:lnTo>
                  <a:lnTo>
                    <a:pt x="95312" y="76295"/>
                  </a:lnTo>
                  <a:lnTo>
                    <a:pt x="92085" y="79321"/>
                  </a:lnTo>
                  <a:lnTo>
                    <a:pt x="85218" y="85795"/>
                  </a:lnTo>
                  <a:lnTo>
                    <a:pt x="78321" y="92290"/>
                  </a:lnTo>
                  <a:lnTo>
                    <a:pt x="75063" y="95346"/>
                  </a:lnTo>
                  <a:lnTo>
                    <a:pt x="72037" y="98161"/>
                  </a:lnTo>
                  <a:lnTo>
                    <a:pt x="72037" y="98161"/>
                  </a:lnTo>
                  <a:lnTo>
                    <a:pt x="70519" y="97065"/>
                  </a:lnTo>
                  <a:lnTo>
                    <a:pt x="69021" y="95969"/>
                  </a:lnTo>
                  <a:lnTo>
                    <a:pt x="67533" y="94873"/>
                  </a:lnTo>
                  <a:lnTo>
                    <a:pt x="66065" y="93777"/>
                  </a:lnTo>
                  <a:lnTo>
                    <a:pt x="64607" y="92672"/>
                  </a:lnTo>
                  <a:lnTo>
                    <a:pt x="63170" y="91576"/>
                  </a:lnTo>
                  <a:lnTo>
                    <a:pt x="61742" y="90470"/>
                  </a:lnTo>
                  <a:lnTo>
                    <a:pt x="60334" y="89374"/>
                  </a:lnTo>
                  <a:lnTo>
                    <a:pt x="58947" y="88268"/>
                  </a:lnTo>
                  <a:lnTo>
                    <a:pt x="57569" y="87162"/>
                  </a:lnTo>
                  <a:lnTo>
                    <a:pt x="56212" y="86067"/>
                  </a:lnTo>
                  <a:lnTo>
                    <a:pt x="54865" y="84961"/>
                  </a:lnTo>
                  <a:lnTo>
                    <a:pt x="53538" y="83865"/>
                  </a:lnTo>
                  <a:lnTo>
                    <a:pt x="52231" y="82769"/>
                  </a:lnTo>
                  <a:lnTo>
                    <a:pt x="50934" y="81673"/>
                  </a:lnTo>
                  <a:lnTo>
                    <a:pt x="49657" y="80578"/>
                  </a:lnTo>
                  <a:lnTo>
                    <a:pt x="49657" y="80578"/>
                  </a:lnTo>
                  <a:lnTo>
                    <a:pt x="48129" y="79250"/>
                  </a:lnTo>
                  <a:lnTo>
                    <a:pt x="46621" y="77933"/>
                  </a:lnTo>
                  <a:lnTo>
                    <a:pt x="45133" y="76617"/>
                  </a:lnTo>
                  <a:lnTo>
                    <a:pt x="43675" y="75310"/>
                  </a:lnTo>
                  <a:lnTo>
                    <a:pt x="42237" y="74003"/>
                  </a:lnTo>
                  <a:lnTo>
                    <a:pt x="40830" y="72706"/>
                  </a:lnTo>
                  <a:lnTo>
                    <a:pt x="39442" y="71409"/>
                  </a:lnTo>
                  <a:lnTo>
                    <a:pt x="38075" y="70122"/>
                  </a:lnTo>
                  <a:lnTo>
                    <a:pt x="36738" y="68845"/>
                  </a:lnTo>
                  <a:lnTo>
                    <a:pt x="35421" y="67579"/>
                  </a:lnTo>
                  <a:lnTo>
                    <a:pt x="34124" y="66322"/>
                  </a:lnTo>
                  <a:lnTo>
                    <a:pt x="32857" y="65075"/>
                  </a:lnTo>
                  <a:lnTo>
                    <a:pt x="31610" y="63829"/>
                  </a:lnTo>
                  <a:lnTo>
                    <a:pt x="30384" y="62602"/>
                  </a:lnTo>
                  <a:lnTo>
                    <a:pt x="29187" y="61386"/>
                  </a:lnTo>
                  <a:lnTo>
                    <a:pt x="28011" y="60179"/>
                  </a:lnTo>
                  <a:lnTo>
                    <a:pt x="26865" y="58983"/>
                  </a:lnTo>
                  <a:lnTo>
                    <a:pt x="25739" y="57797"/>
                  </a:lnTo>
                  <a:lnTo>
                    <a:pt x="24633" y="56631"/>
                  </a:lnTo>
                  <a:lnTo>
                    <a:pt x="23557" y="55475"/>
                  </a:lnTo>
                  <a:lnTo>
                    <a:pt x="22501" y="54339"/>
                  </a:lnTo>
                  <a:lnTo>
                    <a:pt x="21476" y="53213"/>
                  </a:lnTo>
                  <a:lnTo>
                    <a:pt x="20460" y="52097"/>
                  </a:lnTo>
                  <a:lnTo>
                    <a:pt x="19485" y="51001"/>
                  </a:lnTo>
                  <a:lnTo>
                    <a:pt x="18520" y="49925"/>
                  </a:lnTo>
                  <a:lnTo>
                    <a:pt x="17585" y="48859"/>
                  </a:lnTo>
                  <a:lnTo>
                    <a:pt x="16680" y="47814"/>
                  </a:lnTo>
                  <a:lnTo>
                    <a:pt x="15795" y="46789"/>
                  </a:lnTo>
                  <a:lnTo>
                    <a:pt x="14086" y="44798"/>
                  </a:lnTo>
                  <a:lnTo>
                    <a:pt x="12488" y="42878"/>
                  </a:lnTo>
                  <a:lnTo>
                    <a:pt x="10980" y="41048"/>
                  </a:lnTo>
                  <a:lnTo>
                    <a:pt x="9562" y="39299"/>
                  </a:lnTo>
                  <a:lnTo>
                    <a:pt x="8255" y="37640"/>
                  </a:lnTo>
                  <a:lnTo>
                    <a:pt x="7028" y="36082"/>
                  </a:lnTo>
                  <a:lnTo>
                    <a:pt x="5912" y="34624"/>
                  </a:lnTo>
                  <a:lnTo>
                    <a:pt x="4887" y="33267"/>
                  </a:lnTo>
                  <a:lnTo>
                    <a:pt x="3962" y="32020"/>
                  </a:lnTo>
                  <a:lnTo>
                    <a:pt x="3127" y="30884"/>
                  </a:lnTo>
                  <a:lnTo>
                    <a:pt x="2394" y="29869"/>
                  </a:lnTo>
                  <a:lnTo>
                    <a:pt x="1760" y="28974"/>
                  </a:lnTo>
                  <a:lnTo>
                    <a:pt x="1227" y="28210"/>
                  </a:lnTo>
                  <a:lnTo>
                    <a:pt x="785" y="27567"/>
                  </a:lnTo>
                  <a:lnTo>
                    <a:pt x="192" y="26702"/>
                  </a:lnTo>
                  <a:lnTo>
                    <a:pt x="1" y="26401"/>
                  </a:lnTo>
                  <a:lnTo>
                    <a:pt x="1" y="26401"/>
                  </a:lnTo>
                  <a:lnTo>
                    <a:pt x="2816" y="23385"/>
                  </a:lnTo>
                  <a:lnTo>
                    <a:pt x="5882" y="20107"/>
                  </a:lnTo>
                  <a:lnTo>
                    <a:pt x="12437" y="13150"/>
                  </a:lnTo>
                  <a:lnTo>
                    <a:pt x="18972" y="6214"/>
                  </a:lnTo>
                  <a:lnTo>
                    <a:pt x="22019" y="2976"/>
                  </a:lnTo>
                  <a:lnTo>
                    <a:pt x="24804" y="1"/>
                  </a:lnTo>
                  <a:lnTo>
                    <a:pt x="78271" y="53474"/>
                  </a:lnTo>
                  <a:lnTo>
                    <a:pt x="98288" y="7351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3809;p67">
              <a:extLst>
                <a:ext uri="{FF2B5EF4-FFF2-40B4-BE49-F238E27FC236}">
                  <a16:creationId xmlns:a16="http://schemas.microsoft.com/office/drawing/2014/main" id="{E19E2B65-1BDF-5C26-AC1C-0DBAEDE83DDD}"/>
                </a:ext>
              </a:extLst>
            </p:cNvPr>
            <p:cNvSpPr/>
            <p:nvPr/>
          </p:nvSpPr>
          <p:spPr>
            <a:xfrm>
              <a:off x="-5633550" y="-2333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3810;p67">
              <a:extLst>
                <a:ext uri="{FF2B5EF4-FFF2-40B4-BE49-F238E27FC236}">
                  <a16:creationId xmlns:a16="http://schemas.microsoft.com/office/drawing/2014/main" id="{B81E1A27-2B5C-9492-78BA-83A4398947C8}"/>
                </a:ext>
              </a:extLst>
            </p:cNvPr>
            <p:cNvSpPr/>
            <p:nvPr/>
          </p:nvSpPr>
          <p:spPr>
            <a:xfrm>
              <a:off x="-6849300" y="-2834675"/>
              <a:ext cx="1215775" cy="1117200"/>
            </a:xfrm>
            <a:custGeom>
              <a:avLst/>
              <a:gdLst/>
              <a:ahLst/>
              <a:cxnLst/>
              <a:rect l="l" t="t" r="r" b="b"/>
              <a:pathLst>
                <a:path w="48631" h="44688" extrusionOk="0">
                  <a:moveTo>
                    <a:pt x="28614" y="1"/>
                  </a:moveTo>
                  <a:lnTo>
                    <a:pt x="27296" y="1388"/>
                  </a:lnTo>
                  <a:lnTo>
                    <a:pt x="25879" y="2846"/>
                  </a:lnTo>
                  <a:lnTo>
                    <a:pt x="24371" y="4394"/>
                  </a:lnTo>
                  <a:lnTo>
                    <a:pt x="22792" y="6013"/>
                  </a:lnTo>
                  <a:lnTo>
                    <a:pt x="21123" y="7682"/>
                  </a:lnTo>
                  <a:lnTo>
                    <a:pt x="19404" y="9401"/>
                  </a:lnTo>
                  <a:lnTo>
                    <a:pt x="17615" y="11160"/>
                  </a:lnTo>
                  <a:lnTo>
                    <a:pt x="15775" y="12950"/>
                  </a:lnTo>
                  <a:lnTo>
                    <a:pt x="13885" y="14749"/>
                  </a:lnTo>
                  <a:lnTo>
                    <a:pt x="11954" y="16569"/>
                  </a:lnTo>
                  <a:lnTo>
                    <a:pt x="10004" y="18378"/>
                  </a:lnTo>
                  <a:lnTo>
                    <a:pt x="9018" y="19283"/>
                  </a:lnTo>
                  <a:lnTo>
                    <a:pt x="8023" y="20188"/>
                  </a:lnTo>
                  <a:lnTo>
                    <a:pt x="7028" y="21083"/>
                  </a:lnTo>
                  <a:lnTo>
                    <a:pt x="6022" y="21967"/>
                  </a:lnTo>
                  <a:lnTo>
                    <a:pt x="5017" y="22852"/>
                  </a:lnTo>
                  <a:lnTo>
                    <a:pt x="4012" y="23727"/>
                  </a:lnTo>
                  <a:lnTo>
                    <a:pt x="3006" y="24591"/>
                  </a:lnTo>
                  <a:lnTo>
                    <a:pt x="2011" y="25436"/>
                  </a:lnTo>
                  <a:lnTo>
                    <a:pt x="1005" y="26280"/>
                  </a:lnTo>
                  <a:lnTo>
                    <a:pt x="0" y="27105"/>
                  </a:lnTo>
                  <a:lnTo>
                    <a:pt x="1277" y="28200"/>
                  </a:lnTo>
                  <a:lnTo>
                    <a:pt x="2574" y="29296"/>
                  </a:lnTo>
                  <a:lnTo>
                    <a:pt x="3881" y="30392"/>
                  </a:lnTo>
                  <a:lnTo>
                    <a:pt x="5208" y="31488"/>
                  </a:lnTo>
                  <a:lnTo>
                    <a:pt x="6555" y="32594"/>
                  </a:lnTo>
                  <a:lnTo>
                    <a:pt x="7912" y="33689"/>
                  </a:lnTo>
                  <a:lnTo>
                    <a:pt x="9290" y="34795"/>
                  </a:lnTo>
                  <a:lnTo>
                    <a:pt x="10677" y="35901"/>
                  </a:lnTo>
                  <a:lnTo>
                    <a:pt x="12085" y="36997"/>
                  </a:lnTo>
                  <a:lnTo>
                    <a:pt x="13513" y="38103"/>
                  </a:lnTo>
                  <a:lnTo>
                    <a:pt x="14950" y="39199"/>
                  </a:lnTo>
                  <a:lnTo>
                    <a:pt x="16408" y="40304"/>
                  </a:lnTo>
                  <a:lnTo>
                    <a:pt x="17876" y="41400"/>
                  </a:lnTo>
                  <a:lnTo>
                    <a:pt x="19364" y="42496"/>
                  </a:lnTo>
                  <a:lnTo>
                    <a:pt x="20862" y="43592"/>
                  </a:lnTo>
                  <a:lnTo>
                    <a:pt x="22380" y="44688"/>
                  </a:lnTo>
                  <a:lnTo>
                    <a:pt x="25406" y="41873"/>
                  </a:lnTo>
                  <a:lnTo>
                    <a:pt x="28664" y="38817"/>
                  </a:lnTo>
                  <a:lnTo>
                    <a:pt x="35561" y="32322"/>
                  </a:lnTo>
                  <a:lnTo>
                    <a:pt x="42428" y="25848"/>
                  </a:lnTo>
                  <a:lnTo>
                    <a:pt x="45655" y="22822"/>
                  </a:lnTo>
                  <a:lnTo>
                    <a:pt x="48631" y="20037"/>
                  </a:lnTo>
                  <a:lnTo>
                    <a:pt x="28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3811;p67">
              <a:extLst>
                <a:ext uri="{FF2B5EF4-FFF2-40B4-BE49-F238E27FC236}">
                  <a16:creationId xmlns:a16="http://schemas.microsoft.com/office/drawing/2014/main" id="{0CC134A1-76C6-3E3E-5767-67722E6708B2}"/>
                </a:ext>
              </a:extLst>
            </p:cNvPr>
            <p:cNvSpPr/>
            <p:nvPr/>
          </p:nvSpPr>
          <p:spPr>
            <a:xfrm>
              <a:off x="-5633550" y="-2333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3812;p67">
              <a:extLst>
                <a:ext uri="{FF2B5EF4-FFF2-40B4-BE49-F238E27FC236}">
                  <a16:creationId xmlns:a16="http://schemas.microsoft.com/office/drawing/2014/main" id="{174B4198-41C9-A75C-44EA-C4BBB6609A9C}"/>
                </a:ext>
              </a:extLst>
            </p:cNvPr>
            <p:cNvSpPr/>
            <p:nvPr/>
          </p:nvSpPr>
          <p:spPr>
            <a:xfrm>
              <a:off x="-8009275" y="-10830025"/>
              <a:ext cx="9035225" cy="9034650"/>
            </a:xfrm>
            <a:custGeom>
              <a:avLst/>
              <a:gdLst/>
              <a:ahLst/>
              <a:cxnLst/>
              <a:rect l="l" t="t" r="r" b="b"/>
              <a:pathLst>
                <a:path w="361409" h="361386" extrusionOk="0">
                  <a:moveTo>
                    <a:pt x="180699" y="1"/>
                  </a:moveTo>
                  <a:lnTo>
                    <a:pt x="179533" y="11"/>
                  </a:lnTo>
                  <a:lnTo>
                    <a:pt x="178367" y="21"/>
                  </a:lnTo>
                  <a:lnTo>
                    <a:pt x="177201" y="41"/>
                  </a:lnTo>
                  <a:lnTo>
                    <a:pt x="176044" y="61"/>
                  </a:lnTo>
                  <a:lnTo>
                    <a:pt x="174878" y="91"/>
                  </a:lnTo>
                  <a:lnTo>
                    <a:pt x="173722" y="132"/>
                  </a:lnTo>
                  <a:lnTo>
                    <a:pt x="172566" y="182"/>
                  </a:lnTo>
                  <a:lnTo>
                    <a:pt x="171410" y="242"/>
                  </a:lnTo>
                  <a:lnTo>
                    <a:pt x="170253" y="302"/>
                  </a:lnTo>
                  <a:lnTo>
                    <a:pt x="169097" y="373"/>
                  </a:lnTo>
                  <a:lnTo>
                    <a:pt x="167951" y="443"/>
                  </a:lnTo>
                  <a:lnTo>
                    <a:pt x="166805" y="534"/>
                  </a:lnTo>
                  <a:lnTo>
                    <a:pt x="165659" y="624"/>
                  </a:lnTo>
                  <a:lnTo>
                    <a:pt x="164513" y="725"/>
                  </a:lnTo>
                  <a:lnTo>
                    <a:pt x="163366" y="825"/>
                  </a:lnTo>
                  <a:lnTo>
                    <a:pt x="162230" y="936"/>
                  </a:lnTo>
                  <a:lnTo>
                    <a:pt x="161094" y="1056"/>
                  </a:lnTo>
                  <a:lnTo>
                    <a:pt x="159958" y="1187"/>
                  </a:lnTo>
                  <a:lnTo>
                    <a:pt x="158822" y="1318"/>
                  </a:lnTo>
                  <a:lnTo>
                    <a:pt x="157686" y="1459"/>
                  </a:lnTo>
                  <a:lnTo>
                    <a:pt x="156560" y="1599"/>
                  </a:lnTo>
                  <a:lnTo>
                    <a:pt x="155434" y="1760"/>
                  </a:lnTo>
                  <a:lnTo>
                    <a:pt x="154308" y="1921"/>
                  </a:lnTo>
                  <a:lnTo>
                    <a:pt x="153182" y="2082"/>
                  </a:lnTo>
                  <a:lnTo>
                    <a:pt x="152066" y="2263"/>
                  </a:lnTo>
                  <a:lnTo>
                    <a:pt x="150950" y="2444"/>
                  </a:lnTo>
                  <a:lnTo>
                    <a:pt x="149834" y="2635"/>
                  </a:lnTo>
                  <a:lnTo>
                    <a:pt x="148718" y="2826"/>
                  </a:lnTo>
                  <a:lnTo>
                    <a:pt x="147602" y="3027"/>
                  </a:lnTo>
                  <a:lnTo>
                    <a:pt x="146496" y="3238"/>
                  </a:lnTo>
                  <a:lnTo>
                    <a:pt x="145390" y="3449"/>
                  </a:lnTo>
                  <a:lnTo>
                    <a:pt x="144284" y="3680"/>
                  </a:lnTo>
                  <a:lnTo>
                    <a:pt x="143188" y="3902"/>
                  </a:lnTo>
                  <a:lnTo>
                    <a:pt x="142082" y="4143"/>
                  </a:lnTo>
                  <a:lnTo>
                    <a:pt x="140986" y="4384"/>
                  </a:lnTo>
                  <a:lnTo>
                    <a:pt x="139891" y="4635"/>
                  </a:lnTo>
                  <a:lnTo>
                    <a:pt x="138805" y="4887"/>
                  </a:lnTo>
                  <a:lnTo>
                    <a:pt x="137709" y="5148"/>
                  </a:lnTo>
                  <a:lnTo>
                    <a:pt x="136623" y="5420"/>
                  </a:lnTo>
                  <a:lnTo>
                    <a:pt x="135537" y="5691"/>
                  </a:lnTo>
                  <a:lnTo>
                    <a:pt x="134461" y="5973"/>
                  </a:lnTo>
                  <a:lnTo>
                    <a:pt x="133386" y="6264"/>
                  </a:lnTo>
                  <a:lnTo>
                    <a:pt x="132310" y="6556"/>
                  </a:lnTo>
                  <a:lnTo>
                    <a:pt x="131234" y="6857"/>
                  </a:lnTo>
                  <a:lnTo>
                    <a:pt x="130158" y="7169"/>
                  </a:lnTo>
                  <a:lnTo>
                    <a:pt x="129093" y="7480"/>
                  </a:lnTo>
                  <a:lnTo>
                    <a:pt x="128027" y="7802"/>
                  </a:lnTo>
                  <a:lnTo>
                    <a:pt x="126971" y="8134"/>
                  </a:lnTo>
                  <a:lnTo>
                    <a:pt x="125906" y="8466"/>
                  </a:lnTo>
                  <a:lnTo>
                    <a:pt x="124850" y="8797"/>
                  </a:lnTo>
                  <a:lnTo>
                    <a:pt x="123794" y="9149"/>
                  </a:lnTo>
                  <a:lnTo>
                    <a:pt x="122749" y="9501"/>
                  </a:lnTo>
                  <a:lnTo>
                    <a:pt x="121693" y="9863"/>
                  </a:lnTo>
                  <a:lnTo>
                    <a:pt x="120647" y="10225"/>
                  </a:lnTo>
                  <a:lnTo>
                    <a:pt x="119612" y="10597"/>
                  </a:lnTo>
                  <a:lnTo>
                    <a:pt x="118566" y="10969"/>
                  </a:lnTo>
                  <a:lnTo>
                    <a:pt x="117531" y="11351"/>
                  </a:lnTo>
                  <a:lnTo>
                    <a:pt x="116505" y="11743"/>
                  </a:lnTo>
                  <a:lnTo>
                    <a:pt x="115470" y="12135"/>
                  </a:lnTo>
                  <a:lnTo>
                    <a:pt x="114444" y="12537"/>
                  </a:lnTo>
                  <a:lnTo>
                    <a:pt x="113419" y="12949"/>
                  </a:lnTo>
                  <a:lnTo>
                    <a:pt x="112393" y="13362"/>
                  </a:lnTo>
                  <a:lnTo>
                    <a:pt x="111378" y="13784"/>
                  </a:lnTo>
                  <a:lnTo>
                    <a:pt x="110362" y="14206"/>
                  </a:lnTo>
                  <a:lnTo>
                    <a:pt x="109357" y="14638"/>
                  </a:lnTo>
                  <a:lnTo>
                    <a:pt x="108341" y="15071"/>
                  </a:lnTo>
                  <a:lnTo>
                    <a:pt x="107336" y="15523"/>
                  </a:lnTo>
                  <a:lnTo>
                    <a:pt x="106341" y="15965"/>
                  </a:lnTo>
                  <a:lnTo>
                    <a:pt x="105335" y="16428"/>
                  </a:lnTo>
                  <a:lnTo>
                    <a:pt x="104340" y="16880"/>
                  </a:lnTo>
                  <a:lnTo>
                    <a:pt x="103344" y="17353"/>
                  </a:lnTo>
                  <a:lnTo>
                    <a:pt x="102359" y="17825"/>
                  </a:lnTo>
                  <a:lnTo>
                    <a:pt x="101374" y="18308"/>
                  </a:lnTo>
                  <a:lnTo>
                    <a:pt x="100389" y="18790"/>
                  </a:lnTo>
                  <a:lnTo>
                    <a:pt x="99413" y="19283"/>
                  </a:lnTo>
                  <a:lnTo>
                    <a:pt x="98438" y="19776"/>
                  </a:lnTo>
                  <a:lnTo>
                    <a:pt x="97463" y="20278"/>
                  </a:lnTo>
                  <a:lnTo>
                    <a:pt x="96498" y="20781"/>
                  </a:lnTo>
                  <a:lnTo>
                    <a:pt x="95533" y="21294"/>
                  </a:lnTo>
                  <a:lnTo>
                    <a:pt x="94567" y="21816"/>
                  </a:lnTo>
                  <a:lnTo>
                    <a:pt x="93612" y="22339"/>
                  </a:lnTo>
                  <a:lnTo>
                    <a:pt x="92657" y="22872"/>
                  </a:lnTo>
                  <a:lnTo>
                    <a:pt x="91702" y="23405"/>
                  </a:lnTo>
                  <a:lnTo>
                    <a:pt x="90757" y="23948"/>
                  </a:lnTo>
                  <a:lnTo>
                    <a:pt x="89812" y="24491"/>
                  </a:lnTo>
                  <a:lnTo>
                    <a:pt x="88867" y="25044"/>
                  </a:lnTo>
                  <a:lnTo>
                    <a:pt x="87932" y="25607"/>
                  </a:lnTo>
                  <a:lnTo>
                    <a:pt x="86997" y="26169"/>
                  </a:lnTo>
                  <a:lnTo>
                    <a:pt x="86072" y="26732"/>
                  </a:lnTo>
                  <a:lnTo>
                    <a:pt x="85147" y="27306"/>
                  </a:lnTo>
                  <a:lnTo>
                    <a:pt x="84222" y="27889"/>
                  </a:lnTo>
                  <a:lnTo>
                    <a:pt x="83307" y="28472"/>
                  </a:lnTo>
                  <a:lnTo>
                    <a:pt x="82392" y="29065"/>
                  </a:lnTo>
                  <a:lnTo>
                    <a:pt x="81477" y="29658"/>
                  </a:lnTo>
                  <a:lnTo>
                    <a:pt x="80572" y="30261"/>
                  </a:lnTo>
                  <a:lnTo>
                    <a:pt x="79667" y="30864"/>
                  </a:lnTo>
                  <a:lnTo>
                    <a:pt x="78773" y="31478"/>
                  </a:lnTo>
                  <a:lnTo>
                    <a:pt x="77878" y="32091"/>
                  </a:lnTo>
                  <a:lnTo>
                    <a:pt x="76983" y="32714"/>
                  </a:lnTo>
                  <a:lnTo>
                    <a:pt x="76098" y="33348"/>
                  </a:lnTo>
                  <a:lnTo>
                    <a:pt x="75214" y="33981"/>
                  </a:lnTo>
                  <a:lnTo>
                    <a:pt x="74329" y="34614"/>
                  </a:lnTo>
                  <a:lnTo>
                    <a:pt x="73454" y="35258"/>
                  </a:lnTo>
                  <a:lnTo>
                    <a:pt x="72579" y="35901"/>
                  </a:lnTo>
                  <a:lnTo>
                    <a:pt x="71715" y="36554"/>
                  </a:lnTo>
                  <a:lnTo>
                    <a:pt x="70850" y="37218"/>
                  </a:lnTo>
                  <a:lnTo>
                    <a:pt x="69996" y="37882"/>
                  </a:lnTo>
                  <a:lnTo>
                    <a:pt x="69141" y="38545"/>
                  </a:lnTo>
                  <a:lnTo>
                    <a:pt x="68286" y="39219"/>
                  </a:lnTo>
                  <a:lnTo>
                    <a:pt x="67442" y="39902"/>
                  </a:lnTo>
                  <a:lnTo>
                    <a:pt x="66597" y="40586"/>
                  </a:lnTo>
                  <a:lnTo>
                    <a:pt x="65763" y="41269"/>
                  </a:lnTo>
                  <a:lnTo>
                    <a:pt x="64928" y="41963"/>
                  </a:lnTo>
                  <a:lnTo>
                    <a:pt x="64094" y="42657"/>
                  </a:lnTo>
                  <a:lnTo>
                    <a:pt x="63270" y="43361"/>
                  </a:lnTo>
                  <a:lnTo>
                    <a:pt x="62445" y="44074"/>
                  </a:lnTo>
                  <a:lnTo>
                    <a:pt x="61631" y="44778"/>
                  </a:lnTo>
                  <a:lnTo>
                    <a:pt x="60816" y="45502"/>
                  </a:lnTo>
                  <a:lnTo>
                    <a:pt x="60002" y="46226"/>
                  </a:lnTo>
                  <a:lnTo>
                    <a:pt x="59198" y="46950"/>
                  </a:lnTo>
                  <a:lnTo>
                    <a:pt x="58403" y="47683"/>
                  </a:lnTo>
                  <a:lnTo>
                    <a:pt x="57609" y="48417"/>
                  </a:lnTo>
                  <a:lnTo>
                    <a:pt x="56815" y="49161"/>
                  </a:lnTo>
                  <a:lnTo>
                    <a:pt x="56031" y="49905"/>
                  </a:lnTo>
                  <a:lnTo>
                    <a:pt x="55247" y="50649"/>
                  </a:lnTo>
                  <a:lnTo>
                    <a:pt x="54472" y="51403"/>
                  </a:lnTo>
                  <a:lnTo>
                    <a:pt x="53698" y="52167"/>
                  </a:lnTo>
                  <a:lnTo>
                    <a:pt x="52924" y="52931"/>
                  </a:lnTo>
                  <a:lnTo>
                    <a:pt x="52160" y="53695"/>
                  </a:lnTo>
                  <a:lnTo>
                    <a:pt x="51406" y="54469"/>
                  </a:lnTo>
                  <a:lnTo>
                    <a:pt x="50652" y="55254"/>
                  </a:lnTo>
                  <a:lnTo>
                    <a:pt x="49898" y="56038"/>
                  </a:lnTo>
                  <a:lnTo>
                    <a:pt x="49154" y="56822"/>
                  </a:lnTo>
                  <a:lnTo>
                    <a:pt x="48410" y="57616"/>
                  </a:lnTo>
                  <a:lnTo>
                    <a:pt x="47676" y="58410"/>
                  </a:lnTo>
                  <a:lnTo>
                    <a:pt x="46942" y="59204"/>
                  </a:lnTo>
                  <a:lnTo>
                    <a:pt x="46218" y="60009"/>
                  </a:lnTo>
                  <a:lnTo>
                    <a:pt x="45494" y="60823"/>
                  </a:lnTo>
                  <a:lnTo>
                    <a:pt x="44780" y="61637"/>
                  </a:lnTo>
                  <a:lnTo>
                    <a:pt x="44067" y="62452"/>
                  </a:lnTo>
                  <a:lnTo>
                    <a:pt x="43353" y="63276"/>
                  </a:lnTo>
                  <a:lnTo>
                    <a:pt x="42649" y="64100"/>
                  </a:lnTo>
                  <a:lnTo>
                    <a:pt x="41955" y="64925"/>
                  </a:lnTo>
                  <a:lnTo>
                    <a:pt x="41261" y="65759"/>
                  </a:lnTo>
                  <a:lnTo>
                    <a:pt x="40578" y="66604"/>
                  </a:lnTo>
                  <a:lnTo>
                    <a:pt x="39894" y="67448"/>
                  </a:lnTo>
                  <a:lnTo>
                    <a:pt x="39210" y="68293"/>
                  </a:lnTo>
                  <a:lnTo>
                    <a:pt x="38537" y="69147"/>
                  </a:lnTo>
                  <a:lnTo>
                    <a:pt x="37873" y="70002"/>
                  </a:lnTo>
                  <a:lnTo>
                    <a:pt x="37210" y="70856"/>
                  </a:lnTo>
                  <a:lnTo>
                    <a:pt x="36556" y="71721"/>
                  </a:lnTo>
                  <a:lnTo>
                    <a:pt x="35903" y="72585"/>
                  </a:lnTo>
                  <a:lnTo>
                    <a:pt x="35249" y="73460"/>
                  </a:lnTo>
                  <a:lnTo>
                    <a:pt x="34606" y="74335"/>
                  </a:lnTo>
                  <a:lnTo>
                    <a:pt x="33972" y="75219"/>
                  </a:lnTo>
                  <a:lnTo>
                    <a:pt x="33339" y="76104"/>
                  </a:lnTo>
                  <a:lnTo>
                    <a:pt x="32716" y="76989"/>
                  </a:lnTo>
                  <a:lnTo>
                    <a:pt x="32092" y="77883"/>
                  </a:lnTo>
                  <a:lnTo>
                    <a:pt x="31469" y="78778"/>
                  </a:lnTo>
                  <a:lnTo>
                    <a:pt x="30866" y="79673"/>
                  </a:lnTo>
                  <a:lnTo>
                    <a:pt x="30252" y="80578"/>
                  </a:lnTo>
                  <a:lnTo>
                    <a:pt x="29649" y="81482"/>
                  </a:lnTo>
                  <a:lnTo>
                    <a:pt x="29056" y="82397"/>
                  </a:lnTo>
                  <a:lnTo>
                    <a:pt x="28463" y="83312"/>
                  </a:lnTo>
                  <a:lnTo>
                    <a:pt x="27880" y="84227"/>
                  </a:lnTo>
                  <a:lnTo>
                    <a:pt x="27307" y="85152"/>
                  </a:lnTo>
                  <a:lnTo>
                    <a:pt x="26734" y="86077"/>
                  </a:lnTo>
                  <a:lnTo>
                    <a:pt x="26160" y="87002"/>
                  </a:lnTo>
                  <a:lnTo>
                    <a:pt x="25597" y="87937"/>
                  </a:lnTo>
                  <a:lnTo>
                    <a:pt x="25045" y="88872"/>
                  </a:lnTo>
                  <a:lnTo>
                    <a:pt x="24492" y="89817"/>
                  </a:lnTo>
                  <a:lnTo>
                    <a:pt x="23939" y="90762"/>
                  </a:lnTo>
                  <a:lnTo>
                    <a:pt x="23396" y="91707"/>
                  </a:lnTo>
                  <a:lnTo>
                    <a:pt x="22863" y="92662"/>
                  </a:lnTo>
                  <a:lnTo>
                    <a:pt x="22330" y="93617"/>
                  </a:lnTo>
                  <a:lnTo>
                    <a:pt x="21807" y="94572"/>
                  </a:lnTo>
                  <a:lnTo>
                    <a:pt x="21294" y="95537"/>
                  </a:lnTo>
                  <a:lnTo>
                    <a:pt x="20782" y="96502"/>
                  </a:lnTo>
                  <a:lnTo>
                    <a:pt x="20269" y="97467"/>
                  </a:lnTo>
                  <a:lnTo>
                    <a:pt x="19766" y="98442"/>
                  </a:lnTo>
                  <a:lnTo>
                    <a:pt x="19274" y="99417"/>
                  </a:lnTo>
                  <a:lnTo>
                    <a:pt x="18781" y="100393"/>
                  </a:lnTo>
                  <a:lnTo>
                    <a:pt x="18298" y="101378"/>
                  </a:lnTo>
                  <a:lnTo>
                    <a:pt x="17816" y="102363"/>
                  </a:lnTo>
                  <a:lnTo>
                    <a:pt x="17343" y="103348"/>
                  </a:lnTo>
                  <a:lnTo>
                    <a:pt x="16881" y="104344"/>
                  </a:lnTo>
                  <a:lnTo>
                    <a:pt x="16418" y="105339"/>
                  </a:lnTo>
                  <a:lnTo>
                    <a:pt x="15966" y="106344"/>
                  </a:lnTo>
                  <a:lnTo>
                    <a:pt x="15513" y="107339"/>
                  </a:lnTo>
                  <a:lnTo>
                    <a:pt x="15071" y="108345"/>
                  </a:lnTo>
                  <a:lnTo>
                    <a:pt x="14629" y="109360"/>
                  </a:lnTo>
                  <a:lnTo>
                    <a:pt x="14196" y="110365"/>
                  </a:lnTo>
                  <a:lnTo>
                    <a:pt x="13774" y="111381"/>
                  </a:lnTo>
                  <a:lnTo>
                    <a:pt x="13352" y="112396"/>
                  </a:lnTo>
                  <a:lnTo>
                    <a:pt x="12940" y="113422"/>
                  </a:lnTo>
                  <a:lnTo>
                    <a:pt x="12537" y="114447"/>
                  </a:lnTo>
                  <a:lnTo>
                    <a:pt x="12135" y="115473"/>
                  </a:lnTo>
                  <a:lnTo>
                    <a:pt x="11733" y="116508"/>
                  </a:lnTo>
                  <a:lnTo>
                    <a:pt x="11351" y="117533"/>
                  </a:lnTo>
                  <a:lnTo>
                    <a:pt x="10969" y="118569"/>
                  </a:lnTo>
                  <a:lnTo>
                    <a:pt x="10587" y="119614"/>
                  </a:lnTo>
                  <a:lnTo>
                    <a:pt x="10215" y="120650"/>
                  </a:lnTo>
                  <a:lnTo>
                    <a:pt x="9853" y="121695"/>
                  </a:lnTo>
                  <a:lnTo>
                    <a:pt x="9491" y="122751"/>
                  </a:lnTo>
                  <a:lnTo>
                    <a:pt x="9139" y="123797"/>
                  </a:lnTo>
                  <a:lnTo>
                    <a:pt x="8797" y="124852"/>
                  </a:lnTo>
                  <a:lnTo>
                    <a:pt x="8456" y="125908"/>
                  </a:lnTo>
                  <a:lnTo>
                    <a:pt x="8124" y="126973"/>
                  </a:lnTo>
                  <a:lnTo>
                    <a:pt x="7802" y="128029"/>
                  </a:lnTo>
                  <a:lnTo>
                    <a:pt x="7480" y="129095"/>
                  </a:lnTo>
                  <a:lnTo>
                    <a:pt x="7159" y="130160"/>
                  </a:lnTo>
                  <a:lnTo>
                    <a:pt x="6857" y="131236"/>
                  </a:lnTo>
                  <a:lnTo>
                    <a:pt x="6555" y="132312"/>
                  </a:lnTo>
                  <a:lnTo>
                    <a:pt x="6264" y="133387"/>
                  </a:lnTo>
                  <a:lnTo>
                    <a:pt x="5972" y="134463"/>
                  </a:lnTo>
                  <a:lnTo>
                    <a:pt x="5691" y="135539"/>
                  </a:lnTo>
                  <a:lnTo>
                    <a:pt x="5409" y="136625"/>
                  </a:lnTo>
                  <a:lnTo>
                    <a:pt x="5148" y="137710"/>
                  </a:lnTo>
                  <a:lnTo>
                    <a:pt x="4886" y="138806"/>
                  </a:lnTo>
                  <a:lnTo>
                    <a:pt x="4625" y="139892"/>
                  </a:lnTo>
                  <a:lnTo>
                    <a:pt x="4384" y="140988"/>
                  </a:lnTo>
                  <a:lnTo>
                    <a:pt x="4132" y="142083"/>
                  </a:lnTo>
                  <a:lnTo>
                    <a:pt x="3901" y="143179"/>
                  </a:lnTo>
                  <a:lnTo>
                    <a:pt x="3670" y="144285"/>
                  </a:lnTo>
                  <a:lnTo>
                    <a:pt x="3449" y="145391"/>
                  </a:lnTo>
                  <a:lnTo>
                    <a:pt x="3238" y="146497"/>
                  </a:lnTo>
                  <a:lnTo>
                    <a:pt x="3026" y="147603"/>
                  </a:lnTo>
                  <a:lnTo>
                    <a:pt x="2825" y="148719"/>
                  </a:lnTo>
                  <a:lnTo>
                    <a:pt x="2624" y="149824"/>
                  </a:lnTo>
                  <a:lnTo>
                    <a:pt x="2443" y="150940"/>
                  </a:lnTo>
                  <a:lnTo>
                    <a:pt x="2262" y="152066"/>
                  </a:lnTo>
                  <a:lnTo>
                    <a:pt x="2081" y="153182"/>
                  </a:lnTo>
                  <a:lnTo>
                    <a:pt x="1910" y="154308"/>
                  </a:lnTo>
                  <a:lnTo>
                    <a:pt x="1750" y="155434"/>
                  </a:lnTo>
                  <a:lnTo>
                    <a:pt x="1599" y="156560"/>
                  </a:lnTo>
                  <a:lnTo>
                    <a:pt x="1448" y="157686"/>
                  </a:lnTo>
                  <a:lnTo>
                    <a:pt x="1307" y="158822"/>
                  </a:lnTo>
                  <a:lnTo>
                    <a:pt x="1176" y="159948"/>
                  </a:lnTo>
                  <a:lnTo>
                    <a:pt x="1056" y="161084"/>
                  </a:lnTo>
                  <a:lnTo>
                    <a:pt x="935" y="162230"/>
                  </a:lnTo>
                  <a:lnTo>
                    <a:pt x="825" y="163366"/>
                  </a:lnTo>
                  <a:lnTo>
                    <a:pt x="714" y="164512"/>
                  </a:lnTo>
                  <a:lnTo>
                    <a:pt x="613" y="165648"/>
                  </a:lnTo>
                  <a:lnTo>
                    <a:pt x="523" y="166794"/>
                  </a:lnTo>
                  <a:lnTo>
                    <a:pt x="443" y="167951"/>
                  </a:lnTo>
                  <a:lnTo>
                    <a:pt x="372" y="169097"/>
                  </a:lnTo>
                  <a:lnTo>
                    <a:pt x="302" y="170253"/>
                  </a:lnTo>
                  <a:lnTo>
                    <a:pt x="231" y="171399"/>
                  </a:lnTo>
                  <a:lnTo>
                    <a:pt x="181" y="172555"/>
                  </a:lnTo>
                  <a:lnTo>
                    <a:pt x="131" y="173721"/>
                  </a:lnTo>
                  <a:lnTo>
                    <a:pt x="91" y="174877"/>
                  </a:lnTo>
                  <a:lnTo>
                    <a:pt x="61" y="176033"/>
                  </a:lnTo>
                  <a:lnTo>
                    <a:pt x="30" y="177199"/>
                  </a:lnTo>
                  <a:lnTo>
                    <a:pt x="20" y="178366"/>
                  </a:lnTo>
                  <a:lnTo>
                    <a:pt x="0" y="179532"/>
                  </a:lnTo>
                  <a:lnTo>
                    <a:pt x="0" y="180698"/>
                  </a:lnTo>
                  <a:lnTo>
                    <a:pt x="0" y="181784"/>
                  </a:lnTo>
                  <a:lnTo>
                    <a:pt x="10" y="182859"/>
                  </a:lnTo>
                  <a:lnTo>
                    <a:pt x="30" y="183935"/>
                  </a:lnTo>
                  <a:lnTo>
                    <a:pt x="50" y="185001"/>
                  </a:lnTo>
                  <a:lnTo>
                    <a:pt x="81" y="186077"/>
                  </a:lnTo>
                  <a:lnTo>
                    <a:pt x="111" y="187152"/>
                  </a:lnTo>
                  <a:lnTo>
                    <a:pt x="151" y="188218"/>
                  </a:lnTo>
                  <a:lnTo>
                    <a:pt x="201" y="189284"/>
                  </a:lnTo>
                  <a:lnTo>
                    <a:pt x="252" y="190349"/>
                  </a:lnTo>
                  <a:lnTo>
                    <a:pt x="312" y="191415"/>
                  </a:lnTo>
                  <a:lnTo>
                    <a:pt x="382" y="192480"/>
                  </a:lnTo>
                  <a:lnTo>
                    <a:pt x="453" y="193536"/>
                  </a:lnTo>
                  <a:lnTo>
                    <a:pt x="523" y="194602"/>
                  </a:lnTo>
                  <a:lnTo>
                    <a:pt x="613" y="195657"/>
                  </a:lnTo>
                  <a:lnTo>
                    <a:pt x="704" y="196713"/>
                  </a:lnTo>
                  <a:lnTo>
                    <a:pt x="794" y="197768"/>
                  </a:lnTo>
                  <a:lnTo>
                    <a:pt x="895" y="198814"/>
                  </a:lnTo>
                  <a:lnTo>
                    <a:pt x="1006" y="199870"/>
                  </a:lnTo>
                  <a:lnTo>
                    <a:pt x="1116" y="200915"/>
                  </a:lnTo>
                  <a:lnTo>
                    <a:pt x="1237" y="201961"/>
                  </a:lnTo>
                  <a:lnTo>
                    <a:pt x="1368" y="203006"/>
                  </a:lnTo>
                  <a:lnTo>
                    <a:pt x="1498" y="204052"/>
                  </a:lnTo>
                  <a:lnTo>
                    <a:pt x="1629" y="205097"/>
                  </a:lnTo>
                  <a:lnTo>
                    <a:pt x="1780" y="206133"/>
                  </a:lnTo>
                  <a:lnTo>
                    <a:pt x="1931" y="207168"/>
                  </a:lnTo>
                  <a:lnTo>
                    <a:pt x="2081" y="208204"/>
                  </a:lnTo>
                  <a:lnTo>
                    <a:pt x="2242" y="209239"/>
                  </a:lnTo>
                  <a:lnTo>
                    <a:pt x="2413" y="210275"/>
                  </a:lnTo>
                  <a:lnTo>
                    <a:pt x="2584" y="211300"/>
                  </a:lnTo>
                  <a:lnTo>
                    <a:pt x="2755" y="212336"/>
                  </a:lnTo>
                  <a:lnTo>
                    <a:pt x="2946" y="213361"/>
                  </a:lnTo>
                  <a:lnTo>
                    <a:pt x="3137" y="214386"/>
                  </a:lnTo>
                  <a:lnTo>
                    <a:pt x="3529" y="216427"/>
                  </a:lnTo>
                  <a:lnTo>
                    <a:pt x="3951" y="218458"/>
                  </a:lnTo>
                  <a:lnTo>
                    <a:pt x="4394" y="220489"/>
                  </a:lnTo>
                  <a:lnTo>
                    <a:pt x="4856" y="222499"/>
                  </a:lnTo>
                  <a:lnTo>
                    <a:pt x="5349" y="224510"/>
                  </a:lnTo>
                  <a:lnTo>
                    <a:pt x="5862" y="226511"/>
                  </a:lnTo>
                  <a:lnTo>
                    <a:pt x="6394" y="228501"/>
                  </a:lnTo>
                  <a:lnTo>
                    <a:pt x="6947" y="230482"/>
                  </a:lnTo>
                  <a:lnTo>
                    <a:pt x="7521" y="232452"/>
                  </a:lnTo>
                  <a:lnTo>
                    <a:pt x="8114" y="234413"/>
                  </a:lnTo>
                  <a:lnTo>
                    <a:pt x="8737" y="236373"/>
                  </a:lnTo>
                  <a:lnTo>
                    <a:pt x="9380" y="238313"/>
                  </a:lnTo>
                  <a:lnTo>
                    <a:pt x="10044" y="240243"/>
                  </a:lnTo>
                  <a:lnTo>
                    <a:pt x="10728" y="242174"/>
                  </a:lnTo>
                  <a:lnTo>
                    <a:pt x="11431" y="244084"/>
                  </a:lnTo>
                  <a:lnTo>
                    <a:pt x="12155" y="245984"/>
                  </a:lnTo>
                  <a:lnTo>
                    <a:pt x="12899" y="247884"/>
                  </a:lnTo>
                  <a:lnTo>
                    <a:pt x="13663" y="249764"/>
                  </a:lnTo>
                  <a:lnTo>
                    <a:pt x="14458" y="251634"/>
                  </a:lnTo>
                  <a:lnTo>
                    <a:pt x="15262" y="253494"/>
                  </a:lnTo>
                  <a:lnTo>
                    <a:pt x="16086" y="255353"/>
                  </a:lnTo>
                  <a:lnTo>
                    <a:pt x="16941" y="257193"/>
                  </a:lnTo>
                  <a:lnTo>
                    <a:pt x="17806" y="259013"/>
                  </a:lnTo>
                  <a:lnTo>
                    <a:pt x="18690" y="260833"/>
                  </a:lnTo>
                  <a:lnTo>
                    <a:pt x="19605" y="262642"/>
                  </a:lnTo>
                  <a:lnTo>
                    <a:pt x="20530" y="264432"/>
                  </a:lnTo>
                  <a:lnTo>
                    <a:pt x="21475" y="266211"/>
                  </a:lnTo>
                  <a:lnTo>
                    <a:pt x="22441" y="267990"/>
                  </a:lnTo>
                  <a:lnTo>
                    <a:pt x="23426" y="269740"/>
                  </a:lnTo>
                  <a:lnTo>
                    <a:pt x="24431" y="271489"/>
                  </a:lnTo>
                  <a:lnTo>
                    <a:pt x="25457" y="273228"/>
                  </a:lnTo>
                  <a:lnTo>
                    <a:pt x="26492" y="274947"/>
                  </a:lnTo>
                  <a:lnTo>
                    <a:pt x="27558" y="276656"/>
                  </a:lnTo>
                  <a:lnTo>
                    <a:pt x="28634" y="278345"/>
                  </a:lnTo>
                  <a:lnTo>
                    <a:pt x="29730" y="280034"/>
                  </a:lnTo>
                  <a:lnTo>
                    <a:pt x="30846" y="281703"/>
                  </a:lnTo>
                  <a:lnTo>
                    <a:pt x="31972" y="283362"/>
                  </a:lnTo>
                  <a:lnTo>
                    <a:pt x="33128" y="285001"/>
                  </a:lnTo>
                  <a:lnTo>
                    <a:pt x="34294" y="286629"/>
                  </a:lnTo>
                  <a:lnTo>
                    <a:pt x="35480" y="288248"/>
                  </a:lnTo>
                  <a:lnTo>
                    <a:pt x="36687" y="289856"/>
                  </a:lnTo>
                  <a:lnTo>
                    <a:pt x="37903" y="291445"/>
                  </a:lnTo>
                  <a:lnTo>
                    <a:pt x="39140" y="293013"/>
                  </a:lnTo>
                  <a:lnTo>
                    <a:pt x="40397" y="294581"/>
                  </a:lnTo>
                  <a:lnTo>
                    <a:pt x="41664" y="296129"/>
                  </a:lnTo>
                  <a:lnTo>
                    <a:pt x="42951" y="297658"/>
                  </a:lnTo>
                  <a:lnTo>
                    <a:pt x="44258" y="299176"/>
                  </a:lnTo>
                  <a:lnTo>
                    <a:pt x="45585" y="300674"/>
                  </a:lnTo>
                  <a:lnTo>
                    <a:pt x="46359" y="301548"/>
                  </a:lnTo>
                  <a:lnTo>
                    <a:pt x="47143" y="302413"/>
                  </a:lnTo>
                  <a:lnTo>
                    <a:pt x="47937" y="303277"/>
                  </a:lnTo>
                  <a:lnTo>
                    <a:pt x="48732" y="304132"/>
                  </a:lnTo>
                  <a:lnTo>
                    <a:pt x="49526" y="304976"/>
                  </a:lnTo>
                  <a:lnTo>
                    <a:pt x="50330" y="305821"/>
                  </a:lnTo>
                  <a:lnTo>
                    <a:pt x="51145" y="306665"/>
                  </a:lnTo>
                  <a:lnTo>
                    <a:pt x="51959" y="307500"/>
                  </a:lnTo>
                  <a:lnTo>
                    <a:pt x="52783" y="308324"/>
                  </a:lnTo>
                  <a:lnTo>
                    <a:pt x="53608" y="309148"/>
                  </a:lnTo>
                  <a:lnTo>
                    <a:pt x="54442" y="309973"/>
                  </a:lnTo>
                  <a:lnTo>
                    <a:pt x="55287" y="310777"/>
                  </a:lnTo>
                  <a:lnTo>
                    <a:pt x="56121" y="311591"/>
                  </a:lnTo>
                  <a:lnTo>
                    <a:pt x="56976" y="312396"/>
                  </a:lnTo>
                  <a:lnTo>
                    <a:pt x="57830" y="313190"/>
                  </a:lnTo>
                  <a:lnTo>
                    <a:pt x="58685" y="313974"/>
                  </a:lnTo>
                  <a:lnTo>
                    <a:pt x="59550" y="314768"/>
                  </a:lnTo>
                  <a:lnTo>
                    <a:pt x="60414" y="315542"/>
                  </a:lnTo>
                  <a:lnTo>
                    <a:pt x="61289" y="316316"/>
                  </a:lnTo>
                  <a:lnTo>
                    <a:pt x="62174" y="317091"/>
                  </a:lnTo>
                  <a:lnTo>
                    <a:pt x="63058" y="317855"/>
                  </a:lnTo>
                  <a:lnTo>
                    <a:pt x="63943" y="318609"/>
                  </a:lnTo>
                  <a:lnTo>
                    <a:pt x="64838" y="319363"/>
                  </a:lnTo>
                  <a:lnTo>
                    <a:pt x="65733" y="320106"/>
                  </a:lnTo>
                  <a:lnTo>
                    <a:pt x="66638" y="320850"/>
                  </a:lnTo>
                  <a:lnTo>
                    <a:pt x="67542" y="321584"/>
                  </a:lnTo>
                  <a:lnTo>
                    <a:pt x="68457" y="322318"/>
                  </a:lnTo>
                  <a:lnTo>
                    <a:pt x="69382" y="323042"/>
                  </a:lnTo>
                  <a:lnTo>
                    <a:pt x="70297" y="323756"/>
                  </a:lnTo>
                  <a:lnTo>
                    <a:pt x="71232" y="324470"/>
                  </a:lnTo>
                  <a:lnTo>
                    <a:pt x="72157" y="325173"/>
                  </a:lnTo>
                  <a:lnTo>
                    <a:pt x="73102" y="325877"/>
                  </a:lnTo>
                  <a:lnTo>
                    <a:pt x="74037" y="326571"/>
                  </a:lnTo>
                  <a:lnTo>
                    <a:pt x="74982" y="327254"/>
                  </a:lnTo>
                  <a:lnTo>
                    <a:pt x="75937" y="327938"/>
                  </a:lnTo>
                  <a:lnTo>
                    <a:pt x="76893" y="328612"/>
                  </a:lnTo>
                  <a:lnTo>
                    <a:pt x="77848" y="329285"/>
                  </a:lnTo>
                  <a:lnTo>
                    <a:pt x="78813" y="329949"/>
                  </a:lnTo>
                  <a:lnTo>
                    <a:pt x="79788" y="330612"/>
                  </a:lnTo>
                  <a:lnTo>
                    <a:pt x="80763" y="331266"/>
                  </a:lnTo>
                  <a:lnTo>
                    <a:pt x="81739" y="331909"/>
                  </a:lnTo>
                  <a:lnTo>
                    <a:pt x="82724" y="332542"/>
                  </a:lnTo>
                  <a:lnTo>
                    <a:pt x="83709" y="333176"/>
                  </a:lnTo>
                  <a:lnTo>
                    <a:pt x="84694" y="333809"/>
                  </a:lnTo>
                  <a:lnTo>
                    <a:pt x="85690" y="334432"/>
                  </a:lnTo>
                  <a:lnTo>
                    <a:pt x="86695" y="335046"/>
                  </a:lnTo>
                  <a:lnTo>
                    <a:pt x="87701" y="335649"/>
                  </a:lnTo>
                  <a:lnTo>
                    <a:pt x="88706" y="336252"/>
                  </a:lnTo>
                  <a:lnTo>
                    <a:pt x="89721" y="336845"/>
                  </a:lnTo>
                  <a:lnTo>
                    <a:pt x="90737" y="337438"/>
                  </a:lnTo>
                  <a:lnTo>
                    <a:pt x="91752" y="338021"/>
                  </a:lnTo>
                  <a:lnTo>
                    <a:pt x="92778" y="338594"/>
                  </a:lnTo>
                  <a:lnTo>
                    <a:pt x="93813" y="339167"/>
                  </a:lnTo>
                  <a:lnTo>
                    <a:pt x="94839" y="339730"/>
                  </a:lnTo>
                  <a:lnTo>
                    <a:pt x="95884" y="340283"/>
                  </a:lnTo>
                  <a:lnTo>
                    <a:pt x="96920" y="340836"/>
                  </a:lnTo>
                  <a:lnTo>
                    <a:pt x="97966" y="341379"/>
                  </a:lnTo>
                  <a:lnTo>
                    <a:pt x="99021" y="341922"/>
                  </a:lnTo>
                  <a:lnTo>
                    <a:pt x="100067" y="342445"/>
                  </a:lnTo>
                  <a:lnTo>
                    <a:pt x="101123" y="342968"/>
                  </a:lnTo>
                  <a:lnTo>
                    <a:pt x="102188" y="343490"/>
                  </a:lnTo>
                  <a:lnTo>
                    <a:pt x="103254" y="344003"/>
                  </a:lnTo>
                  <a:lnTo>
                    <a:pt x="104320" y="344506"/>
                  </a:lnTo>
                  <a:lnTo>
                    <a:pt x="105395" y="344998"/>
                  </a:lnTo>
                  <a:lnTo>
                    <a:pt x="106471" y="345491"/>
                  </a:lnTo>
                  <a:lnTo>
                    <a:pt x="107547" y="345974"/>
                  </a:lnTo>
                  <a:lnTo>
                    <a:pt x="108633" y="346446"/>
                  </a:lnTo>
                  <a:lnTo>
                    <a:pt x="109719" y="346919"/>
                  </a:lnTo>
                  <a:lnTo>
                    <a:pt x="110815" y="347381"/>
                  </a:lnTo>
                  <a:lnTo>
                    <a:pt x="111910" y="347833"/>
                  </a:lnTo>
                  <a:lnTo>
                    <a:pt x="113006" y="348286"/>
                  </a:lnTo>
                  <a:lnTo>
                    <a:pt x="114112" y="348728"/>
                  </a:lnTo>
                  <a:lnTo>
                    <a:pt x="115218" y="349160"/>
                  </a:lnTo>
                  <a:lnTo>
                    <a:pt x="116324" y="349583"/>
                  </a:lnTo>
                  <a:lnTo>
                    <a:pt x="117440" y="350005"/>
                  </a:lnTo>
                  <a:lnTo>
                    <a:pt x="118556" y="350417"/>
                  </a:lnTo>
                  <a:lnTo>
                    <a:pt x="119672" y="350819"/>
                  </a:lnTo>
                  <a:lnTo>
                    <a:pt x="120798" y="351221"/>
                  </a:lnTo>
                  <a:lnTo>
                    <a:pt x="121924" y="351613"/>
                  </a:lnTo>
                  <a:lnTo>
                    <a:pt x="123050" y="351995"/>
                  </a:lnTo>
                  <a:lnTo>
                    <a:pt x="124186" y="352377"/>
                  </a:lnTo>
                  <a:lnTo>
                    <a:pt x="125322" y="352749"/>
                  </a:lnTo>
                  <a:lnTo>
                    <a:pt x="126458" y="353111"/>
                  </a:lnTo>
                  <a:lnTo>
                    <a:pt x="127605" y="353463"/>
                  </a:lnTo>
                  <a:lnTo>
                    <a:pt x="128751" y="353805"/>
                  </a:lnTo>
                  <a:lnTo>
                    <a:pt x="129897" y="354147"/>
                  </a:lnTo>
                  <a:lnTo>
                    <a:pt x="131053" y="354479"/>
                  </a:lnTo>
                  <a:lnTo>
                    <a:pt x="132209" y="354810"/>
                  </a:lnTo>
                  <a:lnTo>
                    <a:pt x="133366" y="355122"/>
                  </a:lnTo>
                  <a:lnTo>
                    <a:pt x="134532" y="355434"/>
                  </a:lnTo>
                  <a:lnTo>
                    <a:pt x="135698" y="355735"/>
                  </a:lnTo>
                  <a:lnTo>
                    <a:pt x="136864" y="356037"/>
                  </a:lnTo>
                  <a:lnTo>
                    <a:pt x="138031" y="356318"/>
                  </a:lnTo>
                  <a:lnTo>
                    <a:pt x="139207" y="356600"/>
                  </a:lnTo>
                  <a:lnTo>
                    <a:pt x="140383" y="356871"/>
                  </a:lnTo>
                  <a:lnTo>
                    <a:pt x="141570" y="357143"/>
                  </a:lnTo>
                  <a:lnTo>
                    <a:pt x="142746" y="357394"/>
                  </a:lnTo>
                  <a:lnTo>
                    <a:pt x="143932" y="357645"/>
                  </a:lnTo>
                  <a:lnTo>
                    <a:pt x="145119" y="357887"/>
                  </a:lnTo>
                  <a:lnTo>
                    <a:pt x="146315" y="358118"/>
                  </a:lnTo>
                  <a:lnTo>
                    <a:pt x="147511" y="358349"/>
                  </a:lnTo>
                  <a:lnTo>
                    <a:pt x="148708" y="358560"/>
                  </a:lnTo>
                  <a:lnTo>
                    <a:pt x="149904" y="358771"/>
                  </a:lnTo>
                  <a:lnTo>
                    <a:pt x="151111" y="358972"/>
                  </a:lnTo>
                  <a:lnTo>
                    <a:pt x="152307" y="359173"/>
                  </a:lnTo>
                  <a:lnTo>
                    <a:pt x="153524" y="359354"/>
                  </a:lnTo>
                  <a:lnTo>
                    <a:pt x="154730" y="359535"/>
                  </a:lnTo>
                  <a:lnTo>
                    <a:pt x="155947" y="359706"/>
                  </a:lnTo>
                  <a:lnTo>
                    <a:pt x="157153" y="359867"/>
                  </a:lnTo>
                  <a:lnTo>
                    <a:pt x="158380" y="360018"/>
                  </a:lnTo>
                  <a:lnTo>
                    <a:pt x="159596" y="360169"/>
                  </a:lnTo>
                  <a:lnTo>
                    <a:pt x="160823" y="360309"/>
                  </a:lnTo>
                  <a:lnTo>
                    <a:pt x="162039" y="360440"/>
                  </a:lnTo>
                  <a:lnTo>
                    <a:pt x="163276" y="360561"/>
                  </a:lnTo>
                  <a:lnTo>
                    <a:pt x="164503" y="360671"/>
                  </a:lnTo>
                  <a:lnTo>
                    <a:pt x="165739" y="360782"/>
                  </a:lnTo>
                  <a:lnTo>
                    <a:pt x="166966" y="360872"/>
                  </a:lnTo>
                  <a:lnTo>
                    <a:pt x="168202" y="360963"/>
                  </a:lnTo>
                  <a:lnTo>
                    <a:pt x="169449" y="361043"/>
                  </a:lnTo>
                  <a:lnTo>
                    <a:pt x="170686" y="361114"/>
                  </a:lnTo>
                  <a:lnTo>
                    <a:pt x="171932" y="361174"/>
                  </a:lnTo>
                  <a:lnTo>
                    <a:pt x="173179" y="361234"/>
                  </a:lnTo>
                  <a:lnTo>
                    <a:pt x="174426" y="361285"/>
                  </a:lnTo>
                  <a:lnTo>
                    <a:pt x="175672" y="361315"/>
                  </a:lnTo>
                  <a:lnTo>
                    <a:pt x="176929" y="361345"/>
                  </a:lnTo>
                  <a:lnTo>
                    <a:pt x="178186" y="361375"/>
                  </a:lnTo>
                  <a:lnTo>
                    <a:pt x="179443" y="361385"/>
                  </a:lnTo>
                  <a:lnTo>
                    <a:pt x="181866" y="361385"/>
                  </a:lnTo>
                  <a:lnTo>
                    <a:pt x="183032" y="361375"/>
                  </a:lnTo>
                  <a:lnTo>
                    <a:pt x="184198" y="361355"/>
                  </a:lnTo>
                  <a:lnTo>
                    <a:pt x="185364" y="361325"/>
                  </a:lnTo>
                  <a:lnTo>
                    <a:pt x="186521" y="361295"/>
                  </a:lnTo>
                  <a:lnTo>
                    <a:pt x="187687" y="361254"/>
                  </a:lnTo>
                  <a:lnTo>
                    <a:pt x="188843" y="361204"/>
                  </a:lnTo>
                  <a:lnTo>
                    <a:pt x="189999" y="361154"/>
                  </a:lnTo>
                  <a:lnTo>
                    <a:pt x="191155" y="361094"/>
                  </a:lnTo>
                  <a:lnTo>
                    <a:pt x="192302" y="361023"/>
                  </a:lnTo>
                  <a:lnTo>
                    <a:pt x="193458" y="360943"/>
                  </a:lnTo>
                  <a:lnTo>
                    <a:pt x="194604" y="360862"/>
                  </a:lnTo>
                  <a:lnTo>
                    <a:pt x="195750" y="360772"/>
                  </a:lnTo>
                  <a:lnTo>
                    <a:pt x="196896" y="360671"/>
                  </a:lnTo>
                  <a:lnTo>
                    <a:pt x="198032" y="360571"/>
                  </a:lnTo>
                  <a:lnTo>
                    <a:pt x="199179" y="360450"/>
                  </a:lnTo>
                  <a:lnTo>
                    <a:pt x="200315" y="360340"/>
                  </a:lnTo>
                  <a:lnTo>
                    <a:pt x="201451" y="360209"/>
                  </a:lnTo>
                  <a:lnTo>
                    <a:pt x="202587" y="360078"/>
                  </a:lnTo>
                  <a:lnTo>
                    <a:pt x="203713" y="359937"/>
                  </a:lnTo>
                  <a:lnTo>
                    <a:pt x="204849" y="359787"/>
                  </a:lnTo>
                  <a:lnTo>
                    <a:pt x="205975" y="359636"/>
                  </a:lnTo>
                  <a:lnTo>
                    <a:pt x="207101" y="359475"/>
                  </a:lnTo>
                  <a:lnTo>
                    <a:pt x="208217" y="359304"/>
                  </a:lnTo>
                  <a:lnTo>
                    <a:pt x="209343" y="359133"/>
                  </a:lnTo>
                  <a:lnTo>
                    <a:pt x="210459" y="358952"/>
                  </a:lnTo>
                  <a:lnTo>
                    <a:pt x="211575" y="358761"/>
                  </a:lnTo>
                  <a:lnTo>
                    <a:pt x="212691" y="358570"/>
                  </a:lnTo>
                  <a:lnTo>
                    <a:pt x="213797" y="358359"/>
                  </a:lnTo>
                  <a:lnTo>
                    <a:pt x="214903" y="358158"/>
                  </a:lnTo>
                  <a:lnTo>
                    <a:pt x="216009" y="357937"/>
                  </a:lnTo>
                  <a:lnTo>
                    <a:pt x="217115" y="357716"/>
                  </a:lnTo>
                  <a:lnTo>
                    <a:pt x="218221" y="357484"/>
                  </a:lnTo>
                  <a:lnTo>
                    <a:pt x="219317" y="357253"/>
                  </a:lnTo>
                  <a:lnTo>
                    <a:pt x="220412" y="357012"/>
                  </a:lnTo>
                  <a:lnTo>
                    <a:pt x="221508" y="356761"/>
                  </a:lnTo>
                  <a:lnTo>
                    <a:pt x="222604" y="356509"/>
                  </a:lnTo>
                  <a:lnTo>
                    <a:pt x="223690" y="356248"/>
                  </a:lnTo>
                  <a:lnTo>
                    <a:pt x="224776" y="355977"/>
                  </a:lnTo>
                  <a:lnTo>
                    <a:pt x="225862" y="355695"/>
                  </a:lnTo>
                  <a:lnTo>
                    <a:pt x="226937" y="355414"/>
                  </a:lnTo>
                  <a:lnTo>
                    <a:pt x="228023" y="355132"/>
                  </a:lnTo>
                  <a:lnTo>
                    <a:pt x="229099" y="354830"/>
                  </a:lnTo>
                  <a:lnTo>
                    <a:pt x="230165" y="354529"/>
                  </a:lnTo>
                  <a:lnTo>
                    <a:pt x="231240" y="354227"/>
                  </a:lnTo>
                  <a:lnTo>
                    <a:pt x="232306" y="353916"/>
                  </a:lnTo>
                  <a:lnTo>
                    <a:pt x="233372" y="353594"/>
                  </a:lnTo>
                  <a:lnTo>
                    <a:pt x="234438" y="353262"/>
                  </a:lnTo>
                  <a:lnTo>
                    <a:pt x="235493" y="352930"/>
                  </a:lnTo>
                  <a:lnTo>
                    <a:pt x="236549" y="352589"/>
                  </a:lnTo>
                  <a:lnTo>
                    <a:pt x="237605" y="352247"/>
                  </a:lnTo>
                  <a:lnTo>
                    <a:pt x="238660" y="351895"/>
                  </a:lnTo>
                  <a:lnTo>
                    <a:pt x="239706" y="351533"/>
                  </a:lnTo>
                  <a:lnTo>
                    <a:pt x="240752" y="351171"/>
                  </a:lnTo>
                  <a:lnTo>
                    <a:pt x="241787" y="350799"/>
                  </a:lnTo>
                  <a:lnTo>
                    <a:pt x="242833" y="350427"/>
                  </a:lnTo>
                  <a:lnTo>
                    <a:pt x="243868" y="350045"/>
                  </a:lnTo>
                  <a:lnTo>
                    <a:pt x="244904" y="349653"/>
                  </a:lnTo>
                  <a:lnTo>
                    <a:pt x="245929" y="349261"/>
                  </a:lnTo>
                  <a:lnTo>
                    <a:pt x="246955" y="348859"/>
                  </a:lnTo>
                  <a:lnTo>
                    <a:pt x="247980" y="348447"/>
                  </a:lnTo>
                  <a:lnTo>
                    <a:pt x="249006" y="348034"/>
                  </a:lnTo>
                  <a:lnTo>
                    <a:pt x="250021" y="347612"/>
                  </a:lnTo>
                  <a:lnTo>
                    <a:pt x="251037" y="347190"/>
                  </a:lnTo>
                  <a:lnTo>
                    <a:pt x="252052" y="346758"/>
                  </a:lnTo>
                  <a:lnTo>
                    <a:pt x="253058" y="346315"/>
                  </a:lnTo>
                  <a:lnTo>
                    <a:pt x="254063" y="345873"/>
                  </a:lnTo>
                  <a:lnTo>
                    <a:pt x="255068" y="345431"/>
                  </a:lnTo>
                  <a:lnTo>
                    <a:pt x="256064" y="344968"/>
                  </a:lnTo>
                  <a:lnTo>
                    <a:pt x="257059" y="344506"/>
                  </a:lnTo>
                  <a:lnTo>
                    <a:pt x="258054" y="344043"/>
                  </a:lnTo>
                  <a:lnTo>
                    <a:pt x="259040" y="343571"/>
                  </a:lnTo>
                  <a:lnTo>
                    <a:pt x="260025" y="343088"/>
                  </a:lnTo>
                  <a:lnTo>
                    <a:pt x="261010" y="342606"/>
                  </a:lnTo>
                  <a:lnTo>
                    <a:pt x="261985" y="342113"/>
                  </a:lnTo>
                  <a:lnTo>
                    <a:pt x="262961" y="341620"/>
                  </a:lnTo>
                  <a:lnTo>
                    <a:pt x="263936" y="341118"/>
                  </a:lnTo>
                  <a:lnTo>
                    <a:pt x="264901" y="340615"/>
                  </a:lnTo>
                  <a:lnTo>
                    <a:pt x="265876" y="340102"/>
                  </a:lnTo>
                  <a:lnTo>
                    <a:pt x="266831" y="339580"/>
                  </a:lnTo>
                  <a:lnTo>
                    <a:pt x="267797" y="339057"/>
                  </a:lnTo>
                  <a:lnTo>
                    <a:pt x="268742" y="338524"/>
                  </a:lnTo>
                  <a:lnTo>
                    <a:pt x="269697" y="337991"/>
                  </a:lnTo>
                  <a:lnTo>
                    <a:pt x="270642" y="337448"/>
                  </a:lnTo>
                  <a:lnTo>
                    <a:pt x="271587" y="336905"/>
                  </a:lnTo>
                  <a:lnTo>
                    <a:pt x="272532" y="336353"/>
                  </a:lnTo>
                  <a:lnTo>
                    <a:pt x="273467" y="335790"/>
                  </a:lnTo>
                  <a:lnTo>
                    <a:pt x="274402" y="335227"/>
                  </a:lnTo>
                  <a:lnTo>
                    <a:pt x="275327" y="334664"/>
                  </a:lnTo>
                  <a:lnTo>
                    <a:pt x="276252" y="334091"/>
                  </a:lnTo>
                  <a:lnTo>
                    <a:pt x="277177" y="333507"/>
                  </a:lnTo>
                  <a:lnTo>
                    <a:pt x="278092" y="332924"/>
                  </a:lnTo>
                  <a:lnTo>
                    <a:pt x="279007" y="332331"/>
                  </a:lnTo>
                  <a:lnTo>
                    <a:pt x="279922" y="331738"/>
                  </a:lnTo>
                  <a:lnTo>
                    <a:pt x="280826" y="331135"/>
                  </a:lnTo>
                  <a:lnTo>
                    <a:pt x="281731" y="330532"/>
                  </a:lnTo>
                  <a:lnTo>
                    <a:pt x="282636" y="329918"/>
                  </a:lnTo>
                  <a:lnTo>
                    <a:pt x="283531" y="329305"/>
                  </a:lnTo>
                  <a:lnTo>
                    <a:pt x="284416" y="328682"/>
                  </a:lnTo>
                  <a:lnTo>
                    <a:pt x="285311" y="328049"/>
                  </a:lnTo>
                  <a:lnTo>
                    <a:pt x="286185" y="327415"/>
                  </a:lnTo>
                  <a:lnTo>
                    <a:pt x="287070" y="326782"/>
                  </a:lnTo>
                  <a:lnTo>
                    <a:pt x="287945" y="326138"/>
                  </a:lnTo>
                  <a:lnTo>
                    <a:pt x="288819" y="325495"/>
                  </a:lnTo>
                  <a:lnTo>
                    <a:pt x="289684" y="324842"/>
                  </a:lnTo>
                  <a:lnTo>
                    <a:pt x="290549" y="324178"/>
                  </a:lnTo>
                  <a:lnTo>
                    <a:pt x="291403" y="323515"/>
                  </a:lnTo>
                  <a:lnTo>
                    <a:pt x="292268" y="322851"/>
                  </a:lnTo>
                  <a:lnTo>
                    <a:pt x="293112" y="322177"/>
                  </a:lnTo>
                  <a:lnTo>
                    <a:pt x="293957" y="321494"/>
                  </a:lnTo>
                  <a:lnTo>
                    <a:pt x="294801" y="320810"/>
                  </a:lnTo>
                  <a:lnTo>
                    <a:pt x="295646" y="320127"/>
                  </a:lnTo>
                  <a:lnTo>
                    <a:pt x="296480" y="319433"/>
                  </a:lnTo>
                  <a:lnTo>
                    <a:pt x="297305" y="318739"/>
                  </a:lnTo>
                  <a:lnTo>
                    <a:pt x="298129" y="318036"/>
                  </a:lnTo>
                  <a:lnTo>
                    <a:pt x="298954" y="317322"/>
                  </a:lnTo>
                  <a:lnTo>
                    <a:pt x="299778" y="316618"/>
                  </a:lnTo>
                  <a:lnTo>
                    <a:pt x="300582" y="315894"/>
                  </a:lnTo>
                  <a:lnTo>
                    <a:pt x="301397" y="315170"/>
                  </a:lnTo>
                  <a:lnTo>
                    <a:pt x="302201" y="314447"/>
                  </a:lnTo>
                  <a:lnTo>
                    <a:pt x="302995" y="313713"/>
                  </a:lnTo>
                  <a:lnTo>
                    <a:pt x="303800" y="312979"/>
                  </a:lnTo>
                  <a:lnTo>
                    <a:pt x="304584" y="312235"/>
                  </a:lnTo>
                  <a:lnTo>
                    <a:pt x="305378" y="311491"/>
                  </a:lnTo>
                  <a:lnTo>
                    <a:pt x="306152" y="310747"/>
                  </a:lnTo>
                  <a:lnTo>
                    <a:pt x="306937" y="309983"/>
                  </a:lnTo>
                  <a:lnTo>
                    <a:pt x="307711" y="309229"/>
                  </a:lnTo>
                  <a:lnTo>
                    <a:pt x="308475" y="308465"/>
                  </a:lnTo>
                  <a:lnTo>
                    <a:pt x="309239" y="307691"/>
                  </a:lnTo>
                  <a:lnTo>
                    <a:pt x="310003" y="306927"/>
                  </a:lnTo>
                  <a:lnTo>
                    <a:pt x="310757" y="306143"/>
                  </a:lnTo>
                  <a:lnTo>
                    <a:pt x="311501" y="305358"/>
                  </a:lnTo>
                  <a:lnTo>
                    <a:pt x="312255" y="304574"/>
                  </a:lnTo>
                  <a:lnTo>
                    <a:pt x="312989" y="303780"/>
                  </a:lnTo>
                  <a:lnTo>
                    <a:pt x="313723" y="302986"/>
                  </a:lnTo>
                  <a:lnTo>
                    <a:pt x="314457" y="302192"/>
                  </a:lnTo>
                  <a:lnTo>
                    <a:pt x="315181" y="301387"/>
                  </a:lnTo>
                  <a:lnTo>
                    <a:pt x="315905" y="300573"/>
                  </a:lnTo>
                  <a:lnTo>
                    <a:pt x="316629" y="299759"/>
                  </a:lnTo>
                  <a:lnTo>
                    <a:pt x="317332" y="298944"/>
                  </a:lnTo>
                  <a:lnTo>
                    <a:pt x="318046" y="298120"/>
                  </a:lnTo>
                  <a:lnTo>
                    <a:pt x="318750" y="297296"/>
                  </a:lnTo>
                  <a:lnTo>
                    <a:pt x="319444" y="296471"/>
                  </a:lnTo>
                  <a:lnTo>
                    <a:pt x="320137" y="295637"/>
                  </a:lnTo>
                  <a:lnTo>
                    <a:pt x="320831" y="294792"/>
                  </a:lnTo>
                  <a:lnTo>
                    <a:pt x="321505" y="293948"/>
                  </a:lnTo>
                  <a:lnTo>
                    <a:pt x="322188" y="293103"/>
                  </a:lnTo>
                  <a:lnTo>
                    <a:pt x="322862" y="292249"/>
                  </a:lnTo>
                  <a:lnTo>
                    <a:pt x="323525" y="291394"/>
                  </a:lnTo>
                  <a:lnTo>
                    <a:pt x="324189" y="290540"/>
                  </a:lnTo>
                  <a:lnTo>
                    <a:pt x="324853" y="289675"/>
                  </a:lnTo>
                  <a:lnTo>
                    <a:pt x="325506" y="288811"/>
                  </a:lnTo>
                  <a:lnTo>
                    <a:pt x="326150" y="287936"/>
                  </a:lnTo>
                  <a:lnTo>
                    <a:pt x="326793" y="287061"/>
                  </a:lnTo>
                  <a:lnTo>
                    <a:pt x="327426" y="286177"/>
                  </a:lnTo>
                  <a:lnTo>
                    <a:pt x="328060" y="285292"/>
                  </a:lnTo>
                  <a:lnTo>
                    <a:pt x="328693" y="284407"/>
                  </a:lnTo>
                  <a:lnTo>
                    <a:pt x="329317" y="283513"/>
                  </a:lnTo>
                  <a:lnTo>
                    <a:pt x="329930" y="282618"/>
                  </a:lnTo>
                  <a:lnTo>
                    <a:pt x="330543" y="281723"/>
                  </a:lnTo>
                  <a:lnTo>
                    <a:pt x="331146" y="280818"/>
                  </a:lnTo>
                  <a:lnTo>
                    <a:pt x="331750" y="279914"/>
                  </a:lnTo>
                  <a:lnTo>
                    <a:pt x="332343" y="278999"/>
                  </a:lnTo>
                  <a:lnTo>
                    <a:pt x="332936" y="278084"/>
                  </a:lnTo>
                  <a:lnTo>
                    <a:pt x="333519" y="277169"/>
                  </a:lnTo>
                  <a:lnTo>
                    <a:pt x="334102" y="276244"/>
                  </a:lnTo>
                  <a:lnTo>
                    <a:pt x="334675" y="275319"/>
                  </a:lnTo>
                  <a:lnTo>
                    <a:pt x="335238" y="274394"/>
                  </a:lnTo>
                  <a:lnTo>
                    <a:pt x="335801" y="273459"/>
                  </a:lnTo>
                  <a:lnTo>
                    <a:pt x="336364" y="272524"/>
                  </a:lnTo>
                  <a:lnTo>
                    <a:pt x="336917" y="271579"/>
                  </a:lnTo>
                  <a:lnTo>
                    <a:pt x="337460" y="270634"/>
                  </a:lnTo>
                  <a:lnTo>
                    <a:pt x="338003" y="269689"/>
                  </a:lnTo>
                  <a:lnTo>
                    <a:pt x="338536" y="268734"/>
                  </a:lnTo>
                  <a:lnTo>
                    <a:pt x="339069" y="267779"/>
                  </a:lnTo>
                  <a:lnTo>
                    <a:pt x="339592" y="266824"/>
                  </a:lnTo>
                  <a:lnTo>
                    <a:pt x="340114" y="265859"/>
                  </a:lnTo>
                  <a:lnTo>
                    <a:pt x="340627" y="264894"/>
                  </a:lnTo>
                  <a:lnTo>
                    <a:pt x="341130" y="263929"/>
                  </a:lnTo>
                  <a:lnTo>
                    <a:pt x="341633" y="262954"/>
                  </a:lnTo>
                  <a:lnTo>
                    <a:pt x="342125" y="261979"/>
                  </a:lnTo>
                  <a:lnTo>
                    <a:pt x="342618" y="261003"/>
                  </a:lnTo>
                  <a:lnTo>
                    <a:pt x="343100" y="260018"/>
                  </a:lnTo>
                  <a:lnTo>
                    <a:pt x="343583" y="259033"/>
                  </a:lnTo>
                  <a:lnTo>
                    <a:pt x="344056" y="258048"/>
                  </a:lnTo>
                  <a:lnTo>
                    <a:pt x="344518" y="257052"/>
                  </a:lnTo>
                  <a:lnTo>
                    <a:pt x="344981" y="256057"/>
                  </a:lnTo>
                  <a:lnTo>
                    <a:pt x="345443" y="255052"/>
                  </a:lnTo>
                  <a:lnTo>
                    <a:pt x="345885" y="254057"/>
                  </a:lnTo>
                  <a:lnTo>
                    <a:pt x="346328" y="253051"/>
                  </a:lnTo>
                  <a:lnTo>
                    <a:pt x="346770" y="252036"/>
                  </a:lnTo>
                  <a:lnTo>
                    <a:pt x="347202" y="251031"/>
                  </a:lnTo>
                  <a:lnTo>
                    <a:pt x="347625" y="250015"/>
                  </a:lnTo>
                  <a:lnTo>
                    <a:pt x="348047" y="248990"/>
                  </a:lnTo>
                  <a:lnTo>
                    <a:pt x="348459" y="247974"/>
                  </a:lnTo>
                  <a:lnTo>
                    <a:pt x="348871" y="246949"/>
                  </a:lnTo>
                  <a:lnTo>
                    <a:pt x="349274" y="245924"/>
                  </a:lnTo>
                  <a:lnTo>
                    <a:pt x="349666" y="244888"/>
                  </a:lnTo>
                  <a:lnTo>
                    <a:pt x="350058" y="243863"/>
                  </a:lnTo>
                  <a:lnTo>
                    <a:pt x="350440" y="242817"/>
                  </a:lnTo>
                  <a:lnTo>
                    <a:pt x="350812" y="241782"/>
                  </a:lnTo>
                  <a:lnTo>
                    <a:pt x="351184" y="240736"/>
                  </a:lnTo>
                  <a:lnTo>
                    <a:pt x="351546" y="239691"/>
                  </a:lnTo>
                  <a:lnTo>
                    <a:pt x="351908" y="238645"/>
                  </a:lnTo>
                  <a:lnTo>
                    <a:pt x="352260" y="237599"/>
                  </a:lnTo>
                  <a:lnTo>
                    <a:pt x="352601" y="236544"/>
                  </a:lnTo>
                  <a:lnTo>
                    <a:pt x="352943" y="235488"/>
                  </a:lnTo>
                  <a:lnTo>
                    <a:pt x="353275" y="234423"/>
                  </a:lnTo>
                  <a:lnTo>
                    <a:pt x="353607" y="233367"/>
                  </a:lnTo>
                  <a:lnTo>
                    <a:pt x="353929" y="232301"/>
                  </a:lnTo>
                  <a:lnTo>
                    <a:pt x="354240" y="231236"/>
                  </a:lnTo>
                  <a:lnTo>
                    <a:pt x="354552" y="230160"/>
                  </a:lnTo>
                  <a:lnTo>
                    <a:pt x="354854" y="229084"/>
                  </a:lnTo>
                  <a:lnTo>
                    <a:pt x="355145" y="228009"/>
                  </a:lnTo>
                  <a:lnTo>
                    <a:pt x="355437" y="226933"/>
                  </a:lnTo>
                  <a:lnTo>
                    <a:pt x="355718" y="225847"/>
                  </a:lnTo>
                  <a:lnTo>
                    <a:pt x="355990" y="224771"/>
                  </a:lnTo>
                  <a:lnTo>
                    <a:pt x="356261" y="223686"/>
                  </a:lnTo>
                  <a:lnTo>
                    <a:pt x="356522" y="222590"/>
                  </a:lnTo>
                  <a:lnTo>
                    <a:pt x="356774" y="221504"/>
                  </a:lnTo>
                  <a:lnTo>
                    <a:pt x="357025" y="220408"/>
                  </a:lnTo>
                  <a:lnTo>
                    <a:pt x="357266" y="219313"/>
                  </a:lnTo>
                  <a:lnTo>
                    <a:pt x="357508" y="218207"/>
                  </a:lnTo>
                  <a:lnTo>
                    <a:pt x="357729" y="217111"/>
                  </a:lnTo>
                  <a:lnTo>
                    <a:pt x="357950" y="216005"/>
                  </a:lnTo>
                  <a:lnTo>
                    <a:pt x="358171" y="214899"/>
                  </a:lnTo>
                  <a:lnTo>
                    <a:pt x="358382" y="213793"/>
                  </a:lnTo>
                  <a:lnTo>
                    <a:pt x="358584" y="212677"/>
                  </a:lnTo>
                  <a:lnTo>
                    <a:pt x="358775" y="211562"/>
                  </a:lnTo>
                  <a:lnTo>
                    <a:pt x="358966" y="210446"/>
                  </a:lnTo>
                  <a:lnTo>
                    <a:pt x="359147" y="209330"/>
                  </a:lnTo>
                  <a:lnTo>
                    <a:pt x="359317" y="208214"/>
                  </a:lnTo>
                  <a:lnTo>
                    <a:pt x="359488" y="207088"/>
                  </a:lnTo>
                  <a:lnTo>
                    <a:pt x="359649" y="205962"/>
                  </a:lnTo>
                  <a:lnTo>
                    <a:pt x="359800" y="204836"/>
                  </a:lnTo>
                  <a:lnTo>
                    <a:pt x="359951" y="203710"/>
                  </a:lnTo>
                  <a:lnTo>
                    <a:pt x="360092" y="202574"/>
                  </a:lnTo>
                  <a:lnTo>
                    <a:pt x="360222" y="201438"/>
                  </a:lnTo>
                  <a:lnTo>
                    <a:pt x="360353" y="200302"/>
                  </a:lnTo>
                  <a:lnTo>
                    <a:pt x="360474" y="199166"/>
                  </a:lnTo>
                  <a:lnTo>
                    <a:pt x="360584" y="198030"/>
                  </a:lnTo>
                  <a:lnTo>
                    <a:pt x="360685" y="196884"/>
                  </a:lnTo>
                  <a:lnTo>
                    <a:pt x="360785" y="195738"/>
                  </a:lnTo>
                  <a:lnTo>
                    <a:pt x="360876" y="194592"/>
                  </a:lnTo>
                  <a:lnTo>
                    <a:pt x="360956" y="193446"/>
                  </a:lnTo>
                  <a:lnTo>
                    <a:pt x="361037" y="192299"/>
                  </a:lnTo>
                  <a:lnTo>
                    <a:pt x="361107" y="191143"/>
                  </a:lnTo>
                  <a:lnTo>
                    <a:pt x="361167" y="189987"/>
                  </a:lnTo>
                  <a:lnTo>
                    <a:pt x="361228" y="188831"/>
                  </a:lnTo>
                  <a:lnTo>
                    <a:pt x="361268" y="187675"/>
                  </a:lnTo>
                  <a:lnTo>
                    <a:pt x="361308" y="186519"/>
                  </a:lnTo>
                  <a:lnTo>
                    <a:pt x="361348" y="185353"/>
                  </a:lnTo>
                  <a:lnTo>
                    <a:pt x="361368" y="184197"/>
                  </a:lnTo>
                  <a:lnTo>
                    <a:pt x="361389" y="183030"/>
                  </a:lnTo>
                  <a:lnTo>
                    <a:pt x="361399" y="181864"/>
                  </a:lnTo>
                  <a:lnTo>
                    <a:pt x="361409" y="180688"/>
                  </a:lnTo>
                  <a:lnTo>
                    <a:pt x="361399" y="179411"/>
                  </a:lnTo>
                  <a:lnTo>
                    <a:pt x="361389" y="178134"/>
                  </a:lnTo>
                  <a:lnTo>
                    <a:pt x="361368" y="176858"/>
                  </a:lnTo>
                  <a:lnTo>
                    <a:pt x="361338" y="175581"/>
                  </a:lnTo>
                  <a:lnTo>
                    <a:pt x="361298" y="174314"/>
                  </a:lnTo>
                  <a:lnTo>
                    <a:pt x="361248" y="173037"/>
                  </a:lnTo>
                  <a:lnTo>
                    <a:pt x="361188" y="171771"/>
                  </a:lnTo>
                  <a:lnTo>
                    <a:pt x="361127" y="170504"/>
                  </a:lnTo>
                  <a:lnTo>
                    <a:pt x="361047" y="169247"/>
                  </a:lnTo>
                  <a:lnTo>
                    <a:pt x="360966" y="167981"/>
                  </a:lnTo>
                  <a:lnTo>
                    <a:pt x="360876" y="166724"/>
                  </a:lnTo>
                  <a:lnTo>
                    <a:pt x="360775" y="165467"/>
                  </a:lnTo>
                  <a:lnTo>
                    <a:pt x="360665" y="164221"/>
                  </a:lnTo>
                  <a:lnTo>
                    <a:pt x="360544" y="162964"/>
                  </a:lnTo>
                  <a:lnTo>
                    <a:pt x="360423" y="161717"/>
                  </a:lnTo>
                  <a:lnTo>
                    <a:pt x="360283" y="160471"/>
                  </a:lnTo>
                  <a:lnTo>
                    <a:pt x="360142" y="159224"/>
                  </a:lnTo>
                  <a:lnTo>
                    <a:pt x="359991" y="157988"/>
                  </a:lnTo>
                  <a:lnTo>
                    <a:pt x="359830" y="156751"/>
                  </a:lnTo>
                  <a:lnTo>
                    <a:pt x="359669" y="155515"/>
                  </a:lnTo>
                  <a:lnTo>
                    <a:pt x="359488" y="154278"/>
                  </a:lnTo>
                  <a:lnTo>
                    <a:pt x="359307" y="153052"/>
                  </a:lnTo>
                  <a:lnTo>
                    <a:pt x="359116" y="151825"/>
                  </a:lnTo>
                  <a:lnTo>
                    <a:pt x="358915" y="150599"/>
                  </a:lnTo>
                  <a:lnTo>
                    <a:pt x="358704" y="149372"/>
                  </a:lnTo>
                  <a:lnTo>
                    <a:pt x="358483" y="148156"/>
                  </a:lnTo>
                  <a:lnTo>
                    <a:pt x="358262" y="146939"/>
                  </a:lnTo>
                  <a:lnTo>
                    <a:pt x="358021" y="145733"/>
                  </a:lnTo>
                  <a:lnTo>
                    <a:pt x="357779" y="144516"/>
                  </a:lnTo>
                  <a:lnTo>
                    <a:pt x="357538" y="143310"/>
                  </a:lnTo>
                  <a:lnTo>
                    <a:pt x="357277" y="142104"/>
                  </a:lnTo>
                  <a:lnTo>
                    <a:pt x="357015" y="140907"/>
                  </a:lnTo>
                  <a:lnTo>
                    <a:pt x="356734" y="139701"/>
                  </a:lnTo>
                  <a:lnTo>
                    <a:pt x="356452" y="138505"/>
                  </a:lnTo>
                  <a:lnTo>
                    <a:pt x="356171" y="137318"/>
                  </a:lnTo>
                  <a:lnTo>
                    <a:pt x="355869" y="136132"/>
                  </a:lnTo>
                  <a:lnTo>
                    <a:pt x="355567" y="134946"/>
                  </a:lnTo>
                  <a:lnTo>
                    <a:pt x="355246" y="133759"/>
                  </a:lnTo>
                  <a:lnTo>
                    <a:pt x="354934" y="132573"/>
                  </a:lnTo>
                  <a:lnTo>
                    <a:pt x="354602" y="131397"/>
                  </a:lnTo>
                  <a:lnTo>
                    <a:pt x="354260" y="130231"/>
                  </a:lnTo>
                  <a:lnTo>
                    <a:pt x="353919" y="129054"/>
                  </a:lnTo>
                  <a:lnTo>
                    <a:pt x="353567" y="127888"/>
                  </a:lnTo>
                  <a:lnTo>
                    <a:pt x="353205" y="126722"/>
                  </a:lnTo>
                  <a:lnTo>
                    <a:pt x="352843" y="125566"/>
                  </a:lnTo>
                  <a:lnTo>
                    <a:pt x="352471" y="124410"/>
                  </a:lnTo>
                  <a:lnTo>
                    <a:pt x="352089" y="123254"/>
                  </a:lnTo>
                  <a:lnTo>
                    <a:pt x="351697" y="122108"/>
                  </a:lnTo>
                  <a:lnTo>
                    <a:pt x="351304" y="120962"/>
                  </a:lnTo>
                  <a:lnTo>
                    <a:pt x="350892" y="119816"/>
                  </a:lnTo>
                  <a:lnTo>
                    <a:pt x="350480" y="118680"/>
                  </a:lnTo>
                  <a:lnTo>
                    <a:pt x="350068" y="117544"/>
                  </a:lnTo>
                  <a:lnTo>
                    <a:pt x="349636" y="116407"/>
                  </a:lnTo>
                  <a:lnTo>
                    <a:pt x="349203" y="115282"/>
                  </a:lnTo>
                  <a:lnTo>
                    <a:pt x="348761" y="114156"/>
                  </a:lnTo>
                  <a:lnTo>
                    <a:pt x="348308" y="113030"/>
                  </a:lnTo>
                  <a:lnTo>
                    <a:pt x="347856" y="111914"/>
                  </a:lnTo>
                  <a:lnTo>
                    <a:pt x="347394" y="110808"/>
                  </a:lnTo>
                  <a:lnTo>
                    <a:pt x="346921" y="109692"/>
                  </a:lnTo>
                  <a:lnTo>
                    <a:pt x="346448" y="108586"/>
                  </a:lnTo>
                  <a:lnTo>
                    <a:pt x="345966" y="107480"/>
                  </a:lnTo>
                  <a:lnTo>
                    <a:pt x="345473" y="106384"/>
                  </a:lnTo>
                  <a:lnTo>
                    <a:pt x="344971" y="105289"/>
                  </a:lnTo>
                  <a:lnTo>
                    <a:pt x="344468" y="104203"/>
                  </a:lnTo>
                  <a:lnTo>
                    <a:pt x="343955" y="103117"/>
                  </a:lnTo>
                  <a:lnTo>
                    <a:pt x="343432" y="102031"/>
                  </a:lnTo>
                  <a:lnTo>
                    <a:pt x="342899" y="100956"/>
                  </a:lnTo>
                  <a:lnTo>
                    <a:pt x="342367" y="99880"/>
                  </a:lnTo>
                  <a:lnTo>
                    <a:pt x="341834" y="98804"/>
                  </a:lnTo>
                  <a:lnTo>
                    <a:pt x="341281" y="97739"/>
                  </a:lnTo>
                  <a:lnTo>
                    <a:pt x="340728" y="96673"/>
                  </a:lnTo>
                  <a:lnTo>
                    <a:pt x="340165" y="95617"/>
                  </a:lnTo>
                  <a:lnTo>
                    <a:pt x="339602" y="94562"/>
                  </a:lnTo>
                  <a:lnTo>
                    <a:pt x="339019" y="93516"/>
                  </a:lnTo>
                  <a:lnTo>
                    <a:pt x="338446" y="92471"/>
                  </a:lnTo>
                  <a:lnTo>
                    <a:pt x="337852" y="91425"/>
                  </a:lnTo>
                  <a:lnTo>
                    <a:pt x="337259" y="90390"/>
                  </a:lnTo>
                  <a:lnTo>
                    <a:pt x="336656" y="89354"/>
                  </a:lnTo>
                  <a:lnTo>
                    <a:pt x="336053" y="88329"/>
                  </a:lnTo>
                  <a:lnTo>
                    <a:pt x="335429" y="87303"/>
                  </a:lnTo>
                  <a:lnTo>
                    <a:pt x="334816" y="86288"/>
                  </a:lnTo>
                  <a:lnTo>
                    <a:pt x="334183" y="85273"/>
                  </a:lnTo>
                  <a:lnTo>
                    <a:pt x="333549" y="84257"/>
                  </a:lnTo>
                  <a:lnTo>
                    <a:pt x="332906" y="83252"/>
                  </a:lnTo>
                  <a:lnTo>
                    <a:pt x="332262" y="82247"/>
                  </a:lnTo>
                  <a:lnTo>
                    <a:pt x="331609" y="81251"/>
                  </a:lnTo>
                  <a:lnTo>
                    <a:pt x="330945" y="80256"/>
                  </a:lnTo>
                  <a:lnTo>
                    <a:pt x="330282" y="79271"/>
                  </a:lnTo>
                  <a:lnTo>
                    <a:pt x="329608" y="78286"/>
                  </a:lnTo>
                  <a:lnTo>
                    <a:pt x="328924" y="77310"/>
                  </a:lnTo>
                  <a:lnTo>
                    <a:pt x="328241" y="76335"/>
                  </a:lnTo>
                  <a:lnTo>
                    <a:pt x="327547" y="75370"/>
                  </a:lnTo>
                  <a:lnTo>
                    <a:pt x="326853" y="74405"/>
                  </a:lnTo>
                  <a:lnTo>
                    <a:pt x="326150" y="73440"/>
                  </a:lnTo>
                  <a:lnTo>
                    <a:pt x="325436" y="72485"/>
                  </a:lnTo>
                  <a:lnTo>
                    <a:pt x="324722" y="71540"/>
                  </a:lnTo>
                  <a:lnTo>
                    <a:pt x="323998" y="70595"/>
                  </a:lnTo>
                  <a:lnTo>
                    <a:pt x="323274" y="69650"/>
                  </a:lnTo>
                  <a:lnTo>
                    <a:pt x="322540" y="68715"/>
                  </a:lnTo>
                  <a:lnTo>
                    <a:pt x="321796" y="67790"/>
                  </a:lnTo>
                  <a:lnTo>
                    <a:pt x="321052" y="66865"/>
                  </a:lnTo>
                  <a:lnTo>
                    <a:pt x="320298" y="65940"/>
                  </a:lnTo>
                  <a:lnTo>
                    <a:pt x="319534" y="65025"/>
                  </a:lnTo>
                  <a:lnTo>
                    <a:pt x="318770" y="64110"/>
                  </a:lnTo>
                  <a:lnTo>
                    <a:pt x="318006" y="63206"/>
                  </a:lnTo>
                  <a:lnTo>
                    <a:pt x="317232" y="62311"/>
                  </a:lnTo>
                  <a:lnTo>
                    <a:pt x="316448" y="61416"/>
                  </a:lnTo>
                  <a:lnTo>
                    <a:pt x="315653" y="60521"/>
                  </a:lnTo>
                  <a:lnTo>
                    <a:pt x="314869" y="59637"/>
                  </a:lnTo>
                  <a:lnTo>
                    <a:pt x="314065" y="58762"/>
                  </a:lnTo>
                  <a:lnTo>
                    <a:pt x="313260" y="57888"/>
                  </a:lnTo>
                  <a:lnTo>
                    <a:pt x="312446" y="57023"/>
                  </a:lnTo>
                  <a:lnTo>
                    <a:pt x="311632" y="56158"/>
                  </a:lnTo>
                  <a:lnTo>
                    <a:pt x="310817" y="55304"/>
                  </a:lnTo>
                  <a:lnTo>
                    <a:pt x="309983" y="54449"/>
                  </a:lnTo>
                  <a:lnTo>
                    <a:pt x="309148" y="53605"/>
                  </a:lnTo>
                  <a:lnTo>
                    <a:pt x="308314" y="52760"/>
                  </a:lnTo>
                  <a:lnTo>
                    <a:pt x="307469" y="51926"/>
                  </a:lnTo>
                  <a:lnTo>
                    <a:pt x="306625" y="51092"/>
                  </a:lnTo>
                  <a:lnTo>
                    <a:pt x="305770" y="50267"/>
                  </a:lnTo>
                  <a:lnTo>
                    <a:pt x="304906" y="49453"/>
                  </a:lnTo>
                  <a:lnTo>
                    <a:pt x="304041" y="48639"/>
                  </a:lnTo>
                  <a:lnTo>
                    <a:pt x="303166" y="47824"/>
                  </a:lnTo>
                  <a:lnTo>
                    <a:pt x="302292" y="47020"/>
                  </a:lnTo>
                  <a:lnTo>
                    <a:pt x="301417" y="46226"/>
                  </a:lnTo>
                  <a:lnTo>
                    <a:pt x="300522" y="45432"/>
                  </a:lnTo>
                  <a:lnTo>
                    <a:pt x="299637" y="44647"/>
                  </a:lnTo>
                  <a:lnTo>
                    <a:pt x="298743" y="43873"/>
                  </a:lnTo>
                  <a:lnTo>
                    <a:pt x="297245" y="42597"/>
                  </a:lnTo>
                  <a:lnTo>
                    <a:pt x="295746" y="41340"/>
                  </a:lnTo>
                  <a:lnTo>
                    <a:pt x="294218" y="40103"/>
                  </a:lnTo>
                  <a:lnTo>
                    <a:pt x="292690" y="38877"/>
                  </a:lnTo>
                  <a:lnTo>
                    <a:pt x="291142" y="37660"/>
                  </a:lnTo>
                  <a:lnTo>
                    <a:pt x="289583" y="36474"/>
                  </a:lnTo>
                  <a:lnTo>
                    <a:pt x="288015" y="35298"/>
                  </a:lnTo>
                  <a:lnTo>
                    <a:pt x="286427" y="34142"/>
                  </a:lnTo>
                  <a:lnTo>
                    <a:pt x="284828" y="32996"/>
                  </a:lnTo>
                  <a:lnTo>
                    <a:pt x="283219" y="31870"/>
                  </a:lnTo>
                  <a:lnTo>
                    <a:pt x="281591" y="30764"/>
                  </a:lnTo>
                  <a:lnTo>
                    <a:pt x="279952" y="29668"/>
                  </a:lnTo>
                  <a:lnTo>
                    <a:pt x="278303" y="28602"/>
                  </a:lnTo>
                  <a:lnTo>
                    <a:pt x="276644" y="27547"/>
                  </a:lnTo>
                  <a:lnTo>
                    <a:pt x="274965" y="26501"/>
                  </a:lnTo>
                  <a:lnTo>
                    <a:pt x="273276" y="25486"/>
                  </a:lnTo>
                  <a:lnTo>
                    <a:pt x="271587" y="24481"/>
                  </a:lnTo>
                  <a:lnTo>
                    <a:pt x="269868" y="23495"/>
                  </a:lnTo>
                  <a:lnTo>
                    <a:pt x="268148" y="22530"/>
                  </a:lnTo>
                  <a:lnTo>
                    <a:pt x="266419" y="21585"/>
                  </a:lnTo>
                  <a:lnTo>
                    <a:pt x="264670" y="20650"/>
                  </a:lnTo>
                  <a:lnTo>
                    <a:pt x="262920" y="19745"/>
                  </a:lnTo>
                  <a:lnTo>
                    <a:pt x="261151" y="18851"/>
                  </a:lnTo>
                  <a:lnTo>
                    <a:pt x="259371" y="17976"/>
                  </a:lnTo>
                  <a:lnTo>
                    <a:pt x="257582" y="17122"/>
                  </a:lnTo>
                  <a:lnTo>
                    <a:pt x="255782" y="16287"/>
                  </a:lnTo>
                  <a:lnTo>
                    <a:pt x="253972" y="15473"/>
                  </a:lnTo>
                  <a:lnTo>
                    <a:pt x="252153" y="14679"/>
                  </a:lnTo>
                  <a:lnTo>
                    <a:pt x="250323" y="13894"/>
                  </a:lnTo>
                  <a:lnTo>
                    <a:pt x="248473" y="13140"/>
                  </a:lnTo>
                  <a:lnTo>
                    <a:pt x="246623" y="12407"/>
                  </a:lnTo>
                  <a:lnTo>
                    <a:pt x="244763" y="11683"/>
                  </a:lnTo>
                  <a:lnTo>
                    <a:pt x="242893" y="10989"/>
                  </a:lnTo>
                  <a:lnTo>
                    <a:pt x="241013" y="10316"/>
                  </a:lnTo>
                  <a:lnTo>
                    <a:pt x="239123" y="9652"/>
                  </a:lnTo>
                  <a:lnTo>
                    <a:pt x="237223" y="9019"/>
                  </a:lnTo>
                  <a:lnTo>
                    <a:pt x="235312" y="8405"/>
                  </a:lnTo>
                  <a:lnTo>
                    <a:pt x="233392" y="7802"/>
                  </a:lnTo>
                  <a:lnTo>
                    <a:pt x="231462" y="7229"/>
                  </a:lnTo>
                  <a:lnTo>
                    <a:pt x="229521" y="6676"/>
                  </a:lnTo>
                  <a:lnTo>
                    <a:pt x="227581" y="6143"/>
                  </a:lnTo>
                  <a:lnTo>
                    <a:pt x="225620" y="5631"/>
                  </a:lnTo>
                  <a:lnTo>
                    <a:pt x="223660" y="5138"/>
                  </a:lnTo>
                  <a:lnTo>
                    <a:pt x="221689" y="4676"/>
                  </a:lnTo>
                  <a:lnTo>
                    <a:pt x="219709" y="4223"/>
                  </a:lnTo>
                  <a:lnTo>
                    <a:pt x="217718" y="3801"/>
                  </a:lnTo>
                  <a:lnTo>
                    <a:pt x="215727" y="3399"/>
                  </a:lnTo>
                  <a:lnTo>
                    <a:pt x="213727" y="3017"/>
                  </a:lnTo>
                  <a:lnTo>
                    <a:pt x="211716" y="2655"/>
                  </a:lnTo>
                  <a:lnTo>
                    <a:pt x="209695" y="2313"/>
                  </a:lnTo>
                  <a:lnTo>
                    <a:pt x="207664" y="2001"/>
                  </a:lnTo>
                  <a:lnTo>
                    <a:pt x="205633" y="1710"/>
                  </a:lnTo>
                  <a:lnTo>
                    <a:pt x="203592" y="1438"/>
                  </a:lnTo>
                  <a:lnTo>
                    <a:pt x="201541" y="1197"/>
                  </a:lnTo>
                  <a:lnTo>
                    <a:pt x="199490" y="966"/>
                  </a:lnTo>
                  <a:lnTo>
                    <a:pt x="197429" y="765"/>
                  </a:lnTo>
                  <a:lnTo>
                    <a:pt x="195358" y="594"/>
                  </a:lnTo>
                  <a:lnTo>
                    <a:pt x="193287" y="433"/>
                  </a:lnTo>
                  <a:lnTo>
                    <a:pt x="191206" y="302"/>
                  </a:lnTo>
                  <a:lnTo>
                    <a:pt x="189115" y="192"/>
                  </a:lnTo>
                  <a:lnTo>
                    <a:pt x="187023" y="111"/>
                  </a:lnTo>
                  <a:lnTo>
                    <a:pt x="184922" y="51"/>
                  </a:lnTo>
                  <a:lnTo>
                    <a:pt x="182821" y="11"/>
                  </a:lnTo>
                  <a:lnTo>
                    <a:pt x="181765" y="11"/>
                  </a:lnTo>
                  <a:lnTo>
                    <a:pt x="1806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3813;p67">
              <a:extLst>
                <a:ext uri="{FF2B5EF4-FFF2-40B4-BE49-F238E27FC236}">
                  <a16:creationId xmlns:a16="http://schemas.microsoft.com/office/drawing/2014/main" id="{56EEDD33-0228-AF94-A592-D63EAB92B4DC}"/>
                </a:ext>
              </a:extLst>
            </p:cNvPr>
            <p:cNvSpPr/>
            <p:nvPr/>
          </p:nvSpPr>
          <p:spPr>
            <a:xfrm>
              <a:off x="-8009275" y="-10830025"/>
              <a:ext cx="9035225" cy="9034650"/>
            </a:xfrm>
            <a:custGeom>
              <a:avLst/>
              <a:gdLst/>
              <a:ahLst/>
              <a:cxnLst/>
              <a:rect l="l" t="t" r="r" b="b"/>
              <a:pathLst>
                <a:path w="361409" h="361386" fill="none" extrusionOk="0">
                  <a:moveTo>
                    <a:pt x="180699" y="361385"/>
                  </a:moveTo>
                  <a:lnTo>
                    <a:pt x="180699" y="361385"/>
                  </a:lnTo>
                  <a:lnTo>
                    <a:pt x="179443" y="361385"/>
                  </a:lnTo>
                  <a:lnTo>
                    <a:pt x="178186" y="361375"/>
                  </a:lnTo>
                  <a:lnTo>
                    <a:pt x="176929" y="361345"/>
                  </a:lnTo>
                  <a:lnTo>
                    <a:pt x="175672" y="361315"/>
                  </a:lnTo>
                  <a:lnTo>
                    <a:pt x="174426" y="361285"/>
                  </a:lnTo>
                  <a:lnTo>
                    <a:pt x="173179" y="361234"/>
                  </a:lnTo>
                  <a:lnTo>
                    <a:pt x="171932" y="361174"/>
                  </a:lnTo>
                  <a:lnTo>
                    <a:pt x="170686" y="361114"/>
                  </a:lnTo>
                  <a:lnTo>
                    <a:pt x="169449" y="361043"/>
                  </a:lnTo>
                  <a:lnTo>
                    <a:pt x="168202" y="360963"/>
                  </a:lnTo>
                  <a:lnTo>
                    <a:pt x="166966" y="360872"/>
                  </a:lnTo>
                  <a:lnTo>
                    <a:pt x="165739" y="360782"/>
                  </a:lnTo>
                  <a:lnTo>
                    <a:pt x="164503" y="360671"/>
                  </a:lnTo>
                  <a:lnTo>
                    <a:pt x="163276" y="360561"/>
                  </a:lnTo>
                  <a:lnTo>
                    <a:pt x="162039" y="360440"/>
                  </a:lnTo>
                  <a:lnTo>
                    <a:pt x="160823" y="360309"/>
                  </a:lnTo>
                  <a:lnTo>
                    <a:pt x="159596" y="360169"/>
                  </a:lnTo>
                  <a:lnTo>
                    <a:pt x="158380" y="360018"/>
                  </a:lnTo>
                  <a:lnTo>
                    <a:pt x="157153" y="359867"/>
                  </a:lnTo>
                  <a:lnTo>
                    <a:pt x="155947" y="359706"/>
                  </a:lnTo>
                  <a:lnTo>
                    <a:pt x="154730" y="359535"/>
                  </a:lnTo>
                  <a:lnTo>
                    <a:pt x="153524" y="359354"/>
                  </a:lnTo>
                  <a:lnTo>
                    <a:pt x="152307" y="359173"/>
                  </a:lnTo>
                  <a:lnTo>
                    <a:pt x="151111" y="358972"/>
                  </a:lnTo>
                  <a:lnTo>
                    <a:pt x="149904" y="358771"/>
                  </a:lnTo>
                  <a:lnTo>
                    <a:pt x="148708" y="358560"/>
                  </a:lnTo>
                  <a:lnTo>
                    <a:pt x="147511" y="358349"/>
                  </a:lnTo>
                  <a:lnTo>
                    <a:pt x="146315" y="358118"/>
                  </a:lnTo>
                  <a:lnTo>
                    <a:pt x="145119" y="357887"/>
                  </a:lnTo>
                  <a:lnTo>
                    <a:pt x="143932" y="357645"/>
                  </a:lnTo>
                  <a:lnTo>
                    <a:pt x="142746" y="357394"/>
                  </a:lnTo>
                  <a:lnTo>
                    <a:pt x="141570" y="357143"/>
                  </a:lnTo>
                  <a:lnTo>
                    <a:pt x="140383" y="356871"/>
                  </a:lnTo>
                  <a:lnTo>
                    <a:pt x="139207" y="356600"/>
                  </a:lnTo>
                  <a:lnTo>
                    <a:pt x="138031" y="356318"/>
                  </a:lnTo>
                  <a:lnTo>
                    <a:pt x="136864" y="356037"/>
                  </a:lnTo>
                  <a:lnTo>
                    <a:pt x="135698" y="355735"/>
                  </a:lnTo>
                  <a:lnTo>
                    <a:pt x="134532" y="355434"/>
                  </a:lnTo>
                  <a:lnTo>
                    <a:pt x="133366" y="355122"/>
                  </a:lnTo>
                  <a:lnTo>
                    <a:pt x="132209" y="354810"/>
                  </a:lnTo>
                  <a:lnTo>
                    <a:pt x="131053" y="354479"/>
                  </a:lnTo>
                  <a:lnTo>
                    <a:pt x="129897" y="354147"/>
                  </a:lnTo>
                  <a:lnTo>
                    <a:pt x="128751" y="353805"/>
                  </a:lnTo>
                  <a:lnTo>
                    <a:pt x="127605" y="353463"/>
                  </a:lnTo>
                  <a:lnTo>
                    <a:pt x="126458" y="353111"/>
                  </a:lnTo>
                  <a:lnTo>
                    <a:pt x="125322" y="352749"/>
                  </a:lnTo>
                  <a:lnTo>
                    <a:pt x="124186" y="352377"/>
                  </a:lnTo>
                  <a:lnTo>
                    <a:pt x="123050" y="351995"/>
                  </a:lnTo>
                  <a:lnTo>
                    <a:pt x="121924" y="351613"/>
                  </a:lnTo>
                  <a:lnTo>
                    <a:pt x="120798" y="351221"/>
                  </a:lnTo>
                  <a:lnTo>
                    <a:pt x="119672" y="350819"/>
                  </a:lnTo>
                  <a:lnTo>
                    <a:pt x="118556" y="350417"/>
                  </a:lnTo>
                  <a:lnTo>
                    <a:pt x="117440" y="350005"/>
                  </a:lnTo>
                  <a:lnTo>
                    <a:pt x="116324" y="349583"/>
                  </a:lnTo>
                  <a:lnTo>
                    <a:pt x="115218" y="349160"/>
                  </a:lnTo>
                  <a:lnTo>
                    <a:pt x="114112" y="348728"/>
                  </a:lnTo>
                  <a:lnTo>
                    <a:pt x="113006" y="348286"/>
                  </a:lnTo>
                  <a:lnTo>
                    <a:pt x="111910" y="347833"/>
                  </a:lnTo>
                  <a:lnTo>
                    <a:pt x="110815" y="347381"/>
                  </a:lnTo>
                  <a:lnTo>
                    <a:pt x="109719" y="346919"/>
                  </a:lnTo>
                  <a:lnTo>
                    <a:pt x="108633" y="346446"/>
                  </a:lnTo>
                  <a:lnTo>
                    <a:pt x="107547" y="345974"/>
                  </a:lnTo>
                  <a:lnTo>
                    <a:pt x="106471" y="345491"/>
                  </a:lnTo>
                  <a:lnTo>
                    <a:pt x="105395" y="344998"/>
                  </a:lnTo>
                  <a:lnTo>
                    <a:pt x="104320" y="344506"/>
                  </a:lnTo>
                  <a:lnTo>
                    <a:pt x="103254" y="344003"/>
                  </a:lnTo>
                  <a:lnTo>
                    <a:pt x="102188" y="343490"/>
                  </a:lnTo>
                  <a:lnTo>
                    <a:pt x="101123" y="342968"/>
                  </a:lnTo>
                  <a:lnTo>
                    <a:pt x="100067" y="342445"/>
                  </a:lnTo>
                  <a:lnTo>
                    <a:pt x="99021" y="341922"/>
                  </a:lnTo>
                  <a:lnTo>
                    <a:pt x="97966" y="341379"/>
                  </a:lnTo>
                  <a:lnTo>
                    <a:pt x="96920" y="340836"/>
                  </a:lnTo>
                  <a:lnTo>
                    <a:pt x="95884" y="340283"/>
                  </a:lnTo>
                  <a:lnTo>
                    <a:pt x="94839" y="339730"/>
                  </a:lnTo>
                  <a:lnTo>
                    <a:pt x="93813" y="339167"/>
                  </a:lnTo>
                  <a:lnTo>
                    <a:pt x="92778" y="338594"/>
                  </a:lnTo>
                  <a:lnTo>
                    <a:pt x="91752" y="338021"/>
                  </a:lnTo>
                  <a:lnTo>
                    <a:pt x="90737" y="337438"/>
                  </a:lnTo>
                  <a:lnTo>
                    <a:pt x="89721" y="336845"/>
                  </a:lnTo>
                  <a:lnTo>
                    <a:pt x="88706" y="336252"/>
                  </a:lnTo>
                  <a:lnTo>
                    <a:pt x="87701" y="335649"/>
                  </a:lnTo>
                  <a:lnTo>
                    <a:pt x="86695" y="335046"/>
                  </a:lnTo>
                  <a:lnTo>
                    <a:pt x="85690" y="334432"/>
                  </a:lnTo>
                  <a:lnTo>
                    <a:pt x="84694" y="333809"/>
                  </a:lnTo>
                  <a:lnTo>
                    <a:pt x="83709" y="333176"/>
                  </a:lnTo>
                  <a:lnTo>
                    <a:pt x="82724" y="332542"/>
                  </a:lnTo>
                  <a:lnTo>
                    <a:pt x="81739" y="331909"/>
                  </a:lnTo>
                  <a:lnTo>
                    <a:pt x="80763" y="331266"/>
                  </a:lnTo>
                  <a:lnTo>
                    <a:pt x="79788" y="330612"/>
                  </a:lnTo>
                  <a:lnTo>
                    <a:pt x="78813" y="329949"/>
                  </a:lnTo>
                  <a:lnTo>
                    <a:pt x="77848" y="329285"/>
                  </a:lnTo>
                  <a:lnTo>
                    <a:pt x="76893" y="328612"/>
                  </a:lnTo>
                  <a:lnTo>
                    <a:pt x="75937" y="327938"/>
                  </a:lnTo>
                  <a:lnTo>
                    <a:pt x="74982" y="327254"/>
                  </a:lnTo>
                  <a:lnTo>
                    <a:pt x="74037" y="326571"/>
                  </a:lnTo>
                  <a:lnTo>
                    <a:pt x="73102" y="325877"/>
                  </a:lnTo>
                  <a:lnTo>
                    <a:pt x="72157" y="325173"/>
                  </a:lnTo>
                  <a:lnTo>
                    <a:pt x="71232" y="324470"/>
                  </a:lnTo>
                  <a:lnTo>
                    <a:pt x="70297" y="323756"/>
                  </a:lnTo>
                  <a:lnTo>
                    <a:pt x="69382" y="323042"/>
                  </a:lnTo>
                  <a:lnTo>
                    <a:pt x="68457" y="322318"/>
                  </a:lnTo>
                  <a:lnTo>
                    <a:pt x="67542" y="321584"/>
                  </a:lnTo>
                  <a:lnTo>
                    <a:pt x="66638" y="320850"/>
                  </a:lnTo>
                  <a:lnTo>
                    <a:pt x="65733" y="320106"/>
                  </a:lnTo>
                  <a:lnTo>
                    <a:pt x="64838" y="319363"/>
                  </a:lnTo>
                  <a:lnTo>
                    <a:pt x="63943" y="318609"/>
                  </a:lnTo>
                  <a:lnTo>
                    <a:pt x="63058" y="317855"/>
                  </a:lnTo>
                  <a:lnTo>
                    <a:pt x="62174" y="317091"/>
                  </a:lnTo>
                  <a:lnTo>
                    <a:pt x="61289" y="316316"/>
                  </a:lnTo>
                  <a:lnTo>
                    <a:pt x="60414" y="315542"/>
                  </a:lnTo>
                  <a:lnTo>
                    <a:pt x="59550" y="314768"/>
                  </a:lnTo>
                  <a:lnTo>
                    <a:pt x="58685" y="313974"/>
                  </a:lnTo>
                  <a:lnTo>
                    <a:pt x="57830" y="313190"/>
                  </a:lnTo>
                  <a:lnTo>
                    <a:pt x="56976" y="312396"/>
                  </a:lnTo>
                  <a:lnTo>
                    <a:pt x="56121" y="311591"/>
                  </a:lnTo>
                  <a:lnTo>
                    <a:pt x="55287" y="310777"/>
                  </a:lnTo>
                  <a:lnTo>
                    <a:pt x="54442" y="309973"/>
                  </a:lnTo>
                  <a:lnTo>
                    <a:pt x="53608" y="309148"/>
                  </a:lnTo>
                  <a:lnTo>
                    <a:pt x="52783" y="308324"/>
                  </a:lnTo>
                  <a:lnTo>
                    <a:pt x="51959" y="307500"/>
                  </a:lnTo>
                  <a:lnTo>
                    <a:pt x="51145" y="306665"/>
                  </a:lnTo>
                  <a:lnTo>
                    <a:pt x="50330" y="305821"/>
                  </a:lnTo>
                  <a:lnTo>
                    <a:pt x="49526" y="304976"/>
                  </a:lnTo>
                  <a:lnTo>
                    <a:pt x="48732" y="304132"/>
                  </a:lnTo>
                  <a:lnTo>
                    <a:pt x="47937" y="303277"/>
                  </a:lnTo>
                  <a:lnTo>
                    <a:pt x="47143" y="302413"/>
                  </a:lnTo>
                  <a:lnTo>
                    <a:pt x="46359" y="301548"/>
                  </a:lnTo>
                  <a:lnTo>
                    <a:pt x="45585" y="300674"/>
                  </a:lnTo>
                  <a:lnTo>
                    <a:pt x="45585" y="300674"/>
                  </a:lnTo>
                  <a:lnTo>
                    <a:pt x="44258" y="299176"/>
                  </a:lnTo>
                  <a:lnTo>
                    <a:pt x="42951" y="297658"/>
                  </a:lnTo>
                  <a:lnTo>
                    <a:pt x="41664" y="296129"/>
                  </a:lnTo>
                  <a:lnTo>
                    <a:pt x="40397" y="294581"/>
                  </a:lnTo>
                  <a:lnTo>
                    <a:pt x="39140" y="293013"/>
                  </a:lnTo>
                  <a:lnTo>
                    <a:pt x="37903" y="291445"/>
                  </a:lnTo>
                  <a:lnTo>
                    <a:pt x="36687" y="289856"/>
                  </a:lnTo>
                  <a:lnTo>
                    <a:pt x="35480" y="288248"/>
                  </a:lnTo>
                  <a:lnTo>
                    <a:pt x="34294" y="286629"/>
                  </a:lnTo>
                  <a:lnTo>
                    <a:pt x="33128" y="285001"/>
                  </a:lnTo>
                  <a:lnTo>
                    <a:pt x="31972" y="283362"/>
                  </a:lnTo>
                  <a:lnTo>
                    <a:pt x="30846" y="281703"/>
                  </a:lnTo>
                  <a:lnTo>
                    <a:pt x="29730" y="280034"/>
                  </a:lnTo>
                  <a:lnTo>
                    <a:pt x="28634" y="278345"/>
                  </a:lnTo>
                  <a:lnTo>
                    <a:pt x="27558" y="276656"/>
                  </a:lnTo>
                  <a:lnTo>
                    <a:pt x="26492" y="274947"/>
                  </a:lnTo>
                  <a:lnTo>
                    <a:pt x="25457" y="273228"/>
                  </a:lnTo>
                  <a:lnTo>
                    <a:pt x="24431" y="271489"/>
                  </a:lnTo>
                  <a:lnTo>
                    <a:pt x="23426" y="269740"/>
                  </a:lnTo>
                  <a:lnTo>
                    <a:pt x="22441" y="267990"/>
                  </a:lnTo>
                  <a:lnTo>
                    <a:pt x="21475" y="266211"/>
                  </a:lnTo>
                  <a:lnTo>
                    <a:pt x="20530" y="264432"/>
                  </a:lnTo>
                  <a:lnTo>
                    <a:pt x="19605" y="262642"/>
                  </a:lnTo>
                  <a:lnTo>
                    <a:pt x="18690" y="260833"/>
                  </a:lnTo>
                  <a:lnTo>
                    <a:pt x="17806" y="259013"/>
                  </a:lnTo>
                  <a:lnTo>
                    <a:pt x="16941" y="257193"/>
                  </a:lnTo>
                  <a:lnTo>
                    <a:pt x="16086" y="255353"/>
                  </a:lnTo>
                  <a:lnTo>
                    <a:pt x="15262" y="253494"/>
                  </a:lnTo>
                  <a:lnTo>
                    <a:pt x="14458" y="251634"/>
                  </a:lnTo>
                  <a:lnTo>
                    <a:pt x="13663" y="249764"/>
                  </a:lnTo>
                  <a:lnTo>
                    <a:pt x="12899" y="247884"/>
                  </a:lnTo>
                  <a:lnTo>
                    <a:pt x="12155" y="245984"/>
                  </a:lnTo>
                  <a:lnTo>
                    <a:pt x="11431" y="244084"/>
                  </a:lnTo>
                  <a:lnTo>
                    <a:pt x="10728" y="242174"/>
                  </a:lnTo>
                  <a:lnTo>
                    <a:pt x="10044" y="240243"/>
                  </a:lnTo>
                  <a:lnTo>
                    <a:pt x="9380" y="238313"/>
                  </a:lnTo>
                  <a:lnTo>
                    <a:pt x="8737" y="236373"/>
                  </a:lnTo>
                  <a:lnTo>
                    <a:pt x="8114" y="234413"/>
                  </a:lnTo>
                  <a:lnTo>
                    <a:pt x="7521" y="232452"/>
                  </a:lnTo>
                  <a:lnTo>
                    <a:pt x="6947" y="230482"/>
                  </a:lnTo>
                  <a:lnTo>
                    <a:pt x="6394" y="228501"/>
                  </a:lnTo>
                  <a:lnTo>
                    <a:pt x="5862" y="226511"/>
                  </a:lnTo>
                  <a:lnTo>
                    <a:pt x="5349" y="224510"/>
                  </a:lnTo>
                  <a:lnTo>
                    <a:pt x="4856" y="222499"/>
                  </a:lnTo>
                  <a:lnTo>
                    <a:pt x="4394" y="220489"/>
                  </a:lnTo>
                  <a:lnTo>
                    <a:pt x="3951" y="218458"/>
                  </a:lnTo>
                  <a:lnTo>
                    <a:pt x="3529" y="216427"/>
                  </a:lnTo>
                  <a:lnTo>
                    <a:pt x="3137" y="214386"/>
                  </a:lnTo>
                  <a:lnTo>
                    <a:pt x="2946" y="213361"/>
                  </a:lnTo>
                  <a:lnTo>
                    <a:pt x="2755" y="212336"/>
                  </a:lnTo>
                  <a:lnTo>
                    <a:pt x="2584" y="211300"/>
                  </a:lnTo>
                  <a:lnTo>
                    <a:pt x="2413" y="210275"/>
                  </a:lnTo>
                  <a:lnTo>
                    <a:pt x="2242" y="209239"/>
                  </a:lnTo>
                  <a:lnTo>
                    <a:pt x="2081" y="208204"/>
                  </a:lnTo>
                  <a:lnTo>
                    <a:pt x="1931" y="207168"/>
                  </a:lnTo>
                  <a:lnTo>
                    <a:pt x="1780" y="206133"/>
                  </a:lnTo>
                  <a:lnTo>
                    <a:pt x="1629" y="205097"/>
                  </a:lnTo>
                  <a:lnTo>
                    <a:pt x="1498" y="204052"/>
                  </a:lnTo>
                  <a:lnTo>
                    <a:pt x="1368" y="203006"/>
                  </a:lnTo>
                  <a:lnTo>
                    <a:pt x="1237" y="201961"/>
                  </a:lnTo>
                  <a:lnTo>
                    <a:pt x="1116" y="200915"/>
                  </a:lnTo>
                  <a:lnTo>
                    <a:pt x="1006" y="199870"/>
                  </a:lnTo>
                  <a:lnTo>
                    <a:pt x="895" y="198814"/>
                  </a:lnTo>
                  <a:lnTo>
                    <a:pt x="794" y="197768"/>
                  </a:lnTo>
                  <a:lnTo>
                    <a:pt x="704" y="196713"/>
                  </a:lnTo>
                  <a:lnTo>
                    <a:pt x="613" y="195657"/>
                  </a:lnTo>
                  <a:lnTo>
                    <a:pt x="523" y="194602"/>
                  </a:lnTo>
                  <a:lnTo>
                    <a:pt x="453" y="193536"/>
                  </a:lnTo>
                  <a:lnTo>
                    <a:pt x="382" y="192480"/>
                  </a:lnTo>
                  <a:lnTo>
                    <a:pt x="312" y="191415"/>
                  </a:lnTo>
                  <a:lnTo>
                    <a:pt x="252" y="190349"/>
                  </a:lnTo>
                  <a:lnTo>
                    <a:pt x="201" y="189284"/>
                  </a:lnTo>
                  <a:lnTo>
                    <a:pt x="151" y="188218"/>
                  </a:lnTo>
                  <a:lnTo>
                    <a:pt x="111" y="187152"/>
                  </a:lnTo>
                  <a:lnTo>
                    <a:pt x="81" y="186077"/>
                  </a:lnTo>
                  <a:lnTo>
                    <a:pt x="50" y="185001"/>
                  </a:lnTo>
                  <a:lnTo>
                    <a:pt x="30" y="183935"/>
                  </a:lnTo>
                  <a:lnTo>
                    <a:pt x="10" y="182859"/>
                  </a:lnTo>
                  <a:lnTo>
                    <a:pt x="0" y="181784"/>
                  </a:lnTo>
                  <a:lnTo>
                    <a:pt x="0" y="180698"/>
                  </a:lnTo>
                  <a:lnTo>
                    <a:pt x="0" y="180698"/>
                  </a:lnTo>
                  <a:lnTo>
                    <a:pt x="0" y="179532"/>
                  </a:lnTo>
                  <a:lnTo>
                    <a:pt x="20" y="178366"/>
                  </a:lnTo>
                  <a:lnTo>
                    <a:pt x="30" y="177199"/>
                  </a:lnTo>
                  <a:lnTo>
                    <a:pt x="61" y="176033"/>
                  </a:lnTo>
                  <a:lnTo>
                    <a:pt x="91" y="174877"/>
                  </a:lnTo>
                  <a:lnTo>
                    <a:pt x="131" y="173721"/>
                  </a:lnTo>
                  <a:lnTo>
                    <a:pt x="181" y="172555"/>
                  </a:lnTo>
                  <a:lnTo>
                    <a:pt x="231" y="171399"/>
                  </a:lnTo>
                  <a:lnTo>
                    <a:pt x="302" y="170253"/>
                  </a:lnTo>
                  <a:lnTo>
                    <a:pt x="372" y="169097"/>
                  </a:lnTo>
                  <a:lnTo>
                    <a:pt x="443" y="167951"/>
                  </a:lnTo>
                  <a:lnTo>
                    <a:pt x="523" y="166794"/>
                  </a:lnTo>
                  <a:lnTo>
                    <a:pt x="613" y="165648"/>
                  </a:lnTo>
                  <a:lnTo>
                    <a:pt x="714" y="164512"/>
                  </a:lnTo>
                  <a:lnTo>
                    <a:pt x="825" y="163366"/>
                  </a:lnTo>
                  <a:lnTo>
                    <a:pt x="935" y="162230"/>
                  </a:lnTo>
                  <a:lnTo>
                    <a:pt x="1056" y="161084"/>
                  </a:lnTo>
                  <a:lnTo>
                    <a:pt x="1176" y="159948"/>
                  </a:lnTo>
                  <a:lnTo>
                    <a:pt x="1307" y="158822"/>
                  </a:lnTo>
                  <a:lnTo>
                    <a:pt x="1448" y="157686"/>
                  </a:lnTo>
                  <a:lnTo>
                    <a:pt x="1599" y="156560"/>
                  </a:lnTo>
                  <a:lnTo>
                    <a:pt x="1750" y="155434"/>
                  </a:lnTo>
                  <a:lnTo>
                    <a:pt x="1910" y="154308"/>
                  </a:lnTo>
                  <a:lnTo>
                    <a:pt x="2081" y="153182"/>
                  </a:lnTo>
                  <a:lnTo>
                    <a:pt x="2262" y="152066"/>
                  </a:lnTo>
                  <a:lnTo>
                    <a:pt x="2443" y="150940"/>
                  </a:lnTo>
                  <a:lnTo>
                    <a:pt x="2624" y="149824"/>
                  </a:lnTo>
                  <a:lnTo>
                    <a:pt x="2825" y="148719"/>
                  </a:lnTo>
                  <a:lnTo>
                    <a:pt x="3026" y="147603"/>
                  </a:lnTo>
                  <a:lnTo>
                    <a:pt x="3238" y="146497"/>
                  </a:lnTo>
                  <a:lnTo>
                    <a:pt x="3449" y="145391"/>
                  </a:lnTo>
                  <a:lnTo>
                    <a:pt x="3670" y="144285"/>
                  </a:lnTo>
                  <a:lnTo>
                    <a:pt x="3901" y="143179"/>
                  </a:lnTo>
                  <a:lnTo>
                    <a:pt x="4132" y="142083"/>
                  </a:lnTo>
                  <a:lnTo>
                    <a:pt x="4384" y="140988"/>
                  </a:lnTo>
                  <a:lnTo>
                    <a:pt x="4625" y="139892"/>
                  </a:lnTo>
                  <a:lnTo>
                    <a:pt x="4886" y="138806"/>
                  </a:lnTo>
                  <a:lnTo>
                    <a:pt x="5148" y="137710"/>
                  </a:lnTo>
                  <a:lnTo>
                    <a:pt x="5409" y="136625"/>
                  </a:lnTo>
                  <a:lnTo>
                    <a:pt x="5691" y="135539"/>
                  </a:lnTo>
                  <a:lnTo>
                    <a:pt x="5972" y="134463"/>
                  </a:lnTo>
                  <a:lnTo>
                    <a:pt x="6264" y="133387"/>
                  </a:lnTo>
                  <a:lnTo>
                    <a:pt x="6555" y="132312"/>
                  </a:lnTo>
                  <a:lnTo>
                    <a:pt x="6857" y="131236"/>
                  </a:lnTo>
                  <a:lnTo>
                    <a:pt x="7159" y="130160"/>
                  </a:lnTo>
                  <a:lnTo>
                    <a:pt x="7480" y="129095"/>
                  </a:lnTo>
                  <a:lnTo>
                    <a:pt x="7802" y="128029"/>
                  </a:lnTo>
                  <a:lnTo>
                    <a:pt x="8124" y="126973"/>
                  </a:lnTo>
                  <a:lnTo>
                    <a:pt x="8456" y="125908"/>
                  </a:lnTo>
                  <a:lnTo>
                    <a:pt x="8797" y="124852"/>
                  </a:lnTo>
                  <a:lnTo>
                    <a:pt x="9139" y="123797"/>
                  </a:lnTo>
                  <a:lnTo>
                    <a:pt x="9491" y="122751"/>
                  </a:lnTo>
                  <a:lnTo>
                    <a:pt x="9853" y="121695"/>
                  </a:lnTo>
                  <a:lnTo>
                    <a:pt x="10215" y="120650"/>
                  </a:lnTo>
                  <a:lnTo>
                    <a:pt x="10587" y="119614"/>
                  </a:lnTo>
                  <a:lnTo>
                    <a:pt x="10969" y="118569"/>
                  </a:lnTo>
                  <a:lnTo>
                    <a:pt x="11351" y="117533"/>
                  </a:lnTo>
                  <a:lnTo>
                    <a:pt x="11733" y="116508"/>
                  </a:lnTo>
                  <a:lnTo>
                    <a:pt x="12135" y="115473"/>
                  </a:lnTo>
                  <a:lnTo>
                    <a:pt x="12537" y="114447"/>
                  </a:lnTo>
                  <a:lnTo>
                    <a:pt x="12940" y="113422"/>
                  </a:lnTo>
                  <a:lnTo>
                    <a:pt x="13352" y="112396"/>
                  </a:lnTo>
                  <a:lnTo>
                    <a:pt x="13774" y="111381"/>
                  </a:lnTo>
                  <a:lnTo>
                    <a:pt x="14196" y="110365"/>
                  </a:lnTo>
                  <a:lnTo>
                    <a:pt x="14629" y="109360"/>
                  </a:lnTo>
                  <a:lnTo>
                    <a:pt x="15071" y="108345"/>
                  </a:lnTo>
                  <a:lnTo>
                    <a:pt x="15513" y="107339"/>
                  </a:lnTo>
                  <a:lnTo>
                    <a:pt x="15966" y="106344"/>
                  </a:lnTo>
                  <a:lnTo>
                    <a:pt x="16418" y="105339"/>
                  </a:lnTo>
                  <a:lnTo>
                    <a:pt x="16881" y="104344"/>
                  </a:lnTo>
                  <a:lnTo>
                    <a:pt x="17343" y="103348"/>
                  </a:lnTo>
                  <a:lnTo>
                    <a:pt x="17816" y="102363"/>
                  </a:lnTo>
                  <a:lnTo>
                    <a:pt x="18298" y="101378"/>
                  </a:lnTo>
                  <a:lnTo>
                    <a:pt x="18781" y="100393"/>
                  </a:lnTo>
                  <a:lnTo>
                    <a:pt x="19274" y="99417"/>
                  </a:lnTo>
                  <a:lnTo>
                    <a:pt x="19766" y="98442"/>
                  </a:lnTo>
                  <a:lnTo>
                    <a:pt x="20269" y="97467"/>
                  </a:lnTo>
                  <a:lnTo>
                    <a:pt x="20782" y="96502"/>
                  </a:lnTo>
                  <a:lnTo>
                    <a:pt x="21294" y="95537"/>
                  </a:lnTo>
                  <a:lnTo>
                    <a:pt x="21807" y="94572"/>
                  </a:lnTo>
                  <a:lnTo>
                    <a:pt x="22330" y="93617"/>
                  </a:lnTo>
                  <a:lnTo>
                    <a:pt x="22863" y="92662"/>
                  </a:lnTo>
                  <a:lnTo>
                    <a:pt x="23396" y="91707"/>
                  </a:lnTo>
                  <a:lnTo>
                    <a:pt x="23939" y="90762"/>
                  </a:lnTo>
                  <a:lnTo>
                    <a:pt x="24492" y="89817"/>
                  </a:lnTo>
                  <a:lnTo>
                    <a:pt x="25045" y="88872"/>
                  </a:lnTo>
                  <a:lnTo>
                    <a:pt x="25597" y="87937"/>
                  </a:lnTo>
                  <a:lnTo>
                    <a:pt x="26160" y="87002"/>
                  </a:lnTo>
                  <a:lnTo>
                    <a:pt x="26734" y="86077"/>
                  </a:lnTo>
                  <a:lnTo>
                    <a:pt x="27307" y="85152"/>
                  </a:lnTo>
                  <a:lnTo>
                    <a:pt x="27880" y="84227"/>
                  </a:lnTo>
                  <a:lnTo>
                    <a:pt x="28463" y="83312"/>
                  </a:lnTo>
                  <a:lnTo>
                    <a:pt x="29056" y="82397"/>
                  </a:lnTo>
                  <a:lnTo>
                    <a:pt x="29649" y="81482"/>
                  </a:lnTo>
                  <a:lnTo>
                    <a:pt x="30252" y="80578"/>
                  </a:lnTo>
                  <a:lnTo>
                    <a:pt x="30866" y="79673"/>
                  </a:lnTo>
                  <a:lnTo>
                    <a:pt x="31469" y="78778"/>
                  </a:lnTo>
                  <a:lnTo>
                    <a:pt x="32092" y="77883"/>
                  </a:lnTo>
                  <a:lnTo>
                    <a:pt x="32716" y="76989"/>
                  </a:lnTo>
                  <a:lnTo>
                    <a:pt x="33339" y="76104"/>
                  </a:lnTo>
                  <a:lnTo>
                    <a:pt x="33972" y="75219"/>
                  </a:lnTo>
                  <a:lnTo>
                    <a:pt x="34606" y="74335"/>
                  </a:lnTo>
                  <a:lnTo>
                    <a:pt x="35249" y="73460"/>
                  </a:lnTo>
                  <a:lnTo>
                    <a:pt x="35903" y="72585"/>
                  </a:lnTo>
                  <a:lnTo>
                    <a:pt x="36556" y="71721"/>
                  </a:lnTo>
                  <a:lnTo>
                    <a:pt x="37210" y="70856"/>
                  </a:lnTo>
                  <a:lnTo>
                    <a:pt x="37873" y="70002"/>
                  </a:lnTo>
                  <a:lnTo>
                    <a:pt x="38537" y="69147"/>
                  </a:lnTo>
                  <a:lnTo>
                    <a:pt x="39210" y="68293"/>
                  </a:lnTo>
                  <a:lnTo>
                    <a:pt x="39894" y="67448"/>
                  </a:lnTo>
                  <a:lnTo>
                    <a:pt x="40578" y="66604"/>
                  </a:lnTo>
                  <a:lnTo>
                    <a:pt x="41261" y="65759"/>
                  </a:lnTo>
                  <a:lnTo>
                    <a:pt x="41955" y="64925"/>
                  </a:lnTo>
                  <a:lnTo>
                    <a:pt x="42649" y="64100"/>
                  </a:lnTo>
                  <a:lnTo>
                    <a:pt x="43353" y="63276"/>
                  </a:lnTo>
                  <a:lnTo>
                    <a:pt x="44067" y="62452"/>
                  </a:lnTo>
                  <a:lnTo>
                    <a:pt x="44780" y="61637"/>
                  </a:lnTo>
                  <a:lnTo>
                    <a:pt x="45494" y="60823"/>
                  </a:lnTo>
                  <a:lnTo>
                    <a:pt x="46218" y="60009"/>
                  </a:lnTo>
                  <a:lnTo>
                    <a:pt x="46942" y="59204"/>
                  </a:lnTo>
                  <a:lnTo>
                    <a:pt x="47676" y="58410"/>
                  </a:lnTo>
                  <a:lnTo>
                    <a:pt x="48410" y="57616"/>
                  </a:lnTo>
                  <a:lnTo>
                    <a:pt x="49154" y="56822"/>
                  </a:lnTo>
                  <a:lnTo>
                    <a:pt x="49898" y="56038"/>
                  </a:lnTo>
                  <a:lnTo>
                    <a:pt x="50652" y="55254"/>
                  </a:lnTo>
                  <a:lnTo>
                    <a:pt x="51406" y="54469"/>
                  </a:lnTo>
                  <a:lnTo>
                    <a:pt x="52160" y="53695"/>
                  </a:lnTo>
                  <a:lnTo>
                    <a:pt x="52924" y="52931"/>
                  </a:lnTo>
                  <a:lnTo>
                    <a:pt x="53698" y="52167"/>
                  </a:lnTo>
                  <a:lnTo>
                    <a:pt x="54472" y="51403"/>
                  </a:lnTo>
                  <a:lnTo>
                    <a:pt x="55247" y="50649"/>
                  </a:lnTo>
                  <a:lnTo>
                    <a:pt x="56031" y="49905"/>
                  </a:lnTo>
                  <a:lnTo>
                    <a:pt x="56815" y="49161"/>
                  </a:lnTo>
                  <a:lnTo>
                    <a:pt x="57609" y="48417"/>
                  </a:lnTo>
                  <a:lnTo>
                    <a:pt x="58403" y="47683"/>
                  </a:lnTo>
                  <a:lnTo>
                    <a:pt x="59198" y="46950"/>
                  </a:lnTo>
                  <a:lnTo>
                    <a:pt x="60002" y="46226"/>
                  </a:lnTo>
                  <a:lnTo>
                    <a:pt x="60816" y="45502"/>
                  </a:lnTo>
                  <a:lnTo>
                    <a:pt x="61631" y="44778"/>
                  </a:lnTo>
                  <a:lnTo>
                    <a:pt x="62445" y="44074"/>
                  </a:lnTo>
                  <a:lnTo>
                    <a:pt x="63270" y="43361"/>
                  </a:lnTo>
                  <a:lnTo>
                    <a:pt x="64094" y="42657"/>
                  </a:lnTo>
                  <a:lnTo>
                    <a:pt x="64928" y="41963"/>
                  </a:lnTo>
                  <a:lnTo>
                    <a:pt x="65763" y="41269"/>
                  </a:lnTo>
                  <a:lnTo>
                    <a:pt x="66597" y="40586"/>
                  </a:lnTo>
                  <a:lnTo>
                    <a:pt x="67442" y="39902"/>
                  </a:lnTo>
                  <a:lnTo>
                    <a:pt x="68286" y="39219"/>
                  </a:lnTo>
                  <a:lnTo>
                    <a:pt x="69141" y="38545"/>
                  </a:lnTo>
                  <a:lnTo>
                    <a:pt x="69996" y="37882"/>
                  </a:lnTo>
                  <a:lnTo>
                    <a:pt x="70850" y="37218"/>
                  </a:lnTo>
                  <a:lnTo>
                    <a:pt x="71715" y="36554"/>
                  </a:lnTo>
                  <a:lnTo>
                    <a:pt x="72579" y="35901"/>
                  </a:lnTo>
                  <a:lnTo>
                    <a:pt x="73454" y="35258"/>
                  </a:lnTo>
                  <a:lnTo>
                    <a:pt x="74329" y="34614"/>
                  </a:lnTo>
                  <a:lnTo>
                    <a:pt x="75214" y="33981"/>
                  </a:lnTo>
                  <a:lnTo>
                    <a:pt x="76098" y="33348"/>
                  </a:lnTo>
                  <a:lnTo>
                    <a:pt x="76983" y="32714"/>
                  </a:lnTo>
                  <a:lnTo>
                    <a:pt x="77878" y="32091"/>
                  </a:lnTo>
                  <a:lnTo>
                    <a:pt x="78773" y="31478"/>
                  </a:lnTo>
                  <a:lnTo>
                    <a:pt x="79667" y="30864"/>
                  </a:lnTo>
                  <a:lnTo>
                    <a:pt x="80572" y="30261"/>
                  </a:lnTo>
                  <a:lnTo>
                    <a:pt x="81477" y="29658"/>
                  </a:lnTo>
                  <a:lnTo>
                    <a:pt x="82392" y="29065"/>
                  </a:lnTo>
                  <a:lnTo>
                    <a:pt x="83307" y="28472"/>
                  </a:lnTo>
                  <a:lnTo>
                    <a:pt x="84222" y="27889"/>
                  </a:lnTo>
                  <a:lnTo>
                    <a:pt x="85147" y="27306"/>
                  </a:lnTo>
                  <a:lnTo>
                    <a:pt x="86072" y="26732"/>
                  </a:lnTo>
                  <a:lnTo>
                    <a:pt x="86997" y="26169"/>
                  </a:lnTo>
                  <a:lnTo>
                    <a:pt x="87932" y="25607"/>
                  </a:lnTo>
                  <a:lnTo>
                    <a:pt x="88867" y="25044"/>
                  </a:lnTo>
                  <a:lnTo>
                    <a:pt x="89812" y="24491"/>
                  </a:lnTo>
                  <a:lnTo>
                    <a:pt x="90757" y="23948"/>
                  </a:lnTo>
                  <a:lnTo>
                    <a:pt x="91702" y="23405"/>
                  </a:lnTo>
                  <a:lnTo>
                    <a:pt x="92657" y="22872"/>
                  </a:lnTo>
                  <a:lnTo>
                    <a:pt x="93612" y="22339"/>
                  </a:lnTo>
                  <a:lnTo>
                    <a:pt x="94567" y="21816"/>
                  </a:lnTo>
                  <a:lnTo>
                    <a:pt x="95533" y="21294"/>
                  </a:lnTo>
                  <a:lnTo>
                    <a:pt x="96498" y="20781"/>
                  </a:lnTo>
                  <a:lnTo>
                    <a:pt x="97463" y="20278"/>
                  </a:lnTo>
                  <a:lnTo>
                    <a:pt x="98438" y="19776"/>
                  </a:lnTo>
                  <a:lnTo>
                    <a:pt x="99413" y="19283"/>
                  </a:lnTo>
                  <a:lnTo>
                    <a:pt x="100389" y="18790"/>
                  </a:lnTo>
                  <a:lnTo>
                    <a:pt x="101374" y="18308"/>
                  </a:lnTo>
                  <a:lnTo>
                    <a:pt x="102359" y="17825"/>
                  </a:lnTo>
                  <a:lnTo>
                    <a:pt x="103344" y="17353"/>
                  </a:lnTo>
                  <a:lnTo>
                    <a:pt x="104340" y="16880"/>
                  </a:lnTo>
                  <a:lnTo>
                    <a:pt x="105335" y="16428"/>
                  </a:lnTo>
                  <a:lnTo>
                    <a:pt x="106341" y="15965"/>
                  </a:lnTo>
                  <a:lnTo>
                    <a:pt x="107336" y="15523"/>
                  </a:lnTo>
                  <a:lnTo>
                    <a:pt x="108341" y="15071"/>
                  </a:lnTo>
                  <a:lnTo>
                    <a:pt x="109357" y="14638"/>
                  </a:lnTo>
                  <a:lnTo>
                    <a:pt x="110362" y="14206"/>
                  </a:lnTo>
                  <a:lnTo>
                    <a:pt x="111378" y="13784"/>
                  </a:lnTo>
                  <a:lnTo>
                    <a:pt x="112393" y="13362"/>
                  </a:lnTo>
                  <a:lnTo>
                    <a:pt x="113419" y="12949"/>
                  </a:lnTo>
                  <a:lnTo>
                    <a:pt x="114444" y="12537"/>
                  </a:lnTo>
                  <a:lnTo>
                    <a:pt x="115470" y="12135"/>
                  </a:lnTo>
                  <a:lnTo>
                    <a:pt x="116505" y="11743"/>
                  </a:lnTo>
                  <a:lnTo>
                    <a:pt x="117531" y="11351"/>
                  </a:lnTo>
                  <a:lnTo>
                    <a:pt x="118566" y="10969"/>
                  </a:lnTo>
                  <a:lnTo>
                    <a:pt x="119612" y="10597"/>
                  </a:lnTo>
                  <a:lnTo>
                    <a:pt x="120647" y="10225"/>
                  </a:lnTo>
                  <a:lnTo>
                    <a:pt x="121693" y="9863"/>
                  </a:lnTo>
                  <a:lnTo>
                    <a:pt x="122749" y="9501"/>
                  </a:lnTo>
                  <a:lnTo>
                    <a:pt x="123794" y="9149"/>
                  </a:lnTo>
                  <a:lnTo>
                    <a:pt x="124850" y="8797"/>
                  </a:lnTo>
                  <a:lnTo>
                    <a:pt x="125906" y="8466"/>
                  </a:lnTo>
                  <a:lnTo>
                    <a:pt x="126971" y="8134"/>
                  </a:lnTo>
                  <a:lnTo>
                    <a:pt x="128027" y="7802"/>
                  </a:lnTo>
                  <a:lnTo>
                    <a:pt x="129093" y="7480"/>
                  </a:lnTo>
                  <a:lnTo>
                    <a:pt x="130158" y="7169"/>
                  </a:lnTo>
                  <a:lnTo>
                    <a:pt x="131234" y="6857"/>
                  </a:lnTo>
                  <a:lnTo>
                    <a:pt x="132310" y="6556"/>
                  </a:lnTo>
                  <a:lnTo>
                    <a:pt x="133386" y="6264"/>
                  </a:lnTo>
                  <a:lnTo>
                    <a:pt x="134461" y="5973"/>
                  </a:lnTo>
                  <a:lnTo>
                    <a:pt x="135537" y="5691"/>
                  </a:lnTo>
                  <a:lnTo>
                    <a:pt x="136623" y="5420"/>
                  </a:lnTo>
                  <a:lnTo>
                    <a:pt x="137709" y="5148"/>
                  </a:lnTo>
                  <a:lnTo>
                    <a:pt x="138805" y="4887"/>
                  </a:lnTo>
                  <a:lnTo>
                    <a:pt x="139891" y="4635"/>
                  </a:lnTo>
                  <a:lnTo>
                    <a:pt x="140986" y="4384"/>
                  </a:lnTo>
                  <a:lnTo>
                    <a:pt x="142082" y="4143"/>
                  </a:lnTo>
                  <a:lnTo>
                    <a:pt x="143188" y="3902"/>
                  </a:lnTo>
                  <a:lnTo>
                    <a:pt x="144284" y="3680"/>
                  </a:lnTo>
                  <a:lnTo>
                    <a:pt x="145390" y="3449"/>
                  </a:lnTo>
                  <a:lnTo>
                    <a:pt x="146496" y="3238"/>
                  </a:lnTo>
                  <a:lnTo>
                    <a:pt x="147602" y="3027"/>
                  </a:lnTo>
                  <a:lnTo>
                    <a:pt x="148718" y="2826"/>
                  </a:lnTo>
                  <a:lnTo>
                    <a:pt x="149834" y="2635"/>
                  </a:lnTo>
                  <a:lnTo>
                    <a:pt x="150950" y="2444"/>
                  </a:lnTo>
                  <a:lnTo>
                    <a:pt x="152066" y="2263"/>
                  </a:lnTo>
                  <a:lnTo>
                    <a:pt x="153182" y="2082"/>
                  </a:lnTo>
                  <a:lnTo>
                    <a:pt x="154308" y="1921"/>
                  </a:lnTo>
                  <a:lnTo>
                    <a:pt x="155434" y="1760"/>
                  </a:lnTo>
                  <a:lnTo>
                    <a:pt x="156560" y="1599"/>
                  </a:lnTo>
                  <a:lnTo>
                    <a:pt x="157686" y="1459"/>
                  </a:lnTo>
                  <a:lnTo>
                    <a:pt x="158822" y="1318"/>
                  </a:lnTo>
                  <a:lnTo>
                    <a:pt x="159958" y="1187"/>
                  </a:lnTo>
                  <a:lnTo>
                    <a:pt x="161094" y="1056"/>
                  </a:lnTo>
                  <a:lnTo>
                    <a:pt x="162230" y="936"/>
                  </a:lnTo>
                  <a:lnTo>
                    <a:pt x="163366" y="825"/>
                  </a:lnTo>
                  <a:lnTo>
                    <a:pt x="164513" y="725"/>
                  </a:lnTo>
                  <a:lnTo>
                    <a:pt x="165659" y="624"/>
                  </a:lnTo>
                  <a:lnTo>
                    <a:pt x="166805" y="534"/>
                  </a:lnTo>
                  <a:lnTo>
                    <a:pt x="167951" y="443"/>
                  </a:lnTo>
                  <a:lnTo>
                    <a:pt x="169097" y="373"/>
                  </a:lnTo>
                  <a:lnTo>
                    <a:pt x="170253" y="302"/>
                  </a:lnTo>
                  <a:lnTo>
                    <a:pt x="171410" y="242"/>
                  </a:lnTo>
                  <a:lnTo>
                    <a:pt x="172566" y="182"/>
                  </a:lnTo>
                  <a:lnTo>
                    <a:pt x="173722" y="132"/>
                  </a:lnTo>
                  <a:lnTo>
                    <a:pt x="174878" y="91"/>
                  </a:lnTo>
                  <a:lnTo>
                    <a:pt x="176044" y="61"/>
                  </a:lnTo>
                  <a:lnTo>
                    <a:pt x="177201" y="41"/>
                  </a:lnTo>
                  <a:lnTo>
                    <a:pt x="178367" y="21"/>
                  </a:lnTo>
                  <a:lnTo>
                    <a:pt x="179533" y="11"/>
                  </a:lnTo>
                  <a:lnTo>
                    <a:pt x="180699" y="1"/>
                  </a:lnTo>
                  <a:lnTo>
                    <a:pt x="180699" y="1"/>
                  </a:lnTo>
                  <a:lnTo>
                    <a:pt x="181765" y="11"/>
                  </a:lnTo>
                  <a:lnTo>
                    <a:pt x="182821" y="11"/>
                  </a:lnTo>
                  <a:lnTo>
                    <a:pt x="184922" y="51"/>
                  </a:lnTo>
                  <a:lnTo>
                    <a:pt x="187023" y="111"/>
                  </a:lnTo>
                  <a:lnTo>
                    <a:pt x="189115" y="192"/>
                  </a:lnTo>
                  <a:lnTo>
                    <a:pt x="191206" y="302"/>
                  </a:lnTo>
                  <a:lnTo>
                    <a:pt x="193287" y="433"/>
                  </a:lnTo>
                  <a:lnTo>
                    <a:pt x="195358" y="594"/>
                  </a:lnTo>
                  <a:lnTo>
                    <a:pt x="197429" y="765"/>
                  </a:lnTo>
                  <a:lnTo>
                    <a:pt x="199490" y="966"/>
                  </a:lnTo>
                  <a:lnTo>
                    <a:pt x="201541" y="1197"/>
                  </a:lnTo>
                  <a:lnTo>
                    <a:pt x="203592" y="1438"/>
                  </a:lnTo>
                  <a:lnTo>
                    <a:pt x="205633" y="1710"/>
                  </a:lnTo>
                  <a:lnTo>
                    <a:pt x="207664" y="2001"/>
                  </a:lnTo>
                  <a:lnTo>
                    <a:pt x="209695" y="2313"/>
                  </a:lnTo>
                  <a:lnTo>
                    <a:pt x="211716" y="2655"/>
                  </a:lnTo>
                  <a:lnTo>
                    <a:pt x="213727" y="3017"/>
                  </a:lnTo>
                  <a:lnTo>
                    <a:pt x="215727" y="3399"/>
                  </a:lnTo>
                  <a:lnTo>
                    <a:pt x="217718" y="3801"/>
                  </a:lnTo>
                  <a:lnTo>
                    <a:pt x="219709" y="4223"/>
                  </a:lnTo>
                  <a:lnTo>
                    <a:pt x="221689" y="4676"/>
                  </a:lnTo>
                  <a:lnTo>
                    <a:pt x="223660" y="5138"/>
                  </a:lnTo>
                  <a:lnTo>
                    <a:pt x="225620" y="5631"/>
                  </a:lnTo>
                  <a:lnTo>
                    <a:pt x="227581" y="6143"/>
                  </a:lnTo>
                  <a:lnTo>
                    <a:pt x="229521" y="6676"/>
                  </a:lnTo>
                  <a:lnTo>
                    <a:pt x="231462" y="7229"/>
                  </a:lnTo>
                  <a:lnTo>
                    <a:pt x="233392" y="7802"/>
                  </a:lnTo>
                  <a:lnTo>
                    <a:pt x="235312" y="8405"/>
                  </a:lnTo>
                  <a:lnTo>
                    <a:pt x="237223" y="9019"/>
                  </a:lnTo>
                  <a:lnTo>
                    <a:pt x="239123" y="9652"/>
                  </a:lnTo>
                  <a:lnTo>
                    <a:pt x="241013" y="10316"/>
                  </a:lnTo>
                  <a:lnTo>
                    <a:pt x="242893" y="10989"/>
                  </a:lnTo>
                  <a:lnTo>
                    <a:pt x="244763" y="11683"/>
                  </a:lnTo>
                  <a:lnTo>
                    <a:pt x="246623" y="12407"/>
                  </a:lnTo>
                  <a:lnTo>
                    <a:pt x="248473" y="13140"/>
                  </a:lnTo>
                  <a:lnTo>
                    <a:pt x="250323" y="13894"/>
                  </a:lnTo>
                  <a:lnTo>
                    <a:pt x="252153" y="14679"/>
                  </a:lnTo>
                  <a:lnTo>
                    <a:pt x="253972" y="15473"/>
                  </a:lnTo>
                  <a:lnTo>
                    <a:pt x="255782" y="16287"/>
                  </a:lnTo>
                  <a:lnTo>
                    <a:pt x="257582" y="17122"/>
                  </a:lnTo>
                  <a:lnTo>
                    <a:pt x="259371" y="17976"/>
                  </a:lnTo>
                  <a:lnTo>
                    <a:pt x="261151" y="18851"/>
                  </a:lnTo>
                  <a:lnTo>
                    <a:pt x="262920" y="19745"/>
                  </a:lnTo>
                  <a:lnTo>
                    <a:pt x="264670" y="20650"/>
                  </a:lnTo>
                  <a:lnTo>
                    <a:pt x="266419" y="21585"/>
                  </a:lnTo>
                  <a:lnTo>
                    <a:pt x="268148" y="22530"/>
                  </a:lnTo>
                  <a:lnTo>
                    <a:pt x="269868" y="23495"/>
                  </a:lnTo>
                  <a:lnTo>
                    <a:pt x="271587" y="24481"/>
                  </a:lnTo>
                  <a:lnTo>
                    <a:pt x="273276" y="25486"/>
                  </a:lnTo>
                  <a:lnTo>
                    <a:pt x="274965" y="26501"/>
                  </a:lnTo>
                  <a:lnTo>
                    <a:pt x="276644" y="27547"/>
                  </a:lnTo>
                  <a:lnTo>
                    <a:pt x="278303" y="28602"/>
                  </a:lnTo>
                  <a:lnTo>
                    <a:pt x="279952" y="29668"/>
                  </a:lnTo>
                  <a:lnTo>
                    <a:pt x="281591" y="30764"/>
                  </a:lnTo>
                  <a:lnTo>
                    <a:pt x="283219" y="31870"/>
                  </a:lnTo>
                  <a:lnTo>
                    <a:pt x="284828" y="32996"/>
                  </a:lnTo>
                  <a:lnTo>
                    <a:pt x="286427" y="34142"/>
                  </a:lnTo>
                  <a:lnTo>
                    <a:pt x="288015" y="35298"/>
                  </a:lnTo>
                  <a:lnTo>
                    <a:pt x="289583" y="36474"/>
                  </a:lnTo>
                  <a:lnTo>
                    <a:pt x="291142" y="37660"/>
                  </a:lnTo>
                  <a:lnTo>
                    <a:pt x="292690" y="38877"/>
                  </a:lnTo>
                  <a:lnTo>
                    <a:pt x="294218" y="40103"/>
                  </a:lnTo>
                  <a:lnTo>
                    <a:pt x="295746" y="41340"/>
                  </a:lnTo>
                  <a:lnTo>
                    <a:pt x="297245" y="42597"/>
                  </a:lnTo>
                  <a:lnTo>
                    <a:pt x="298743" y="43873"/>
                  </a:lnTo>
                  <a:lnTo>
                    <a:pt x="298743" y="43873"/>
                  </a:lnTo>
                  <a:lnTo>
                    <a:pt x="299637" y="44647"/>
                  </a:lnTo>
                  <a:lnTo>
                    <a:pt x="300522" y="45432"/>
                  </a:lnTo>
                  <a:lnTo>
                    <a:pt x="301417" y="46226"/>
                  </a:lnTo>
                  <a:lnTo>
                    <a:pt x="302292" y="47020"/>
                  </a:lnTo>
                  <a:lnTo>
                    <a:pt x="303166" y="47824"/>
                  </a:lnTo>
                  <a:lnTo>
                    <a:pt x="304041" y="48639"/>
                  </a:lnTo>
                  <a:lnTo>
                    <a:pt x="304906" y="49453"/>
                  </a:lnTo>
                  <a:lnTo>
                    <a:pt x="305770" y="50267"/>
                  </a:lnTo>
                  <a:lnTo>
                    <a:pt x="306625" y="51092"/>
                  </a:lnTo>
                  <a:lnTo>
                    <a:pt x="307469" y="51926"/>
                  </a:lnTo>
                  <a:lnTo>
                    <a:pt x="308314" y="52760"/>
                  </a:lnTo>
                  <a:lnTo>
                    <a:pt x="309148" y="53605"/>
                  </a:lnTo>
                  <a:lnTo>
                    <a:pt x="309983" y="54449"/>
                  </a:lnTo>
                  <a:lnTo>
                    <a:pt x="310817" y="55304"/>
                  </a:lnTo>
                  <a:lnTo>
                    <a:pt x="311632" y="56158"/>
                  </a:lnTo>
                  <a:lnTo>
                    <a:pt x="312446" y="57023"/>
                  </a:lnTo>
                  <a:lnTo>
                    <a:pt x="313260" y="57888"/>
                  </a:lnTo>
                  <a:lnTo>
                    <a:pt x="314065" y="58762"/>
                  </a:lnTo>
                  <a:lnTo>
                    <a:pt x="314869" y="59637"/>
                  </a:lnTo>
                  <a:lnTo>
                    <a:pt x="315653" y="60521"/>
                  </a:lnTo>
                  <a:lnTo>
                    <a:pt x="316448" y="61416"/>
                  </a:lnTo>
                  <a:lnTo>
                    <a:pt x="317232" y="62311"/>
                  </a:lnTo>
                  <a:lnTo>
                    <a:pt x="318006" y="63206"/>
                  </a:lnTo>
                  <a:lnTo>
                    <a:pt x="318770" y="64110"/>
                  </a:lnTo>
                  <a:lnTo>
                    <a:pt x="319534" y="65025"/>
                  </a:lnTo>
                  <a:lnTo>
                    <a:pt x="320298" y="65940"/>
                  </a:lnTo>
                  <a:lnTo>
                    <a:pt x="321052" y="66865"/>
                  </a:lnTo>
                  <a:lnTo>
                    <a:pt x="321796" y="67790"/>
                  </a:lnTo>
                  <a:lnTo>
                    <a:pt x="322540" y="68715"/>
                  </a:lnTo>
                  <a:lnTo>
                    <a:pt x="323274" y="69650"/>
                  </a:lnTo>
                  <a:lnTo>
                    <a:pt x="323998" y="70595"/>
                  </a:lnTo>
                  <a:lnTo>
                    <a:pt x="324722" y="71540"/>
                  </a:lnTo>
                  <a:lnTo>
                    <a:pt x="325436" y="72485"/>
                  </a:lnTo>
                  <a:lnTo>
                    <a:pt x="326150" y="73440"/>
                  </a:lnTo>
                  <a:lnTo>
                    <a:pt x="326853" y="74405"/>
                  </a:lnTo>
                  <a:lnTo>
                    <a:pt x="327547" y="75370"/>
                  </a:lnTo>
                  <a:lnTo>
                    <a:pt x="328241" y="76335"/>
                  </a:lnTo>
                  <a:lnTo>
                    <a:pt x="328924" y="77310"/>
                  </a:lnTo>
                  <a:lnTo>
                    <a:pt x="329608" y="78286"/>
                  </a:lnTo>
                  <a:lnTo>
                    <a:pt x="330282" y="79271"/>
                  </a:lnTo>
                  <a:lnTo>
                    <a:pt x="330945" y="80256"/>
                  </a:lnTo>
                  <a:lnTo>
                    <a:pt x="331609" y="81251"/>
                  </a:lnTo>
                  <a:lnTo>
                    <a:pt x="332262" y="82247"/>
                  </a:lnTo>
                  <a:lnTo>
                    <a:pt x="332906" y="83252"/>
                  </a:lnTo>
                  <a:lnTo>
                    <a:pt x="333549" y="84257"/>
                  </a:lnTo>
                  <a:lnTo>
                    <a:pt x="334183" y="85273"/>
                  </a:lnTo>
                  <a:lnTo>
                    <a:pt x="334816" y="86288"/>
                  </a:lnTo>
                  <a:lnTo>
                    <a:pt x="335429" y="87303"/>
                  </a:lnTo>
                  <a:lnTo>
                    <a:pt x="336053" y="88329"/>
                  </a:lnTo>
                  <a:lnTo>
                    <a:pt x="336656" y="89354"/>
                  </a:lnTo>
                  <a:lnTo>
                    <a:pt x="337259" y="90390"/>
                  </a:lnTo>
                  <a:lnTo>
                    <a:pt x="337852" y="91425"/>
                  </a:lnTo>
                  <a:lnTo>
                    <a:pt x="338446" y="92471"/>
                  </a:lnTo>
                  <a:lnTo>
                    <a:pt x="339019" y="93516"/>
                  </a:lnTo>
                  <a:lnTo>
                    <a:pt x="339602" y="94562"/>
                  </a:lnTo>
                  <a:lnTo>
                    <a:pt x="340165" y="95617"/>
                  </a:lnTo>
                  <a:lnTo>
                    <a:pt x="340728" y="96673"/>
                  </a:lnTo>
                  <a:lnTo>
                    <a:pt x="341281" y="97739"/>
                  </a:lnTo>
                  <a:lnTo>
                    <a:pt x="341834" y="98804"/>
                  </a:lnTo>
                  <a:lnTo>
                    <a:pt x="342367" y="99880"/>
                  </a:lnTo>
                  <a:lnTo>
                    <a:pt x="342899" y="100956"/>
                  </a:lnTo>
                  <a:lnTo>
                    <a:pt x="343432" y="102031"/>
                  </a:lnTo>
                  <a:lnTo>
                    <a:pt x="343955" y="103117"/>
                  </a:lnTo>
                  <a:lnTo>
                    <a:pt x="344468" y="104203"/>
                  </a:lnTo>
                  <a:lnTo>
                    <a:pt x="344971" y="105289"/>
                  </a:lnTo>
                  <a:lnTo>
                    <a:pt x="345473" y="106384"/>
                  </a:lnTo>
                  <a:lnTo>
                    <a:pt x="345966" y="107480"/>
                  </a:lnTo>
                  <a:lnTo>
                    <a:pt x="346448" y="108586"/>
                  </a:lnTo>
                  <a:lnTo>
                    <a:pt x="346921" y="109692"/>
                  </a:lnTo>
                  <a:lnTo>
                    <a:pt x="347394" y="110808"/>
                  </a:lnTo>
                  <a:lnTo>
                    <a:pt x="347856" y="111914"/>
                  </a:lnTo>
                  <a:lnTo>
                    <a:pt x="348308" y="113030"/>
                  </a:lnTo>
                  <a:lnTo>
                    <a:pt x="348761" y="114156"/>
                  </a:lnTo>
                  <a:lnTo>
                    <a:pt x="349203" y="115282"/>
                  </a:lnTo>
                  <a:lnTo>
                    <a:pt x="349636" y="116407"/>
                  </a:lnTo>
                  <a:lnTo>
                    <a:pt x="350068" y="117544"/>
                  </a:lnTo>
                  <a:lnTo>
                    <a:pt x="350480" y="118680"/>
                  </a:lnTo>
                  <a:lnTo>
                    <a:pt x="350892" y="119816"/>
                  </a:lnTo>
                  <a:lnTo>
                    <a:pt x="351304" y="120962"/>
                  </a:lnTo>
                  <a:lnTo>
                    <a:pt x="351697" y="122108"/>
                  </a:lnTo>
                  <a:lnTo>
                    <a:pt x="352089" y="123254"/>
                  </a:lnTo>
                  <a:lnTo>
                    <a:pt x="352471" y="124410"/>
                  </a:lnTo>
                  <a:lnTo>
                    <a:pt x="352843" y="125566"/>
                  </a:lnTo>
                  <a:lnTo>
                    <a:pt x="353205" y="126722"/>
                  </a:lnTo>
                  <a:lnTo>
                    <a:pt x="353567" y="127888"/>
                  </a:lnTo>
                  <a:lnTo>
                    <a:pt x="353919" y="129054"/>
                  </a:lnTo>
                  <a:lnTo>
                    <a:pt x="354260" y="130231"/>
                  </a:lnTo>
                  <a:lnTo>
                    <a:pt x="354602" y="131397"/>
                  </a:lnTo>
                  <a:lnTo>
                    <a:pt x="354934" y="132573"/>
                  </a:lnTo>
                  <a:lnTo>
                    <a:pt x="355246" y="133759"/>
                  </a:lnTo>
                  <a:lnTo>
                    <a:pt x="355567" y="134946"/>
                  </a:lnTo>
                  <a:lnTo>
                    <a:pt x="355869" y="136132"/>
                  </a:lnTo>
                  <a:lnTo>
                    <a:pt x="356171" y="137318"/>
                  </a:lnTo>
                  <a:lnTo>
                    <a:pt x="356452" y="138505"/>
                  </a:lnTo>
                  <a:lnTo>
                    <a:pt x="356734" y="139701"/>
                  </a:lnTo>
                  <a:lnTo>
                    <a:pt x="357015" y="140907"/>
                  </a:lnTo>
                  <a:lnTo>
                    <a:pt x="357277" y="142104"/>
                  </a:lnTo>
                  <a:lnTo>
                    <a:pt x="357538" y="143310"/>
                  </a:lnTo>
                  <a:lnTo>
                    <a:pt x="357779" y="144516"/>
                  </a:lnTo>
                  <a:lnTo>
                    <a:pt x="358021" y="145733"/>
                  </a:lnTo>
                  <a:lnTo>
                    <a:pt x="358262" y="146939"/>
                  </a:lnTo>
                  <a:lnTo>
                    <a:pt x="358483" y="148156"/>
                  </a:lnTo>
                  <a:lnTo>
                    <a:pt x="358704" y="149372"/>
                  </a:lnTo>
                  <a:lnTo>
                    <a:pt x="358915" y="150599"/>
                  </a:lnTo>
                  <a:lnTo>
                    <a:pt x="359116" y="151825"/>
                  </a:lnTo>
                  <a:lnTo>
                    <a:pt x="359307" y="153052"/>
                  </a:lnTo>
                  <a:lnTo>
                    <a:pt x="359488" y="154278"/>
                  </a:lnTo>
                  <a:lnTo>
                    <a:pt x="359669" y="155515"/>
                  </a:lnTo>
                  <a:lnTo>
                    <a:pt x="359830" y="156751"/>
                  </a:lnTo>
                  <a:lnTo>
                    <a:pt x="359991" y="157988"/>
                  </a:lnTo>
                  <a:lnTo>
                    <a:pt x="360142" y="159224"/>
                  </a:lnTo>
                  <a:lnTo>
                    <a:pt x="360283" y="160471"/>
                  </a:lnTo>
                  <a:lnTo>
                    <a:pt x="360423" y="161717"/>
                  </a:lnTo>
                  <a:lnTo>
                    <a:pt x="360544" y="162964"/>
                  </a:lnTo>
                  <a:lnTo>
                    <a:pt x="360665" y="164221"/>
                  </a:lnTo>
                  <a:lnTo>
                    <a:pt x="360775" y="165467"/>
                  </a:lnTo>
                  <a:lnTo>
                    <a:pt x="360876" y="166724"/>
                  </a:lnTo>
                  <a:lnTo>
                    <a:pt x="360966" y="167981"/>
                  </a:lnTo>
                  <a:lnTo>
                    <a:pt x="361047" y="169247"/>
                  </a:lnTo>
                  <a:lnTo>
                    <a:pt x="361127" y="170504"/>
                  </a:lnTo>
                  <a:lnTo>
                    <a:pt x="361188" y="171771"/>
                  </a:lnTo>
                  <a:lnTo>
                    <a:pt x="361248" y="173037"/>
                  </a:lnTo>
                  <a:lnTo>
                    <a:pt x="361298" y="174314"/>
                  </a:lnTo>
                  <a:lnTo>
                    <a:pt x="361338" y="175581"/>
                  </a:lnTo>
                  <a:lnTo>
                    <a:pt x="361368" y="176858"/>
                  </a:lnTo>
                  <a:lnTo>
                    <a:pt x="361389" y="178134"/>
                  </a:lnTo>
                  <a:lnTo>
                    <a:pt x="361399" y="179411"/>
                  </a:lnTo>
                  <a:lnTo>
                    <a:pt x="361409" y="180688"/>
                  </a:lnTo>
                  <a:lnTo>
                    <a:pt x="361409" y="180688"/>
                  </a:lnTo>
                  <a:lnTo>
                    <a:pt x="361399" y="181864"/>
                  </a:lnTo>
                  <a:lnTo>
                    <a:pt x="361389" y="183030"/>
                  </a:lnTo>
                  <a:lnTo>
                    <a:pt x="361368" y="184197"/>
                  </a:lnTo>
                  <a:lnTo>
                    <a:pt x="361348" y="185353"/>
                  </a:lnTo>
                  <a:lnTo>
                    <a:pt x="361308" y="186519"/>
                  </a:lnTo>
                  <a:lnTo>
                    <a:pt x="361268" y="187675"/>
                  </a:lnTo>
                  <a:lnTo>
                    <a:pt x="361228" y="188831"/>
                  </a:lnTo>
                  <a:lnTo>
                    <a:pt x="361167" y="189987"/>
                  </a:lnTo>
                  <a:lnTo>
                    <a:pt x="361107" y="191143"/>
                  </a:lnTo>
                  <a:lnTo>
                    <a:pt x="361037" y="192299"/>
                  </a:lnTo>
                  <a:lnTo>
                    <a:pt x="360956" y="193446"/>
                  </a:lnTo>
                  <a:lnTo>
                    <a:pt x="360876" y="194592"/>
                  </a:lnTo>
                  <a:lnTo>
                    <a:pt x="360785" y="195738"/>
                  </a:lnTo>
                  <a:lnTo>
                    <a:pt x="360685" y="196884"/>
                  </a:lnTo>
                  <a:lnTo>
                    <a:pt x="360584" y="198030"/>
                  </a:lnTo>
                  <a:lnTo>
                    <a:pt x="360474" y="199166"/>
                  </a:lnTo>
                  <a:lnTo>
                    <a:pt x="360353" y="200302"/>
                  </a:lnTo>
                  <a:lnTo>
                    <a:pt x="360222" y="201438"/>
                  </a:lnTo>
                  <a:lnTo>
                    <a:pt x="360092" y="202574"/>
                  </a:lnTo>
                  <a:lnTo>
                    <a:pt x="359951" y="203710"/>
                  </a:lnTo>
                  <a:lnTo>
                    <a:pt x="359800" y="204836"/>
                  </a:lnTo>
                  <a:lnTo>
                    <a:pt x="359649" y="205962"/>
                  </a:lnTo>
                  <a:lnTo>
                    <a:pt x="359488" y="207088"/>
                  </a:lnTo>
                  <a:lnTo>
                    <a:pt x="359317" y="208214"/>
                  </a:lnTo>
                  <a:lnTo>
                    <a:pt x="359147" y="209330"/>
                  </a:lnTo>
                  <a:lnTo>
                    <a:pt x="358966" y="210446"/>
                  </a:lnTo>
                  <a:lnTo>
                    <a:pt x="358775" y="211562"/>
                  </a:lnTo>
                  <a:lnTo>
                    <a:pt x="358584" y="212677"/>
                  </a:lnTo>
                  <a:lnTo>
                    <a:pt x="358382" y="213793"/>
                  </a:lnTo>
                  <a:lnTo>
                    <a:pt x="358171" y="214899"/>
                  </a:lnTo>
                  <a:lnTo>
                    <a:pt x="357950" y="216005"/>
                  </a:lnTo>
                  <a:lnTo>
                    <a:pt x="357729" y="217111"/>
                  </a:lnTo>
                  <a:lnTo>
                    <a:pt x="357508" y="218207"/>
                  </a:lnTo>
                  <a:lnTo>
                    <a:pt x="357266" y="219313"/>
                  </a:lnTo>
                  <a:lnTo>
                    <a:pt x="357025" y="220408"/>
                  </a:lnTo>
                  <a:lnTo>
                    <a:pt x="356774" y="221504"/>
                  </a:lnTo>
                  <a:lnTo>
                    <a:pt x="356522" y="222590"/>
                  </a:lnTo>
                  <a:lnTo>
                    <a:pt x="356261" y="223686"/>
                  </a:lnTo>
                  <a:lnTo>
                    <a:pt x="355990" y="224771"/>
                  </a:lnTo>
                  <a:lnTo>
                    <a:pt x="355718" y="225847"/>
                  </a:lnTo>
                  <a:lnTo>
                    <a:pt x="355437" y="226933"/>
                  </a:lnTo>
                  <a:lnTo>
                    <a:pt x="355145" y="228009"/>
                  </a:lnTo>
                  <a:lnTo>
                    <a:pt x="354854" y="229084"/>
                  </a:lnTo>
                  <a:lnTo>
                    <a:pt x="354552" y="230160"/>
                  </a:lnTo>
                  <a:lnTo>
                    <a:pt x="354240" y="231236"/>
                  </a:lnTo>
                  <a:lnTo>
                    <a:pt x="353929" y="232301"/>
                  </a:lnTo>
                  <a:lnTo>
                    <a:pt x="353607" y="233367"/>
                  </a:lnTo>
                  <a:lnTo>
                    <a:pt x="353275" y="234423"/>
                  </a:lnTo>
                  <a:lnTo>
                    <a:pt x="352943" y="235488"/>
                  </a:lnTo>
                  <a:lnTo>
                    <a:pt x="352601" y="236544"/>
                  </a:lnTo>
                  <a:lnTo>
                    <a:pt x="352260" y="237599"/>
                  </a:lnTo>
                  <a:lnTo>
                    <a:pt x="351908" y="238645"/>
                  </a:lnTo>
                  <a:lnTo>
                    <a:pt x="351546" y="239691"/>
                  </a:lnTo>
                  <a:lnTo>
                    <a:pt x="351184" y="240736"/>
                  </a:lnTo>
                  <a:lnTo>
                    <a:pt x="350812" y="241782"/>
                  </a:lnTo>
                  <a:lnTo>
                    <a:pt x="350440" y="242817"/>
                  </a:lnTo>
                  <a:lnTo>
                    <a:pt x="350058" y="243863"/>
                  </a:lnTo>
                  <a:lnTo>
                    <a:pt x="349666" y="244888"/>
                  </a:lnTo>
                  <a:lnTo>
                    <a:pt x="349274" y="245924"/>
                  </a:lnTo>
                  <a:lnTo>
                    <a:pt x="348871" y="246949"/>
                  </a:lnTo>
                  <a:lnTo>
                    <a:pt x="348459" y="247974"/>
                  </a:lnTo>
                  <a:lnTo>
                    <a:pt x="348047" y="248990"/>
                  </a:lnTo>
                  <a:lnTo>
                    <a:pt x="347625" y="250015"/>
                  </a:lnTo>
                  <a:lnTo>
                    <a:pt x="347202" y="251031"/>
                  </a:lnTo>
                  <a:lnTo>
                    <a:pt x="346770" y="252036"/>
                  </a:lnTo>
                  <a:lnTo>
                    <a:pt x="346328" y="253051"/>
                  </a:lnTo>
                  <a:lnTo>
                    <a:pt x="345885" y="254057"/>
                  </a:lnTo>
                  <a:lnTo>
                    <a:pt x="345443" y="255052"/>
                  </a:lnTo>
                  <a:lnTo>
                    <a:pt x="344981" y="256057"/>
                  </a:lnTo>
                  <a:lnTo>
                    <a:pt x="344518" y="257052"/>
                  </a:lnTo>
                  <a:lnTo>
                    <a:pt x="344056" y="258048"/>
                  </a:lnTo>
                  <a:lnTo>
                    <a:pt x="343583" y="259033"/>
                  </a:lnTo>
                  <a:lnTo>
                    <a:pt x="343100" y="260018"/>
                  </a:lnTo>
                  <a:lnTo>
                    <a:pt x="342618" y="261003"/>
                  </a:lnTo>
                  <a:lnTo>
                    <a:pt x="342125" y="261979"/>
                  </a:lnTo>
                  <a:lnTo>
                    <a:pt x="341633" y="262954"/>
                  </a:lnTo>
                  <a:lnTo>
                    <a:pt x="341130" y="263929"/>
                  </a:lnTo>
                  <a:lnTo>
                    <a:pt x="340627" y="264894"/>
                  </a:lnTo>
                  <a:lnTo>
                    <a:pt x="340114" y="265859"/>
                  </a:lnTo>
                  <a:lnTo>
                    <a:pt x="339592" y="266824"/>
                  </a:lnTo>
                  <a:lnTo>
                    <a:pt x="339069" y="267779"/>
                  </a:lnTo>
                  <a:lnTo>
                    <a:pt x="338536" y="268734"/>
                  </a:lnTo>
                  <a:lnTo>
                    <a:pt x="338003" y="269689"/>
                  </a:lnTo>
                  <a:lnTo>
                    <a:pt x="337460" y="270634"/>
                  </a:lnTo>
                  <a:lnTo>
                    <a:pt x="336917" y="271579"/>
                  </a:lnTo>
                  <a:lnTo>
                    <a:pt x="336364" y="272524"/>
                  </a:lnTo>
                  <a:lnTo>
                    <a:pt x="335801" y="273459"/>
                  </a:lnTo>
                  <a:lnTo>
                    <a:pt x="335238" y="274394"/>
                  </a:lnTo>
                  <a:lnTo>
                    <a:pt x="334675" y="275319"/>
                  </a:lnTo>
                  <a:lnTo>
                    <a:pt x="334102" y="276244"/>
                  </a:lnTo>
                  <a:lnTo>
                    <a:pt x="333519" y="277169"/>
                  </a:lnTo>
                  <a:lnTo>
                    <a:pt x="332936" y="278084"/>
                  </a:lnTo>
                  <a:lnTo>
                    <a:pt x="332343" y="278999"/>
                  </a:lnTo>
                  <a:lnTo>
                    <a:pt x="331750" y="279914"/>
                  </a:lnTo>
                  <a:lnTo>
                    <a:pt x="331146" y="280818"/>
                  </a:lnTo>
                  <a:lnTo>
                    <a:pt x="330543" y="281723"/>
                  </a:lnTo>
                  <a:lnTo>
                    <a:pt x="329930" y="282618"/>
                  </a:lnTo>
                  <a:lnTo>
                    <a:pt x="329317" y="283513"/>
                  </a:lnTo>
                  <a:lnTo>
                    <a:pt x="328693" y="284407"/>
                  </a:lnTo>
                  <a:lnTo>
                    <a:pt x="328060" y="285292"/>
                  </a:lnTo>
                  <a:lnTo>
                    <a:pt x="327426" y="286177"/>
                  </a:lnTo>
                  <a:lnTo>
                    <a:pt x="326793" y="287061"/>
                  </a:lnTo>
                  <a:lnTo>
                    <a:pt x="326150" y="287936"/>
                  </a:lnTo>
                  <a:lnTo>
                    <a:pt x="325506" y="288811"/>
                  </a:lnTo>
                  <a:lnTo>
                    <a:pt x="324853" y="289675"/>
                  </a:lnTo>
                  <a:lnTo>
                    <a:pt x="324189" y="290540"/>
                  </a:lnTo>
                  <a:lnTo>
                    <a:pt x="323525" y="291394"/>
                  </a:lnTo>
                  <a:lnTo>
                    <a:pt x="322862" y="292249"/>
                  </a:lnTo>
                  <a:lnTo>
                    <a:pt x="322188" y="293103"/>
                  </a:lnTo>
                  <a:lnTo>
                    <a:pt x="321505" y="293948"/>
                  </a:lnTo>
                  <a:lnTo>
                    <a:pt x="320831" y="294792"/>
                  </a:lnTo>
                  <a:lnTo>
                    <a:pt x="320137" y="295637"/>
                  </a:lnTo>
                  <a:lnTo>
                    <a:pt x="319444" y="296471"/>
                  </a:lnTo>
                  <a:lnTo>
                    <a:pt x="318750" y="297296"/>
                  </a:lnTo>
                  <a:lnTo>
                    <a:pt x="318046" y="298120"/>
                  </a:lnTo>
                  <a:lnTo>
                    <a:pt x="317332" y="298944"/>
                  </a:lnTo>
                  <a:lnTo>
                    <a:pt x="316629" y="299759"/>
                  </a:lnTo>
                  <a:lnTo>
                    <a:pt x="315905" y="300573"/>
                  </a:lnTo>
                  <a:lnTo>
                    <a:pt x="315181" y="301387"/>
                  </a:lnTo>
                  <a:lnTo>
                    <a:pt x="314457" y="302192"/>
                  </a:lnTo>
                  <a:lnTo>
                    <a:pt x="313723" y="302986"/>
                  </a:lnTo>
                  <a:lnTo>
                    <a:pt x="312989" y="303780"/>
                  </a:lnTo>
                  <a:lnTo>
                    <a:pt x="312255" y="304574"/>
                  </a:lnTo>
                  <a:lnTo>
                    <a:pt x="311501" y="305358"/>
                  </a:lnTo>
                  <a:lnTo>
                    <a:pt x="310757" y="306143"/>
                  </a:lnTo>
                  <a:lnTo>
                    <a:pt x="310003" y="306927"/>
                  </a:lnTo>
                  <a:lnTo>
                    <a:pt x="309239" y="307691"/>
                  </a:lnTo>
                  <a:lnTo>
                    <a:pt x="308475" y="308465"/>
                  </a:lnTo>
                  <a:lnTo>
                    <a:pt x="307711" y="309229"/>
                  </a:lnTo>
                  <a:lnTo>
                    <a:pt x="306937" y="309983"/>
                  </a:lnTo>
                  <a:lnTo>
                    <a:pt x="306152" y="310747"/>
                  </a:lnTo>
                  <a:lnTo>
                    <a:pt x="305378" y="311491"/>
                  </a:lnTo>
                  <a:lnTo>
                    <a:pt x="304584" y="312235"/>
                  </a:lnTo>
                  <a:lnTo>
                    <a:pt x="303800" y="312979"/>
                  </a:lnTo>
                  <a:lnTo>
                    <a:pt x="302995" y="313713"/>
                  </a:lnTo>
                  <a:lnTo>
                    <a:pt x="302201" y="314447"/>
                  </a:lnTo>
                  <a:lnTo>
                    <a:pt x="301397" y="315170"/>
                  </a:lnTo>
                  <a:lnTo>
                    <a:pt x="300582" y="315894"/>
                  </a:lnTo>
                  <a:lnTo>
                    <a:pt x="299778" y="316618"/>
                  </a:lnTo>
                  <a:lnTo>
                    <a:pt x="298954" y="317322"/>
                  </a:lnTo>
                  <a:lnTo>
                    <a:pt x="298129" y="318036"/>
                  </a:lnTo>
                  <a:lnTo>
                    <a:pt x="297305" y="318739"/>
                  </a:lnTo>
                  <a:lnTo>
                    <a:pt x="296480" y="319433"/>
                  </a:lnTo>
                  <a:lnTo>
                    <a:pt x="295646" y="320127"/>
                  </a:lnTo>
                  <a:lnTo>
                    <a:pt x="294801" y="320810"/>
                  </a:lnTo>
                  <a:lnTo>
                    <a:pt x="293957" y="321494"/>
                  </a:lnTo>
                  <a:lnTo>
                    <a:pt x="293112" y="322177"/>
                  </a:lnTo>
                  <a:lnTo>
                    <a:pt x="292268" y="322851"/>
                  </a:lnTo>
                  <a:lnTo>
                    <a:pt x="291403" y="323515"/>
                  </a:lnTo>
                  <a:lnTo>
                    <a:pt x="290549" y="324178"/>
                  </a:lnTo>
                  <a:lnTo>
                    <a:pt x="289684" y="324842"/>
                  </a:lnTo>
                  <a:lnTo>
                    <a:pt x="288819" y="325495"/>
                  </a:lnTo>
                  <a:lnTo>
                    <a:pt x="287945" y="326138"/>
                  </a:lnTo>
                  <a:lnTo>
                    <a:pt x="287070" y="326782"/>
                  </a:lnTo>
                  <a:lnTo>
                    <a:pt x="286185" y="327415"/>
                  </a:lnTo>
                  <a:lnTo>
                    <a:pt x="285311" y="328049"/>
                  </a:lnTo>
                  <a:lnTo>
                    <a:pt x="284416" y="328682"/>
                  </a:lnTo>
                  <a:lnTo>
                    <a:pt x="283531" y="329305"/>
                  </a:lnTo>
                  <a:lnTo>
                    <a:pt x="282636" y="329918"/>
                  </a:lnTo>
                  <a:lnTo>
                    <a:pt x="281731" y="330532"/>
                  </a:lnTo>
                  <a:lnTo>
                    <a:pt x="280826" y="331135"/>
                  </a:lnTo>
                  <a:lnTo>
                    <a:pt x="279922" y="331738"/>
                  </a:lnTo>
                  <a:lnTo>
                    <a:pt x="279007" y="332331"/>
                  </a:lnTo>
                  <a:lnTo>
                    <a:pt x="278092" y="332924"/>
                  </a:lnTo>
                  <a:lnTo>
                    <a:pt x="277177" y="333507"/>
                  </a:lnTo>
                  <a:lnTo>
                    <a:pt x="276252" y="334091"/>
                  </a:lnTo>
                  <a:lnTo>
                    <a:pt x="275327" y="334664"/>
                  </a:lnTo>
                  <a:lnTo>
                    <a:pt x="274402" y="335227"/>
                  </a:lnTo>
                  <a:lnTo>
                    <a:pt x="273467" y="335790"/>
                  </a:lnTo>
                  <a:lnTo>
                    <a:pt x="272532" y="336353"/>
                  </a:lnTo>
                  <a:lnTo>
                    <a:pt x="271587" y="336905"/>
                  </a:lnTo>
                  <a:lnTo>
                    <a:pt x="270642" y="337448"/>
                  </a:lnTo>
                  <a:lnTo>
                    <a:pt x="269697" y="337991"/>
                  </a:lnTo>
                  <a:lnTo>
                    <a:pt x="268742" y="338524"/>
                  </a:lnTo>
                  <a:lnTo>
                    <a:pt x="267797" y="339057"/>
                  </a:lnTo>
                  <a:lnTo>
                    <a:pt x="266831" y="339580"/>
                  </a:lnTo>
                  <a:lnTo>
                    <a:pt x="265876" y="340102"/>
                  </a:lnTo>
                  <a:lnTo>
                    <a:pt x="264901" y="340615"/>
                  </a:lnTo>
                  <a:lnTo>
                    <a:pt x="263936" y="341118"/>
                  </a:lnTo>
                  <a:lnTo>
                    <a:pt x="262961" y="341620"/>
                  </a:lnTo>
                  <a:lnTo>
                    <a:pt x="261985" y="342113"/>
                  </a:lnTo>
                  <a:lnTo>
                    <a:pt x="261010" y="342606"/>
                  </a:lnTo>
                  <a:lnTo>
                    <a:pt x="260025" y="343088"/>
                  </a:lnTo>
                  <a:lnTo>
                    <a:pt x="259040" y="343571"/>
                  </a:lnTo>
                  <a:lnTo>
                    <a:pt x="258054" y="344043"/>
                  </a:lnTo>
                  <a:lnTo>
                    <a:pt x="257059" y="344506"/>
                  </a:lnTo>
                  <a:lnTo>
                    <a:pt x="256064" y="344968"/>
                  </a:lnTo>
                  <a:lnTo>
                    <a:pt x="255068" y="345431"/>
                  </a:lnTo>
                  <a:lnTo>
                    <a:pt x="254063" y="345873"/>
                  </a:lnTo>
                  <a:lnTo>
                    <a:pt x="253058" y="346315"/>
                  </a:lnTo>
                  <a:lnTo>
                    <a:pt x="252052" y="346758"/>
                  </a:lnTo>
                  <a:lnTo>
                    <a:pt x="251037" y="347190"/>
                  </a:lnTo>
                  <a:lnTo>
                    <a:pt x="250021" y="347612"/>
                  </a:lnTo>
                  <a:lnTo>
                    <a:pt x="249006" y="348034"/>
                  </a:lnTo>
                  <a:lnTo>
                    <a:pt x="247980" y="348447"/>
                  </a:lnTo>
                  <a:lnTo>
                    <a:pt x="246955" y="348859"/>
                  </a:lnTo>
                  <a:lnTo>
                    <a:pt x="245929" y="349261"/>
                  </a:lnTo>
                  <a:lnTo>
                    <a:pt x="244904" y="349653"/>
                  </a:lnTo>
                  <a:lnTo>
                    <a:pt x="243868" y="350045"/>
                  </a:lnTo>
                  <a:lnTo>
                    <a:pt x="242833" y="350427"/>
                  </a:lnTo>
                  <a:lnTo>
                    <a:pt x="241787" y="350799"/>
                  </a:lnTo>
                  <a:lnTo>
                    <a:pt x="240752" y="351171"/>
                  </a:lnTo>
                  <a:lnTo>
                    <a:pt x="239706" y="351533"/>
                  </a:lnTo>
                  <a:lnTo>
                    <a:pt x="238660" y="351895"/>
                  </a:lnTo>
                  <a:lnTo>
                    <a:pt x="237605" y="352247"/>
                  </a:lnTo>
                  <a:lnTo>
                    <a:pt x="236549" y="352589"/>
                  </a:lnTo>
                  <a:lnTo>
                    <a:pt x="235493" y="352930"/>
                  </a:lnTo>
                  <a:lnTo>
                    <a:pt x="234438" y="353262"/>
                  </a:lnTo>
                  <a:lnTo>
                    <a:pt x="233372" y="353594"/>
                  </a:lnTo>
                  <a:lnTo>
                    <a:pt x="232306" y="353916"/>
                  </a:lnTo>
                  <a:lnTo>
                    <a:pt x="231240" y="354227"/>
                  </a:lnTo>
                  <a:lnTo>
                    <a:pt x="230165" y="354529"/>
                  </a:lnTo>
                  <a:lnTo>
                    <a:pt x="229099" y="354830"/>
                  </a:lnTo>
                  <a:lnTo>
                    <a:pt x="228023" y="355132"/>
                  </a:lnTo>
                  <a:lnTo>
                    <a:pt x="226937" y="355414"/>
                  </a:lnTo>
                  <a:lnTo>
                    <a:pt x="225862" y="355695"/>
                  </a:lnTo>
                  <a:lnTo>
                    <a:pt x="224776" y="355977"/>
                  </a:lnTo>
                  <a:lnTo>
                    <a:pt x="223690" y="356248"/>
                  </a:lnTo>
                  <a:lnTo>
                    <a:pt x="222604" y="356509"/>
                  </a:lnTo>
                  <a:lnTo>
                    <a:pt x="221508" y="356761"/>
                  </a:lnTo>
                  <a:lnTo>
                    <a:pt x="220412" y="357012"/>
                  </a:lnTo>
                  <a:lnTo>
                    <a:pt x="219317" y="357253"/>
                  </a:lnTo>
                  <a:lnTo>
                    <a:pt x="218221" y="357484"/>
                  </a:lnTo>
                  <a:lnTo>
                    <a:pt x="217115" y="357716"/>
                  </a:lnTo>
                  <a:lnTo>
                    <a:pt x="216009" y="357937"/>
                  </a:lnTo>
                  <a:lnTo>
                    <a:pt x="214903" y="358158"/>
                  </a:lnTo>
                  <a:lnTo>
                    <a:pt x="213797" y="358359"/>
                  </a:lnTo>
                  <a:lnTo>
                    <a:pt x="212691" y="358570"/>
                  </a:lnTo>
                  <a:lnTo>
                    <a:pt x="211575" y="358761"/>
                  </a:lnTo>
                  <a:lnTo>
                    <a:pt x="210459" y="358952"/>
                  </a:lnTo>
                  <a:lnTo>
                    <a:pt x="209343" y="359133"/>
                  </a:lnTo>
                  <a:lnTo>
                    <a:pt x="208217" y="359304"/>
                  </a:lnTo>
                  <a:lnTo>
                    <a:pt x="207101" y="359475"/>
                  </a:lnTo>
                  <a:lnTo>
                    <a:pt x="205975" y="359636"/>
                  </a:lnTo>
                  <a:lnTo>
                    <a:pt x="204849" y="359787"/>
                  </a:lnTo>
                  <a:lnTo>
                    <a:pt x="203713" y="359937"/>
                  </a:lnTo>
                  <a:lnTo>
                    <a:pt x="202587" y="360078"/>
                  </a:lnTo>
                  <a:lnTo>
                    <a:pt x="201451" y="360209"/>
                  </a:lnTo>
                  <a:lnTo>
                    <a:pt x="200315" y="360340"/>
                  </a:lnTo>
                  <a:lnTo>
                    <a:pt x="199179" y="360450"/>
                  </a:lnTo>
                  <a:lnTo>
                    <a:pt x="198032" y="360571"/>
                  </a:lnTo>
                  <a:lnTo>
                    <a:pt x="196896" y="360671"/>
                  </a:lnTo>
                  <a:lnTo>
                    <a:pt x="195750" y="360772"/>
                  </a:lnTo>
                  <a:lnTo>
                    <a:pt x="194604" y="360862"/>
                  </a:lnTo>
                  <a:lnTo>
                    <a:pt x="193458" y="360943"/>
                  </a:lnTo>
                  <a:lnTo>
                    <a:pt x="192302" y="361023"/>
                  </a:lnTo>
                  <a:lnTo>
                    <a:pt x="191155" y="361094"/>
                  </a:lnTo>
                  <a:lnTo>
                    <a:pt x="189999" y="361154"/>
                  </a:lnTo>
                  <a:lnTo>
                    <a:pt x="188843" y="361204"/>
                  </a:lnTo>
                  <a:lnTo>
                    <a:pt x="187687" y="361254"/>
                  </a:lnTo>
                  <a:lnTo>
                    <a:pt x="186521" y="361295"/>
                  </a:lnTo>
                  <a:lnTo>
                    <a:pt x="185364" y="361325"/>
                  </a:lnTo>
                  <a:lnTo>
                    <a:pt x="184198" y="361355"/>
                  </a:lnTo>
                  <a:lnTo>
                    <a:pt x="183032" y="361375"/>
                  </a:lnTo>
                  <a:lnTo>
                    <a:pt x="181866" y="361385"/>
                  </a:lnTo>
                  <a:lnTo>
                    <a:pt x="180699" y="361385"/>
                  </a:lnTo>
                  <a:lnTo>
                    <a:pt x="180699" y="3613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3814;p67">
              <a:extLst>
                <a:ext uri="{FF2B5EF4-FFF2-40B4-BE49-F238E27FC236}">
                  <a16:creationId xmlns:a16="http://schemas.microsoft.com/office/drawing/2014/main" id="{90A699F2-D2F5-C194-D9E0-A447A90D1B11}"/>
                </a:ext>
              </a:extLst>
            </p:cNvPr>
            <p:cNvSpPr/>
            <p:nvPr/>
          </p:nvSpPr>
          <p:spPr>
            <a:xfrm>
              <a:off x="-3491800" y="-1795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3815;p67">
              <a:extLst>
                <a:ext uri="{FF2B5EF4-FFF2-40B4-BE49-F238E27FC236}">
                  <a16:creationId xmlns:a16="http://schemas.microsoft.com/office/drawing/2014/main" id="{12AFB61C-5C41-7F83-3ECC-75C54D836A31}"/>
                </a:ext>
              </a:extLst>
            </p:cNvPr>
            <p:cNvSpPr/>
            <p:nvPr/>
          </p:nvSpPr>
          <p:spPr>
            <a:xfrm>
              <a:off x="-6869675" y="-9733200"/>
              <a:ext cx="7895625" cy="7937825"/>
            </a:xfrm>
            <a:custGeom>
              <a:avLst/>
              <a:gdLst/>
              <a:ahLst/>
              <a:cxnLst/>
              <a:rect l="l" t="t" r="r" b="b"/>
              <a:pathLst>
                <a:path w="315825" h="317513" extrusionOk="0">
                  <a:moveTo>
                    <a:pt x="253159" y="0"/>
                  </a:moveTo>
                  <a:lnTo>
                    <a:pt x="253872" y="835"/>
                  </a:lnTo>
                  <a:lnTo>
                    <a:pt x="254586" y="1669"/>
                  </a:lnTo>
                  <a:lnTo>
                    <a:pt x="255290" y="2514"/>
                  </a:lnTo>
                  <a:lnTo>
                    <a:pt x="255994" y="3358"/>
                  </a:lnTo>
                  <a:lnTo>
                    <a:pt x="256687" y="4203"/>
                  </a:lnTo>
                  <a:lnTo>
                    <a:pt x="257371" y="5057"/>
                  </a:lnTo>
                  <a:lnTo>
                    <a:pt x="258055" y="5912"/>
                  </a:lnTo>
                  <a:lnTo>
                    <a:pt x="258728" y="6766"/>
                  </a:lnTo>
                  <a:lnTo>
                    <a:pt x="259402" y="7621"/>
                  </a:lnTo>
                  <a:lnTo>
                    <a:pt x="260066" y="8485"/>
                  </a:lnTo>
                  <a:lnTo>
                    <a:pt x="260719" y="9350"/>
                  </a:lnTo>
                  <a:lnTo>
                    <a:pt x="261373" y="10224"/>
                  </a:lnTo>
                  <a:lnTo>
                    <a:pt x="262026" y="11099"/>
                  </a:lnTo>
                  <a:lnTo>
                    <a:pt x="262660" y="11974"/>
                  </a:lnTo>
                  <a:lnTo>
                    <a:pt x="263303" y="12848"/>
                  </a:lnTo>
                  <a:lnTo>
                    <a:pt x="263926" y="13733"/>
                  </a:lnTo>
                  <a:lnTo>
                    <a:pt x="264550" y="14618"/>
                  </a:lnTo>
                  <a:lnTo>
                    <a:pt x="265173" y="15502"/>
                  </a:lnTo>
                  <a:lnTo>
                    <a:pt x="265776" y="16397"/>
                  </a:lnTo>
                  <a:lnTo>
                    <a:pt x="266390" y="17282"/>
                  </a:lnTo>
                  <a:lnTo>
                    <a:pt x="266983" y="18177"/>
                  </a:lnTo>
                  <a:lnTo>
                    <a:pt x="267576" y="19081"/>
                  </a:lnTo>
                  <a:lnTo>
                    <a:pt x="268169" y="19976"/>
                  </a:lnTo>
                  <a:lnTo>
                    <a:pt x="268752" y="20881"/>
                  </a:lnTo>
                  <a:lnTo>
                    <a:pt x="269325" y="21786"/>
                  </a:lnTo>
                  <a:lnTo>
                    <a:pt x="269898" y="22701"/>
                  </a:lnTo>
                  <a:lnTo>
                    <a:pt x="270461" y="23605"/>
                  </a:lnTo>
                  <a:lnTo>
                    <a:pt x="271014" y="24520"/>
                  </a:lnTo>
                  <a:lnTo>
                    <a:pt x="271567" y="25445"/>
                  </a:lnTo>
                  <a:lnTo>
                    <a:pt x="272110" y="26360"/>
                  </a:lnTo>
                  <a:lnTo>
                    <a:pt x="272653" y="27285"/>
                  </a:lnTo>
                  <a:lnTo>
                    <a:pt x="273186" y="28210"/>
                  </a:lnTo>
                  <a:lnTo>
                    <a:pt x="273719" y="29135"/>
                  </a:lnTo>
                  <a:lnTo>
                    <a:pt x="274242" y="30059"/>
                  </a:lnTo>
                  <a:lnTo>
                    <a:pt x="274754" y="30994"/>
                  </a:lnTo>
                  <a:lnTo>
                    <a:pt x="275267" y="31929"/>
                  </a:lnTo>
                  <a:lnTo>
                    <a:pt x="275770" y="32864"/>
                  </a:lnTo>
                  <a:lnTo>
                    <a:pt x="276273" y="33799"/>
                  </a:lnTo>
                  <a:lnTo>
                    <a:pt x="276765" y="34744"/>
                  </a:lnTo>
                  <a:lnTo>
                    <a:pt x="277258" y="35689"/>
                  </a:lnTo>
                  <a:lnTo>
                    <a:pt x="277740" y="36634"/>
                  </a:lnTo>
                  <a:lnTo>
                    <a:pt x="278213" y="37579"/>
                  </a:lnTo>
                  <a:lnTo>
                    <a:pt x="278685" y="38534"/>
                  </a:lnTo>
                  <a:lnTo>
                    <a:pt x="279148" y="39479"/>
                  </a:lnTo>
                  <a:lnTo>
                    <a:pt x="279600" y="40434"/>
                  </a:lnTo>
                  <a:lnTo>
                    <a:pt x="280053" y="41400"/>
                  </a:lnTo>
                  <a:lnTo>
                    <a:pt x="280505" y="42355"/>
                  </a:lnTo>
                  <a:lnTo>
                    <a:pt x="280938" y="43310"/>
                  </a:lnTo>
                  <a:lnTo>
                    <a:pt x="281380" y="44275"/>
                  </a:lnTo>
                  <a:lnTo>
                    <a:pt x="281802" y="45240"/>
                  </a:lnTo>
                  <a:lnTo>
                    <a:pt x="282224" y="46205"/>
                  </a:lnTo>
                  <a:lnTo>
                    <a:pt x="282647" y="47180"/>
                  </a:lnTo>
                  <a:lnTo>
                    <a:pt x="283049" y="48145"/>
                  </a:lnTo>
                  <a:lnTo>
                    <a:pt x="283461" y="49120"/>
                  </a:lnTo>
                  <a:lnTo>
                    <a:pt x="283853" y="50096"/>
                  </a:lnTo>
                  <a:lnTo>
                    <a:pt x="284245" y="51071"/>
                  </a:lnTo>
                  <a:lnTo>
                    <a:pt x="284637" y="52046"/>
                  </a:lnTo>
                  <a:lnTo>
                    <a:pt x="285019" y="53031"/>
                  </a:lnTo>
                  <a:lnTo>
                    <a:pt x="285391" y="54006"/>
                  </a:lnTo>
                  <a:lnTo>
                    <a:pt x="285763" y="54992"/>
                  </a:lnTo>
                  <a:lnTo>
                    <a:pt x="286125" y="55977"/>
                  </a:lnTo>
                  <a:lnTo>
                    <a:pt x="286487" y="56962"/>
                  </a:lnTo>
                  <a:lnTo>
                    <a:pt x="286839" y="57947"/>
                  </a:lnTo>
                  <a:lnTo>
                    <a:pt x="287181" y="58942"/>
                  </a:lnTo>
                  <a:lnTo>
                    <a:pt x="287523" y="59928"/>
                  </a:lnTo>
                  <a:lnTo>
                    <a:pt x="287855" y="60923"/>
                  </a:lnTo>
                  <a:lnTo>
                    <a:pt x="288186" y="61918"/>
                  </a:lnTo>
                  <a:lnTo>
                    <a:pt x="288508" y="62914"/>
                  </a:lnTo>
                  <a:lnTo>
                    <a:pt x="288820" y="63909"/>
                  </a:lnTo>
                  <a:lnTo>
                    <a:pt x="289132" y="64914"/>
                  </a:lnTo>
                  <a:lnTo>
                    <a:pt x="289433" y="65909"/>
                  </a:lnTo>
                  <a:lnTo>
                    <a:pt x="289735" y="66915"/>
                  </a:lnTo>
                  <a:lnTo>
                    <a:pt x="290026" y="67920"/>
                  </a:lnTo>
                  <a:lnTo>
                    <a:pt x="290308" y="68915"/>
                  </a:lnTo>
                  <a:lnTo>
                    <a:pt x="290871" y="70936"/>
                  </a:lnTo>
                  <a:lnTo>
                    <a:pt x="291404" y="72947"/>
                  </a:lnTo>
                  <a:lnTo>
                    <a:pt x="291906" y="74977"/>
                  </a:lnTo>
                  <a:lnTo>
                    <a:pt x="292389" y="76998"/>
                  </a:lnTo>
                  <a:lnTo>
                    <a:pt x="292851" y="79029"/>
                  </a:lnTo>
                  <a:lnTo>
                    <a:pt x="293294" y="81070"/>
                  </a:lnTo>
                  <a:lnTo>
                    <a:pt x="293706" y="83111"/>
                  </a:lnTo>
                  <a:lnTo>
                    <a:pt x="294098" y="85151"/>
                  </a:lnTo>
                  <a:lnTo>
                    <a:pt x="294460" y="87192"/>
                  </a:lnTo>
                  <a:lnTo>
                    <a:pt x="294802" y="89243"/>
                  </a:lnTo>
                  <a:lnTo>
                    <a:pt x="295124" y="91304"/>
                  </a:lnTo>
                  <a:lnTo>
                    <a:pt x="295415" y="93355"/>
                  </a:lnTo>
                  <a:lnTo>
                    <a:pt x="295687" y="95416"/>
                  </a:lnTo>
                  <a:lnTo>
                    <a:pt x="295938" y="97477"/>
                  </a:lnTo>
                  <a:lnTo>
                    <a:pt x="296169" y="99538"/>
                  </a:lnTo>
                  <a:lnTo>
                    <a:pt x="296370" y="101608"/>
                  </a:lnTo>
                  <a:lnTo>
                    <a:pt x="296541" y="103669"/>
                  </a:lnTo>
                  <a:lnTo>
                    <a:pt x="296702" y="105740"/>
                  </a:lnTo>
                  <a:lnTo>
                    <a:pt x="296833" y="107811"/>
                  </a:lnTo>
                  <a:lnTo>
                    <a:pt x="296933" y="109882"/>
                  </a:lnTo>
                  <a:lnTo>
                    <a:pt x="297014" y="111953"/>
                  </a:lnTo>
                  <a:lnTo>
                    <a:pt x="297074" y="114024"/>
                  </a:lnTo>
                  <a:lnTo>
                    <a:pt x="297114" y="116095"/>
                  </a:lnTo>
                  <a:lnTo>
                    <a:pt x="297124" y="118176"/>
                  </a:lnTo>
                  <a:lnTo>
                    <a:pt x="297114" y="120247"/>
                  </a:lnTo>
                  <a:lnTo>
                    <a:pt x="297084" y="122318"/>
                  </a:lnTo>
                  <a:lnTo>
                    <a:pt x="297024" y="124389"/>
                  </a:lnTo>
                  <a:lnTo>
                    <a:pt x="296943" y="126460"/>
                  </a:lnTo>
                  <a:lnTo>
                    <a:pt x="296833" y="128531"/>
                  </a:lnTo>
                  <a:lnTo>
                    <a:pt x="296702" y="130602"/>
                  </a:lnTo>
                  <a:lnTo>
                    <a:pt x="296551" y="132673"/>
                  </a:lnTo>
                  <a:lnTo>
                    <a:pt x="296370" y="134734"/>
                  </a:lnTo>
                  <a:lnTo>
                    <a:pt x="296169" y="136805"/>
                  </a:lnTo>
                  <a:lnTo>
                    <a:pt x="295948" y="138866"/>
                  </a:lnTo>
                  <a:lnTo>
                    <a:pt x="295707" y="140927"/>
                  </a:lnTo>
                  <a:lnTo>
                    <a:pt x="295435" y="142988"/>
                  </a:lnTo>
                  <a:lnTo>
                    <a:pt x="295134" y="145049"/>
                  </a:lnTo>
                  <a:lnTo>
                    <a:pt x="294822" y="147099"/>
                  </a:lnTo>
                  <a:lnTo>
                    <a:pt x="294480" y="149150"/>
                  </a:lnTo>
                  <a:lnTo>
                    <a:pt x="294108" y="151191"/>
                  </a:lnTo>
                  <a:lnTo>
                    <a:pt x="293726" y="153242"/>
                  </a:lnTo>
                  <a:lnTo>
                    <a:pt x="293314" y="155273"/>
                  </a:lnTo>
                  <a:lnTo>
                    <a:pt x="292872" y="157314"/>
                  </a:lnTo>
                  <a:lnTo>
                    <a:pt x="292409" y="159344"/>
                  </a:lnTo>
                  <a:lnTo>
                    <a:pt x="291927" y="161375"/>
                  </a:lnTo>
                  <a:lnTo>
                    <a:pt x="291424" y="163396"/>
                  </a:lnTo>
                  <a:lnTo>
                    <a:pt x="290891" y="165416"/>
                  </a:lnTo>
                  <a:lnTo>
                    <a:pt x="290619" y="166422"/>
                  </a:lnTo>
                  <a:lnTo>
                    <a:pt x="290338" y="167427"/>
                  </a:lnTo>
                  <a:lnTo>
                    <a:pt x="290046" y="168432"/>
                  </a:lnTo>
                  <a:lnTo>
                    <a:pt x="289755" y="169438"/>
                  </a:lnTo>
                  <a:lnTo>
                    <a:pt x="289463" y="170433"/>
                  </a:lnTo>
                  <a:lnTo>
                    <a:pt x="289152" y="171438"/>
                  </a:lnTo>
                  <a:lnTo>
                    <a:pt x="288850" y="172434"/>
                  </a:lnTo>
                  <a:lnTo>
                    <a:pt x="288528" y="173429"/>
                  </a:lnTo>
                  <a:lnTo>
                    <a:pt x="288207" y="174424"/>
                  </a:lnTo>
                  <a:lnTo>
                    <a:pt x="287885" y="175419"/>
                  </a:lnTo>
                  <a:lnTo>
                    <a:pt x="287553" y="176415"/>
                  </a:lnTo>
                  <a:lnTo>
                    <a:pt x="287211" y="177410"/>
                  </a:lnTo>
                  <a:lnTo>
                    <a:pt x="286859" y="178395"/>
                  </a:lnTo>
                  <a:lnTo>
                    <a:pt x="286517" y="179380"/>
                  </a:lnTo>
                  <a:lnTo>
                    <a:pt x="286156" y="180376"/>
                  </a:lnTo>
                  <a:lnTo>
                    <a:pt x="285794" y="181351"/>
                  </a:lnTo>
                  <a:lnTo>
                    <a:pt x="285422" y="182336"/>
                  </a:lnTo>
                  <a:lnTo>
                    <a:pt x="285050" y="183321"/>
                  </a:lnTo>
                  <a:lnTo>
                    <a:pt x="284668" y="184296"/>
                  </a:lnTo>
                  <a:lnTo>
                    <a:pt x="284286" y="185282"/>
                  </a:lnTo>
                  <a:lnTo>
                    <a:pt x="283893" y="186257"/>
                  </a:lnTo>
                  <a:lnTo>
                    <a:pt x="283491" y="187232"/>
                  </a:lnTo>
                  <a:lnTo>
                    <a:pt x="283089" y="188197"/>
                  </a:lnTo>
                  <a:lnTo>
                    <a:pt x="282677" y="189172"/>
                  </a:lnTo>
                  <a:lnTo>
                    <a:pt x="282265" y="190137"/>
                  </a:lnTo>
                  <a:lnTo>
                    <a:pt x="281842" y="191103"/>
                  </a:lnTo>
                  <a:lnTo>
                    <a:pt x="281410" y="192068"/>
                  </a:lnTo>
                  <a:lnTo>
                    <a:pt x="280978" y="193033"/>
                  </a:lnTo>
                  <a:lnTo>
                    <a:pt x="280535" y="193998"/>
                  </a:lnTo>
                  <a:lnTo>
                    <a:pt x="280093" y="194953"/>
                  </a:lnTo>
                  <a:lnTo>
                    <a:pt x="279641" y="195908"/>
                  </a:lnTo>
                  <a:lnTo>
                    <a:pt x="279188" y="196863"/>
                  </a:lnTo>
                  <a:lnTo>
                    <a:pt x="278726" y="197818"/>
                  </a:lnTo>
                  <a:lnTo>
                    <a:pt x="278253" y="198763"/>
                  </a:lnTo>
                  <a:lnTo>
                    <a:pt x="277781" y="199718"/>
                  </a:lnTo>
                  <a:lnTo>
                    <a:pt x="277298" y="200663"/>
                  </a:lnTo>
                  <a:lnTo>
                    <a:pt x="276805" y="201608"/>
                  </a:lnTo>
                  <a:lnTo>
                    <a:pt x="276313" y="202543"/>
                  </a:lnTo>
                  <a:lnTo>
                    <a:pt x="275820" y="203488"/>
                  </a:lnTo>
                  <a:lnTo>
                    <a:pt x="275317" y="204423"/>
                  </a:lnTo>
                  <a:lnTo>
                    <a:pt x="274805" y="205358"/>
                  </a:lnTo>
                  <a:lnTo>
                    <a:pt x="274282" y="206283"/>
                  </a:lnTo>
                  <a:lnTo>
                    <a:pt x="273759" y="207218"/>
                  </a:lnTo>
                  <a:lnTo>
                    <a:pt x="273236" y="208143"/>
                  </a:lnTo>
                  <a:lnTo>
                    <a:pt x="272703" y="209068"/>
                  </a:lnTo>
                  <a:lnTo>
                    <a:pt x="272160" y="209993"/>
                  </a:lnTo>
                  <a:lnTo>
                    <a:pt x="271618" y="210907"/>
                  </a:lnTo>
                  <a:lnTo>
                    <a:pt x="271065" y="211822"/>
                  </a:lnTo>
                  <a:lnTo>
                    <a:pt x="270502" y="212737"/>
                  </a:lnTo>
                  <a:lnTo>
                    <a:pt x="269939" y="213652"/>
                  </a:lnTo>
                  <a:lnTo>
                    <a:pt x="269376" y="214567"/>
                  </a:lnTo>
                  <a:lnTo>
                    <a:pt x="268792" y="215472"/>
                  </a:lnTo>
                  <a:lnTo>
                    <a:pt x="268219" y="216376"/>
                  </a:lnTo>
                  <a:lnTo>
                    <a:pt x="267626" y="217271"/>
                  </a:lnTo>
                  <a:lnTo>
                    <a:pt x="267033" y="218176"/>
                  </a:lnTo>
                  <a:lnTo>
                    <a:pt x="266440" y="219071"/>
                  </a:lnTo>
                  <a:lnTo>
                    <a:pt x="265837" y="219965"/>
                  </a:lnTo>
                  <a:lnTo>
                    <a:pt x="265223" y="220850"/>
                  </a:lnTo>
                  <a:lnTo>
                    <a:pt x="264600" y="221735"/>
                  </a:lnTo>
                  <a:lnTo>
                    <a:pt x="263977" y="222619"/>
                  </a:lnTo>
                  <a:lnTo>
                    <a:pt x="263353" y="223504"/>
                  </a:lnTo>
                  <a:lnTo>
                    <a:pt x="262720" y="224379"/>
                  </a:lnTo>
                  <a:lnTo>
                    <a:pt x="262076" y="225253"/>
                  </a:lnTo>
                  <a:lnTo>
                    <a:pt x="261433" y="226128"/>
                  </a:lnTo>
                  <a:lnTo>
                    <a:pt x="260779" y="227003"/>
                  </a:lnTo>
                  <a:lnTo>
                    <a:pt x="260126" y="227867"/>
                  </a:lnTo>
                  <a:lnTo>
                    <a:pt x="259452" y="228732"/>
                  </a:lnTo>
                  <a:lnTo>
                    <a:pt x="258789" y="229586"/>
                  </a:lnTo>
                  <a:lnTo>
                    <a:pt x="258115" y="230451"/>
                  </a:lnTo>
                  <a:lnTo>
                    <a:pt x="257431" y="231305"/>
                  </a:lnTo>
                  <a:lnTo>
                    <a:pt x="256738" y="232150"/>
                  </a:lnTo>
                  <a:lnTo>
                    <a:pt x="256044" y="233004"/>
                  </a:lnTo>
                  <a:lnTo>
                    <a:pt x="255350" y="233849"/>
                  </a:lnTo>
                  <a:lnTo>
                    <a:pt x="254647" y="234683"/>
                  </a:lnTo>
                  <a:lnTo>
                    <a:pt x="253933" y="235528"/>
                  </a:lnTo>
                  <a:lnTo>
                    <a:pt x="253219" y="236362"/>
                  </a:lnTo>
                  <a:lnTo>
                    <a:pt x="252495" y="237187"/>
                  </a:lnTo>
                  <a:lnTo>
                    <a:pt x="251761" y="238021"/>
                  </a:lnTo>
                  <a:lnTo>
                    <a:pt x="251027" y="238845"/>
                  </a:lnTo>
                  <a:lnTo>
                    <a:pt x="250283" y="239660"/>
                  </a:lnTo>
                  <a:lnTo>
                    <a:pt x="249539" y="240484"/>
                  </a:lnTo>
                  <a:lnTo>
                    <a:pt x="248785" y="241298"/>
                  </a:lnTo>
                  <a:lnTo>
                    <a:pt x="248031" y="242103"/>
                  </a:lnTo>
                  <a:lnTo>
                    <a:pt x="247267" y="242917"/>
                  </a:lnTo>
                  <a:lnTo>
                    <a:pt x="246493" y="243711"/>
                  </a:lnTo>
                  <a:lnTo>
                    <a:pt x="245719" y="244515"/>
                  </a:lnTo>
                  <a:lnTo>
                    <a:pt x="244934" y="245310"/>
                  </a:lnTo>
                  <a:lnTo>
                    <a:pt x="244150" y="246104"/>
                  </a:lnTo>
                  <a:lnTo>
                    <a:pt x="243366" y="246888"/>
                  </a:lnTo>
                  <a:lnTo>
                    <a:pt x="242572" y="247662"/>
                  </a:lnTo>
                  <a:lnTo>
                    <a:pt x="241778" y="248426"/>
                  </a:lnTo>
                  <a:lnTo>
                    <a:pt x="240983" y="249190"/>
                  </a:lnTo>
                  <a:lnTo>
                    <a:pt x="240189" y="249954"/>
                  </a:lnTo>
                  <a:lnTo>
                    <a:pt x="239385" y="250698"/>
                  </a:lnTo>
                  <a:lnTo>
                    <a:pt x="238580" y="251452"/>
                  </a:lnTo>
                  <a:lnTo>
                    <a:pt x="237766" y="252186"/>
                  </a:lnTo>
                  <a:lnTo>
                    <a:pt x="236952" y="252920"/>
                  </a:lnTo>
                  <a:lnTo>
                    <a:pt x="236137" y="253654"/>
                  </a:lnTo>
                  <a:lnTo>
                    <a:pt x="235313" y="254378"/>
                  </a:lnTo>
                  <a:lnTo>
                    <a:pt x="234488" y="255091"/>
                  </a:lnTo>
                  <a:lnTo>
                    <a:pt x="233664" y="255805"/>
                  </a:lnTo>
                  <a:lnTo>
                    <a:pt x="232840" y="256509"/>
                  </a:lnTo>
                  <a:lnTo>
                    <a:pt x="232005" y="257203"/>
                  </a:lnTo>
                  <a:lnTo>
                    <a:pt x="231171" y="257896"/>
                  </a:lnTo>
                  <a:lnTo>
                    <a:pt x="230326" y="258590"/>
                  </a:lnTo>
                  <a:lnTo>
                    <a:pt x="229482" y="259274"/>
                  </a:lnTo>
                  <a:lnTo>
                    <a:pt x="228637" y="259947"/>
                  </a:lnTo>
                  <a:lnTo>
                    <a:pt x="227793" y="260621"/>
                  </a:lnTo>
                  <a:lnTo>
                    <a:pt x="226938" y="261284"/>
                  </a:lnTo>
                  <a:lnTo>
                    <a:pt x="226083" y="261938"/>
                  </a:lnTo>
                  <a:lnTo>
                    <a:pt x="225229" y="262591"/>
                  </a:lnTo>
                  <a:lnTo>
                    <a:pt x="224364" y="263245"/>
                  </a:lnTo>
                  <a:lnTo>
                    <a:pt x="223499" y="263888"/>
                  </a:lnTo>
                  <a:lnTo>
                    <a:pt x="222635" y="264521"/>
                  </a:lnTo>
                  <a:lnTo>
                    <a:pt x="221760" y="265155"/>
                  </a:lnTo>
                  <a:lnTo>
                    <a:pt x="220896" y="265778"/>
                  </a:lnTo>
                  <a:lnTo>
                    <a:pt x="220011" y="266391"/>
                  </a:lnTo>
                  <a:lnTo>
                    <a:pt x="219136" y="267005"/>
                  </a:lnTo>
                  <a:lnTo>
                    <a:pt x="218251" y="267618"/>
                  </a:lnTo>
                  <a:lnTo>
                    <a:pt x="217367" y="268211"/>
                  </a:lnTo>
                  <a:lnTo>
                    <a:pt x="216482" y="268814"/>
                  </a:lnTo>
                  <a:lnTo>
                    <a:pt x="215597" y="269397"/>
                  </a:lnTo>
                  <a:lnTo>
                    <a:pt x="214702" y="269980"/>
                  </a:lnTo>
                  <a:lnTo>
                    <a:pt x="213807" y="270563"/>
                  </a:lnTo>
                  <a:lnTo>
                    <a:pt x="212913" y="271136"/>
                  </a:lnTo>
                  <a:lnTo>
                    <a:pt x="212008" y="271699"/>
                  </a:lnTo>
                  <a:lnTo>
                    <a:pt x="211113" y="272262"/>
                  </a:lnTo>
                  <a:lnTo>
                    <a:pt x="210208" y="272815"/>
                  </a:lnTo>
                  <a:lnTo>
                    <a:pt x="209293" y="273358"/>
                  </a:lnTo>
                  <a:lnTo>
                    <a:pt x="208388" y="273911"/>
                  </a:lnTo>
                  <a:lnTo>
                    <a:pt x="207474" y="274444"/>
                  </a:lnTo>
                  <a:lnTo>
                    <a:pt x="206559" y="274977"/>
                  </a:lnTo>
                  <a:lnTo>
                    <a:pt x="205644" y="275500"/>
                  </a:lnTo>
                  <a:lnTo>
                    <a:pt x="204719" y="276022"/>
                  </a:lnTo>
                  <a:lnTo>
                    <a:pt x="203794" y="276535"/>
                  </a:lnTo>
                  <a:lnTo>
                    <a:pt x="202869" y="277048"/>
                  </a:lnTo>
                  <a:lnTo>
                    <a:pt x="201944" y="277550"/>
                  </a:lnTo>
                  <a:lnTo>
                    <a:pt x="201019" y="278043"/>
                  </a:lnTo>
                  <a:lnTo>
                    <a:pt x="200084" y="278536"/>
                  </a:lnTo>
                  <a:lnTo>
                    <a:pt x="199149" y="279018"/>
                  </a:lnTo>
                  <a:lnTo>
                    <a:pt x="198214" y="279501"/>
                  </a:lnTo>
                  <a:lnTo>
                    <a:pt x="197279" y="279973"/>
                  </a:lnTo>
                  <a:lnTo>
                    <a:pt x="196334" y="280436"/>
                  </a:lnTo>
                  <a:lnTo>
                    <a:pt x="195399" y="280898"/>
                  </a:lnTo>
                  <a:lnTo>
                    <a:pt x="194454" y="281361"/>
                  </a:lnTo>
                  <a:lnTo>
                    <a:pt x="193499" y="281803"/>
                  </a:lnTo>
                  <a:lnTo>
                    <a:pt x="192553" y="282255"/>
                  </a:lnTo>
                  <a:lnTo>
                    <a:pt x="191598" y="282688"/>
                  </a:lnTo>
                  <a:lnTo>
                    <a:pt x="190653" y="283120"/>
                  </a:lnTo>
                  <a:lnTo>
                    <a:pt x="189698" y="283552"/>
                  </a:lnTo>
                  <a:lnTo>
                    <a:pt x="188743" y="283975"/>
                  </a:lnTo>
                  <a:lnTo>
                    <a:pt x="187778" y="284387"/>
                  </a:lnTo>
                  <a:lnTo>
                    <a:pt x="186823" y="284799"/>
                  </a:lnTo>
                  <a:lnTo>
                    <a:pt x="185858" y="285201"/>
                  </a:lnTo>
                  <a:lnTo>
                    <a:pt x="184892" y="285603"/>
                  </a:lnTo>
                  <a:lnTo>
                    <a:pt x="183927" y="285995"/>
                  </a:lnTo>
                  <a:lnTo>
                    <a:pt x="182962" y="286377"/>
                  </a:lnTo>
                  <a:lnTo>
                    <a:pt x="181987" y="286759"/>
                  </a:lnTo>
                  <a:lnTo>
                    <a:pt x="180046" y="287503"/>
                  </a:lnTo>
                  <a:lnTo>
                    <a:pt x="178096" y="288227"/>
                  </a:lnTo>
                  <a:lnTo>
                    <a:pt x="176135" y="288921"/>
                  </a:lnTo>
                  <a:lnTo>
                    <a:pt x="174175" y="289594"/>
                  </a:lnTo>
                  <a:lnTo>
                    <a:pt x="172204" y="290248"/>
                  </a:lnTo>
                  <a:lnTo>
                    <a:pt x="170224" y="290881"/>
                  </a:lnTo>
                  <a:lnTo>
                    <a:pt x="168243" y="291484"/>
                  </a:lnTo>
                  <a:lnTo>
                    <a:pt x="166252" y="292067"/>
                  </a:lnTo>
                  <a:lnTo>
                    <a:pt x="164262" y="292620"/>
                  </a:lnTo>
                  <a:lnTo>
                    <a:pt x="162271" y="293163"/>
                  </a:lnTo>
                  <a:lnTo>
                    <a:pt x="160260" y="293676"/>
                  </a:lnTo>
                  <a:lnTo>
                    <a:pt x="158260" y="294158"/>
                  </a:lnTo>
                  <a:lnTo>
                    <a:pt x="156249" y="294631"/>
                  </a:lnTo>
                  <a:lnTo>
                    <a:pt x="154228" y="295073"/>
                  </a:lnTo>
                  <a:lnTo>
                    <a:pt x="152217" y="295496"/>
                  </a:lnTo>
                  <a:lnTo>
                    <a:pt x="150186" y="295888"/>
                  </a:lnTo>
                  <a:lnTo>
                    <a:pt x="148165" y="296260"/>
                  </a:lnTo>
                  <a:lnTo>
                    <a:pt x="146135" y="296611"/>
                  </a:lnTo>
                  <a:lnTo>
                    <a:pt x="144104" y="296933"/>
                  </a:lnTo>
                  <a:lnTo>
                    <a:pt x="142063" y="297245"/>
                  </a:lnTo>
                  <a:lnTo>
                    <a:pt x="140022" y="297526"/>
                  </a:lnTo>
                  <a:lnTo>
                    <a:pt x="137981" y="297778"/>
                  </a:lnTo>
                  <a:lnTo>
                    <a:pt x="135940" y="298019"/>
                  </a:lnTo>
                  <a:lnTo>
                    <a:pt x="133899" y="298230"/>
                  </a:lnTo>
                  <a:lnTo>
                    <a:pt x="131848" y="298411"/>
                  </a:lnTo>
                  <a:lnTo>
                    <a:pt x="129797" y="298582"/>
                  </a:lnTo>
                  <a:lnTo>
                    <a:pt x="127746" y="298723"/>
                  </a:lnTo>
                  <a:lnTo>
                    <a:pt x="125695" y="298833"/>
                  </a:lnTo>
                  <a:lnTo>
                    <a:pt x="123644" y="298934"/>
                  </a:lnTo>
                  <a:lnTo>
                    <a:pt x="121593" y="299004"/>
                  </a:lnTo>
                  <a:lnTo>
                    <a:pt x="119542" y="299054"/>
                  </a:lnTo>
                  <a:lnTo>
                    <a:pt x="117481" y="299074"/>
                  </a:lnTo>
                  <a:lnTo>
                    <a:pt x="115430" y="299085"/>
                  </a:lnTo>
                  <a:lnTo>
                    <a:pt x="113379" y="299064"/>
                  </a:lnTo>
                  <a:lnTo>
                    <a:pt x="111318" y="299014"/>
                  </a:lnTo>
                  <a:lnTo>
                    <a:pt x="109267" y="298954"/>
                  </a:lnTo>
                  <a:lnTo>
                    <a:pt x="107216" y="298863"/>
                  </a:lnTo>
                  <a:lnTo>
                    <a:pt x="105165" y="298743"/>
                  </a:lnTo>
                  <a:lnTo>
                    <a:pt x="103114" y="298612"/>
                  </a:lnTo>
                  <a:lnTo>
                    <a:pt x="101063" y="298451"/>
                  </a:lnTo>
                  <a:lnTo>
                    <a:pt x="99022" y="298270"/>
                  </a:lnTo>
                  <a:lnTo>
                    <a:pt x="96971" y="298059"/>
                  </a:lnTo>
                  <a:lnTo>
                    <a:pt x="94930" y="297828"/>
                  </a:lnTo>
                  <a:lnTo>
                    <a:pt x="92889" y="297577"/>
                  </a:lnTo>
                  <a:lnTo>
                    <a:pt x="90848" y="297305"/>
                  </a:lnTo>
                  <a:lnTo>
                    <a:pt x="88807" y="297004"/>
                  </a:lnTo>
                  <a:lnTo>
                    <a:pt x="86776" y="296682"/>
                  </a:lnTo>
                  <a:lnTo>
                    <a:pt x="84745" y="296340"/>
                  </a:lnTo>
                  <a:lnTo>
                    <a:pt x="82714" y="295968"/>
                  </a:lnTo>
                  <a:lnTo>
                    <a:pt x="80693" y="295576"/>
                  </a:lnTo>
                  <a:lnTo>
                    <a:pt x="78673" y="295164"/>
                  </a:lnTo>
                  <a:lnTo>
                    <a:pt x="76662" y="294721"/>
                  </a:lnTo>
                  <a:lnTo>
                    <a:pt x="74651" y="294259"/>
                  </a:lnTo>
                  <a:lnTo>
                    <a:pt x="72640" y="293776"/>
                  </a:lnTo>
                  <a:lnTo>
                    <a:pt x="70640" y="293274"/>
                  </a:lnTo>
                  <a:lnTo>
                    <a:pt x="68639" y="292741"/>
                  </a:lnTo>
                  <a:lnTo>
                    <a:pt x="66648" y="292188"/>
                  </a:lnTo>
                  <a:lnTo>
                    <a:pt x="64657" y="291605"/>
                  </a:lnTo>
                  <a:lnTo>
                    <a:pt x="62677" y="291012"/>
                  </a:lnTo>
                  <a:lnTo>
                    <a:pt x="60696" y="290388"/>
                  </a:lnTo>
                  <a:lnTo>
                    <a:pt x="58726" y="289735"/>
                  </a:lnTo>
                  <a:lnTo>
                    <a:pt x="56755" y="289071"/>
                  </a:lnTo>
                  <a:lnTo>
                    <a:pt x="54805" y="288378"/>
                  </a:lnTo>
                  <a:lnTo>
                    <a:pt x="52844" y="287664"/>
                  </a:lnTo>
                  <a:lnTo>
                    <a:pt x="50904" y="286920"/>
                  </a:lnTo>
                  <a:lnTo>
                    <a:pt x="49928" y="286538"/>
                  </a:lnTo>
                  <a:lnTo>
                    <a:pt x="48963" y="286156"/>
                  </a:lnTo>
                  <a:lnTo>
                    <a:pt x="47998" y="285764"/>
                  </a:lnTo>
                  <a:lnTo>
                    <a:pt x="47033" y="285372"/>
                  </a:lnTo>
                  <a:lnTo>
                    <a:pt x="46068" y="284970"/>
                  </a:lnTo>
                  <a:lnTo>
                    <a:pt x="45103" y="284558"/>
                  </a:lnTo>
                  <a:lnTo>
                    <a:pt x="44147" y="284145"/>
                  </a:lnTo>
                  <a:lnTo>
                    <a:pt x="43192" y="283733"/>
                  </a:lnTo>
                  <a:lnTo>
                    <a:pt x="42237" y="283301"/>
                  </a:lnTo>
                  <a:lnTo>
                    <a:pt x="41282" y="282879"/>
                  </a:lnTo>
                  <a:lnTo>
                    <a:pt x="40327" y="282436"/>
                  </a:lnTo>
                  <a:lnTo>
                    <a:pt x="39382" y="281994"/>
                  </a:lnTo>
                  <a:lnTo>
                    <a:pt x="38427" y="281552"/>
                  </a:lnTo>
                  <a:lnTo>
                    <a:pt x="37482" y="281099"/>
                  </a:lnTo>
                  <a:lnTo>
                    <a:pt x="36547" y="280637"/>
                  </a:lnTo>
                  <a:lnTo>
                    <a:pt x="35602" y="280174"/>
                  </a:lnTo>
                  <a:lnTo>
                    <a:pt x="34667" y="279702"/>
                  </a:lnTo>
                  <a:lnTo>
                    <a:pt x="33722" y="279219"/>
                  </a:lnTo>
                  <a:lnTo>
                    <a:pt x="32787" y="278737"/>
                  </a:lnTo>
                  <a:lnTo>
                    <a:pt x="31862" y="278254"/>
                  </a:lnTo>
                  <a:lnTo>
                    <a:pt x="30927" y="277762"/>
                  </a:lnTo>
                  <a:lnTo>
                    <a:pt x="30002" y="277259"/>
                  </a:lnTo>
                  <a:lnTo>
                    <a:pt x="29077" y="276746"/>
                  </a:lnTo>
                  <a:lnTo>
                    <a:pt x="28152" y="276244"/>
                  </a:lnTo>
                  <a:lnTo>
                    <a:pt x="27227" y="275721"/>
                  </a:lnTo>
                  <a:lnTo>
                    <a:pt x="26312" y="275198"/>
                  </a:lnTo>
                  <a:lnTo>
                    <a:pt x="25397" y="274665"/>
                  </a:lnTo>
                  <a:lnTo>
                    <a:pt x="24482" y="274132"/>
                  </a:lnTo>
                  <a:lnTo>
                    <a:pt x="23567" y="273589"/>
                  </a:lnTo>
                  <a:lnTo>
                    <a:pt x="22662" y="273047"/>
                  </a:lnTo>
                  <a:lnTo>
                    <a:pt x="21757" y="272494"/>
                  </a:lnTo>
                  <a:lnTo>
                    <a:pt x="20853" y="271941"/>
                  </a:lnTo>
                  <a:lnTo>
                    <a:pt x="19948" y="271378"/>
                  </a:lnTo>
                  <a:lnTo>
                    <a:pt x="19053" y="270805"/>
                  </a:lnTo>
                  <a:lnTo>
                    <a:pt x="18158" y="270232"/>
                  </a:lnTo>
                  <a:lnTo>
                    <a:pt x="17263" y="269649"/>
                  </a:lnTo>
                  <a:lnTo>
                    <a:pt x="16368" y="269055"/>
                  </a:lnTo>
                  <a:lnTo>
                    <a:pt x="15484" y="268462"/>
                  </a:lnTo>
                  <a:lnTo>
                    <a:pt x="14599" y="267869"/>
                  </a:lnTo>
                  <a:lnTo>
                    <a:pt x="13714" y="267266"/>
                  </a:lnTo>
                  <a:lnTo>
                    <a:pt x="12840" y="266653"/>
                  </a:lnTo>
                  <a:lnTo>
                    <a:pt x="11965" y="266039"/>
                  </a:lnTo>
                  <a:lnTo>
                    <a:pt x="11090" y="265416"/>
                  </a:lnTo>
                  <a:lnTo>
                    <a:pt x="10215" y="264793"/>
                  </a:lnTo>
                  <a:lnTo>
                    <a:pt x="9351" y="264160"/>
                  </a:lnTo>
                  <a:lnTo>
                    <a:pt x="8486" y="263516"/>
                  </a:lnTo>
                  <a:lnTo>
                    <a:pt x="7622" y="262873"/>
                  </a:lnTo>
                  <a:lnTo>
                    <a:pt x="6757" y="262219"/>
                  </a:lnTo>
                  <a:lnTo>
                    <a:pt x="5902" y="261566"/>
                  </a:lnTo>
                  <a:lnTo>
                    <a:pt x="5048" y="260902"/>
                  </a:lnTo>
                  <a:lnTo>
                    <a:pt x="4203" y="260229"/>
                  </a:lnTo>
                  <a:lnTo>
                    <a:pt x="3359" y="259555"/>
                  </a:lnTo>
                  <a:lnTo>
                    <a:pt x="2514" y="258882"/>
                  </a:lnTo>
                  <a:lnTo>
                    <a:pt x="1670" y="258198"/>
                  </a:lnTo>
                  <a:lnTo>
                    <a:pt x="835" y="257504"/>
                  </a:lnTo>
                  <a:lnTo>
                    <a:pt x="1" y="256801"/>
                  </a:lnTo>
                  <a:lnTo>
                    <a:pt x="775" y="257675"/>
                  </a:lnTo>
                  <a:lnTo>
                    <a:pt x="1559" y="258540"/>
                  </a:lnTo>
                  <a:lnTo>
                    <a:pt x="2353" y="259404"/>
                  </a:lnTo>
                  <a:lnTo>
                    <a:pt x="3148" y="260259"/>
                  </a:lnTo>
                  <a:lnTo>
                    <a:pt x="3942" y="261103"/>
                  </a:lnTo>
                  <a:lnTo>
                    <a:pt x="4746" y="261948"/>
                  </a:lnTo>
                  <a:lnTo>
                    <a:pt x="5561" y="262792"/>
                  </a:lnTo>
                  <a:lnTo>
                    <a:pt x="6375" y="263627"/>
                  </a:lnTo>
                  <a:lnTo>
                    <a:pt x="7199" y="264451"/>
                  </a:lnTo>
                  <a:lnTo>
                    <a:pt x="8024" y="265275"/>
                  </a:lnTo>
                  <a:lnTo>
                    <a:pt x="8858" y="266100"/>
                  </a:lnTo>
                  <a:lnTo>
                    <a:pt x="9703" y="266904"/>
                  </a:lnTo>
                  <a:lnTo>
                    <a:pt x="10537" y="267718"/>
                  </a:lnTo>
                  <a:lnTo>
                    <a:pt x="11392" y="268523"/>
                  </a:lnTo>
                  <a:lnTo>
                    <a:pt x="12246" y="269317"/>
                  </a:lnTo>
                  <a:lnTo>
                    <a:pt x="13101" y="270101"/>
                  </a:lnTo>
                  <a:lnTo>
                    <a:pt x="13966" y="270895"/>
                  </a:lnTo>
                  <a:lnTo>
                    <a:pt x="14830" y="271669"/>
                  </a:lnTo>
                  <a:lnTo>
                    <a:pt x="15705" y="272443"/>
                  </a:lnTo>
                  <a:lnTo>
                    <a:pt x="16590" y="273218"/>
                  </a:lnTo>
                  <a:lnTo>
                    <a:pt x="17474" y="273982"/>
                  </a:lnTo>
                  <a:lnTo>
                    <a:pt x="18359" y="274736"/>
                  </a:lnTo>
                  <a:lnTo>
                    <a:pt x="19254" y="275490"/>
                  </a:lnTo>
                  <a:lnTo>
                    <a:pt x="20149" y="276233"/>
                  </a:lnTo>
                  <a:lnTo>
                    <a:pt x="21054" y="276977"/>
                  </a:lnTo>
                  <a:lnTo>
                    <a:pt x="21958" y="277711"/>
                  </a:lnTo>
                  <a:lnTo>
                    <a:pt x="22873" y="278445"/>
                  </a:lnTo>
                  <a:lnTo>
                    <a:pt x="23798" y="279169"/>
                  </a:lnTo>
                  <a:lnTo>
                    <a:pt x="24713" y="279883"/>
                  </a:lnTo>
                  <a:lnTo>
                    <a:pt x="25648" y="280597"/>
                  </a:lnTo>
                  <a:lnTo>
                    <a:pt x="26573" y="281300"/>
                  </a:lnTo>
                  <a:lnTo>
                    <a:pt x="27518" y="282004"/>
                  </a:lnTo>
                  <a:lnTo>
                    <a:pt x="28453" y="282698"/>
                  </a:lnTo>
                  <a:lnTo>
                    <a:pt x="29398" y="283381"/>
                  </a:lnTo>
                  <a:lnTo>
                    <a:pt x="30353" y="284065"/>
                  </a:lnTo>
                  <a:lnTo>
                    <a:pt x="31309" y="284739"/>
                  </a:lnTo>
                  <a:lnTo>
                    <a:pt x="32264" y="285412"/>
                  </a:lnTo>
                  <a:lnTo>
                    <a:pt x="33229" y="286076"/>
                  </a:lnTo>
                  <a:lnTo>
                    <a:pt x="34204" y="286739"/>
                  </a:lnTo>
                  <a:lnTo>
                    <a:pt x="35179" y="287393"/>
                  </a:lnTo>
                  <a:lnTo>
                    <a:pt x="36155" y="288036"/>
                  </a:lnTo>
                  <a:lnTo>
                    <a:pt x="37140" y="288669"/>
                  </a:lnTo>
                  <a:lnTo>
                    <a:pt x="38125" y="289303"/>
                  </a:lnTo>
                  <a:lnTo>
                    <a:pt x="39110" y="289936"/>
                  </a:lnTo>
                  <a:lnTo>
                    <a:pt x="40106" y="290559"/>
                  </a:lnTo>
                  <a:lnTo>
                    <a:pt x="41111" y="291173"/>
                  </a:lnTo>
                  <a:lnTo>
                    <a:pt x="42117" y="291776"/>
                  </a:lnTo>
                  <a:lnTo>
                    <a:pt x="43122" y="292379"/>
                  </a:lnTo>
                  <a:lnTo>
                    <a:pt x="44137" y="292972"/>
                  </a:lnTo>
                  <a:lnTo>
                    <a:pt x="45153" y="293565"/>
                  </a:lnTo>
                  <a:lnTo>
                    <a:pt x="46168" y="294148"/>
                  </a:lnTo>
                  <a:lnTo>
                    <a:pt x="47194" y="294721"/>
                  </a:lnTo>
                  <a:lnTo>
                    <a:pt x="48229" y="295294"/>
                  </a:lnTo>
                  <a:lnTo>
                    <a:pt x="49255" y="295857"/>
                  </a:lnTo>
                  <a:lnTo>
                    <a:pt x="50300" y="296410"/>
                  </a:lnTo>
                  <a:lnTo>
                    <a:pt x="51336" y="296963"/>
                  </a:lnTo>
                  <a:lnTo>
                    <a:pt x="52382" y="297506"/>
                  </a:lnTo>
                  <a:lnTo>
                    <a:pt x="53437" y="298049"/>
                  </a:lnTo>
                  <a:lnTo>
                    <a:pt x="54483" y="298572"/>
                  </a:lnTo>
                  <a:lnTo>
                    <a:pt x="55539" y="299095"/>
                  </a:lnTo>
                  <a:lnTo>
                    <a:pt x="56604" y="299617"/>
                  </a:lnTo>
                  <a:lnTo>
                    <a:pt x="57670" y="300130"/>
                  </a:lnTo>
                  <a:lnTo>
                    <a:pt x="58736" y="300633"/>
                  </a:lnTo>
                  <a:lnTo>
                    <a:pt x="59811" y="301125"/>
                  </a:lnTo>
                  <a:lnTo>
                    <a:pt x="60887" y="301618"/>
                  </a:lnTo>
                  <a:lnTo>
                    <a:pt x="61963" y="302101"/>
                  </a:lnTo>
                  <a:lnTo>
                    <a:pt x="63049" y="302573"/>
                  </a:lnTo>
                  <a:lnTo>
                    <a:pt x="64135" y="303046"/>
                  </a:lnTo>
                  <a:lnTo>
                    <a:pt x="65231" y="303508"/>
                  </a:lnTo>
                  <a:lnTo>
                    <a:pt x="66326" y="303960"/>
                  </a:lnTo>
                  <a:lnTo>
                    <a:pt x="67422" y="304413"/>
                  </a:lnTo>
                  <a:lnTo>
                    <a:pt x="68528" y="304855"/>
                  </a:lnTo>
                  <a:lnTo>
                    <a:pt x="69634" y="305287"/>
                  </a:lnTo>
                  <a:lnTo>
                    <a:pt x="70740" y="305710"/>
                  </a:lnTo>
                  <a:lnTo>
                    <a:pt x="71856" y="306132"/>
                  </a:lnTo>
                  <a:lnTo>
                    <a:pt x="72972" y="306544"/>
                  </a:lnTo>
                  <a:lnTo>
                    <a:pt x="74088" y="306946"/>
                  </a:lnTo>
                  <a:lnTo>
                    <a:pt x="75214" y="307348"/>
                  </a:lnTo>
                  <a:lnTo>
                    <a:pt x="76340" y="307740"/>
                  </a:lnTo>
                  <a:lnTo>
                    <a:pt x="77466" y="308122"/>
                  </a:lnTo>
                  <a:lnTo>
                    <a:pt x="78602" y="308504"/>
                  </a:lnTo>
                  <a:lnTo>
                    <a:pt x="79738" y="308876"/>
                  </a:lnTo>
                  <a:lnTo>
                    <a:pt x="80874" y="309238"/>
                  </a:lnTo>
                  <a:lnTo>
                    <a:pt x="82021" y="309590"/>
                  </a:lnTo>
                  <a:lnTo>
                    <a:pt x="83167" y="309932"/>
                  </a:lnTo>
                  <a:lnTo>
                    <a:pt x="84313" y="310274"/>
                  </a:lnTo>
                  <a:lnTo>
                    <a:pt x="85469" y="310606"/>
                  </a:lnTo>
                  <a:lnTo>
                    <a:pt x="86625" y="310937"/>
                  </a:lnTo>
                  <a:lnTo>
                    <a:pt x="87782" y="311249"/>
                  </a:lnTo>
                  <a:lnTo>
                    <a:pt x="88948" y="311561"/>
                  </a:lnTo>
                  <a:lnTo>
                    <a:pt x="90114" y="311862"/>
                  </a:lnTo>
                  <a:lnTo>
                    <a:pt x="91280" y="312164"/>
                  </a:lnTo>
                  <a:lnTo>
                    <a:pt x="92447" y="312445"/>
                  </a:lnTo>
                  <a:lnTo>
                    <a:pt x="93623" y="312727"/>
                  </a:lnTo>
                  <a:lnTo>
                    <a:pt x="94799" y="312998"/>
                  </a:lnTo>
                  <a:lnTo>
                    <a:pt x="95986" y="313270"/>
                  </a:lnTo>
                  <a:lnTo>
                    <a:pt x="97162" y="313521"/>
                  </a:lnTo>
                  <a:lnTo>
                    <a:pt x="98348" y="313772"/>
                  </a:lnTo>
                  <a:lnTo>
                    <a:pt x="99535" y="314014"/>
                  </a:lnTo>
                  <a:lnTo>
                    <a:pt x="100731" y="314245"/>
                  </a:lnTo>
                  <a:lnTo>
                    <a:pt x="101927" y="314476"/>
                  </a:lnTo>
                  <a:lnTo>
                    <a:pt x="103124" y="314687"/>
                  </a:lnTo>
                  <a:lnTo>
                    <a:pt x="104320" y="314898"/>
                  </a:lnTo>
                  <a:lnTo>
                    <a:pt x="105527" y="315099"/>
                  </a:lnTo>
                  <a:lnTo>
                    <a:pt x="106723" y="315300"/>
                  </a:lnTo>
                  <a:lnTo>
                    <a:pt x="107940" y="315481"/>
                  </a:lnTo>
                  <a:lnTo>
                    <a:pt x="109146" y="315662"/>
                  </a:lnTo>
                  <a:lnTo>
                    <a:pt x="110363" y="315833"/>
                  </a:lnTo>
                  <a:lnTo>
                    <a:pt x="111569" y="315994"/>
                  </a:lnTo>
                  <a:lnTo>
                    <a:pt x="112796" y="316145"/>
                  </a:lnTo>
                  <a:lnTo>
                    <a:pt x="114012" y="316296"/>
                  </a:lnTo>
                  <a:lnTo>
                    <a:pt x="115239" y="316436"/>
                  </a:lnTo>
                  <a:lnTo>
                    <a:pt x="116455" y="316567"/>
                  </a:lnTo>
                  <a:lnTo>
                    <a:pt x="117692" y="316688"/>
                  </a:lnTo>
                  <a:lnTo>
                    <a:pt x="118919" y="316798"/>
                  </a:lnTo>
                  <a:lnTo>
                    <a:pt x="120155" y="316909"/>
                  </a:lnTo>
                  <a:lnTo>
                    <a:pt x="121382" y="316999"/>
                  </a:lnTo>
                  <a:lnTo>
                    <a:pt x="122618" y="317090"/>
                  </a:lnTo>
                  <a:lnTo>
                    <a:pt x="123865" y="317170"/>
                  </a:lnTo>
                  <a:lnTo>
                    <a:pt x="125102" y="317241"/>
                  </a:lnTo>
                  <a:lnTo>
                    <a:pt x="126348" y="317301"/>
                  </a:lnTo>
                  <a:lnTo>
                    <a:pt x="127595" y="317361"/>
                  </a:lnTo>
                  <a:lnTo>
                    <a:pt x="128842" y="317412"/>
                  </a:lnTo>
                  <a:lnTo>
                    <a:pt x="130088" y="317442"/>
                  </a:lnTo>
                  <a:lnTo>
                    <a:pt x="131345" y="317472"/>
                  </a:lnTo>
                  <a:lnTo>
                    <a:pt x="132602" y="317502"/>
                  </a:lnTo>
                  <a:lnTo>
                    <a:pt x="133859" y="317512"/>
                  </a:lnTo>
                  <a:lnTo>
                    <a:pt x="136282" y="317512"/>
                  </a:lnTo>
                  <a:lnTo>
                    <a:pt x="137448" y="317502"/>
                  </a:lnTo>
                  <a:lnTo>
                    <a:pt x="138614" y="317482"/>
                  </a:lnTo>
                  <a:lnTo>
                    <a:pt x="139780" y="317452"/>
                  </a:lnTo>
                  <a:lnTo>
                    <a:pt x="140937" y="317422"/>
                  </a:lnTo>
                  <a:lnTo>
                    <a:pt x="142103" y="317381"/>
                  </a:lnTo>
                  <a:lnTo>
                    <a:pt x="143259" y="317331"/>
                  </a:lnTo>
                  <a:lnTo>
                    <a:pt x="144415" y="317281"/>
                  </a:lnTo>
                  <a:lnTo>
                    <a:pt x="145571" y="317221"/>
                  </a:lnTo>
                  <a:lnTo>
                    <a:pt x="146718" y="317150"/>
                  </a:lnTo>
                  <a:lnTo>
                    <a:pt x="147874" y="317070"/>
                  </a:lnTo>
                  <a:lnTo>
                    <a:pt x="149020" y="316989"/>
                  </a:lnTo>
                  <a:lnTo>
                    <a:pt x="150166" y="316899"/>
                  </a:lnTo>
                  <a:lnTo>
                    <a:pt x="151312" y="316798"/>
                  </a:lnTo>
                  <a:lnTo>
                    <a:pt x="152448" y="316698"/>
                  </a:lnTo>
                  <a:lnTo>
                    <a:pt x="153595" y="316577"/>
                  </a:lnTo>
                  <a:lnTo>
                    <a:pt x="154731" y="316467"/>
                  </a:lnTo>
                  <a:lnTo>
                    <a:pt x="155867" y="316336"/>
                  </a:lnTo>
                  <a:lnTo>
                    <a:pt x="157003" y="316205"/>
                  </a:lnTo>
                  <a:lnTo>
                    <a:pt x="158129" y="316064"/>
                  </a:lnTo>
                  <a:lnTo>
                    <a:pt x="159265" y="315914"/>
                  </a:lnTo>
                  <a:lnTo>
                    <a:pt x="160391" y="315763"/>
                  </a:lnTo>
                  <a:lnTo>
                    <a:pt x="161517" y="315602"/>
                  </a:lnTo>
                  <a:lnTo>
                    <a:pt x="162633" y="315431"/>
                  </a:lnTo>
                  <a:lnTo>
                    <a:pt x="163759" y="315260"/>
                  </a:lnTo>
                  <a:lnTo>
                    <a:pt x="164875" y="315079"/>
                  </a:lnTo>
                  <a:lnTo>
                    <a:pt x="165991" y="314888"/>
                  </a:lnTo>
                  <a:lnTo>
                    <a:pt x="167107" y="314697"/>
                  </a:lnTo>
                  <a:lnTo>
                    <a:pt x="168213" y="314486"/>
                  </a:lnTo>
                  <a:lnTo>
                    <a:pt x="169319" y="314285"/>
                  </a:lnTo>
                  <a:lnTo>
                    <a:pt x="170425" y="314064"/>
                  </a:lnTo>
                  <a:lnTo>
                    <a:pt x="171531" y="313843"/>
                  </a:lnTo>
                  <a:lnTo>
                    <a:pt x="172637" y="313611"/>
                  </a:lnTo>
                  <a:lnTo>
                    <a:pt x="173733" y="313380"/>
                  </a:lnTo>
                  <a:lnTo>
                    <a:pt x="174828" y="313139"/>
                  </a:lnTo>
                  <a:lnTo>
                    <a:pt x="175924" y="312888"/>
                  </a:lnTo>
                  <a:lnTo>
                    <a:pt x="177020" y="312636"/>
                  </a:lnTo>
                  <a:lnTo>
                    <a:pt x="178106" y="312375"/>
                  </a:lnTo>
                  <a:lnTo>
                    <a:pt x="179192" y="312104"/>
                  </a:lnTo>
                  <a:lnTo>
                    <a:pt x="180278" y="311822"/>
                  </a:lnTo>
                  <a:lnTo>
                    <a:pt x="181353" y="311541"/>
                  </a:lnTo>
                  <a:lnTo>
                    <a:pt x="182439" y="311259"/>
                  </a:lnTo>
                  <a:lnTo>
                    <a:pt x="183515" y="310957"/>
                  </a:lnTo>
                  <a:lnTo>
                    <a:pt x="184581" y="310656"/>
                  </a:lnTo>
                  <a:lnTo>
                    <a:pt x="185656" y="310354"/>
                  </a:lnTo>
                  <a:lnTo>
                    <a:pt x="186722" y="310043"/>
                  </a:lnTo>
                  <a:lnTo>
                    <a:pt x="187788" y="309721"/>
                  </a:lnTo>
                  <a:lnTo>
                    <a:pt x="188854" y="309389"/>
                  </a:lnTo>
                  <a:lnTo>
                    <a:pt x="189909" y="309057"/>
                  </a:lnTo>
                  <a:lnTo>
                    <a:pt x="190965" y="308716"/>
                  </a:lnTo>
                  <a:lnTo>
                    <a:pt x="192021" y="308374"/>
                  </a:lnTo>
                  <a:lnTo>
                    <a:pt x="193076" y="308022"/>
                  </a:lnTo>
                  <a:lnTo>
                    <a:pt x="194122" y="307660"/>
                  </a:lnTo>
                  <a:lnTo>
                    <a:pt x="195168" y="307298"/>
                  </a:lnTo>
                  <a:lnTo>
                    <a:pt x="196203" y="306926"/>
                  </a:lnTo>
                  <a:lnTo>
                    <a:pt x="197249" y="306554"/>
                  </a:lnTo>
                  <a:lnTo>
                    <a:pt x="198284" y="306172"/>
                  </a:lnTo>
                  <a:lnTo>
                    <a:pt x="199320" y="305780"/>
                  </a:lnTo>
                  <a:lnTo>
                    <a:pt x="200345" y="305388"/>
                  </a:lnTo>
                  <a:lnTo>
                    <a:pt x="201371" y="304986"/>
                  </a:lnTo>
                  <a:lnTo>
                    <a:pt x="202396" y="304574"/>
                  </a:lnTo>
                  <a:lnTo>
                    <a:pt x="203422" y="304161"/>
                  </a:lnTo>
                  <a:lnTo>
                    <a:pt x="204437" y="303739"/>
                  </a:lnTo>
                  <a:lnTo>
                    <a:pt x="205453" y="303317"/>
                  </a:lnTo>
                  <a:lnTo>
                    <a:pt x="206468" y="302885"/>
                  </a:lnTo>
                  <a:lnTo>
                    <a:pt x="207474" y="302442"/>
                  </a:lnTo>
                  <a:lnTo>
                    <a:pt x="208479" y="302000"/>
                  </a:lnTo>
                  <a:lnTo>
                    <a:pt x="209484" y="301558"/>
                  </a:lnTo>
                  <a:lnTo>
                    <a:pt x="210480" y="301095"/>
                  </a:lnTo>
                  <a:lnTo>
                    <a:pt x="211475" y="300633"/>
                  </a:lnTo>
                  <a:lnTo>
                    <a:pt x="212470" y="300170"/>
                  </a:lnTo>
                  <a:lnTo>
                    <a:pt x="213456" y="299698"/>
                  </a:lnTo>
                  <a:lnTo>
                    <a:pt x="214441" y="299215"/>
                  </a:lnTo>
                  <a:lnTo>
                    <a:pt x="215426" y="298733"/>
                  </a:lnTo>
                  <a:lnTo>
                    <a:pt x="216401" y="298240"/>
                  </a:lnTo>
                  <a:lnTo>
                    <a:pt x="217377" y="297747"/>
                  </a:lnTo>
                  <a:lnTo>
                    <a:pt x="218352" y="297245"/>
                  </a:lnTo>
                  <a:lnTo>
                    <a:pt x="219317" y="296742"/>
                  </a:lnTo>
                  <a:lnTo>
                    <a:pt x="220292" y="296229"/>
                  </a:lnTo>
                  <a:lnTo>
                    <a:pt x="221247" y="295707"/>
                  </a:lnTo>
                  <a:lnTo>
                    <a:pt x="222213" y="295184"/>
                  </a:lnTo>
                  <a:lnTo>
                    <a:pt x="223158" y="294651"/>
                  </a:lnTo>
                  <a:lnTo>
                    <a:pt x="224113" y="294118"/>
                  </a:lnTo>
                  <a:lnTo>
                    <a:pt x="225058" y="293575"/>
                  </a:lnTo>
                  <a:lnTo>
                    <a:pt x="226003" y="293032"/>
                  </a:lnTo>
                  <a:lnTo>
                    <a:pt x="226948" y="292480"/>
                  </a:lnTo>
                  <a:lnTo>
                    <a:pt x="227883" y="291917"/>
                  </a:lnTo>
                  <a:lnTo>
                    <a:pt x="228818" y="291354"/>
                  </a:lnTo>
                  <a:lnTo>
                    <a:pt x="229743" y="290791"/>
                  </a:lnTo>
                  <a:lnTo>
                    <a:pt x="230668" y="290218"/>
                  </a:lnTo>
                  <a:lnTo>
                    <a:pt x="231593" y="289634"/>
                  </a:lnTo>
                  <a:lnTo>
                    <a:pt x="232508" y="289051"/>
                  </a:lnTo>
                  <a:lnTo>
                    <a:pt x="233423" y="288458"/>
                  </a:lnTo>
                  <a:lnTo>
                    <a:pt x="234338" y="287865"/>
                  </a:lnTo>
                  <a:lnTo>
                    <a:pt x="235242" y="287262"/>
                  </a:lnTo>
                  <a:lnTo>
                    <a:pt x="236147" y="286659"/>
                  </a:lnTo>
                  <a:lnTo>
                    <a:pt x="237052" y="286045"/>
                  </a:lnTo>
                  <a:lnTo>
                    <a:pt x="237947" y="285432"/>
                  </a:lnTo>
                  <a:lnTo>
                    <a:pt x="238832" y="284809"/>
                  </a:lnTo>
                  <a:lnTo>
                    <a:pt x="239727" y="284176"/>
                  </a:lnTo>
                  <a:lnTo>
                    <a:pt x="240601" y="283542"/>
                  </a:lnTo>
                  <a:lnTo>
                    <a:pt x="241486" y="282909"/>
                  </a:lnTo>
                  <a:lnTo>
                    <a:pt x="242361" y="282265"/>
                  </a:lnTo>
                  <a:lnTo>
                    <a:pt x="243235" y="281622"/>
                  </a:lnTo>
                  <a:lnTo>
                    <a:pt x="244100" y="280969"/>
                  </a:lnTo>
                  <a:lnTo>
                    <a:pt x="244965" y="280305"/>
                  </a:lnTo>
                  <a:lnTo>
                    <a:pt x="245819" y="279642"/>
                  </a:lnTo>
                  <a:lnTo>
                    <a:pt x="246684" y="278978"/>
                  </a:lnTo>
                  <a:lnTo>
                    <a:pt x="247528" y="278304"/>
                  </a:lnTo>
                  <a:lnTo>
                    <a:pt x="248373" y="277621"/>
                  </a:lnTo>
                  <a:lnTo>
                    <a:pt x="249217" y="276937"/>
                  </a:lnTo>
                  <a:lnTo>
                    <a:pt x="250062" y="276254"/>
                  </a:lnTo>
                  <a:lnTo>
                    <a:pt x="250896" y="275560"/>
                  </a:lnTo>
                  <a:lnTo>
                    <a:pt x="251721" y="274866"/>
                  </a:lnTo>
                  <a:lnTo>
                    <a:pt x="252545" y="274163"/>
                  </a:lnTo>
                  <a:lnTo>
                    <a:pt x="253370" y="273449"/>
                  </a:lnTo>
                  <a:lnTo>
                    <a:pt x="254194" y="272745"/>
                  </a:lnTo>
                  <a:lnTo>
                    <a:pt x="254998" y="272021"/>
                  </a:lnTo>
                  <a:lnTo>
                    <a:pt x="255813" y="271297"/>
                  </a:lnTo>
                  <a:lnTo>
                    <a:pt x="256617" y="270574"/>
                  </a:lnTo>
                  <a:lnTo>
                    <a:pt x="257411" y="269840"/>
                  </a:lnTo>
                  <a:lnTo>
                    <a:pt x="258216" y="269106"/>
                  </a:lnTo>
                  <a:lnTo>
                    <a:pt x="259000" y="268362"/>
                  </a:lnTo>
                  <a:lnTo>
                    <a:pt x="259794" y="267618"/>
                  </a:lnTo>
                  <a:lnTo>
                    <a:pt x="260568" y="266874"/>
                  </a:lnTo>
                  <a:lnTo>
                    <a:pt x="261353" y="266110"/>
                  </a:lnTo>
                  <a:lnTo>
                    <a:pt x="262127" y="265356"/>
                  </a:lnTo>
                  <a:lnTo>
                    <a:pt x="262891" y="264592"/>
                  </a:lnTo>
                  <a:lnTo>
                    <a:pt x="263655" y="263818"/>
                  </a:lnTo>
                  <a:lnTo>
                    <a:pt x="264419" y="263054"/>
                  </a:lnTo>
                  <a:lnTo>
                    <a:pt x="265173" y="262270"/>
                  </a:lnTo>
                  <a:lnTo>
                    <a:pt x="265917" y="261485"/>
                  </a:lnTo>
                  <a:lnTo>
                    <a:pt x="266671" y="260701"/>
                  </a:lnTo>
                  <a:lnTo>
                    <a:pt x="267405" y="259907"/>
                  </a:lnTo>
                  <a:lnTo>
                    <a:pt x="268139" y="259113"/>
                  </a:lnTo>
                  <a:lnTo>
                    <a:pt x="268873" y="258319"/>
                  </a:lnTo>
                  <a:lnTo>
                    <a:pt x="269597" y="257514"/>
                  </a:lnTo>
                  <a:lnTo>
                    <a:pt x="270321" y="256700"/>
                  </a:lnTo>
                  <a:lnTo>
                    <a:pt x="271045" y="255886"/>
                  </a:lnTo>
                  <a:lnTo>
                    <a:pt x="271748" y="255071"/>
                  </a:lnTo>
                  <a:lnTo>
                    <a:pt x="272462" y="254247"/>
                  </a:lnTo>
                  <a:lnTo>
                    <a:pt x="273166" y="253423"/>
                  </a:lnTo>
                  <a:lnTo>
                    <a:pt x="273860" y="252598"/>
                  </a:lnTo>
                  <a:lnTo>
                    <a:pt x="274553" y="251764"/>
                  </a:lnTo>
                  <a:lnTo>
                    <a:pt x="275247" y="250919"/>
                  </a:lnTo>
                  <a:lnTo>
                    <a:pt x="275921" y="250075"/>
                  </a:lnTo>
                  <a:lnTo>
                    <a:pt x="276604" y="249230"/>
                  </a:lnTo>
                  <a:lnTo>
                    <a:pt x="277278" y="248376"/>
                  </a:lnTo>
                  <a:lnTo>
                    <a:pt x="277941" y="247521"/>
                  </a:lnTo>
                  <a:lnTo>
                    <a:pt x="278605" y="246667"/>
                  </a:lnTo>
                  <a:lnTo>
                    <a:pt x="279269" y="245802"/>
                  </a:lnTo>
                  <a:lnTo>
                    <a:pt x="279922" y="244938"/>
                  </a:lnTo>
                  <a:lnTo>
                    <a:pt x="280566" y="244063"/>
                  </a:lnTo>
                  <a:lnTo>
                    <a:pt x="281209" y="243188"/>
                  </a:lnTo>
                  <a:lnTo>
                    <a:pt x="281842" y="242304"/>
                  </a:lnTo>
                  <a:lnTo>
                    <a:pt x="282476" y="241419"/>
                  </a:lnTo>
                  <a:lnTo>
                    <a:pt x="283109" y="240534"/>
                  </a:lnTo>
                  <a:lnTo>
                    <a:pt x="283733" y="239640"/>
                  </a:lnTo>
                  <a:lnTo>
                    <a:pt x="284346" y="238745"/>
                  </a:lnTo>
                  <a:lnTo>
                    <a:pt x="284959" y="237850"/>
                  </a:lnTo>
                  <a:lnTo>
                    <a:pt x="285562" y="236945"/>
                  </a:lnTo>
                  <a:lnTo>
                    <a:pt x="286166" y="236041"/>
                  </a:lnTo>
                  <a:lnTo>
                    <a:pt x="286759" y="235126"/>
                  </a:lnTo>
                  <a:lnTo>
                    <a:pt x="287352" y="234211"/>
                  </a:lnTo>
                  <a:lnTo>
                    <a:pt x="287935" y="233296"/>
                  </a:lnTo>
                  <a:lnTo>
                    <a:pt x="288518" y="232371"/>
                  </a:lnTo>
                  <a:lnTo>
                    <a:pt x="289091" y="231446"/>
                  </a:lnTo>
                  <a:lnTo>
                    <a:pt x="289654" y="230521"/>
                  </a:lnTo>
                  <a:lnTo>
                    <a:pt x="290217" y="229586"/>
                  </a:lnTo>
                  <a:lnTo>
                    <a:pt x="290780" y="228651"/>
                  </a:lnTo>
                  <a:lnTo>
                    <a:pt x="291333" y="227706"/>
                  </a:lnTo>
                  <a:lnTo>
                    <a:pt x="291876" y="226761"/>
                  </a:lnTo>
                  <a:lnTo>
                    <a:pt x="292419" y="225816"/>
                  </a:lnTo>
                  <a:lnTo>
                    <a:pt x="292952" y="224861"/>
                  </a:lnTo>
                  <a:lnTo>
                    <a:pt x="293485" y="223906"/>
                  </a:lnTo>
                  <a:lnTo>
                    <a:pt x="294008" y="222951"/>
                  </a:lnTo>
                  <a:lnTo>
                    <a:pt x="294530" y="221986"/>
                  </a:lnTo>
                  <a:lnTo>
                    <a:pt x="295043" y="221021"/>
                  </a:lnTo>
                  <a:lnTo>
                    <a:pt x="295546" y="220056"/>
                  </a:lnTo>
                  <a:lnTo>
                    <a:pt x="296049" y="219081"/>
                  </a:lnTo>
                  <a:lnTo>
                    <a:pt x="296541" y="218106"/>
                  </a:lnTo>
                  <a:lnTo>
                    <a:pt x="297034" y="217130"/>
                  </a:lnTo>
                  <a:lnTo>
                    <a:pt x="297516" y="216145"/>
                  </a:lnTo>
                  <a:lnTo>
                    <a:pt x="297999" y="215160"/>
                  </a:lnTo>
                  <a:lnTo>
                    <a:pt x="298472" y="214175"/>
                  </a:lnTo>
                  <a:lnTo>
                    <a:pt x="298934" y="213179"/>
                  </a:lnTo>
                  <a:lnTo>
                    <a:pt x="299397" y="212184"/>
                  </a:lnTo>
                  <a:lnTo>
                    <a:pt x="299859" y="211179"/>
                  </a:lnTo>
                  <a:lnTo>
                    <a:pt x="300301" y="210184"/>
                  </a:lnTo>
                  <a:lnTo>
                    <a:pt x="300744" y="209178"/>
                  </a:lnTo>
                  <a:lnTo>
                    <a:pt x="301186" y="208163"/>
                  </a:lnTo>
                  <a:lnTo>
                    <a:pt x="301618" y="207158"/>
                  </a:lnTo>
                  <a:lnTo>
                    <a:pt x="302041" y="206142"/>
                  </a:lnTo>
                  <a:lnTo>
                    <a:pt x="302463" y="205117"/>
                  </a:lnTo>
                  <a:lnTo>
                    <a:pt x="302875" y="204101"/>
                  </a:lnTo>
                  <a:lnTo>
                    <a:pt x="303287" y="203076"/>
                  </a:lnTo>
                  <a:lnTo>
                    <a:pt x="303690" y="202051"/>
                  </a:lnTo>
                  <a:lnTo>
                    <a:pt x="304082" y="201015"/>
                  </a:lnTo>
                  <a:lnTo>
                    <a:pt x="304474" y="199990"/>
                  </a:lnTo>
                  <a:lnTo>
                    <a:pt x="304856" y="198944"/>
                  </a:lnTo>
                  <a:lnTo>
                    <a:pt x="305228" y="197909"/>
                  </a:lnTo>
                  <a:lnTo>
                    <a:pt x="305600" y="196863"/>
                  </a:lnTo>
                  <a:lnTo>
                    <a:pt x="305962" y="195818"/>
                  </a:lnTo>
                  <a:lnTo>
                    <a:pt x="306324" y="194772"/>
                  </a:lnTo>
                  <a:lnTo>
                    <a:pt x="306676" y="193726"/>
                  </a:lnTo>
                  <a:lnTo>
                    <a:pt x="307017" y="192671"/>
                  </a:lnTo>
                  <a:lnTo>
                    <a:pt x="307359" y="191615"/>
                  </a:lnTo>
                  <a:lnTo>
                    <a:pt x="307691" y="190550"/>
                  </a:lnTo>
                  <a:lnTo>
                    <a:pt x="308023" y="189494"/>
                  </a:lnTo>
                  <a:lnTo>
                    <a:pt x="308345" y="188428"/>
                  </a:lnTo>
                  <a:lnTo>
                    <a:pt x="308656" y="187363"/>
                  </a:lnTo>
                  <a:lnTo>
                    <a:pt x="308968" y="186287"/>
                  </a:lnTo>
                  <a:lnTo>
                    <a:pt x="309270" y="185211"/>
                  </a:lnTo>
                  <a:lnTo>
                    <a:pt x="309561" y="184136"/>
                  </a:lnTo>
                  <a:lnTo>
                    <a:pt x="309853" y="183060"/>
                  </a:lnTo>
                  <a:lnTo>
                    <a:pt x="310134" y="181974"/>
                  </a:lnTo>
                  <a:lnTo>
                    <a:pt x="310406" y="180898"/>
                  </a:lnTo>
                  <a:lnTo>
                    <a:pt x="310677" y="179813"/>
                  </a:lnTo>
                  <a:lnTo>
                    <a:pt x="310938" y="178717"/>
                  </a:lnTo>
                  <a:lnTo>
                    <a:pt x="311190" y="177631"/>
                  </a:lnTo>
                  <a:lnTo>
                    <a:pt x="311441" y="176535"/>
                  </a:lnTo>
                  <a:lnTo>
                    <a:pt x="311682" y="175440"/>
                  </a:lnTo>
                  <a:lnTo>
                    <a:pt x="311924" y="174334"/>
                  </a:lnTo>
                  <a:lnTo>
                    <a:pt x="312145" y="173238"/>
                  </a:lnTo>
                  <a:lnTo>
                    <a:pt x="312366" y="172132"/>
                  </a:lnTo>
                  <a:lnTo>
                    <a:pt x="312587" y="171026"/>
                  </a:lnTo>
                  <a:lnTo>
                    <a:pt x="312798" y="169920"/>
                  </a:lnTo>
                  <a:lnTo>
                    <a:pt x="313000" y="168804"/>
                  </a:lnTo>
                  <a:lnTo>
                    <a:pt x="313191" y="167689"/>
                  </a:lnTo>
                  <a:lnTo>
                    <a:pt x="313382" y="166573"/>
                  </a:lnTo>
                  <a:lnTo>
                    <a:pt x="313563" y="165457"/>
                  </a:lnTo>
                  <a:lnTo>
                    <a:pt x="313733" y="164341"/>
                  </a:lnTo>
                  <a:lnTo>
                    <a:pt x="313904" y="163215"/>
                  </a:lnTo>
                  <a:lnTo>
                    <a:pt x="314065" y="162089"/>
                  </a:lnTo>
                  <a:lnTo>
                    <a:pt x="314216" y="160963"/>
                  </a:lnTo>
                  <a:lnTo>
                    <a:pt x="314367" y="159837"/>
                  </a:lnTo>
                  <a:lnTo>
                    <a:pt x="314508" y="158701"/>
                  </a:lnTo>
                  <a:lnTo>
                    <a:pt x="314638" y="157565"/>
                  </a:lnTo>
                  <a:lnTo>
                    <a:pt x="314769" y="156429"/>
                  </a:lnTo>
                  <a:lnTo>
                    <a:pt x="314890" y="155293"/>
                  </a:lnTo>
                  <a:lnTo>
                    <a:pt x="315000" y="154157"/>
                  </a:lnTo>
                  <a:lnTo>
                    <a:pt x="315101" y="153011"/>
                  </a:lnTo>
                  <a:lnTo>
                    <a:pt x="315201" y="151865"/>
                  </a:lnTo>
                  <a:lnTo>
                    <a:pt x="315292" y="150719"/>
                  </a:lnTo>
                  <a:lnTo>
                    <a:pt x="315372" y="149573"/>
                  </a:lnTo>
                  <a:lnTo>
                    <a:pt x="315453" y="148426"/>
                  </a:lnTo>
                  <a:lnTo>
                    <a:pt x="315523" y="147270"/>
                  </a:lnTo>
                  <a:lnTo>
                    <a:pt x="315583" y="146114"/>
                  </a:lnTo>
                  <a:lnTo>
                    <a:pt x="315644" y="144958"/>
                  </a:lnTo>
                  <a:lnTo>
                    <a:pt x="315684" y="143802"/>
                  </a:lnTo>
                  <a:lnTo>
                    <a:pt x="315724" y="142646"/>
                  </a:lnTo>
                  <a:lnTo>
                    <a:pt x="315764" y="141480"/>
                  </a:lnTo>
                  <a:lnTo>
                    <a:pt x="315784" y="140324"/>
                  </a:lnTo>
                  <a:lnTo>
                    <a:pt x="315805" y="139157"/>
                  </a:lnTo>
                  <a:lnTo>
                    <a:pt x="315815" y="137991"/>
                  </a:lnTo>
                  <a:lnTo>
                    <a:pt x="315825" y="136815"/>
                  </a:lnTo>
                  <a:lnTo>
                    <a:pt x="315815" y="135538"/>
                  </a:lnTo>
                  <a:lnTo>
                    <a:pt x="315805" y="134261"/>
                  </a:lnTo>
                  <a:lnTo>
                    <a:pt x="315784" y="132985"/>
                  </a:lnTo>
                  <a:lnTo>
                    <a:pt x="315754" y="131708"/>
                  </a:lnTo>
                  <a:lnTo>
                    <a:pt x="315714" y="130441"/>
                  </a:lnTo>
                  <a:lnTo>
                    <a:pt x="315664" y="129164"/>
                  </a:lnTo>
                  <a:lnTo>
                    <a:pt x="315604" y="127898"/>
                  </a:lnTo>
                  <a:lnTo>
                    <a:pt x="315543" y="126631"/>
                  </a:lnTo>
                  <a:lnTo>
                    <a:pt x="315463" y="125374"/>
                  </a:lnTo>
                  <a:lnTo>
                    <a:pt x="315382" y="124108"/>
                  </a:lnTo>
                  <a:lnTo>
                    <a:pt x="315292" y="122851"/>
                  </a:lnTo>
                  <a:lnTo>
                    <a:pt x="315191" y="121594"/>
                  </a:lnTo>
                  <a:lnTo>
                    <a:pt x="315081" y="120348"/>
                  </a:lnTo>
                  <a:lnTo>
                    <a:pt x="314960" y="119091"/>
                  </a:lnTo>
                  <a:lnTo>
                    <a:pt x="314839" y="117844"/>
                  </a:lnTo>
                  <a:lnTo>
                    <a:pt x="314699" y="116598"/>
                  </a:lnTo>
                  <a:lnTo>
                    <a:pt x="314558" y="115351"/>
                  </a:lnTo>
                  <a:lnTo>
                    <a:pt x="314407" y="114115"/>
                  </a:lnTo>
                  <a:lnTo>
                    <a:pt x="314246" y="112878"/>
                  </a:lnTo>
                  <a:lnTo>
                    <a:pt x="314085" y="111642"/>
                  </a:lnTo>
                  <a:lnTo>
                    <a:pt x="313904" y="110405"/>
                  </a:lnTo>
                  <a:lnTo>
                    <a:pt x="313723" y="109179"/>
                  </a:lnTo>
                  <a:lnTo>
                    <a:pt x="313532" y="107952"/>
                  </a:lnTo>
                  <a:lnTo>
                    <a:pt x="313331" y="106726"/>
                  </a:lnTo>
                  <a:lnTo>
                    <a:pt x="313120" y="105499"/>
                  </a:lnTo>
                  <a:lnTo>
                    <a:pt x="312899" y="104283"/>
                  </a:lnTo>
                  <a:lnTo>
                    <a:pt x="312678" y="103066"/>
                  </a:lnTo>
                  <a:lnTo>
                    <a:pt x="312437" y="101860"/>
                  </a:lnTo>
                  <a:lnTo>
                    <a:pt x="312195" y="100643"/>
                  </a:lnTo>
                  <a:lnTo>
                    <a:pt x="311954" y="99437"/>
                  </a:lnTo>
                  <a:lnTo>
                    <a:pt x="311693" y="98231"/>
                  </a:lnTo>
                  <a:lnTo>
                    <a:pt x="311431" y="97034"/>
                  </a:lnTo>
                  <a:lnTo>
                    <a:pt x="311150" y="95828"/>
                  </a:lnTo>
                  <a:lnTo>
                    <a:pt x="310868" y="94632"/>
                  </a:lnTo>
                  <a:lnTo>
                    <a:pt x="310587" y="93445"/>
                  </a:lnTo>
                  <a:lnTo>
                    <a:pt x="310285" y="92259"/>
                  </a:lnTo>
                  <a:lnTo>
                    <a:pt x="309983" y="91073"/>
                  </a:lnTo>
                  <a:lnTo>
                    <a:pt x="309662" y="89886"/>
                  </a:lnTo>
                  <a:lnTo>
                    <a:pt x="309350" y="88700"/>
                  </a:lnTo>
                  <a:lnTo>
                    <a:pt x="309018" y="87524"/>
                  </a:lnTo>
                  <a:lnTo>
                    <a:pt x="308676" y="86358"/>
                  </a:lnTo>
                  <a:lnTo>
                    <a:pt x="308335" y="85181"/>
                  </a:lnTo>
                  <a:lnTo>
                    <a:pt x="307983" y="84015"/>
                  </a:lnTo>
                  <a:lnTo>
                    <a:pt x="307621" y="82849"/>
                  </a:lnTo>
                  <a:lnTo>
                    <a:pt x="307259" y="81693"/>
                  </a:lnTo>
                  <a:lnTo>
                    <a:pt x="306887" y="80537"/>
                  </a:lnTo>
                  <a:lnTo>
                    <a:pt x="306505" y="79381"/>
                  </a:lnTo>
                  <a:lnTo>
                    <a:pt x="306113" y="78235"/>
                  </a:lnTo>
                  <a:lnTo>
                    <a:pt x="305720" y="77089"/>
                  </a:lnTo>
                  <a:lnTo>
                    <a:pt x="305308" y="75943"/>
                  </a:lnTo>
                  <a:lnTo>
                    <a:pt x="304896" y="74807"/>
                  </a:lnTo>
                  <a:lnTo>
                    <a:pt x="304484" y="73671"/>
                  </a:lnTo>
                  <a:lnTo>
                    <a:pt x="304052" y="72534"/>
                  </a:lnTo>
                  <a:lnTo>
                    <a:pt x="303619" y="71409"/>
                  </a:lnTo>
                  <a:lnTo>
                    <a:pt x="303177" y="70283"/>
                  </a:lnTo>
                  <a:lnTo>
                    <a:pt x="302724" y="69157"/>
                  </a:lnTo>
                  <a:lnTo>
                    <a:pt x="302272" y="68041"/>
                  </a:lnTo>
                  <a:lnTo>
                    <a:pt x="301810" y="66935"/>
                  </a:lnTo>
                  <a:lnTo>
                    <a:pt x="301337" y="65819"/>
                  </a:lnTo>
                  <a:lnTo>
                    <a:pt x="300864" y="64713"/>
                  </a:lnTo>
                  <a:lnTo>
                    <a:pt x="300382" y="63607"/>
                  </a:lnTo>
                  <a:lnTo>
                    <a:pt x="299889" y="62511"/>
                  </a:lnTo>
                  <a:lnTo>
                    <a:pt x="299387" y="61416"/>
                  </a:lnTo>
                  <a:lnTo>
                    <a:pt x="298884" y="60330"/>
                  </a:lnTo>
                  <a:lnTo>
                    <a:pt x="298371" y="59244"/>
                  </a:lnTo>
                  <a:lnTo>
                    <a:pt x="297848" y="58158"/>
                  </a:lnTo>
                  <a:lnTo>
                    <a:pt x="297315" y="57083"/>
                  </a:lnTo>
                  <a:lnTo>
                    <a:pt x="296783" y="56007"/>
                  </a:lnTo>
                  <a:lnTo>
                    <a:pt x="296250" y="54931"/>
                  </a:lnTo>
                  <a:lnTo>
                    <a:pt x="295697" y="53866"/>
                  </a:lnTo>
                  <a:lnTo>
                    <a:pt x="295144" y="52800"/>
                  </a:lnTo>
                  <a:lnTo>
                    <a:pt x="294581" y="51744"/>
                  </a:lnTo>
                  <a:lnTo>
                    <a:pt x="294018" y="50689"/>
                  </a:lnTo>
                  <a:lnTo>
                    <a:pt x="293435" y="49643"/>
                  </a:lnTo>
                  <a:lnTo>
                    <a:pt x="292862" y="48598"/>
                  </a:lnTo>
                  <a:lnTo>
                    <a:pt x="292268" y="47552"/>
                  </a:lnTo>
                  <a:lnTo>
                    <a:pt x="291675" y="46517"/>
                  </a:lnTo>
                  <a:lnTo>
                    <a:pt x="291072" y="45481"/>
                  </a:lnTo>
                  <a:lnTo>
                    <a:pt x="290469" y="44456"/>
                  </a:lnTo>
                  <a:lnTo>
                    <a:pt x="289845" y="43430"/>
                  </a:lnTo>
                  <a:lnTo>
                    <a:pt x="289232" y="42415"/>
                  </a:lnTo>
                  <a:lnTo>
                    <a:pt x="288599" y="41400"/>
                  </a:lnTo>
                  <a:lnTo>
                    <a:pt x="287965" y="40384"/>
                  </a:lnTo>
                  <a:lnTo>
                    <a:pt x="287322" y="39379"/>
                  </a:lnTo>
                  <a:lnTo>
                    <a:pt x="286678" y="38374"/>
                  </a:lnTo>
                  <a:lnTo>
                    <a:pt x="286025" y="37378"/>
                  </a:lnTo>
                  <a:lnTo>
                    <a:pt x="285361" y="36383"/>
                  </a:lnTo>
                  <a:lnTo>
                    <a:pt x="284698" y="35398"/>
                  </a:lnTo>
                  <a:lnTo>
                    <a:pt x="284024" y="34413"/>
                  </a:lnTo>
                  <a:lnTo>
                    <a:pt x="283340" y="33437"/>
                  </a:lnTo>
                  <a:lnTo>
                    <a:pt x="282657" y="32462"/>
                  </a:lnTo>
                  <a:lnTo>
                    <a:pt x="281963" y="31497"/>
                  </a:lnTo>
                  <a:lnTo>
                    <a:pt x="281269" y="30532"/>
                  </a:lnTo>
                  <a:lnTo>
                    <a:pt x="280566" y="29567"/>
                  </a:lnTo>
                  <a:lnTo>
                    <a:pt x="279852" y="28612"/>
                  </a:lnTo>
                  <a:lnTo>
                    <a:pt x="279138" y="27667"/>
                  </a:lnTo>
                  <a:lnTo>
                    <a:pt x="278414" y="26722"/>
                  </a:lnTo>
                  <a:lnTo>
                    <a:pt x="277690" y="25777"/>
                  </a:lnTo>
                  <a:lnTo>
                    <a:pt x="276956" y="24842"/>
                  </a:lnTo>
                  <a:lnTo>
                    <a:pt x="276212" y="23917"/>
                  </a:lnTo>
                  <a:lnTo>
                    <a:pt x="275468" y="22992"/>
                  </a:lnTo>
                  <a:lnTo>
                    <a:pt x="274714" y="22067"/>
                  </a:lnTo>
                  <a:lnTo>
                    <a:pt x="273950" y="21152"/>
                  </a:lnTo>
                  <a:lnTo>
                    <a:pt x="273186" y="20237"/>
                  </a:lnTo>
                  <a:lnTo>
                    <a:pt x="272422" y="19333"/>
                  </a:lnTo>
                  <a:lnTo>
                    <a:pt x="271648" y="18438"/>
                  </a:lnTo>
                  <a:lnTo>
                    <a:pt x="270864" y="17543"/>
                  </a:lnTo>
                  <a:lnTo>
                    <a:pt x="270069" y="16648"/>
                  </a:lnTo>
                  <a:lnTo>
                    <a:pt x="269285" y="15764"/>
                  </a:lnTo>
                  <a:lnTo>
                    <a:pt x="268481" y="14889"/>
                  </a:lnTo>
                  <a:lnTo>
                    <a:pt x="267676" y="14015"/>
                  </a:lnTo>
                  <a:lnTo>
                    <a:pt x="266862" y="13150"/>
                  </a:lnTo>
                  <a:lnTo>
                    <a:pt x="266048" y="12285"/>
                  </a:lnTo>
                  <a:lnTo>
                    <a:pt x="265233" y="11431"/>
                  </a:lnTo>
                  <a:lnTo>
                    <a:pt x="264399" y="10576"/>
                  </a:lnTo>
                  <a:lnTo>
                    <a:pt x="263564" y="9732"/>
                  </a:lnTo>
                  <a:lnTo>
                    <a:pt x="262730" y="8887"/>
                  </a:lnTo>
                  <a:lnTo>
                    <a:pt x="261885" y="8053"/>
                  </a:lnTo>
                  <a:lnTo>
                    <a:pt x="261041" y="7219"/>
                  </a:lnTo>
                  <a:lnTo>
                    <a:pt x="260186" y="6394"/>
                  </a:lnTo>
                  <a:lnTo>
                    <a:pt x="259322" y="5580"/>
                  </a:lnTo>
                  <a:lnTo>
                    <a:pt x="258457" y="4766"/>
                  </a:lnTo>
                  <a:lnTo>
                    <a:pt x="257582" y="3951"/>
                  </a:lnTo>
                  <a:lnTo>
                    <a:pt x="256708" y="3147"/>
                  </a:lnTo>
                  <a:lnTo>
                    <a:pt x="255833" y="2353"/>
                  </a:lnTo>
                  <a:lnTo>
                    <a:pt x="254938" y="1559"/>
                  </a:lnTo>
                  <a:lnTo>
                    <a:pt x="254053" y="774"/>
                  </a:lnTo>
                  <a:lnTo>
                    <a:pt x="253159" y="0"/>
                  </a:lnTo>
                  <a:close/>
                </a:path>
              </a:pathLst>
            </a:custGeom>
            <a:solidFill>
              <a:srgbClr val="DA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3816;p67">
              <a:extLst>
                <a:ext uri="{FF2B5EF4-FFF2-40B4-BE49-F238E27FC236}">
                  <a16:creationId xmlns:a16="http://schemas.microsoft.com/office/drawing/2014/main" id="{9DF8C980-7587-A069-A7F9-D348210728E3}"/>
                </a:ext>
              </a:extLst>
            </p:cNvPr>
            <p:cNvSpPr/>
            <p:nvPr/>
          </p:nvSpPr>
          <p:spPr>
            <a:xfrm>
              <a:off x="-6869675" y="-9733200"/>
              <a:ext cx="7895625" cy="7937825"/>
            </a:xfrm>
            <a:custGeom>
              <a:avLst/>
              <a:gdLst/>
              <a:ahLst/>
              <a:cxnLst/>
              <a:rect l="l" t="t" r="r" b="b"/>
              <a:pathLst>
                <a:path w="315825" h="317513" fill="none" extrusionOk="0">
                  <a:moveTo>
                    <a:pt x="135115" y="317512"/>
                  </a:moveTo>
                  <a:lnTo>
                    <a:pt x="135115" y="317512"/>
                  </a:lnTo>
                  <a:lnTo>
                    <a:pt x="133859" y="317512"/>
                  </a:lnTo>
                  <a:lnTo>
                    <a:pt x="132602" y="317502"/>
                  </a:lnTo>
                  <a:lnTo>
                    <a:pt x="131345" y="317472"/>
                  </a:lnTo>
                  <a:lnTo>
                    <a:pt x="130088" y="317442"/>
                  </a:lnTo>
                  <a:lnTo>
                    <a:pt x="128842" y="317412"/>
                  </a:lnTo>
                  <a:lnTo>
                    <a:pt x="127595" y="317361"/>
                  </a:lnTo>
                  <a:lnTo>
                    <a:pt x="126348" y="317301"/>
                  </a:lnTo>
                  <a:lnTo>
                    <a:pt x="125102" y="317241"/>
                  </a:lnTo>
                  <a:lnTo>
                    <a:pt x="123865" y="317170"/>
                  </a:lnTo>
                  <a:lnTo>
                    <a:pt x="122618" y="317090"/>
                  </a:lnTo>
                  <a:lnTo>
                    <a:pt x="121382" y="316999"/>
                  </a:lnTo>
                  <a:lnTo>
                    <a:pt x="120155" y="316909"/>
                  </a:lnTo>
                  <a:lnTo>
                    <a:pt x="118919" y="316798"/>
                  </a:lnTo>
                  <a:lnTo>
                    <a:pt x="117692" y="316688"/>
                  </a:lnTo>
                  <a:lnTo>
                    <a:pt x="116455" y="316567"/>
                  </a:lnTo>
                  <a:lnTo>
                    <a:pt x="115239" y="316436"/>
                  </a:lnTo>
                  <a:lnTo>
                    <a:pt x="114012" y="316296"/>
                  </a:lnTo>
                  <a:lnTo>
                    <a:pt x="112796" y="316145"/>
                  </a:lnTo>
                  <a:lnTo>
                    <a:pt x="111569" y="315994"/>
                  </a:lnTo>
                  <a:lnTo>
                    <a:pt x="110363" y="315833"/>
                  </a:lnTo>
                  <a:lnTo>
                    <a:pt x="109146" y="315662"/>
                  </a:lnTo>
                  <a:lnTo>
                    <a:pt x="107940" y="315481"/>
                  </a:lnTo>
                  <a:lnTo>
                    <a:pt x="106723" y="315300"/>
                  </a:lnTo>
                  <a:lnTo>
                    <a:pt x="105527" y="315099"/>
                  </a:lnTo>
                  <a:lnTo>
                    <a:pt x="104320" y="314898"/>
                  </a:lnTo>
                  <a:lnTo>
                    <a:pt x="103124" y="314687"/>
                  </a:lnTo>
                  <a:lnTo>
                    <a:pt x="101927" y="314476"/>
                  </a:lnTo>
                  <a:lnTo>
                    <a:pt x="100731" y="314245"/>
                  </a:lnTo>
                  <a:lnTo>
                    <a:pt x="99535" y="314014"/>
                  </a:lnTo>
                  <a:lnTo>
                    <a:pt x="98348" y="313772"/>
                  </a:lnTo>
                  <a:lnTo>
                    <a:pt x="97162" y="313521"/>
                  </a:lnTo>
                  <a:lnTo>
                    <a:pt x="95986" y="313270"/>
                  </a:lnTo>
                  <a:lnTo>
                    <a:pt x="94799" y="312998"/>
                  </a:lnTo>
                  <a:lnTo>
                    <a:pt x="93623" y="312727"/>
                  </a:lnTo>
                  <a:lnTo>
                    <a:pt x="92447" y="312445"/>
                  </a:lnTo>
                  <a:lnTo>
                    <a:pt x="91280" y="312164"/>
                  </a:lnTo>
                  <a:lnTo>
                    <a:pt x="90114" y="311862"/>
                  </a:lnTo>
                  <a:lnTo>
                    <a:pt x="88948" y="311561"/>
                  </a:lnTo>
                  <a:lnTo>
                    <a:pt x="87782" y="311249"/>
                  </a:lnTo>
                  <a:lnTo>
                    <a:pt x="86625" y="310937"/>
                  </a:lnTo>
                  <a:lnTo>
                    <a:pt x="85469" y="310606"/>
                  </a:lnTo>
                  <a:lnTo>
                    <a:pt x="84313" y="310274"/>
                  </a:lnTo>
                  <a:lnTo>
                    <a:pt x="83167" y="309932"/>
                  </a:lnTo>
                  <a:lnTo>
                    <a:pt x="82021" y="309590"/>
                  </a:lnTo>
                  <a:lnTo>
                    <a:pt x="80874" y="309238"/>
                  </a:lnTo>
                  <a:lnTo>
                    <a:pt x="79738" y="308876"/>
                  </a:lnTo>
                  <a:lnTo>
                    <a:pt x="78602" y="308504"/>
                  </a:lnTo>
                  <a:lnTo>
                    <a:pt x="77466" y="308122"/>
                  </a:lnTo>
                  <a:lnTo>
                    <a:pt x="76340" y="307740"/>
                  </a:lnTo>
                  <a:lnTo>
                    <a:pt x="75214" y="307348"/>
                  </a:lnTo>
                  <a:lnTo>
                    <a:pt x="74088" y="306946"/>
                  </a:lnTo>
                  <a:lnTo>
                    <a:pt x="72972" y="306544"/>
                  </a:lnTo>
                  <a:lnTo>
                    <a:pt x="71856" y="306132"/>
                  </a:lnTo>
                  <a:lnTo>
                    <a:pt x="70740" y="305710"/>
                  </a:lnTo>
                  <a:lnTo>
                    <a:pt x="69634" y="305287"/>
                  </a:lnTo>
                  <a:lnTo>
                    <a:pt x="68528" y="304855"/>
                  </a:lnTo>
                  <a:lnTo>
                    <a:pt x="67422" y="304413"/>
                  </a:lnTo>
                  <a:lnTo>
                    <a:pt x="66326" y="303960"/>
                  </a:lnTo>
                  <a:lnTo>
                    <a:pt x="65231" y="303508"/>
                  </a:lnTo>
                  <a:lnTo>
                    <a:pt x="64135" y="303046"/>
                  </a:lnTo>
                  <a:lnTo>
                    <a:pt x="63049" y="302573"/>
                  </a:lnTo>
                  <a:lnTo>
                    <a:pt x="61963" y="302101"/>
                  </a:lnTo>
                  <a:lnTo>
                    <a:pt x="60887" y="301618"/>
                  </a:lnTo>
                  <a:lnTo>
                    <a:pt x="59811" y="301125"/>
                  </a:lnTo>
                  <a:lnTo>
                    <a:pt x="58736" y="300633"/>
                  </a:lnTo>
                  <a:lnTo>
                    <a:pt x="57670" y="300130"/>
                  </a:lnTo>
                  <a:lnTo>
                    <a:pt x="56604" y="299617"/>
                  </a:lnTo>
                  <a:lnTo>
                    <a:pt x="55539" y="299095"/>
                  </a:lnTo>
                  <a:lnTo>
                    <a:pt x="54483" y="298572"/>
                  </a:lnTo>
                  <a:lnTo>
                    <a:pt x="53437" y="298049"/>
                  </a:lnTo>
                  <a:lnTo>
                    <a:pt x="52382" y="297506"/>
                  </a:lnTo>
                  <a:lnTo>
                    <a:pt x="51336" y="296963"/>
                  </a:lnTo>
                  <a:lnTo>
                    <a:pt x="50300" y="296410"/>
                  </a:lnTo>
                  <a:lnTo>
                    <a:pt x="49255" y="295857"/>
                  </a:lnTo>
                  <a:lnTo>
                    <a:pt x="48229" y="295294"/>
                  </a:lnTo>
                  <a:lnTo>
                    <a:pt x="47194" y="294721"/>
                  </a:lnTo>
                  <a:lnTo>
                    <a:pt x="46168" y="294148"/>
                  </a:lnTo>
                  <a:lnTo>
                    <a:pt x="45153" y="293565"/>
                  </a:lnTo>
                  <a:lnTo>
                    <a:pt x="44137" y="292972"/>
                  </a:lnTo>
                  <a:lnTo>
                    <a:pt x="43122" y="292379"/>
                  </a:lnTo>
                  <a:lnTo>
                    <a:pt x="42117" y="291776"/>
                  </a:lnTo>
                  <a:lnTo>
                    <a:pt x="41111" y="291173"/>
                  </a:lnTo>
                  <a:lnTo>
                    <a:pt x="40106" y="290559"/>
                  </a:lnTo>
                  <a:lnTo>
                    <a:pt x="39110" y="289936"/>
                  </a:lnTo>
                  <a:lnTo>
                    <a:pt x="38125" y="289303"/>
                  </a:lnTo>
                  <a:lnTo>
                    <a:pt x="37140" y="288669"/>
                  </a:lnTo>
                  <a:lnTo>
                    <a:pt x="36155" y="288036"/>
                  </a:lnTo>
                  <a:lnTo>
                    <a:pt x="35179" y="287393"/>
                  </a:lnTo>
                  <a:lnTo>
                    <a:pt x="34204" y="286739"/>
                  </a:lnTo>
                  <a:lnTo>
                    <a:pt x="33229" y="286076"/>
                  </a:lnTo>
                  <a:lnTo>
                    <a:pt x="32264" y="285412"/>
                  </a:lnTo>
                  <a:lnTo>
                    <a:pt x="31309" y="284739"/>
                  </a:lnTo>
                  <a:lnTo>
                    <a:pt x="30353" y="284065"/>
                  </a:lnTo>
                  <a:lnTo>
                    <a:pt x="29398" y="283381"/>
                  </a:lnTo>
                  <a:lnTo>
                    <a:pt x="28453" y="282698"/>
                  </a:lnTo>
                  <a:lnTo>
                    <a:pt x="27518" y="282004"/>
                  </a:lnTo>
                  <a:lnTo>
                    <a:pt x="26573" y="281300"/>
                  </a:lnTo>
                  <a:lnTo>
                    <a:pt x="25648" y="280597"/>
                  </a:lnTo>
                  <a:lnTo>
                    <a:pt x="24713" y="279883"/>
                  </a:lnTo>
                  <a:lnTo>
                    <a:pt x="23798" y="279169"/>
                  </a:lnTo>
                  <a:lnTo>
                    <a:pt x="22873" y="278445"/>
                  </a:lnTo>
                  <a:lnTo>
                    <a:pt x="21958" y="277711"/>
                  </a:lnTo>
                  <a:lnTo>
                    <a:pt x="21054" y="276977"/>
                  </a:lnTo>
                  <a:lnTo>
                    <a:pt x="20149" y="276233"/>
                  </a:lnTo>
                  <a:lnTo>
                    <a:pt x="19254" y="275490"/>
                  </a:lnTo>
                  <a:lnTo>
                    <a:pt x="18359" y="274736"/>
                  </a:lnTo>
                  <a:lnTo>
                    <a:pt x="17474" y="273982"/>
                  </a:lnTo>
                  <a:lnTo>
                    <a:pt x="16590" y="273218"/>
                  </a:lnTo>
                  <a:lnTo>
                    <a:pt x="15705" y="272443"/>
                  </a:lnTo>
                  <a:lnTo>
                    <a:pt x="14830" y="271669"/>
                  </a:lnTo>
                  <a:lnTo>
                    <a:pt x="13966" y="270895"/>
                  </a:lnTo>
                  <a:lnTo>
                    <a:pt x="13101" y="270101"/>
                  </a:lnTo>
                  <a:lnTo>
                    <a:pt x="12246" y="269317"/>
                  </a:lnTo>
                  <a:lnTo>
                    <a:pt x="11392" y="268523"/>
                  </a:lnTo>
                  <a:lnTo>
                    <a:pt x="10537" y="267718"/>
                  </a:lnTo>
                  <a:lnTo>
                    <a:pt x="9703" y="266904"/>
                  </a:lnTo>
                  <a:lnTo>
                    <a:pt x="8858" y="266100"/>
                  </a:lnTo>
                  <a:lnTo>
                    <a:pt x="8024" y="265275"/>
                  </a:lnTo>
                  <a:lnTo>
                    <a:pt x="7199" y="264451"/>
                  </a:lnTo>
                  <a:lnTo>
                    <a:pt x="6375" y="263627"/>
                  </a:lnTo>
                  <a:lnTo>
                    <a:pt x="5561" y="262792"/>
                  </a:lnTo>
                  <a:lnTo>
                    <a:pt x="4746" y="261948"/>
                  </a:lnTo>
                  <a:lnTo>
                    <a:pt x="3942" y="261103"/>
                  </a:lnTo>
                  <a:lnTo>
                    <a:pt x="3148" y="260259"/>
                  </a:lnTo>
                  <a:lnTo>
                    <a:pt x="2353" y="259404"/>
                  </a:lnTo>
                  <a:lnTo>
                    <a:pt x="1559" y="258540"/>
                  </a:lnTo>
                  <a:lnTo>
                    <a:pt x="775" y="257675"/>
                  </a:lnTo>
                  <a:lnTo>
                    <a:pt x="1" y="256801"/>
                  </a:lnTo>
                  <a:lnTo>
                    <a:pt x="1" y="256801"/>
                  </a:lnTo>
                  <a:lnTo>
                    <a:pt x="835" y="257504"/>
                  </a:lnTo>
                  <a:lnTo>
                    <a:pt x="1670" y="258198"/>
                  </a:lnTo>
                  <a:lnTo>
                    <a:pt x="2514" y="258882"/>
                  </a:lnTo>
                  <a:lnTo>
                    <a:pt x="3359" y="259555"/>
                  </a:lnTo>
                  <a:lnTo>
                    <a:pt x="4203" y="260229"/>
                  </a:lnTo>
                  <a:lnTo>
                    <a:pt x="5048" y="260902"/>
                  </a:lnTo>
                  <a:lnTo>
                    <a:pt x="5902" y="261566"/>
                  </a:lnTo>
                  <a:lnTo>
                    <a:pt x="6757" y="262219"/>
                  </a:lnTo>
                  <a:lnTo>
                    <a:pt x="7622" y="262873"/>
                  </a:lnTo>
                  <a:lnTo>
                    <a:pt x="8486" y="263516"/>
                  </a:lnTo>
                  <a:lnTo>
                    <a:pt x="9351" y="264160"/>
                  </a:lnTo>
                  <a:lnTo>
                    <a:pt x="10215" y="264793"/>
                  </a:lnTo>
                  <a:lnTo>
                    <a:pt x="11090" y="265416"/>
                  </a:lnTo>
                  <a:lnTo>
                    <a:pt x="11965" y="266039"/>
                  </a:lnTo>
                  <a:lnTo>
                    <a:pt x="12840" y="266653"/>
                  </a:lnTo>
                  <a:lnTo>
                    <a:pt x="13714" y="267266"/>
                  </a:lnTo>
                  <a:lnTo>
                    <a:pt x="14599" y="267869"/>
                  </a:lnTo>
                  <a:lnTo>
                    <a:pt x="15484" y="268462"/>
                  </a:lnTo>
                  <a:lnTo>
                    <a:pt x="16368" y="269055"/>
                  </a:lnTo>
                  <a:lnTo>
                    <a:pt x="17263" y="269649"/>
                  </a:lnTo>
                  <a:lnTo>
                    <a:pt x="18158" y="270232"/>
                  </a:lnTo>
                  <a:lnTo>
                    <a:pt x="19053" y="270805"/>
                  </a:lnTo>
                  <a:lnTo>
                    <a:pt x="19948" y="271378"/>
                  </a:lnTo>
                  <a:lnTo>
                    <a:pt x="20853" y="271941"/>
                  </a:lnTo>
                  <a:lnTo>
                    <a:pt x="21757" y="272494"/>
                  </a:lnTo>
                  <a:lnTo>
                    <a:pt x="22662" y="273047"/>
                  </a:lnTo>
                  <a:lnTo>
                    <a:pt x="23567" y="273589"/>
                  </a:lnTo>
                  <a:lnTo>
                    <a:pt x="24482" y="274132"/>
                  </a:lnTo>
                  <a:lnTo>
                    <a:pt x="25397" y="274665"/>
                  </a:lnTo>
                  <a:lnTo>
                    <a:pt x="26312" y="275198"/>
                  </a:lnTo>
                  <a:lnTo>
                    <a:pt x="27227" y="275721"/>
                  </a:lnTo>
                  <a:lnTo>
                    <a:pt x="28152" y="276244"/>
                  </a:lnTo>
                  <a:lnTo>
                    <a:pt x="29077" y="276746"/>
                  </a:lnTo>
                  <a:lnTo>
                    <a:pt x="30002" y="277259"/>
                  </a:lnTo>
                  <a:lnTo>
                    <a:pt x="30927" y="277762"/>
                  </a:lnTo>
                  <a:lnTo>
                    <a:pt x="31862" y="278254"/>
                  </a:lnTo>
                  <a:lnTo>
                    <a:pt x="32787" y="278737"/>
                  </a:lnTo>
                  <a:lnTo>
                    <a:pt x="33722" y="279219"/>
                  </a:lnTo>
                  <a:lnTo>
                    <a:pt x="34667" y="279702"/>
                  </a:lnTo>
                  <a:lnTo>
                    <a:pt x="35602" y="280174"/>
                  </a:lnTo>
                  <a:lnTo>
                    <a:pt x="36547" y="280637"/>
                  </a:lnTo>
                  <a:lnTo>
                    <a:pt x="37482" y="281099"/>
                  </a:lnTo>
                  <a:lnTo>
                    <a:pt x="38427" y="281552"/>
                  </a:lnTo>
                  <a:lnTo>
                    <a:pt x="39382" y="281994"/>
                  </a:lnTo>
                  <a:lnTo>
                    <a:pt x="40327" y="282436"/>
                  </a:lnTo>
                  <a:lnTo>
                    <a:pt x="41282" y="282879"/>
                  </a:lnTo>
                  <a:lnTo>
                    <a:pt x="42237" y="283301"/>
                  </a:lnTo>
                  <a:lnTo>
                    <a:pt x="43192" y="283733"/>
                  </a:lnTo>
                  <a:lnTo>
                    <a:pt x="44147" y="284145"/>
                  </a:lnTo>
                  <a:lnTo>
                    <a:pt x="45103" y="284558"/>
                  </a:lnTo>
                  <a:lnTo>
                    <a:pt x="46068" y="284970"/>
                  </a:lnTo>
                  <a:lnTo>
                    <a:pt x="47033" y="285372"/>
                  </a:lnTo>
                  <a:lnTo>
                    <a:pt x="47998" y="285764"/>
                  </a:lnTo>
                  <a:lnTo>
                    <a:pt x="48963" y="286156"/>
                  </a:lnTo>
                  <a:lnTo>
                    <a:pt x="49928" y="286538"/>
                  </a:lnTo>
                  <a:lnTo>
                    <a:pt x="50904" y="286920"/>
                  </a:lnTo>
                  <a:lnTo>
                    <a:pt x="52844" y="287664"/>
                  </a:lnTo>
                  <a:lnTo>
                    <a:pt x="54805" y="288378"/>
                  </a:lnTo>
                  <a:lnTo>
                    <a:pt x="56755" y="289071"/>
                  </a:lnTo>
                  <a:lnTo>
                    <a:pt x="58726" y="289735"/>
                  </a:lnTo>
                  <a:lnTo>
                    <a:pt x="60696" y="290388"/>
                  </a:lnTo>
                  <a:lnTo>
                    <a:pt x="62677" y="291012"/>
                  </a:lnTo>
                  <a:lnTo>
                    <a:pt x="64657" y="291605"/>
                  </a:lnTo>
                  <a:lnTo>
                    <a:pt x="66648" y="292188"/>
                  </a:lnTo>
                  <a:lnTo>
                    <a:pt x="68639" y="292741"/>
                  </a:lnTo>
                  <a:lnTo>
                    <a:pt x="70640" y="293274"/>
                  </a:lnTo>
                  <a:lnTo>
                    <a:pt x="72640" y="293776"/>
                  </a:lnTo>
                  <a:lnTo>
                    <a:pt x="74651" y="294259"/>
                  </a:lnTo>
                  <a:lnTo>
                    <a:pt x="76662" y="294721"/>
                  </a:lnTo>
                  <a:lnTo>
                    <a:pt x="78673" y="295164"/>
                  </a:lnTo>
                  <a:lnTo>
                    <a:pt x="80693" y="295576"/>
                  </a:lnTo>
                  <a:lnTo>
                    <a:pt x="82714" y="295968"/>
                  </a:lnTo>
                  <a:lnTo>
                    <a:pt x="84745" y="296340"/>
                  </a:lnTo>
                  <a:lnTo>
                    <a:pt x="86776" y="296682"/>
                  </a:lnTo>
                  <a:lnTo>
                    <a:pt x="88807" y="297004"/>
                  </a:lnTo>
                  <a:lnTo>
                    <a:pt x="90848" y="297305"/>
                  </a:lnTo>
                  <a:lnTo>
                    <a:pt x="92889" y="297577"/>
                  </a:lnTo>
                  <a:lnTo>
                    <a:pt x="94930" y="297828"/>
                  </a:lnTo>
                  <a:lnTo>
                    <a:pt x="96971" y="298059"/>
                  </a:lnTo>
                  <a:lnTo>
                    <a:pt x="99022" y="298270"/>
                  </a:lnTo>
                  <a:lnTo>
                    <a:pt x="101063" y="298451"/>
                  </a:lnTo>
                  <a:lnTo>
                    <a:pt x="103114" y="298612"/>
                  </a:lnTo>
                  <a:lnTo>
                    <a:pt x="105165" y="298743"/>
                  </a:lnTo>
                  <a:lnTo>
                    <a:pt x="107216" y="298863"/>
                  </a:lnTo>
                  <a:lnTo>
                    <a:pt x="109267" y="298954"/>
                  </a:lnTo>
                  <a:lnTo>
                    <a:pt x="111318" y="299014"/>
                  </a:lnTo>
                  <a:lnTo>
                    <a:pt x="113379" y="299064"/>
                  </a:lnTo>
                  <a:lnTo>
                    <a:pt x="115430" y="299085"/>
                  </a:lnTo>
                  <a:lnTo>
                    <a:pt x="117481" y="299074"/>
                  </a:lnTo>
                  <a:lnTo>
                    <a:pt x="119542" y="299054"/>
                  </a:lnTo>
                  <a:lnTo>
                    <a:pt x="121593" y="299004"/>
                  </a:lnTo>
                  <a:lnTo>
                    <a:pt x="123644" y="298934"/>
                  </a:lnTo>
                  <a:lnTo>
                    <a:pt x="125695" y="298833"/>
                  </a:lnTo>
                  <a:lnTo>
                    <a:pt x="127746" y="298723"/>
                  </a:lnTo>
                  <a:lnTo>
                    <a:pt x="129797" y="298582"/>
                  </a:lnTo>
                  <a:lnTo>
                    <a:pt x="131848" y="298411"/>
                  </a:lnTo>
                  <a:lnTo>
                    <a:pt x="133899" y="298230"/>
                  </a:lnTo>
                  <a:lnTo>
                    <a:pt x="135940" y="298019"/>
                  </a:lnTo>
                  <a:lnTo>
                    <a:pt x="137981" y="297778"/>
                  </a:lnTo>
                  <a:lnTo>
                    <a:pt x="140022" y="297526"/>
                  </a:lnTo>
                  <a:lnTo>
                    <a:pt x="142063" y="297245"/>
                  </a:lnTo>
                  <a:lnTo>
                    <a:pt x="144104" y="296933"/>
                  </a:lnTo>
                  <a:lnTo>
                    <a:pt x="146135" y="296611"/>
                  </a:lnTo>
                  <a:lnTo>
                    <a:pt x="148165" y="296260"/>
                  </a:lnTo>
                  <a:lnTo>
                    <a:pt x="150186" y="295888"/>
                  </a:lnTo>
                  <a:lnTo>
                    <a:pt x="152217" y="295496"/>
                  </a:lnTo>
                  <a:lnTo>
                    <a:pt x="154228" y="295073"/>
                  </a:lnTo>
                  <a:lnTo>
                    <a:pt x="156249" y="294631"/>
                  </a:lnTo>
                  <a:lnTo>
                    <a:pt x="158260" y="294158"/>
                  </a:lnTo>
                  <a:lnTo>
                    <a:pt x="160260" y="293676"/>
                  </a:lnTo>
                  <a:lnTo>
                    <a:pt x="162271" y="293163"/>
                  </a:lnTo>
                  <a:lnTo>
                    <a:pt x="164262" y="292620"/>
                  </a:lnTo>
                  <a:lnTo>
                    <a:pt x="166252" y="292067"/>
                  </a:lnTo>
                  <a:lnTo>
                    <a:pt x="168243" y="291484"/>
                  </a:lnTo>
                  <a:lnTo>
                    <a:pt x="170224" y="290881"/>
                  </a:lnTo>
                  <a:lnTo>
                    <a:pt x="172204" y="290248"/>
                  </a:lnTo>
                  <a:lnTo>
                    <a:pt x="174175" y="289594"/>
                  </a:lnTo>
                  <a:lnTo>
                    <a:pt x="176135" y="288921"/>
                  </a:lnTo>
                  <a:lnTo>
                    <a:pt x="178096" y="288227"/>
                  </a:lnTo>
                  <a:lnTo>
                    <a:pt x="180046" y="287503"/>
                  </a:lnTo>
                  <a:lnTo>
                    <a:pt x="181987" y="286759"/>
                  </a:lnTo>
                  <a:lnTo>
                    <a:pt x="182962" y="286377"/>
                  </a:lnTo>
                  <a:lnTo>
                    <a:pt x="183927" y="285995"/>
                  </a:lnTo>
                  <a:lnTo>
                    <a:pt x="184892" y="285603"/>
                  </a:lnTo>
                  <a:lnTo>
                    <a:pt x="185858" y="285201"/>
                  </a:lnTo>
                  <a:lnTo>
                    <a:pt x="186823" y="284799"/>
                  </a:lnTo>
                  <a:lnTo>
                    <a:pt x="187778" y="284387"/>
                  </a:lnTo>
                  <a:lnTo>
                    <a:pt x="188743" y="283975"/>
                  </a:lnTo>
                  <a:lnTo>
                    <a:pt x="189698" y="283552"/>
                  </a:lnTo>
                  <a:lnTo>
                    <a:pt x="190653" y="283120"/>
                  </a:lnTo>
                  <a:lnTo>
                    <a:pt x="191598" y="282688"/>
                  </a:lnTo>
                  <a:lnTo>
                    <a:pt x="192553" y="282255"/>
                  </a:lnTo>
                  <a:lnTo>
                    <a:pt x="193499" y="281803"/>
                  </a:lnTo>
                  <a:lnTo>
                    <a:pt x="194454" y="281361"/>
                  </a:lnTo>
                  <a:lnTo>
                    <a:pt x="195399" y="280898"/>
                  </a:lnTo>
                  <a:lnTo>
                    <a:pt x="196334" y="280436"/>
                  </a:lnTo>
                  <a:lnTo>
                    <a:pt x="197279" y="279973"/>
                  </a:lnTo>
                  <a:lnTo>
                    <a:pt x="198214" y="279501"/>
                  </a:lnTo>
                  <a:lnTo>
                    <a:pt x="199149" y="279018"/>
                  </a:lnTo>
                  <a:lnTo>
                    <a:pt x="200084" y="278536"/>
                  </a:lnTo>
                  <a:lnTo>
                    <a:pt x="201019" y="278043"/>
                  </a:lnTo>
                  <a:lnTo>
                    <a:pt x="201944" y="277550"/>
                  </a:lnTo>
                  <a:lnTo>
                    <a:pt x="202869" y="277048"/>
                  </a:lnTo>
                  <a:lnTo>
                    <a:pt x="203794" y="276535"/>
                  </a:lnTo>
                  <a:lnTo>
                    <a:pt x="204719" y="276022"/>
                  </a:lnTo>
                  <a:lnTo>
                    <a:pt x="205644" y="275500"/>
                  </a:lnTo>
                  <a:lnTo>
                    <a:pt x="206559" y="274977"/>
                  </a:lnTo>
                  <a:lnTo>
                    <a:pt x="207474" y="274444"/>
                  </a:lnTo>
                  <a:lnTo>
                    <a:pt x="208388" y="273911"/>
                  </a:lnTo>
                  <a:lnTo>
                    <a:pt x="209293" y="273358"/>
                  </a:lnTo>
                  <a:lnTo>
                    <a:pt x="210208" y="272815"/>
                  </a:lnTo>
                  <a:lnTo>
                    <a:pt x="211113" y="272262"/>
                  </a:lnTo>
                  <a:lnTo>
                    <a:pt x="212008" y="271699"/>
                  </a:lnTo>
                  <a:lnTo>
                    <a:pt x="212913" y="271136"/>
                  </a:lnTo>
                  <a:lnTo>
                    <a:pt x="213807" y="270563"/>
                  </a:lnTo>
                  <a:lnTo>
                    <a:pt x="214702" y="269980"/>
                  </a:lnTo>
                  <a:lnTo>
                    <a:pt x="215597" y="269397"/>
                  </a:lnTo>
                  <a:lnTo>
                    <a:pt x="216482" y="268814"/>
                  </a:lnTo>
                  <a:lnTo>
                    <a:pt x="217367" y="268211"/>
                  </a:lnTo>
                  <a:lnTo>
                    <a:pt x="218251" y="267618"/>
                  </a:lnTo>
                  <a:lnTo>
                    <a:pt x="219136" y="267005"/>
                  </a:lnTo>
                  <a:lnTo>
                    <a:pt x="220011" y="266391"/>
                  </a:lnTo>
                  <a:lnTo>
                    <a:pt x="220896" y="265778"/>
                  </a:lnTo>
                  <a:lnTo>
                    <a:pt x="221760" y="265155"/>
                  </a:lnTo>
                  <a:lnTo>
                    <a:pt x="222635" y="264521"/>
                  </a:lnTo>
                  <a:lnTo>
                    <a:pt x="223499" y="263888"/>
                  </a:lnTo>
                  <a:lnTo>
                    <a:pt x="224364" y="263245"/>
                  </a:lnTo>
                  <a:lnTo>
                    <a:pt x="225229" y="262591"/>
                  </a:lnTo>
                  <a:lnTo>
                    <a:pt x="226083" y="261938"/>
                  </a:lnTo>
                  <a:lnTo>
                    <a:pt x="226938" y="261284"/>
                  </a:lnTo>
                  <a:lnTo>
                    <a:pt x="227793" y="260621"/>
                  </a:lnTo>
                  <a:lnTo>
                    <a:pt x="228637" y="259947"/>
                  </a:lnTo>
                  <a:lnTo>
                    <a:pt x="229482" y="259274"/>
                  </a:lnTo>
                  <a:lnTo>
                    <a:pt x="230326" y="258590"/>
                  </a:lnTo>
                  <a:lnTo>
                    <a:pt x="231171" y="257896"/>
                  </a:lnTo>
                  <a:lnTo>
                    <a:pt x="232005" y="257203"/>
                  </a:lnTo>
                  <a:lnTo>
                    <a:pt x="232840" y="256509"/>
                  </a:lnTo>
                  <a:lnTo>
                    <a:pt x="233664" y="255805"/>
                  </a:lnTo>
                  <a:lnTo>
                    <a:pt x="234488" y="255091"/>
                  </a:lnTo>
                  <a:lnTo>
                    <a:pt x="235313" y="254378"/>
                  </a:lnTo>
                  <a:lnTo>
                    <a:pt x="236137" y="253654"/>
                  </a:lnTo>
                  <a:lnTo>
                    <a:pt x="236952" y="252920"/>
                  </a:lnTo>
                  <a:lnTo>
                    <a:pt x="237766" y="252186"/>
                  </a:lnTo>
                  <a:lnTo>
                    <a:pt x="238580" y="251452"/>
                  </a:lnTo>
                  <a:lnTo>
                    <a:pt x="239385" y="250698"/>
                  </a:lnTo>
                  <a:lnTo>
                    <a:pt x="240189" y="249954"/>
                  </a:lnTo>
                  <a:lnTo>
                    <a:pt x="240983" y="249190"/>
                  </a:lnTo>
                  <a:lnTo>
                    <a:pt x="241778" y="248426"/>
                  </a:lnTo>
                  <a:lnTo>
                    <a:pt x="242572" y="247662"/>
                  </a:lnTo>
                  <a:lnTo>
                    <a:pt x="243366" y="246888"/>
                  </a:lnTo>
                  <a:lnTo>
                    <a:pt x="244150" y="246104"/>
                  </a:lnTo>
                  <a:lnTo>
                    <a:pt x="244150" y="246104"/>
                  </a:lnTo>
                  <a:lnTo>
                    <a:pt x="244934" y="245310"/>
                  </a:lnTo>
                  <a:lnTo>
                    <a:pt x="245719" y="244515"/>
                  </a:lnTo>
                  <a:lnTo>
                    <a:pt x="246493" y="243711"/>
                  </a:lnTo>
                  <a:lnTo>
                    <a:pt x="247267" y="242917"/>
                  </a:lnTo>
                  <a:lnTo>
                    <a:pt x="248031" y="242103"/>
                  </a:lnTo>
                  <a:lnTo>
                    <a:pt x="248785" y="241298"/>
                  </a:lnTo>
                  <a:lnTo>
                    <a:pt x="249539" y="240484"/>
                  </a:lnTo>
                  <a:lnTo>
                    <a:pt x="250283" y="239660"/>
                  </a:lnTo>
                  <a:lnTo>
                    <a:pt x="251027" y="238845"/>
                  </a:lnTo>
                  <a:lnTo>
                    <a:pt x="251761" y="238021"/>
                  </a:lnTo>
                  <a:lnTo>
                    <a:pt x="252495" y="237187"/>
                  </a:lnTo>
                  <a:lnTo>
                    <a:pt x="253219" y="236362"/>
                  </a:lnTo>
                  <a:lnTo>
                    <a:pt x="253933" y="235528"/>
                  </a:lnTo>
                  <a:lnTo>
                    <a:pt x="254647" y="234683"/>
                  </a:lnTo>
                  <a:lnTo>
                    <a:pt x="255350" y="233849"/>
                  </a:lnTo>
                  <a:lnTo>
                    <a:pt x="256044" y="233004"/>
                  </a:lnTo>
                  <a:lnTo>
                    <a:pt x="256738" y="232150"/>
                  </a:lnTo>
                  <a:lnTo>
                    <a:pt x="257431" y="231305"/>
                  </a:lnTo>
                  <a:lnTo>
                    <a:pt x="258115" y="230451"/>
                  </a:lnTo>
                  <a:lnTo>
                    <a:pt x="258789" y="229586"/>
                  </a:lnTo>
                  <a:lnTo>
                    <a:pt x="259452" y="228732"/>
                  </a:lnTo>
                  <a:lnTo>
                    <a:pt x="260126" y="227867"/>
                  </a:lnTo>
                  <a:lnTo>
                    <a:pt x="260779" y="227003"/>
                  </a:lnTo>
                  <a:lnTo>
                    <a:pt x="261433" y="226128"/>
                  </a:lnTo>
                  <a:lnTo>
                    <a:pt x="262076" y="225253"/>
                  </a:lnTo>
                  <a:lnTo>
                    <a:pt x="262720" y="224379"/>
                  </a:lnTo>
                  <a:lnTo>
                    <a:pt x="263353" y="223504"/>
                  </a:lnTo>
                  <a:lnTo>
                    <a:pt x="263977" y="222619"/>
                  </a:lnTo>
                  <a:lnTo>
                    <a:pt x="264600" y="221735"/>
                  </a:lnTo>
                  <a:lnTo>
                    <a:pt x="265223" y="220850"/>
                  </a:lnTo>
                  <a:lnTo>
                    <a:pt x="265837" y="219965"/>
                  </a:lnTo>
                  <a:lnTo>
                    <a:pt x="266440" y="219071"/>
                  </a:lnTo>
                  <a:lnTo>
                    <a:pt x="267033" y="218176"/>
                  </a:lnTo>
                  <a:lnTo>
                    <a:pt x="267626" y="217271"/>
                  </a:lnTo>
                  <a:lnTo>
                    <a:pt x="268219" y="216376"/>
                  </a:lnTo>
                  <a:lnTo>
                    <a:pt x="268792" y="215472"/>
                  </a:lnTo>
                  <a:lnTo>
                    <a:pt x="269376" y="214567"/>
                  </a:lnTo>
                  <a:lnTo>
                    <a:pt x="269939" y="213652"/>
                  </a:lnTo>
                  <a:lnTo>
                    <a:pt x="270502" y="212737"/>
                  </a:lnTo>
                  <a:lnTo>
                    <a:pt x="271065" y="211822"/>
                  </a:lnTo>
                  <a:lnTo>
                    <a:pt x="271618" y="210907"/>
                  </a:lnTo>
                  <a:lnTo>
                    <a:pt x="272160" y="209993"/>
                  </a:lnTo>
                  <a:lnTo>
                    <a:pt x="272703" y="209068"/>
                  </a:lnTo>
                  <a:lnTo>
                    <a:pt x="273236" y="208143"/>
                  </a:lnTo>
                  <a:lnTo>
                    <a:pt x="273759" y="207218"/>
                  </a:lnTo>
                  <a:lnTo>
                    <a:pt x="274282" y="206283"/>
                  </a:lnTo>
                  <a:lnTo>
                    <a:pt x="274805" y="205358"/>
                  </a:lnTo>
                  <a:lnTo>
                    <a:pt x="275317" y="204423"/>
                  </a:lnTo>
                  <a:lnTo>
                    <a:pt x="275820" y="203488"/>
                  </a:lnTo>
                  <a:lnTo>
                    <a:pt x="276313" y="202543"/>
                  </a:lnTo>
                  <a:lnTo>
                    <a:pt x="276805" y="201608"/>
                  </a:lnTo>
                  <a:lnTo>
                    <a:pt x="277298" y="200663"/>
                  </a:lnTo>
                  <a:lnTo>
                    <a:pt x="277781" y="199718"/>
                  </a:lnTo>
                  <a:lnTo>
                    <a:pt x="278253" y="198763"/>
                  </a:lnTo>
                  <a:lnTo>
                    <a:pt x="278726" y="197818"/>
                  </a:lnTo>
                  <a:lnTo>
                    <a:pt x="279188" y="196863"/>
                  </a:lnTo>
                  <a:lnTo>
                    <a:pt x="279641" y="195908"/>
                  </a:lnTo>
                  <a:lnTo>
                    <a:pt x="280093" y="194953"/>
                  </a:lnTo>
                  <a:lnTo>
                    <a:pt x="280535" y="193998"/>
                  </a:lnTo>
                  <a:lnTo>
                    <a:pt x="280978" y="193033"/>
                  </a:lnTo>
                  <a:lnTo>
                    <a:pt x="281410" y="192068"/>
                  </a:lnTo>
                  <a:lnTo>
                    <a:pt x="281842" y="191103"/>
                  </a:lnTo>
                  <a:lnTo>
                    <a:pt x="282265" y="190137"/>
                  </a:lnTo>
                  <a:lnTo>
                    <a:pt x="282677" y="189172"/>
                  </a:lnTo>
                  <a:lnTo>
                    <a:pt x="283089" y="188197"/>
                  </a:lnTo>
                  <a:lnTo>
                    <a:pt x="283491" y="187232"/>
                  </a:lnTo>
                  <a:lnTo>
                    <a:pt x="283893" y="186257"/>
                  </a:lnTo>
                  <a:lnTo>
                    <a:pt x="284286" y="185282"/>
                  </a:lnTo>
                  <a:lnTo>
                    <a:pt x="284668" y="184296"/>
                  </a:lnTo>
                  <a:lnTo>
                    <a:pt x="285050" y="183321"/>
                  </a:lnTo>
                  <a:lnTo>
                    <a:pt x="285422" y="182336"/>
                  </a:lnTo>
                  <a:lnTo>
                    <a:pt x="285794" y="181351"/>
                  </a:lnTo>
                  <a:lnTo>
                    <a:pt x="286156" y="180376"/>
                  </a:lnTo>
                  <a:lnTo>
                    <a:pt x="286517" y="179380"/>
                  </a:lnTo>
                  <a:lnTo>
                    <a:pt x="286859" y="178395"/>
                  </a:lnTo>
                  <a:lnTo>
                    <a:pt x="287211" y="177410"/>
                  </a:lnTo>
                  <a:lnTo>
                    <a:pt x="287553" y="176415"/>
                  </a:lnTo>
                  <a:lnTo>
                    <a:pt x="287885" y="175419"/>
                  </a:lnTo>
                  <a:lnTo>
                    <a:pt x="288207" y="174424"/>
                  </a:lnTo>
                  <a:lnTo>
                    <a:pt x="288528" y="173429"/>
                  </a:lnTo>
                  <a:lnTo>
                    <a:pt x="288850" y="172434"/>
                  </a:lnTo>
                  <a:lnTo>
                    <a:pt x="289152" y="171438"/>
                  </a:lnTo>
                  <a:lnTo>
                    <a:pt x="289463" y="170433"/>
                  </a:lnTo>
                  <a:lnTo>
                    <a:pt x="289755" y="169438"/>
                  </a:lnTo>
                  <a:lnTo>
                    <a:pt x="290046" y="168432"/>
                  </a:lnTo>
                  <a:lnTo>
                    <a:pt x="290338" y="167427"/>
                  </a:lnTo>
                  <a:lnTo>
                    <a:pt x="290619" y="166422"/>
                  </a:lnTo>
                  <a:lnTo>
                    <a:pt x="290891" y="165416"/>
                  </a:lnTo>
                  <a:lnTo>
                    <a:pt x="291424" y="163396"/>
                  </a:lnTo>
                  <a:lnTo>
                    <a:pt x="291927" y="161375"/>
                  </a:lnTo>
                  <a:lnTo>
                    <a:pt x="292409" y="159344"/>
                  </a:lnTo>
                  <a:lnTo>
                    <a:pt x="292872" y="157314"/>
                  </a:lnTo>
                  <a:lnTo>
                    <a:pt x="293314" y="155273"/>
                  </a:lnTo>
                  <a:lnTo>
                    <a:pt x="293726" y="153242"/>
                  </a:lnTo>
                  <a:lnTo>
                    <a:pt x="294108" y="151191"/>
                  </a:lnTo>
                  <a:lnTo>
                    <a:pt x="294480" y="149150"/>
                  </a:lnTo>
                  <a:lnTo>
                    <a:pt x="294822" y="147099"/>
                  </a:lnTo>
                  <a:lnTo>
                    <a:pt x="295134" y="145049"/>
                  </a:lnTo>
                  <a:lnTo>
                    <a:pt x="295435" y="142988"/>
                  </a:lnTo>
                  <a:lnTo>
                    <a:pt x="295707" y="140927"/>
                  </a:lnTo>
                  <a:lnTo>
                    <a:pt x="295948" y="138866"/>
                  </a:lnTo>
                  <a:lnTo>
                    <a:pt x="296169" y="136805"/>
                  </a:lnTo>
                  <a:lnTo>
                    <a:pt x="296370" y="134734"/>
                  </a:lnTo>
                  <a:lnTo>
                    <a:pt x="296551" y="132673"/>
                  </a:lnTo>
                  <a:lnTo>
                    <a:pt x="296702" y="130602"/>
                  </a:lnTo>
                  <a:lnTo>
                    <a:pt x="296833" y="128531"/>
                  </a:lnTo>
                  <a:lnTo>
                    <a:pt x="296943" y="126460"/>
                  </a:lnTo>
                  <a:lnTo>
                    <a:pt x="297024" y="124389"/>
                  </a:lnTo>
                  <a:lnTo>
                    <a:pt x="297084" y="122318"/>
                  </a:lnTo>
                  <a:lnTo>
                    <a:pt x="297114" y="120247"/>
                  </a:lnTo>
                  <a:lnTo>
                    <a:pt x="297124" y="118176"/>
                  </a:lnTo>
                  <a:lnTo>
                    <a:pt x="297114" y="116095"/>
                  </a:lnTo>
                  <a:lnTo>
                    <a:pt x="297074" y="114024"/>
                  </a:lnTo>
                  <a:lnTo>
                    <a:pt x="297014" y="111953"/>
                  </a:lnTo>
                  <a:lnTo>
                    <a:pt x="296933" y="109882"/>
                  </a:lnTo>
                  <a:lnTo>
                    <a:pt x="296833" y="107811"/>
                  </a:lnTo>
                  <a:lnTo>
                    <a:pt x="296702" y="105740"/>
                  </a:lnTo>
                  <a:lnTo>
                    <a:pt x="296541" y="103669"/>
                  </a:lnTo>
                  <a:lnTo>
                    <a:pt x="296370" y="101608"/>
                  </a:lnTo>
                  <a:lnTo>
                    <a:pt x="296169" y="99538"/>
                  </a:lnTo>
                  <a:lnTo>
                    <a:pt x="295938" y="97477"/>
                  </a:lnTo>
                  <a:lnTo>
                    <a:pt x="295687" y="95416"/>
                  </a:lnTo>
                  <a:lnTo>
                    <a:pt x="295415" y="93355"/>
                  </a:lnTo>
                  <a:lnTo>
                    <a:pt x="295124" y="91304"/>
                  </a:lnTo>
                  <a:lnTo>
                    <a:pt x="294802" y="89243"/>
                  </a:lnTo>
                  <a:lnTo>
                    <a:pt x="294460" y="87192"/>
                  </a:lnTo>
                  <a:lnTo>
                    <a:pt x="294098" y="85151"/>
                  </a:lnTo>
                  <a:lnTo>
                    <a:pt x="293706" y="83111"/>
                  </a:lnTo>
                  <a:lnTo>
                    <a:pt x="293294" y="81070"/>
                  </a:lnTo>
                  <a:lnTo>
                    <a:pt x="292851" y="79029"/>
                  </a:lnTo>
                  <a:lnTo>
                    <a:pt x="292389" y="76998"/>
                  </a:lnTo>
                  <a:lnTo>
                    <a:pt x="291906" y="74977"/>
                  </a:lnTo>
                  <a:lnTo>
                    <a:pt x="291404" y="72947"/>
                  </a:lnTo>
                  <a:lnTo>
                    <a:pt x="290871" y="70936"/>
                  </a:lnTo>
                  <a:lnTo>
                    <a:pt x="290308" y="68915"/>
                  </a:lnTo>
                  <a:lnTo>
                    <a:pt x="290026" y="67920"/>
                  </a:lnTo>
                  <a:lnTo>
                    <a:pt x="289735" y="66915"/>
                  </a:lnTo>
                  <a:lnTo>
                    <a:pt x="289433" y="65909"/>
                  </a:lnTo>
                  <a:lnTo>
                    <a:pt x="289132" y="64914"/>
                  </a:lnTo>
                  <a:lnTo>
                    <a:pt x="288820" y="63909"/>
                  </a:lnTo>
                  <a:lnTo>
                    <a:pt x="288508" y="62914"/>
                  </a:lnTo>
                  <a:lnTo>
                    <a:pt x="288186" y="61918"/>
                  </a:lnTo>
                  <a:lnTo>
                    <a:pt x="287855" y="60923"/>
                  </a:lnTo>
                  <a:lnTo>
                    <a:pt x="287523" y="59928"/>
                  </a:lnTo>
                  <a:lnTo>
                    <a:pt x="287181" y="58942"/>
                  </a:lnTo>
                  <a:lnTo>
                    <a:pt x="286839" y="57947"/>
                  </a:lnTo>
                  <a:lnTo>
                    <a:pt x="286487" y="56962"/>
                  </a:lnTo>
                  <a:lnTo>
                    <a:pt x="286125" y="55977"/>
                  </a:lnTo>
                  <a:lnTo>
                    <a:pt x="285763" y="54992"/>
                  </a:lnTo>
                  <a:lnTo>
                    <a:pt x="285391" y="54006"/>
                  </a:lnTo>
                  <a:lnTo>
                    <a:pt x="285019" y="53031"/>
                  </a:lnTo>
                  <a:lnTo>
                    <a:pt x="284637" y="52046"/>
                  </a:lnTo>
                  <a:lnTo>
                    <a:pt x="284245" y="51071"/>
                  </a:lnTo>
                  <a:lnTo>
                    <a:pt x="283853" y="50096"/>
                  </a:lnTo>
                  <a:lnTo>
                    <a:pt x="283461" y="49120"/>
                  </a:lnTo>
                  <a:lnTo>
                    <a:pt x="283049" y="48145"/>
                  </a:lnTo>
                  <a:lnTo>
                    <a:pt x="282647" y="47180"/>
                  </a:lnTo>
                  <a:lnTo>
                    <a:pt x="282224" y="46205"/>
                  </a:lnTo>
                  <a:lnTo>
                    <a:pt x="281802" y="45240"/>
                  </a:lnTo>
                  <a:lnTo>
                    <a:pt x="281380" y="44275"/>
                  </a:lnTo>
                  <a:lnTo>
                    <a:pt x="280938" y="43310"/>
                  </a:lnTo>
                  <a:lnTo>
                    <a:pt x="280505" y="42355"/>
                  </a:lnTo>
                  <a:lnTo>
                    <a:pt x="280053" y="41400"/>
                  </a:lnTo>
                  <a:lnTo>
                    <a:pt x="279600" y="40434"/>
                  </a:lnTo>
                  <a:lnTo>
                    <a:pt x="279148" y="39479"/>
                  </a:lnTo>
                  <a:lnTo>
                    <a:pt x="278685" y="38534"/>
                  </a:lnTo>
                  <a:lnTo>
                    <a:pt x="278213" y="37579"/>
                  </a:lnTo>
                  <a:lnTo>
                    <a:pt x="277740" y="36634"/>
                  </a:lnTo>
                  <a:lnTo>
                    <a:pt x="277258" y="35689"/>
                  </a:lnTo>
                  <a:lnTo>
                    <a:pt x="276765" y="34744"/>
                  </a:lnTo>
                  <a:lnTo>
                    <a:pt x="276273" y="33799"/>
                  </a:lnTo>
                  <a:lnTo>
                    <a:pt x="275770" y="32864"/>
                  </a:lnTo>
                  <a:lnTo>
                    <a:pt x="275267" y="31929"/>
                  </a:lnTo>
                  <a:lnTo>
                    <a:pt x="274754" y="30994"/>
                  </a:lnTo>
                  <a:lnTo>
                    <a:pt x="274242" y="30059"/>
                  </a:lnTo>
                  <a:lnTo>
                    <a:pt x="273719" y="29135"/>
                  </a:lnTo>
                  <a:lnTo>
                    <a:pt x="273186" y="28210"/>
                  </a:lnTo>
                  <a:lnTo>
                    <a:pt x="272653" y="27285"/>
                  </a:lnTo>
                  <a:lnTo>
                    <a:pt x="272110" y="26360"/>
                  </a:lnTo>
                  <a:lnTo>
                    <a:pt x="271567" y="25445"/>
                  </a:lnTo>
                  <a:lnTo>
                    <a:pt x="271014" y="24520"/>
                  </a:lnTo>
                  <a:lnTo>
                    <a:pt x="270461" y="23605"/>
                  </a:lnTo>
                  <a:lnTo>
                    <a:pt x="269898" y="22701"/>
                  </a:lnTo>
                  <a:lnTo>
                    <a:pt x="269325" y="21786"/>
                  </a:lnTo>
                  <a:lnTo>
                    <a:pt x="268752" y="20881"/>
                  </a:lnTo>
                  <a:lnTo>
                    <a:pt x="268169" y="19976"/>
                  </a:lnTo>
                  <a:lnTo>
                    <a:pt x="267576" y="19081"/>
                  </a:lnTo>
                  <a:lnTo>
                    <a:pt x="266983" y="18177"/>
                  </a:lnTo>
                  <a:lnTo>
                    <a:pt x="266390" y="17282"/>
                  </a:lnTo>
                  <a:lnTo>
                    <a:pt x="265776" y="16397"/>
                  </a:lnTo>
                  <a:lnTo>
                    <a:pt x="265173" y="15502"/>
                  </a:lnTo>
                  <a:lnTo>
                    <a:pt x="264550" y="14618"/>
                  </a:lnTo>
                  <a:lnTo>
                    <a:pt x="263926" y="13733"/>
                  </a:lnTo>
                  <a:lnTo>
                    <a:pt x="263303" y="12848"/>
                  </a:lnTo>
                  <a:lnTo>
                    <a:pt x="262660" y="11974"/>
                  </a:lnTo>
                  <a:lnTo>
                    <a:pt x="262026" y="11099"/>
                  </a:lnTo>
                  <a:lnTo>
                    <a:pt x="261373" y="10224"/>
                  </a:lnTo>
                  <a:lnTo>
                    <a:pt x="260719" y="9350"/>
                  </a:lnTo>
                  <a:lnTo>
                    <a:pt x="260066" y="8485"/>
                  </a:lnTo>
                  <a:lnTo>
                    <a:pt x="259402" y="7621"/>
                  </a:lnTo>
                  <a:lnTo>
                    <a:pt x="258728" y="6766"/>
                  </a:lnTo>
                  <a:lnTo>
                    <a:pt x="258055" y="5912"/>
                  </a:lnTo>
                  <a:lnTo>
                    <a:pt x="257371" y="5057"/>
                  </a:lnTo>
                  <a:lnTo>
                    <a:pt x="256687" y="4203"/>
                  </a:lnTo>
                  <a:lnTo>
                    <a:pt x="255994" y="3358"/>
                  </a:lnTo>
                  <a:lnTo>
                    <a:pt x="255290" y="2514"/>
                  </a:lnTo>
                  <a:lnTo>
                    <a:pt x="254586" y="1669"/>
                  </a:lnTo>
                  <a:lnTo>
                    <a:pt x="253872" y="835"/>
                  </a:lnTo>
                  <a:lnTo>
                    <a:pt x="253159" y="0"/>
                  </a:lnTo>
                  <a:lnTo>
                    <a:pt x="253159" y="0"/>
                  </a:lnTo>
                  <a:lnTo>
                    <a:pt x="254053" y="774"/>
                  </a:lnTo>
                  <a:lnTo>
                    <a:pt x="254938" y="1559"/>
                  </a:lnTo>
                  <a:lnTo>
                    <a:pt x="255833" y="2353"/>
                  </a:lnTo>
                  <a:lnTo>
                    <a:pt x="256708" y="3147"/>
                  </a:lnTo>
                  <a:lnTo>
                    <a:pt x="257582" y="3951"/>
                  </a:lnTo>
                  <a:lnTo>
                    <a:pt x="258457" y="4766"/>
                  </a:lnTo>
                  <a:lnTo>
                    <a:pt x="259322" y="5580"/>
                  </a:lnTo>
                  <a:lnTo>
                    <a:pt x="260186" y="6394"/>
                  </a:lnTo>
                  <a:lnTo>
                    <a:pt x="261041" y="7219"/>
                  </a:lnTo>
                  <a:lnTo>
                    <a:pt x="261885" y="8053"/>
                  </a:lnTo>
                  <a:lnTo>
                    <a:pt x="262730" y="8887"/>
                  </a:lnTo>
                  <a:lnTo>
                    <a:pt x="263564" y="9732"/>
                  </a:lnTo>
                  <a:lnTo>
                    <a:pt x="264399" y="10576"/>
                  </a:lnTo>
                  <a:lnTo>
                    <a:pt x="265233" y="11431"/>
                  </a:lnTo>
                  <a:lnTo>
                    <a:pt x="266048" y="12285"/>
                  </a:lnTo>
                  <a:lnTo>
                    <a:pt x="266862" y="13150"/>
                  </a:lnTo>
                  <a:lnTo>
                    <a:pt x="267676" y="14015"/>
                  </a:lnTo>
                  <a:lnTo>
                    <a:pt x="268481" y="14889"/>
                  </a:lnTo>
                  <a:lnTo>
                    <a:pt x="269285" y="15764"/>
                  </a:lnTo>
                  <a:lnTo>
                    <a:pt x="270069" y="16648"/>
                  </a:lnTo>
                  <a:lnTo>
                    <a:pt x="270864" y="17543"/>
                  </a:lnTo>
                  <a:lnTo>
                    <a:pt x="271648" y="18438"/>
                  </a:lnTo>
                  <a:lnTo>
                    <a:pt x="272422" y="19333"/>
                  </a:lnTo>
                  <a:lnTo>
                    <a:pt x="273186" y="20237"/>
                  </a:lnTo>
                  <a:lnTo>
                    <a:pt x="273950" y="21152"/>
                  </a:lnTo>
                  <a:lnTo>
                    <a:pt x="274714" y="22067"/>
                  </a:lnTo>
                  <a:lnTo>
                    <a:pt x="275468" y="22992"/>
                  </a:lnTo>
                  <a:lnTo>
                    <a:pt x="276212" y="23917"/>
                  </a:lnTo>
                  <a:lnTo>
                    <a:pt x="276956" y="24842"/>
                  </a:lnTo>
                  <a:lnTo>
                    <a:pt x="277690" y="25777"/>
                  </a:lnTo>
                  <a:lnTo>
                    <a:pt x="278414" y="26722"/>
                  </a:lnTo>
                  <a:lnTo>
                    <a:pt x="279138" y="27667"/>
                  </a:lnTo>
                  <a:lnTo>
                    <a:pt x="279852" y="28612"/>
                  </a:lnTo>
                  <a:lnTo>
                    <a:pt x="280566" y="29567"/>
                  </a:lnTo>
                  <a:lnTo>
                    <a:pt x="281269" y="30532"/>
                  </a:lnTo>
                  <a:lnTo>
                    <a:pt x="281963" y="31497"/>
                  </a:lnTo>
                  <a:lnTo>
                    <a:pt x="282657" y="32462"/>
                  </a:lnTo>
                  <a:lnTo>
                    <a:pt x="283340" y="33437"/>
                  </a:lnTo>
                  <a:lnTo>
                    <a:pt x="284024" y="34413"/>
                  </a:lnTo>
                  <a:lnTo>
                    <a:pt x="284698" y="35398"/>
                  </a:lnTo>
                  <a:lnTo>
                    <a:pt x="285361" y="36383"/>
                  </a:lnTo>
                  <a:lnTo>
                    <a:pt x="286025" y="37378"/>
                  </a:lnTo>
                  <a:lnTo>
                    <a:pt x="286678" y="38374"/>
                  </a:lnTo>
                  <a:lnTo>
                    <a:pt x="287322" y="39379"/>
                  </a:lnTo>
                  <a:lnTo>
                    <a:pt x="287965" y="40384"/>
                  </a:lnTo>
                  <a:lnTo>
                    <a:pt x="288599" y="41400"/>
                  </a:lnTo>
                  <a:lnTo>
                    <a:pt x="289232" y="42415"/>
                  </a:lnTo>
                  <a:lnTo>
                    <a:pt x="289845" y="43430"/>
                  </a:lnTo>
                  <a:lnTo>
                    <a:pt x="290469" y="44456"/>
                  </a:lnTo>
                  <a:lnTo>
                    <a:pt x="291072" y="45481"/>
                  </a:lnTo>
                  <a:lnTo>
                    <a:pt x="291675" y="46517"/>
                  </a:lnTo>
                  <a:lnTo>
                    <a:pt x="292268" y="47552"/>
                  </a:lnTo>
                  <a:lnTo>
                    <a:pt x="292862" y="48598"/>
                  </a:lnTo>
                  <a:lnTo>
                    <a:pt x="293435" y="49643"/>
                  </a:lnTo>
                  <a:lnTo>
                    <a:pt x="294018" y="50689"/>
                  </a:lnTo>
                  <a:lnTo>
                    <a:pt x="294581" y="51744"/>
                  </a:lnTo>
                  <a:lnTo>
                    <a:pt x="295144" y="52800"/>
                  </a:lnTo>
                  <a:lnTo>
                    <a:pt x="295697" y="53866"/>
                  </a:lnTo>
                  <a:lnTo>
                    <a:pt x="296250" y="54931"/>
                  </a:lnTo>
                  <a:lnTo>
                    <a:pt x="296783" y="56007"/>
                  </a:lnTo>
                  <a:lnTo>
                    <a:pt x="297315" y="57083"/>
                  </a:lnTo>
                  <a:lnTo>
                    <a:pt x="297848" y="58158"/>
                  </a:lnTo>
                  <a:lnTo>
                    <a:pt x="298371" y="59244"/>
                  </a:lnTo>
                  <a:lnTo>
                    <a:pt x="298884" y="60330"/>
                  </a:lnTo>
                  <a:lnTo>
                    <a:pt x="299387" y="61416"/>
                  </a:lnTo>
                  <a:lnTo>
                    <a:pt x="299889" y="62511"/>
                  </a:lnTo>
                  <a:lnTo>
                    <a:pt x="300382" y="63607"/>
                  </a:lnTo>
                  <a:lnTo>
                    <a:pt x="300864" y="64713"/>
                  </a:lnTo>
                  <a:lnTo>
                    <a:pt x="301337" y="65819"/>
                  </a:lnTo>
                  <a:lnTo>
                    <a:pt x="301810" y="66935"/>
                  </a:lnTo>
                  <a:lnTo>
                    <a:pt x="302272" y="68041"/>
                  </a:lnTo>
                  <a:lnTo>
                    <a:pt x="302724" y="69157"/>
                  </a:lnTo>
                  <a:lnTo>
                    <a:pt x="303177" y="70283"/>
                  </a:lnTo>
                  <a:lnTo>
                    <a:pt x="303619" y="71409"/>
                  </a:lnTo>
                  <a:lnTo>
                    <a:pt x="304052" y="72534"/>
                  </a:lnTo>
                  <a:lnTo>
                    <a:pt x="304484" y="73671"/>
                  </a:lnTo>
                  <a:lnTo>
                    <a:pt x="304896" y="74807"/>
                  </a:lnTo>
                  <a:lnTo>
                    <a:pt x="305308" y="75943"/>
                  </a:lnTo>
                  <a:lnTo>
                    <a:pt x="305720" y="77089"/>
                  </a:lnTo>
                  <a:lnTo>
                    <a:pt x="306113" y="78235"/>
                  </a:lnTo>
                  <a:lnTo>
                    <a:pt x="306505" y="79381"/>
                  </a:lnTo>
                  <a:lnTo>
                    <a:pt x="306887" y="80537"/>
                  </a:lnTo>
                  <a:lnTo>
                    <a:pt x="307259" y="81693"/>
                  </a:lnTo>
                  <a:lnTo>
                    <a:pt x="307621" y="82849"/>
                  </a:lnTo>
                  <a:lnTo>
                    <a:pt x="307983" y="84015"/>
                  </a:lnTo>
                  <a:lnTo>
                    <a:pt x="308335" y="85181"/>
                  </a:lnTo>
                  <a:lnTo>
                    <a:pt x="308676" y="86358"/>
                  </a:lnTo>
                  <a:lnTo>
                    <a:pt x="309018" y="87524"/>
                  </a:lnTo>
                  <a:lnTo>
                    <a:pt x="309350" y="88700"/>
                  </a:lnTo>
                  <a:lnTo>
                    <a:pt x="309662" y="89886"/>
                  </a:lnTo>
                  <a:lnTo>
                    <a:pt x="309983" y="91073"/>
                  </a:lnTo>
                  <a:lnTo>
                    <a:pt x="310285" y="92259"/>
                  </a:lnTo>
                  <a:lnTo>
                    <a:pt x="310587" y="93445"/>
                  </a:lnTo>
                  <a:lnTo>
                    <a:pt x="310868" y="94632"/>
                  </a:lnTo>
                  <a:lnTo>
                    <a:pt x="311150" y="95828"/>
                  </a:lnTo>
                  <a:lnTo>
                    <a:pt x="311431" y="97034"/>
                  </a:lnTo>
                  <a:lnTo>
                    <a:pt x="311693" y="98231"/>
                  </a:lnTo>
                  <a:lnTo>
                    <a:pt x="311954" y="99437"/>
                  </a:lnTo>
                  <a:lnTo>
                    <a:pt x="312195" y="100643"/>
                  </a:lnTo>
                  <a:lnTo>
                    <a:pt x="312437" y="101860"/>
                  </a:lnTo>
                  <a:lnTo>
                    <a:pt x="312678" y="103066"/>
                  </a:lnTo>
                  <a:lnTo>
                    <a:pt x="312899" y="104283"/>
                  </a:lnTo>
                  <a:lnTo>
                    <a:pt x="313120" y="105499"/>
                  </a:lnTo>
                  <a:lnTo>
                    <a:pt x="313331" y="106726"/>
                  </a:lnTo>
                  <a:lnTo>
                    <a:pt x="313532" y="107952"/>
                  </a:lnTo>
                  <a:lnTo>
                    <a:pt x="313723" y="109179"/>
                  </a:lnTo>
                  <a:lnTo>
                    <a:pt x="313904" y="110405"/>
                  </a:lnTo>
                  <a:lnTo>
                    <a:pt x="314085" y="111642"/>
                  </a:lnTo>
                  <a:lnTo>
                    <a:pt x="314246" y="112878"/>
                  </a:lnTo>
                  <a:lnTo>
                    <a:pt x="314407" y="114115"/>
                  </a:lnTo>
                  <a:lnTo>
                    <a:pt x="314558" y="115351"/>
                  </a:lnTo>
                  <a:lnTo>
                    <a:pt x="314699" y="116598"/>
                  </a:lnTo>
                  <a:lnTo>
                    <a:pt x="314839" y="117844"/>
                  </a:lnTo>
                  <a:lnTo>
                    <a:pt x="314960" y="119091"/>
                  </a:lnTo>
                  <a:lnTo>
                    <a:pt x="315081" y="120348"/>
                  </a:lnTo>
                  <a:lnTo>
                    <a:pt x="315191" y="121594"/>
                  </a:lnTo>
                  <a:lnTo>
                    <a:pt x="315292" y="122851"/>
                  </a:lnTo>
                  <a:lnTo>
                    <a:pt x="315382" y="124108"/>
                  </a:lnTo>
                  <a:lnTo>
                    <a:pt x="315463" y="125374"/>
                  </a:lnTo>
                  <a:lnTo>
                    <a:pt x="315543" y="126631"/>
                  </a:lnTo>
                  <a:lnTo>
                    <a:pt x="315604" y="127898"/>
                  </a:lnTo>
                  <a:lnTo>
                    <a:pt x="315664" y="129164"/>
                  </a:lnTo>
                  <a:lnTo>
                    <a:pt x="315714" y="130441"/>
                  </a:lnTo>
                  <a:lnTo>
                    <a:pt x="315754" y="131708"/>
                  </a:lnTo>
                  <a:lnTo>
                    <a:pt x="315784" y="132985"/>
                  </a:lnTo>
                  <a:lnTo>
                    <a:pt x="315805" y="134261"/>
                  </a:lnTo>
                  <a:lnTo>
                    <a:pt x="315815" y="135538"/>
                  </a:lnTo>
                  <a:lnTo>
                    <a:pt x="315825" y="136815"/>
                  </a:lnTo>
                  <a:lnTo>
                    <a:pt x="315825" y="136815"/>
                  </a:lnTo>
                  <a:lnTo>
                    <a:pt x="315815" y="137991"/>
                  </a:lnTo>
                  <a:lnTo>
                    <a:pt x="315805" y="139157"/>
                  </a:lnTo>
                  <a:lnTo>
                    <a:pt x="315784" y="140324"/>
                  </a:lnTo>
                  <a:lnTo>
                    <a:pt x="315764" y="141480"/>
                  </a:lnTo>
                  <a:lnTo>
                    <a:pt x="315724" y="142646"/>
                  </a:lnTo>
                  <a:lnTo>
                    <a:pt x="315684" y="143802"/>
                  </a:lnTo>
                  <a:lnTo>
                    <a:pt x="315644" y="144958"/>
                  </a:lnTo>
                  <a:lnTo>
                    <a:pt x="315583" y="146114"/>
                  </a:lnTo>
                  <a:lnTo>
                    <a:pt x="315523" y="147270"/>
                  </a:lnTo>
                  <a:lnTo>
                    <a:pt x="315453" y="148426"/>
                  </a:lnTo>
                  <a:lnTo>
                    <a:pt x="315372" y="149573"/>
                  </a:lnTo>
                  <a:lnTo>
                    <a:pt x="315292" y="150719"/>
                  </a:lnTo>
                  <a:lnTo>
                    <a:pt x="315201" y="151865"/>
                  </a:lnTo>
                  <a:lnTo>
                    <a:pt x="315101" y="153011"/>
                  </a:lnTo>
                  <a:lnTo>
                    <a:pt x="315000" y="154157"/>
                  </a:lnTo>
                  <a:lnTo>
                    <a:pt x="314890" y="155293"/>
                  </a:lnTo>
                  <a:lnTo>
                    <a:pt x="314769" y="156429"/>
                  </a:lnTo>
                  <a:lnTo>
                    <a:pt x="314638" y="157565"/>
                  </a:lnTo>
                  <a:lnTo>
                    <a:pt x="314508" y="158701"/>
                  </a:lnTo>
                  <a:lnTo>
                    <a:pt x="314367" y="159837"/>
                  </a:lnTo>
                  <a:lnTo>
                    <a:pt x="314216" y="160963"/>
                  </a:lnTo>
                  <a:lnTo>
                    <a:pt x="314065" y="162089"/>
                  </a:lnTo>
                  <a:lnTo>
                    <a:pt x="313904" y="163215"/>
                  </a:lnTo>
                  <a:lnTo>
                    <a:pt x="313733" y="164341"/>
                  </a:lnTo>
                  <a:lnTo>
                    <a:pt x="313563" y="165457"/>
                  </a:lnTo>
                  <a:lnTo>
                    <a:pt x="313382" y="166573"/>
                  </a:lnTo>
                  <a:lnTo>
                    <a:pt x="313191" y="167689"/>
                  </a:lnTo>
                  <a:lnTo>
                    <a:pt x="313000" y="168804"/>
                  </a:lnTo>
                  <a:lnTo>
                    <a:pt x="312798" y="169920"/>
                  </a:lnTo>
                  <a:lnTo>
                    <a:pt x="312587" y="171026"/>
                  </a:lnTo>
                  <a:lnTo>
                    <a:pt x="312366" y="172132"/>
                  </a:lnTo>
                  <a:lnTo>
                    <a:pt x="312145" y="173238"/>
                  </a:lnTo>
                  <a:lnTo>
                    <a:pt x="311924" y="174334"/>
                  </a:lnTo>
                  <a:lnTo>
                    <a:pt x="311682" y="175440"/>
                  </a:lnTo>
                  <a:lnTo>
                    <a:pt x="311441" y="176535"/>
                  </a:lnTo>
                  <a:lnTo>
                    <a:pt x="311190" y="177631"/>
                  </a:lnTo>
                  <a:lnTo>
                    <a:pt x="310938" y="178717"/>
                  </a:lnTo>
                  <a:lnTo>
                    <a:pt x="310677" y="179813"/>
                  </a:lnTo>
                  <a:lnTo>
                    <a:pt x="310406" y="180898"/>
                  </a:lnTo>
                  <a:lnTo>
                    <a:pt x="310134" y="181974"/>
                  </a:lnTo>
                  <a:lnTo>
                    <a:pt x="309853" y="183060"/>
                  </a:lnTo>
                  <a:lnTo>
                    <a:pt x="309561" y="184136"/>
                  </a:lnTo>
                  <a:lnTo>
                    <a:pt x="309270" y="185211"/>
                  </a:lnTo>
                  <a:lnTo>
                    <a:pt x="308968" y="186287"/>
                  </a:lnTo>
                  <a:lnTo>
                    <a:pt x="308656" y="187363"/>
                  </a:lnTo>
                  <a:lnTo>
                    <a:pt x="308345" y="188428"/>
                  </a:lnTo>
                  <a:lnTo>
                    <a:pt x="308023" y="189494"/>
                  </a:lnTo>
                  <a:lnTo>
                    <a:pt x="307691" y="190550"/>
                  </a:lnTo>
                  <a:lnTo>
                    <a:pt x="307359" y="191615"/>
                  </a:lnTo>
                  <a:lnTo>
                    <a:pt x="307017" y="192671"/>
                  </a:lnTo>
                  <a:lnTo>
                    <a:pt x="306676" y="193726"/>
                  </a:lnTo>
                  <a:lnTo>
                    <a:pt x="306324" y="194772"/>
                  </a:lnTo>
                  <a:lnTo>
                    <a:pt x="305962" y="195818"/>
                  </a:lnTo>
                  <a:lnTo>
                    <a:pt x="305600" y="196863"/>
                  </a:lnTo>
                  <a:lnTo>
                    <a:pt x="305228" y="197909"/>
                  </a:lnTo>
                  <a:lnTo>
                    <a:pt x="304856" y="198944"/>
                  </a:lnTo>
                  <a:lnTo>
                    <a:pt x="304474" y="199990"/>
                  </a:lnTo>
                  <a:lnTo>
                    <a:pt x="304082" y="201015"/>
                  </a:lnTo>
                  <a:lnTo>
                    <a:pt x="303690" y="202051"/>
                  </a:lnTo>
                  <a:lnTo>
                    <a:pt x="303287" y="203076"/>
                  </a:lnTo>
                  <a:lnTo>
                    <a:pt x="302875" y="204101"/>
                  </a:lnTo>
                  <a:lnTo>
                    <a:pt x="302463" y="205117"/>
                  </a:lnTo>
                  <a:lnTo>
                    <a:pt x="302041" y="206142"/>
                  </a:lnTo>
                  <a:lnTo>
                    <a:pt x="301618" y="207158"/>
                  </a:lnTo>
                  <a:lnTo>
                    <a:pt x="301186" y="208163"/>
                  </a:lnTo>
                  <a:lnTo>
                    <a:pt x="300744" y="209178"/>
                  </a:lnTo>
                  <a:lnTo>
                    <a:pt x="300301" y="210184"/>
                  </a:lnTo>
                  <a:lnTo>
                    <a:pt x="299859" y="211179"/>
                  </a:lnTo>
                  <a:lnTo>
                    <a:pt x="299397" y="212184"/>
                  </a:lnTo>
                  <a:lnTo>
                    <a:pt x="298934" y="213179"/>
                  </a:lnTo>
                  <a:lnTo>
                    <a:pt x="298472" y="214175"/>
                  </a:lnTo>
                  <a:lnTo>
                    <a:pt x="297999" y="215160"/>
                  </a:lnTo>
                  <a:lnTo>
                    <a:pt x="297516" y="216145"/>
                  </a:lnTo>
                  <a:lnTo>
                    <a:pt x="297034" y="217130"/>
                  </a:lnTo>
                  <a:lnTo>
                    <a:pt x="296541" y="218106"/>
                  </a:lnTo>
                  <a:lnTo>
                    <a:pt x="296049" y="219081"/>
                  </a:lnTo>
                  <a:lnTo>
                    <a:pt x="295546" y="220056"/>
                  </a:lnTo>
                  <a:lnTo>
                    <a:pt x="295043" y="221021"/>
                  </a:lnTo>
                  <a:lnTo>
                    <a:pt x="294530" y="221986"/>
                  </a:lnTo>
                  <a:lnTo>
                    <a:pt x="294008" y="222951"/>
                  </a:lnTo>
                  <a:lnTo>
                    <a:pt x="293485" y="223906"/>
                  </a:lnTo>
                  <a:lnTo>
                    <a:pt x="292952" y="224861"/>
                  </a:lnTo>
                  <a:lnTo>
                    <a:pt x="292419" y="225816"/>
                  </a:lnTo>
                  <a:lnTo>
                    <a:pt x="291876" y="226761"/>
                  </a:lnTo>
                  <a:lnTo>
                    <a:pt x="291333" y="227706"/>
                  </a:lnTo>
                  <a:lnTo>
                    <a:pt x="290780" y="228651"/>
                  </a:lnTo>
                  <a:lnTo>
                    <a:pt x="290217" y="229586"/>
                  </a:lnTo>
                  <a:lnTo>
                    <a:pt x="289654" y="230521"/>
                  </a:lnTo>
                  <a:lnTo>
                    <a:pt x="289091" y="231446"/>
                  </a:lnTo>
                  <a:lnTo>
                    <a:pt x="288518" y="232371"/>
                  </a:lnTo>
                  <a:lnTo>
                    <a:pt x="287935" y="233296"/>
                  </a:lnTo>
                  <a:lnTo>
                    <a:pt x="287352" y="234211"/>
                  </a:lnTo>
                  <a:lnTo>
                    <a:pt x="286759" y="235126"/>
                  </a:lnTo>
                  <a:lnTo>
                    <a:pt x="286166" y="236041"/>
                  </a:lnTo>
                  <a:lnTo>
                    <a:pt x="285562" y="236945"/>
                  </a:lnTo>
                  <a:lnTo>
                    <a:pt x="284959" y="237850"/>
                  </a:lnTo>
                  <a:lnTo>
                    <a:pt x="284346" y="238745"/>
                  </a:lnTo>
                  <a:lnTo>
                    <a:pt x="283733" y="239640"/>
                  </a:lnTo>
                  <a:lnTo>
                    <a:pt x="283109" y="240534"/>
                  </a:lnTo>
                  <a:lnTo>
                    <a:pt x="282476" y="241419"/>
                  </a:lnTo>
                  <a:lnTo>
                    <a:pt x="281842" y="242304"/>
                  </a:lnTo>
                  <a:lnTo>
                    <a:pt x="281209" y="243188"/>
                  </a:lnTo>
                  <a:lnTo>
                    <a:pt x="280566" y="244063"/>
                  </a:lnTo>
                  <a:lnTo>
                    <a:pt x="279922" y="244938"/>
                  </a:lnTo>
                  <a:lnTo>
                    <a:pt x="279269" y="245802"/>
                  </a:lnTo>
                  <a:lnTo>
                    <a:pt x="278605" y="246667"/>
                  </a:lnTo>
                  <a:lnTo>
                    <a:pt x="277941" y="247521"/>
                  </a:lnTo>
                  <a:lnTo>
                    <a:pt x="277278" y="248376"/>
                  </a:lnTo>
                  <a:lnTo>
                    <a:pt x="276604" y="249230"/>
                  </a:lnTo>
                  <a:lnTo>
                    <a:pt x="275921" y="250075"/>
                  </a:lnTo>
                  <a:lnTo>
                    <a:pt x="275247" y="250919"/>
                  </a:lnTo>
                  <a:lnTo>
                    <a:pt x="274553" y="251764"/>
                  </a:lnTo>
                  <a:lnTo>
                    <a:pt x="273860" y="252598"/>
                  </a:lnTo>
                  <a:lnTo>
                    <a:pt x="273166" y="253423"/>
                  </a:lnTo>
                  <a:lnTo>
                    <a:pt x="272462" y="254247"/>
                  </a:lnTo>
                  <a:lnTo>
                    <a:pt x="271748" y="255071"/>
                  </a:lnTo>
                  <a:lnTo>
                    <a:pt x="271045" y="255886"/>
                  </a:lnTo>
                  <a:lnTo>
                    <a:pt x="270321" y="256700"/>
                  </a:lnTo>
                  <a:lnTo>
                    <a:pt x="269597" y="257514"/>
                  </a:lnTo>
                  <a:lnTo>
                    <a:pt x="268873" y="258319"/>
                  </a:lnTo>
                  <a:lnTo>
                    <a:pt x="268139" y="259113"/>
                  </a:lnTo>
                  <a:lnTo>
                    <a:pt x="267405" y="259907"/>
                  </a:lnTo>
                  <a:lnTo>
                    <a:pt x="266671" y="260701"/>
                  </a:lnTo>
                  <a:lnTo>
                    <a:pt x="265917" y="261485"/>
                  </a:lnTo>
                  <a:lnTo>
                    <a:pt x="265173" y="262270"/>
                  </a:lnTo>
                  <a:lnTo>
                    <a:pt x="264419" y="263054"/>
                  </a:lnTo>
                  <a:lnTo>
                    <a:pt x="263655" y="263818"/>
                  </a:lnTo>
                  <a:lnTo>
                    <a:pt x="262891" y="264592"/>
                  </a:lnTo>
                  <a:lnTo>
                    <a:pt x="262127" y="265356"/>
                  </a:lnTo>
                  <a:lnTo>
                    <a:pt x="261353" y="266110"/>
                  </a:lnTo>
                  <a:lnTo>
                    <a:pt x="260568" y="266874"/>
                  </a:lnTo>
                  <a:lnTo>
                    <a:pt x="259794" y="267618"/>
                  </a:lnTo>
                  <a:lnTo>
                    <a:pt x="259000" y="268362"/>
                  </a:lnTo>
                  <a:lnTo>
                    <a:pt x="258216" y="269106"/>
                  </a:lnTo>
                  <a:lnTo>
                    <a:pt x="257411" y="269840"/>
                  </a:lnTo>
                  <a:lnTo>
                    <a:pt x="256617" y="270574"/>
                  </a:lnTo>
                  <a:lnTo>
                    <a:pt x="255813" y="271297"/>
                  </a:lnTo>
                  <a:lnTo>
                    <a:pt x="254998" y="272021"/>
                  </a:lnTo>
                  <a:lnTo>
                    <a:pt x="254194" y="272745"/>
                  </a:lnTo>
                  <a:lnTo>
                    <a:pt x="253370" y="273449"/>
                  </a:lnTo>
                  <a:lnTo>
                    <a:pt x="252545" y="274163"/>
                  </a:lnTo>
                  <a:lnTo>
                    <a:pt x="251721" y="274866"/>
                  </a:lnTo>
                  <a:lnTo>
                    <a:pt x="250896" y="275560"/>
                  </a:lnTo>
                  <a:lnTo>
                    <a:pt x="250062" y="276254"/>
                  </a:lnTo>
                  <a:lnTo>
                    <a:pt x="249217" y="276937"/>
                  </a:lnTo>
                  <a:lnTo>
                    <a:pt x="248373" y="277621"/>
                  </a:lnTo>
                  <a:lnTo>
                    <a:pt x="247528" y="278304"/>
                  </a:lnTo>
                  <a:lnTo>
                    <a:pt x="246684" y="278978"/>
                  </a:lnTo>
                  <a:lnTo>
                    <a:pt x="245819" y="279642"/>
                  </a:lnTo>
                  <a:lnTo>
                    <a:pt x="244965" y="280305"/>
                  </a:lnTo>
                  <a:lnTo>
                    <a:pt x="244100" y="280969"/>
                  </a:lnTo>
                  <a:lnTo>
                    <a:pt x="243235" y="281622"/>
                  </a:lnTo>
                  <a:lnTo>
                    <a:pt x="242361" y="282265"/>
                  </a:lnTo>
                  <a:lnTo>
                    <a:pt x="241486" y="282909"/>
                  </a:lnTo>
                  <a:lnTo>
                    <a:pt x="240601" y="283542"/>
                  </a:lnTo>
                  <a:lnTo>
                    <a:pt x="239727" y="284176"/>
                  </a:lnTo>
                  <a:lnTo>
                    <a:pt x="238832" y="284809"/>
                  </a:lnTo>
                  <a:lnTo>
                    <a:pt x="237947" y="285432"/>
                  </a:lnTo>
                  <a:lnTo>
                    <a:pt x="237052" y="286045"/>
                  </a:lnTo>
                  <a:lnTo>
                    <a:pt x="236147" y="286659"/>
                  </a:lnTo>
                  <a:lnTo>
                    <a:pt x="235242" y="287262"/>
                  </a:lnTo>
                  <a:lnTo>
                    <a:pt x="234338" y="287865"/>
                  </a:lnTo>
                  <a:lnTo>
                    <a:pt x="233423" y="288458"/>
                  </a:lnTo>
                  <a:lnTo>
                    <a:pt x="232508" y="289051"/>
                  </a:lnTo>
                  <a:lnTo>
                    <a:pt x="231593" y="289634"/>
                  </a:lnTo>
                  <a:lnTo>
                    <a:pt x="230668" y="290218"/>
                  </a:lnTo>
                  <a:lnTo>
                    <a:pt x="229743" y="290791"/>
                  </a:lnTo>
                  <a:lnTo>
                    <a:pt x="228818" y="291354"/>
                  </a:lnTo>
                  <a:lnTo>
                    <a:pt x="227883" y="291917"/>
                  </a:lnTo>
                  <a:lnTo>
                    <a:pt x="226948" y="292480"/>
                  </a:lnTo>
                  <a:lnTo>
                    <a:pt x="226003" y="293032"/>
                  </a:lnTo>
                  <a:lnTo>
                    <a:pt x="225058" y="293575"/>
                  </a:lnTo>
                  <a:lnTo>
                    <a:pt x="224113" y="294118"/>
                  </a:lnTo>
                  <a:lnTo>
                    <a:pt x="223158" y="294651"/>
                  </a:lnTo>
                  <a:lnTo>
                    <a:pt x="222213" y="295184"/>
                  </a:lnTo>
                  <a:lnTo>
                    <a:pt x="221247" y="295707"/>
                  </a:lnTo>
                  <a:lnTo>
                    <a:pt x="220292" y="296229"/>
                  </a:lnTo>
                  <a:lnTo>
                    <a:pt x="219317" y="296742"/>
                  </a:lnTo>
                  <a:lnTo>
                    <a:pt x="218352" y="297245"/>
                  </a:lnTo>
                  <a:lnTo>
                    <a:pt x="217377" y="297747"/>
                  </a:lnTo>
                  <a:lnTo>
                    <a:pt x="216401" y="298240"/>
                  </a:lnTo>
                  <a:lnTo>
                    <a:pt x="215426" y="298733"/>
                  </a:lnTo>
                  <a:lnTo>
                    <a:pt x="214441" y="299215"/>
                  </a:lnTo>
                  <a:lnTo>
                    <a:pt x="213456" y="299698"/>
                  </a:lnTo>
                  <a:lnTo>
                    <a:pt x="212470" y="300170"/>
                  </a:lnTo>
                  <a:lnTo>
                    <a:pt x="211475" y="300633"/>
                  </a:lnTo>
                  <a:lnTo>
                    <a:pt x="210480" y="301095"/>
                  </a:lnTo>
                  <a:lnTo>
                    <a:pt x="209484" y="301558"/>
                  </a:lnTo>
                  <a:lnTo>
                    <a:pt x="208479" y="302000"/>
                  </a:lnTo>
                  <a:lnTo>
                    <a:pt x="207474" y="302442"/>
                  </a:lnTo>
                  <a:lnTo>
                    <a:pt x="206468" y="302885"/>
                  </a:lnTo>
                  <a:lnTo>
                    <a:pt x="205453" y="303317"/>
                  </a:lnTo>
                  <a:lnTo>
                    <a:pt x="204437" y="303739"/>
                  </a:lnTo>
                  <a:lnTo>
                    <a:pt x="203422" y="304161"/>
                  </a:lnTo>
                  <a:lnTo>
                    <a:pt x="202396" y="304574"/>
                  </a:lnTo>
                  <a:lnTo>
                    <a:pt x="201371" y="304986"/>
                  </a:lnTo>
                  <a:lnTo>
                    <a:pt x="200345" y="305388"/>
                  </a:lnTo>
                  <a:lnTo>
                    <a:pt x="199320" y="305780"/>
                  </a:lnTo>
                  <a:lnTo>
                    <a:pt x="198284" y="306172"/>
                  </a:lnTo>
                  <a:lnTo>
                    <a:pt x="197249" y="306554"/>
                  </a:lnTo>
                  <a:lnTo>
                    <a:pt x="196203" y="306926"/>
                  </a:lnTo>
                  <a:lnTo>
                    <a:pt x="195168" y="307298"/>
                  </a:lnTo>
                  <a:lnTo>
                    <a:pt x="194122" y="307660"/>
                  </a:lnTo>
                  <a:lnTo>
                    <a:pt x="193076" y="308022"/>
                  </a:lnTo>
                  <a:lnTo>
                    <a:pt x="192021" y="308374"/>
                  </a:lnTo>
                  <a:lnTo>
                    <a:pt x="190965" y="308716"/>
                  </a:lnTo>
                  <a:lnTo>
                    <a:pt x="189909" y="309057"/>
                  </a:lnTo>
                  <a:lnTo>
                    <a:pt x="188854" y="309389"/>
                  </a:lnTo>
                  <a:lnTo>
                    <a:pt x="187788" y="309721"/>
                  </a:lnTo>
                  <a:lnTo>
                    <a:pt x="186722" y="310043"/>
                  </a:lnTo>
                  <a:lnTo>
                    <a:pt x="185656" y="310354"/>
                  </a:lnTo>
                  <a:lnTo>
                    <a:pt x="184581" y="310656"/>
                  </a:lnTo>
                  <a:lnTo>
                    <a:pt x="183515" y="310957"/>
                  </a:lnTo>
                  <a:lnTo>
                    <a:pt x="182439" y="311259"/>
                  </a:lnTo>
                  <a:lnTo>
                    <a:pt x="181353" y="311541"/>
                  </a:lnTo>
                  <a:lnTo>
                    <a:pt x="180278" y="311822"/>
                  </a:lnTo>
                  <a:lnTo>
                    <a:pt x="179192" y="312104"/>
                  </a:lnTo>
                  <a:lnTo>
                    <a:pt x="178106" y="312375"/>
                  </a:lnTo>
                  <a:lnTo>
                    <a:pt x="177020" y="312636"/>
                  </a:lnTo>
                  <a:lnTo>
                    <a:pt x="175924" y="312888"/>
                  </a:lnTo>
                  <a:lnTo>
                    <a:pt x="174828" y="313139"/>
                  </a:lnTo>
                  <a:lnTo>
                    <a:pt x="173733" y="313380"/>
                  </a:lnTo>
                  <a:lnTo>
                    <a:pt x="172637" y="313611"/>
                  </a:lnTo>
                  <a:lnTo>
                    <a:pt x="171531" y="313843"/>
                  </a:lnTo>
                  <a:lnTo>
                    <a:pt x="170425" y="314064"/>
                  </a:lnTo>
                  <a:lnTo>
                    <a:pt x="169319" y="314285"/>
                  </a:lnTo>
                  <a:lnTo>
                    <a:pt x="168213" y="314486"/>
                  </a:lnTo>
                  <a:lnTo>
                    <a:pt x="167107" y="314697"/>
                  </a:lnTo>
                  <a:lnTo>
                    <a:pt x="165991" y="314888"/>
                  </a:lnTo>
                  <a:lnTo>
                    <a:pt x="164875" y="315079"/>
                  </a:lnTo>
                  <a:lnTo>
                    <a:pt x="163759" y="315260"/>
                  </a:lnTo>
                  <a:lnTo>
                    <a:pt x="162633" y="315431"/>
                  </a:lnTo>
                  <a:lnTo>
                    <a:pt x="161517" y="315602"/>
                  </a:lnTo>
                  <a:lnTo>
                    <a:pt x="160391" y="315763"/>
                  </a:lnTo>
                  <a:lnTo>
                    <a:pt x="159265" y="315914"/>
                  </a:lnTo>
                  <a:lnTo>
                    <a:pt x="158129" y="316064"/>
                  </a:lnTo>
                  <a:lnTo>
                    <a:pt x="157003" y="316205"/>
                  </a:lnTo>
                  <a:lnTo>
                    <a:pt x="155867" y="316336"/>
                  </a:lnTo>
                  <a:lnTo>
                    <a:pt x="154731" y="316467"/>
                  </a:lnTo>
                  <a:lnTo>
                    <a:pt x="153595" y="316577"/>
                  </a:lnTo>
                  <a:lnTo>
                    <a:pt x="152448" y="316698"/>
                  </a:lnTo>
                  <a:lnTo>
                    <a:pt x="151312" y="316798"/>
                  </a:lnTo>
                  <a:lnTo>
                    <a:pt x="150166" y="316899"/>
                  </a:lnTo>
                  <a:lnTo>
                    <a:pt x="149020" y="316989"/>
                  </a:lnTo>
                  <a:lnTo>
                    <a:pt x="147874" y="317070"/>
                  </a:lnTo>
                  <a:lnTo>
                    <a:pt x="146718" y="317150"/>
                  </a:lnTo>
                  <a:lnTo>
                    <a:pt x="145571" y="317221"/>
                  </a:lnTo>
                  <a:lnTo>
                    <a:pt x="144415" y="317281"/>
                  </a:lnTo>
                  <a:lnTo>
                    <a:pt x="143259" y="317331"/>
                  </a:lnTo>
                  <a:lnTo>
                    <a:pt x="142103" y="317381"/>
                  </a:lnTo>
                  <a:lnTo>
                    <a:pt x="140937" y="317422"/>
                  </a:lnTo>
                  <a:lnTo>
                    <a:pt x="139780" y="317452"/>
                  </a:lnTo>
                  <a:lnTo>
                    <a:pt x="138614" y="317482"/>
                  </a:lnTo>
                  <a:lnTo>
                    <a:pt x="137448" y="317502"/>
                  </a:lnTo>
                  <a:lnTo>
                    <a:pt x="136282" y="317512"/>
                  </a:lnTo>
                  <a:lnTo>
                    <a:pt x="135115" y="317512"/>
                  </a:lnTo>
                  <a:lnTo>
                    <a:pt x="135115" y="3175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3817;p67">
              <a:extLst>
                <a:ext uri="{FF2B5EF4-FFF2-40B4-BE49-F238E27FC236}">
                  <a16:creationId xmlns:a16="http://schemas.microsoft.com/office/drawing/2014/main" id="{70B08960-EEEB-C91B-A089-10003412A43C}"/>
                </a:ext>
              </a:extLst>
            </p:cNvPr>
            <p:cNvSpPr/>
            <p:nvPr/>
          </p:nvSpPr>
          <p:spPr>
            <a:xfrm>
              <a:off x="-3491800" y="-1795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3818;p67">
              <a:extLst>
                <a:ext uri="{FF2B5EF4-FFF2-40B4-BE49-F238E27FC236}">
                  <a16:creationId xmlns:a16="http://schemas.microsoft.com/office/drawing/2014/main" id="{8FF4380E-5A95-4FDB-5F6E-EA21583F9ACE}"/>
                </a:ext>
              </a:extLst>
            </p:cNvPr>
            <p:cNvSpPr/>
            <p:nvPr/>
          </p:nvSpPr>
          <p:spPr>
            <a:xfrm>
              <a:off x="-7004150" y="-9824950"/>
              <a:ext cx="7024975" cy="7024500"/>
            </a:xfrm>
            <a:custGeom>
              <a:avLst/>
              <a:gdLst/>
              <a:ahLst/>
              <a:cxnLst/>
              <a:rect l="l" t="t" r="r" b="b"/>
              <a:pathLst>
                <a:path w="280999" h="280980" extrusionOk="0">
                  <a:moveTo>
                    <a:pt x="140494" y="1"/>
                  </a:moveTo>
                  <a:lnTo>
                    <a:pt x="138675" y="11"/>
                  </a:lnTo>
                  <a:lnTo>
                    <a:pt x="136865" y="51"/>
                  </a:lnTo>
                  <a:lnTo>
                    <a:pt x="135065" y="101"/>
                  </a:lnTo>
                  <a:lnTo>
                    <a:pt x="133266" y="182"/>
                  </a:lnTo>
                  <a:lnTo>
                    <a:pt x="131476" y="292"/>
                  </a:lnTo>
                  <a:lnTo>
                    <a:pt x="129686" y="413"/>
                  </a:lnTo>
                  <a:lnTo>
                    <a:pt x="127907" y="564"/>
                  </a:lnTo>
                  <a:lnTo>
                    <a:pt x="126127" y="725"/>
                  </a:lnTo>
                  <a:lnTo>
                    <a:pt x="124358" y="916"/>
                  </a:lnTo>
                  <a:lnTo>
                    <a:pt x="122598" y="1127"/>
                  </a:lnTo>
                  <a:lnTo>
                    <a:pt x="120849" y="1368"/>
                  </a:lnTo>
                  <a:lnTo>
                    <a:pt x="119100" y="1619"/>
                  </a:lnTo>
                  <a:lnTo>
                    <a:pt x="117360" y="1901"/>
                  </a:lnTo>
                  <a:lnTo>
                    <a:pt x="115621" y="2192"/>
                  </a:lnTo>
                  <a:lnTo>
                    <a:pt x="113902" y="2514"/>
                  </a:lnTo>
                  <a:lnTo>
                    <a:pt x="112183" y="2856"/>
                  </a:lnTo>
                  <a:lnTo>
                    <a:pt x="110473" y="3218"/>
                  </a:lnTo>
                  <a:lnTo>
                    <a:pt x="108764" y="3600"/>
                  </a:lnTo>
                  <a:lnTo>
                    <a:pt x="107065" y="4002"/>
                  </a:lnTo>
                  <a:lnTo>
                    <a:pt x="105386" y="4424"/>
                  </a:lnTo>
                  <a:lnTo>
                    <a:pt x="103707" y="4867"/>
                  </a:lnTo>
                  <a:lnTo>
                    <a:pt x="102028" y="5329"/>
                  </a:lnTo>
                  <a:lnTo>
                    <a:pt x="100369" y="5812"/>
                  </a:lnTo>
                  <a:lnTo>
                    <a:pt x="98720" y="6314"/>
                  </a:lnTo>
                  <a:lnTo>
                    <a:pt x="97071" y="6837"/>
                  </a:lnTo>
                  <a:lnTo>
                    <a:pt x="95433" y="7380"/>
                  </a:lnTo>
                  <a:lnTo>
                    <a:pt x="93804" y="7943"/>
                  </a:lnTo>
                  <a:lnTo>
                    <a:pt x="92185" y="8526"/>
                  </a:lnTo>
                  <a:lnTo>
                    <a:pt x="90577" y="9129"/>
                  </a:lnTo>
                  <a:lnTo>
                    <a:pt x="88978" y="9742"/>
                  </a:lnTo>
                  <a:lnTo>
                    <a:pt x="87390" y="10386"/>
                  </a:lnTo>
                  <a:lnTo>
                    <a:pt x="85811" y="11039"/>
                  </a:lnTo>
                  <a:lnTo>
                    <a:pt x="84233" y="11723"/>
                  </a:lnTo>
                  <a:lnTo>
                    <a:pt x="82674" y="12417"/>
                  </a:lnTo>
                  <a:lnTo>
                    <a:pt x="81126" y="13120"/>
                  </a:lnTo>
                  <a:lnTo>
                    <a:pt x="79588" y="13854"/>
                  </a:lnTo>
                  <a:lnTo>
                    <a:pt x="78049" y="14608"/>
                  </a:lnTo>
                  <a:lnTo>
                    <a:pt x="76531" y="15372"/>
                  </a:lnTo>
                  <a:lnTo>
                    <a:pt x="75023" y="16156"/>
                  </a:lnTo>
                  <a:lnTo>
                    <a:pt x="73525" y="16961"/>
                  </a:lnTo>
                  <a:lnTo>
                    <a:pt x="72037" y="17775"/>
                  </a:lnTo>
                  <a:lnTo>
                    <a:pt x="70559" y="18619"/>
                  </a:lnTo>
                  <a:lnTo>
                    <a:pt x="69101" y="19474"/>
                  </a:lnTo>
                  <a:lnTo>
                    <a:pt x="67644" y="20339"/>
                  </a:lnTo>
                  <a:lnTo>
                    <a:pt x="66196" y="21233"/>
                  </a:lnTo>
                  <a:lnTo>
                    <a:pt x="64768" y="22138"/>
                  </a:lnTo>
                  <a:lnTo>
                    <a:pt x="63351" y="23053"/>
                  </a:lnTo>
                  <a:lnTo>
                    <a:pt x="61943" y="23998"/>
                  </a:lnTo>
                  <a:lnTo>
                    <a:pt x="60546" y="24953"/>
                  </a:lnTo>
                  <a:lnTo>
                    <a:pt x="59168" y="25918"/>
                  </a:lnTo>
                  <a:lnTo>
                    <a:pt x="57791" y="26903"/>
                  </a:lnTo>
                  <a:lnTo>
                    <a:pt x="56434" y="27909"/>
                  </a:lnTo>
                  <a:lnTo>
                    <a:pt x="55086" y="28934"/>
                  </a:lnTo>
                  <a:lnTo>
                    <a:pt x="53759" y="29970"/>
                  </a:lnTo>
                  <a:lnTo>
                    <a:pt x="52432" y="31015"/>
                  </a:lnTo>
                  <a:lnTo>
                    <a:pt x="51125" y="32081"/>
                  </a:lnTo>
                  <a:lnTo>
                    <a:pt x="49828" y="33167"/>
                  </a:lnTo>
                  <a:lnTo>
                    <a:pt x="48551" y="34262"/>
                  </a:lnTo>
                  <a:lnTo>
                    <a:pt x="47284" y="35368"/>
                  </a:lnTo>
                  <a:lnTo>
                    <a:pt x="46028" y="36494"/>
                  </a:lnTo>
                  <a:lnTo>
                    <a:pt x="44791" y="37640"/>
                  </a:lnTo>
                  <a:lnTo>
                    <a:pt x="43564" y="38796"/>
                  </a:lnTo>
                  <a:lnTo>
                    <a:pt x="42348" y="39963"/>
                  </a:lnTo>
                  <a:lnTo>
                    <a:pt x="41152" y="41149"/>
                  </a:lnTo>
                  <a:lnTo>
                    <a:pt x="39965" y="42345"/>
                  </a:lnTo>
                  <a:lnTo>
                    <a:pt x="38799" y="43562"/>
                  </a:lnTo>
                  <a:lnTo>
                    <a:pt x="37643" y="44788"/>
                  </a:lnTo>
                  <a:lnTo>
                    <a:pt x="36497" y="46025"/>
                  </a:lnTo>
                  <a:lnTo>
                    <a:pt x="35371" y="47281"/>
                  </a:lnTo>
                  <a:lnTo>
                    <a:pt x="34265" y="48548"/>
                  </a:lnTo>
                  <a:lnTo>
                    <a:pt x="33159" y="49835"/>
                  </a:lnTo>
                  <a:lnTo>
                    <a:pt x="32083" y="51122"/>
                  </a:lnTo>
                  <a:lnTo>
                    <a:pt x="31017" y="52429"/>
                  </a:lnTo>
                  <a:lnTo>
                    <a:pt x="29962" y="53756"/>
                  </a:lnTo>
                  <a:lnTo>
                    <a:pt x="28926" y="55083"/>
                  </a:lnTo>
                  <a:lnTo>
                    <a:pt x="27911" y="56430"/>
                  </a:lnTo>
                  <a:lnTo>
                    <a:pt x="26905" y="57787"/>
                  </a:lnTo>
                  <a:lnTo>
                    <a:pt x="25920" y="59164"/>
                  </a:lnTo>
                  <a:lnTo>
                    <a:pt x="24945" y="60542"/>
                  </a:lnTo>
                  <a:lnTo>
                    <a:pt x="23989" y="61939"/>
                  </a:lnTo>
                  <a:lnTo>
                    <a:pt x="23054" y="63346"/>
                  </a:lnTo>
                  <a:lnTo>
                    <a:pt x="22130" y="64764"/>
                  </a:lnTo>
                  <a:lnTo>
                    <a:pt x="21225" y="66201"/>
                  </a:lnTo>
                  <a:lnTo>
                    <a:pt x="20340" y="67639"/>
                  </a:lnTo>
                  <a:lnTo>
                    <a:pt x="19465" y="69097"/>
                  </a:lnTo>
                  <a:lnTo>
                    <a:pt x="18611" y="70565"/>
                  </a:lnTo>
                  <a:lnTo>
                    <a:pt x="17776" y="72032"/>
                  </a:lnTo>
                  <a:lnTo>
                    <a:pt x="16962" y="73520"/>
                  </a:lnTo>
                  <a:lnTo>
                    <a:pt x="16157" y="75018"/>
                  </a:lnTo>
                  <a:lnTo>
                    <a:pt x="15373" y="76536"/>
                  </a:lnTo>
                  <a:lnTo>
                    <a:pt x="14599" y="78054"/>
                  </a:lnTo>
                  <a:lnTo>
                    <a:pt x="13855" y="79582"/>
                  </a:lnTo>
                  <a:lnTo>
                    <a:pt x="13121" y="81121"/>
                  </a:lnTo>
                  <a:lnTo>
                    <a:pt x="12407" y="82669"/>
                  </a:lnTo>
                  <a:lnTo>
                    <a:pt x="11714" y="84237"/>
                  </a:lnTo>
                  <a:lnTo>
                    <a:pt x="11040" y="85805"/>
                  </a:lnTo>
                  <a:lnTo>
                    <a:pt x="10387" y="87384"/>
                  </a:lnTo>
                  <a:lnTo>
                    <a:pt x="9743" y="88972"/>
                  </a:lnTo>
                  <a:lnTo>
                    <a:pt x="9130" y="90571"/>
                  </a:lnTo>
                  <a:lnTo>
                    <a:pt x="8527" y="92179"/>
                  </a:lnTo>
                  <a:lnTo>
                    <a:pt x="7943" y="93798"/>
                  </a:lnTo>
                  <a:lnTo>
                    <a:pt x="7380" y="95426"/>
                  </a:lnTo>
                  <a:lnTo>
                    <a:pt x="6838" y="97065"/>
                  </a:lnTo>
                  <a:lnTo>
                    <a:pt x="6315" y="98714"/>
                  </a:lnTo>
                  <a:lnTo>
                    <a:pt x="5812" y="100362"/>
                  </a:lnTo>
                  <a:lnTo>
                    <a:pt x="5329" y="102031"/>
                  </a:lnTo>
                  <a:lnTo>
                    <a:pt x="4867" y="103700"/>
                  </a:lnTo>
                  <a:lnTo>
                    <a:pt x="4425" y="105379"/>
                  </a:lnTo>
                  <a:lnTo>
                    <a:pt x="4002" y="107068"/>
                  </a:lnTo>
                  <a:lnTo>
                    <a:pt x="3600" y="108757"/>
                  </a:lnTo>
                  <a:lnTo>
                    <a:pt x="3218" y="110466"/>
                  </a:lnTo>
                  <a:lnTo>
                    <a:pt x="2856" y="112175"/>
                  </a:lnTo>
                  <a:lnTo>
                    <a:pt x="2514" y="113894"/>
                  </a:lnTo>
                  <a:lnTo>
                    <a:pt x="2193" y="115623"/>
                  </a:lnTo>
                  <a:lnTo>
                    <a:pt x="1901" y="117352"/>
                  </a:lnTo>
                  <a:lnTo>
                    <a:pt x="1620" y="119092"/>
                  </a:lnTo>
                  <a:lnTo>
                    <a:pt x="1368" y="120841"/>
                  </a:lnTo>
                  <a:lnTo>
                    <a:pt x="1127" y="122600"/>
                  </a:lnTo>
                  <a:lnTo>
                    <a:pt x="916" y="124360"/>
                  </a:lnTo>
                  <a:lnTo>
                    <a:pt x="725" y="126129"/>
                  </a:lnTo>
                  <a:lnTo>
                    <a:pt x="554" y="127898"/>
                  </a:lnTo>
                  <a:lnTo>
                    <a:pt x="413" y="129678"/>
                  </a:lnTo>
                  <a:lnTo>
                    <a:pt x="282" y="131467"/>
                  </a:lnTo>
                  <a:lnTo>
                    <a:pt x="182" y="133257"/>
                  </a:lnTo>
                  <a:lnTo>
                    <a:pt x="101" y="135056"/>
                  </a:lnTo>
                  <a:lnTo>
                    <a:pt x="51" y="136866"/>
                  </a:lnTo>
                  <a:lnTo>
                    <a:pt x="11" y="138675"/>
                  </a:lnTo>
                  <a:lnTo>
                    <a:pt x="1" y="140485"/>
                  </a:lnTo>
                  <a:lnTo>
                    <a:pt x="11" y="142083"/>
                  </a:lnTo>
                  <a:lnTo>
                    <a:pt x="31" y="143672"/>
                  </a:lnTo>
                  <a:lnTo>
                    <a:pt x="81" y="145260"/>
                  </a:lnTo>
                  <a:lnTo>
                    <a:pt x="142" y="146839"/>
                  </a:lnTo>
                  <a:lnTo>
                    <a:pt x="222" y="148417"/>
                  </a:lnTo>
                  <a:lnTo>
                    <a:pt x="313" y="149985"/>
                  </a:lnTo>
                  <a:lnTo>
                    <a:pt x="433" y="151554"/>
                  </a:lnTo>
                  <a:lnTo>
                    <a:pt x="564" y="153112"/>
                  </a:lnTo>
                  <a:lnTo>
                    <a:pt x="705" y="154670"/>
                  </a:lnTo>
                  <a:lnTo>
                    <a:pt x="876" y="156228"/>
                  </a:lnTo>
                  <a:lnTo>
                    <a:pt x="1056" y="157767"/>
                  </a:lnTo>
                  <a:lnTo>
                    <a:pt x="1248" y="159315"/>
                  </a:lnTo>
                  <a:lnTo>
                    <a:pt x="1469" y="160853"/>
                  </a:lnTo>
                  <a:lnTo>
                    <a:pt x="1700" y="162381"/>
                  </a:lnTo>
                  <a:lnTo>
                    <a:pt x="1941" y="163909"/>
                  </a:lnTo>
                  <a:lnTo>
                    <a:pt x="2203" y="165427"/>
                  </a:lnTo>
                  <a:lnTo>
                    <a:pt x="2484" y="166945"/>
                  </a:lnTo>
                  <a:lnTo>
                    <a:pt x="2786" y="168453"/>
                  </a:lnTo>
                  <a:lnTo>
                    <a:pt x="3097" y="169961"/>
                  </a:lnTo>
                  <a:lnTo>
                    <a:pt x="3419" y="171449"/>
                  </a:lnTo>
                  <a:lnTo>
                    <a:pt x="3771" y="172947"/>
                  </a:lnTo>
                  <a:lnTo>
                    <a:pt x="4123" y="174435"/>
                  </a:lnTo>
                  <a:lnTo>
                    <a:pt x="4505" y="175913"/>
                  </a:lnTo>
                  <a:lnTo>
                    <a:pt x="4897" y="177380"/>
                  </a:lnTo>
                  <a:lnTo>
                    <a:pt x="5299" y="178848"/>
                  </a:lnTo>
                  <a:lnTo>
                    <a:pt x="5722" y="180306"/>
                  </a:lnTo>
                  <a:lnTo>
                    <a:pt x="6164" y="181764"/>
                  </a:lnTo>
                  <a:lnTo>
                    <a:pt x="6616" y="183211"/>
                  </a:lnTo>
                  <a:lnTo>
                    <a:pt x="7079" y="184649"/>
                  </a:lnTo>
                  <a:lnTo>
                    <a:pt x="7561" y="186087"/>
                  </a:lnTo>
                  <a:lnTo>
                    <a:pt x="8064" y="187514"/>
                  </a:lnTo>
                  <a:lnTo>
                    <a:pt x="8577" y="188932"/>
                  </a:lnTo>
                  <a:lnTo>
                    <a:pt x="9100" y="190339"/>
                  </a:lnTo>
                  <a:lnTo>
                    <a:pt x="9643" y="191747"/>
                  </a:lnTo>
                  <a:lnTo>
                    <a:pt x="10196" y="193144"/>
                  </a:lnTo>
                  <a:lnTo>
                    <a:pt x="10769" y="194531"/>
                  </a:lnTo>
                  <a:lnTo>
                    <a:pt x="11352" y="195919"/>
                  </a:lnTo>
                  <a:lnTo>
                    <a:pt x="11955" y="197296"/>
                  </a:lnTo>
                  <a:lnTo>
                    <a:pt x="12568" y="198663"/>
                  </a:lnTo>
                  <a:lnTo>
                    <a:pt x="13202" y="200020"/>
                  </a:lnTo>
                  <a:lnTo>
                    <a:pt x="13835" y="201378"/>
                  </a:lnTo>
                  <a:lnTo>
                    <a:pt x="14499" y="202715"/>
                  </a:lnTo>
                  <a:lnTo>
                    <a:pt x="15162" y="204052"/>
                  </a:lnTo>
                  <a:lnTo>
                    <a:pt x="15846" y="205379"/>
                  </a:lnTo>
                  <a:lnTo>
                    <a:pt x="16550" y="206696"/>
                  </a:lnTo>
                  <a:lnTo>
                    <a:pt x="17253" y="208013"/>
                  </a:lnTo>
                  <a:lnTo>
                    <a:pt x="17977" y="209320"/>
                  </a:lnTo>
                  <a:lnTo>
                    <a:pt x="18721" y="210606"/>
                  </a:lnTo>
                  <a:lnTo>
                    <a:pt x="19465" y="211893"/>
                  </a:lnTo>
                  <a:lnTo>
                    <a:pt x="20229" y="213170"/>
                  </a:lnTo>
                  <a:lnTo>
                    <a:pt x="21003" y="214437"/>
                  </a:lnTo>
                  <a:lnTo>
                    <a:pt x="21798" y="215703"/>
                  </a:lnTo>
                  <a:lnTo>
                    <a:pt x="22602" y="216950"/>
                  </a:lnTo>
                  <a:lnTo>
                    <a:pt x="23416" y="218187"/>
                  </a:lnTo>
                  <a:lnTo>
                    <a:pt x="24241" y="219423"/>
                  </a:lnTo>
                  <a:lnTo>
                    <a:pt x="25085" y="220640"/>
                  </a:lnTo>
                  <a:lnTo>
                    <a:pt x="25940" y="221856"/>
                  </a:lnTo>
                  <a:lnTo>
                    <a:pt x="26805" y="223062"/>
                  </a:lnTo>
                  <a:lnTo>
                    <a:pt x="27679" y="224259"/>
                  </a:lnTo>
                  <a:lnTo>
                    <a:pt x="28574" y="225445"/>
                  </a:lnTo>
                  <a:lnTo>
                    <a:pt x="29479" y="226611"/>
                  </a:lnTo>
                  <a:lnTo>
                    <a:pt x="30394" y="227777"/>
                  </a:lnTo>
                  <a:lnTo>
                    <a:pt x="31319" y="228933"/>
                  </a:lnTo>
                  <a:lnTo>
                    <a:pt x="32254" y="230080"/>
                  </a:lnTo>
                  <a:lnTo>
                    <a:pt x="32867" y="230803"/>
                  </a:lnTo>
                  <a:lnTo>
                    <a:pt x="33470" y="231527"/>
                  </a:lnTo>
                  <a:lnTo>
                    <a:pt x="34094" y="232251"/>
                  </a:lnTo>
                  <a:lnTo>
                    <a:pt x="34707" y="232965"/>
                  </a:lnTo>
                  <a:lnTo>
                    <a:pt x="35340" y="233669"/>
                  </a:lnTo>
                  <a:lnTo>
                    <a:pt x="35964" y="234382"/>
                  </a:lnTo>
                  <a:lnTo>
                    <a:pt x="36597" y="235076"/>
                  </a:lnTo>
                  <a:lnTo>
                    <a:pt x="37241" y="235780"/>
                  </a:lnTo>
                  <a:lnTo>
                    <a:pt x="37884" y="236473"/>
                  </a:lnTo>
                  <a:lnTo>
                    <a:pt x="38538" y="237157"/>
                  </a:lnTo>
                  <a:lnTo>
                    <a:pt x="39191" y="237841"/>
                  </a:lnTo>
                  <a:lnTo>
                    <a:pt x="39845" y="238524"/>
                  </a:lnTo>
                  <a:lnTo>
                    <a:pt x="40508" y="239198"/>
                  </a:lnTo>
                  <a:lnTo>
                    <a:pt x="41172" y="239871"/>
                  </a:lnTo>
                  <a:lnTo>
                    <a:pt x="41845" y="240535"/>
                  </a:lnTo>
                  <a:lnTo>
                    <a:pt x="42519" y="241198"/>
                  </a:lnTo>
                  <a:lnTo>
                    <a:pt x="43203" y="241852"/>
                  </a:lnTo>
                  <a:lnTo>
                    <a:pt x="43886" y="242505"/>
                  </a:lnTo>
                  <a:lnTo>
                    <a:pt x="44570" y="243149"/>
                  </a:lnTo>
                  <a:lnTo>
                    <a:pt x="45264" y="243792"/>
                  </a:lnTo>
                  <a:lnTo>
                    <a:pt x="45967" y="244436"/>
                  </a:lnTo>
                  <a:lnTo>
                    <a:pt x="46671" y="245069"/>
                  </a:lnTo>
                  <a:lnTo>
                    <a:pt x="47375" y="245702"/>
                  </a:lnTo>
                  <a:lnTo>
                    <a:pt x="48079" y="246326"/>
                  </a:lnTo>
                  <a:lnTo>
                    <a:pt x="48803" y="246939"/>
                  </a:lnTo>
                  <a:lnTo>
                    <a:pt x="49516" y="247562"/>
                  </a:lnTo>
                  <a:lnTo>
                    <a:pt x="50240" y="248165"/>
                  </a:lnTo>
                  <a:lnTo>
                    <a:pt x="50964" y="248779"/>
                  </a:lnTo>
                  <a:lnTo>
                    <a:pt x="51698" y="249372"/>
                  </a:lnTo>
                  <a:lnTo>
                    <a:pt x="52432" y="249975"/>
                  </a:lnTo>
                  <a:lnTo>
                    <a:pt x="53176" y="250568"/>
                  </a:lnTo>
                  <a:lnTo>
                    <a:pt x="53920" y="251151"/>
                  </a:lnTo>
                  <a:lnTo>
                    <a:pt x="54664" y="251734"/>
                  </a:lnTo>
                  <a:lnTo>
                    <a:pt x="55418" y="252307"/>
                  </a:lnTo>
                  <a:lnTo>
                    <a:pt x="56172" y="252880"/>
                  </a:lnTo>
                  <a:lnTo>
                    <a:pt x="56936" y="253443"/>
                  </a:lnTo>
                  <a:lnTo>
                    <a:pt x="57700" y="254006"/>
                  </a:lnTo>
                  <a:lnTo>
                    <a:pt x="58464" y="254569"/>
                  </a:lnTo>
                  <a:lnTo>
                    <a:pt x="59239" y="255112"/>
                  </a:lnTo>
                  <a:lnTo>
                    <a:pt x="60013" y="255665"/>
                  </a:lnTo>
                  <a:lnTo>
                    <a:pt x="60787" y="256208"/>
                  </a:lnTo>
                  <a:lnTo>
                    <a:pt x="61571" y="256741"/>
                  </a:lnTo>
                  <a:lnTo>
                    <a:pt x="62355" y="257274"/>
                  </a:lnTo>
                  <a:lnTo>
                    <a:pt x="63150" y="257796"/>
                  </a:lnTo>
                  <a:lnTo>
                    <a:pt x="63944" y="258319"/>
                  </a:lnTo>
                  <a:lnTo>
                    <a:pt x="64738" y="258832"/>
                  </a:lnTo>
                  <a:lnTo>
                    <a:pt x="65542" y="259345"/>
                  </a:lnTo>
                  <a:lnTo>
                    <a:pt x="66347" y="259847"/>
                  </a:lnTo>
                  <a:lnTo>
                    <a:pt x="67161" y="260350"/>
                  </a:lnTo>
                  <a:lnTo>
                    <a:pt x="67965" y="260843"/>
                  </a:lnTo>
                  <a:lnTo>
                    <a:pt x="68790" y="261335"/>
                  </a:lnTo>
                  <a:lnTo>
                    <a:pt x="69604" y="261818"/>
                  </a:lnTo>
                  <a:lnTo>
                    <a:pt x="70429" y="262290"/>
                  </a:lnTo>
                  <a:lnTo>
                    <a:pt x="71253" y="262763"/>
                  </a:lnTo>
                  <a:lnTo>
                    <a:pt x="72087" y="263235"/>
                  </a:lnTo>
                  <a:lnTo>
                    <a:pt x="72922" y="263698"/>
                  </a:lnTo>
                  <a:lnTo>
                    <a:pt x="73756" y="264150"/>
                  </a:lnTo>
                  <a:lnTo>
                    <a:pt x="74601" y="264602"/>
                  </a:lnTo>
                  <a:lnTo>
                    <a:pt x="75445" y="265045"/>
                  </a:lnTo>
                  <a:lnTo>
                    <a:pt x="76290" y="265487"/>
                  </a:lnTo>
                  <a:lnTo>
                    <a:pt x="77135" y="265919"/>
                  </a:lnTo>
                  <a:lnTo>
                    <a:pt x="77989" y="266352"/>
                  </a:lnTo>
                  <a:lnTo>
                    <a:pt x="78854" y="266774"/>
                  </a:lnTo>
                  <a:lnTo>
                    <a:pt x="79708" y="267186"/>
                  </a:lnTo>
                  <a:lnTo>
                    <a:pt x="80573" y="267598"/>
                  </a:lnTo>
                  <a:lnTo>
                    <a:pt x="81438" y="268010"/>
                  </a:lnTo>
                  <a:lnTo>
                    <a:pt x="82312" y="268403"/>
                  </a:lnTo>
                  <a:lnTo>
                    <a:pt x="83187" y="268805"/>
                  </a:lnTo>
                  <a:lnTo>
                    <a:pt x="84062" y="269187"/>
                  </a:lnTo>
                  <a:lnTo>
                    <a:pt x="84946" y="269569"/>
                  </a:lnTo>
                  <a:lnTo>
                    <a:pt x="85821" y="269951"/>
                  </a:lnTo>
                  <a:lnTo>
                    <a:pt x="86716" y="270323"/>
                  </a:lnTo>
                  <a:lnTo>
                    <a:pt x="87601" y="270685"/>
                  </a:lnTo>
                  <a:lnTo>
                    <a:pt x="88495" y="271047"/>
                  </a:lnTo>
                  <a:lnTo>
                    <a:pt x="89390" y="271398"/>
                  </a:lnTo>
                  <a:lnTo>
                    <a:pt x="90285" y="271740"/>
                  </a:lnTo>
                  <a:lnTo>
                    <a:pt x="91190" y="272082"/>
                  </a:lnTo>
                  <a:lnTo>
                    <a:pt x="92095" y="272424"/>
                  </a:lnTo>
                  <a:lnTo>
                    <a:pt x="93000" y="272746"/>
                  </a:lnTo>
                  <a:lnTo>
                    <a:pt x="93905" y="273067"/>
                  </a:lnTo>
                  <a:lnTo>
                    <a:pt x="94819" y="273389"/>
                  </a:lnTo>
                  <a:lnTo>
                    <a:pt x="95734" y="273701"/>
                  </a:lnTo>
                  <a:lnTo>
                    <a:pt x="96649" y="274002"/>
                  </a:lnTo>
                  <a:lnTo>
                    <a:pt x="97574" y="274304"/>
                  </a:lnTo>
                  <a:lnTo>
                    <a:pt x="98499" y="274595"/>
                  </a:lnTo>
                  <a:lnTo>
                    <a:pt x="99424" y="274887"/>
                  </a:lnTo>
                  <a:lnTo>
                    <a:pt x="100359" y="275158"/>
                  </a:lnTo>
                  <a:lnTo>
                    <a:pt x="101284" y="275440"/>
                  </a:lnTo>
                  <a:lnTo>
                    <a:pt x="102219" y="275701"/>
                  </a:lnTo>
                  <a:lnTo>
                    <a:pt x="103164" y="275963"/>
                  </a:lnTo>
                  <a:lnTo>
                    <a:pt x="104099" y="276224"/>
                  </a:lnTo>
                  <a:lnTo>
                    <a:pt x="105044" y="276465"/>
                  </a:lnTo>
                  <a:lnTo>
                    <a:pt x="105989" y="276707"/>
                  </a:lnTo>
                  <a:lnTo>
                    <a:pt x="106934" y="276948"/>
                  </a:lnTo>
                  <a:lnTo>
                    <a:pt x="107890" y="277179"/>
                  </a:lnTo>
                  <a:lnTo>
                    <a:pt x="108835" y="277400"/>
                  </a:lnTo>
                  <a:lnTo>
                    <a:pt x="109790" y="277611"/>
                  </a:lnTo>
                  <a:lnTo>
                    <a:pt x="110755" y="277822"/>
                  </a:lnTo>
                  <a:lnTo>
                    <a:pt x="111710" y="278024"/>
                  </a:lnTo>
                  <a:lnTo>
                    <a:pt x="112675" y="278225"/>
                  </a:lnTo>
                  <a:lnTo>
                    <a:pt x="113640" y="278416"/>
                  </a:lnTo>
                  <a:lnTo>
                    <a:pt x="114606" y="278597"/>
                  </a:lnTo>
                  <a:lnTo>
                    <a:pt x="115571" y="278778"/>
                  </a:lnTo>
                  <a:lnTo>
                    <a:pt x="116546" y="278948"/>
                  </a:lnTo>
                  <a:lnTo>
                    <a:pt x="117521" y="279109"/>
                  </a:lnTo>
                  <a:lnTo>
                    <a:pt x="118496" y="279270"/>
                  </a:lnTo>
                  <a:lnTo>
                    <a:pt x="119472" y="279421"/>
                  </a:lnTo>
                  <a:lnTo>
                    <a:pt x="120457" y="279562"/>
                  </a:lnTo>
                  <a:lnTo>
                    <a:pt x="121442" y="279692"/>
                  </a:lnTo>
                  <a:lnTo>
                    <a:pt x="122427" y="279823"/>
                  </a:lnTo>
                  <a:lnTo>
                    <a:pt x="123413" y="279954"/>
                  </a:lnTo>
                  <a:lnTo>
                    <a:pt x="124398" y="280064"/>
                  </a:lnTo>
                  <a:lnTo>
                    <a:pt x="125393" y="280175"/>
                  </a:lnTo>
                  <a:lnTo>
                    <a:pt x="126389" y="280275"/>
                  </a:lnTo>
                  <a:lnTo>
                    <a:pt x="127384" y="280376"/>
                  </a:lnTo>
                  <a:lnTo>
                    <a:pt x="128379" y="280466"/>
                  </a:lnTo>
                  <a:lnTo>
                    <a:pt x="129375" y="280547"/>
                  </a:lnTo>
                  <a:lnTo>
                    <a:pt x="130380" y="280617"/>
                  </a:lnTo>
                  <a:lnTo>
                    <a:pt x="131386" y="280688"/>
                  </a:lnTo>
                  <a:lnTo>
                    <a:pt x="132391" y="280748"/>
                  </a:lnTo>
                  <a:lnTo>
                    <a:pt x="133396" y="280798"/>
                  </a:lnTo>
                  <a:lnTo>
                    <a:pt x="134402" y="280849"/>
                  </a:lnTo>
                  <a:lnTo>
                    <a:pt x="135417" y="280889"/>
                  </a:lnTo>
                  <a:lnTo>
                    <a:pt x="136433" y="280919"/>
                  </a:lnTo>
                  <a:lnTo>
                    <a:pt x="137448" y="280949"/>
                  </a:lnTo>
                  <a:lnTo>
                    <a:pt x="138464" y="280959"/>
                  </a:lnTo>
                  <a:lnTo>
                    <a:pt x="139479" y="280979"/>
                  </a:lnTo>
                  <a:lnTo>
                    <a:pt x="140494" y="280979"/>
                  </a:lnTo>
                  <a:lnTo>
                    <a:pt x="142314" y="280969"/>
                  </a:lnTo>
                  <a:lnTo>
                    <a:pt x="144124" y="280929"/>
                  </a:lnTo>
                  <a:lnTo>
                    <a:pt x="145934" y="280879"/>
                  </a:lnTo>
                  <a:lnTo>
                    <a:pt x="147733" y="280798"/>
                  </a:lnTo>
                  <a:lnTo>
                    <a:pt x="149523" y="280698"/>
                  </a:lnTo>
                  <a:lnTo>
                    <a:pt x="151312" y="280567"/>
                  </a:lnTo>
                  <a:lnTo>
                    <a:pt x="153092" y="280426"/>
                  </a:lnTo>
                  <a:lnTo>
                    <a:pt x="154861" y="280255"/>
                  </a:lnTo>
                  <a:lnTo>
                    <a:pt x="156631" y="280064"/>
                  </a:lnTo>
                  <a:lnTo>
                    <a:pt x="158390" y="279853"/>
                  </a:lnTo>
                  <a:lnTo>
                    <a:pt x="160150" y="279612"/>
                  </a:lnTo>
                  <a:lnTo>
                    <a:pt x="161899" y="279361"/>
                  </a:lnTo>
                  <a:lnTo>
                    <a:pt x="163639" y="279079"/>
                  </a:lnTo>
                  <a:lnTo>
                    <a:pt x="165368" y="278788"/>
                  </a:lnTo>
                  <a:lnTo>
                    <a:pt x="167097" y="278466"/>
                  </a:lnTo>
                  <a:lnTo>
                    <a:pt x="168816" y="278124"/>
                  </a:lnTo>
                  <a:lnTo>
                    <a:pt x="170525" y="277762"/>
                  </a:lnTo>
                  <a:lnTo>
                    <a:pt x="172225" y="277380"/>
                  </a:lnTo>
                  <a:lnTo>
                    <a:pt x="173924" y="276978"/>
                  </a:lnTo>
                  <a:lnTo>
                    <a:pt x="175613" y="276556"/>
                  </a:lnTo>
                  <a:lnTo>
                    <a:pt x="177292" y="276113"/>
                  </a:lnTo>
                  <a:lnTo>
                    <a:pt x="178961" y="275651"/>
                  </a:lnTo>
                  <a:lnTo>
                    <a:pt x="180630" y="275168"/>
                  </a:lnTo>
                  <a:lnTo>
                    <a:pt x="182279" y="274666"/>
                  </a:lnTo>
                  <a:lnTo>
                    <a:pt x="183927" y="274143"/>
                  </a:lnTo>
                  <a:lnTo>
                    <a:pt x="185566" y="273600"/>
                  </a:lnTo>
                  <a:lnTo>
                    <a:pt x="187185" y="273037"/>
                  </a:lnTo>
                  <a:lnTo>
                    <a:pt x="188804" y="272454"/>
                  </a:lnTo>
                  <a:lnTo>
                    <a:pt x="190412" y="271851"/>
                  </a:lnTo>
                  <a:lnTo>
                    <a:pt x="192021" y="271238"/>
                  </a:lnTo>
                  <a:lnTo>
                    <a:pt x="193609" y="270594"/>
                  </a:lnTo>
                  <a:lnTo>
                    <a:pt x="195188" y="269941"/>
                  </a:lnTo>
                  <a:lnTo>
                    <a:pt x="196756" y="269267"/>
                  </a:lnTo>
                  <a:lnTo>
                    <a:pt x="198315" y="268563"/>
                  </a:lnTo>
                  <a:lnTo>
                    <a:pt x="199873" y="267860"/>
                  </a:lnTo>
                  <a:lnTo>
                    <a:pt x="201411" y="267126"/>
                  </a:lnTo>
                  <a:lnTo>
                    <a:pt x="202939" y="266372"/>
                  </a:lnTo>
                  <a:lnTo>
                    <a:pt x="204457" y="265608"/>
                  </a:lnTo>
                  <a:lnTo>
                    <a:pt x="205966" y="264824"/>
                  </a:lnTo>
                  <a:lnTo>
                    <a:pt x="207474" y="264019"/>
                  </a:lnTo>
                  <a:lnTo>
                    <a:pt x="208952" y="263205"/>
                  </a:lnTo>
                  <a:lnTo>
                    <a:pt x="210430" y="262371"/>
                  </a:lnTo>
                  <a:lnTo>
                    <a:pt x="211897" y="261516"/>
                  </a:lnTo>
                  <a:lnTo>
                    <a:pt x="213355" y="260641"/>
                  </a:lnTo>
                  <a:lnTo>
                    <a:pt x="214793" y="259757"/>
                  </a:lnTo>
                  <a:lnTo>
                    <a:pt x="216231" y="258842"/>
                  </a:lnTo>
                  <a:lnTo>
                    <a:pt x="217648" y="257927"/>
                  </a:lnTo>
                  <a:lnTo>
                    <a:pt x="219056" y="256982"/>
                  </a:lnTo>
                  <a:lnTo>
                    <a:pt x="220443" y="256027"/>
                  </a:lnTo>
                  <a:lnTo>
                    <a:pt x="221831" y="255062"/>
                  </a:lnTo>
                  <a:lnTo>
                    <a:pt x="223198" y="254077"/>
                  </a:lnTo>
                  <a:lnTo>
                    <a:pt x="224565" y="253071"/>
                  </a:lnTo>
                  <a:lnTo>
                    <a:pt x="225903" y="252046"/>
                  </a:lnTo>
                  <a:lnTo>
                    <a:pt x="227240" y="251010"/>
                  </a:lnTo>
                  <a:lnTo>
                    <a:pt x="228557" y="249965"/>
                  </a:lnTo>
                  <a:lnTo>
                    <a:pt x="229864" y="248899"/>
                  </a:lnTo>
                  <a:lnTo>
                    <a:pt x="231161" y="247814"/>
                  </a:lnTo>
                  <a:lnTo>
                    <a:pt x="232448" y="246718"/>
                  </a:lnTo>
                  <a:lnTo>
                    <a:pt x="233714" y="245612"/>
                  </a:lnTo>
                  <a:lnTo>
                    <a:pt x="234971" y="244486"/>
                  </a:lnTo>
                  <a:lnTo>
                    <a:pt x="236208" y="243340"/>
                  </a:lnTo>
                  <a:lnTo>
                    <a:pt x="237434" y="242184"/>
                  </a:lnTo>
                  <a:lnTo>
                    <a:pt x="238651" y="241018"/>
                  </a:lnTo>
                  <a:lnTo>
                    <a:pt x="239847" y="239831"/>
                  </a:lnTo>
                  <a:lnTo>
                    <a:pt x="241034" y="238635"/>
                  </a:lnTo>
                  <a:lnTo>
                    <a:pt x="242200" y="237418"/>
                  </a:lnTo>
                  <a:lnTo>
                    <a:pt x="243356" y="236192"/>
                  </a:lnTo>
                  <a:lnTo>
                    <a:pt x="244502" y="234955"/>
                  </a:lnTo>
                  <a:lnTo>
                    <a:pt x="245628" y="233699"/>
                  </a:lnTo>
                  <a:lnTo>
                    <a:pt x="246734" y="232432"/>
                  </a:lnTo>
                  <a:lnTo>
                    <a:pt x="247830" y="231155"/>
                  </a:lnTo>
                  <a:lnTo>
                    <a:pt x="248916" y="229858"/>
                  </a:lnTo>
                  <a:lnTo>
                    <a:pt x="249982" y="228551"/>
                  </a:lnTo>
                  <a:lnTo>
                    <a:pt x="251027" y="227224"/>
                  </a:lnTo>
                  <a:lnTo>
                    <a:pt x="252063" y="225897"/>
                  </a:lnTo>
                  <a:lnTo>
                    <a:pt x="253088" y="224550"/>
                  </a:lnTo>
                  <a:lnTo>
                    <a:pt x="254084" y="223193"/>
                  </a:lnTo>
                  <a:lnTo>
                    <a:pt x="255079" y="221816"/>
                  </a:lnTo>
                  <a:lnTo>
                    <a:pt x="256044" y="220438"/>
                  </a:lnTo>
                  <a:lnTo>
                    <a:pt x="256999" y="219041"/>
                  </a:lnTo>
                  <a:lnTo>
                    <a:pt x="257944" y="217634"/>
                  </a:lnTo>
                  <a:lnTo>
                    <a:pt x="258859" y="216216"/>
                  </a:lnTo>
                  <a:lnTo>
                    <a:pt x="259764" y="214789"/>
                  </a:lnTo>
                  <a:lnTo>
                    <a:pt x="260659" y="213341"/>
                  </a:lnTo>
                  <a:lnTo>
                    <a:pt x="261524" y="211883"/>
                  </a:lnTo>
                  <a:lnTo>
                    <a:pt x="262378" y="210425"/>
                  </a:lnTo>
                  <a:lnTo>
                    <a:pt x="263223" y="208948"/>
                  </a:lnTo>
                  <a:lnTo>
                    <a:pt x="264037" y="207460"/>
                  </a:lnTo>
                  <a:lnTo>
                    <a:pt x="264841" y="205962"/>
                  </a:lnTo>
                  <a:lnTo>
                    <a:pt x="265626" y="204454"/>
                  </a:lnTo>
                  <a:lnTo>
                    <a:pt x="266390" y="202936"/>
                  </a:lnTo>
                  <a:lnTo>
                    <a:pt x="267144" y="201398"/>
                  </a:lnTo>
                  <a:lnTo>
                    <a:pt x="267868" y="199859"/>
                  </a:lnTo>
                  <a:lnTo>
                    <a:pt x="268581" y="198311"/>
                  </a:lnTo>
                  <a:lnTo>
                    <a:pt x="269275" y="196753"/>
                  </a:lnTo>
                  <a:lnTo>
                    <a:pt x="269959" y="195175"/>
                  </a:lnTo>
                  <a:lnTo>
                    <a:pt x="270612" y="193596"/>
                  </a:lnTo>
                  <a:lnTo>
                    <a:pt x="271246" y="192008"/>
                  </a:lnTo>
                  <a:lnTo>
                    <a:pt x="271869" y="190409"/>
                  </a:lnTo>
                  <a:lnTo>
                    <a:pt x="272472" y="188801"/>
                  </a:lnTo>
                  <a:lnTo>
                    <a:pt x="273055" y="187182"/>
                  </a:lnTo>
                  <a:lnTo>
                    <a:pt x="273608" y="185554"/>
                  </a:lnTo>
                  <a:lnTo>
                    <a:pt x="274151" y="183915"/>
                  </a:lnTo>
                  <a:lnTo>
                    <a:pt x="274674" y="182276"/>
                  </a:lnTo>
                  <a:lnTo>
                    <a:pt x="275177" y="180618"/>
                  </a:lnTo>
                  <a:lnTo>
                    <a:pt x="275669" y="178959"/>
                  </a:lnTo>
                  <a:lnTo>
                    <a:pt x="276132" y="177290"/>
                  </a:lnTo>
                  <a:lnTo>
                    <a:pt x="276574" y="175601"/>
                  </a:lnTo>
                  <a:lnTo>
                    <a:pt x="276997" y="173922"/>
                  </a:lnTo>
                  <a:lnTo>
                    <a:pt x="277399" y="172223"/>
                  </a:lnTo>
                  <a:lnTo>
                    <a:pt x="277781" y="170524"/>
                  </a:lnTo>
                  <a:lnTo>
                    <a:pt x="278143" y="168805"/>
                  </a:lnTo>
                  <a:lnTo>
                    <a:pt x="278485" y="167096"/>
                  </a:lnTo>
                  <a:lnTo>
                    <a:pt x="278796" y="165367"/>
                  </a:lnTo>
                  <a:lnTo>
                    <a:pt x="279098" y="163628"/>
                  </a:lnTo>
                  <a:lnTo>
                    <a:pt x="279379" y="161888"/>
                  </a:lnTo>
                  <a:lnTo>
                    <a:pt x="279631" y="160149"/>
                  </a:lnTo>
                  <a:lnTo>
                    <a:pt x="279862" y="158390"/>
                  </a:lnTo>
                  <a:lnTo>
                    <a:pt x="280083" y="156630"/>
                  </a:lnTo>
                  <a:lnTo>
                    <a:pt x="280274" y="154861"/>
                  </a:lnTo>
                  <a:lnTo>
                    <a:pt x="280435" y="153092"/>
                  </a:lnTo>
                  <a:lnTo>
                    <a:pt x="280586" y="151302"/>
                  </a:lnTo>
                  <a:lnTo>
                    <a:pt x="280706" y="149523"/>
                  </a:lnTo>
                  <a:lnTo>
                    <a:pt x="280807" y="147723"/>
                  </a:lnTo>
                  <a:lnTo>
                    <a:pt x="280887" y="145924"/>
                  </a:lnTo>
                  <a:lnTo>
                    <a:pt x="280948" y="144124"/>
                  </a:lnTo>
                  <a:lnTo>
                    <a:pt x="280988" y="142315"/>
                  </a:lnTo>
                  <a:lnTo>
                    <a:pt x="280998" y="140495"/>
                  </a:lnTo>
                  <a:lnTo>
                    <a:pt x="280988" y="139480"/>
                  </a:lnTo>
                  <a:lnTo>
                    <a:pt x="280978" y="138464"/>
                  </a:lnTo>
                  <a:lnTo>
                    <a:pt x="280958" y="137449"/>
                  </a:lnTo>
                  <a:lnTo>
                    <a:pt x="280938" y="136434"/>
                  </a:lnTo>
                  <a:lnTo>
                    <a:pt x="280908" y="135418"/>
                  </a:lnTo>
                  <a:lnTo>
                    <a:pt x="280867" y="134413"/>
                  </a:lnTo>
                  <a:lnTo>
                    <a:pt x="280817" y="133397"/>
                  </a:lnTo>
                  <a:lnTo>
                    <a:pt x="280767" y="132392"/>
                  </a:lnTo>
                  <a:lnTo>
                    <a:pt x="280706" y="131387"/>
                  </a:lnTo>
                  <a:lnTo>
                    <a:pt x="280636" y="130381"/>
                  </a:lnTo>
                  <a:lnTo>
                    <a:pt x="280566" y="129386"/>
                  </a:lnTo>
                  <a:lnTo>
                    <a:pt x="280475" y="128381"/>
                  </a:lnTo>
                  <a:lnTo>
                    <a:pt x="280395" y="127386"/>
                  </a:lnTo>
                  <a:lnTo>
                    <a:pt x="280294" y="126390"/>
                  </a:lnTo>
                  <a:lnTo>
                    <a:pt x="280194" y="125395"/>
                  </a:lnTo>
                  <a:lnTo>
                    <a:pt x="280083" y="124410"/>
                  </a:lnTo>
                  <a:lnTo>
                    <a:pt x="279962" y="123425"/>
                  </a:lnTo>
                  <a:lnTo>
                    <a:pt x="279842" y="122429"/>
                  </a:lnTo>
                  <a:lnTo>
                    <a:pt x="279711" y="121444"/>
                  </a:lnTo>
                  <a:lnTo>
                    <a:pt x="279580" y="120469"/>
                  </a:lnTo>
                  <a:lnTo>
                    <a:pt x="279430" y="119484"/>
                  </a:lnTo>
                  <a:lnTo>
                    <a:pt x="279289" y="118509"/>
                  </a:lnTo>
                  <a:lnTo>
                    <a:pt x="279128" y="117533"/>
                  </a:lnTo>
                  <a:lnTo>
                    <a:pt x="278967" y="116558"/>
                  </a:lnTo>
                  <a:lnTo>
                    <a:pt x="278796" y="115583"/>
                  </a:lnTo>
                  <a:lnTo>
                    <a:pt x="278615" y="114618"/>
                  </a:lnTo>
                  <a:lnTo>
                    <a:pt x="278434" y="113653"/>
                  </a:lnTo>
                  <a:lnTo>
                    <a:pt x="278243" y="112688"/>
                  </a:lnTo>
                  <a:lnTo>
                    <a:pt x="278042" y="111723"/>
                  </a:lnTo>
                  <a:lnTo>
                    <a:pt x="277841" y="110768"/>
                  </a:lnTo>
                  <a:lnTo>
                    <a:pt x="277630" y="109813"/>
                  </a:lnTo>
                  <a:lnTo>
                    <a:pt x="277419" y="108857"/>
                  </a:lnTo>
                  <a:lnTo>
                    <a:pt x="277198" y="107902"/>
                  </a:lnTo>
                  <a:lnTo>
                    <a:pt x="276966" y="106947"/>
                  </a:lnTo>
                  <a:lnTo>
                    <a:pt x="276725" y="106002"/>
                  </a:lnTo>
                  <a:lnTo>
                    <a:pt x="276484" y="105057"/>
                  </a:lnTo>
                  <a:lnTo>
                    <a:pt x="276243" y="104112"/>
                  </a:lnTo>
                  <a:lnTo>
                    <a:pt x="275981" y="103177"/>
                  </a:lnTo>
                  <a:lnTo>
                    <a:pt x="275720" y="102242"/>
                  </a:lnTo>
                  <a:lnTo>
                    <a:pt x="275458" y="101307"/>
                  </a:lnTo>
                  <a:lnTo>
                    <a:pt x="275187" y="100373"/>
                  </a:lnTo>
                  <a:lnTo>
                    <a:pt x="274905" y="99448"/>
                  </a:lnTo>
                  <a:lnTo>
                    <a:pt x="274614" y="98523"/>
                  </a:lnTo>
                  <a:lnTo>
                    <a:pt x="274322" y="97598"/>
                  </a:lnTo>
                  <a:lnTo>
                    <a:pt x="274021" y="96673"/>
                  </a:lnTo>
                  <a:lnTo>
                    <a:pt x="273719" y="95758"/>
                  </a:lnTo>
                  <a:lnTo>
                    <a:pt x="273407" y="94843"/>
                  </a:lnTo>
                  <a:lnTo>
                    <a:pt x="273096" y="93928"/>
                  </a:lnTo>
                  <a:lnTo>
                    <a:pt x="272774" y="93024"/>
                  </a:lnTo>
                  <a:lnTo>
                    <a:pt x="272442" y="92109"/>
                  </a:lnTo>
                  <a:lnTo>
                    <a:pt x="272110" y="91214"/>
                  </a:lnTo>
                  <a:lnTo>
                    <a:pt x="271769" y="90309"/>
                  </a:lnTo>
                  <a:lnTo>
                    <a:pt x="271417" y="89414"/>
                  </a:lnTo>
                  <a:lnTo>
                    <a:pt x="271065" y="88520"/>
                  </a:lnTo>
                  <a:lnTo>
                    <a:pt x="270703" y="87625"/>
                  </a:lnTo>
                  <a:lnTo>
                    <a:pt x="270341" y="86740"/>
                  </a:lnTo>
                  <a:lnTo>
                    <a:pt x="269969" y="85846"/>
                  </a:lnTo>
                  <a:lnTo>
                    <a:pt x="269597" y="84971"/>
                  </a:lnTo>
                  <a:lnTo>
                    <a:pt x="269215" y="84086"/>
                  </a:lnTo>
                  <a:lnTo>
                    <a:pt x="268823" y="83212"/>
                  </a:lnTo>
                  <a:lnTo>
                    <a:pt x="268431" y="82337"/>
                  </a:lnTo>
                  <a:lnTo>
                    <a:pt x="268028" y="81472"/>
                  </a:lnTo>
                  <a:lnTo>
                    <a:pt x="267626" y="80598"/>
                  </a:lnTo>
                  <a:lnTo>
                    <a:pt x="267214" y="79743"/>
                  </a:lnTo>
                  <a:lnTo>
                    <a:pt x="266792" y="78879"/>
                  </a:lnTo>
                  <a:lnTo>
                    <a:pt x="266370" y="78024"/>
                  </a:lnTo>
                  <a:lnTo>
                    <a:pt x="265947" y="77170"/>
                  </a:lnTo>
                  <a:lnTo>
                    <a:pt x="265515" y="76315"/>
                  </a:lnTo>
                  <a:lnTo>
                    <a:pt x="265073" y="75471"/>
                  </a:lnTo>
                  <a:lnTo>
                    <a:pt x="264630" y="74626"/>
                  </a:lnTo>
                  <a:lnTo>
                    <a:pt x="264178" y="73782"/>
                  </a:lnTo>
                  <a:lnTo>
                    <a:pt x="263715" y="72947"/>
                  </a:lnTo>
                  <a:lnTo>
                    <a:pt x="263263" y="72113"/>
                  </a:lnTo>
                  <a:lnTo>
                    <a:pt x="262790" y="71288"/>
                  </a:lnTo>
                  <a:lnTo>
                    <a:pt x="262318" y="70454"/>
                  </a:lnTo>
                  <a:lnTo>
                    <a:pt x="261845" y="69640"/>
                  </a:lnTo>
                  <a:lnTo>
                    <a:pt x="261363" y="68815"/>
                  </a:lnTo>
                  <a:lnTo>
                    <a:pt x="260870" y="68001"/>
                  </a:lnTo>
                  <a:lnTo>
                    <a:pt x="260377" y="67187"/>
                  </a:lnTo>
                  <a:lnTo>
                    <a:pt x="259875" y="66382"/>
                  </a:lnTo>
                  <a:lnTo>
                    <a:pt x="259372" y="65578"/>
                  </a:lnTo>
                  <a:lnTo>
                    <a:pt x="258859" y="64774"/>
                  </a:lnTo>
                  <a:lnTo>
                    <a:pt x="258347" y="63980"/>
                  </a:lnTo>
                  <a:lnTo>
                    <a:pt x="257824" y="63186"/>
                  </a:lnTo>
                  <a:lnTo>
                    <a:pt x="257301" y="62391"/>
                  </a:lnTo>
                  <a:lnTo>
                    <a:pt x="256768" y="61607"/>
                  </a:lnTo>
                  <a:lnTo>
                    <a:pt x="256235" y="60823"/>
                  </a:lnTo>
                  <a:lnTo>
                    <a:pt x="255692" y="60039"/>
                  </a:lnTo>
                  <a:lnTo>
                    <a:pt x="255149" y="59265"/>
                  </a:lnTo>
                  <a:lnTo>
                    <a:pt x="254596" y="58501"/>
                  </a:lnTo>
                  <a:lnTo>
                    <a:pt x="254033" y="57727"/>
                  </a:lnTo>
                  <a:lnTo>
                    <a:pt x="253480" y="56963"/>
                  </a:lnTo>
                  <a:lnTo>
                    <a:pt x="252907" y="56209"/>
                  </a:lnTo>
                  <a:lnTo>
                    <a:pt x="252334" y="55455"/>
                  </a:lnTo>
                  <a:lnTo>
                    <a:pt x="251761" y="54701"/>
                  </a:lnTo>
                  <a:lnTo>
                    <a:pt x="251178" y="53957"/>
                  </a:lnTo>
                  <a:lnTo>
                    <a:pt x="250595" y="53213"/>
                  </a:lnTo>
                  <a:lnTo>
                    <a:pt x="250002" y="52469"/>
                  </a:lnTo>
                  <a:lnTo>
                    <a:pt x="249409" y="51735"/>
                  </a:lnTo>
                  <a:lnTo>
                    <a:pt x="248805" y="51001"/>
                  </a:lnTo>
                  <a:lnTo>
                    <a:pt x="248202" y="50277"/>
                  </a:lnTo>
                  <a:lnTo>
                    <a:pt x="247589" y="49553"/>
                  </a:lnTo>
                  <a:lnTo>
                    <a:pt x="246976" y="48840"/>
                  </a:lnTo>
                  <a:lnTo>
                    <a:pt x="246352" y="48116"/>
                  </a:lnTo>
                  <a:lnTo>
                    <a:pt x="245729" y="47412"/>
                  </a:lnTo>
                  <a:lnTo>
                    <a:pt x="245106" y="46708"/>
                  </a:lnTo>
                  <a:lnTo>
                    <a:pt x="244462" y="46005"/>
                  </a:lnTo>
                  <a:lnTo>
                    <a:pt x="243829" y="45301"/>
                  </a:lnTo>
                  <a:lnTo>
                    <a:pt x="243185" y="44607"/>
                  </a:lnTo>
                  <a:lnTo>
                    <a:pt x="242542" y="43923"/>
                  </a:lnTo>
                  <a:lnTo>
                    <a:pt x="241888" y="43240"/>
                  </a:lnTo>
                  <a:lnTo>
                    <a:pt x="241225" y="42556"/>
                  </a:lnTo>
                  <a:lnTo>
                    <a:pt x="240561" y="41883"/>
                  </a:lnTo>
                  <a:lnTo>
                    <a:pt x="239898" y="41209"/>
                  </a:lnTo>
                  <a:lnTo>
                    <a:pt x="239234" y="40546"/>
                  </a:lnTo>
                  <a:lnTo>
                    <a:pt x="238550" y="39882"/>
                  </a:lnTo>
                  <a:lnTo>
                    <a:pt x="237877" y="39229"/>
                  </a:lnTo>
                  <a:lnTo>
                    <a:pt x="237193" y="38575"/>
                  </a:lnTo>
                  <a:lnTo>
                    <a:pt x="236499" y="37922"/>
                  </a:lnTo>
                  <a:lnTo>
                    <a:pt x="235806" y="37278"/>
                  </a:lnTo>
                  <a:lnTo>
                    <a:pt x="235112" y="36635"/>
                  </a:lnTo>
                  <a:lnTo>
                    <a:pt x="234408" y="36002"/>
                  </a:lnTo>
                  <a:lnTo>
                    <a:pt x="233704" y="35378"/>
                  </a:lnTo>
                  <a:lnTo>
                    <a:pt x="233001" y="34745"/>
                  </a:lnTo>
                  <a:lnTo>
                    <a:pt x="232287" y="34132"/>
                  </a:lnTo>
                  <a:lnTo>
                    <a:pt x="231563" y="33508"/>
                  </a:lnTo>
                  <a:lnTo>
                    <a:pt x="230839" y="32905"/>
                  </a:lnTo>
                  <a:lnTo>
                    <a:pt x="230115" y="32292"/>
                  </a:lnTo>
                  <a:lnTo>
                    <a:pt x="228969" y="31357"/>
                  </a:lnTo>
                  <a:lnTo>
                    <a:pt x="227813" y="30432"/>
                  </a:lnTo>
                  <a:lnTo>
                    <a:pt x="226647" y="29507"/>
                  </a:lnTo>
                  <a:lnTo>
                    <a:pt x="225470" y="28612"/>
                  </a:lnTo>
                  <a:lnTo>
                    <a:pt x="224294" y="27718"/>
                  </a:lnTo>
                  <a:lnTo>
                    <a:pt x="223097" y="26843"/>
                  </a:lnTo>
                  <a:lnTo>
                    <a:pt x="221891" y="25968"/>
                  </a:lnTo>
                  <a:lnTo>
                    <a:pt x="220674" y="25114"/>
                  </a:lnTo>
                  <a:lnTo>
                    <a:pt x="219458" y="24279"/>
                  </a:lnTo>
                  <a:lnTo>
                    <a:pt x="218221" y="23445"/>
                  </a:lnTo>
                  <a:lnTo>
                    <a:pt x="216985" y="22631"/>
                  </a:lnTo>
                  <a:lnTo>
                    <a:pt x="215728" y="21826"/>
                  </a:lnTo>
                  <a:lnTo>
                    <a:pt x="214471" y="21032"/>
                  </a:lnTo>
                  <a:lnTo>
                    <a:pt x="213204" y="20258"/>
                  </a:lnTo>
                  <a:lnTo>
                    <a:pt x="211928" y="19494"/>
                  </a:lnTo>
                  <a:lnTo>
                    <a:pt x="210641" y="18740"/>
                  </a:lnTo>
                  <a:lnTo>
                    <a:pt x="209344" y="18006"/>
                  </a:lnTo>
                  <a:lnTo>
                    <a:pt x="208047" y="17282"/>
                  </a:lnTo>
                  <a:lnTo>
                    <a:pt x="206730" y="16569"/>
                  </a:lnTo>
                  <a:lnTo>
                    <a:pt x="205413" y="15865"/>
                  </a:lnTo>
                  <a:lnTo>
                    <a:pt x="204085" y="15181"/>
                  </a:lnTo>
                  <a:lnTo>
                    <a:pt x="202748" y="14518"/>
                  </a:lnTo>
                  <a:lnTo>
                    <a:pt x="201401" y="13854"/>
                  </a:lnTo>
                  <a:lnTo>
                    <a:pt x="200054" y="13211"/>
                  </a:lnTo>
                  <a:lnTo>
                    <a:pt x="198697" y="12588"/>
                  </a:lnTo>
                  <a:lnTo>
                    <a:pt x="197329" y="11974"/>
                  </a:lnTo>
                  <a:lnTo>
                    <a:pt x="195952" y="11371"/>
                  </a:lnTo>
                  <a:lnTo>
                    <a:pt x="194564" y="10788"/>
                  </a:lnTo>
                  <a:lnTo>
                    <a:pt x="193177" y="10215"/>
                  </a:lnTo>
                  <a:lnTo>
                    <a:pt x="191779" y="9662"/>
                  </a:lnTo>
                  <a:lnTo>
                    <a:pt x="190372" y="9119"/>
                  </a:lnTo>
                  <a:lnTo>
                    <a:pt x="188964" y="8586"/>
                  </a:lnTo>
                  <a:lnTo>
                    <a:pt x="187537" y="8074"/>
                  </a:lnTo>
                  <a:lnTo>
                    <a:pt x="186109" y="7571"/>
                  </a:lnTo>
                  <a:lnTo>
                    <a:pt x="184681" y="7088"/>
                  </a:lnTo>
                  <a:lnTo>
                    <a:pt x="183244" y="6626"/>
                  </a:lnTo>
                  <a:lnTo>
                    <a:pt x="181796" y="6174"/>
                  </a:lnTo>
                  <a:lnTo>
                    <a:pt x="180338" y="5731"/>
                  </a:lnTo>
                  <a:lnTo>
                    <a:pt x="178880" y="5309"/>
                  </a:lnTo>
                  <a:lnTo>
                    <a:pt x="177412" y="4907"/>
                  </a:lnTo>
                  <a:lnTo>
                    <a:pt x="175934" y="4515"/>
                  </a:lnTo>
                  <a:lnTo>
                    <a:pt x="174457" y="4133"/>
                  </a:lnTo>
                  <a:lnTo>
                    <a:pt x="172969" y="3771"/>
                  </a:lnTo>
                  <a:lnTo>
                    <a:pt x="171481" y="3429"/>
                  </a:lnTo>
                  <a:lnTo>
                    <a:pt x="169983" y="3097"/>
                  </a:lnTo>
                  <a:lnTo>
                    <a:pt x="168474" y="2786"/>
                  </a:lnTo>
                  <a:lnTo>
                    <a:pt x="166966" y="2494"/>
                  </a:lnTo>
                  <a:lnTo>
                    <a:pt x="165448" y="2213"/>
                  </a:lnTo>
                  <a:lnTo>
                    <a:pt x="163930" y="1951"/>
                  </a:lnTo>
                  <a:lnTo>
                    <a:pt x="162402" y="1700"/>
                  </a:lnTo>
                  <a:lnTo>
                    <a:pt x="160874" y="1469"/>
                  </a:lnTo>
                  <a:lnTo>
                    <a:pt x="159335" y="1257"/>
                  </a:lnTo>
                  <a:lnTo>
                    <a:pt x="157787" y="1056"/>
                  </a:lnTo>
                  <a:lnTo>
                    <a:pt x="156239" y="875"/>
                  </a:lnTo>
                  <a:lnTo>
                    <a:pt x="154691" y="715"/>
                  </a:lnTo>
                  <a:lnTo>
                    <a:pt x="153132" y="564"/>
                  </a:lnTo>
                  <a:lnTo>
                    <a:pt x="151564" y="433"/>
                  </a:lnTo>
                  <a:lnTo>
                    <a:pt x="149995" y="323"/>
                  </a:lnTo>
                  <a:lnTo>
                    <a:pt x="148427" y="222"/>
                  </a:lnTo>
                  <a:lnTo>
                    <a:pt x="146848" y="142"/>
                  </a:lnTo>
                  <a:lnTo>
                    <a:pt x="145270" y="81"/>
                  </a:lnTo>
                  <a:lnTo>
                    <a:pt x="143681" y="41"/>
                  </a:lnTo>
                  <a:lnTo>
                    <a:pt x="142093" y="11"/>
                  </a:lnTo>
                  <a:lnTo>
                    <a:pt x="1404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3819;p67">
              <a:extLst>
                <a:ext uri="{FF2B5EF4-FFF2-40B4-BE49-F238E27FC236}">
                  <a16:creationId xmlns:a16="http://schemas.microsoft.com/office/drawing/2014/main" id="{986CD977-2175-FD18-FF73-811B231F82D9}"/>
                </a:ext>
              </a:extLst>
            </p:cNvPr>
            <p:cNvSpPr/>
            <p:nvPr/>
          </p:nvSpPr>
          <p:spPr>
            <a:xfrm>
              <a:off x="-7004150" y="-9824950"/>
              <a:ext cx="7024975" cy="7024500"/>
            </a:xfrm>
            <a:custGeom>
              <a:avLst/>
              <a:gdLst/>
              <a:ahLst/>
              <a:cxnLst/>
              <a:rect l="l" t="t" r="r" b="b"/>
              <a:pathLst>
                <a:path w="280999" h="280980" fill="none" extrusionOk="0">
                  <a:moveTo>
                    <a:pt x="140494" y="280979"/>
                  </a:moveTo>
                  <a:lnTo>
                    <a:pt x="140494" y="280979"/>
                  </a:lnTo>
                  <a:lnTo>
                    <a:pt x="139479" y="280979"/>
                  </a:lnTo>
                  <a:lnTo>
                    <a:pt x="138464" y="280959"/>
                  </a:lnTo>
                  <a:lnTo>
                    <a:pt x="137448" y="280949"/>
                  </a:lnTo>
                  <a:lnTo>
                    <a:pt x="136433" y="280919"/>
                  </a:lnTo>
                  <a:lnTo>
                    <a:pt x="135417" y="280889"/>
                  </a:lnTo>
                  <a:lnTo>
                    <a:pt x="134402" y="280849"/>
                  </a:lnTo>
                  <a:lnTo>
                    <a:pt x="133396" y="280798"/>
                  </a:lnTo>
                  <a:lnTo>
                    <a:pt x="132391" y="280748"/>
                  </a:lnTo>
                  <a:lnTo>
                    <a:pt x="131386" y="280688"/>
                  </a:lnTo>
                  <a:lnTo>
                    <a:pt x="130380" y="280617"/>
                  </a:lnTo>
                  <a:lnTo>
                    <a:pt x="129375" y="280547"/>
                  </a:lnTo>
                  <a:lnTo>
                    <a:pt x="128379" y="280466"/>
                  </a:lnTo>
                  <a:lnTo>
                    <a:pt x="127384" y="280376"/>
                  </a:lnTo>
                  <a:lnTo>
                    <a:pt x="126389" y="280275"/>
                  </a:lnTo>
                  <a:lnTo>
                    <a:pt x="125393" y="280175"/>
                  </a:lnTo>
                  <a:lnTo>
                    <a:pt x="124398" y="280064"/>
                  </a:lnTo>
                  <a:lnTo>
                    <a:pt x="123413" y="279954"/>
                  </a:lnTo>
                  <a:lnTo>
                    <a:pt x="122427" y="279823"/>
                  </a:lnTo>
                  <a:lnTo>
                    <a:pt x="121442" y="279692"/>
                  </a:lnTo>
                  <a:lnTo>
                    <a:pt x="120457" y="279562"/>
                  </a:lnTo>
                  <a:lnTo>
                    <a:pt x="119472" y="279421"/>
                  </a:lnTo>
                  <a:lnTo>
                    <a:pt x="118496" y="279270"/>
                  </a:lnTo>
                  <a:lnTo>
                    <a:pt x="117521" y="279109"/>
                  </a:lnTo>
                  <a:lnTo>
                    <a:pt x="116546" y="278948"/>
                  </a:lnTo>
                  <a:lnTo>
                    <a:pt x="115571" y="278778"/>
                  </a:lnTo>
                  <a:lnTo>
                    <a:pt x="114606" y="278597"/>
                  </a:lnTo>
                  <a:lnTo>
                    <a:pt x="113640" y="278416"/>
                  </a:lnTo>
                  <a:lnTo>
                    <a:pt x="112675" y="278225"/>
                  </a:lnTo>
                  <a:lnTo>
                    <a:pt x="111710" y="278024"/>
                  </a:lnTo>
                  <a:lnTo>
                    <a:pt x="110755" y="277822"/>
                  </a:lnTo>
                  <a:lnTo>
                    <a:pt x="109790" y="277611"/>
                  </a:lnTo>
                  <a:lnTo>
                    <a:pt x="108835" y="277400"/>
                  </a:lnTo>
                  <a:lnTo>
                    <a:pt x="107890" y="277179"/>
                  </a:lnTo>
                  <a:lnTo>
                    <a:pt x="106934" y="276948"/>
                  </a:lnTo>
                  <a:lnTo>
                    <a:pt x="105989" y="276707"/>
                  </a:lnTo>
                  <a:lnTo>
                    <a:pt x="105044" y="276465"/>
                  </a:lnTo>
                  <a:lnTo>
                    <a:pt x="104099" y="276224"/>
                  </a:lnTo>
                  <a:lnTo>
                    <a:pt x="103164" y="275963"/>
                  </a:lnTo>
                  <a:lnTo>
                    <a:pt x="102219" y="275701"/>
                  </a:lnTo>
                  <a:lnTo>
                    <a:pt x="101284" y="275440"/>
                  </a:lnTo>
                  <a:lnTo>
                    <a:pt x="100359" y="275158"/>
                  </a:lnTo>
                  <a:lnTo>
                    <a:pt x="99424" y="274887"/>
                  </a:lnTo>
                  <a:lnTo>
                    <a:pt x="98499" y="274595"/>
                  </a:lnTo>
                  <a:lnTo>
                    <a:pt x="97574" y="274304"/>
                  </a:lnTo>
                  <a:lnTo>
                    <a:pt x="96649" y="274002"/>
                  </a:lnTo>
                  <a:lnTo>
                    <a:pt x="95734" y="273701"/>
                  </a:lnTo>
                  <a:lnTo>
                    <a:pt x="94819" y="273389"/>
                  </a:lnTo>
                  <a:lnTo>
                    <a:pt x="93905" y="273067"/>
                  </a:lnTo>
                  <a:lnTo>
                    <a:pt x="93000" y="272746"/>
                  </a:lnTo>
                  <a:lnTo>
                    <a:pt x="92095" y="272424"/>
                  </a:lnTo>
                  <a:lnTo>
                    <a:pt x="91190" y="272082"/>
                  </a:lnTo>
                  <a:lnTo>
                    <a:pt x="90285" y="271740"/>
                  </a:lnTo>
                  <a:lnTo>
                    <a:pt x="89390" y="271398"/>
                  </a:lnTo>
                  <a:lnTo>
                    <a:pt x="88495" y="271047"/>
                  </a:lnTo>
                  <a:lnTo>
                    <a:pt x="87601" y="270685"/>
                  </a:lnTo>
                  <a:lnTo>
                    <a:pt x="86716" y="270323"/>
                  </a:lnTo>
                  <a:lnTo>
                    <a:pt x="85821" y="269951"/>
                  </a:lnTo>
                  <a:lnTo>
                    <a:pt x="84946" y="269569"/>
                  </a:lnTo>
                  <a:lnTo>
                    <a:pt x="84062" y="269187"/>
                  </a:lnTo>
                  <a:lnTo>
                    <a:pt x="83187" y="268805"/>
                  </a:lnTo>
                  <a:lnTo>
                    <a:pt x="82312" y="268403"/>
                  </a:lnTo>
                  <a:lnTo>
                    <a:pt x="81438" y="268010"/>
                  </a:lnTo>
                  <a:lnTo>
                    <a:pt x="80573" y="267598"/>
                  </a:lnTo>
                  <a:lnTo>
                    <a:pt x="79708" y="267186"/>
                  </a:lnTo>
                  <a:lnTo>
                    <a:pt x="78854" y="266774"/>
                  </a:lnTo>
                  <a:lnTo>
                    <a:pt x="77989" y="266352"/>
                  </a:lnTo>
                  <a:lnTo>
                    <a:pt x="77135" y="265919"/>
                  </a:lnTo>
                  <a:lnTo>
                    <a:pt x="76290" y="265487"/>
                  </a:lnTo>
                  <a:lnTo>
                    <a:pt x="75445" y="265045"/>
                  </a:lnTo>
                  <a:lnTo>
                    <a:pt x="74601" y="264602"/>
                  </a:lnTo>
                  <a:lnTo>
                    <a:pt x="73756" y="264150"/>
                  </a:lnTo>
                  <a:lnTo>
                    <a:pt x="72922" y="263698"/>
                  </a:lnTo>
                  <a:lnTo>
                    <a:pt x="72087" y="263235"/>
                  </a:lnTo>
                  <a:lnTo>
                    <a:pt x="71253" y="262763"/>
                  </a:lnTo>
                  <a:lnTo>
                    <a:pt x="70429" y="262290"/>
                  </a:lnTo>
                  <a:lnTo>
                    <a:pt x="69604" y="261818"/>
                  </a:lnTo>
                  <a:lnTo>
                    <a:pt x="68790" y="261335"/>
                  </a:lnTo>
                  <a:lnTo>
                    <a:pt x="67965" y="260843"/>
                  </a:lnTo>
                  <a:lnTo>
                    <a:pt x="67161" y="260350"/>
                  </a:lnTo>
                  <a:lnTo>
                    <a:pt x="66347" y="259847"/>
                  </a:lnTo>
                  <a:lnTo>
                    <a:pt x="65542" y="259345"/>
                  </a:lnTo>
                  <a:lnTo>
                    <a:pt x="64738" y="258832"/>
                  </a:lnTo>
                  <a:lnTo>
                    <a:pt x="63944" y="258319"/>
                  </a:lnTo>
                  <a:lnTo>
                    <a:pt x="63150" y="257796"/>
                  </a:lnTo>
                  <a:lnTo>
                    <a:pt x="62355" y="257274"/>
                  </a:lnTo>
                  <a:lnTo>
                    <a:pt x="61571" y="256741"/>
                  </a:lnTo>
                  <a:lnTo>
                    <a:pt x="60787" y="256208"/>
                  </a:lnTo>
                  <a:lnTo>
                    <a:pt x="60013" y="255665"/>
                  </a:lnTo>
                  <a:lnTo>
                    <a:pt x="59239" y="255112"/>
                  </a:lnTo>
                  <a:lnTo>
                    <a:pt x="58464" y="254569"/>
                  </a:lnTo>
                  <a:lnTo>
                    <a:pt x="57700" y="254006"/>
                  </a:lnTo>
                  <a:lnTo>
                    <a:pt x="56936" y="253443"/>
                  </a:lnTo>
                  <a:lnTo>
                    <a:pt x="56172" y="252880"/>
                  </a:lnTo>
                  <a:lnTo>
                    <a:pt x="55418" y="252307"/>
                  </a:lnTo>
                  <a:lnTo>
                    <a:pt x="54664" y="251734"/>
                  </a:lnTo>
                  <a:lnTo>
                    <a:pt x="53920" y="251151"/>
                  </a:lnTo>
                  <a:lnTo>
                    <a:pt x="53176" y="250568"/>
                  </a:lnTo>
                  <a:lnTo>
                    <a:pt x="52432" y="249975"/>
                  </a:lnTo>
                  <a:lnTo>
                    <a:pt x="51698" y="249372"/>
                  </a:lnTo>
                  <a:lnTo>
                    <a:pt x="50964" y="248779"/>
                  </a:lnTo>
                  <a:lnTo>
                    <a:pt x="50240" y="248165"/>
                  </a:lnTo>
                  <a:lnTo>
                    <a:pt x="49516" y="247562"/>
                  </a:lnTo>
                  <a:lnTo>
                    <a:pt x="48803" y="246939"/>
                  </a:lnTo>
                  <a:lnTo>
                    <a:pt x="48079" y="246326"/>
                  </a:lnTo>
                  <a:lnTo>
                    <a:pt x="47375" y="245702"/>
                  </a:lnTo>
                  <a:lnTo>
                    <a:pt x="46671" y="245069"/>
                  </a:lnTo>
                  <a:lnTo>
                    <a:pt x="45967" y="244436"/>
                  </a:lnTo>
                  <a:lnTo>
                    <a:pt x="45264" y="243792"/>
                  </a:lnTo>
                  <a:lnTo>
                    <a:pt x="44570" y="243149"/>
                  </a:lnTo>
                  <a:lnTo>
                    <a:pt x="43886" y="242505"/>
                  </a:lnTo>
                  <a:lnTo>
                    <a:pt x="43203" y="241852"/>
                  </a:lnTo>
                  <a:lnTo>
                    <a:pt x="42519" y="241198"/>
                  </a:lnTo>
                  <a:lnTo>
                    <a:pt x="41845" y="240535"/>
                  </a:lnTo>
                  <a:lnTo>
                    <a:pt x="41172" y="239871"/>
                  </a:lnTo>
                  <a:lnTo>
                    <a:pt x="40508" y="239198"/>
                  </a:lnTo>
                  <a:lnTo>
                    <a:pt x="39845" y="238524"/>
                  </a:lnTo>
                  <a:lnTo>
                    <a:pt x="39191" y="237841"/>
                  </a:lnTo>
                  <a:lnTo>
                    <a:pt x="38538" y="237157"/>
                  </a:lnTo>
                  <a:lnTo>
                    <a:pt x="37884" y="236473"/>
                  </a:lnTo>
                  <a:lnTo>
                    <a:pt x="37241" y="235780"/>
                  </a:lnTo>
                  <a:lnTo>
                    <a:pt x="36597" y="235076"/>
                  </a:lnTo>
                  <a:lnTo>
                    <a:pt x="35964" y="234382"/>
                  </a:lnTo>
                  <a:lnTo>
                    <a:pt x="35340" y="233669"/>
                  </a:lnTo>
                  <a:lnTo>
                    <a:pt x="34707" y="232965"/>
                  </a:lnTo>
                  <a:lnTo>
                    <a:pt x="34094" y="232251"/>
                  </a:lnTo>
                  <a:lnTo>
                    <a:pt x="33470" y="231527"/>
                  </a:lnTo>
                  <a:lnTo>
                    <a:pt x="32867" y="230803"/>
                  </a:lnTo>
                  <a:lnTo>
                    <a:pt x="32254" y="230080"/>
                  </a:lnTo>
                  <a:lnTo>
                    <a:pt x="32254" y="230080"/>
                  </a:lnTo>
                  <a:lnTo>
                    <a:pt x="31319" y="228933"/>
                  </a:lnTo>
                  <a:lnTo>
                    <a:pt x="30394" y="227777"/>
                  </a:lnTo>
                  <a:lnTo>
                    <a:pt x="29479" y="226611"/>
                  </a:lnTo>
                  <a:lnTo>
                    <a:pt x="28574" y="225445"/>
                  </a:lnTo>
                  <a:lnTo>
                    <a:pt x="27679" y="224259"/>
                  </a:lnTo>
                  <a:lnTo>
                    <a:pt x="26805" y="223062"/>
                  </a:lnTo>
                  <a:lnTo>
                    <a:pt x="25940" y="221856"/>
                  </a:lnTo>
                  <a:lnTo>
                    <a:pt x="25085" y="220640"/>
                  </a:lnTo>
                  <a:lnTo>
                    <a:pt x="24241" y="219423"/>
                  </a:lnTo>
                  <a:lnTo>
                    <a:pt x="23416" y="218187"/>
                  </a:lnTo>
                  <a:lnTo>
                    <a:pt x="22602" y="216950"/>
                  </a:lnTo>
                  <a:lnTo>
                    <a:pt x="21798" y="215703"/>
                  </a:lnTo>
                  <a:lnTo>
                    <a:pt x="21003" y="214437"/>
                  </a:lnTo>
                  <a:lnTo>
                    <a:pt x="20229" y="213170"/>
                  </a:lnTo>
                  <a:lnTo>
                    <a:pt x="19465" y="211893"/>
                  </a:lnTo>
                  <a:lnTo>
                    <a:pt x="18721" y="210606"/>
                  </a:lnTo>
                  <a:lnTo>
                    <a:pt x="17977" y="209320"/>
                  </a:lnTo>
                  <a:lnTo>
                    <a:pt x="17253" y="208013"/>
                  </a:lnTo>
                  <a:lnTo>
                    <a:pt x="16550" y="206696"/>
                  </a:lnTo>
                  <a:lnTo>
                    <a:pt x="15846" y="205379"/>
                  </a:lnTo>
                  <a:lnTo>
                    <a:pt x="15162" y="204052"/>
                  </a:lnTo>
                  <a:lnTo>
                    <a:pt x="14499" y="202715"/>
                  </a:lnTo>
                  <a:lnTo>
                    <a:pt x="13835" y="201378"/>
                  </a:lnTo>
                  <a:lnTo>
                    <a:pt x="13202" y="200020"/>
                  </a:lnTo>
                  <a:lnTo>
                    <a:pt x="12568" y="198663"/>
                  </a:lnTo>
                  <a:lnTo>
                    <a:pt x="11955" y="197296"/>
                  </a:lnTo>
                  <a:lnTo>
                    <a:pt x="11352" y="195919"/>
                  </a:lnTo>
                  <a:lnTo>
                    <a:pt x="10769" y="194531"/>
                  </a:lnTo>
                  <a:lnTo>
                    <a:pt x="10196" y="193144"/>
                  </a:lnTo>
                  <a:lnTo>
                    <a:pt x="9643" y="191747"/>
                  </a:lnTo>
                  <a:lnTo>
                    <a:pt x="9100" y="190339"/>
                  </a:lnTo>
                  <a:lnTo>
                    <a:pt x="8577" y="188932"/>
                  </a:lnTo>
                  <a:lnTo>
                    <a:pt x="8064" y="187514"/>
                  </a:lnTo>
                  <a:lnTo>
                    <a:pt x="7561" y="186087"/>
                  </a:lnTo>
                  <a:lnTo>
                    <a:pt x="7079" y="184649"/>
                  </a:lnTo>
                  <a:lnTo>
                    <a:pt x="6616" y="183211"/>
                  </a:lnTo>
                  <a:lnTo>
                    <a:pt x="6164" y="181764"/>
                  </a:lnTo>
                  <a:lnTo>
                    <a:pt x="5722" y="180306"/>
                  </a:lnTo>
                  <a:lnTo>
                    <a:pt x="5299" y="178848"/>
                  </a:lnTo>
                  <a:lnTo>
                    <a:pt x="4897" y="177380"/>
                  </a:lnTo>
                  <a:lnTo>
                    <a:pt x="4505" y="175913"/>
                  </a:lnTo>
                  <a:lnTo>
                    <a:pt x="4123" y="174435"/>
                  </a:lnTo>
                  <a:lnTo>
                    <a:pt x="3771" y="172947"/>
                  </a:lnTo>
                  <a:lnTo>
                    <a:pt x="3419" y="171449"/>
                  </a:lnTo>
                  <a:lnTo>
                    <a:pt x="3097" y="169961"/>
                  </a:lnTo>
                  <a:lnTo>
                    <a:pt x="2786" y="168453"/>
                  </a:lnTo>
                  <a:lnTo>
                    <a:pt x="2484" y="166945"/>
                  </a:lnTo>
                  <a:lnTo>
                    <a:pt x="2203" y="165427"/>
                  </a:lnTo>
                  <a:lnTo>
                    <a:pt x="1941" y="163909"/>
                  </a:lnTo>
                  <a:lnTo>
                    <a:pt x="1700" y="162381"/>
                  </a:lnTo>
                  <a:lnTo>
                    <a:pt x="1469" y="160853"/>
                  </a:lnTo>
                  <a:lnTo>
                    <a:pt x="1248" y="159315"/>
                  </a:lnTo>
                  <a:lnTo>
                    <a:pt x="1056" y="157767"/>
                  </a:lnTo>
                  <a:lnTo>
                    <a:pt x="876" y="156228"/>
                  </a:lnTo>
                  <a:lnTo>
                    <a:pt x="705" y="154670"/>
                  </a:lnTo>
                  <a:lnTo>
                    <a:pt x="564" y="153112"/>
                  </a:lnTo>
                  <a:lnTo>
                    <a:pt x="433" y="151554"/>
                  </a:lnTo>
                  <a:lnTo>
                    <a:pt x="313" y="149985"/>
                  </a:lnTo>
                  <a:lnTo>
                    <a:pt x="222" y="148417"/>
                  </a:lnTo>
                  <a:lnTo>
                    <a:pt x="142" y="146839"/>
                  </a:lnTo>
                  <a:lnTo>
                    <a:pt x="81" y="145260"/>
                  </a:lnTo>
                  <a:lnTo>
                    <a:pt x="31" y="143672"/>
                  </a:lnTo>
                  <a:lnTo>
                    <a:pt x="11" y="142083"/>
                  </a:lnTo>
                  <a:lnTo>
                    <a:pt x="1" y="140485"/>
                  </a:lnTo>
                  <a:lnTo>
                    <a:pt x="1" y="140485"/>
                  </a:lnTo>
                  <a:lnTo>
                    <a:pt x="11" y="138675"/>
                  </a:lnTo>
                  <a:lnTo>
                    <a:pt x="51" y="136866"/>
                  </a:lnTo>
                  <a:lnTo>
                    <a:pt x="101" y="135056"/>
                  </a:lnTo>
                  <a:lnTo>
                    <a:pt x="182" y="133257"/>
                  </a:lnTo>
                  <a:lnTo>
                    <a:pt x="282" y="131467"/>
                  </a:lnTo>
                  <a:lnTo>
                    <a:pt x="413" y="129678"/>
                  </a:lnTo>
                  <a:lnTo>
                    <a:pt x="554" y="127898"/>
                  </a:lnTo>
                  <a:lnTo>
                    <a:pt x="725" y="126129"/>
                  </a:lnTo>
                  <a:lnTo>
                    <a:pt x="916" y="124360"/>
                  </a:lnTo>
                  <a:lnTo>
                    <a:pt x="1127" y="122600"/>
                  </a:lnTo>
                  <a:lnTo>
                    <a:pt x="1368" y="120841"/>
                  </a:lnTo>
                  <a:lnTo>
                    <a:pt x="1620" y="119092"/>
                  </a:lnTo>
                  <a:lnTo>
                    <a:pt x="1901" y="117352"/>
                  </a:lnTo>
                  <a:lnTo>
                    <a:pt x="2193" y="115623"/>
                  </a:lnTo>
                  <a:lnTo>
                    <a:pt x="2514" y="113894"/>
                  </a:lnTo>
                  <a:lnTo>
                    <a:pt x="2856" y="112175"/>
                  </a:lnTo>
                  <a:lnTo>
                    <a:pt x="3218" y="110466"/>
                  </a:lnTo>
                  <a:lnTo>
                    <a:pt x="3600" y="108757"/>
                  </a:lnTo>
                  <a:lnTo>
                    <a:pt x="4002" y="107068"/>
                  </a:lnTo>
                  <a:lnTo>
                    <a:pt x="4425" y="105379"/>
                  </a:lnTo>
                  <a:lnTo>
                    <a:pt x="4867" y="103700"/>
                  </a:lnTo>
                  <a:lnTo>
                    <a:pt x="5329" y="102031"/>
                  </a:lnTo>
                  <a:lnTo>
                    <a:pt x="5812" y="100362"/>
                  </a:lnTo>
                  <a:lnTo>
                    <a:pt x="6315" y="98714"/>
                  </a:lnTo>
                  <a:lnTo>
                    <a:pt x="6838" y="97065"/>
                  </a:lnTo>
                  <a:lnTo>
                    <a:pt x="7380" y="95426"/>
                  </a:lnTo>
                  <a:lnTo>
                    <a:pt x="7943" y="93798"/>
                  </a:lnTo>
                  <a:lnTo>
                    <a:pt x="8527" y="92179"/>
                  </a:lnTo>
                  <a:lnTo>
                    <a:pt x="9130" y="90571"/>
                  </a:lnTo>
                  <a:lnTo>
                    <a:pt x="9743" y="88972"/>
                  </a:lnTo>
                  <a:lnTo>
                    <a:pt x="10387" y="87384"/>
                  </a:lnTo>
                  <a:lnTo>
                    <a:pt x="11040" y="85805"/>
                  </a:lnTo>
                  <a:lnTo>
                    <a:pt x="11714" y="84237"/>
                  </a:lnTo>
                  <a:lnTo>
                    <a:pt x="12407" y="82669"/>
                  </a:lnTo>
                  <a:lnTo>
                    <a:pt x="13121" y="81121"/>
                  </a:lnTo>
                  <a:lnTo>
                    <a:pt x="13855" y="79582"/>
                  </a:lnTo>
                  <a:lnTo>
                    <a:pt x="14599" y="78054"/>
                  </a:lnTo>
                  <a:lnTo>
                    <a:pt x="15373" y="76536"/>
                  </a:lnTo>
                  <a:lnTo>
                    <a:pt x="16157" y="75018"/>
                  </a:lnTo>
                  <a:lnTo>
                    <a:pt x="16962" y="73520"/>
                  </a:lnTo>
                  <a:lnTo>
                    <a:pt x="17776" y="72032"/>
                  </a:lnTo>
                  <a:lnTo>
                    <a:pt x="18611" y="70565"/>
                  </a:lnTo>
                  <a:lnTo>
                    <a:pt x="19465" y="69097"/>
                  </a:lnTo>
                  <a:lnTo>
                    <a:pt x="20340" y="67639"/>
                  </a:lnTo>
                  <a:lnTo>
                    <a:pt x="21225" y="66201"/>
                  </a:lnTo>
                  <a:lnTo>
                    <a:pt x="22130" y="64764"/>
                  </a:lnTo>
                  <a:lnTo>
                    <a:pt x="23054" y="63346"/>
                  </a:lnTo>
                  <a:lnTo>
                    <a:pt x="23989" y="61939"/>
                  </a:lnTo>
                  <a:lnTo>
                    <a:pt x="24945" y="60542"/>
                  </a:lnTo>
                  <a:lnTo>
                    <a:pt x="25920" y="59164"/>
                  </a:lnTo>
                  <a:lnTo>
                    <a:pt x="26905" y="57787"/>
                  </a:lnTo>
                  <a:lnTo>
                    <a:pt x="27911" y="56430"/>
                  </a:lnTo>
                  <a:lnTo>
                    <a:pt x="28926" y="55083"/>
                  </a:lnTo>
                  <a:lnTo>
                    <a:pt x="29962" y="53756"/>
                  </a:lnTo>
                  <a:lnTo>
                    <a:pt x="31017" y="52429"/>
                  </a:lnTo>
                  <a:lnTo>
                    <a:pt x="32083" y="51122"/>
                  </a:lnTo>
                  <a:lnTo>
                    <a:pt x="33159" y="49835"/>
                  </a:lnTo>
                  <a:lnTo>
                    <a:pt x="34265" y="48548"/>
                  </a:lnTo>
                  <a:lnTo>
                    <a:pt x="35371" y="47281"/>
                  </a:lnTo>
                  <a:lnTo>
                    <a:pt x="36497" y="46025"/>
                  </a:lnTo>
                  <a:lnTo>
                    <a:pt x="37643" y="44788"/>
                  </a:lnTo>
                  <a:lnTo>
                    <a:pt x="38799" y="43562"/>
                  </a:lnTo>
                  <a:lnTo>
                    <a:pt x="39965" y="42345"/>
                  </a:lnTo>
                  <a:lnTo>
                    <a:pt x="41152" y="41149"/>
                  </a:lnTo>
                  <a:lnTo>
                    <a:pt x="42348" y="39963"/>
                  </a:lnTo>
                  <a:lnTo>
                    <a:pt x="43564" y="38796"/>
                  </a:lnTo>
                  <a:lnTo>
                    <a:pt x="44791" y="37640"/>
                  </a:lnTo>
                  <a:lnTo>
                    <a:pt x="46028" y="36494"/>
                  </a:lnTo>
                  <a:lnTo>
                    <a:pt x="47284" y="35368"/>
                  </a:lnTo>
                  <a:lnTo>
                    <a:pt x="48551" y="34262"/>
                  </a:lnTo>
                  <a:lnTo>
                    <a:pt x="49828" y="33167"/>
                  </a:lnTo>
                  <a:lnTo>
                    <a:pt x="51125" y="32081"/>
                  </a:lnTo>
                  <a:lnTo>
                    <a:pt x="52432" y="31015"/>
                  </a:lnTo>
                  <a:lnTo>
                    <a:pt x="53759" y="29970"/>
                  </a:lnTo>
                  <a:lnTo>
                    <a:pt x="55086" y="28934"/>
                  </a:lnTo>
                  <a:lnTo>
                    <a:pt x="56434" y="27909"/>
                  </a:lnTo>
                  <a:lnTo>
                    <a:pt x="57791" y="26903"/>
                  </a:lnTo>
                  <a:lnTo>
                    <a:pt x="59168" y="25918"/>
                  </a:lnTo>
                  <a:lnTo>
                    <a:pt x="60546" y="24953"/>
                  </a:lnTo>
                  <a:lnTo>
                    <a:pt x="61943" y="23998"/>
                  </a:lnTo>
                  <a:lnTo>
                    <a:pt x="63351" y="23053"/>
                  </a:lnTo>
                  <a:lnTo>
                    <a:pt x="64768" y="22138"/>
                  </a:lnTo>
                  <a:lnTo>
                    <a:pt x="66196" y="21233"/>
                  </a:lnTo>
                  <a:lnTo>
                    <a:pt x="67644" y="20339"/>
                  </a:lnTo>
                  <a:lnTo>
                    <a:pt x="69101" y="19474"/>
                  </a:lnTo>
                  <a:lnTo>
                    <a:pt x="70559" y="18619"/>
                  </a:lnTo>
                  <a:lnTo>
                    <a:pt x="72037" y="17775"/>
                  </a:lnTo>
                  <a:lnTo>
                    <a:pt x="73525" y="16961"/>
                  </a:lnTo>
                  <a:lnTo>
                    <a:pt x="75023" y="16156"/>
                  </a:lnTo>
                  <a:lnTo>
                    <a:pt x="76531" y="15372"/>
                  </a:lnTo>
                  <a:lnTo>
                    <a:pt x="78049" y="14608"/>
                  </a:lnTo>
                  <a:lnTo>
                    <a:pt x="79588" y="13854"/>
                  </a:lnTo>
                  <a:lnTo>
                    <a:pt x="81126" y="13120"/>
                  </a:lnTo>
                  <a:lnTo>
                    <a:pt x="82674" y="12417"/>
                  </a:lnTo>
                  <a:lnTo>
                    <a:pt x="84233" y="11723"/>
                  </a:lnTo>
                  <a:lnTo>
                    <a:pt x="85811" y="11039"/>
                  </a:lnTo>
                  <a:lnTo>
                    <a:pt x="87390" y="10386"/>
                  </a:lnTo>
                  <a:lnTo>
                    <a:pt x="88978" y="9742"/>
                  </a:lnTo>
                  <a:lnTo>
                    <a:pt x="90577" y="9129"/>
                  </a:lnTo>
                  <a:lnTo>
                    <a:pt x="92185" y="8526"/>
                  </a:lnTo>
                  <a:lnTo>
                    <a:pt x="93804" y="7943"/>
                  </a:lnTo>
                  <a:lnTo>
                    <a:pt x="95433" y="7380"/>
                  </a:lnTo>
                  <a:lnTo>
                    <a:pt x="97071" y="6837"/>
                  </a:lnTo>
                  <a:lnTo>
                    <a:pt x="98720" y="6314"/>
                  </a:lnTo>
                  <a:lnTo>
                    <a:pt x="100369" y="5812"/>
                  </a:lnTo>
                  <a:lnTo>
                    <a:pt x="102028" y="5329"/>
                  </a:lnTo>
                  <a:lnTo>
                    <a:pt x="103707" y="4867"/>
                  </a:lnTo>
                  <a:lnTo>
                    <a:pt x="105386" y="4424"/>
                  </a:lnTo>
                  <a:lnTo>
                    <a:pt x="107065" y="4002"/>
                  </a:lnTo>
                  <a:lnTo>
                    <a:pt x="108764" y="3600"/>
                  </a:lnTo>
                  <a:lnTo>
                    <a:pt x="110473" y="3218"/>
                  </a:lnTo>
                  <a:lnTo>
                    <a:pt x="112183" y="2856"/>
                  </a:lnTo>
                  <a:lnTo>
                    <a:pt x="113902" y="2514"/>
                  </a:lnTo>
                  <a:lnTo>
                    <a:pt x="115621" y="2192"/>
                  </a:lnTo>
                  <a:lnTo>
                    <a:pt x="117360" y="1901"/>
                  </a:lnTo>
                  <a:lnTo>
                    <a:pt x="119100" y="1619"/>
                  </a:lnTo>
                  <a:lnTo>
                    <a:pt x="120849" y="1368"/>
                  </a:lnTo>
                  <a:lnTo>
                    <a:pt x="122598" y="1127"/>
                  </a:lnTo>
                  <a:lnTo>
                    <a:pt x="124358" y="916"/>
                  </a:lnTo>
                  <a:lnTo>
                    <a:pt x="126127" y="725"/>
                  </a:lnTo>
                  <a:lnTo>
                    <a:pt x="127907" y="564"/>
                  </a:lnTo>
                  <a:lnTo>
                    <a:pt x="129686" y="413"/>
                  </a:lnTo>
                  <a:lnTo>
                    <a:pt x="131476" y="292"/>
                  </a:lnTo>
                  <a:lnTo>
                    <a:pt x="133266" y="182"/>
                  </a:lnTo>
                  <a:lnTo>
                    <a:pt x="135065" y="101"/>
                  </a:lnTo>
                  <a:lnTo>
                    <a:pt x="136865" y="51"/>
                  </a:lnTo>
                  <a:lnTo>
                    <a:pt x="138675" y="11"/>
                  </a:lnTo>
                  <a:lnTo>
                    <a:pt x="140494" y="1"/>
                  </a:lnTo>
                  <a:lnTo>
                    <a:pt x="140494" y="1"/>
                  </a:lnTo>
                  <a:lnTo>
                    <a:pt x="142093" y="11"/>
                  </a:lnTo>
                  <a:lnTo>
                    <a:pt x="143681" y="41"/>
                  </a:lnTo>
                  <a:lnTo>
                    <a:pt x="145270" y="81"/>
                  </a:lnTo>
                  <a:lnTo>
                    <a:pt x="146848" y="142"/>
                  </a:lnTo>
                  <a:lnTo>
                    <a:pt x="148427" y="222"/>
                  </a:lnTo>
                  <a:lnTo>
                    <a:pt x="149995" y="323"/>
                  </a:lnTo>
                  <a:lnTo>
                    <a:pt x="151564" y="433"/>
                  </a:lnTo>
                  <a:lnTo>
                    <a:pt x="153132" y="564"/>
                  </a:lnTo>
                  <a:lnTo>
                    <a:pt x="154691" y="715"/>
                  </a:lnTo>
                  <a:lnTo>
                    <a:pt x="156239" y="875"/>
                  </a:lnTo>
                  <a:lnTo>
                    <a:pt x="157787" y="1056"/>
                  </a:lnTo>
                  <a:lnTo>
                    <a:pt x="159335" y="1257"/>
                  </a:lnTo>
                  <a:lnTo>
                    <a:pt x="160874" y="1469"/>
                  </a:lnTo>
                  <a:lnTo>
                    <a:pt x="162402" y="1700"/>
                  </a:lnTo>
                  <a:lnTo>
                    <a:pt x="163930" y="1951"/>
                  </a:lnTo>
                  <a:lnTo>
                    <a:pt x="165448" y="2213"/>
                  </a:lnTo>
                  <a:lnTo>
                    <a:pt x="166966" y="2494"/>
                  </a:lnTo>
                  <a:lnTo>
                    <a:pt x="168474" y="2786"/>
                  </a:lnTo>
                  <a:lnTo>
                    <a:pt x="169983" y="3097"/>
                  </a:lnTo>
                  <a:lnTo>
                    <a:pt x="171481" y="3429"/>
                  </a:lnTo>
                  <a:lnTo>
                    <a:pt x="172969" y="3771"/>
                  </a:lnTo>
                  <a:lnTo>
                    <a:pt x="174457" y="4133"/>
                  </a:lnTo>
                  <a:lnTo>
                    <a:pt x="175934" y="4515"/>
                  </a:lnTo>
                  <a:lnTo>
                    <a:pt x="177412" y="4907"/>
                  </a:lnTo>
                  <a:lnTo>
                    <a:pt x="178880" y="5309"/>
                  </a:lnTo>
                  <a:lnTo>
                    <a:pt x="180338" y="5731"/>
                  </a:lnTo>
                  <a:lnTo>
                    <a:pt x="181796" y="6174"/>
                  </a:lnTo>
                  <a:lnTo>
                    <a:pt x="183244" y="6626"/>
                  </a:lnTo>
                  <a:lnTo>
                    <a:pt x="184681" y="7088"/>
                  </a:lnTo>
                  <a:lnTo>
                    <a:pt x="186109" y="7571"/>
                  </a:lnTo>
                  <a:lnTo>
                    <a:pt x="187537" y="8074"/>
                  </a:lnTo>
                  <a:lnTo>
                    <a:pt x="188964" y="8586"/>
                  </a:lnTo>
                  <a:lnTo>
                    <a:pt x="190372" y="9119"/>
                  </a:lnTo>
                  <a:lnTo>
                    <a:pt x="191779" y="9662"/>
                  </a:lnTo>
                  <a:lnTo>
                    <a:pt x="193177" y="10215"/>
                  </a:lnTo>
                  <a:lnTo>
                    <a:pt x="194564" y="10788"/>
                  </a:lnTo>
                  <a:lnTo>
                    <a:pt x="195952" y="11371"/>
                  </a:lnTo>
                  <a:lnTo>
                    <a:pt x="197329" y="11974"/>
                  </a:lnTo>
                  <a:lnTo>
                    <a:pt x="198697" y="12588"/>
                  </a:lnTo>
                  <a:lnTo>
                    <a:pt x="200054" y="13211"/>
                  </a:lnTo>
                  <a:lnTo>
                    <a:pt x="201401" y="13854"/>
                  </a:lnTo>
                  <a:lnTo>
                    <a:pt x="202748" y="14518"/>
                  </a:lnTo>
                  <a:lnTo>
                    <a:pt x="204085" y="15181"/>
                  </a:lnTo>
                  <a:lnTo>
                    <a:pt x="205413" y="15865"/>
                  </a:lnTo>
                  <a:lnTo>
                    <a:pt x="206730" y="16569"/>
                  </a:lnTo>
                  <a:lnTo>
                    <a:pt x="208047" y="17282"/>
                  </a:lnTo>
                  <a:lnTo>
                    <a:pt x="209344" y="18006"/>
                  </a:lnTo>
                  <a:lnTo>
                    <a:pt x="210641" y="18740"/>
                  </a:lnTo>
                  <a:lnTo>
                    <a:pt x="211928" y="19494"/>
                  </a:lnTo>
                  <a:lnTo>
                    <a:pt x="213204" y="20258"/>
                  </a:lnTo>
                  <a:lnTo>
                    <a:pt x="214471" y="21032"/>
                  </a:lnTo>
                  <a:lnTo>
                    <a:pt x="215728" y="21826"/>
                  </a:lnTo>
                  <a:lnTo>
                    <a:pt x="216985" y="22631"/>
                  </a:lnTo>
                  <a:lnTo>
                    <a:pt x="218221" y="23445"/>
                  </a:lnTo>
                  <a:lnTo>
                    <a:pt x="219458" y="24279"/>
                  </a:lnTo>
                  <a:lnTo>
                    <a:pt x="220674" y="25114"/>
                  </a:lnTo>
                  <a:lnTo>
                    <a:pt x="221891" y="25968"/>
                  </a:lnTo>
                  <a:lnTo>
                    <a:pt x="223097" y="26843"/>
                  </a:lnTo>
                  <a:lnTo>
                    <a:pt x="224294" y="27718"/>
                  </a:lnTo>
                  <a:lnTo>
                    <a:pt x="225470" y="28612"/>
                  </a:lnTo>
                  <a:lnTo>
                    <a:pt x="226647" y="29507"/>
                  </a:lnTo>
                  <a:lnTo>
                    <a:pt x="227813" y="30432"/>
                  </a:lnTo>
                  <a:lnTo>
                    <a:pt x="228969" y="31357"/>
                  </a:lnTo>
                  <a:lnTo>
                    <a:pt x="230115" y="32292"/>
                  </a:lnTo>
                  <a:lnTo>
                    <a:pt x="230115" y="32292"/>
                  </a:lnTo>
                  <a:lnTo>
                    <a:pt x="230839" y="32905"/>
                  </a:lnTo>
                  <a:lnTo>
                    <a:pt x="231563" y="33508"/>
                  </a:lnTo>
                  <a:lnTo>
                    <a:pt x="232287" y="34132"/>
                  </a:lnTo>
                  <a:lnTo>
                    <a:pt x="233001" y="34745"/>
                  </a:lnTo>
                  <a:lnTo>
                    <a:pt x="233704" y="35378"/>
                  </a:lnTo>
                  <a:lnTo>
                    <a:pt x="234408" y="36002"/>
                  </a:lnTo>
                  <a:lnTo>
                    <a:pt x="235112" y="36635"/>
                  </a:lnTo>
                  <a:lnTo>
                    <a:pt x="235806" y="37278"/>
                  </a:lnTo>
                  <a:lnTo>
                    <a:pt x="236499" y="37922"/>
                  </a:lnTo>
                  <a:lnTo>
                    <a:pt x="237193" y="38575"/>
                  </a:lnTo>
                  <a:lnTo>
                    <a:pt x="237877" y="39229"/>
                  </a:lnTo>
                  <a:lnTo>
                    <a:pt x="238550" y="39882"/>
                  </a:lnTo>
                  <a:lnTo>
                    <a:pt x="239234" y="40546"/>
                  </a:lnTo>
                  <a:lnTo>
                    <a:pt x="239898" y="41209"/>
                  </a:lnTo>
                  <a:lnTo>
                    <a:pt x="240561" y="41883"/>
                  </a:lnTo>
                  <a:lnTo>
                    <a:pt x="241225" y="42556"/>
                  </a:lnTo>
                  <a:lnTo>
                    <a:pt x="241888" y="43240"/>
                  </a:lnTo>
                  <a:lnTo>
                    <a:pt x="242542" y="43923"/>
                  </a:lnTo>
                  <a:lnTo>
                    <a:pt x="243185" y="44607"/>
                  </a:lnTo>
                  <a:lnTo>
                    <a:pt x="243829" y="45301"/>
                  </a:lnTo>
                  <a:lnTo>
                    <a:pt x="244462" y="46005"/>
                  </a:lnTo>
                  <a:lnTo>
                    <a:pt x="245106" y="46708"/>
                  </a:lnTo>
                  <a:lnTo>
                    <a:pt x="245729" y="47412"/>
                  </a:lnTo>
                  <a:lnTo>
                    <a:pt x="246352" y="48116"/>
                  </a:lnTo>
                  <a:lnTo>
                    <a:pt x="246976" y="48840"/>
                  </a:lnTo>
                  <a:lnTo>
                    <a:pt x="247589" y="49553"/>
                  </a:lnTo>
                  <a:lnTo>
                    <a:pt x="248202" y="50277"/>
                  </a:lnTo>
                  <a:lnTo>
                    <a:pt x="248805" y="51001"/>
                  </a:lnTo>
                  <a:lnTo>
                    <a:pt x="249409" y="51735"/>
                  </a:lnTo>
                  <a:lnTo>
                    <a:pt x="250002" y="52469"/>
                  </a:lnTo>
                  <a:lnTo>
                    <a:pt x="250595" y="53213"/>
                  </a:lnTo>
                  <a:lnTo>
                    <a:pt x="251178" y="53957"/>
                  </a:lnTo>
                  <a:lnTo>
                    <a:pt x="251761" y="54701"/>
                  </a:lnTo>
                  <a:lnTo>
                    <a:pt x="252334" y="55455"/>
                  </a:lnTo>
                  <a:lnTo>
                    <a:pt x="252907" y="56209"/>
                  </a:lnTo>
                  <a:lnTo>
                    <a:pt x="253480" y="56963"/>
                  </a:lnTo>
                  <a:lnTo>
                    <a:pt x="254033" y="57727"/>
                  </a:lnTo>
                  <a:lnTo>
                    <a:pt x="254596" y="58501"/>
                  </a:lnTo>
                  <a:lnTo>
                    <a:pt x="255149" y="59265"/>
                  </a:lnTo>
                  <a:lnTo>
                    <a:pt x="255692" y="60039"/>
                  </a:lnTo>
                  <a:lnTo>
                    <a:pt x="256235" y="60823"/>
                  </a:lnTo>
                  <a:lnTo>
                    <a:pt x="256768" y="61607"/>
                  </a:lnTo>
                  <a:lnTo>
                    <a:pt x="257301" y="62391"/>
                  </a:lnTo>
                  <a:lnTo>
                    <a:pt x="257824" y="63186"/>
                  </a:lnTo>
                  <a:lnTo>
                    <a:pt x="258347" y="63980"/>
                  </a:lnTo>
                  <a:lnTo>
                    <a:pt x="258859" y="64774"/>
                  </a:lnTo>
                  <a:lnTo>
                    <a:pt x="259372" y="65578"/>
                  </a:lnTo>
                  <a:lnTo>
                    <a:pt x="259875" y="66382"/>
                  </a:lnTo>
                  <a:lnTo>
                    <a:pt x="260377" y="67187"/>
                  </a:lnTo>
                  <a:lnTo>
                    <a:pt x="260870" y="68001"/>
                  </a:lnTo>
                  <a:lnTo>
                    <a:pt x="261363" y="68815"/>
                  </a:lnTo>
                  <a:lnTo>
                    <a:pt x="261845" y="69640"/>
                  </a:lnTo>
                  <a:lnTo>
                    <a:pt x="262318" y="70454"/>
                  </a:lnTo>
                  <a:lnTo>
                    <a:pt x="262790" y="71288"/>
                  </a:lnTo>
                  <a:lnTo>
                    <a:pt x="263263" y="72113"/>
                  </a:lnTo>
                  <a:lnTo>
                    <a:pt x="263715" y="72947"/>
                  </a:lnTo>
                  <a:lnTo>
                    <a:pt x="264178" y="73782"/>
                  </a:lnTo>
                  <a:lnTo>
                    <a:pt x="264630" y="74626"/>
                  </a:lnTo>
                  <a:lnTo>
                    <a:pt x="265073" y="75471"/>
                  </a:lnTo>
                  <a:lnTo>
                    <a:pt x="265515" y="76315"/>
                  </a:lnTo>
                  <a:lnTo>
                    <a:pt x="265947" y="77170"/>
                  </a:lnTo>
                  <a:lnTo>
                    <a:pt x="266370" y="78024"/>
                  </a:lnTo>
                  <a:lnTo>
                    <a:pt x="266792" y="78879"/>
                  </a:lnTo>
                  <a:lnTo>
                    <a:pt x="267214" y="79743"/>
                  </a:lnTo>
                  <a:lnTo>
                    <a:pt x="267626" y="80598"/>
                  </a:lnTo>
                  <a:lnTo>
                    <a:pt x="268028" y="81472"/>
                  </a:lnTo>
                  <a:lnTo>
                    <a:pt x="268431" y="82337"/>
                  </a:lnTo>
                  <a:lnTo>
                    <a:pt x="268823" y="83212"/>
                  </a:lnTo>
                  <a:lnTo>
                    <a:pt x="269215" y="84086"/>
                  </a:lnTo>
                  <a:lnTo>
                    <a:pt x="269597" y="84971"/>
                  </a:lnTo>
                  <a:lnTo>
                    <a:pt x="269969" y="85846"/>
                  </a:lnTo>
                  <a:lnTo>
                    <a:pt x="270341" y="86740"/>
                  </a:lnTo>
                  <a:lnTo>
                    <a:pt x="270703" y="87625"/>
                  </a:lnTo>
                  <a:lnTo>
                    <a:pt x="271065" y="88520"/>
                  </a:lnTo>
                  <a:lnTo>
                    <a:pt x="271417" y="89414"/>
                  </a:lnTo>
                  <a:lnTo>
                    <a:pt x="271769" y="90309"/>
                  </a:lnTo>
                  <a:lnTo>
                    <a:pt x="272110" y="91214"/>
                  </a:lnTo>
                  <a:lnTo>
                    <a:pt x="272442" y="92109"/>
                  </a:lnTo>
                  <a:lnTo>
                    <a:pt x="272774" y="93024"/>
                  </a:lnTo>
                  <a:lnTo>
                    <a:pt x="273096" y="93928"/>
                  </a:lnTo>
                  <a:lnTo>
                    <a:pt x="273407" y="94843"/>
                  </a:lnTo>
                  <a:lnTo>
                    <a:pt x="273719" y="95758"/>
                  </a:lnTo>
                  <a:lnTo>
                    <a:pt x="274021" y="96673"/>
                  </a:lnTo>
                  <a:lnTo>
                    <a:pt x="274322" y="97598"/>
                  </a:lnTo>
                  <a:lnTo>
                    <a:pt x="274614" y="98523"/>
                  </a:lnTo>
                  <a:lnTo>
                    <a:pt x="274905" y="99448"/>
                  </a:lnTo>
                  <a:lnTo>
                    <a:pt x="275187" y="100373"/>
                  </a:lnTo>
                  <a:lnTo>
                    <a:pt x="275458" y="101307"/>
                  </a:lnTo>
                  <a:lnTo>
                    <a:pt x="275720" y="102242"/>
                  </a:lnTo>
                  <a:lnTo>
                    <a:pt x="275981" y="103177"/>
                  </a:lnTo>
                  <a:lnTo>
                    <a:pt x="276243" y="104112"/>
                  </a:lnTo>
                  <a:lnTo>
                    <a:pt x="276484" y="105057"/>
                  </a:lnTo>
                  <a:lnTo>
                    <a:pt x="276725" y="106002"/>
                  </a:lnTo>
                  <a:lnTo>
                    <a:pt x="276966" y="106947"/>
                  </a:lnTo>
                  <a:lnTo>
                    <a:pt x="277198" y="107902"/>
                  </a:lnTo>
                  <a:lnTo>
                    <a:pt x="277419" y="108857"/>
                  </a:lnTo>
                  <a:lnTo>
                    <a:pt x="277630" y="109813"/>
                  </a:lnTo>
                  <a:lnTo>
                    <a:pt x="277841" y="110768"/>
                  </a:lnTo>
                  <a:lnTo>
                    <a:pt x="278042" y="111723"/>
                  </a:lnTo>
                  <a:lnTo>
                    <a:pt x="278243" y="112688"/>
                  </a:lnTo>
                  <a:lnTo>
                    <a:pt x="278434" y="113653"/>
                  </a:lnTo>
                  <a:lnTo>
                    <a:pt x="278615" y="114618"/>
                  </a:lnTo>
                  <a:lnTo>
                    <a:pt x="278796" y="115583"/>
                  </a:lnTo>
                  <a:lnTo>
                    <a:pt x="278967" y="116558"/>
                  </a:lnTo>
                  <a:lnTo>
                    <a:pt x="279128" y="117533"/>
                  </a:lnTo>
                  <a:lnTo>
                    <a:pt x="279289" y="118509"/>
                  </a:lnTo>
                  <a:lnTo>
                    <a:pt x="279430" y="119484"/>
                  </a:lnTo>
                  <a:lnTo>
                    <a:pt x="279580" y="120469"/>
                  </a:lnTo>
                  <a:lnTo>
                    <a:pt x="279711" y="121444"/>
                  </a:lnTo>
                  <a:lnTo>
                    <a:pt x="279842" y="122429"/>
                  </a:lnTo>
                  <a:lnTo>
                    <a:pt x="279962" y="123425"/>
                  </a:lnTo>
                  <a:lnTo>
                    <a:pt x="280083" y="124410"/>
                  </a:lnTo>
                  <a:lnTo>
                    <a:pt x="280194" y="125395"/>
                  </a:lnTo>
                  <a:lnTo>
                    <a:pt x="280294" y="126390"/>
                  </a:lnTo>
                  <a:lnTo>
                    <a:pt x="280395" y="127386"/>
                  </a:lnTo>
                  <a:lnTo>
                    <a:pt x="280475" y="128381"/>
                  </a:lnTo>
                  <a:lnTo>
                    <a:pt x="280566" y="129386"/>
                  </a:lnTo>
                  <a:lnTo>
                    <a:pt x="280636" y="130381"/>
                  </a:lnTo>
                  <a:lnTo>
                    <a:pt x="280706" y="131387"/>
                  </a:lnTo>
                  <a:lnTo>
                    <a:pt x="280767" y="132392"/>
                  </a:lnTo>
                  <a:lnTo>
                    <a:pt x="280817" y="133397"/>
                  </a:lnTo>
                  <a:lnTo>
                    <a:pt x="280867" y="134413"/>
                  </a:lnTo>
                  <a:lnTo>
                    <a:pt x="280908" y="135418"/>
                  </a:lnTo>
                  <a:lnTo>
                    <a:pt x="280938" y="136434"/>
                  </a:lnTo>
                  <a:lnTo>
                    <a:pt x="280958" y="137449"/>
                  </a:lnTo>
                  <a:lnTo>
                    <a:pt x="280978" y="138464"/>
                  </a:lnTo>
                  <a:lnTo>
                    <a:pt x="280988" y="139480"/>
                  </a:lnTo>
                  <a:lnTo>
                    <a:pt x="280998" y="140495"/>
                  </a:lnTo>
                  <a:lnTo>
                    <a:pt x="280998" y="140495"/>
                  </a:lnTo>
                  <a:lnTo>
                    <a:pt x="280988" y="142315"/>
                  </a:lnTo>
                  <a:lnTo>
                    <a:pt x="280948" y="144124"/>
                  </a:lnTo>
                  <a:lnTo>
                    <a:pt x="280887" y="145924"/>
                  </a:lnTo>
                  <a:lnTo>
                    <a:pt x="280807" y="147723"/>
                  </a:lnTo>
                  <a:lnTo>
                    <a:pt x="280706" y="149523"/>
                  </a:lnTo>
                  <a:lnTo>
                    <a:pt x="280586" y="151302"/>
                  </a:lnTo>
                  <a:lnTo>
                    <a:pt x="280435" y="153092"/>
                  </a:lnTo>
                  <a:lnTo>
                    <a:pt x="280274" y="154861"/>
                  </a:lnTo>
                  <a:lnTo>
                    <a:pt x="280083" y="156630"/>
                  </a:lnTo>
                  <a:lnTo>
                    <a:pt x="279862" y="158390"/>
                  </a:lnTo>
                  <a:lnTo>
                    <a:pt x="279631" y="160149"/>
                  </a:lnTo>
                  <a:lnTo>
                    <a:pt x="279379" y="161888"/>
                  </a:lnTo>
                  <a:lnTo>
                    <a:pt x="279098" y="163628"/>
                  </a:lnTo>
                  <a:lnTo>
                    <a:pt x="278796" y="165367"/>
                  </a:lnTo>
                  <a:lnTo>
                    <a:pt x="278485" y="167096"/>
                  </a:lnTo>
                  <a:lnTo>
                    <a:pt x="278143" y="168805"/>
                  </a:lnTo>
                  <a:lnTo>
                    <a:pt x="277781" y="170524"/>
                  </a:lnTo>
                  <a:lnTo>
                    <a:pt x="277399" y="172223"/>
                  </a:lnTo>
                  <a:lnTo>
                    <a:pt x="276997" y="173922"/>
                  </a:lnTo>
                  <a:lnTo>
                    <a:pt x="276574" y="175601"/>
                  </a:lnTo>
                  <a:lnTo>
                    <a:pt x="276132" y="177290"/>
                  </a:lnTo>
                  <a:lnTo>
                    <a:pt x="275669" y="178959"/>
                  </a:lnTo>
                  <a:lnTo>
                    <a:pt x="275177" y="180618"/>
                  </a:lnTo>
                  <a:lnTo>
                    <a:pt x="274674" y="182276"/>
                  </a:lnTo>
                  <a:lnTo>
                    <a:pt x="274151" y="183915"/>
                  </a:lnTo>
                  <a:lnTo>
                    <a:pt x="273608" y="185554"/>
                  </a:lnTo>
                  <a:lnTo>
                    <a:pt x="273055" y="187182"/>
                  </a:lnTo>
                  <a:lnTo>
                    <a:pt x="272472" y="188801"/>
                  </a:lnTo>
                  <a:lnTo>
                    <a:pt x="271869" y="190409"/>
                  </a:lnTo>
                  <a:lnTo>
                    <a:pt x="271246" y="192008"/>
                  </a:lnTo>
                  <a:lnTo>
                    <a:pt x="270612" y="193596"/>
                  </a:lnTo>
                  <a:lnTo>
                    <a:pt x="269959" y="195175"/>
                  </a:lnTo>
                  <a:lnTo>
                    <a:pt x="269275" y="196753"/>
                  </a:lnTo>
                  <a:lnTo>
                    <a:pt x="268581" y="198311"/>
                  </a:lnTo>
                  <a:lnTo>
                    <a:pt x="267868" y="199859"/>
                  </a:lnTo>
                  <a:lnTo>
                    <a:pt x="267144" y="201398"/>
                  </a:lnTo>
                  <a:lnTo>
                    <a:pt x="266390" y="202936"/>
                  </a:lnTo>
                  <a:lnTo>
                    <a:pt x="265626" y="204454"/>
                  </a:lnTo>
                  <a:lnTo>
                    <a:pt x="264841" y="205962"/>
                  </a:lnTo>
                  <a:lnTo>
                    <a:pt x="264037" y="207460"/>
                  </a:lnTo>
                  <a:lnTo>
                    <a:pt x="263223" y="208948"/>
                  </a:lnTo>
                  <a:lnTo>
                    <a:pt x="262378" y="210425"/>
                  </a:lnTo>
                  <a:lnTo>
                    <a:pt x="261524" y="211883"/>
                  </a:lnTo>
                  <a:lnTo>
                    <a:pt x="260659" y="213341"/>
                  </a:lnTo>
                  <a:lnTo>
                    <a:pt x="259764" y="214789"/>
                  </a:lnTo>
                  <a:lnTo>
                    <a:pt x="258859" y="216216"/>
                  </a:lnTo>
                  <a:lnTo>
                    <a:pt x="257944" y="217634"/>
                  </a:lnTo>
                  <a:lnTo>
                    <a:pt x="256999" y="219041"/>
                  </a:lnTo>
                  <a:lnTo>
                    <a:pt x="256044" y="220438"/>
                  </a:lnTo>
                  <a:lnTo>
                    <a:pt x="255079" y="221816"/>
                  </a:lnTo>
                  <a:lnTo>
                    <a:pt x="254084" y="223193"/>
                  </a:lnTo>
                  <a:lnTo>
                    <a:pt x="253088" y="224550"/>
                  </a:lnTo>
                  <a:lnTo>
                    <a:pt x="252063" y="225897"/>
                  </a:lnTo>
                  <a:lnTo>
                    <a:pt x="251027" y="227224"/>
                  </a:lnTo>
                  <a:lnTo>
                    <a:pt x="249982" y="228551"/>
                  </a:lnTo>
                  <a:lnTo>
                    <a:pt x="248916" y="229858"/>
                  </a:lnTo>
                  <a:lnTo>
                    <a:pt x="247830" y="231155"/>
                  </a:lnTo>
                  <a:lnTo>
                    <a:pt x="246734" y="232432"/>
                  </a:lnTo>
                  <a:lnTo>
                    <a:pt x="245628" y="233699"/>
                  </a:lnTo>
                  <a:lnTo>
                    <a:pt x="244502" y="234955"/>
                  </a:lnTo>
                  <a:lnTo>
                    <a:pt x="243356" y="236192"/>
                  </a:lnTo>
                  <a:lnTo>
                    <a:pt x="242200" y="237418"/>
                  </a:lnTo>
                  <a:lnTo>
                    <a:pt x="241034" y="238635"/>
                  </a:lnTo>
                  <a:lnTo>
                    <a:pt x="239847" y="239831"/>
                  </a:lnTo>
                  <a:lnTo>
                    <a:pt x="238651" y="241018"/>
                  </a:lnTo>
                  <a:lnTo>
                    <a:pt x="237434" y="242184"/>
                  </a:lnTo>
                  <a:lnTo>
                    <a:pt x="236208" y="243340"/>
                  </a:lnTo>
                  <a:lnTo>
                    <a:pt x="234971" y="244486"/>
                  </a:lnTo>
                  <a:lnTo>
                    <a:pt x="233714" y="245612"/>
                  </a:lnTo>
                  <a:lnTo>
                    <a:pt x="232448" y="246718"/>
                  </a:lnTo>
                  <a:lnTo>
                    <a:pt x="231161" y="247814"/>
                  </a:lnTo>
                  <a:lnTo>
                    <a:pt x="229864" y="248899"/>
                  </a:lnTo>
                  <a:lnTo>
                    <a:pt x="228557" y="249965"/>
                  </a:lnTo>
                  <a:lnTo>
                    <a:pt x="227240" y="251010"/>
                  </a:lnTo>
                  <a:lnTo>
                    <a:pt x="225903" y="252046"/>
                  </a:lnTo>
                  <a:lnTo>
                    <a:pt x="224565" y="253071"/>
                  </a:lnTo>
                  <a:lnTo>
                    <a:pt x="223198" y="254077"/>
                  </a:lnTo>
                  <a:lnTo>
                    <a:pt x="221831" y="255062"/>
                  </a:lnTo>
                  <a:lnTo>
                    <a:pt x="220443" y="256027"/>
                  </a:lnTo>
                  <a:lnTo>
                    <a:pt x="219056" y="256982"/>
                  </a:lnTo>
                  <a:lnTo>
                    <a:pt x="217648" y="257927"/>
                  </a:lnTo>
                  <a:lnTo>
                    <a:pt x="216231" y="258842"/>
                  </a:lnTo>
                  <a:lnTo>
                    <a:pt x="214793" y="259757"/>
                  </a:lnTo>
                  <a:lnTo>
                    <a:pt x="213355" y="260641"/>
                  </a:lnTo>
                  <a:lnTo>
                    <a:pt x="211897" y="261516"/>
                  </a:lnTo>
                  <a:lnTo>
                    <a:pt x="210430" y="262371"/>
                  </a:lnTo>
                  <a:lnTo>
                    <a:pt x="208952" y="263205"/>
                  </a:lnTo>
                  <a:lnTo>
                    <a:pt x="207474" y="264019"/>
                  </a:lnTo>
                  <a:lnTo>
                    <a:pt x="205966" y="264824"/>
                  </a:lnTo>
                  <a:lnTo>
                    <a:pt x="204457" y="265608"/>
                  </a:lnTo>
                  <a:lnTo>
                    <a:pt x="202939" y="266372"/>
                  </a:lnTo>
                  <a:lnTo>
                    <a:pt x="201411" y="267126"/>
                  </a:lnTo>
                  <a:lnTo>
                    <a:pt x="199873" y="267860"/>
                  </a:lnTo>
                  <a:lnTo>
                    <a:pt x="198315" y="268563"/>
                  </a:lnTo>
                  <a:lnTo>
                    <a:pt x="196756" y="269267"/>
                  </a:lnTo>
                  <a:lnTo>
                    <a:pt x="195188" y="269941"/>
                  </a:lnTo>
                  <a:lnTo>
                    <a:pt x="193609" y="270594"/>
                  </a:lnTo>
                  <a:lnTo>
                    <a:pt x="192021" y="271238"/>
                  </a:lnTo>
                  <a:lnTo>
                    <a:pt x="190412" y="271851"/>
                  </a:lnTo>
                  <a:lnTo>
                    <a:pt x="188804" y="272454"/>
                  </a:lnTo>
                  <a:lnTo>
                    <a:pt x="187185" y="273037"/>
                  </a:lnTo>
                  <a:lnTo>
                    <a:pt x="185566" y="273600"/>
                  </a:lnTo>
                  <a:lnTo>
                    <a:pt x="183927" y="274143"/>
                  </a:lnTo>
                  <a:lnTo>
                    <a:pt x="182279" y="274666"/>
                  </a:lnTo>
                  <a:lnTo>
                    <a:pt x="180630" y="275168"/>
                  </a:lnTo>
                  <a:lnTo>
                    <a:pt x="178961" y="275651"/>
                  </a:lnTo>
                  <a:lnTo>
                    <a:pt x="177292" y="276113"/>
                  </a:lnTo>
                  <a:lnTo>
                    <a:pt x="175613" y="276556"/>
                  </a:lnTo>
                  <a:lnTo>
                    <a:pt x="173924" y="276978"/>
                  </a:lnTo>
                  <a:lnTo>
                    <a:pt x="172225" y="277380"/>
                  </a:lnTo>
                  <a:lnTo>
                    <a:pt x="170525" y="277762"/>
                  </a:lnTo>
                  <a:lnTo>
                    <a:pt x="168816" y="278124"/>
                  </a:lnTo>
                  <a:lnTo>
                    <a:pt x="167097" y="278466"/>
                  </a:lnTo>
                  <a:lnTo>
                    <a:pt x="165368" y="278788"/>
                  </a:lnTo>
                  <a:lnTo>
                    <a:pt x="163639" y="279079"/>
                  </a:lnTo>
                  <a:lnTo>
                    <a:pt x="161899" y="279361"/>
                  </a:lnTo>
                  <a:lnTo>
                    <a:pt x="160150" y="279612"/>
                  </a:lnTo>
                  <a:lnTo>
                    <a:pt x="158390" y="279853"/>
                  </a:lnTo>
                  <a:lnTo>
                    <a:pt x="156631" y="280064"/>
                  </a:lnTo>
                  <a:lnTo>
                    <a:pt x="154861" y="280255"/>
                  </a:lnTo>
                  <a:lnTo>
                    <a:pt x="153092" y="280426"/>
                  </a:lnTo>
                  <a:lnTo>
                    <a:pt x="151312" y="280567"/>
                  </a:lnTo>
                  <a:lnTo>
                    <a:pt x="149523" y="280698"/>
                  </a:lnTo>
                  <a:lnTo>
                    <a:pt x="147733" y="280798"/>
                  </a:lnTo>
                  <a:lnTo>
                    <a:pt x="145934" y="280879"/>
                  </a:lnTo>
                  <a:lnTo>
                    <a:pt x="144124" y="280929"/>
                  </a:lnTo>
                  <a:lnTo>
                    <a:pt x="142314" y="280969"/>
                  </a:lnTo>
                  <a:lnTo>
                    <a:pt x="140494" y="280979"/>
                  </a:lnTo>
                  <a:lnTo>
                    <a:pt x="140494" y="28097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3820;p67">
              <a:extLst>
                <a:ext uri="{FF2B5EF4-FFF2-40B4-BE49-F238E27FC236}">
                  <a16:creationId xmlns:a16="http://schemas.microsoft.com/office/drawing/2014/main" id="{58758E9E-3204-DE4D-7098-66BBEA555DFF}"/>
                </a:ext>
              </a:extLst>
            </p:cNvPr>
            <p:cNvSpPr/>
            <p:nvPr/>
          </p:nvSpPr>
          <p:spPr>
            <a:xfrm>
              <a:off x="-3491800" y="-2800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3821;p67">
              <a:extLst>
                <a:ext uri="{FF2B5EF4-FFF2-40B4-BE49-F238E27FC236}">
                  <a16:creationId xmlns:a16="http://schemas.microsoft.com/office/drawing/2014/main" id="{58EF0367-A588-DCD5-E920-093B5CF91E4B}"/>
                </a:ext>
              </a:extLst>
            </p:cNvPr>
            <p:cNvSpPr/>
            <p:nvPr/>
          </p:nvSpPr>
          <p:spPr>
            <a:xfrm>
              <a:off x="-6197825" y="-9017675"/>
              <a:ext cx="6218650" cy="6217225"/>
            </a:xfrm>
            <a:custGeom>
              <a:avLst/>
              <a:gdLst/>
              <a:ahLst/>
              <a:cxnLst/>
              <a:rect l="l" t="t" r="r" b="b"/>
              <a:pathLst>
                <a:path w="248746" h="248689" extrusionOk="0">
                  <a:moveTo>
                    <a:pt x="197862" y="1"/>
                  </a:moveTo>
                  <a:lnTo>
                    <a:pt x="198928" y="1298"/>
                  </a:lnTo>
                  <a:lnTo>
                    <a:pt x="199973" y="2605"/>
                  </a:lnTo>
                  <a:lnTo>
                    <a:pt x="200999" y="3932"/>
                  </a:lnTo>
                  <a:lnTo>
                    <a:pt x="202014" y="5259"/>
                  </a:lnTo>
                  <a:lnTo>
                    <a:pt x="203010" y="6586"/>
                  </a:lnTo>
                  <a:lnTo>
                    <a:pt x="203985" y="7933"/>
                  </a:lnTo>
                  <a:lnTo>
                    <a:pt x="204940" y="9290"/>
                  </a:lnTo>
                  <a:lnTo>
                    <a:pt x="205875" y="10647"/>
                  </a:lnTo>
                  <a:lnTo>
                    <a:pt x="206800" y="12025"/>
                  </a:lnTo>
                  <a:lnTo>
                    <a:pt x="207705" y="13402"/>
                  </a:lnTo>
                  <a:lnTo>
                    <a:pt x="208590" y="14789"/>
                  </a:lnTo>
                  <a:lnTo>
                    <a:pt x="209454" y="16187"/>
                  </a:lnTo>
                  <a:lnTo>
                    <a:pt x="210309" y="17584"/>
                  </a:lnTo>
                  <a:lnTo>
                    <a:pt x="211143" y="19002"/>
                  </a:lnTo>
                  <a:lnTo>
                    <a:pt x="211958" y="20419"/>
                  </a:lnTo>
                  <a:lnTo>
                    <a:pt x="212752" y="21847"/>
                  </a:lnTo>
                  <a:lnTo>
                    <a:pt x="213526" y="23274"/>
                  </a:lnTo>
                  <a:lnTo>
                    <a:pt x="214290" y="24722"/>
                  </a:lnTo>
                  <a:lnTo>
                    <a:pt x="215034" y="26169"/>
                  </a:lnTo>
                  <a:lnTo>
                    <a:pt x="215758" y="27617"/>
                  </a:lnTo>
                  <a:lnTo>
                    <a:pt x="216462" y="29085"/>
                  </a:lnTo>
                  <a:lnTo>
                    <a:pt x="217156" y="30543"/>
                  </a:lnTo>
                  <a:lnTo>
                    <a:pt x="217829" y="32020"/>
                  </a:lnTo>
                  <a:lnTo>
                    <a:pt x="218483" y="33498"/>
                  </a:lnTo>
                  <a:lnTo>
                    <a:pt x="219116" y="34986"/>
                  </a:lnTo>
                  <a:lnTo>
                    <a:pt x="219739" y="36474"/>
                  </a:lnTo>
                  <a:lnTo>
                    <a:pt x="220333" y="37972"/>
                  </a:lnTo>
                  <a:lnTo>
                    <a:pt x="220916" y="39470"/>
                  </a:lnTo>
                  <a:lnTo>
                    <a:pt x="221479" y="40978"/>
                  </a:lnTo>
                  <a:lnTo>
                    <a:pt x="222032" y="42496"/>
                  </a:lnTo>
                  <a:lnTo>
                    <a:pt x="222555" y="44014"/>
                  </a:lnTo>
                  <a:lnTo>
                    <a:pt x="223067" y="45532"/>
                  </a:lnTo>
                  <a:lnTo>
                    <a:pt x="223560" y="47060"/>
                  </a:lnTo>
                  <a:lnTo>
                    <a:pt x="224032" y="48588"/>
                  </a:lnTo>
                  <a:lnTo>
                    <a:pt x="224495" y="50126"/>
                  </a:lnTo>
                  <a:lnTo>
                    <a:pt x="224937" y="51665"/>
                  </a:lnTo>
                  <a:lnTo>
                    <a:pt x="225360" y="53203"/>
                  </a:lnTo>
                  <a:lnTo>
                    <a:pt x="225762" y="54751"/>
                  </a:lnTo>
                  <a:lnTo>
                    <a:pt x="226144" y="56309"/>
                  </a:lnTo>
                  <a:lnTo>
                    <a:pt x="226516" y="57857"/>
                  </a:lnTo>
                  <a:lnTo>
                    <a:pt x="226868" y="59416"/>
                  </a:lnTo>
                  <a:lnTo>
                    <a:pt x="227199" y="60974"/>
                  </a:lnTo>
                  <a:lnTo>
                    <a:pt x="227511" y="62542"/>
                  </a:lnTo>
                  <a:lnTo>
                    <a:pt x="227803" y="64110"/>
                  </a:lnTo>
                  <a:lnTo>
                    <a:pt x="228084" y="65679"/>
                  </a:lnTo>
                  <a:lnTo>
                    <a:pt x="228346" y="67247"/>
                  </a:lnTo>
                  <a:lnTo>
                    <a:pt x="228587" y="68815"/>
                  </a:lnTo>
                  <a:lnTo>
                    <a:pt x="228818" y="70394"/>
                  </a:lnTo>
                  <a:lnTo>
                    <a:pt x="229019" y="71972"/>
                  </a:lnTo>
                  <a:lnTo>
                    <a:pt x="229210" y="73550"/>
                  </a:lnTo>
                  <a:lnTo>
                    <a:pt x="229381" y="75139"/>
                  </a:lnTo>
                  <a:lnTo>
                    <a:pt x="229542" y="76717"/>
                  </a:lnTo>
                  <a:lnTo>
                    <a:pt x="229673" y="78306"/>
                  </a:lnTo>
                  <a:lnTo>
                    <a:pt x="229793" y="79884"/>
                  </a:lnTo>
                  <a:lnTo>
                    <a:pt x="229894" y="81472"/>
                  </a:lnTo>
                  <a:lnTo>
                    <a:pt x="229974" y="83061"/>
                  </a:lnTo>
                  <a:lnTo>
                    <a:pt x="230035" y="84649"/>
                  </a:lnTo>
                  <a:lnTo>
                    <a:pt x="230085" y="86238"/>
                  </a:lnTo>
                  <a:lnTo>
                    <a:pt x="230115" y="87826"/>
                  </a:lnTo>
                  <a:lnTo>
                    <a:pt x="230125" y="89415"/>
                  </a:lnTo>
                  <a:lnTo>
                    <a:pt x="230115" y="91003"/>
                  </a:lnTo>
                  <a:lnTo>
                    <a:pt x="230095" y="92591"/>
                  </a:lnTo>
                  <a:lnTo>
                    <a:pt x="230055" y="94180"/>
                  </a:lnTo>
                  <a:lnTo>
                    <a:pt x="229994" y="95768"/>
                  </a:lnTo>
                  <a:lnTo>
                    <a:pt x="229914" y="97357"/>
                  </a:lnTo>
                  <a:lnTo>
                    <a:pt x="229813" y="98935"/>
                  </a:lnTo>
                  <a:lnTo>
                    <a:pt x="229703" y="100523"/>
                  </a:lnTo>
                  <a:lnTo>
                    <a:pt x="229572" y="102112"/>
                  </a:lnTo>
                  <a:lnTo>
                    <a:pt x="229421" y="103690"/>
                  </a:lnTo>
                  <a:lnTo>
                    <a:pt x="229250" y="105279"/>
                  </a:lnTo>
                  <a:lnTo>
                    <a:pt x="229069" y="106857"/>
                  </a:lnTo>
                  <a:lnTo>
                    <a:pt x="228868" y="108435"/>
                  </a:lnTo>
                  <a:lnTo>
                    <a:pt x="228647" y="110004"/>
                  </a:lnTo>
                  <a:lnTo>
                    <a:pt x="228406" y="111582"/>
                  </a:lnTo>
                  <a:lnTo>
                    <a:pt x="228145" y="113150"/>
                  </a:lnTo>
                  <a:lnTo>
                    <a:pt x="227873" y="114729"/>
                  </a:lnTo>
                  <a:lnTo>
                    <a:pt x="227582" y="116287"/>
                  </a:lnTo>
                  <a:lnTo>
                    <a:pt x="227270" y="117855"/>
                  </a:lnTo>
                  <a:lnTo>
                    <a:pt x="226938" y="119413"/>
                  </a:lnTo>
                  <a:lnTo>
                    <a:pt x="226596" y="120972"/>
                  </a:lnTo>
                  <a:lnTo>
                    <a:pt x="226234" y="122530"/>
                  </a:lnTo>
                  <a:lnTo>
                    <a:pt x="225852" y="124078"/>
                  </a:lnTo>
                  <a:lnTo>
                    <a:pt x="225450" y="125626"/>
                  </a:lnTo>
                  <a:lnTo>
                    <a:pt x="225028" y="127175"/>
                  </a:lnTo>
                  <a:lnTo>
                    <a:pt x="224596" y="128713"/>
                  </a:lnTo>
                  <a:lnTo>
                    <a:pt x="224143" y="130251"/>
                  </a:lnTo>
                  <a:lnTo>
                    <a:pt x="223671" y="131779"/>
                  </a:lnTo>
                  <a:lnTo>
                    <a:pt x="223178" y="133307"/>
                  </a:lnTo>
                  <a:lnTo>
                    <a:pt x="222675" y="134835"/>
                  </a:lnTo>
                  <a:lnTo>
                    <a:pt x="222152" y="136353"/>
                  </a:lnTo>
                  <a:lnTo>
                    <a:pt x="221609" y="137861"/>
                  </a:lnTo>
                  <a:lnTo>
                    <a:pt x="221046" y="139369"/>
                  </a:lnTo>
                  <a:lnTo>
                    <a:pt x="220473" y="140877"/>
                  </a:lnTo>
                  <a:lnTo>
                    <a:pt x="219870" y="142375"/>
                  </a:lnTo>
                  <a:lnTo>
                    <a:pt x="219257" y="143863"/>
                  </a:lnTo>
                  <a:lnTo>
                    <a:pt x="218623" y="145351"/>
                  </a:lnTo>
                  <a:lnTo>
                    <a:pt x="217980" y="146829"/>
                  </a:lnTo>
                  <a:lnTo>
                    <a:pt x="217306" y="148306"/>
                  </a:lnTo>
                  <a:lnTo>
                    <a:pt x="216623" y="149774"/>
                  </a:lnTo>
                  <a:lnTo>
                    <a:pt x="215919" y="151232"/>
                  </a:lnTo>
                  <a:lnTo>
                    <a:pt x="215195" y="152690"/>
                  </a:lnTo>
                  <a:lnTo>
                    <a:pt x="214461" y="154137"/>
                  </a:lnTo>
                  <a:lnTo>
                    <a:pt x="213707" y="155585"/>
                  </a:lnTo>
                  <a:lnTo>
                    <a:pt x="212933" y="157013"/>
                  </a:lnTo>
                  <a:lnTo>
                    <a:pt x="212139" y="158440"/>
                  </a:lnTo>
                  <a:lnTo>
                    <a:pt x="211324" y="159868"/>
                  </a:lnTo>
                  <a:lnTo>
                    <a:pt x="210500" y="161275"/>
                  </a:lnTo>
                  <a:lnTo>
                    <a:pt x="209655" y="162683"/>
                  </a:lnTo>
                  <a:lnTo>
                    <a:pt x="208791" y="164080"/>
                  </a:lnTo>
                  <a:lnTo>
                    <a:pt x="207906" y="165467"/>
                  </a:lnTo>
                  <a:lnTo>
                    <a:pt x="207001" y="166855"/>
                  </a:lnTo>
                  <a:lnTo>
                    <a:pt x="206086" y="168222"/>
                  </a:lnTo>
                  <a:lnTo>
                    <a:pt x="205151" y="169589"/>
                  </a:lnTo>
                  <a:lnTo>
                    <a:pt x="204196" y="170946"/>
                  </a:lnTo>
                  <a:lnTo>
                    <a:pt x="203231" y="172294"/>
                  </a:lnTo>
                  <a:lnTo>
                    <a:pt x="202236" y="173631"/>
                  </a:lnTo>
                  <a:lnTo>
                    <a:pt x="201230" y="174958"/>
                  </a:lnTo>
                  <a:lnTo>
                    <a:pt x="200205" y="176275"/>
                  </a:lnTo>
                  <a:lnTo>
                    <a:pt x="199169" y="177592"/>
                  </a:lnTo>
                  <a:lnTo>
                    <a:pt x="198103" y="178888"/>
                  </a:lnTo>
                  <a:lnTo>
                    <a:pt x="197028" y="180175"/>
                  </a:lnTo>
                  <a:lnTo>
                    <a:pt x="195932" y="181462"/>
                  </a:lnTo>
                  <a:lnTo>
                    <a:pt x="194816" y="182729"/>
                  </a:lnTo>
                  <a:lnTo>
                    <a:pt x="193680" y="183996"/>
                  </a:lnTo>
                  <a:lnTo>
                    <a:pt x="192534" y="185242"/>
                  </a:lnTo>
                  <a:lnTo>
                    <a:pt x="191367" y="186479"/>
                  </a:lnTo>
                  <a:lnTo>
                    <a:pt x="190181" y="187705"/>
                  </a:lnTo>
                  <a:lnTo>
                    <a:pt x="188974" y="188932"/>
                  </a:lnTo>
                  <a:lnTo>
                    <a:pt x="187758" y="190128"/>
                  </a:lnTo>
                  <a:lnTo>
                    <a:pt x="186531" y="191314"/>
                  </a:lnTo>
                  <a:lnTo>
                    <a:pt x="185295" y="192480"/>
                  </a:lnTo>
                  <a:lnTo>
                    <a:pt x="184038" y="193637"/>
                  </a:lnTo>
                  <a:lnTo>
                    <a:pt x="182781" y="194763"/>
                  </a:lnTo>
                  <a:lnTo>
                    <a:pt x="181504" y="195878"/>
                  </a:lnTo>
                  <a:lnTo>
                    <a:pt x="180228" y="196974"/>
                  </a:lnTo>
                  <a:lnTo>
                    <a:pt x="178941" y="198060"/>
                  </a:lnTo>
                  <a:lnTo>
                    <a:pt x="177634" y="199116"/>
                  </a:lnTo>
                  <a:lnTo>
                    <a:pt x="176327" y="200161"/>
                  </a:lnTo>
                  <a:lnTo>
                    <a:pt x="174999" y="201187"/>
                  </a:lnTo>
                  <a:lnTo>
                    <a:pt x="173672" y="202192"/>
                  </a:lnTo>
                  <a:lnTo>
                    <a:pt x="172335" y="203177"/>
                  </a:lnTo>
                  <a:lnTo>
                    <a:pt x="170988" y="204152"/>
                  </a:lnTo>
                  <a:lnTo>
                    <a:pt x="169631" y="205107"/>
                  </a:lnTo>
                  <a:lnTo>
                    <a:pt x="168263" y="206042"/>
                  </a:lnTo>
                  <a:lnTo>
                    <a:pt x="166896" y="206957"/>
                  </a:lnTo>
                  <a:lnTo>
                    <a:pt x="165509" y="207862"/>
                  </a:lnTo>
                  <a:lnTo>
                    <a:pt x="164121" y="208737"/>
                  </a:lnTo>
                  <a:lnTo>
                    <a:pt x="162724" y="209601"/>
                  </a:lnTo>
                  <a:lnTo>
                    <a:pt x="161316" y="210456"/>
                  </a:lnTo>
                  <a:lnTo>
                    <a:pt x="159909" y="211280"/>
                  </a:lnTo>
                  <a:lnTo>
                    <a:pt x="158481" y="212094"/>
                  </a:lnTo>
                  <a:lnTo>
                    <a:pt x="157053" y="212878"/>
                  </a:lnTo>
                  <a:lnTo>
                    <a:pt x="155626" y="213663"/>
                  </a:lnTo>
                  <a:lnTo>
                    <a:pt x="154178" y="214417"/>
                  </a:lnTo>
                  <a:lnTo>
                    <a:pt x="152730" y="215151"/>
                  </a:lnTo>
                  <a:lnTo>
                    <a:pt x="151272" y="215874"/>
                  </a:lnTo>
                  <a:lnTo>
                    <a:pt x="149814" y="216578"/>
                  </a:lnTo>
                  <a:lnTo>
                    <a:pt x="148347" y="217262"/>
                  </a:lnTo>
                  <a:lnTo>
                    <a:pt x="146869" y="217935"/>
                  </a:lnTo>
                  <a:lnTo>
                    <a:pt x="145391" y="218579"/>
                  </a:lnTo>
                  <a:lnTo>
                    <a:pt x="143903" y="219212"/>
                  </a:lnTo>
                  <a:lnTo>
                    <a:pt x="142405" y="219825"/>
                  </a:lnTo>
                  <a:lnTo>
                    <a:pt x="140907" y="220428"/>
                  </a:lnTo>
                  <a:lnTo>
                    <a:pt x="139409" y="221002"/>
                  </a:lnTo>
                  <a:lnTo>
                    <a:pt x="137900" y="221565"/>
                  </a:lnTo>
                  <a:lnTo>
                    <a:pt x="136382" y="222107"/>
                  </a:lnTo>
                  <a:lnTo>
                    <a:pt x="134864" y="222630"/>
                  </a:lnTo>
                  <a:lnTo>
                    <a:pt x="133336" y="223133"/>
                  </a:lnTo>
                  <a:lnTo>
                    <a:pt x="131808" y="223625"/>
                  </a:lnTo>
                  <a:lnTo>
                    <a:pt x="130280" y="224098"/>
                  </a:lnTo>
                  <a:lnTo>
                    <a:pt x="128741" y="224550"/>
                  </a:lnTo>
                  <a:lnTo>
                    <a:pt x="127203" y="224983"/>
                  </a:lnTo>
                  <a:lnTo>
                    <a:pt x="125655" y="225405"/>
                  </a:lnTo>
                  <a:lnTo>
                    <a:pt x="124106" y="225807"/>
                  </a:lnTo>
                  <a:lnTo>
                    <a:pt x="122558" y="226189"/>
                  </a:lnTo>
                  <a:lnTo>
                    <a:pt x="121000" y="226551"/>
                  </a:lnTo>
                  <a:lnTo>
                    <a:pt x="119441" y="226893"/>
                  </a:lnTo>
                  <a:lnTo>
                    <a:pt x="117883" y="227224"/>
                  </a:lnTo>
                  <a:lnTo>
                    <a:pt x="116315" y="227536"/>
                  </a:lnTo>
                  <a:lnTo>
                    <a:pt x="114746" y="227828"/>
                  </a:lnTo>
                  <a:lnTo>
                    <a:pt x="113178" y="228099"/>
                  </a:lnTo>
                  <a:lnTo>
                    <a:pt x="111609" y="228361"/>
                  </a:lnTo>
                  <a:lnTo>
                    <a:pt x="110031" y="228592"/>
                  </a:lnTo>
                  <a:lnTo>
                    <a:pt x="108463" y="228813"/>
                  </a:lnTo>
                  <a:lnTo>
                    <a:pt x="106884" y="229024"/>
                  </a:lnTo>
                  <a:lnTo>
                    <a:pt x="105296" y="229205"/>
                  </a:lnTo>
                  <a:lnTo>
                    <a:pt x="103717" y="229376"/>
                  </a:lnTo>
                  <a:lnTo>
                    <a:pt x="102129" y="229527"/>
                  </a:lnTo>
                  <a:lnTo>
                    <a:pt x="100550" y="229657"/>
                  </a:lnTo>
                  <a:lnTo>
                    <a:pt x="98962" y="229768"/>
                  </a:lnTo>
                  <a:lnTo>
                    <a:pt x="97373" y="229868"/>
                  </a:lnTo>
                  <a:lnTo>
                    <a:pt x="95785" y="229939"/>
                  </a:lnTo>
                  <a:lnTo>
                    <a:pt x="94196" y="229999"/>
                  </a:lnTo>
                  <a:lnTo>
                    <a:pt x="92608" y="230049"/>
                  </a:lnTo>
                  <a:lnTo>
                    <a:pt x="91019" y="230070"/>
                  </a:lnTo>
                  <a:lnTo>
                    <a:pt x="89431" y="230080"/>
                  </a:lnTo>
                  <a:lnTo>
                    <a:pt x="87842" y="230070"/>
                  </a:lnTo>
                  <a:lnTo>
                    <a:pt x="86253" y="230039"/>
                  </a:lnTo>
                  <a:lnTo>
                    <a:pt x="84665" y="229989"/>
                  </a:lnTo>
                  <a:lnTo>
                    <a:pt x="83076" y="229929"/>
                  </a:lnTo>
                  <a:lnTo>
                    <a:pt x="81488" y="229838"/>
                  </a:lnTo>
                  <a:lnTo>
                    <a:pt x="79899" y="229738"/>
                  </a:lnTo>
                  <a:lnTo>
                    <a:pt x="78321" y="229627"/>
                  </a:lnTo>
                  <a:lnTo>
                    <a:pt x="76732" y="229486"/>
                  </a:lnTo>
                  <a:lnTo>
                    <a:pt x="75154" y="229336"/>
                  </a:lnTo>
                  <a:lnTo>
                    <a:pt x="73565" y="229165"/>
                  </a:lnTo>
                  <a:lnTo>
                    <a:pt x="71987" y="228974"/>
                  </a:lnTo>
                  <a:lnTo>
                    <a:pt x="70408" y="228763"/>
                  </a:lnTo>
                  <a:lnTo>
                    <a:pt x="68840" y="228541"/>
                  </a:lnTo>
                  <a:lnTo>
                    <a:pt x="67262" y="228290"/>
                  </a:lnTo>
                  <a:lnTo>
                    <a:pt x="65693" y="228029"/>
                  </a:lnTo>
                  <a:lnTo>
                    <a:pt x="64125" y="227757"/>
                  </a:lnTo>
                  <a:lnTo>
                    <a:pt x="62556" y="227456"/>
                  </a:lnTo>
                  <a:lnTo>
                    <a:pt x="60988" y="227144"/>
                  </a:lnTo>
                  <a:lnTo>
                    <a:pt x="59430" y="226812"/>
                  </a:lnTo>
                  <a:lnTo>
                    <a:pt x="57871" y="226460"/>
                  </a:lnTo>
                  <a:lnTo>
                    <a:pt x="56313" y="226088"/>
                  </a:lnTo>
                  <a:lnTo>
                    <a:pt x="54765" y="225706"/>
                  </a:lnTo>
                  <a:lnTo>
                    <a:pt x="53216" y="225304"/>
                  </a:lnTo>
                  <a:lnTo>
                    <a:pt x="51678" y="224882"/>
                  </a:lnTo>
                  <a:lnTo>
                    <a:pt x="50140" y="224440"/>
                  </a:lnTo>
                  <a:lnTo>
                    <a:pt x="48602" y="223977"/>
                  </a:lnTo>
                  <a:lnTo>
                    <a:pt x="47073" y="223505"/>
                  </a:lnTo>
                  <a:lnTo>
                    <a:pt x="45545" y="223012"/>
                  </a:lnTo>
                  <a:lnTo>
                    <a:pt x="44017" y="222499"/>
                  </a:lnTo>
                  <a:lnTo>
                    <a:pt x="42499" y="221967"/>
                  </a:lnTo>
                  <a:lnTo>
                    <a:pt x="40991" y="221424"/>
                  </a:lnTo>
                  <a:lnTo>
                    <a:pt x="39483" y="220861"/>
                  </a:lnTo>
                  <a:lnTo>
                    <a:pt x="37985" y="220278"/>
                  </a:lnTo>
                  <a:lnTo>
                    <a:pt x="36487" y="219674"/>
                  </a:lnTo>
                  <a:lnTo>
                    <a:pt x="34988" y="219061"/>
                  </a:lnTo>
                  <a:lnTo>
                    <a:pt x="33511" y="218418"/>
                  </a:lnTo>
                  <a:lnTo>
                    <a:pt x="32023" y="217764"/>
                  </a:lnTo>
                  <a:lnTo>
                    <a:pt x="30555" y="217091"/>
                  </a:lnTo>
                  <a:lnTo>
                    <a:pt x="29087" y="216407"/>
                  </a:lnTo>
                  <a:lnTo>
                    <a:pt x="27629" y="215693"/>
                  </a:lnTo>
                  <a:lnTo>
                    <a:pt x="26171" y="214970"/>
                  </a:lnTo>
                  <a:lnTo>
                    <a:pt x="24723" y="214226"/>
                  </a:lnTo>
                  <a:lnTo>
                    <a:pt x="23286" y="213462"/>
                  </a:lnTo>
                  <a:lnTo>
                    <a:pt x="21848" y="212687"/>
                  </a:lnTo>
                  <a:lnTo>
                    <a:pt x="20420" y="211893"/>
                  </a:lnTo>
                  <a:lnTo>
                    <a:pt x="19003" y="211079"/>
                  </a:lnTo>
                  <a:lnTo>
                    <a:pt x="17595" y="210245"/>
                  </a:lnTo>
                  <a:lnTo>
                    <a:pt x="16188" y="209390"/>
                  </a:lnTo>
                  <a:lnTo>
                    <a:pt x="14790" y="208525"/>
                  </a:lnTo>
                  <a:lnTo>
                    <a:pt x="13403" y="207641"/>
                  </a:lnTo>
                  <a:lnTo>
                    <a:pt x="12025" y="206736"/>
                  </a:lnTo>
                  <a:lnTo>
                    <a:pt x="10658" y="205811"/>
                  </a:lnTo>
                  <a:lnTo>
                    <a:pt x="9291" y="204866"/>
                  </a:lnTo>
                  <a:lnTo>
                    <a:pt x="7933" y="203911"/>
                  </a:lnTo>
                  <a:lnTo>
                    <a:pt x="6596" y="202936"/>
                  </a:lnTo>
                  <a:lnTo>
                    <a:pt x="5259" y="201941"/>
                  </a:lnTo>
                  <a:lnTo>
                    <a:pt x="3932" y="200935"/>
                  </a:lnTo>
                  <a:lnTo>
                    <a:pt x="2615" y="199900"/>
                  </a:lnTo>
                  <a:lnTo>
                    <a:pt x="1298" y="198854"/>
                  </a:lnTo>
                  <a:lnTo>
                    <a:pt x="1" y="197789"/>
                  </a:lnTo>
                  <a:lnTo>
                    <a:pt x="614" y="198512"/>
                  </a:lnTo>
                  <a:lnTo>
                    <a:pt x="1217" y="199236"/>
                  </a:lnTo>
                  <a:lnTo>
                    <a:pt x="1841" y="199960"/>
                  </a:lnTo>
                  <a:lnTo>
                    <a:pt x="2454" y="200674"/>
                  </a:lnTo>
                  <a:lnTo>
                    <a:pt x="3087" y="201378"/>
                  </a:lnTo>
                  <a:lnTo>
                    <a:pt x="3711" y="202091"/>
                  </a:lnTo>
                  <a:lnTo>
                    <a:pt x="4344" y="202785"/>
                  </a:lnTo>
                  <a:lnTo>
                    <a:pt x="4988" y="203489"/>
                  </a:lnTo>
                  <a:lnTo>
                    <a:pt x="5631" y="204182"/>
                  </a:lnTo>
                  <a:lnTo>
                    <a:pt x="6285" y="204866"/>
                  </a:lnTo>
                  <a:lnTo>
                    <a:pt x="6938" y="205550"/>
                  </a:lnTo>
                  <a:lnTo>
                    <a:pt x="7592" y="206233"/>
                  </a:lnTo>
                  <a:lnTo>
                    <a:pt x="8255" y="206907"/>
                  </a:lnTo>
                  <a:lnTo>
                    <a:pt x="8919" y="207580"/>
                  </a:lnTo>
                  <a:lnTo>
                    <a:pt x="9592" y="208244"/>
                  </a:lnTo>
                  <a:lnTo>
                    <a:pt x="10266" y="208907"/>
                  </a:lnTo>
                  <a:lnTo>
                    <a:pt x="10950" y="209561"/>
                  </a:lnTo>
                  <a:lnTo>
                    <a:pt x="11633" y="210214"/>
                  </a:lnTo>
                  <a:lnTo>
                    <a:pt x="12317" y="210858"/>
                  </a:lnTo>
                  <a:lnTo>
                    <a:pt x="13011" y="211501"/>
                  </a:lnTo>
                  <a:lnTo>
                    <a:pt x="13714" y="212145"/>
                  </a:lnTo>
                  <a:lnTo>
                    <a:pt x="14418" y="212778"/>
                  </a:lnTo>
                  <a:lnTo>
                    <a:pt x="15122" y="213411"/>
                  </a:lnTo>
                  <a:lnTo>
                    <a:pt x="15826" y="214035"/>
                  </a:lnTo>
                  <a:lnTo>
                    <a:pt x="16550" y="214648"/>
                  </a:lnTo>
                  <a:lnTo>
                    <a:pt x="17263" y="215271"/>
                  </a:lnTo>
                  <a:lnTo>
                    <a:pt x="17987" y="215874"/>
                  </a:lnTo>
                  <a:lnTo>
                    <a:pt x="18711" y="216488"/>
                  </a:lnTo>
                  <a:lnTo>
                    <a:pt x="19445" y="217081"/>
                  </a:lnTo>
                  <a:lnTo>
                    <a:pt x="20179" y="217684"/>
                  </a:lnTo>
                  <a:lnTo>
                    <a:pt x="20923" y="218277"/>
                  </a:lnTo>
                  <a:lnTo>
                    <a:pt x="21667" y="218860"/>
                  </a:lnTo>
                  <a:lnTo>
                    <a:pt x="22411" y="219443"/>
                  </a:lnTo>
                  <a:lnTo>
                    <a:pt x="23165" y="220016"/>
                  </a:lnTo>
                  <a:lnTo>
                    <a:pt x="23919" y="220589"/>
                  </a:lnTo>
                  <a:lnTo>
                    <a:pt x="24683" y="221152"/>
                  </a:lnTo>
                  <a:lnTo>
                    <a:pt x="25447" y="221715"/>
                  </a:lnTo>
                  <a:lnTo>
                    <a:pt x="26211" y="222278"/>
                  </a:lnTo>
                  <a:lnTo>
                    <a:pt x="26986" y="222821"/>
                  </a:lnTo>
                  <a:lnTo>
                    <a:pt x="27760" y="223374"/>
                  </a:lnTo>
                  <a:lnTo>
                    <a:pt x="28534" y="223917"/>
                  </a:lnTo>
                  <a:lnTo>
                    <a:pt x="29318" y="224450"/>
                  </a:lnTo>
                  <a:lnTo>
                    <a:pt x="30102" y="224983"/>
                  </a:lnTo>
                  <a:lnTo>
                    <a:pt x="30897" y="225505"/>
                  </a:lnTo>
                  <a:lnTo>
                    <a:pt x="31691" y="226028"/>
                  </a:lnTo>
                  <a:lnTo>
                    <a:pt x="32485" y="226541"/>
                  </a:lnTo>
                  <a:lnTo>
                    <a:pt x="33289" y="227054"/>
                  </a:lnTo>
                  <a:lnTo>
                    <a:pt x="34094" y="227556"/>
                  </a:lnTo>
                  <a:lnTo>
                    <a:pt x="34908" y="228059"/>
                  </a:lnTo>
                  <a:lnTo>
                    <a:pt x="35712" y="228552"/>
                  </a:lnTo>
                  <a:lnTo>
                    <a:pt x="36537" y="229044"/>
                  </a:lnTo>
                  <a:lnTo>
                    <a:pt x="37351" y="229527"/>
                  </a:lnTo>
                  <a:lnTo>
                    <a:pt x="38176" y="229999"/>
                  </a:lnTo>
                  <a:lnTo>
                    <a:pt x="39000" y="230472"/>
                  </a:lnTo>
                  <a:lnTo>
                    <a:pt x="39834" y="230944"/>
                  </a:lnTo>
                  <a:lnTo>
                    <a:pt x="40669" y="231407"/>
                  </a:lnTo>
                  <a:lnTo>
                    <a:pt x="41503" y="231859"/>
                  </a:lnTo>
                  <a:lnTo>
                    <a:pt x="42348" y="232311"/>
                  </a:lnTo>
                  <a:lnTo>
                    <a:pt x="43192" y="232754"/>
                  </a:lnTo>
                  <a:lnTo>
                    <a:pt x="44037" y="233196"/>
                  </a:lnTo>
                  <a:lnTo>
                    <a:pt x="44882" y="233628"/>
                  </a:lnTo>
                  <a:lnTo>
                    <a:pt x="45736" y="234061"/>
                  </a:lnTo>
                  <a:lnTo>
                    <a:pt x="46601" y="234483"/>
                  </a:lnTo>
                  <a:lnTo>
                    <a:pt x="47455" y="234895"/>
                  </a:lnTo>
                  <a:lnTo>
                    <a:pt x="48320" y="235307"/>
                  </a:lnTo>
                  <a:lnTo>
                    <a:pt x="49185" y="235719"/>
                  </a:lnTo>
                  <a:lnTo>
                    <a:pt x="50059" y="236112"/>
                  </a:lnTo>
                  <a:lnTo>
                    <a:pt x="50934" y="236514"/>
                  </a:lnTo>
                  <a:lnTo>
                    <a:pt x="51809" y="236896"/>
                  </a:lnTo>
                  <a:lnTo>
                    <a:pt x="52693" y="237278"/>
                  </a:lnTo>
                  <a:lnTo>
                    <a:pt x="53568" y="237660"/>
                  </a:lnTo>
                  <a:lnTo>
                    <a:pt x="54463" y="238032"/>
                  </a:lnTo>
                  <a:lnTo>
                    <a:pt x="55348" y="238394"/>
                  </a:lnTo>
                  <a:lnTo>
                    <a:pt x="56242" y="238756"/>
                  </a:lnTo>
                  <a:lnTo>
                    <a:pt x="57137" y="239107"/>
                  </a:lnTo>
                  <a:lnTo>
                    <a:pt x="58032" y="239449"/>
                  </a:lnTo>
                  <a:lnTo>
                    <a:pt x="58937" y="239791"/>
                  </a:lnTo>
                  <a:lnTo>
                    <a:pt x="59842" y="240133"/>
                  </a:lnTo>
                  <a:lnTo>
                    <a:pt x="60747" y="240455"/>
                  </a:lnTo>
                  <a:lnTo>
                    <a:pt x="61652" y="240776"/>
                  </a:lnTo>
                  <a:lnTo>
                    <a:pt x="62566" y="241098"/>
                  </a:lnTo>
                  <a:lnTo>
                    <a:pt x="63481" y="241410"/>
                  </a:lnTo>
                  <a:lnTo>
                    <a:pt x="64396" y="241711"/>
                  </a:lnTo>
                  <a:lnTo>
                    <a:pt x="65321" y="242013"/>
                  </a:lnTo>
                  <a:lnTo>
                    <a:pt x="66246" y="242304"/>
                  </a:lnTo>
                  <a:lnTo>
                    <a:pt x="67171" y="242596"/>
                  </a:lnTo>
                  <a:lnTo>
                    <a:pt x="68106" y="242867"/>
                  </a:lnTo>
                  <a:lnTo>
                    <a:pt x="69031" y="243149"/>
                  </a:lnTo>
                  <a:lnTo>
                    <a:pt x="69966" y="243410"/>
                  </a:lnTo>
                  <a:lnTo>
                    <a:pt x="70911" y="243672"/>
                  </a:lnTo>
                  <a:lnTo>
                    <a:pt x="71846" y="243933"/>
                  </a:lnTo>
                  <a:lnTo>
                    <a:pt x="72791" y="244174"/>
                  </a:lnTo>
                  <a:lnTo>
                    <a:pt x="73736" y="244416"/>
                  </a:lnTo>
                  <a:lnTo>
                    <a:pt x="74681" y="244657"/>
                  </a:lnTo>
                  <a:lnTo>
                    <a:pt x="75637" y="244888"/>
                  </a:lnTo>
                  <a:lnTo>
                    <a:pt x="76582" y="245109"/>
                  </a:lnTo>
                  <a:lnTo>
                    <a:pt x="77537" y="245320"/>
                  </a:lnTo>
                  <a:lnTo>
                    <a:pt x="78502" y="245531"/>
                  </a:lnTo>
                  <a:lnTo>
                    <a:pt x="79457" y="245733"/>
                  </a:lnTo>
                  <a:lnTo>
                    <a:pt x="80422" y="245934"/>
                  </a:lnTo>
                  <a:lnTo>
                    <a:pt x="81387" y="246125"/>
                  </a:lnTo>
                  <a:lnTo>
                    <a:pt x="82353" y="246306"/>
                  </a:lnTo>
                  <a:lnTo>
                    <a:pt x="83318" y="246487"/>
                  </a:lnTo>
                  <a:lnTo>
                    <a:pt x="84293" y="246657"/>
                  </a:lnTo>
                  <a:lnTo>
                    <a:pt x="85268" y="246818"/>
                  </a:lnTo>
                  <a:lnTo>
                    <a:pt x="86243" y="246979"/>
                  </a:lnTo>
                  <a:lnTo>
                    <a:pt x="87219" y="247130"/>
                  </a:lnTo>
                  <a:lnTo>
                    <a:pt x="88204" y="247271"/>
                  </a:lnTo>
                  <a:lnTo>
                    <a:pt x="89189" y="247401"/>
                  </a:lnTo>
                  <a:lnTo>
                    <a:pt x="90174" y="247532"/>
                  </a:lnTo>
                  <a:lnTo>
                    <a:pt x="91160" y="247663"/>
                  </a:lnTo>
                  <a:lnTo>
                    <a:pt x="92145" y="247773"/>
                  </a:lnTo>
                  <a:lnTo>
                    <a:pt x="93140" y="247884"/>
                  </a:lnTo>
                  <a:lnTo>
                    <a:pt x="94136" y="247984"/>
                  </a:lnTo>
                  <a:lnTo>
                    <a:pt x="95131" y="248085"/>
                  </a:lnTo>
                  <a:lnTo>
                    <a:pt x="96126" y="248175"/>
                  </a:lnTo>
                  <a:lnTo>
                    <a:pt x="97122" y="248256"/>
                  </a:lnTo>
                  <a:lnTo>
                    <a:pt x="98127" y="248326"/>
                  </a:lnTo>
                  <a:lnTo>
                    <a:pt x="99133" y="248397"/>
                  </a:lnTo>
                  <a:lnTo>
                    <a:pt x="100138" y="248457"/>
                  </a:lnTo>
                  <a:lnTo>
                    <a:pt x="101143" y="248507"/>
                  </a:lnTo>
                  <a:lnTo>
                    <a:pt x="102149" y="248557"/>
                  </a:lnTo>
                  <a:lnTo>
                    <a:pt x="103164" y="248598"/>
                  </a:lnTo>
                  <a:lnTo>
                    <a:pt x="104180" y="248628"/>
                  </a:lnTo>
                  <a:lnTo>
                    <a:pt x="105195" y="248658"/>
                  </a:lnTo>
                  <a:lnTo>
                    <a:pt x="106211" y="248668"/>
                  </a:lnTo>
                  <a:lnTo>
                    <a:pt x="107226" y="248688"/>
                  </a:lnTo>
                  <a:lnTo>
                    <a:pt x="108241" y="248688"/>
                  </a:lnTo>
                  <a:lnTo>
                    <a:pt x="110061" y="248678"/>
                  </a:lnTo>
                  <a:lnTo>
                    <a:pt x="111871" y="248638"/>
                  </a:lnTo>
                  <a:lnTo>
                    <a:pt x="113681" y="248588"/>
                  </a:lnTo>
                  <a:lnTo>
                    <a:pt x="115480" y="248507"/>
                  </a:lnTo>
                  <a:lnTo>
                    <a:pt x="117270" y="248407"/>
                  </a:lnTo>
                  <a:lnTo>
                    <a:pt x="119059" y="248276"/>
                  </a:lnTo>
                  <a:lnTo>
                    <a:pt x="120839" y="248135"/>
                  </a:lnTo>
                  <a:lnTo>
                    <a:pt x="122608" y="247964"/>
                  </a:lnTo>
                  <a:lnTo>
                    <a:pt x="124378" y="247773"/>
                  </a:lnTo>
                  <a:lnTo>
                    <a:pt x="126137" y="247562"/>
                  </a:lnTo>
                  <a:lnTo>
                    <a:pt x="127897" y="247321"/>
                  </a:lnTo>
                  <a:lnTo>
                    <a:pt x="129646" y="247070"/>
                  </a:lnTo>
                  <a:lnTo>
                    <a:pt x="131386" y="246788"/>
                  </a:lnTo>
                  <a:lnTo>
                    <a:pt x="133115" y="246497"/>
                  </a:lnTo>
                  <a:lnTo>
                    <a:pt x="134844" y="246175"/>
                  </a:lnTo>
                  <a:lnTo>
                    <a:pt x="136563" y="245833"/>
                  </a:lnTo>
                  <a:lnTo>
                    <a:pt x="138272" y="245471"/>
                  </a:lnTo>
                  <a:lnTo>
                    <a:pt x="139972" y="245089"/>
                  </a:lnTo>
                  <a:lnTo>
                    <a:pt x="141671" y="244687"/>
                  </a:lnTo>
                  <a:lnTo>
                    <a:pt x="143360" y="244265"/>
                  </a:lnTo>
                  <a:lnTo>
                    <a:pt x="145039" y="243822"/>
                  </a:lnTo>
                  <a:lnTo>
                    <a:pt x="146708" y="243360"/>
                  </a:lnTo>
                  <a:lnTo>
                    <a:pt x="148377" y="242877"/>
                  </a:lnTo>
                  <a:lnTo>
                    <a:pt x="150026" y="242375"/>
                  </a:lnTo>
                  <a:lnTo>
                    <a:pt x="151674" y="241852"/>
                  </a:lnTo>
                  <a:lnTo>
                    <a:pt x="153313" y="241309"/>
                  </a:lnTo>
                  <a:lnTo>
                    <a:pt x="154932" y="240746"/>
                  </a:lnTo>
                  <a:lnTo>
                    <a:pt x="156551" y="240163"/>
                  </a:lnTo>
                  <a:lnTo>
                    <a:pt x="158159" y="239560"/>
                  </a:lnTo>
                  <a:lnTo>
                    <a:pt x="159768" y="238947"/>
                  </a:lnTo>
                  <a:lnTo>
                    <a:pt x="161356" y="238303"/>
                  </a:lnTo>
                  <a:lnTo>
                    <a:pt x="162935" y="237650"/>
                  </a:lnTo>
                  <a:lnTo>
                    <a:pt x="164503" y="236976"/>
                  </a:lnTo>
                  <a:lnTo>
                    <a:pt x="166062" y="236272"/>
                  </a:lnTo>
                  <a:lnTo>
                    <a:pt x="167620" y="235569"/>
                  </a:lnTo>
                  <a:lnTo>
                    <a:pt x="169158" y="234835"/>
                  </a:lnTo>
                  <a:lnTo>
                    <a:pt x="170686" y="234081"/>
                  </a:lnTo>
                  <a:lnTo>
                    <a:pt x="172204" y="233317"/>
                  </a:lnTo>
                  <a:lnTo>
                    <a:pt x="173713" y="232533"/>
                  </a:lnTo>
                  <a:lnTo>
                    <a:pt x="175221" y="231728"/>
                  </a:lnTo>
                  <a:lnTo>
                    <a:pt x="176699" y="230914"/>
                  </a:lnTo>
                  <a:lnTo>
                    <a:pt x="178177" y="230080"/>
                  </a:lnTo>
                  <a:lnTo>
                    <a:pt x="179644" y="229225"/>
                  </a:lnTo>
                  <a:lnTo>
                    <a:pt x="181102" y="228350"/>
                  </a:lnTo>
                  <a:lnTo>
                    <a:pt x="182540" y="227466"/>
                  </a:lnTo>
                  <a:lnTo>
                    <a:pt x="183978" y="226551"/>
                  </a:lnTo>
                  <a:lnTo>
                    <a:pt x="185395" y="225636"/>
                  </a:lnTo>
                  <a:lnTo>
                    <a:pt x="186803" y="224691"/>
                  </a:lnTo>
                  <a:lnTo>
                    <a:pt x="188190" y="223736"/>
                  </a:lnTo>
                  <a:lnTo>
                    <a:pt x="189578" y="222771"/>
                  </a:lnTo>
                  <a:lnTo>
                    <a:pt x="190945" y="221786"/>
                  </a:lnTo>
                  <a:lnTo>
                    <a:pt x="192312" y="220780"/>
                  </a:lnTo>
                  <a:lnTo>
                    <a:pt x="193650" y="219755"/>
                  </a:lnTo>
                  <a:lnTo>
                    <a:pt x="194987" y="218719"/>
                  </a:lnTo>
                  <a:lnTo>
                    <a:pt x="196304" y="217674"/>
                  </a:lnTo>
                  <a:lnTo>
                    <a:pt x="197611" y="216608"/>
                  </a:lnTo>
                  <a:lnTo>
                    <a:pt x="198908" y="215523"/>
                  </a:lnTo>
                  <a:lnTo>
                    <a:pt x="200195" y="214427"/>
                  </a:lnTo>
                  <a:lnTo>
                    <a:pt x="201461" y="213321"/>
                  </a:lnTo>
                  <a:lnTo>
                    <a:pt x="202718" y="212195"/>
                  </a:lnTo>
                  <a:lnTo>
                    <a:pt x="203955" y="211049"/>
                  </a:lnTo>
                  <a:lnTo>
                    <a:pt x="205181" y="209893"/>
                  </a:lnTo>
                  <a:lnTo>
                    <a:pt x="206398" y="208727"/>
                  </a:lnTo>
                  <a:lnTo>
                    <a:pt x="207594" y="207540"/>
                  </a:lnTo>
                  <a:lnTo>
                    <a:pt x="208781" y="206344"/>
                  </a:lnTo>
                  <a:lnTo>
                    <a:pt x="209947" y="205127"/>
                  </a:lnTo>
                  <a:lnTo>
                    <a:pt x="211103" y="203901"/>
                  </a:lnTo>
                  <a:lnTo>
                    <a:pt x="212249" y="202664"/>
                  </a:lnTo>
                  <a:lnTo>
                    <a:pt x="213375" y="201408"/>
                  </a:lnTo>
                  <a:lnTo>
                    <a:pt x="214481" y="200141"/>
                  </a:lnTo>
                  <a:lnTo>
                    <a:pt x="215577" y="198864"/>
                  </a:lnTo>
                  <a:lnTo>
                    <a:pt x="216663" y="197567"/>
                  </a:lnTo>
                  <a:lnTo>
                    <a:pt x="217729" y="196260"/>
                  </a:lnTo>
                  <a:lnTo>
                    <a:pt x="218774" y="194933"/>
                  </a:lnTo>
                  <a:lnTo>
                    <a:pt x="219810" y="193606"/>
                  </a:lnTo>
                  <a:lnTo>
                    <a:pt x="220835" y="192259"/>
                  </a:lnTo>
                  <a:lnTo>
                    <a:pt x="221831" y="190902"/>
                  </a:lnTo>
                  <a:lnTo>
                    <a:pt x="222826" y="189525"/>
                  </a:lnTo>
                  <a:lnTo>
                    <a:pt x="223791" y="188147"/>
                  </a:lnTo>
                  <a:lnTo>
                    <a:pt x="224746" y="186750"/>
                  </a:lnTo>
                  <a:lnTo>
                    <a:pt x="225691" y="185343"/>
                  </a:lnTo>
                  <a:lnTo>
                    <a:pt x="226606" y="183925"/>
                  </a:lnTo>
                  <a:lnTo>
                    <a:pt x="227511" y="182498"/>
                  </a:lnTo>
                  <a:lnTo>
                    <a:pt x="228406" y="181050"/>
                  </a:lnTo>
                  <a:lnTo>
                    <a:pt x="229271" y="179592"/>
                  </a:lnTo>
                  <a:lnTo>
                    <a:pt x="230125" y="178134"/>
                  </a:lnTo>
                  <a:lnTo>
                    <a:pt x="230970" y="176657"/>
                  </a:lnTo>
                  <a:lnTo>
                    <a:pt x="231784" y="175169"/>
                  </a:lnTo>
                  <a:lnTo>
                    <a:pt x="232588" y="173671"/>
                  </a:lnTo>
                  <a:lnTo>
                    <a:pt x="233373" y="172163"/>
                  </a:lnTo>
                  <a:lnTo>
                    <a:pt x="234137" y="170645"/>
                  </a:lnTo>
                  <a:lnTo>
                    <a:pt x="234891" y="169107"/>
                  </a:lnTo>
                  <a:lnTo>
                    <a:pt x="235615" y="167568"/>
                  </a:lnTo>
                  <a:lnTo>
                    <a:pt x="236328" y="166020"/>
                  </a:lnTo>
                  <a:lnTo>
                    <a:pt x="237022" y="164462"/>
                  </a:lnTo>
                  <a:lnTo>
                    <a:pt x="237706" y="162884"/>
                  </a:lnTo>
                  <a:lnTo>
                    <a:pt x="238359" y="161305"/>
                  </a:lnTo>
                  <a:lnTo>
                    <a:pt x="238993" y="159717"/>
                  </a:lnTo>
                  <a:lnTo>
                    <a:pt x="239616" y="158118"/>
                  </a:lnTo>
                  <a:lnTo>
                    <a:pt x="240219" y="156510"/>
                  </a:lnTo>
                  <a:lnTo>
                    <a:pt x="240802" y="154891"/>
                  </a:lnTo>
                  <a:lnTo>
                    <a:pt x="241355" y="153263"/>
                  </a:lnTo>
                  <a:lnTo>
                    <a:pt x="241898" y="151624"/>
                  </a:lnTo>
                  <a:lnTo>
                    <a:pt x="242421" y="149985"/>
                  </a:lnTo>
                  <a:lnTo>
                    <a:pt x="242924" y="148327"/>
                  </a:lnTo>
                  <a:lnTo>
                    <a:pt x="243416" y="146668"/>
                  </a:lnTo>
                  <a:lnTo>
                    <a:pt x="243879" y="144999"/>
                  </a:lnTo>
                  <a:lnTo>
                    <a:pt x="244321" y="143310"/>
                  </a:lnTo>
                  <a:lnTo>
                    <a:pt x="244744" y="141631"/>
                  </a:lnTo>
                  <a:lnTo>
                    <a:pt x="245146" y="139932"/>
                  </a:lnTo>
                  <a:lnTo>
                    <a:pt x="245528" y="138233"/>
                  </a:lnTo>
                  <a:lnTo>
                    <a:pt x="245890" y="136514"/>
                  </a:lnTo>
                  <a:lnTo>
                    <a:pt x="246232" y="134805"/>
                  </a:lnTo>
                  <a:lnTo>
                    <a:pt x="246543" y="133076"/>
                  </a:lnTo>
                  <a:lnTo>
                    <a:pt x="246845" y="131337"/>
                  </a:lnTo>
                  <a:lnTo>
                    <a:pt x="247126" y="129597"/>
                  </a:lnTo>
                  <a:lnTo>
                    <a:pt x="247378" y="127858"/>
                  </a:lnTo>
                  <a:lnTo>
                    <a:pt x="247609" y="126099"/>
                  </a:lnTo>
                  <a:lnTo>
                    <a:pt x="247830" y="124339"/>
                  </a:lnTo>
                  <a:lnTo>
                    <a:pt x="248021" y="122570"/>
                  </a:lnTo>
                  <a:lnTo>
                    <a:pt x="248182" y="120801"/>
                  </a:lnTo>
                  <a:lnTo>
                    <a:pt x="248333" y="119011"/>
                  </a:lnTo>
                  <a:lnTo>
                    <a:pt x="248453" y="117232"/>
                  </a:lnTo>
                  <a:lnTo>
                    <a:pt x="248554" y="115432"/>
                  </a:lnTo>
                  <a:lnTo>
                    <a:pt x="248634" y="113633"/>
                  </a:lnTo>
                  <a:lnTo>
                    <a:pt x="248695" y="111833"/>
                  </a:lnTo>
                  <a:lnTo>
                    <a:pt x="248735" y="110024"/>
                  </a:lnTo>
                  <a:lnTo>
                    <a:pt x="248745" y="108204"/>
                  </a:lnTo>
                  <a:lnTo>
                    <a:pt x="248735" y="107189"/>
                  </a:lnTo>
                  <a:lnTo>
                    <a:pt x="248725" y="106173"/>
                  </a:lnTo>
                  <a:lnTo>
                    <a:pt x="248705" y="105158"/>
                  </a:lnTo>
                  <a:lnTo>
                    <a:pt x="248685" y="104143"/>
                  </a:lnTo>
                  <a:lnTo>
                    <a:pt x="248655" y="103127"/>
                  </a:lnTo>
                  <a:lnTo>
                    <a:pt x="248614" y="102122"/>
                  </a:lnTo>
                  <a:lnTo>
                    <a:pt x="248564" y="101106"/>
                  </a:lnTo>
                  <a:lnTo>
                    <a:pt x="248514" y="100101"/>
                  </a:lnTo>
                  <a:lnTo>
                    <a:pt x="248453" y="99096"/>
                  </a:lnTo>
                  <a:lnTo>
                    <a:pt x="248383" y="98090"/>
                  </a:lnTo>
                  <a:lnTo>
                    <a:pt x="248313" y="97095"/>
                  </a:lnTo>
                  <a:lnTo>
                    <a:pt x="248222" y="96090"/>
                  </a:lnTo>
                  <a:lnTo>
                    <a:pt x="248142" y="95095"/>
                  </a:lnTo>
                  <a:lnTo>
                    <a:pt x="248041" y="94099"/>
                  </a:lnTo>
                  <a:lnTo>
                    <a:pt x="247941" y="93104"/>
                  </a:lnTo>
                  <a:lnTo>
                    <a:pt x="247830" y="92119"/>
                  </a:lnTo>
                  <a:lnTo>
                    <a:pt x="247709" y="91134"/>
                  </a:lnTo>
                  <a:lnTo>
                    <a:pt x="247589" y="90138"/>
                  </a:lnTo>
                  <a:lnTo>
                    <a:pt x="247458" y="89153"/>
                  </a:lnTo>
                  <a:lnTo>
                    <a:pt x="247327" y="88178"/>
                  </a:lnTo>
                  <a:lnTo>
                    <a:pt x="247177" y="87193"/>
                  </a:lnTo>
                  <a:lnTo>
                    <a:pt x="247036" y="86218"/>
                  </a:lnTo>
                  <a:lnTo>
                    <a:pt x="246875" y="85242"/>
                  </a:lnTo>
                  <a:lnTo>
                    <a:pt x="246714" y="84267"/>
                  </a:lnTo>
                  <a:lnTo>
                    <a:pt x="246543" y="83292"/>
                  </a:lnTo>
                  <a:lnTo>
                    <a:pt x="246362" y="82327"/>
                  </a:lnTo>
                  <a:lnTo>
                    <a:pt x="246181" y="81362"/>
                  </a:lnTo>
                  <a:lnTo>
                    <a:pt x="245990" y="80397"/>
                  </a:lnTo>
                  <a:lnTo>
                    <a:pt x="245789" y="79432"/>
                  </a:lnTo>
                  <a:lnTo>
                    <a:pt x="245588" y="78477"/>
                  </a:lnTo>
                  <a:lnTo>
                    <a:pt x="245377" y="77522"/>
                  </a:lnTo>
                  <a:lnTo>
                    <a:pt x="245166" y="76566"/>
                  </a:lnTo>
                  <a:lnTo>
                    <a:pt x="244945" y="75611"/>
                  </a:lnTo>
                  <a:lnTo>
                    <a:pt x="244713" y="74656"/>
                  </a:lnTo>
                  <a:lnTo>
                    <a:pt x="244472" y="73711"/>
                  </a:lnTo>
                  <a:lnTo>
                    <a:pt x="244231" y="72766"/>
                  </a:lnTo>
                  <a:lnTo>
                    <a:pt x="243990" y="71821"/>
                  </a:lnTo>
                  <a:lnTo>
                    <a:pt x="243728" y="70886"/>
                  </a:lnTo>
                  <a:lnTo>
                    <a:pt x="243467" y="69951"/>
                  </a:lnTo>
                  <a:lnTo>
                    <a:pt x="243205" y="69016"/>
                  </a:lnTo>
                  <a:lnTo>
                    <a:pt x="242934" y="68082"/>
                  </a:lnTo>
                  <a:lnTo>
                    <a:pt x="242652" y="67157"/>
                  </a:lnTo>
                  <a:lnTo>
                    <a:pt x="242361" y="66232"/>
                  </a:lnTo>
                  <a:lnTo>
                    <a:pt x="242069" y="65307"/>
                  </a:lnTo>
                  <a:lnTo>
                    <a:pt x="241768" y="64382"/>
                  </a:lnTo>
                  <a:lnTo>
                    <a:pt x="241466" y="63467"/>
                  </a:lnTo>
                  <a:lnTo>
                    <a:pt x="241154" y="62552"/>
                  </a:lnTo>
                  <a:lnTo>
                    <a:pt x="240843" y="61637"/>
                  </a:lnTo>
                  <a:lnTo>
                    <a:pt x="240521" y="60733"/>
                  </a:lnTo>
                  <a:lnTo>
                    <a:pt x="240189" y="59818"/>
                  </a:lnTo>
                  <a:lnTo>
                    <a:pt x="239857" y="58923"/>
                  </a:lnTo>
                  <a:lnTo>
                    <a:pt x="239516" y="58018"/>
                  </a:lnTo>
                  <a:lnTo>
                    <a:pt x="239164" y="57123"/>
                  </a:lnTo>
                  <a:lnTo>
                    <a:pt x="238812" y="56229"/>
                  </a:lnTo>
                  <a:lnTo>
                    <a:pt x="238450" y="55334"/>
                  </a:lnTo>
                  <a:lnTo>
                    <a:pt x="238088" y="54449"/>
                  </a:lnTo>
                  <a:lnTo>
                    <a:pt x="237716" y="53555"/>
                  </a:lnTo>
                  <a:lnTo>
                    <a:pt x="237344" y="52680"/>
                  </a:lnTo>
                  <a:lnTo>
                    <a:pt x="236962" y="51795"/>
                  </a:lnTo>
                  <a:lnTo>
                    <a:pt x="236570" y="50921"/>
                  </a:lnTo>
                  <a:lnTo>
                    <a:pt x="236178" y="50046"/>
                  </a:lnTo>
                  <a:lnTo>
                    <a:pt x="235775" y="49181"/>
                  </a:lnTo>
                  <a:lnTo>
                    <a:pt x="235373" y="48307"/>
                  </a:lnTo>
                  <a:lnTo>
                    <a:pt x="234961" y="47452"/>
                  </a:lnTo>
                  <a:lnTo>
                    <a:pt x="234539" y="46588"/>
                  </a:lnTo>
                  <a:lnTo>
                    <a:pt x="234117" y="45733"/>
                  </a:lnTo>
                  <a:lnTo>
                    <a:pt x="233694" y="44879"/>
                  </a:lnTo>
                  <a:lnTo>
                    <a:pt x="233262" y="44024"/>
                  </a:lnTo>
                  <a:lnTo>
                    <a:pt x="232820" y="43180"/>
                  </a:lnTo>
                  <a:lnTo>
                    <a:pt x="232377" y="42335"/>
                  </a:lnTo>
                  <a:lnTo>
                    <a:pt x="231925" y="41491"/>
                  </a:lnTo>
                  <a:lnTo>
                    <a:pt x="231462" y="40656"/>
                  </a:lnTo>
                  <a:lnTo>
                    <a:pt x="231010" y="39822"/>
                  </a:lnTo>
                  <a:lnTo>
                    <a:pt x="230537" y="38997"/>
                  </a:lnTo>
                  <a:lnTo>
                    <a:pt x="230065" y="38163"/>
                  </a:lnTo>
                  <a:lnTo>
                    <a:pt x="229592" y="37349"/>
                  </a:lnTo>
                  <a:lnTo>
                    <a:pt x="229110" y="36524"/>
                  </a:lnTo>
                  <a:lnTo>
                    <a:pt x="228617" y="35710"/>
                  </a:lnTo>
                  <a:lnTo>
                    <a:pt x="228124" y="34896"/>
                  </a:lnTo>
                  <a:lnTo>
                    <a:pt x="227622" y="34091"/>
                  </a:lnTo>
                  <a:lnTo>
                    <a:pt x="227119" y="33287"/>
                  </a:lnTo>
                  <a:lnTo>
                    <a:pt x="226606" y="32483"/>
                  </a:lnTo>
                  <a:lnTo>
                    <a:pt x="226094" y="31689"/>
                  </a:lnTo>
                  <a:lnTo>
                    <a:pt x="225571" y="30895"/>
                  </a:lnTo>
                  <a:lnTo>
                    <a:pt x="225048" y="30100"/>
                  </a:lnTo>
                  <a:lnTo>
                    <a:pt x="224515" y="29316"/>
                  </a:lnTo>
                  <a:lnTo>
                    <a:pt x="223982" y="28532"/>
                  </a:lnTo>
                  <a:lnTo>
                    <a:pt x="223439" y="27748"/>
                  </a:lnTo>
                  <a:lnTo>
                    <a:pt x="222896" y="26974"/>
                  </a:lnTo>
                  <a:lnTo>
                    <a:pt x="222343" y="26210"/>
                  </a:lnTo>
                  <a:lnTo>
                    <a:pt x="221780" y="25436"/>
                  </a:lnTo>
                  <a:lnTo>
                    <a:pt x="221227" y="24672"/>
                  </a:lnTo>
                  <a:lnTo>
                    <a:pt x="220654" y="23918"/>
                  </a:lnTo>
                  <a:lnTo>
                    <a:pt x="220081" y="23164"/>
                  </a:lnTo>
                  <a:lnTo>
                    <a:pt x="219508" y="22410"/>
                  </a:lnTo>
                  <a:lnTo>
                    <a:pt x="218925" y="21666"/>
                  </a:lnTo>
                  <a:lnTo>
                    <a:pt x="218342" y="20922"/>
                  </a:lnTo>
                  <a:lnTo>
                    <a:pt x="217749" y="20178"/>
                  </a:lnTo>
                  <a:lnTo>
                    <a:pt x="217156" y="19444"/>
                  </a:lnTo>
                  <a:lnTo>
                    <a:pt x="216552" y="18710"/>
                  </a:lnTo>
                  <a:lnTo>
                    <a:pt x="215949" y="17986"/>
                  </a:lnTo>
                  <a:lnTo>
                    <a:pt x="215336" y="17262"/>
                  </a:lnTo>
                  <a:lnTo>
                    <a:pt x="214723" y="16549"/>
                  </a:lnTo>
                  <a:lnTo>
                    <a:pt x="214099" y="15825"/>
                  </a:lnTo>
                  <a:lnTo>
                    <a:pt x="213476" y="15121"/>
                  </a:lnTo>
                  <a:lnTo>
                    <a:pt x="212853" y="14417"/>
                  </a:lnTo>
                  <a:lnTo>
                    <a:pt x="212209" y="13714"/>
                  </a:lnTo>
                  <a:lnTo>
                    <a:pt x="211576" y="13010"/>
                  </a:lnTo>
                  <a:lnTo>
                    <a:pt x="210932" y="12316"/>
                  </a:lnTo>
                  <a:lnTo>
                    <a:pt x="210289" y="11632"/>
                  </a:lnTo>
                  <a:lnTo>
                    <a:pt x="209635" y="10949"/>
                  </a:lnTo>
                  <a:lnTo>
                    <a:pt x="208972" y="10265"/>
                  </a:lnTo>
                  <a:lnTo>
                    <a:pt x="208308" y="9592"/>
                  </a:lnTo>
                  <a:lnTo>
                    <a:pt x="207645" y="8918"/>
                  </a:lnTo>
                  <a:lnTo>
                    <a:pt x="206981" y="8255"/>
                  </a:lnTo>
                  <a:lnTo>
                    <a:pt x="206297" y="7591"/>
                  </a:lnTo>
                  <a:lnTo>
                    <a:pt x="205624" y="6938"/>
                  </a:lnTo>
                  <a:lnTo>
                    <a:pt x="204940" y="6284"/>
                  </a:lnTo>
                  <a:lnTo>
                    <a:pt x="204246" y="5631"/>
                  </a:lnTo>
                  <a:lnTo>
                    <a:pt x="203553" y="4987"/>
                  </a:lnTo>
                  <a:lnTo>
                    <a:pt x="202859" y="4344"/>
                  </a:lnTo>
                  <a:lnTo>
                    <a:pt x="202155" y="3711"/>
                  </a:lnTo>
                  <a:lnTo>
                    <a:pt x="201451" y="3087"/>
                  </a:lnTo>
                  <a:lnTo>
                    <a:pt x="200748" y="2454"/>
                  </a:lnTo>
                  <a:lnTo>
                    <a:pt x="200034" y="1841"/>
                  </a:lnTo>
                  <a:lnTo>
                    <a:pt x="199310" y="1217"/>
                  </a:lnTo>
                  <a:lnTo>
                    <a:pt x="198586" y="614"/>
                  </a:lnTo>
                  <a:lnTo>
                    <a:pt x="1978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3822;p67">
              <a:extLst>
                <a:ext uri="{FF2B5EF4-FFF2-40B4-BE49-F238E27FC236}">
                  <a16:creationId xmlns:a16="http://schemas.microsoft.com/office/drawing/2014/main" id="{0E84A81A-DB47-1377-17F3-6FC42E81BB32}"/>
                </a:ext>
              </a:extLst>
            </p:cNvPr>
            <p:cNvSpPr/>
            <p:nvPr/>
          </p:nvSpPr>
          <p:spPr>
            <a:xfrm>
              <a:off x="-3491800" y="-2800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3823;p67">
              <a:extLst>
                <a:ext uri="{FF2B5EF4-FFF2-40B4-BE49-F238E27FC236}">
                  <a16:creationId xmlns:a16="http://schemas.microsoft.com/office/drawing/2014/main" id="{551527F5-DC59-8854-2913-79861EA717CC}"/>
                </a:ext>
              </a:extLst>
            </p:cNvPr>
            <p:cNvSpPr/>
            <p:nvPr/>
          </p:nvSpPr>
          <p:spPr>
            <a:xfrm>
              <a:off x="-8097000" y="-10994375"/>
              <a:ext cx="7559325" cy="4012525"/>
            </a:xfrm>
            <a:custGeom>
              <a:avLst/>
              <a:gdLst/>
              <a:ahLst/>
              <a:cxnLst/>
              <a:rect l="l" t="t" r="r" b="b"/>
              <a:pathLst>
                <a:path w="302373" h="160501" extrusionOk="0">
                  <a:moveTo>
                    <a:pt x="184208" y="0"/>
                  </a:moveTo>
                  <a:lnTo>
                    <a:pt x="182107" y="10"/>
                  </a:lnTo>
                  <a:lnTo>
                    <a:pt x="179996" y="40"/>
                  </a:lnTo>
                  <a:lnTo>
                    <a:pt x="177895" y="101"/>
                  </a:lnTo>
                  <a:lnTo>
                    <a:pt x="175803" y="181"/>
                  </a:lnTo>
                  <a:lnTo>
                    <a:pt x="173712" y="292"/>
                  </a:lnTo>
                  <a:lnTo>
                    <a:pt x="171621" y="412"/>
                  </a:lnTo>
                  <a:lnTo>
                    <a:pt x="169540" y="563"/>
                  </a:lnTo>
                  <a:lnTo>
                    <a:pt x="167469" y="734"/>
                  </a:lnTo>
                  <a:lnTo>
                    <a:pt x="165398" y="935"/>
                  </a:lnTo>
                  <a:lnTo>
                    <a:pt x="163336" y="1156"/>
                  </a:lnTo>
                  <a:lnTo>
                    <a:pt x="161285" y="1397"/>
                  </a:lnTo>
                  <a:lnTo>
                    <a:pt x="159234" y="1659"/>
                  </a:lnTo>
                  <a:lnTo>
                    <a:pt x="157183" y="1940"/>
                  </a:lnTo>
                  <a:lnTo>
                    <a:pt x="155153" y="2252"/>
                  </a:lnTo>
                  <a:lnTo>
                    <a:pt x="153122" y="2574"/>
                  </a:lnTo>
                  <a:lnTo>
                    <a:pt x="151091" y="2926"/>
                  </a:lnTo>
                  <a:lnTo>
                    <a:pt x="149080" y="3298"/>
                  </a:lnTo>
                  <a:lnTo>
                    <a:pt x="147069" y="3700"/>
                  </a:lnTo>
                  <a:lnTo>
                    <a:pt x="145058" y="4112"/>
                  </a:lnTo>
                  <a:lnTo>
                    <a:pt x="143068" y="4544"/>
                  </a:lnTo>
                  <a:lnTo>
                    <a:pt x="141077" y="5007"/>
                  </a:lnTo>
                  <a:lnTo>
                    <a:pt x="139096" y="5489"/>
                  </a:lnTo>
                  <a:lnTo>
                    <a:pt x="137126" y="5982"/>
                  </a:lnTo>
                  <a:lnTo>
                    <a:pt x="135155" y="6504"/>
                  </a:lnTo>
                  <a:lnTo>
                    <a:pt x="133195" y="7047"/>
                  </a:lnTo>
                  <a:lnTo>
                    <a:pt x="131254" y="7610"/>
                  </a:lnTo>
                  <a:lnTo>
                    <a:pt x="129314" y="8193"/>
                  </a:lnTo>
                  <a:lnTo>
                    <a:pt x="127374" y="8797"/>
                  </a:lnTo>
                  <a:lnTo>
                    <a:pt x="125453" y="9420"/>
                  </a:lnTo>
                  <a:lnTo>
                    <a:pt x="123533" y="10063"/>
                  </a:lnTo>
                  <a:lnTo>
                    <a:pt x="121633" y="10727"/>
                  </a:lnTo>
                  <a:lnTo>
                    <a:pt x="119733" y="11410"/>
                  </a:lnTo>
                  <a:lnTo>
                    <a:pt x="117842" y="12114"/>
                  </a:lnTo>
                  <a:lnTo>
                    <a:pt x="115962" y="12838"/>
                  </a:lnTo>
                  <a:lnTo>
                    <a:pt x="114092" y="13582"/>
                  </a:lnTo>
                  <a:lnTo>
                    <a:pt x="112232" y="14346"/>
                  </a:lnTo>
                  <a:lnTo>
                    <a:pt x="110382" y="15130"/>
                  </a:lnTo>
                  <a:lnTo>
                    <a:pt x="108543" y="15934"/>
                  </a:lnTo>
                  <a:lnTo>
                    <a:pt x="106713" y="16749"/>
                  </a:lnTo>
                  <a:lnTo>
                    <a:pt x="104883" y="17593"/>
                  </a:lnTo>
                  <a:lnTo>
                    <a:pt x="103073" y="18448"/>
                  </a:lnTo>
                  <a:lnTo>
                    <a:pt x="101274" y="19332"/>
                  </a:lnTo>
                  <a:lnTo>
                    <a:pt x="99484" y="20227"/>
                  </a:lnTo>
                  <a:lnTo>
                    <a:pt x="97704" y="21142"/>
                  </a:lnTo>
                  <a:lnTo>
                    <a:pt x="95935" y="22077"/>
                  </a:lnTo>
                  <a:lnTo>
                    <a:pt x="94175" y="23022"/>
                  </a:lnTo>
                  <a:lnTo>
                    <a:pt x="92426" y="23997"/>
                  </a:lnTo>
                  <a:lnTo>
                    <a:pt x="90697" y="24982"/>
                  </a:lnTo>
                  <a:lnTo>
                    <a:pt x="88968" y="25988"/>
                  </a:lnTo>
                  <a:lnTo>
                    <a:pt x="87258" y="27013"/>
                  </a:lnTo>
                  <a:lnTo>
                    <a:pt x="85549" y="28059"/>
                  </a:lnTo>
                  <a:lnTo>
                    <a:pt x="83860" y="29114"/>
                  </a:lnTo>
                  <a:lnTo>
                    <a:pt x="82181" y="30190"/>
                  </a:lnTo>
                  <a:lnTo>
                    <a:pt x="80522" y="31286"/>
                  </a:lnTo>
                  <a:lnTo>
                    <a:pt x="78863" y="32402"/>
                  </a:lnTo>
                  <a:lnTo>
                    <a:pt x="77225" y="33528"/>
                  </a:lnTo>
                  <a:lnTo>
                    <a:pt x="75596" y="34674"/>
                  </a:lnTo>
                  <a:lnTo>
                    <a:pt x="73977" y="35840"/>
                  </a:lnTo>
                  <a:lnTo>
                    <a:pt x="72369" y="37016"/>
                  </a:lnTo>
                  <a:lnTo>
                    <a:pt x="70780" y="38212"/>
                  </a:lnTo>
                  <a:lnTo>
                    <a:pt x="69202" y="39429"/>
                  </a:lnTo>
                  <a:lnTo>
                    <a:pt x="67633" y="40665"/>
                  </a:lnTo>
                  <a:lnTo>
                    <a:pt x="66085" y="41912"/>
                  </a:lnTo>
                  <a:lnTo>
                    <a:pt x="64547" y="43169"/>
                  </a:lnTo>
                  <a:lnTo>
                    <a:pt x="63018" y="44445"/>
                  </a:lnTo>
                  <a:lnTo>
                    <a:pt x="61510" y="45742"/>
                  </a:lnTo>
                  <a:lnTo>
                    <a:pt x="60002" y="47059"/>
                  </a:lnTo>
                  <a:lnTo>
                    <a:pt x="58524" y="48386"/>
                  </a:lnTo>
                  <a:lnTo>
                    <a:pt x="57056" y="49723"/>
                  </a:lnTo>
                  <a:lnTo>
                    <a:pt x="55599" y="51081"/>
                  </a:lnTo>
                  <a:lnTo>
                    <a:pt x="54151" y="52458"/>
                  </a:lnTo>
                  <a:lnTo>
                    <a:pt x="52723" y="53845"/>
                  </a:lnTo>
                  <a:lnTo>
                    <a:pt x="51316" y="55253"/>
                  </a:lnTo>
                  <a:lnTo>
                    <a:pt x="49918" y="56670"/>
                  </a:lnTo>
                  <a:lnTo>
                    <a:pt x="48531" y="58108"/>
                  </a:lnTo>
                  <a:lnTo>
                    <a:pt x="47163" y="59556"/>
                  </a:lnTo>
                  <a:lnTo>
                    <a:pt x="45816" y="61023"/>
                  </a:lnTo>
                  <a:lnTo>
                    <a:pt x="44479" y="62501"/>
                  </a:lnTo>
                  <a:lnTo>
                    <a:pt x="43152" y="63999"/>
                  </a:lnTo>
                  <a:lnTo>
                    <a:pt x="41845" y="65507"/>
                  </a:lnTo>
                  <a:lnTo>
                    <a:pt x="40558" y="67025"/>
                  </a:lnTo>
                  <a:lnTo>
                    <a:pt x="39281" y="68563"/>
                  </a:lnTo>
                  <a:lnTo>
                    <a:pt x="38024" y="70121"/>
                  </a:lnTo>
                  <a:lnTo>
                    <a:pt x="36778" y="71680"/>
                  </a:lnTo>
                  <a:lnTo>
                    <a:pt x="35551" y="73258"/>
                  </a:lnTo>
                  <a:lnTo>
                    <a:pt x="34335" y="74857"/>
                  </a:lnTo>
                  <a:lnTo>
                    <a:pt x="33148" y="76465"/>
                  </a:lnTo>
                  <a:lnTo>
                    <a:pt x="31972" y="78084"/>
                  </a:lnTo>
                  <a:lnTo>
                    <a:pt x="30806" y="79712"/>
                  </a:lnTo>
                  <a:lnTo>
                    <a:pt x="29659" y="81361"/>
                  </a:lnTo>
                  <a:lnTo>
                    <a:pt x="28533" y="83020"/>
                  </a:lnTo>
                  <a:lnTo>
                    <a:pt x="27427" y="84699"/>
                  </a:lnTo>
                  <a:lnTo>
                    <a:pt x="26332" y="86388"/>
                  </a:lnTo>
                  <a:lnTo>
                    <a:pt x="25256" y="88087"/>
                  </a:lnTo>
                  <a:lnTo>
                    <a:pt x="24200" y="89796"/>
                  </a:lnTo>
                  <a:lnTo>
                    <a:pt x="23165" y="91525"/>
                  </a:lnTo>
                  <a:lnTo>
                    <a:pt x="22139" y="93254"/>
                  </a:lnTo>
                  <a:lnTo>
                    <a:pt x="21144" y="95003"/>
                  </a:lnTo>
                  <a:lnTo>
                    <a:pt x="20158" y="96773"/>
                  </a:lnTo>
                  <a:lnTo>
                    <a:pt x="19183" y="98542"/>
                  </a:lnTo>
                  <a:lnTo>
                    <a:pt x="18238" y="100332"/>
                  </a:lnTo>
                  <a:lnTo>
                    <a:pt x="17313" y="102131"/>
                  </a:lnTo>
                  <a:lnTo>
                    <a:pt x="16398" y="103941"/>
                  </a:lnTo>
                  <a:lnTo>
                    <a:pt x="15504" y="105760"/>
                  </a:lnTo>
                  <a:lnTo>
                    <a:pt x="14639" y="107590"/>
                  </a:lnTo>
                  <a:lnTo>
                    <a:pt x="13784" y="109440"/>
                  </a:lnTo>
                  <a:lnTo>
                    <a:pt x="12950" y="111300"/>
                  </a:lnTo>
                  <a:lnTo>
                    <a:pt x="12125" y="113159"/>
                  </a:lnTo>
                  <a:lnTo>
                    <a:pt x="11331" y="115039"/>
                  </a:lnTo>
                  <a:lnTo>
                    <a:pt x="10557" y="116929"/>
                  </a:lnTo>
                  <a:lnTo>
                    <a:pt x="9803" y="118829"/>
                  </a:lnTo>
                  <a:lnTo>
                    <a:pt x="9069" y="120750"/>
                  </a:lnTo>
                  <a:lnTo>
                    <a:pt x="8345" y="122670"/>
                  </a:lnTo>
                  <a:lnTo>
                    <a:pt x="7651" y="124600"/>
                  </a:lnTo>
                  <a:lnTo>
                    <a:pt x="6978" y="126550"/>
                  </a:lnTo>
                  <a:lnTo>
                    <a:pt x="6324" y="128501"/>
                  </a:lnTo>
                  <a:lnTo>
                    <a:pt x="5691" y="130461"/>
                  </a:lnTo>
                  <a:lnTo>
                    <a:pt x="5078" y="132442"/>
                  </a:lnTo>
                  <a:lnTo>
                    <a:pt x="4484" y="134422"/>
                  </a:lnTo>
                  <a:lnTo>
                    <a:pt x="3911" y="136413"/>
                  </a:lnTo>
                  <a:lnTo>
                    <a:pt x="3358" y="138423"/>
                  </a:lnTo>
                  <a:lnTo>
                    <a:pt x="2836" y="140434"/>
                  </a:lnTo>
                  <a:lnTo>
                    <a:pt x="2323" y="142455"/>
                  </a:lnTo>
                  <a:lnTo>
                    <a:pt x="1840" y="144495"/>
                  </a:lnTo>
                  <a:lnTo>
                    <a:pt x="1378" y="146536"/>
                  </a:lnTo>
                  <a:lnTo>
                    <a:pt x="935" y="148587"/>
                  </a:lnTo>
                  <a:lnTo>
                    <a:pt x="513" y="150648"/>
                  </a:lnTo>
                  <a:lnTo>
                    <a:pt x="111" y="152719"/>
                  </a:lnTo>
                  <a:lnTo>
                    <a:pt x="61" y="153051"/>
                  </a:lnTo>
                  <a:lnTo>
                    <a:pt x="20" y="153383"/>
                  </a:lnTo>
                  <a:lnTo>
                    <a:pt x="0" y="153714"/>
                  </a:lnTo>
                  <a:lnTo>
                    <a:pt x="0" y="154046"/>
                  </a:lnTo>
                  <a:lnTo>
                    <a:pt x="10" y="154368"/>
                  </a:lnTo>
                  <a:lnTo>
                    <a:pt x="41" y="154689"/>
                  </a:lnTo>
                  <a:lnTo>
                    <a:pt x="91" y="155011"/>
                  </a:lnTo>
                  <a:lnTo>
                    <a:pt x="151" y="155323"/>
                  </a:lnTo>
                  <a:lnTo>
                    <a:pt x="232" y="155634"/>
                  </a:lnTo>
                  <a:lnTo>
                    <a:pt x="322" y="155946"/>
                  </a:lnTo>
                  <a:lnTo>
                    <a:pt x="423" y="156248"/>
                  </a:lnTo>
                  <a:lnTo>
                    <a:pt x="543" y="156539"/>
                  </a:lnTo>
                  <a:lnTo>
                    <a:pt x="674" y="156821"/>
                  </a:lnTo>
                  <a:lnTo>
                    <a:pt x="825" y="157102"/>
                  </a:lnTo>
                  <a:lnTo>
                    <a:pt x="986" y="157374"/>
                  </a:lnTo>
                  <a:lnTo>
                    <a:pt x="1157" y="157645"/>
                  </a:lnTo>
                  <a:lnTo>
                    <a:pt x="1338" y="157896"/>
                  </a:lnTo>
                  <a:lnTo>
                    <a:pt x="1539" y="158148"/>
                  </a:lnTo>
                  <a:lnTo>
                    <a:pt x="1750" y="158379"/>
                  </a:lnTo>
                  <a:lnTo>
                    <a:pt x="1961" y="158610"/>
                  </a:lnTo>
                  <a:lnTo>
                    <a:pt x="2192" y="158831"/>
                  </a:lnTo>
                  <a:lnTo>
                    <a:pt x="2433" y="159032"/>
                  </a:lnTo>
                  <a:lnTo>
                    <a:pt x="2695" y="159234"/>
                  </a:lnTo>
                  <a:lnTo>
                    <a:pt x="2956" y="159414"/>
                  </a:lnTo>
                  <a:lnTo>
                    <a:pt x="3228" y="159585"/>
                  </a:lnTo>
                  <a:lnTo>
                    <a:pt x="3509" y="159736"/>
                  </a:lnTo>
                  <a:lnTo>
                    <a:pt x="3801" y="159887"/>
                  </a:lnTo>
                  <a:lnTo>
                    <a:pt x="4092" y="160018"/>
                  </a:lnTo>
                  <a:lnTo>
                    <a:pt x="4404" y="160128"/>
                  </a:lnTo>
                  <a:lnTo>
                    <a:pt x="4716" y="160229"/>
                  </a:lnTo>
                  <a:lnTo>
                    <a:pt x="5047" y="160319"/>
                  </a:lnTo>
                  <a:lnTo>
                    <a:pt x="5369" y="160390"/>
                  </a:lnTo>
                  <a:lnTo>
                    <a:pt x="5681" y="160440"/>
                  </a:lnTo>
                  <a:lnTo>
                    <a:pt x="5982" y="160480"/>
                  </a:lnTo>
                  <a:lnTo>
                    <a:pt x="6284" y="160500"/>
                  </a:lnTo>
                  <a:lnTo>
                    <a:pt x="6877" y="160500"/>
                  </a:lnTo>
                  <a:lnTo>
                    <a:pt x="7169" y="160480"/>
                  </a:lnTo>
                  <a:lnTo>
                    <a:pt x="7450" y="160450"/>
                  </a:lnTo>
                  <a:lnTo>
                    <a:pt x="7732" y="160400"/>
                  </a:lnTo>
                  <a:lnTo>
                    <a:pt x="8013" y="160349"/>
                  </a:lnTo>
                  <a:lnTo>
                    <a:pt x="8295" y="160279"/>
                  </a:lnTo>
                  <a:lnTo>
                    <a:pt x="8556" y="160199"/>
                  </a:lnTo>
                  <a:lnTo>
                    <a:pt x="8828" y="160108"/>
                  </a:lnTo>
                  <a:lnTo>
                    <a:pt x="9089" y="160008"/>
                  </a:lnTo>
                  <a:lnTo>
                    <a:pt x="9351" y="159897"/>
                  </a:lnTo>
                  <a:lnTo>
                    <a:pt x="9602" y="159776"/>
                  </a:lnTo>
                  <a:lnTo>
                    <a:pt x="9843" y="159636"/>
                  </a:lnTo>
                  <a:lnTo>
                    <a:pt x="10084" y="159495"/>
                  </a:lnTo>
                  <a:lnTo>
                    <a:pt x="10316" y="159344"/>
                  </a:lnTo>
                  <a:lnTo>
                    <a:pt x="10547" y="159173"/>
                  </a:lnTo>
                  <a:lnTo>
                    <a:pt x="10768" y="159002"/>
                  </a:lnTo>
                  <a:lnTo>
                    <a:pt x="10979" y="158821"/>
                  </a:lnTo>
                  <a:lnTo>
                    <a:pt x="11180" y="158630"/>
                  </a:lnTo>
                  <a:lnTo>
                    <a:pt x="11381" y="158429"/>
                  </a:lnTo>
                  <a:lnTo>
                    <a:pt x="11572" y="158218"/>
                  </a:lnTo>
                  <a:lnTo>
                    <a:pt x="11753" y="158007"/>
                  </a:lnTo>
                  <a:lnTo>
                    <a:pt x="11914" y="157776"/>
                  </a:lnTo>
                  <a:lnTo>
                    <a:pt x="12085" y="157545"/>
                  </a:lnTo>
                  <a:lnTo>
                    <a:pt x="12236" y="157303"/>
                  </a:lnTo>
                  <a:lnTo>
                    <a:pt x="12377" y="157052"/>
                  </a:lnTo>
                  <a:lnTo>
                    <a:pt x="12507" y="156801"/>
                  </a:lnTo>
                  <a:lnTo>
                    <a:pt x="12628" y="156539"/>
                  </a:lnTo>
                  <a:lnTo>
                    <a:pt x="12739" y="156268"/>
                  </a:lnTo>
                  <a:lnTo>
                    <a:pt x="12829" y="155996"/>
                  </a:lnTo>
                  <a:lnTo>
                    <a:pt x="12920" y="155715"/>
                  </a:lnTo>
                  <a:lnTo>
                    <a:pt x="12990" y="155423"/>
                  </a:lnTo>
                  <a:lnTo>
                    <a:pt x="13050" y="155132"/>
                  </a:lnTo>
                  <a:lnTo>
                    <a:pt x="13422" y="153202"/>
                  </a:lnTo>
                  <a:lnTo>
                    <a:pt x="13814" y="151291"/>
                  </a:lnTo>
                  <a:lnTo>
                    <a:pt x="14227" y="149381"/>
                  </a:lnTo>
                  <a:lnTo>
                    <a:pt x="14659" y="147481"/>
                  </a:lnTo>
                  <a:lnTo>
                    <a:pt x="15111" y="145591"/>
                  </a:lnTo>
                  <a:lnTo>
                    <a:pt x="15584" y="143711"/>
                  </a:lnTo>
                  <a:lnTo>
                    <a:pt x="16077" y="141841"/>
                  </a:lnTo>
                  <a:lnTo>
                    <a:pt x="16579" y="139982"/>
                  </a:lnTo>
                  <a:lnTo>
                    <a:pt x="17112" y="138122"/>
                  </a:lnTo>
                  <a:lnTo>
                    <a:pt x="17665" y="136282"/>
                  </a:lnTo>
                  <a:lnTo>
                    <a:pt x="18238" y="134442"/>
                  </a:lnTo>
                  <a:lnTo>
                    <a:pt x="18831" y="132623"/>
                  </a:lnTo>
                  <a:lnTo>
                    <a:pt x="19435" y="130803"/>
                  </a:lnTo>
                  <a:lnTo>
                    <a:pt x="20068" y="128993"/>
                  </a:lnTo>
                  <a:lnTo>
                    <a:pt x="20711" y="127194"/>
                  </a:lnTo>
                  <a:lnTo>
                    <a:pt x="21375" y="125414"/>
                  </a:lnTo>
                  <a:lnTo>
                    <a:pt x="22059" y="123635"/>
                  </a:lnTo>
                  <a:lnTo>
                    <a:pt x="22762" y="121866"/>
                  </a:lnTo>
                  <a:lnTo>
                    <a:pt x="23486" y="120106"/>
                  </a:lnTo>
                  <a:lnTo>
                    <a:pt x="24220" y="118357"/>
                  </a:lnTo>
                  <a:lnTo>
                    <a:pt x="24984" y="116628"/>
                  </a:lnTo>
                  <a:lnTo>
                    <a:pt x="25759" y="114899"/>
                  </a:lnTo>
                  <a:lnTo>
                    <a:pt x="26553" y="113180"/>
                  </a:lnTo>
                  <a:lnTo>
                    <a:pt x="27367" y="111481"/>
                  </a:lnTo>
                  <a:lnTo>
                    <a:pt x="28192" y="109782"/>
                  </a:lnTo>
                  <a:lnTo>
                    <a:pt x="29046" y="108103"/>
                  </a:lnTo>
                  <a:lnTo>
                    <a:pt x="29901" y="106434"/>
                  </a:lnTo>
                  <a:lnTo>
                    <a:pt x="30785" y="104775"/>
                  </a:lnTo>
                  <a:lnTo>
                    <a:pt x="31690" y="103116"/>
                  </a:lnTo>
                  <a:lnTo>
                    <a:pt x="32605" y="101488"/>
                  </a:lnTo>
                  <a:lnTo>
                    <a:pt x="33530" y="99859"/>
                  </a:lnTo>
                  <a:lnTo>
                    <a:pt x="34485" y="98240"/>
                  </a:lnTo>
                  <a:lnTo>
                    <a:pt x="35451" y="96642"/>
                  </a:lnTo>
                  <a:lnTo>
                    <a:pt x="36436" y="95043"/>
                  </a:lnTo>
                  <a:lnTo>
                    <a:pt x="37431" y="93465"/>
                  </a:lnTo>
                  <a:lnTo>
                    <a:pt x="38447" y="91897"/>
                  </a:lnTo>
                  <a:lnTo>
                    <a:pt x="39482" y="90339"/>
                  </a:lnTo>
                  <a:lnTo>
                    <a:pt x="40528" y="88800"/>
                  </a:lnTo>
                  <a:lnTo>
                    <a:pt x="41593" y="87272"/>
                  </a:lnTo>
                  <a:lnTo>
                    <a:pt x="42669" y="85744"/>
                  </a:lnTo>
                  <a:lnTo>
                    <a:pt x="43765" y="84246"/>
                  </a:lnTo>
                  <a:lnTo>
                    <a:pt x="44871" y="82748"/>
                  </a:lnTo>
                  <a:lnTo>
                    <a:pt x="45997" y="81271"/>
                  </a:lnTo>
                  <a:lnTo>
                    <a:pt x="47143" y="79803"/>
                  </a:lnTo>
                  <a:lnTo>
                    <a:pt x="48299" y="78345"/>
                  </a:lnTo>
                  <a:lnTo>
                    <a:pt x="49466" y="76897"/>
                  </a:lnTo>
                  <a:lnTo>
                    <a:pt x="50652" y="75470"/>
                  </a:lnTo>
                  <a:lnTo>
                    <a:pt x="51848" y="74062"/>
                  </a:lnTo>
                  <a:lnTo>
                    <a:pt x="53065" y="72655"/>
                  </a:lnTo>
                  <a:lnTo>
                    <a:pt x="54292" y="71268"/>
                  </a:lnTo>
                  <a:lnTo>
                    <a:pt x="55538" y="69890"/>
                  </a:lnTo>
                  <a:lnTo>
                    <a:pt x="56795" y="68533"/>
                  </a:lnTo>
                  <a:lnTo>
                    <a:pt x="58072" y="67186"/>
                  </a:lnTo>
                  <a:lnTo>
                    <a:pt x="59359" y="65849"/>
                  </a:lnTo>
                  <a:lnTo>
                    <a:pt x="60656" y="64532"/>
                  </a:lnTo>
                  <a:lnTo>
                    <a:pt x="61973" y="63225"/>
                  </a:lnTo>
                  <a:lnTo>
                    <a:pt x="63300" y="61928"/>
                  </a:lnTo>
                  <a:lnTo>
                    <a:pt x="64637" y="60651"/>
                  </a:lnTo>
                  <a:lnTo>
                    <a:pt x="65994" y="59385"/>
                  </a:lnTo>
                  <a:lnTo>
                    <a:pt x="67352" y="58138"/>
                  </a:lnTo>
                  <a:lnTo>
                    <a:pt x="68739" y="56912"/>
                  </a:lnTo>
                  <a:lnTo>
                    <a:pt x="70126" y="55685"/>
                  </a:lnTo>
                  <a:lnTo>
                    <a:pt x="71534" y="54489"/>
                  </a:lnTo>
                  <a:lnTo>
                    <a:pt x="72952" y="53292"/>
                  </a:lnTo>
                  <a:lnTo>
                    <a:pt x="74379" y="52116"/>
                  </a:lnTo>
                  <a:lnTo>
                    <a:pt x="75827" y="50960"/>
                  </a:lnTo>
                  <a:lnTo>
                    <a:pt x="77285" y="49814"/>
                  </a:lnTo>
                  <a:lnTo>
                    <a:pt x="78753" y="48688"/>
                  </a:lnTo>
                  <a:lnTo>
                    <a:pt x="80231" y="47572"/>
                  </a:lnTo>
                  <a:lnTo>
                    <a:pt x="81719" y="46476"/>
                  </a:lnTo>
                  <a:lnTo>
                    <a:pt x="83227" y="45401"/>
                  </a:lnTo>
                  <a:lnTo>
                    <a:pt x="84745" y="44335"/>
                  </a:lnTo>
                  <a:lnTo>
                    <a:pt x="86263" y="43279"/>
                  </a:lnTo>
                  <a:lnTo>
                    <a:pt x="87801" y="42244"/>
                  </a:lnTo>
                  <a:lnTo>
                    <a:pt x="89360" y="41228"/>
                  </a:lnTo>
                  <a:lnTo>
                    <a:pt x="90918" y="40233"/>
                  </a:lnTo>
                  <a:lnTo>
                    <a:pt x="92486" y="39248"/>
                  </a:lnTo>
                  <a:lnTo>
                    <a:pt x="94065" y="38273"/>
                  </a:lnTo>
                  <a:lnTo>
                    <a:pt x="95663" y="37328"/>
                  </a:lnTo>
                  <a:lnTo>
                    <a:pt x="97262" y="36393"/>
                  </a:lnTo>
                  <a:lnTo>
                    <a:pt x="98881" y="35468"/>
                  </a:lnTo>
                  <a:lnTo>
                    <a:pt x="100499" y="34563"/>
                  </a:lnTo>
                  <a:lnTo>
                    <a:pt x="102138" y="33678"/>
                  </a:lnTo>
                  <a:lnTo>
                    <a:pt x="103787" y="32814"/>
                  </a:lnTo>
                  <a:lnTo>
                    <a:pt x="105436" y="31969"/>
                  </a:lnTo>
                  <a:lnTo>
                    <a:pt x="107105" y="31135"/>
                  </a:lnTo>
                  <a:lnTo>
                    <a:pt x="108774" y="30311"/>
                  </a:lnTo>
                  <a:lnTo>
                    <a:pt x="110463" y="29516"/>
                  </a:lnTo>
                  <a:lnTo>
                    <a:pt x="112152" y="28732"/>
                  </a:lnTo>
                  <a:lnTo>
                    <a:pt x="113861" y="27978"/>
                  </a:lnTo>
                  <a:lnTo>
                    <a:pt x="115570" y="27224"/>
                  </a:lnTo>
                  <a:lnTo>
                    <a:pt x="117289" y="26500"/>
                  </a:lnTo>
                  <a:lnTo>
                    <a:pt x="119019" y="25797"/>
                  </a:lnTo>
                  <a:lnTo>
                    <a:pt x="120758" y="25103"/>
                  </a:lnTo>
                  <a:lnTo>
                    <a:pt x="122507" y="24429"/>
                  </a:lnTo>
                  <a:lnTo>
                    <a:pt x="124267" y="23776"/>
                  </a:lnTo>
                  <a:lnTo>
                    <a:pt x="126026" y="23133"/>
                  </a:lnTo>
                  <a:lnTo>
                    <a:pt x="127796" y="22519"/>
                  </a:lnTo>
                  <a:lnTo>
                    <a:pt x="129585" y="21926"/>
                  </a:lnTo>
                  <a:lnTo>
                    <a:pt x="131375" y="21343"/>
                  </a:lnTo>
                  <a:lnTo>
                    <a:pt x="133165" y="20780"/>
                  </a:lnTo>
                  <a:lnTo>
                    <a:pt x="134974" y="20237"/>
                  </a:lnTo>
                  <a:lnTo>
                    <a:pt x="136784" y="19714"/>
                  </a:lnTo>
                  <a:lnTo>
                    <a:pt x="138604" y="19212"/>
                  </a:lnTo>
                  <a:lnTo>
                    <a:pt x="140434" y="18729"/>
                  </a:lnTo>
                  <a:lnTo>
                    <a:pt x="142263" y="18257"/>
                  </a:lnTo>
                  <a:lnTo>
                    <a:pt x="144103" y="17814"/>
                  </a:lnTo>
                  <a:lnTo>
                    <a:pt x="145953" y="17392"/>
                  </a:lnTo>
                  <a:lnTo>
                    <a:pt x="147813" y="16980"/>
                  </a:lnTo>
                  <a:lnTo>
                    <a:pt x="149673" y="16598"/>
                  </a:lnTo>
                  <a:lnTo>
                    <a:pt x="151543" y="16236"/>
                  </a:lnTo>
                  <a:lnTo>
                    <a:pt x="153423" y="15884"/>
                  </a:lnTo>
                  <a:lnTo>
                    <a:pt x="155303" y="15562"/>
                  </a:lnTo>
                  <a:lnTo>
                    <a:pt x="157194" y="15251"/>
                  </a:lnTo>
                  <a:lnTo>
                    <a:pt x="159084" y="14969"/>
                  </a:lnTo>
                  <a:lnTo>
                    <a:pt x="160984" y="14698"/>
                  </a:lnTo>
                  <a:lnTo>
                    <a:pt x="162894" y="14457"/>
                  </a:lnTo>
                  <a:lnTo>
                    <a:pt x="164804" y="14235"/>
                  </a:lnTo>
                  <a:lnTo>
                    <a:pt x="166725" y="14034"/>
                  </a:lnTo>
                  <a:lnTo>
                    <a:pt x="168645" y="13853"/>
                  </a:lnTo>
                  <a:lnTo>
                    <a:pt x="170575" y="13693"/>
                  </a:lnTo>
                  <a:lnTo>
                    <a:pt x="172506" y="13552"/>
                  </a:lnTo>
                  <a:lnTo>
                    <a:pt x="174446" y="13431"/>
                  </a:lnTo>
                  <a:lnTo>
                    <a:pt x="176386" y="13331"/>
                  </a:lnTo>
                  <a:lnTo>
                    <a:pt x="178337" y="13260"/>
                  </a:lnTo>
                  <a:lnTo>
                    <a:pt x="180297" y="13200"/>
                  </a:lnTo>
                  <a:lnTo>
                    <a:pt x="182248" y="13170"/>
                  </a:lnTo>
                  <a:lnTo>
                    <a:pt x="184208" y="13160"/>
                  </a:lnTo>
                  <a:lnTo>
                    <a:pt x="186058" y="13170"/>
                  </a:lnTo>
                  <a:lnTo>
                    <a:pt x="187898" y="13200"/>
                  </a:lnTo>
                  <a:lnTo>
                    <a:pt x="189738" y="13240"/>
                  </a:lnTo>
                  <a:lnTo>
                    <a:pt x="191578" y="13311"/>
                  </a:lnTo>
                  <a:lnTo>
                    <a:pt x="193408" y="13391"/>
                  </a:lnTo>
                  <a:lnTo>
                    <a:pt x="195238" y="13502"/>
                  </a:lnTo>
                  <a:lnTo>
                    <a:pt x="197057" y="13622"/>
                  </a:lnTo>
                  <a:lnTo>
                    <a:pt x="198887" y="13763"/>
                  </a:lnTo>
                  <a:lnTo>
                    <a:pt x="200697" y="13914"/>
                  </a:lnTo>
                  <a:lnTo>
                    <a:pt x="202517" y="14095"/>
                  </a:lnTo>
                  <a:lnTo>
                    <a:pt x="204316" y="14286"/>
                  </a:lnTo>
                  <a:lnTo>
                    <a:pt x="206126" y="14507"/>
                  </a:lnTo>
                  <a:lnTo>
                    <a:pt x="207926" y="14738"/>
                  </a:lnTo>
                  <a:lnTo>
                    <a:pt x="209715" y="14989"/>
                  </a:lnTo>
                  <a:lnTo>
                    <a:pt x="211505" y="15261"/>
                  </a:lnTo>
                  <a:lnTo>
                    <a:pt x="213294" y="15542"/>
                  </a:lnTo>
                  <a:lnTo>
                    <a:pt x="215074" y="15854"/>
                  </a:lnTo>
                  <a:lnTo>
                    <a:pt x="216854" y="16176"/>
                  </a:lnTo>
                  <a:lnTo>
                    <a:pt x="218623" y="16518"/>
                  </a:lnTo>
                  <a:lnTo>
                    <a:pt x="220392" y="16879"/>
                  </a:lnTo>
                  <a:lnTo>
                    <a:pt x="222152" y="17261"/>
                  </a:lnTo>
                  <a:lnTo>
                    <a:pt x="223901" y="17654"/>
                  </a:lnTo>
                  <a:lnTo>
                    <a:pt x="225661" y="18076"/>
                  </a:lnTo>
                  <a:lnTo>
                    <a:pt x="227400" y="18508"/>
                  </a:lnTo>
                  <a:lnTo>
                    <a:pt x="229139" y="18960"/>
                  </a:lnTo>
                  <a:lnTo>
                    <a:pt x="230879" y="19423"/>
                  </a:lnTo>
                  <a:lnTo>
                    <a:pt x="232608" y="19916"/>
                  </a:lnTo>
                  <a:lnTo>
                    <a:pt x="234327" y="20418"/>
                  </a:lnTo>
                  <a:lnTo>
                    <a:pt x="236046" y="20941"/>
                  </a:lnTo>
                  <a:lnTo>
                    <a:pt x="237756" y="21484"/>
                  </a:lnTo>
                  <a:lnTo>
                    <a:pt x="239455" y="22037"/>
                  </a:lnTo>
                  <a:lnTo>
                    <a:pt x="241154" y="22620"/>
                  </a:lnTo>
                  <a:lnTo>
                    <a:pt x="242853" y="23213"/>
                  </a:lnTo>
                  <a:lnTo>
                    <a:pt x="244532" y="23826"/>
                  </a:lnTo>
                  <a:lnTo>
                    <a:pt x="246211" y="24460"/>
                  </a:lnTo>
                  <a:lnTo>
                    <a:pt x="247890" y="25103"/>
                  </a:lnTo>
                  <a:lnTo>
                    <a:pt x="249559" y="25767"/>
                  </a:lnTo>
                  <a:lnTo>
                    <a:pt x="251218" y="26450"/>
                  </a:lnTo>
                  <a:lnTo>
                    <a:pt x="252867" y="27154"/>
                  </a:lnTo>
                  <a:lnTo>
                    <a:pt x="254516" y="27868"/>
                  </a:lnTo>
                  <a:lnTo>
                    <a:pt x="256154" y="28612"/>
                  </a:lnTo>
                  <a:lnTo>
                    <a:pt x="257783" y="29356"/>
                  </a:lnTo>
                  <a:lnTo>
                    <a:pt x="259412" y="30130"/>
                  </a:lnTo>
                  <a:lnTo>
                    <a:pt x="261030" y="30924"/>
                  </a:lnTo>
                  <a:lnTo>
                    <a:pt x="262639" y="31728"/>
                  </a:lnTo>
                  <a:lnTo>
                    <a:pt x="264238" y="32552"/>
                  </a:lnTo>
                  <a:lnTo>
                    <a:pt x="265836" y="33387"/>
                  </a:lnTo>
                  <a:lnTo>
                    <a:pt x="267425" y="34241"/>
                  </a:lnTo>
                  <a:lnTo>
                    <a:pt x="269003" y="35126"/>
                  </a:lnTo>
                  <a:lnTo>
                    <a:pt x="270582" y="36011"/>
                  </a:lnTo>
                  <a:lnTo>
                    <a:pt x="272140" y="36926"/>
                  </a:lnTo>
                  <a:lnTo>
                    <a:pt x="273698" y="37851"/>
                  </a:lnTo>
                  <a:lnTo>
                    <a:pt x="275247" y="38796"/>
                  </a:lnTo>
                  <a:lnTo>
                    <a:pt x="276785" y="39751"/>
                  </a:lnTo>
                  <a:lnTo>
                    <a:pt x="278323" y="40736"/>
                  </a:lnTo>
                  <a:lnTo>
                    <a:pt x="279841" y="41731"/>
                  </a:lnTo>
                  <a:lnTo>
                    <a:pt x="281360" y="42736"/>
                  </a:lnTo>
                  <a:lnTo>
                    <a:pt x="282868" y="43772"/>
                  </a:lnTo>
                  <a:lnTo>
                    <a:pt x="284366" y="44817"/>
                  </a:lnTo>
                  <a:lnTo>
                    <a:pt x="285854" y="45883"/>
                  </a:lnTo>
                  <a:lnTo>
                    <a:pt x="287332" y="46959"/>
                  </a:lnTo>
                  <a:lnTo>
                    <a:pt x="288809" y="48055"/>
                  </a:lnTo>
                  <a:lnTo>
                    <a:pt x="290267" y="49171"/>
                  </a:lnTo>
                  <a:lnTo>
                    <a:pt x="291725" y="50296"/>
                  </a:lnTo>
                  <a:lnTo>
                    <a:pt x="291997" y="50498"/>
                  </a:lnTo>
                  <a:lnTo>
                    <a:pt x="292278" y="50689"/>
                  </a:lnTo>
                  <a:lnTo>
                    <a:pt x="292560" y="50859"/>
                  </a:lnTo>
                  <a:lnTo>
                    <a:pt x="292851" y="51010"/>
                  </a:lnTo>
                  <a:lnTo>
                    <a:pt x="293143" y="51151"/>
                  </a:lnTo>
                  <a:lnTo>
                    <a:pt x="293444" y="51272"/>
                  </a:lnTo>
                  <a:lnTo>
                    <a:pt x="293746" y="51382"/>
                  </a:lnTo>
                  <a:lnTo>
                    <a:pt x="294058" y="51473"/>
                  </a:lnTo>
                  <a:lnTo>
                    <a:pt x="294369" y="51553"/>
                  </a:lnTo>
                  <a:lnTo>
                    <a:pt x="294681" y="51613"/>
                  </a:lnTo>
                  <a:lnTo>
                    <a:pt x="294993" y="51654"/>
                  </a:lnTo>
                  <a:lnTo>
                    <a:pt x="295314" y="51684"/>
                  </a:lnTo>
                  <a:lnTo>
                    <a:pt x="295626" y="51704"/>
                  </a:lnTo>
                  <a:lnTo>
                    <a:pt x="295948" y="51704"/>
                  </a:lnTo>
                  <a:lnTo>
                    <a:pt x="296259" y="51694"/>
                  </a:lnTo>
                  <a:lnTo>
                    <a:pt x="296571" y="51664"/>
                  </a:lnTo>
                  <a:lnTo>
                    <a:pt x="296883" y="51613"/>
                  </a:lnTo>
                  <a:lnTo>
                    <a:pt x="297194" y="51553"/>
                  </a:lnTo>
                  <a:lnTo>
                    <a:pt x="297506" y="51483"/>
                  </a:lnTo>
                  <a:lnTo>
                    <a:pt x="297808" y="51392"/>
                  </a:lnTo>
                  <a:lnTo>
                    <a:pt x="298109" y="51282"/>
                  </a:lnTo>
                  <a:lnTo>
                    <a:pt x="298401" y="51171"/>
                  </a:lnTo>
                  <a:lnTo>
                    <a:pt x="298692" y="51030"/>
                  </a:lnTo>
                  <a:lnTo>
                    <a:pt x="298974" y="50890"/>
                  </a:lnTo>
                  <a:lnTo>
                    <a:pt x="299255" y="50729"/>
                  </a:lnTo>
                  <a:lnTo>
                    <a:pt x="299527" y="50548"/>
                  </a:lnTo>
                  <a:lnTo>
                    <a:pt x="299788" y="50357"/>
                  </a:lnTo>
                  <a:lnTo>
                    <a:pt x="300040" y="50156"/>
                  </a:lnTo>
                  <a:lnTo>
                    <a:pt x="300291" y="49935"/>
                  </a:lnTo>
                  <a:lnTo>
                    <a:pt x="300522" y="49703"/>
                  </a:lnTo>
                  <a:lnTo>
                    <a:pt x="300754" y="49452"/>
                  </a:lnTo>
                  <a:lnTo>
                    <a:pt x="300965" y="49191"/>
                  </a:lnTo>
                  <a:lnTo>
                    <a:pt x="301166" y="48919"/>
                  </a:lnTo>
                  <a:lnTo>
                    <a:pt x="301357" y="48648"/>
                  </a:lnTo>
                  <a:lnTo>
                    <a:pt x="301528" y="48356"/>
                  </a:lnTo>
                  <a:lnTo>
                    <a:pt x="301678" y="48065"/>
                  </a:lnTo>
                  <a:lnTo>
                    <a:pt x="301819" y="47773"/>
                  </a:lnTo>
                  <a:lnTo>
                    <a:pt x="301940" y="47472"/>
                  </a:lnTo>
                  <a:lnTo>
                    <a:pt x="302050" y="47170"/>
                  </a:lnTo>
                  <a:lnTo>
                    <a:pt x="302141" y="46858"/>
                  </a:lnTo>
                  <a:lnTo>
                    <a:pt x="302221" y="46547"/>
                  </a:lnTo>
                  <a:lnTo>
                    <a:pt x="302282" y="46235"/>
                  </a:lnTo>
                  <a:lnTo>
                    <a:pt x="302322" y="45923"/>
                  </a:lnTo>
                  <a:lnTo>
                    <a:pt x="302352" y="45602"/>
                  </a:lnTo>
                  <a:lnTo>
                    <a:pt x="302372" y="45290"/>
                  </a:lnTo>
                  <a:lnTo>
                    <a:pt x="302372" y="44968"/>
                  </a:lnTo>
                  <a:lnTo>
                    <a:pt x="302352" y="44657"/>
                  </a:lnTo>
                  <a:lnTo>
                    <a:pt x="302322" y="44345"/>
                  </a:lnTo>
                  <a:lnTo>
                    <a:pt x="302282" y="44033"/>
                  </a:lnTo>
                  <a:lnTo>
                    <a:pt x="302221" y="43722"/>
                  </a:lnTo>
                  <a:lnTo>
                    <a:pt x="302151" y="43410"/>
                  </a:lnTo>
                  <a:lnTo>
                    <a:pt x="302061" y="43108"/>
                  </a:lnTo>
                  <a:lnTo>
                    <a:pt x="301950" y="42807"/>
                  </a:lnTo>
                  <a:lnTo>
                    <a:pt x="301829" y="42515"/>
                  </a:lnTo>
                  <a:lnTo>
                    <a:pt x="301699" y="42224"/>
                  </a:lnTo>
                  <a:lnTo>
                    <a:pt x="301558" y="41942"/>
                  </a:lnTo>
                  <a:lnTo>
                    <a:pt x="301387" y="41661"/>
                  </a:lnTo>
                  <a:lnTo>
                    <a:pt x="301216" y="41389"/>
                  </a:lnTo>
                  <a:lnTo>
                    <a:pt x="301025" y="41128"/>
                  </a:lnTo>
                  <a:lnTo>
                    <a:pt x="300814" y="40877"/>
                  </a:lnTo>
                  <a:lnTo>
                    <a:pt x="300603" y="40625"/>
                  </a:lnTo>
                  <a:lnTo>
                    <a:pt x="300361" y="40394"/>
                  </a:lnTo>
                  <a:lnTo>
                    <a:pt x="300120" y="40163"/>
                  </a:lnTo>
                  <a:lnTo>
                    <a:pt x="299859" y="39952"/>
                  </a:lnTo>
                  <a:lnTo>
                    <a:pt x="298290" y="38735"/>
                  </a:lnTo>
                  <a:lnTo>
                    <a:pt x="296722" y="37539"/>
                  </a:lnTo>
                  <a:lnTo>
                    <a:pt x="295133" y="36353"/>
                  </a:lnTo>
                  <a:lnTo>
                    <a:pt x="293545" y="35196"/>
                  </a:lnTo>
                  <a:lnTo>
                    <a:pt x="291936" y="34050"/>
                  </a:lnTo>
                  <a:lnTo>
                    <a:pt x="290328" y="32924"/>
                  </a:lnTo>
                  <a:lnTo>
                    <a:pt x="288709" y="31819"/>
                  </a:lnTo>
                  <a:lnTo>
                    <a:pt x="287080" y="30733"/>
                  </a:lnTo>
                  <a:lnTo>
                    <a:pt x="285441" y="29657"/>
                  </a:lnTo>
                  <a:lnTo>
                    <a:pt x="283793" y="28612"/>
                  </a:lnTo>
                  <a:lnTo>
                    <a:pt x="282134" y="27576"/>
                  </a:lnTo>
                  <a:lnTo>
                    <a:pt x="280465" y="26561"/>
                  </a:lnTo>
                  <a:lnTo>
                    <a:pt x="278796" y="25565"/>
                  </a:lnTo>
                  <a:lnTo>
                    <a:pt x="277107" y="24580"/>
                  </a:lnTo>
                  <a:lnTo>
                    <a:pt x="275418" y="23625"/>
                  </a:lnTo>
                  <a:lnTo>
                    <a:pt x="273719" y="22680"/>
                  </a:lnTo>
                  <a:lnTo>
                    <a:pt x="272009" y="21755"/>
                  </a:lnTo>
                  <a:lnTo>
                    <a:pt x="270290" y="20850"/>
                  </a:lnTo>
                  <a:lnTo>
                    <a:pt x="268571" y="19966"/>
                  </a:lnTo>
                  <a:lnTo>
                    <a:pt x="266842" y="19101"/>
                  </a:lnTo>
                  <a:lnTo>
                    <a:pt x="265102" y="18257"/>
                  </a:lnTo>
                  <a:lnTo>
                    <a:pt x="263353" y="17422"/>
                  </a:lnTo>
                  <a:lnTo>
                    <a:pt x="261593" y="16618"/>
                  </a:lnTo>
                  <a:lnTo>
                    <a:pt x="259834" y="15824"/>
                  </a:lnTo>
                  <a:lnTo>
                    <a:pt x="258065" y="15050"/>
                  </a:lnTo>
                  <a:lnTo>
                    <a:pt x="256285" y="14296"/>
                  </a:lnTo>
                  <a:lnTo>
                    <a:pt x="254495" y="13562"/>
                  </a:lnTo>
                  <a:lnTo>
                    <a:pt x="252706" y="12848"/>
                  </a:lnTo>
                  <a:lnTo>
                    <a:pt x="250906" y="12144"/>
                  </a:lnTo>
                  <a:lnTo>
                    <a:pt x="249096" y="11471"/>
                  </a:lnTo>
                  <a:lnTo>
                    <a:pt x="247287" y="10807"/>
                  </a:lnTo>
                  <a:lnTo>
                    <a:pt x="245467" y="10174"/>
                  </a:lnTo>
                  <a:lnTo>
                    <a:pt x="243637" y="9551"/>
                  </a:lnTo>
                  <a:lnTo>
                    <a:pt x="241807" y="8947"/>
                  </a:lnTo>
                  <a:lnTo>
                    <a:pt x="239967" y="8364"/>
                  </a:lnTo>
                  <a:lnTo>
                    <a:pt x="238118" y="7801"/>
                  </a:lnTo>
                  <a:lnTo>
                    <a:pt x="236268" y="7258"/>
                  </a:lnTo>
                  <a:lnTo>
                    <a:pt x="234408" y="6736"/>
                  </a:lnTo>
                  <a:lnTo>
                    <a:pt x="232538" y="6233"/>
                  </a:lnTo>
                  <a:lnTo>
                    <a:pt x="230668" y="5751"/>
                  </a:lnTo>
                  <a:lnTo>
                    <a:pt x="228788" y="5278"/>
                  </a:lnTo>
                  <a:lnTo>
                    <a:pt x="226907" y="4836"/>
                  </a:lnTo>
                  <a:lnTo>
                    <a:pt x="225017" y="4403"/>
                  </a:lnTo>
                  <a:lnTo>
                    <a:pt x="223127" y="4001"/>
                  </a:lnTo>
                  <a:lnTo>
                    <a:pt x="221227" y="3609"/>
                  </a:lnTo>
                  <a:lnTo>
                    <a:pt x="219317" y="3237"/>
                  </a:lnTo>
                  <a:lnTo>
                    <a:pt x="217406" y="2895"/>
                  </a:lnTo>
                  <a:lnTo>
                    <a:pt x="215496" y="2564"/>
                  </a:lnTo>
                  <a:lnTo>
                    <a:pt x="213576" y="2252"/>
                  </a:lnTo>
                  <a:lnTo>
                    <a:pt x="211646" y="1960"/>
                  </a:lnTo>
                  <a:lnTo>
                    <a:pt x="209715" y="1689"/>
                  </a:lnTo>
                  <a:lnTo>
                    <a:pt x="207785" y="1448"/>
                  </a:lnTo>
                  <a:lnTo>
                    <a:pt x="205844" y="1216"/>
                  </a:lnTo>
                  <a:lnTo>
                    <a:pt x="203894" y="1005"/>
                  </a:lnTo>
                  <a:lnTo>
                    <a:pt x="201944" y="814"/>
                  </a:lnTo>
                  <a:lnTo>
                    <a:pt x="199993" y="643"/>
                  </a:lnTo>
                  <a:lnTo>
                    <a:pt x="198033" y="493"/>
                  </a:lnTo>
                  <a:lnTo>
                    <a:pt x="196072" y="362"/>
                  </a:lnTo>
                  <a:lnTo>
                    <a:pt x="194101" y="251"/>
                  </a:lnTo>
                  <a:lnTo>
                    <a:pt x="192131" y="161"/>
                  </a:lnTo>
                  <a:lnTo>
                    <a:pt x="190160" y="91"/>
                  </a:lnTo>
                  <a:lnTo>
                    <a:pt x="188180" y="40"/>
                  </a:lnTo>
                  <a:lnTo>
                    <a:pt x="186199" y="10"/>
                  </a:lnTo>
                  <a:lnTo>
                    <a:pt x="1842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3824;p67">
              <a:extLst>
                <a:ext uri="{FF2B5EF4-FFF2-40B4-BE49-F238E27FC236}">
                  <a16:creationId xmlns:a16="http://schemas.microsoft.com/office/drawing/2014/main" id="{CEDEE7A1-B1AD-57B5-EC2D-F1B03DFB8D65}"/>
                </a:ext>
              </a:extLst>
            </p:cNvPr>
            <p:cNvSpPr/>
            <p:nvPr/>
          </p:nvSpPr>
          <p:spPr>
            <a:xfrm>
              <a:off x="-8097000" y="-10994375"/>
              <a:ext cx="7559325" cy="4012525"/>
            </a:xfrm>
            <a:custGeom>
              <a:avLst/>
              <a:gdLst/>
              <a:ahLst/>
              <a:cxnLst/>
              <a:rect l="l" t="t" r="r" b="b"/>
              <a:pathLst>
                <a:path w="302373" h="160501" fill="none" extrusionOk="0">
                  <a:moveTo>
                    <a:pt x="5369" y="160390"/>
                  </a:moveTo>
                  <a:lnTo>
                    <a:pt x="5369" y="160390"/>
                  </a:lnTo>
                  <a:lnTo>
                    <a:pt x="5681" y="160440"/>
                  </a:lnTo>
                  <a:lnTo>
                    <a:pt x="5982" y="160480"/>
                  </a:lnTo>
                  <a:lnTo>
                    <a:pt x="6284" y="160500"/>
                  </a:lnTo>
                  <a:lnTo>
                    <a:pt x="6586" y="160500"/>
                  </a:lnTo>
                  <a:lnTo>
                    <a:pt x="6586" y="160500"/>
                  </a:lnTo>
                  <a:lnTo>
                    <a:pt x="6877" y="160500"/>
                  </a:lnTo>
                  <a:lnTo>
                    <a:pt x="7169" y="160480"/>
                  </a:lnTo>
                  <a:lnTo>
                    <a:pt x="7450" y="160450"/>
                  </a:lnTo>
                  <a:lnTo>
                    <a:pt x="7732" y="160400"/>
                  </a:lnTo>
                  <a:lnTo>
                    <a:pt x="8013" y="160349"/>
                  </a:lnTo>
                  <a:lnTo>
                    <a:pt x="8295" y="160279"/>
                  </a:lnTo>
                  <a:lnTo>
                    <a:pt x="8556" y="160199"/>
                  </a:lnTo>
                  <a:lnTo>
                    <a:pt x="8828" y="160108"/>
                  </a:lnTo>
                  <a:lnTo>
                    <a:pt x="9089" y="160008"/>
                  </a:lnTo>
                  <a:lnTo>
                    <a:pt x="9351" y="159897"/>
                  </a:lnTo>
                  <a:lnTo>
                    <a:pt x="9602" y="159776"/>
                  </a:lnTo>
                  <a:lnTo>
                    <a:pt x="9843" y="159636"/>
                  </a:lnTo>
                  <a:lnTo>
                    <a:pt x="10084" y="159495"/>
                  </a:lnTo>
                  <a:lnTo>
                    <a:pt x="10316" y="159344"/>
                  </a:lnTo>
                  <a:lnTo>
                    <a:pt x="10547" y="159173"/>
                  </a:lnTo>
                  <a:lnTo>
                    <a:pt x="10768" y="159002"/>
                  </a:lnTo>
                  <a:lnTo>
                    <a:pt x="10979" y="158821"/>
                  </a:lnTo>
                  <a:lnTo>
                    <a:pt x="11180" y="158630"/>
                  </a:lnTo>
                  <a:lnTo>
                    <a:pt x="11381" y="158429"/>
                  </a:lnTo>
                  <a:lnTo>
                    <a:pt x="11572" y="158218"/>
                  </a:lnTo>
                  <a:lnTo>
                    <a:pt x="11753" y="158007"/>
                  </a:lnTo>
                  <a:lnTo>
                    <a:pt x="11914" y="157776"/>
                  </a:lnTo>
                  <a:lnTo>
                    <a:pt x="12085" y="157545"/>
                  </a:lnTo>
                  <a:lnTo>
                    <a:pt x="12236" y="157303"/>
                  </a:lnTo>
                  <a:lnTo>
                    <a:pt x="12377" y="157052"/>
                  </a:lnTo>
                  <a:lnTo>
                    <a:pt x="12507" y="156801"/>
                  </a:lnTo>
                  <a:lnTo>
                    <a:pt x="12628" y="156539"/>
                  </a:lnTo>
                  <a:lnTo>
                    <a:pt x="12739" y="156268"/>
                  </a:lnTo>
                  <a:lnTo>
                    <a:pt x="12829" y="155996"/>
                  </a:lnTo>
                  <a:lnTo>
                    <a:pt x="12920" y="155715"/>
                  </a:lnTo>
                  <a:lnTo>
                    <a:pt x="12990" y="155423"/>
                  </a:lnTo>
                  <a:lnTo>
                    <a:pt x="13050" y="155132"/>
                  </a:lnTo>
                  <a:lnTo>
                    <a:pt x="13050" y="155132"/>
                  </a:lnTo>
                  <a:lnTo>
                    <a:pt x="13422" y="153202"/>
                  </a:lnTo>
                  <a:lnTo>
                    <a:pt x="13814" y="151291"/>
                  </a:lnTo>
                  <a:lnTo>
                    <a:pt x="14227" y="149381"/>
                  </a:lnTo>
                  <a:lnTo>
                    <a:pt x="14659" y="147481"/>
                  </a:lnTo>
                  <a:lnTo>
                    <a:pt x="15111" y="145591"/>
                  </a:lnTo>
                  <a:lnTo>
                    <a:pt x="15584" y="143711"/>
                  </a:lnTo>
                  <a:lnTo>
                    <a:pt x="16077" y="141841"/>
                  </a:lnTo>
                  <a:lnTo>
                    <a:pt x="16579" y="139982"/>
                  </a:lnTo>
                  <a:lnTo>
                    <a:pt x="17112" y="138122"/>
                  </a:lnTo>
                  <a:lnTo>
                    <a:pt x="17665" y="136282"/>
                  </a:lnTo>
                  <a:lnTo>
                    <a:pt x="18238" y="134442"/>
                  </a:lnTo>
                  <a:lnTo>
                    <a:pt x="18831" y="132623"/>
                  </a:lnTo>
                  <a:lnTo>
                    <a:pt x="19435" y="130803"/>
                  </a:lnTo>
                  <a:lnTo>
                    <a:pt x="20068" y="128993"/>
                  </a:lnTo>
                  <a:lnTo>
                    <a:pt x="20711" y="127194"/>
                  </a:lnTo>
                  <a:lnTo>
                    <a:pt x="21375" y="125414"/>
                  </a:lnTo>
                  <a:lnTo>
                    <a:pt x="22059" y="123635"/>
                  </a:lnTo>
                  <a:lnTo>
                    <a:pt x="22762" y="121866"/>
                  </a:lnTo>
                  <a:lnTo>
                    <a:pt x="23486" y="120106"/>
                  </a:lnTo>
                  <a:lnTo>
                    <a:pt x="24220" y="118357"/>
                  </a:lnTo>
                  <a:lnTo>
                    <a:pt x="24984" y="116628"/>
                  </a:lnTo>
                  <a:lnTo>
                    <a:pt x="25759" y="114899"/>
                  </a:lnTo>
                  <a:lnTo>
                    <a:pt x="26553" y="113180"/>
                  </a:lnTo>
                  <a:lnTo>
                    <a:pt x="27367" y="111481"/>
                  </a:lnTo>
                  <a:lnTo>
                    <a:pt x="28192" y="109782"/>
                  </a:lnTo>
                  <a:lnTo>
                    <a:pt x="29046" y="108103"/>
                  </a:lnTo>
                  <a:lnTo>
                    <a:pt x="29901" y="106434"/>
                  </a:lnTo>
                  <a:lnTo>
                    <a:pt x="30785" y="104775"/>
                  </a:lnTo>
                  <a:lnTo>
                    <a:pt x="31690" y="103116"/>
                  </a:lnTo>
                  <a:lnTo>
                    <a:pt x="32605" y="101488"/>
                  </a:lnTo>
                  <a:lnTo>
                    <a:pt x="33530" y="99859"/>
                  </a:lnTo>
                  <a:lnTo>
                    <a:pt x="34485" y="98240"/>
                  </a:lnTo>
                  <a:lnTo>
                    <a:pt x="35451" y="96642"/>
                  </a:lnTo>
                  <a:lnTo>
                    <a:pt x="36436" y="95043"/>
                  </a:lnTo>
                  <a:lnTo>
                    <a:pt x="37431" y="93465"/>
                  </a:lnTo>
                  <a:lnTo>
                    <a:pt x="38447" y="91897"/>
                  </a:lnTo>
                  <a:lnTo>
                    <a:pt x="39482" y="90339"/>
                  </a:lnTo>
                  <a:lnTo>
                    <a:pt x="40528" y="88800"/>
                  </a:lnTo>
                  <a:lnTo>
                    <a:pt x="41593" y="87272"/>
                  </a:lnTo>
                  <a:lnTo>
                    <a:pt x="42669" y="85744"/>
                  </a:lnTo>
                  <a:lnTo>
                    <a:pt x="43765" y="84246"/>
                  </a:lnTo>
                  <a:lnTo>
                    <a:pt x="44871" y="82748"/>
                  </a:lnTo>
                  <a:lnTo>
                    <a:pt x="45997" y="81271"/>
                  </a:lnTo>
                  <a:lnTo>
                    <a:pt x="47143" y="79803"/>
                  </a:lnTo>
                  <a:lnTo>
                    <a:pt x="48299" y="78345"/>
                  </a:lnTo>
                  <a:lnTo>
                    <a:pt x="49466" y="76897"/>
                  </a:lnTo>
                  <a:lnTo>
                    <a:pt x="50652" y="75470"/>
                  </a:lnTo>
                  <a:lnTo>
                    <a:pt x="51848" y="74062"/>
                  </a:lnTo>
                  <a:lnTo>
                    <a:pt x="53065" y="72655"/>
                  </a:lnTo>
                  <a:lnTo>
                    <a:pt x="54292" y="71268"/>
                  </a:lnTo>
                  <a:lnTo>
                    <a:pt x="55538" y="69890"/>
                  </a:lnTo>
                  <a:lnTo>
                    <a:pt x="56795" y="68533"/>
                  </a:lnTo>
                  <a:lnTo>
                    <a:pt x="58072" y="67186"/>
                  </a:lnTo>
                  <a:lnTo>
                    <a:pt x="59359" y="65849"/>
                  </a:lnTo>
                  <a:lnTo>
                    <a:pt x="60656" y="64532"/>
                  </a:lnTo>
                  <a:lnTo>
                    <a:pt x="61973" y="63225"/>
                  </a:lnTo>
                  <a:lnTo>
                    <a:pt x="63300" y="61928"/>
                  </a:lnTo>
                  <a:lnTo>
                    <a:pt x="64637" y="60651"/>
                  </a:lnTo>
                  <a:lnTo>
                    <a:pt x="65994" y="59385"/>
                  </a:lnTo>
                  <a:lnTo>
                    <a:pt x="67352" y="58138"/>
                  </a:lnTo>
                  <a:lnTo>
                    <a:pt x="68739" y="56912"/>
                  </a:lnTo>
                  <a:lnTo>
                    <a:pt x="70126" y="55685"/>
                  </a:lnTo>
                  <a:lnTo>
                    <a:pt x="71534" y="54489"/>
                  </a:lnTo>
                  <a:lnTo>
                    <a:pt x="72952" y="53292"/>
                  </a:lnTo>
                  <a:lnTo>
                    <a:pt x="74379" y="52116"/>
                  </a:lnTo>
                  <a:lnTo>
                    <a:pt x="75827" y="50960"/>
                  </a:lnTo>
                  <a:lnTo>
                    <a:pt x="77285" y="49814"/>
                  </a:lnTo>
                  <a:lnTo>
                    <a:pt x="78753" y="48688"/>
                  </a:lnTo>
                  <a:lnTo>
                    <a:pt x="80231" y="47572"/>
                  </a:lnTo>
                  <a:lnTo>
                    <a:pt x="81719" y="46476"/>
                  </a:lnTo>
                  <a:lnTo>
                    <a:pt x="83227" y="45401"/>
                  </a:lnTo>
                  <a:lnTo>
                    <a:pt x="84745" y="44335"/>
                  </a:lnTo>
                  <a:lnTo>
                    <a:pt x="86263" y="43279"/>
                  </a:lnTo>
                  <a:lnTo>
                    <a:pt x="87801" y="42244"/>
                  </a:lnTo>
                  <a:lnTo>
                    <a:pt x="89360" y="41228"/>
                  </a:lnTo>
                  <a:lnTo>
                    <a:pt x="90918" y="40233"/>
                  </a:lnTo>
                  <a:lnTo>
                    <a:pt x="92486" y="39248"/>
                  </a:lnTo>
                  <a:lnTo>
                    <a:pt x="94065" y="38273"/>
                  </a:lnTo>
                  <a:lnTo>
                    <a:pt x="95663" y="37328"/>
                  </a:lnTo>
                  <a:lnTo>
                    <a:pt x="97262" y="36393"/>
                  </a:lnTo>
                  <a:lnTo>
                    <a:pt x="98881" y="35468"/>
                  </a:lnTo>
                  <a:lnTo>
                    <a:pt x="100499" y="34563"/>
                  </a:lnTo>
                  <a:lnTo>
                    <a:pt x="102138" y="33678"/>
                  </a:lnTo>
                  <a:lnTo>
                    <a:pt x="103787" y="32814"/>
                  </a:lnTo>
                  <a:lnTo>
                    <a:pt x="105436" y="31969"/>
                  </a:lnTo>
                  <a:lnTo>
                    <a:pt x="107105" y="31135"/>
                  </a:lnTo>
                  <a:lnTo>
                    <a:pt x="108774" y="30311"/>
                  </a:lnTo>
                  <a:lnTo>
                    <a:pt x="110463" y="29516"/>
                  </a:lnTo>
                  <a:lnTo>
                    <a:pt x="112152" y="28732"/>
                  </a:lnTo>
                  <a:lnTo>
                    <a:pt x="113861" y="27978"/>
                  </a:lnTo>
                  <a:lnTo>
                    <a:pt x="115570" y="27224"/>
                  </a:lnTo>
                  <a:lnTo>
                    <a:pt x="117289" y="26500"/>
                  </a:lnTo>
                  <a:lnTo>
                    <a:pt x="119019" y="25797"/>
                  </a:lnTo>
                  <a:lnTo>
                    <a:pt x="120758" y="25103"/>
                  </a:lnTo>
                  <a:lnTo>
                    <a:pt x="122507" y="24429"/>
                  </a:lnTo>
                  <a:lnTo>
                    <a:pt x="124267" y="23776"/>
                  </a:lnTo>
                  <a:lnTo>
                    <a:pt x="126026" y="23133"/>
                  </a:lnTo>
                  <a:lnTo>
                    <a:pt x="127796" y="22519"/>
                  </a:lnTo>
                  <a:lnTo>
                    <a:pt x="129585" y="21926"/>
                  </a:lnTo>
                  <a:lnTo>
                    <a:pt x="131375" y="21343"/>
                  </a:lnTo>
                  <a:lnTo>
                    <a:pt x="133165" y="20780"/>
                  </a:lnTo>
                  <a:lnTo>
                    <a:pt x="134974" y="20237"/>
                  </a:lnTo>
                  <a:lnTo>
                    <a:pt x="136784" y="19714"/>
                  </a:lnTo>
                  <a:lnTo>
                    <a:pt x="138604" y="19212"/>
                  </a:lnTo>
                  <a:lnTo>
                    <a:pt x="140434" y="18729"/>
                  </a:lnTo>
                  <a:lnTo>
                    <a:pt x="142263" y="18257"/>
                  </a:lnTo>
                  <a:lnTo>
                    <a:pt x="144103" y="17814"/>
                  </a:lnTo>
                  <a:lnTo>
                    <a:pt x="145953" y="17392"/>
                  </a:lnTo>
                  <a:lnTo>
                    <a:pt x="147813" y="16980"/>
                  </a:lnTo>
                  <a:lnTo>
                    <a:pt x="149673" y="16598"/>
                  </a:lnTo>
                  <a:lnTo>
                    <a:pt x="151543" y="16236"/>
                  </a:lnTo>
                  <a:lnTo>
                    <a:pt x="153423" y="15884"/>
                  </a:lnTo>
                  <a:lnTo>
                    <a:pt x="155303" y="15562"/>
                  </a:lnTo>
                  <a:lnTo>
                    <a:pt x="157194" y="15251"/>
                  </a:lnTo>
                  <a:lnTo>
                    <a:pt x="159084" y="14969"/>
                  </a:lnTo>
                  <a:lnTo>
                    <a:pt x="160984" y="14698"/>
                  </a:lnTo>
                  <a:lnTo>
                    <a:pt x="162894" y="14457"/>
                  </a:lnTo>
                  <a:lnTo>
                    <a:pt x="164804" y="14235"/>
                  </a:lnTo>
                  <a:lnTo>
                    <a:pt x="166725" y="14034"/>
                  </a:lnTo>
                  <a:lnTo>
                    <a:pt x="168645" y="13853"/>
                  </a:lnTo>
                  <a:lnTo>
                    <a:pt x="170575" y="13693"/>
                  </a:lnTo>
                  <a:lnTo>
                    <a:pt x="172506" y="13552"/>
                  </a:lnTo>
                  <a:lnTo>
                    <a:pt x="174446" y="13431"/>
                  </a:lnTo>
                  <a:lnTo>
                    <a:pt x="176386" y="13331"/>
                  </a:lnTo>
                  <a:lnTo>
                    <a:pt x="178337" y="13260"/>
                  </a:lnTo>
                  <a:lnTo>
                    <a:pt x="180297" y="13200"/>
                  </a:lnTo>
                  <a:lnTo>
                    <a:pt x="182248" y="13170"/>
                  </a:lnTo>
                  <a:lnTo>
                    <a:pt x="184208" y="13160"/>
                  </a:lnTo>
                  <a:lnTo>
                    <a:pt x="184208" y="13160"/>
                  </a:lnTo>
                  <a:lnTo>
                    <a:pt x="186058" y="13170"/>
                  </a:lnTo>
                  <a:lnTo>
                    <a:pt x="187898" y="13200"/>
                  </a:lnTo>
                  <a:lnTo>
                    <a:pt x="189738" y="13240"/>
                  </a:lnTo>
                  <a:lnTo>
                    <a:pt x="191578" y="13311"/>
                  </a:lnTo>
                  <a:lnTo>
                    <a:pt x="193408" y="13391"/>
                  </a:lnTo>
                  <a:lnTo>
                    <a:pt x="195238" y="13502"/>
                  </a:lnTo>
                  <a:lnTo>
                    <a:pt x="197057" y="13622"/>
                  </a:lnTo>
                  <a:lnTo>
                    <a:pt x="198887" y="13763"/>
                  </a:lnTo>
                  <a:lnTo>
                    <a:pt x="200697" y="13914"/>
                  </a:lnTo>
                  <a:lnTo>
                    <a:pt x="202517" y="14095"/>
                  </a:lnTo>
                  <a:lnTo>
                    <a:pt x="204316" y="14286"/>
                  </a:lnTo>
                  <a:lnTo>
                    <a:pt x="206126" y="14507"/>
                  </a:lnTo>
                  <a:lnTo>
                    <a:pt x="207926" y="14738"/>
                  </a:lnTo>
                  <a:lnTo>
                    <a:pt x="209715" y="14989"/>
                  </a:lnTo>
                  <a:lnTo>
                    <a:pt x="211505" y="15261"/>
                  </a:lnTo>
                  <a:lnTo>
                    <a:pt x="213294" y="15542"/>
                  </a:lnTo>
                  <a:lnTo>
                    <a:pt x="215074" y="15854"/>
                  </a:lnTo>
                  <a:lnTo>
                    <a:pt x="216854" y="16176"/>
                  </a:lnTo>
                  <a:lnTo>
                    <a:pt x="218623" y="16518"/>
                  </a:lnTo>
                  <a:lnTo>
                    <a:pt x="220392" y="16879"/>
                  </a:lnTo>
                  <a:lnTo>
                    <a:pt x="222152" y="17261"/>
                  </a:lnTo>
                  <a:lnTo>
                    <a:pt x="223901" y="17654"/>
                  </a:lnTo>
                  <a:lnTo>
                    <a:pt x="225661" y="18076"/>
                  </a:lnTo>
                  <a:lnTo>
                    <a:pt x="227400" y="18508"/>
                  </a:lnTo>
                  <a:lnTo>
                    <a:pt x="229139" y="18960"/>
                  </a:lnTo>
                  <a:lnTo>
                    <a:pt x="230879" y="19423"/>
                  </a:lnTo>
                  <a:lnTo>
                    <a:pt x="232608" y="19916"/>
                  </a:lnTo>
                  <a:lnTo>
                    <a:pt x="234327" y="20418"/>
                  </a:lnTo>
                  <a:lnTo>
                    <a:pt x="236046" y="20941"/>
                  </a:lnTo>
                  <a:lnTo>
                    <a:pt x="237756" y="21484"/>
                  </a:lnTo>
                  <a:lnTo>
                    <a:pt x="239455" y="22037"/>
                  </a:lnTo>
                  <a:lnTo>
                    <a:pt x="241154" y="22620"/>
                  </a:lnTo>
                  <a:lnTo>
                    <a:pt x="242853" y="23213"/>
                  </a:lnTo>
                  <a:lnTo>
                    <a:pt x="244532" y="23826"/>
                  </a:lnTo>
                  <a:lnTo>
                    <a:pt x="246211" y="24460"/>
                  </a:lnTo>
                  <a:lnTo>
                    <a:pt x="247890" y="25103"/>
                  </a:lnTo>
                  <a:lnTo>
                    <a:pt x="249559" y="25767"/>
                  </a:lnTo>
                  <a:lnTo>
                    <a:pt x="251218" y="26450"/>
                  </a:lnTo>
                  <a:lnTo>
                    <a:pt x="252867" y="27154"/>
                  </a:lnTo>
                  <a:lnTo>
                    <a:pt x="254516" y="27868"/>
                  </a:lnTo>
                  <a:lnTo>
                    <a:pt x="256154" y="28612"/>
                  </a:lnTo>
                  <a:lnTo>
                    <a:pt x="257783" y="29356"/>
                  </a:lnTo>
                  <a:lnTo>
                    <a:pt x="259412" y="30130"/>
                  </a:lnTo>
                  <a:lnTo>
                    <a:pt x="261030" y="30924"/>
                  </a:lnTo>
                  <a:lnTo>
                    <a:pt x="262639" y="31728"/>
                  </a:lnTo>
                  <a:lnTo>
                    <a:pt x="264238" y="32552"/>
                  </a:lnTo>
                  <a:lnTo>
                    <a:pt x="265836" y="33387"/>
                  </a:lnTo>
                  <a:lnTo>
                    <a:pt x="267425" y="34241"/>
                  </a:lnTo>
                  <a:lnTo>
                    <a:pt x="269003" y="35126"/>
                  </a:lnTo>
                  <a:lnTo>
                    <a:pt x="270582" y="36011"/>
                  </a:lnTo>
                  <a:lnTo>
                    <a:pt x="272140" y="36926"/>
                  </a:lnTo>
                  <a:lnTo>
                    <a:pt x="273698" y="37851"/>
                  </a:lnTo>
                  <a:lnTo>
                    <a:pt x="275247" y="38796"/>
                  </a:lnTo>
                  <a:lnTo>
                    <a:pt x="276785" y="39751"/>
                  </a:lnTo>
                  <a:lnTo>
                    <a:pt x="278323" y="40736"/>
                  </a:lnTo>
                  <a:lnTo>
                    <a:pt x="279841" y="41731"/>
                  </a:lnTo>
                  <a:lnTo>
                    <a:pt x="281360" y="42736"/>
                  </a:lnTo>
                  <a:lnTo>
                    <a:pt x="282868" y="43772"/>
                  </a:lnTo>
                  <a:lnTo>
                    <a:pt x="284366" y="44817"/>
                  </a:lnTo>
                  <a:lnTo>
                    <a:pt x="285854" y="45883"/>
                  </a:lnTo>
                  <a:lnTo>
                    <a:pt x="287332" y="46959"/>
                  </a:lnTo>
                  <a:lnTo>
                    <a:pt x="288809" y="48055"/>
                  </a:lnTo>
                  <a:lnTo>
                    <a:pt x="290267" y="49171"/>
                  </a:lnTo>
                  <a:lnTo>
                    <a:pt x="291725" y="50296"/>
                  </a:lnTo>
                  <a:lnTo>
                    <a:pt x="291725" y="50296"/>
                  </a:lnTo>
                  <a:lnTo>
                    <a:pt x="291997" y="50498"/>
                  </a:lnTo>
                  <a:lnTo>
                    <a:pt x="292278" y="50689"/>
                  </a:lnTo>
                  <a:lnTo>
                    <a:pt x="292560" y="50859"/>
                  </a:lnTo>
                  <a:lnTo>
                    <a:pt x="292851" y="51010"/>
                  </a:lnTo>
                  <a:lnTo>
                    <a:pt x="293143" y="51151"/>
                  </a:lnTo>
                  <a:lnTo>
                    <a:pt x="293444" y="51272"/>
                  </a:lnTo>
                  <a:lnTo>
                    <a:pt x="293746" y="51382"/>
                  </a:lnTo>
                  <a:lnTo>
                    <a:pt x="294058" y="51473"/>
                  </a:lnTo>
                  <a:lnTo>
                    <a:pt x="294369" y="51553"/>
                  </a:lnTo>
                  <a:lnTo>
                    <a:pt x="294681" y="51613"/>
                  </a:lnTo>
                  <a:lnTo>
                    <a:pt x="294993" y="51654"/>
                  </a:lnTo>
                  <a:lnTo>
                    <a:pt x="295314" y="51684"/>
                  </a:lnTo>
                  <a:lnTo>
                    <a:pt x="295626" y="51704"/>
                  </a:lnTo>
                  <a:lnTo>
                    <a:pt x="295948" y="51704"/>
                  </a:lnTo>
                  <a:lnTo>
                    <a:pt x="296259" y="51694"/>
                  </a:lnTo>
                  <a:lnTo>
                    <a:pt x="296571" y="51664"/>
                  </a:lnTo>
                  <a:lnTo>
                    <a:pt x="296883" y="51613"/>
                  </a:lnTo>
                  <a:lnTo>
                    <a:pt x="297194" y="51553"/>
                  </a:lnTo>
                  <a:lnTo>
                    <a:pt x="297506" y="51483"/>
                  </a:lnTo>
                  <a:lnTo>
                    <a:pt x="297808" y="51392"/>
                  </a:lnTo>
                  <a:lnTo>
                    <a:pt x="298109" y="51282"/>
                  </a:lnTo>
                  <a:lnTo>
                    <a:pt x="298401" y="51171"/>
                  </a:lnTo>
                  <a:lnTo>
                    <a:pt x="298692" y="51030"/>
                  </a:lnTo>
                  <a:lnTo>
                    <a:pt x="298974" y="50890"/>
                  </a:lnTo>
                  <a:lnTo>
                    <a:pt x="299255" y="50729"/>
                  </a:lnTo>
                  <a:lnTo>
                    <a:pt x="299527" y="50548"/>
                  </a:lnTo>
                  <a:lnTo>
                    <a:pt x="299788" y="50357"/>
                  </a:lnTo>
                  <a:lnTo>
                    <a:pt x="300040" y="50156"/>
                  </a:lnTo>
                  <a:lnTo>
                    <a:pt x="300291" y="49935"/>
                  </a:lnTo>
                  <a:lnTo>
                    <a:pt x="300522" y="49703"/>
                  </a:lnTo>
                  <a:lnTo>
                    <a:pt x="300754" y="49452"/>
                  </a:lnTo>
                  <a:lnTo>
                    <a:pt x="300965" y="49191"/>
                  </a:lnTo>
                  <a:lnTo>
                    <a:pt x="300965" y="49191"/>
                  </a:lnTo>
                  <a:lnTo>
                    <a:pt x="301166" y="48919"/>
                  </a:lnTo>
                  <a:lnTo>
                    <a:pt x="301357" y="48648"/>
                  </a:lnTo>
                  <a:lnTo>
                    <a:pt x="301528" y="48356"/>
                  </a:lnTo>
                  <a:lnTo>
                    <a:pt x="301678" y="48065"/>
                  </a:lnTo>
                  <a:lnTo>
                    <a:pt x="301819" y="47773"/>
                  </a:lnTo>
                  <a:lnTo>
                    <a:pt x="301940" y="47472"/>
                  </a:lnTo>
                  <a:lnTo>
                    <a:pt x="302050" y="47170"/>
                  </a:lnTo>
                  <a:lnTo>
                    <a:pt x="302141" y="46858"/>
                  </a:lnTo>
                  <a:lnTo>
                    <a:pt x="302221" y="46547"/>
                  </a:lnTo>
                  <a:lnTo>
                    <a:pt x="302282" y="46235"/>
                  </a:lnTo>
                  <a:lnTo>
                    <a:pt x="302322" y="45923"/>
                  </a:lnTo>
                  <a:lnTo>
                    <a:pt x="302352" y="45602"/>
                  </a:lnTo>
                  <a:lnTo>
                    <a:pt x="302372" y="45290"/>
                  </a:lnTo>
                  <a:lnTo>
                    <a:pt x="302372" y="44968"/>
                  </a:lnTo>
                  <a:lnTo>
                    <a:pt x="302352" y="44657"/>
                  </a:lnTo>
                  <a:lnTo>
                    <a:pt x="302322" y="44345"/>
                  </a:lnTo>
                  <a:lnTo>
                    <a:pt x="302282" y="44033"/>
                  </a:lnTo>
                  <a:lnTo>
                    <a:pt x="302221" y="43722"/>
                  </a:lnTo>
                  <a:lnTo>
                    <a:pt x="302151" y="43410"/>
                  </a:lnTo>
                  <a:lnTo>
                    <a:pt x="302061" y="43108"/>
                  </a:lnTo>
                  <a:lnTo>
                    <a:pt x="301950" y="42807"/>
                  </a:lnTo>
                  <a:lnTo>
                    <a:pt x="301829" y="42515"/>
                  </a:lnTo>
                  <a:lnTo>
                    <a:pt x="301699" y="42224"/>
                  </a:lnTo>
                  <a:lnTo>
                    <a:pt x="301558" y="41942"/>
                  </a:lnTo>
                  <a:lnTo>
                    <a:pt x="301387" y="41661"/>
                  </a:lnTo>
                  <a:lnTo>
                    <a:pt x="301216" y="41389"/>
                  </a:lnTo>
                  <a:lnTo>
                    <a:pt x="301025" y="41128"/>
                  </a:lnTo>
                  <a:lnTo>
                    <a:pt x="300814" y="40877"/>
                  </a:lnTo>
                  <a:lnTo>
                    <a:pt x="300603" y="40625"/>
                  </a:lnTo>
                  <a:lnTo>
                    <a:pt x="300361" y="40394"/>
                  </a:lnTo>
                  <a:lnTo>
                    <a:pt x="300120" y="40163"/>
                  </a:lnTo>
                  <a:lnTo>
                    <a:pt x="299859" y="39952"/>
                  </a:lnTo>
                  <a:lnTo>
                    <a:pt x="299859" y="39952"/>
                  </a:lnTo>
                  <a:lnTo>
                    <a:pt x="298290" y="38735"/>
                  </a:lnTo>
                  <a:lnTo>
                    <a:pt x="296722" y="37539"/>
                  </a:lnTo>
                  <a:lnTo>
                    <a:pt x="295133" y="36353"/>
                  </a:lnTo>
                  <a:lnTo>
                    <a:pt x="293545" y="35196"/>
                  </a:lnTo>
                  <a:lnTo>
                    <a:pt x="291936" y="34050"/>
                  </a:lnTo>
                  <a:lnTo>
                    <a:pt x="290328" y="32924"/>
                  </a:lnTo>
                  <a:lnTo>
                    <a:pt x="288709" y="31819"/>
                  </a:lnTo>
                  <a:lnTo>
                    <a:pt x="287080" y="30733"/>
                  </a:lnTo>
                  <a:lnTo>
                    <a:pt x="285441" y="29657"/>
                  </a:lnTo>
                  <a:lnTo>
                    <a:pt x="283793" y="28612"/>
                  </a:lnTo>
                  <a:lnTo>
                    <a:pt x="282134" y="27576"/>
                  </a:lnTo>
                  <a:lnTo>
                    <a:pt x="280465" y="26561"/>
                  </a:lnTo>
                  <a:lnTo>
                    <a:pt x="278796" y="25565"/>
                  </a:lnTo>
                  <a:lnTo>
                    <a:pt x="277107" y="24580"/>
                  </a:lnTo>
                  <a:lnTo>
                    <a:pt x="275418" y="23625"/>
                  </a:lnTo>
                  <a:lnTo>
                    <a:pt x="273719" y="22680"/>
                  </a:lnTo>
                  <a:lnTo>
                    <a:pt x="272009" y="21755"/>
                  </a:lnTo>
                  <a:lnTo>
                    <a:pt x="270290" y="20850"/>
                  </a:lnTo>
                  <a:lnTo>
                    <a:pt x="268571" y="19966"/>
                  </a:lnTo>
                  <a:lnTo>
                    <a:pt x="266842" y="19101"/>
                  </a:lnTo>
                  <a:lnTo>
                    <a:pt x="265102" y="18257"/>
                  </a:lnTo>
                  <a:lnTo>
                    <a:pt x="263353" y="17422"/>
                  </a:lnTo>
                  <a:lnTo>
                    <a:pt x="261593" y="16618"/>
                  </a:lnTo>
                  <a:lnTo>
                    <a:pt x="259834" y="15824"/>
                  </a:lnTo>
                  <a:lnTo>
                    <a:pt x="258065" y="15050"/>
                  </a:lnTo>
                  <a:lnTo>
                    <a:pt x="256285" y="14296"/>
                  </a:lnTo>
                  <a:lnTo>
                    <a:pt x="254495" y="13562"/>
                  </a:lnTo>
                  <a:lnTo>
                    <a:pt x="252706" y="12848"/>
                  </a:lnTo>
                  <a:lnTo>
                    <a:pt x="250906" y="12144"/>
                  </a:lnTo>
                  <a:lnTo>
                    <a:pt x="249096" y="11471"/>
                  </a:lnTo>
                  <a:lnTo>
                    <a:pt x="247287" y="10807"/>
                  </a:lnTo>
                  <a:lnTo>
                    <a:pt x="245467" y="10174"/>
                  </a:lnTo>
                  <a:lnTo>
                    <a:pt x="243637" y="9551"/>
                  </a:lnTo>
                  <a:lnTo>
                    <a:pt x="241807" y="8947"/>
                  </a:lnTo>
                  <a:lnTo>
                    <a:pt x="239967" y="8364"/>
                  </a:lnTo>
                  <a:lnTo>
                    <a:pt x="238118" y="7801"/>
                  </a:lnTo>
                  <a:lnTo>
                    <a:pt x="236268" y="7258"/>
                  </a:lnTo>
                  <a:lnTo>
                    <a:pt x="234408" y="6736"/>
                  </a:lnTo>
                  <a:lnTo>
                    <a:pt x="232538" y="6233"/>
                  </a:lnTo>
                  <a:lnTo>
                    <a:pt x="230668" y="5751"/>
                  </a:lnTo>
                  <a:lnTo>
                    <a:pt x="228788" y="5278"/>
                  </a:lnTo>
                  <a:lnTo>
                    <a:pt x="226907" y="4836"/>
                  </a:lnTo>
                  <a:lnTo>
                    <a:pt x="225017" y="4403"/>
                  </a:lnTo>
                  <a:lnTo>
                    <a:pt x="223127" y="4001"/>
                  </a:lnTo>
                  <a:lnTo>
                    <a:pt x="221227" y="3609"/>
                  </a:lnTo>
                  <a:lnTo>
                    <a:pt x="219317" y="3237"/>
                  </a:lnTo>
                  <a:lnTo>
                    <a:pt x="217406" y="2895"/>
                  </a:lnTo>
                  <a:lnTo>
                    <a:pt x="215496" y="2564"/>
                  </a:lnTo>
                  <a:lnTo>
                    <a:pt x="213576" y="2252"/>
                  </a:lnTo>
                  <a:lnTo>
                    <a:pt x="211646" y="1960"/>
                  </a:lnTo>
                  <a:lnTo>
                    <a:pt x="209715" y="1689"/>
                  </a:lnTo>
                  <a:lnTo>
                    <a:pt x="207785" y="1448"/>
                  </a:lnTo>
                  <a:lnTo>
                    <a:pt x="205844" y="1216"/>
                  </a:lnTo>
                  <a:lnTo>
                    <a:pt x="203894" y="1005"/>
                  </a:lnTo>
                  <a:lnTo>
                    <a:pt x="201944" y="814"/>
                  </a:lnTo>
                  <a:lnTo>
                    <a:pt x="199993" y="643"/>
                  </a:lnTo>
                  <a:lnTo>
                    <a:pt x="198033" y="493"/>
                  </a:lnTo>
                  <a:lnTo>
                    <a:pt x="196072" y="362"/>
                  </a:lnTo>
                  <a:lnTo>
                    <a:pt x="194101" y="251"/>
                  </a:lnTo>
                  <a:lnTo>
                    <a:pt x="192131" y="161"/>
                  </a:lnTo>
                  <a:lnTo>
                    <a:pt x="190160" y="91"/>
                  </a:lnTo>
                  <a:lnTo>
                    <a:pt x="188180" y="40"/>
                  </a:lnTo>
                  <a:lnTo>
                    <a:pt x="186199" y="10"/>
                  </a:lnTo>
                  <a:lnTo>
                    <a:pt x="184208" y="0"/>
                  </a:lnTo>
                  <a:lnTo>
                    <a:pt x="184208" y="0"/>
                  </a:lnTo>
                  <a:lnTo>
                    <a:pt x="182107" y="10"/>
                  </a:lnTo>
                  <a:lnTo>
                    <a:pt x="179996" y="40"/>
                  </a:lnTo>
                  <a:lnTo>
                    <a:pt x="177895" y="101"/>
                  </a:lnTo>
                  <a:lnTo>
                    <a:pt x="175803" y="181"/>
                  </a:lnTo>
                  <a:lnTo>
                    <a:pt x="173712" y="292"/>
                  </a:lnTo>
                  <a:lnTo>
                    <a:pt x="171621" y="412"/>
                  </a:lnTo>
                  <a:lnTo>
                    <a:pt x="169540" y="563"/>
                  </a:lnTo>
                  <a:lnTo>
                    <a:pt x="167469" y="734"/>
                  </a:lnTo>
                  <a:lnTo>
                    <a:pt x="165398" y="935"/>
                  </a:lnTo>
                  <a:lnTo>
                    <a:pt x="163336" y="1156"/>
                  </a:lnTo>
                  <a:lnTo>
                    <a:pt x="161285" y="1397"/>
                  </a:lnTo>
                  <a:lnTo>
                    <a:pt x="159234" y="1659"/>
                  </a:lnTo>
                  <a:lnTo>
                    <a:pt x="157183" y="1940"/>
                  </a:lnTo>
                  <a:lnTo>
                    <a:pt x="155153" y="2252"/>
                  </a:lnTo>
                  <a:lnTo>
                    <a:pt x="153122" y="2574"/>
                  </a:lnTo>
                  <a:lnTo>
                    <a:pt x="151091" y="2926"/>
                  </a:lnTo>
                  <a:lnTo>
                    <a:pt x="149080" y="3298"/>
                  </a:lnTo>
                  <a:lnTo>
                    <a:pt x="147069" y="3700"/>
                  </a:lnTo>
                  <a:lnTo>
                    <a:pt x="145058" y="4112"/>
                  </a:lnTo>
                  <a:lnTo>
                    <a:pt x="143068" y="4544"/>
                  </a:lnTo>
                  <a:lnTo>
                    <a:pt x="141077" y="5007"/>
                  </a:lnTo>
                  <a:lnTo>
                    <a:pt x="139096" y="5489"/>
                  </a:lnTo>
                  <a:lnTo>
                    <a:pt x="137126" y="5982"/>
                  </a:lnTo>
                  <a:lnTo>
                    <a:pt x="135155" y="6504"/>
                  </a:lnTo>
                  <a:lnTo>
                    <a:pt x="133195" y="7047"/>
                  </a:lnTo>
                  <a:lnTo>
                    <a:pt x="131254" y="7610"/>
                  </a:lnTo>
                  <a:lnTo>
                    <a:pt x="129314" y="8193"/>
                  </a:lnTo>
                  <a:lnTo>
                    <a:pt x="127374" y="8797"/>
                  </a:lnTo>
                  <a:lnTo>
                    <a:pt x="125453" y="9420"/>
                  </a:lnTo>
                  <a:lnTo>
                    <a:pt x="123533" y="10063"/>
                  </a:lnTo>
                  <a:lnTo>
                    <a:pt x="121633" y="10727"/>
                  </a:lnTo>
                  <a:lnTo>
                    <a:pt x="119733" y="11410"/>
                  </a:lnTo>
                  <a:lnTo>
                    <a:pt x="117842" y="12114"/>
                  </a:lnTo>
                  <a:lnTo>
                    <a:pt x="115962" y="12838"/>
                  </a:lnTo>
                  <a:lnTo>
                    <a:pt x="114092" y="13582"/>
                  </a:lnTo>
                  <a:lnTo>
                    <a:pt x="112232" y="14346"/>
                  </a:lnTo>
                  <a:lnTo>
                    <a:pt x="110382" y="15130"/>
                  </a:lnTo>
                  <a:lnTo>
                    <a:pt x="108543" y="15934"/>
                  </a:lnTo>
                  <a:lnTo>
                    <a:pt x="106713" y="16749"/>
                  </a:lnTo>
                  <a:lnTo>
                    <a:pt x="104883" y="17593"/>
                  </a:lnTo>
                  <a:lnTo>
                    <a:pt x="103073" y="18448"/>
                  </a:lnTo>
                  <a:lnTo>
                    <a:pt x="101274" y="19332"/>
                  </a:lnTo>
                  <a:lnTo>
                    <a:pt x="99484" y="20227"/>
                  </a:lnTo>
                  <a:lnTo>
                    <a:pt x="97704" y="21142"/>
                  </a:lnTo>
                  <a:lnTo>
                    <a:pt x="95935" y="22077"/>
                  </a:lnTo>
                  <a:lnTo>
                    <a:pt x="94175" y="23022"/>
                  </a:lnTo>
                  <a:lnTo>
                    <a:pt x="92426" y="23997"/>
                  </a:lnTo>
                  <a:lnTo>
                    <a:pt x="90697" y="24982"/>
                  </a:lnTo>
                  <a:lnTo>
                    <a:pt x="88968" y="25988"/>
                  </a:lnTo>
                  <a:lnTo>
                    <a:pt x="87258" y="27013"/>
                  </a:lnTo>
                  <a:lnTo>
                    <a:pt x="85549" y="28059"/>
                  </a:lnTo>
                  <a:lnTo>
                    <a:pt x="83860" y="29114"/>
                  </a:lnTo>
                  <a:lnTo>
                    <a:pt x="82181" y="30190"/>
                  </a:lnTo>
                  <a:lnTo>
                    <a:pt x="80522" y="31286"/>
                  </a:lnTo>
                  <a:lnTo>
                    <a:pt x="78863" y="32402"/>
                  </a:lnTo>
                  <a:lnTo>
                    <a:pt x="77225" y="33528"/>
                  </a:lnTo>
                  <a:lnTo>
                    <a:pt x="75596" y="34674"/>
                  </a:lnTo>
                  <a:lnTo>
                    <a:pt x="73977" y="35840"/>
                  </a:lnTo>
                  <a:lnTo>
                    <a:pt x="72369" y="37016"/>
                  </a:lnTo>
                  <a:lnTo>
                    <a:pt x="70780" y="38212"/>
                  </a:lnTo>
                  <a:lnTo>
                    <a:pt x="69202" y="39429"/>
                  </a:lnTo>
                  <a:lnTo>
                    <a:pt x="67633" y="40665"/>
                  </a:lnTo>
                  <a:lnTo>
                    <a:pt x="66085" y="41912"/>
                  </a:lnTo>
                  <a:lnTo>
                    <a:pt x="64547" y="43169"/>
                  </a:lnTo>
                  <a:lnTo>
                    <a:pt x="63018" y="44445"/>
                  </a:lnTo>
                  <a:lnTo>
                    <a:pt x="61510" y="45742"/>
                  </a:lnTo>
                  <a:lnTo>
                    <a:pt x="60002" y="47059"/>
                  </a:lnTo>
                  <a:lnTo>
                    <a:pt x="58524" y="48386"/>
                  </a:lnTo>
                  <a:lnTo>
                    <a:pt x="57056" y="49723"/>
                  </a:lnTo>
                  <a:lnTo>
                    <a:pt x="55599" y="51081"/>
                  </a:lnTo>
                  <a:lnTo>
                    <a:pt x="54151" y="52458"/>
                  </a:lnTo>
                  <a:lnTo>
                    <a:pt x="52723" y="53845"/>
                  </a:lnTo>
                  <a:lnTo>
                    <a:pt x="51316" y="55253"/>
                  </a:lnTo>
                  <a:lnTo>
                    <a:pt x="49918" y="56670"/>
                  </a:lnTo>
                  <a:lnTo>
                    <a:pt x="48531" y="58108"/>
                  </a:lnTo>
                  <a:lnTo>
                    <a:pt x="47163" y="59556"/>
                  </a:lnTo>
                  <a:lnTo>
                    <a:pt x="45816" y="61023"/>
                  </a:lnTo>
                  <a:lnTo>
                    <a:pt x="44479" y="62501"/>
                  </a:lnTo>
                  <a:lnTo>
                    <a:pt x="43152" y="63999"/>
                  </a:lnTo>
                  <a:lnTo>
                    <a:pt x="41845" y="65507"/>
                  </a:lnTo>
                  <a:lnTo>
                    <a:pt x="40558" y="67025"/>
                  </a:lnTo>
                  <a:lnTo>
                    <a:pt x="39281" y="68563"/>
                  </a:lnTo>
                  <a:lnTo>
                    <a:pt x="38024" y="70121"/>
                  </a:lnTo>
                  <a:lnTo>
                    <a:pt x="36778" y="71680"/>
                  </a:lnTo>
                  <a:lnTo>
                    <a:pt x="35551" y="73258"/>
                  </a:lnTo>
                  <a:lnTo>
                    <a:pt x="34335" y="74857"/>
                  </a:lnTo>
                  <a:lnTo>
                    <a:pt x="33148" y="76465"/>
                  </a:lnTo>
                  <a:lnTo>
                    <a:pt x="31972" y="78084"/>
                  </a:lnTo>
                  <a:lnTo>
                    <a:pt x="30806" y="79712"/>
                  </a:lnTo>
                  <a:lnTo>
                    <a:pt x="29659" y="81361"/>
                  </a:lnTo>
                  <a:lnTo>
                    <a:pt x="28533" y="83020"/>
                  </a:lnTo>
                  <a:lnTo>
                    <a:pt x="27427" y="84699"/>
                  </a:lnTo>
                  <a:lnTo>
                    <a:pt x="26332" y="86388"/>
                  </a:lnTo>
                  <a:lnTo>
                    <a:pt x="25256" y="88087"/>
                  </a:lnTo>
                  <a:lnTo>
                    <a:pt x="24200" y="89796"/>
                  </a:lnTo>
                  <a:lnTo>
                    <a:pt x="23165" y="91525"/>
                  </a:lnTo>
                  <a:lnTo>
                    <a:pt x="22139" y="93254"/>
                  </a:lnTo>
                  <a:lnTo>
                    <a:pt x="21144" y="95003"/>
                  </a:lnTo>
                  <a:lnTo>
                    <a:pt x="20158" y="96773"/>
                  </a:lnTo>
                  <a:lnTo>
                    <a:pt x="19183" y="98542"/>
                  </a:lnTo>
                  <a:lnTo>
                    <a:pt x="18238" y="100332"/>
                  </a:lnTo>
                  <a:lnTo>
                    <a:pt x="17313" y="102131"/>
                  </a:lnTo>
                  <a:lnTo>
                    <a:pt x="16398" y="103941"/>
                  </a:lnTo>
                  <a:lnTo>
                    <a:pt x="15504" y="105760"/>
                  </a:lnTo>
                  <a:lnTo>
                    <a:pt x="14639" y="107590"/>
                  </a:lnTo>
                  <a:lnTo>
                    <a:pt x="13784" y="109440"/>
                  </a:lnTo>
                  <a:lnTo>
                    <a:pt x="12950" y="111300"/>
                  </a:lnTo>
                  <a:lnTo>
                    <a:pt x="12125" y="113159"/>
                  </a:lnTo>
                  <a:lnTo>
                    <a:pt x="11331" y="115039"/>
                  </a:lnTo>
                  <a:lnTo>
                    <a:pt x="10557" y="116929"/>
                  </a:lnTo>
                  <a:lnTo>
                    <a:pt x="9803" y="118829"/>
                  </a:lnTo>
                  <a:lnTo>
                    <a:pt x="9069" y="120750"/>
                  </a:lnTo>
                  <a:lnTo>
                    <a:pt x="8345" y="122670"/>
                  </a:lnTo>
                  <a:lnTo>
                    <a:pt x="7651" y="124600"/>
                  </a:lnTo>
                  <a:lnTo>
                    <a:pt x="6978" y="126550"/>
                  </a:lnTo>
                  <a:lnTo>
                    <a:pt x="6324" y="128501"/>
                  </a:lnTo>
                  <a:lnTo>
                    <a:pt x="5691" y="130461"/>
                  </a:lnTo>
                  <a:lnTo>
                    <a:pt x="5078" y="132442"/>
                  </a:lnTo>
                  <a:lnTo>
                    <a:pt x="4484" y="134422"/>
                  </a:lnTo>
                  <a:lnTo>
                    <a:pt x="3911" y="136413"/>
                  </a:lnTo>
                  <a:lnTo>
                    <a:pt x="3358" y="138423"/>
                  </a:lnTo>
                  <a:lnTo>
                    <a:pt x="2836" y="140434"/>
                  </a:lnTo>
                  <a:lnTo>
                    <a:pt x="2323" y="142455"/>
                  </a:lnTo>
                  <a:lnTo>
                    <a:pt x="1840" y="144495"/>
                  </a:lnTo>
                  <a:lnTo>
                    <a:pt x="1378" y="146536"/>
                  </a:lnTo>
                  <a:lnTo>
                    <a:pt x="935" y="148587"/>
                  </a:lnTo>
                  <a:lnTo>
                    <a:pt x="513" y="150648"/>
                  </a:lnTo>
                  <a:lnTo>
                    <a:pt x="111" y="152719"/>
                  </a:lnTo>
                  <a:lnTo>
                    <a:pt x="111" y="152719"/>
                  </a:lnTo>
                  <a:lnTo>
                    <a:pt x="61" y="153051"/>
                  </a:lnTo>
                  <a:lnTo>
                    <a:pt x="20" y="153383"/>
                  </a:lnTo>
                  <a:lnTo>
                    <a:pt x="0" y="153714"/>
                  </a:lnTo>
                  <a:lnTo>
                    <a:pt x="0" y="154046"/>
                  </a:lnTo>
                  <a:lnTo>
                    <a:pt x="10" y="154368"/>
                  </a:lnTo>
                  <a:lnTo>
                    <a:pt x="41" y="154689"/>
                  </a:lnTo>
                  <a:lnTo>
                    <a:pt x="91" y="155011"/>
                  </a:lnTo>
                  <a:lnTo>
                    <a:pt x="151" y="155323"/>
                  </a:lnTo>
                  <a:lnTo>
                    <a:pt x="232" y="155634"/>
                  </a:lnTo>
                  <a:lnTo>
                    <a:pt x="322" y="155946"/>
                  </a:lnTo>
                  <a:lnTo>
                    <a:pt x="423" y="156248"/>
                  </a:lnTo>
                  <a:lnTo>
                    <a:pt x="543" y="156539"/>
                  </a:lnTo>
                  <a:lnTo>
                    <a:pt x="674" y="156821"/>
                  </a:lnTo>
                  <a:lnTo>
                    <a:pt x="825" y="157102"/>
                  </a:lnTo>
                  <a:lnTo>
                    <a:pt x="986" y="157374"/>
                  </a:lnTo>
                  <a:lnTo>
                    <a:pt x="1157" y="157645"/>
                  </a:lnTo>
                  <a:lnTo>
                    <a:pt x="1338" y="157896"/>
                  </a:lnTo>
                  <a:lnTo>
                    <a:pt x="1539" y="158148"/>
                  </a:lnTo>
                  <a:lnTo>
                    <a:pt x="1750" y="158379"/>
                  </a:lnTo>
                  <a:lnTo>
                    <a:pt x="1961" y="158610"/>
                  </a:lnTo>
                  <a:lnTo>
                    <a:pt x="2192" y="158831"/>
                  </a:lnTo>
                  <a:lnTo>
                    <a:pt x="2433" y="159032"/>
                  </a:lnTo>
                  <a:lnTo>
                    <a:pt x="2695" y="159234"/>
                  </a:lnTo>
                  <a:lnTo>
                    <a:pt x="2956" y="159414"/>
                  </a:lnTo>
                  <a:lnTo>
                    <a:pt x="3228" y="159585"/>
                  </a:lnTo>
                  <a:lnTo>
                    <a:pt x="3509" y="159736"/>
                  </a:lnTo>
                  <a:lnTo>
                    <a:pt x="3801" y="159887"/>
                  </a:lnTo>
                  <a:lnTo>
                    <a:pt x="4092" y="160018"/>
                  </a:lnTo>
                  <a:lnTo>
                    <a:pt x="4404" y="160128"/>
                  </a:lnTo>
                  <a:lnTo>
                    <a:pt x="4716" y="160229"/>
                  </a:lnTo>
                  <a:lnTo>
                    <a:pt x="5047" y="160319"/>
                  </a:lnTo>
                  <a:lnTo>
                    <a:pt x="5369" y="160390"/>
                  </a:lnTo>
                  <a:lnTo>
                    <a:pt x="5369" y="1603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3825;p67">
              <a:extLst>
                <a:ext uri="{FF2B5EF4-FFF2-40B4-BE49-F238E27FC236}">
                  <a16:creationId xmlns:a16="http://schemas.microsoft.com/office/drawing/2014/main" id="{2A05993C-DF1C-6E99-39DA-AA9822091609}"/>
                </a:ext>
              </a:extLst>
            </p:cNvPr>
            <p:cNvSpPr/>
            <p:nvPr/>
          </p:nvSpPr>
          <p:spPr>
            <a:xfrm>
              <a:off x="-7962775" y="-6984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3826;p67">
              <a:extLst>
                <a:ext uri="{FF2B5EF4-FFF2-40B4-BE49-F238E27FC236}">
                  <a16:creationId xmlns:a16="http://schemas.microsoft.com/office/drawing/2014/main" id="{779715F5-0B26-38DE-62A2-19907946D94D}"/>
                </a:ext>
              </a:extLst>
            </p:cNvPr>
            <p:cNvSpPr/>
            <p:nvPr/>
          </p:nvSpPr>
          <p:spPr>
            <a:xfrm>
              <a:off x="-10042950" y="-9469800"/>
              <a:ext cx="11233525" cy="9707925"/>
            </a:xfrm>
            <a:custGeom>
              <a:avLst/>
              <a:gdLst/>
              <a:ahLst/>
              <a:cxnLst/>
              <a:rect l="l" t="t" r="r" b="b"/>
              <a:pathLst>
                <a:path w="449341" h="388317" extrusionOk="0">
                  <a:moveTo>
                    <a:pt x="101656" y="222881"/>
                  </a:moveTo>
                  <a:lnTo>
                    <a:pt x="102400" y="224097"/>
                  </a:lnTo>
                  <a:lnTo>
                    <a:pt x="103154" y="225314"/>
                  </a:lnTo>
                  <a:lnTo>
                    <a:pt x="103918" y="226520"/>
                  </a:lnTo>
                  <a:lnTo>
                    <a:pt x="104692" y="227716"/>
                  </a:lnTo>
                  <a:lnTo>
                    <a:pt x="105467" y="228913"/>
                  </a:lnTo>
                  <a:lnTo>
                    <a:pt x="106251" y="230099"/>
                  </a:lnTo>
                  <a:lnTo>
                    <a:pt x="107055" y="231285"/>
                  </a:lnTo>
                  <a:lnTo>
                    <a:pt x="107859" y="232461"/>
                  </a:lnTo>
                  <a:lnTo>
                    <a:pt x="108674" y="233628"/>
                  </a:lnTo>
                  <a:lnTo>
                    <a:pt x="109498" y="234794"/>
                  </a:lnTo>
                  <a:lnTo>
                    <a:pt x="110323" y="235950"/>
                  </a:lnTo>
                  <a:lnTo>
                    <a:pt x="111167" y="237096"/>
                  </a:lnTo>
                  <a:lnTo>
                    <a:pt x="112012" y="238242"/>
                  </a:lnTo>
                  <a:lnTo>
                    <a:pt x="112876" y="239378"/>
                  </a:lnTo>
                  <a:lnTo>
                    <a:pt x="113741" y="240504"/>
                  </a:lnTo>
                  <a:lnTo>
                    <a:pt x="114616" y="241630"/>
                  </a:lnTo>
                  <a:lnTo>
                    <a:pt x="115490" y="242746"/>
                  </a:lnTo>
                  <a:lnTo>
                    <a:pt x="116385" y="243852"/>
                  </a:lnTo>
                  <a:lnTo>
                    <a:pt x="117280" y="244958"/>
                  </a:lnTo>
                  <a:lnTo>
                    <a:pt x="118185" y="246053"/>
                  </a:lnTo>
                  <a:lnTo>
                    <a:pt x="119100" y="247139"/>
                  </a:lnTo>
                  <a:lnTo>
                    <a:pt x="120025" y="248225"/>
                  </a:lnTo>
                  <a:lnTo>
                    <a:pt x="120960" y="249301"/>
                  </a:lnTo>
                  <a:lnTo>
                    <a:pt x="121895" y="250366"/>
                  </a:lnTo>
                  <a:lnTo>
                    <a:pt x="122840" y="251422"/>
                  </a:lnTo>
                  <a:lnTo>
                    <a:pt x="123795" y="252477"/>
                  </a:lnTo>
                  <a:lnTo>
                    <a:pt x="124760" y="253523"/>
                  </a:lnTo>
                  <a:lnTo>
                    <a:pt x="125725" y="254558"/>
                  </a:lnTo>
                  <a:lnTo>
                    <a:pt x="126710" y="255594"/>
                  </a:lnTo>
                  <a:lnTo>
                    <a:pt x="127696" y="256619"/>
                  </a:lnTo>
                  <a:lnTo>
                    <a:pt x="128691" y="257635"/>
                  </a:lnTo>
                  <a:lnTo>
                    <a:pt x="129686" y="258640"/>
                  </a:lnTo>
                  <a:lnTo>
                    <a:pt x="130692" y="259645"/>
                  </a:lnTo>
                  <a:lnTo>
                    <a:pt x="131717" y="260631"/>
                  </a:lnTo>
                  <a:lnTo>
                    <a:pt x="132733" y="261616"/>
                  </a:lnTo>
                  <a:lnTo>
                    <a:pt x="133768" y="262601"/>
                  </a:lnTo>
                  <a:lnTo>
                    <a:pt x="134804" y="263566"/>
                  </a:lnTo>
                  <a:lnTo>
                    <a:pt x="135850" y="264531"/>
                  </a:lnTo>
                  <a:lnTo>
                    <a:pt x="136905" y="265486"/>
                  </a:lnTo>
                  <a:lnTo>
                    <a:pt x="137961" y="266431"/>
                  </a:lnTo>
                  <a:lnTo>
                    <a:pt x="139027" y="267376"/>
                  </a:lnTo>
                  <a:lnTo>
                    <a:pt x="140102" y="268301"/>
                  </a:lnTo>
                  <a:lnTo>
                    <a:pt x="141188" y="269226"/>
                  </a:lnTo>
                  <a:lnTo>
                    <a:pt x="142274" y="270141"/>
                  </a:lnTo>
                  <a:lnTo>
                    <a:pt x="143370" y="271046"/>
                  </a:lnTo>
                  <a:lnTo>
                    <a:pt x="144476" y="271941"/>
                  </a:lnTo>
                  <a:lnTo>
                    <a:pt x="145582" y="272835"/>
                  </a:lnTo>
                  <a:lnTo>
                    <a:pt x="146698" y="273720"/>
                  </a:lnTo>
                  <a:lnTo>
                    <a:pt x="147824" y="274595"/>
                  </a:lnTo>
                  <a:lnTo>
                    <a:pt x="148950" y="275459"/>
                  </a:lnTo>
                  <a:lnTo>
                    <a:pt x="150086" y="276314"/>
                  </a:lnTo>
                  <a:lnTo>
                    <a:pt x="151232" y="277158"/>
                  </a:lnTo>
                  <a:lnTo>
                    <a:pt x="152378" y="278003"/>
                  </a:lnTo>
                  <a:lnTo>
                    <a:pt x="153544" y="278837"/>
                  </a:lnTo>
                  <a:lnTo>
                    <a:pt x="154701" y="279651"/>
                  </a:lnTo>
                  <a:lnTo>
                    <a:pt x="155877" y="280466"/>
                  </a:lnTo>
                  <a:lnTo>
                    <a:pt x="157043" y="281280"/>
                  </a:lnTo>
                  <a:lnTo>
                    <a:pt x="158230" y="282074"/>
                  </a:lnTo>
                  <a:lnTo>
                    <a:pt x="159416" y="282858"/>
                  </a:lnTo>
                  <a:lnTo>
                    <a:pt x="160612" y="283643"/>
                  </a:lnTo>
                  <a:lnTo>
                    <a:pt x="161819" y="284407"/>
                  </a:lnTo>
                  <a:lnTo>
                    <a:pt x="163025" y="285171"/>
                  </a:lnTo>
                  <a:lnTo>
                    <a:pt x="164232" y="285925"/>
                  </a:lnTo>
                  <a:lnTo>
                    <a:pt x="165458" y="286669"/>
                  </a:lnTo>
                  <a:lnTo>
                    <a:pt x="160220" y="291605"/>
                  </a:lnTo>
                  <a:lnTo>
                    <a:pt x="154821" y="296692"/>
                  </a:lnTo>
                  <a:lnTo>
                    <a:pt x="149613" y="301578"/>
                  </a:lnTo>
                  <a:lnTo>
                    <a:pt x="148015" y="300381"/>
                  </a:lnTo>
                  <a:lnTo>
                    <a:pt x="146426" y="299185"/>
                  </a:lnTo>
                  <a:lnTo>
                    <a:pt x="144868" y="297978"/>
                  </a:lnTo>
                  <a:lnTo>
                    <a:pt x="143330" y="296782"/>
                  </a:lnTo>
                  <a:lnTo>
                    <a:pt x="141801" y="295576"/>
                  </a:lnTo>
                  <a:lnTo>
                    <a:pt x="140293" y="294379"/>
                  </a:lnTo>
                  <a:lnTo>
                    <a:pt x="138805" y="293173"/>
                  </a:lnTo>
                  <a:lnTo>
                    <a:pt x="137348" y="291977"/>
                  </a:lnTo>
                  <a:lnTo>
                    <a:pt x="135900" y="290780"/>
                  </a:lnTo>
                  <a:lnTo>
                    <a:pt x="134472" y="289584"/>
                  </a:lnTo>
                  <a:lnTo>
                    <a:pt x="133055" y="288388"/>
                  </a:lnTo>
                  <a:lnTo>
                    <a:pt x="131667" y="287191"/>
                  </a:lnTo>
                  <a:lnTo>
                    <a:pt x="130300" y="286005"/>
                  </a:lnTo>
                  <a:lnTo>
                    <a:pt x="128953" y="284819"/>
                  </a:lnTo>
                  <a:lnTo>
                    <a:pt x="127615" y="283632"/>
                  </a:lnTo>
                  <a:lnTo>
                    <a:pt x="126308" y="282456"/>
                  </a:lnTo>
                  <a:lnTo>
                    <a:pt x="125011" y="281280"/>
                  </a:lnTo>
                  <a:lnTo>
                    <a:pt x="123745" y="280104"/>
                  </a:lnTo>
                  <a:lnTo>
                    <a:pt x="122488" y="278948"/>
                  </a:lnTo>
                  <a:lnTo>
                    <a:pt x="121251" y="277782"/>
                  </a:lnTo>
                  <a:lnTo>
                    <a:pt x="120035" y="276635"/>
                  </a:lnTo>
                  <a:lnTo>
                    <a:pt x="118838" y="275489"/>
                  </a:lnTo>
                  <a:lnTo>
                    <a:pt x="117662" y="274353"/>
                  </a:lnTo>
                  <a:lnTo>
                    <a:pt x="116506" y="273217"/>
                  </a:lnTo>
                  <a:lnTo>
                    <a:pt x="115370" y="272091"/>
                  </a:lnTo>
                  <a:lnTo>
                    <a:pt x="114254" y="270986"/>
                  </a:lnTo>
                  <a:lnTo>
                    <a:pt x="113158" y="269880"/>
                  </a:lnTo>
                  <a:lnTo>
                    <a:pt x="112082" y="268774"/>
                  </a:lnTo>
                  <a:lnTo>
                    <a:pt x="111026" y="267688"/>
                  </a:lnTo>
                  <a:lnTo>
                    <a:pt x="109981" y="266612"/>
                  </a:lnTo>
                  <a:lnTo>
                    <a:pt x="108965" y="265547"/>
                  </a:lnTo>
                  <a:lnTo>
                    <a:pt x="107970" y="264491"/>
                  </a:lnTo>
                  <a:lnTo>
                    <a:pt x="106985" y="263446"/>
                  </a:lnTo>
                  <a:lnTo>
                    <a:pt x="106030" y="262410"/>
                  </a:lnTo>
                  <a:lnTo>
                    <a:pt x="105085" y="261395"/>
                  </a:lnTo>
                  <a:lnTo>
                    <a:pt x="104170" y="260379"/>
                  </a:lnTo>
                  <a:lnTo>
                    <a:pt x="102390" y="258409"/>
                  </a:lnTo>
                  <a:lnTo>
                    <a:pt x="100691" y="256479"/>
                  </a:lnTo>
                  <a:lnTo>
                    <a:pt x="99062" y="254619"/>
                  </a:lnTo>
                  <a:lnTo>
                    <a:pt x="97524" y="252819"/>
                  </a:lnTo>
                  <a:lnTo>
                    <a:pt x="96066" y="251080"/>
                  </a:lnTo>
                  <a:lnTo>
                    <a:pt x="94679" y="249411"/>
                  </a:lnTo>
                  <a:lnTo>
                    <a:pt x="93382" y="247813"/>
                  </a:lnTo>
                  <a:lnTo>
                    <a:pt x="92165" y="246295"/>
                  </a:lnTo>
                  <a:lnTo>
                    <a:pt x="91019" y="244847"/>
                  </a:lnTo>
                  <a:lnTo>
                    <a:pt x="89963" y="243490"/>
                  </a:lnTo>
                  <a:lnTo>
                    <a:pt x="88988" y="242213"/>
                  </a:lnTo>
                  <a:lnTo>
                    <a:pt x="88093" y="241027"/>
                  </a:lnTo>
                  <a:lnTo>
                    <a:pt x="87269" y="239931"/>
                  </a:lnTo>
                  <a:lnTo>
                    <a:pt x="86535" y="238926"/>
                  </a:lnTo>
                  <a:lnTo>
                    <a:pt x="91431" y="233718"/>
                  </a:lnTo>
                  <a:lnTo>
                    <a:pt x="96539" y="228299"/>
                  </a:lnTo>
                  <a:lnTo>
                    <a:pt x="99133" y="225555"/>
                  </a:lnTo>
                  <a:lnTo>
                    <a:pt x="101656" y="222881"/>
                  </a:lnTo>
                  <a:close/>
                  <a:moveTo>
                    <a:pt x="397503" y="0"/>
                  </a:moveTo>
                  <a:lnTo>
                    <a:pt x="397191" y="10"/>
                  </a:lnTo>
                  <a:lnTo>
                    <a:pt x="396870" y="30"/>
                  </a:lnTo>
                  <a:lnTo>
                    <a:pt x="396558" y="60"/>
                  </a:lnTo>
                  <a:lnTo>
                    <a:pt x="396246" y="111"/>
                  </a:lnTo>
                  <a:lnTo>
                    <a:pt x="395935" y="171"/>
                  </a:lnTo>
                  <a:lnTo>
                    <a:pt x="395623" y="251"/>
                  </a:lnTo>
                  <a:lnTo>
                    <a:pt x="395321" y="342"/>
                  </a:lnTo>
                  <a:lnTo>
                    <a:pt x="395020" y="452"/>
                  </a:lnTo>
                  <a:lnTo>
                    <a:pt x="394718" y="583"/>
                  </a:lnTo>
                  <a:lnTo>
                    <a:pt x="394426" y="724"/>
                  </a:lnTo>
                  <a:lnTo>
                    <a:pt x="394135" y="875"/>
                  </a:lnTo>
                  <a:lnTo>
                    <a:pt x="393853" y="1046"/>
                  </a:lnTo>
                  <a:lnTo>
                    <a:pt x="393582" y="1237"/>
                  </a:lnTo>
                  <a:lnTo>
                    <a:pt x="393321" y="1438"/>
                  </a:lnTo>
                  <a:lnTo>
                    <a:pt x="393059" y="1659"/>
                  </a:lnTo>
                  <a:lnTo>
                    <a:pt x="392808" y="1890"/>
                  </a:lnTo>
                  <a:lnTo>
                    <a:pt x="392577" y="2131"/>
                  </a:lnTo>
                  <a:lnTo>
                    <a:pt x="392355" y="2383"/>
                  </a:lnTo>
                  <a:lnTo>
                    <a:pt x="392154" y="2634"/>
                  </a:lnTo>
                  <a:lnTo>
                    <a:pt x="391963" y="2905"/>
                  </a:lnTo>
                  <a:lnTo>
                    <a:pt x="391792" y="3177"/>
                  </a:lnTo>
                  <a:lnTo>
                    <a:pt x="391631" y="3458"/>
                  </a:lnTo>
                  <a:lnTo>
                    <a:pt x="391481" y="3740"/>
                  </a:lnTo>
                  <a:lnTo>
                    <a:pt x="391350" y="4031"/>
                  </a:lnTo>
                  <a:lnTo>
                    <a:pt x="391239" y="4333"/>
                  </a:lnTo>
                  <a:lnTo>
                    <a:pt x="391139" y="4635"/>
                  </a:lnTo>
                  <a:lnTo>
                    <a:pt x="391048" y="4936"/>
                  </a:lnTo>
                  <a:lnTo>
                    <a:pt x="390978" y="5248"/>
                  </a:lnTo>
                  <a:lnTo>
                    <a:pt x="390918" y="5560"/>
                  </a:lnTo>
                  <a:lnTo>
                    <a:pt x="390877" y="5871"/>
                  </a:lnTo>
                  <a:lnTo>
                    <a:pt x="390847" y="6183"/>
                  </a:lnTo>
                  <a:lnTo>
                    <a:pt x="390837" y="6505"/>
                  </a:lnTo>
                  <a:lnTo>
                    <a:pt x="390837" y="6816"/>
                  </a:lnTo>
                  <a:lnTo>
                    <a:pt x="390857" y="7128"/>
                  </a:lnTo>
                  <a:lnTo>
                    <a:pt x="390898" y="7450"/>
                  </a:lnTo>
                  <a:lnTo>
                    <a:pt x="390938" y="7761"/>
                  </a:lnTo>
                  <a:lnTo>
                    <a:pt x="391008" y="8073"/>
                  </a:lnTo>
                  <a:lnTo>
                    <a:pt x="391089" y="8384"/>
                  </a:lnTo>
                  <a:lnTo>
                    <a:pt x="391179" y="8686"/>
                  </a:lnTo>
                  <a:lnTo>
                    <a:pt x="391290" y="8988"/>
                  </a:lnTo>
                  <a:lnTo>
                    <a:pt x="391410" y="9289"/>
                  </a:lnTo>
                  <a:lnTo>
                    <a:pt x="391551" y="9581"/>
                  </a:lnTo>
                  <a:lnTo>
                    <a:pt x="391712" y="9862"/>
                  </a:lnTo>
                  <a:lnTo>
                    <a:pt x="391883" y="10144"/>
                  </a:lnTo>
                  <a:lnTo>
                    <a:pt x="392074" y="10425"/>
                  </a:lnTo>
                  <a:lnTo>
                    <a:pt x="392275" y="10687"/>
                  </a:lnTo>
                  <a:lnTo>
                    <a:pt x="392486" y="10948"/>
                  </a:lnTo>
                  <a:lnTo>
                    <a:pt x="393803" y="12446"/>
                  </a:lnTo>
                  <a:lnTo>
                    <a:pt x="395090" y="13954"/>
                  </a:lnTo>
                  <a:lnTo>
                    <a:pt x="396367" y="15482"/>
                  </a:lnTo>
                  <a:lnTo>
                    <a:pt x="397624" y="17020"/>
                  </a:lnTo>
                  <a:lnTo>
                    <a:pt x="398860" y="18568"/>
                  </a:lnTo>
                  <a:lnTo>
                    <a:pt x="400077" y="20137"/>
                  </a:lnTo>
                  <a:lnTo>
                    <a:pt x="401273" y="21715"/>
                  </a:lnTo>
                  <a:lnTo>
                    <a:pt x="402460" y="23293"/>
                  </a:lnTo>
                  <a:lnTo>
                    <a:pt x="403616" y="24902"/>
                  </a:lnTo>
                  <a:lnTo>
                    <a:pt x="404762" y="26511"/>
                  </a:lnTo>
                  <a:lnTo>
                    <a:pt x="405878" y="28129"/>
                  </a:lnTo>
                  <a:lnTo>
                    <a:pt x="406984" y="29768"/>
                  </a:lnTo>
                  <a:lnTo>
                    <a:pt x="408070" y="31416"/>
                  </a:lnTo>
                  <a:lnTo>
                    <a:pt x="409125" y="33065"/>
                  </a:lnTo>
                  <a:lnTo>
                    <a:pt x="410171" y="34734"/>
                  </a:lnTo>
                  <a:lnTo>
                    <a:pt x="411196" y="36413"/>
                  </a:lnTo>
                  <a:lnTo>
                    <a:pt x="412202" y="38102"/>
                  </a:lnTo>
                  <a:lnTo>
                    <a:pt x="413187" y="39801"/>
                  </a:lnTo>
                  <a:lnTo>
                    <a:pt x="414162" y="41510"/>
                  </a:lnTo>
                  <a:lnTo>
                    <a:pt x="415107" y="43229"/>
                  </a:lnTo>
                  <a:lnTo>
                    <a:pt x="416032" y="44958"/>
                  </a:lnTo>
                  <a:lnTo>
                    <a:pt x="416937" y="46707"/>
                  </a:lnTo>
                  <a:lnTo>
                    <a:pt x="417822" y="48457"/>
                  </a:lnTo>
                  <a:lnTo>
                    <a:pt x="418697" y="50206"/>
                  </a:lnTo>
                  <a:lnTo>
                    <a:pt x="419541" y="51975"/>
                  </a:lnTo>
                  <a:lnTo>
                    <a:pt x="420366" y="53755"/>
                  </a:lnTo>
                  <a:lnTo>
                    <a:pt x="421170" y="55544"/>
                  </a:lnTo>
                  <a:lnTo>
                    <a:pt x="421954" y="57334"/>
                  </a:lnTo>
                  <a:lnTo>
                    <a:pt x="422718" y="59143"/>
                  </a:lnTo>
                  <a:lnTo>
                    <a:pt x="423472" y="60953"/>
                  </a:lnTo>
                  <a:lnTo>
                    <a:pt x="424196" y="62773"/>
                  </a:lnTo>
                  <a:lnTo>
                    <a:pt x="424900" y="64602"/>
                  </a:lnTo>
                  <a:lnTo>
                    <a:pt x="425584" y="66432"/>
                  </a:lnTo>
                  <a:lnTo>
                    <a:pt x="426247" y="68272"/>
                  </a:lnTo>
                  <a:lnTo>
                    <a:pt x="426881" y="70132"/>
                  </a:lnTo>
                  <a:lnTo>
                    <a:pt x="427504" y="71981"/>
                  </a:lnTo>
                  <a:lnTo>
                    <a:pt x="428107" y="73851"/>
                  </a:lnTo>
                  <a:lnTo>
                    <a:pt x="428680" y="75721"/>
                  </a:lnTo>
                  <a:lnTo>
                    <a:pt x="429243" y="77601"/>
                  </a:lnTo>
                  <a:lnTo>
                    <a:pt x="429776" y="79491"/>
                  </a:lnTo>
                  <a:lnTo>
                    <a:pt x="430299" y="81381"/>
                  </a:lnTo>
                  <a:lnTo>
                    <a:pt x="430792" y="83281"/>
                  </a:lnTo>
                  <a:lnTo>
                    <a:pt x="431264" y="85181"/>
                  </a:lnTo>
                  <a:lnTo>
                    <a:pt x="431716" y="87091"/>
                  </a:lnTo>
                  <a:lnTo>
                    <a:pt x="432149" y="89012"/>
                  </a:lnTo>
                  <a:lnTo>
                    <a:pt x="432561" y="90932"/>
                  </a:lnTo>
                  <a:lnTo>
                    <a:pt x="432943" y="92862"/>
                  </a:lnTo>
                  <a:lnTo>
                    <a:pt x="433315" y="94792"/>
                  </a:lnTo>
                  <a:lnTo>
                    <a:pt x="433657" y="96732"/>
                  </a:lnTo>
                  <a:lnTo>
                    <a:pt x="433979" y="98673"/>
                  </a:lnTo>
                  <a:lnTo>
                    <a:pt x="434280" y="100613"/>
                  </a:lnTo>
                  <a:lnTo>
                    <a:pt x="434562" y="102573"/>
                  </a:lnTo>
                  <a:lnTo>
                    <a:pt x="434813" y="104524"/>
                  </a:lnTo>
                  <a:lnTo>
                    <a:pt x="435044" y="106484"/>
                  </a:lnTo>
                  <a:lnTo>
                    <a:pt x="435266" y="108455"/>
                  </a:lnTo>
                  <a:lnTo>
                    <a:pt x="435457" y="110415"/>
                  </a:lnTo>
                  <a:lnTo>
                    <a:pt x="435617" y="112395"/>
                  </a:lnTo>
                  <a:lnTo>
                    <a:pt x="435768" y="114366"/>
                  </a:lnTo>
                  <a:lnTo>
                    <a:pt x="435889" y="116346"/>
                  </a:lnTo>
                  <a:lnTo>
                    <a:pt x="435989" y="118327"/>
                  </a:lnTo>
                  <a:lnTo>
                    <a:pt x="436070" y="120317"/>
                  </a:lnTo>
                  <a:lnTo>
                    <a:pt x="436130" y="122308"/>
                  </a:lnTo>
                  <a:lnTo>
                    <a:pt x="436160" y="124298"/>
                  </a:lnTo>
                  <a:lnTo>
                    <a:pt x="436170" y="126289"/>
                  </a:lnTo>
                  <a:lnTo>
                    <a:pt x="436170" y="127415"/>
                  </a:lnTo>
                  <a:lnTo>
                    <a:pt x="436160" y="128531"/>
                  </a:lnTo>
                  <a:lnTo>
                    <a:pt x="436140" y="129657"/>
                  </a:lnTo>
                  <a:lnTo>
                    <a:pt x="436120" y="130773"/>
                  </a:lnTo>
                  <a:lnTo>
                    <a:pt x="436090" y="131889"/>
                  </a:lnTo>
                  <a:lnTo>
                    <a:pt x="436050" y="133005"/>
                  </a:lnTo>
                  <a:lnTo>
                    <a:pt x="435999" y="134121"/>
                  </a:lnTo>
                  <a:lnTo>
                    <a:pt x="435949" y="135236"/>
                  </a:lnTo>
                  <a:lnTo>
                    <a:pt x="435889" y="136342"/>
                  </a:lnTo>
                  <a:lnTo>
                    <a:pt x="435818" y="137448"/>
                  </a:lnTo>
                  <a:lnTo>
                    <a:pt x="435748" y="138554"/>
                  </a:lnTo>
                  <a:lnTo>
                    <a:pt x="435668" y="139660"/>
                  </a:lnTo>
                  <a:lnTo>
                    <a:pt x="435577" y="140766"/>
                  </a:lnTo>
                  <a:lnTo>
                    <a:pt x="435487" y="141872"/>
                  </a:lnTo>
                  <a:lnTo>
                    <a:pt x="435386" y="142967"/>
                  </a:lnTo>
                  <a:lnTo>
                    <a:pt x="435276" y="144063"/>
                  </a:lnTo>
                  <a:lnTo>
                    <a:pt x="435155" y="145159"/>
                  </a:lnTo>
                  <a:lnTo>
                    <a:pt x="435034" y="146255"/>
                  </a:lnTo>
                  <a:lnTo>
                    <a:pt x="434904" y="147341"/>
                  </a:lnTo>
                  <a:lnTo>
                    <a:pt x="434773" y="148436"/>
                  </a:lnTo>
                  <a:lnTo>
                    <a:pt x="434632" y="149522"/>
                  </a:lnTo>
                  <a:lnTo>
                    <a:pt x="434481" y="150608"/>
                  </a:lnTo>
                  <a:lnTo>
                    <a:pt x="434331" y="151684"/>
                  </a:lnTo>
                  <a:lnTo>
                    <a:pt x="434160" y="152769"/>
                  </a:lnTo>
                  <a:lnTo>
                    <a:pt x="433999" y="153845"/>
                  </a:lnTo>
                  <a:lnTo>
                    <a:pt x="433818" y="154921"/>
                  </a:lnTo>
                  <a:lnTo>
                    <a:pt x="433637" y="155996"/>
                  </a:lnTo>
                  <a:lnTo>
                    <a:pt x="433446" y="157072"/>
                  </a:lnTo>
                  <a:lnTo>
                    <a:pt x="433255" y="158138"/>
                  </a:lnTo>
                  <a:lnTo>
                    <a:pt x="433054" y="159203"/>
                  </a:lnTo>
                  <a:lnTo>
                    <a:pt x="432843" y="160269"/>
                  </a:lnTo>
                  <a:lnTo>
                    <a:pt x="432631" y="161335"/>
                  </a:lnTo>
                  <a:lnTo>
                    <a:pt x="432410" y="162390"/>
                  </a:lnTo>
                  <a:lnTo>
                    <a:pt x="432179" y="163446"/>
                  </a:lnTo>
                  <a:lnTo>
                    <a:pt x="431948" y="164501"/>
                  </a:lnTo>
                  <a:lnTo>
                    <a:pt x="431706" y="165557"/>
                  </a:lnTo>
                  <a:lnTo>
                    <a:pt x="431465" y="166613"/>
                  </a:lnTo>
                  <a:lnTo>
                    <a:pt x="431204" y="167658"/>
                  </a:lnTo>
                  <a:lnTo>
                    <a:pt x="430952" y="168704"/>
                  </a:lnTo>
                  <a:lnTo>
                    <a:pt x="430681" y="169749"/>
                  </a:lnTo>
                  <a:lnTo>
                    <a:pt x="430409" y="170785"/>
                  </a:lnTo>
                  <a:lnTo>
                    <a:pt x="430128" y="171830"/>
                  </a:lnTo>
                  <a:lnTo>
                    <a:pt x="429846" y="172866"/>
                  </a:lnTo>
                  <a:lnTo>
                    <a:pt x="429555" y="173901"/>
                  </a:lnTo>
                  <a:lnTo>
                    <a:pt x="429263" y="174927"/>
                  </a:lnTo>
                  <a:lnTo>
                    <a:pt x="428962" y="175952"/>
                  </a:lnTo>
                  <a:lnTo>
                    <a:pt x="428650" y="176978"/>
                  </a:lnTo>
                  <a:lnTo>
                    <a:pt x="428328" y="178003"/>
                  </a:lnTo>
                  <a:lnTo>
                    <a:pt x="428007" y="179028"/>
                  </a:lnTo>
                  <a:lnTo>
                    <a:pt x="427685" y="180044"/>
                  </a:lnTo>
                  <a:lnTo>
                    <a:pt x="427353" y="181059"/>
                  </a:lnTo>
                  <a:lnTo>
                    <a:pt x="427011" y="182064"/>
                  </a:lnTo>
                  <a:lnTo>
                    <a:pt x="426669" y="183080"/>
                  </a:lnTo>
                  <a:lnTo>
                    <a:pt x="426318" y="184085"/>
                  </a:lnTo>
                  <a:lnTo>
                    <a:pt x="425956" y="185091"/>
                  </a:lnTo>
                  <a:lnTo>
                    <a:pt x="425594" y="186086"/>
                  </a:lnTo>
                  <a:lnTo>
                    <a:pt x="425222" y="187091"/>
                  </a:lnTo>
                  <a:lnTo>
                    <a:pt x="424850" y="188086"/>
                  </a:lnTo>
                  <a:lnTo>
                    <a:pt x="424468" y="189072"/>
                  </a:lnTo>
                  <a:lnTo>
                    <a:pt x="424075" y="190067"/>
                  </a:lnTo>
                  <a:lnTo>
                    <a:pt x="423683" y="191052"/>
                  </a:lnTo>
                  <a:lnTo>
                    <a:pt x="423281" y="192037"/>
                  </a:lnTo>
                  <a:lnTo>
                    <a:pt x="422879" y="193012"/>
                  </a:lnTo>
                  <a:lnTo>
                    <a:pt x="422467" y="193998"/>
                  </a:lnTo>
                  <a:lnTo>
                    <a:pt x="422055" y="194963"/>
                  </a:lnTo>
                  <a:lnTo>
                    <a:pt x="421632" y="195938"/>
                  </a:lnTo>
                  <a:lnTo>
                    <a:pt x="421200" y="196903"/>
                  </a:lnTo>
                  <a:lnTo>
                    <a:pt x="420768" y="197868"/>
                  </a:lnTo>
                  <a:lnTo>
                    <a:pt x="420325" y="198833"/>
                  </a:lnTo>
                  <a:lnTo>
                    <a:pt x="419883" y="199798"/>
                  </a:lnTo>
                  <a:lnTo>
                    <a:pt x="419431" y="200753"/>
                  </a:lnTo>
                  <a:lnTo>
                    <a:pt x="418978" y="201698"/>
                  </a:lnTo>
                  <a:lnTo>
                    <a:pt x="418516" y="202654"/>
                  </a:lnTo>
                  <a:lnTo>
                    <a:pt x="418053" y="203599"/>
                  </a:lnTo>
                  <a:lnTo>
                    <a:pt x="417571" y="204544"/>
                  </a:lnTo>
                  <a:lnTo>
                    <a:pt x="417098" y="205479"/>
                  </a:lnTo>
                  <a:lnTo>
                    <a:pt x="416615" y="206424"/>
                  </a:lnTo>
                  <a:lnTo>
                    <a:pt x="416123" y="207348"/>
                  </a:lnTo>
                  <a:lnTo>
                    <a:pt x="415630" y="208283"/>
                  </a:lnTo>
                  <a:lnTo>
                    <a:pt x="415128" y="209208"/>
                  </a:lnTo>
                  <a:lnTo>
                    <a:pt x="414625" y="210133"/>
                  </a:lnTo>
                  <a:lnTo>
                    <a:pt x="414112" y="211048"/>
                  </a:lnTo>
                  <a:lnTo>
                    <a:pt x="413589" y="211973"/>
                  </a:lnTo>
                  <a:lnTo>
                    <a:pt x="413077" y="212878"/>
                  </a:lnTo>
                  <a:lnTo>
                    <a:pt x="412544" y="213793"/>
                  </a:lnTo>
                  <a:lnTo>
                    <a:pt x="412011" y="214697"/>
                  </a:lnTo>
                  <a:lnTo>
                    <a:pt x="411478" y="215602"/>
                  </a:lnTo>
                  <a:lnTo>
                    <a:pt x="410935" y="216497"/>
                  </a:lnTo>
                  <a:lnTo>
                    <a:pt x="410382" y="217392"/>
                  </a:lnTo>
                  <a:lnTo>
                    <a:pt x="409829" y="218286"/>
                  </a:lnTo>
                  <a:lnTo>
                    <a:pt x="409266" y="219171"/>
                  </a:lnTo>
                  <a:lnTo>
                    <a:pt x="408703" y="220066"/>
                  </a:lnTo>
                  <a:lnTo>
                    <a:pt x="408140" y="220940"/>
                  </a:lnTo>
                  <a:lnTo>
                    <a:pt x="407557" y="221815"/>
                  </a:lnTo>
                  <a:lnTo>
                    <a:pt x="406984" y="222690"/>
                  </a:lnTo>
                  <a:lnTo>
                    <a:pt x="406401" y="223564"/>
                  </a:lnTo>
                  <a:lnTo>
                    <a:pt x="405808" y="224429"/>
                  </a:lnTo>
                  <a:lnTo>
                    <a:pt x="405214" y="225293"/>
                  </a:lnTo>
                  <a:lnTo>
                    <a:pt x="404611" y="226158"/>
                  </a:lnTo>
                  <a:lnTo>
                    <a:pt x="404008" y="227013"/>
                  </a:lnTo>
                  <a:lnTo>
                    <a:pt x="403395" y="227857"/>
                  </a:lnTo>
                  <a:lnTo>
                    <a:pt x="402781" y="228712"/>
                  </a:lnTo>
                  <a:lnTo>
                    <a:pt x="402158" y="229556"/>
                  </a:lnTo>
                  <a:lnTo>
                    <a:pt x="401535" y="230390"/>
                  </a:lnTo>
                  <a:lnTo>
                    <a:pt x="400911" y="231225"/>
                  </a:lnTo>
                  <a:lnTo>
                    <a:pt x="400268" y="232059"/>
                  </a:lnTo>
                  <a:lnTo>
                    <a:pt x="399634" y="232894"/>
                  </a:lnTo>
                  <a:lnTo>
                    <a:pt x="398991" y="233718"/>
                  </a:lnTo>
                  <a:lnTo>
                    <a:pt x="398337" y="234532"/>
                  </a:lnTo>
                  <a:lnTo>
                    <a:pt x="397684" y="235347"/>
                  </a:lnTo>
                  <a:lnTo>
                    <a:pt x="397030" y="236161"/>
                  </a:lnTo>
                  <a:lnTo>
                    <a:pt x="396367" y="236975"/>
                  </a:lnTo>
                  <a:lnTo>
                    <a:pt x="395693" y="237780"/>
                  </a:lnTo>
                  <a:lnTo>
                    <a:pt x="395020" y="238574"/>
                  </a:lnTo>
                  <a:lnTo>
                    <a:pt x="394346" y="239368"/>
                  </a:lnTo>
                  <a:lnTo>
                    <a:pt x="393662" y="240162"/>
                  </a:lnTo>
                  <a:lnTo>
                    <a:pt x="392979" y="240956"/>
                  </a:lnTo>
                  <a:lnTo>
                    <a:pt x="392285" y="241741"/>
                  </a:lnTo>
                  <a:lnTo>
                    <a:pt x="391591" y="242515"/>
                  </a:lnTo>
                  <a:lnTo>
                    <a:pt x="390887" y="243289"/>
                  </a:lnTo>
                  <a:lnTo>
                    <a:pt x="390184" y="244063"/>
                  </a:lnTo>
                  <a:lnTo>
                    <a:pt x="389470" y="244827"/>
                  </a:lnTo>
                  <a:lnTo>
                    <a:pt x="388756" y="245591"/>
                  </a:lnTo>
                  <a:lnTo>
                    <a:pt x="388042" y="246355"/>
                  </a:lnTo>
                  <a:lnTo>
                    <a:pt x="387318" y="247109"/>
                  </a:lnTo>
                  <a:lnTo>
                    <a:pt x="386584" y="247853"/>
                  </a:lnTo>
                  <a:lnTo>
                    <a:pt x="385850" y="248597"/>
                  </a:lnTo>
                  <a:lnTo>
                    <a:pt x="385117" y="249341"/>
                  </a:lnTo>
                  <a:lnTo>
                    <a:pt x="384373" y="250075"/>
                  </a:lnTo>
                  <a:lnTo>
                    <a:pt x="383629" y="250809"/>
                  </a:lnTo>
                  <a:lnTo>
                    <a:pt x="382885" y="251543"/>
                  </a:lnTo>
                  <a:lnTo>
                    <a:pt x="382131" y="252266"/>
                  </a:lnTo>
                  <a:lnTo>
                    <a:pt x="381366" y="252980"/>
                  </a:lnTo>
                  <a:lnTo>
                    <a:pt x="380602" y="253694"/>
                  </a:lnTo>
                  <a:lnTo>
                    <a:pt x="379838" y="254408"/>
                  </a:lnTo>
                  <a:lnTo>
                    <a:pt x="379064" y="255111"/>
                  </a:lnTo>
                  <a:lnTo>
                    <a:pt x="378290" y="255815"/>
                  </a:lnTo>
                  <a:lnTo>
                    <a:pt x="377516" y="256509"/>
                  </a:lnTo>
                  <a:lnTo>
                    <a:pt x="376732" y="257202"/>
                  </a:lnTo>
                  <a:lnTo>
                    <a:pt x="375937" y="257886"/>
                  </a:lnTo>
                  <a:lnTo>
                    <a:pt x="375143" y="258570"/>
                  </a:lnTo>
                  <a:lnTo>
                    <a:pt x="374349" y="259243"/>
                  </a:lnTo>
                  <a:lnTo>
                    <a:pt x="373555" y="259917"/>
                  </a:lnTo>
                  <a:lnTo>
                    <a:pt x="372750" y="260590"/>
                  </a:lnTo>
                  <a:lnTo>
                    <a:pt x="371936" y="261254"/>
                  </a:lnTo>
                  <a:lnTo>
                    <a:pt x="371121" y="261907"/>
                  </a:lnTo>
                  <a:lnTo>
                    <a:pt x="370307" y="262561"/>
                  </a:lnTo>
                  <a:lnTo>
                    <a:pt x="369483" y="263214"/>
                  </a:lnTo>
                  <a:lnTo>
                    <a:pt x="368658" y="263858"/>
                  </a:lnTo>
                  <a:lnTo>
                    <a:pt x="367834" y="264491"/>
                  </a:lnTo>
                  <a:lnTo>
                    <a:pt x="366999" y="265135"/>
                  </a:lnTo>
                  <a:lnTo>
                    <a:pt x="366165" y="265758"/>
                  </a:lnTo>
                  <a:lnTo>
                    <a:pt x="365330" y="266381"/>
                  </a:lnTo>
                  <a:lnTo>
                    <a:pt x="364486" y="267004"/>
                  </a:lnTo>
                  <a:lnTo>
                    <a:pt x="363631" y="267618"/>
                  </a:lnTo>
                  <a:lnTo>
                    <a:pt x="362787" y="268231"/>
                  </a:lnTo>
                  <a:lnTo>
                    <a:pt x="361922" y="268834"/>
                  </a:lnTo>
                  <a:lnTo>
                    <a:pt x="361068" y="269437"/>
                  </a:lnTo>
                  <a:lnTo>
                    <a:pt x="360203" y="270030"/>
                  </a:lnTo>
                  <a:lnTo>
                    <a:pt x="359338" y="270614"/>
                  </a:lnTo>
                  <a:lnTo>
                    <a:pt x="358464" y="271207"/>
                  </a:lnTo>
                  <a:lnTo>
                    <a:pt x="357589" y="271780"/>
                  </a:lnTo>
                  <a:lnTo>
                    <a:pt x="356714" y="272353"/>
                  </a:lnTo>
                  <a:lnTo>
                    <a:pt x="355829" y="272926"/>
                  </a:lnTo>
                  <a:lnTo>
                    <a:pt x="354945" y="273489"/>
                  </a:lnTo>
                  <a:lnTo>
                    <a:pt x="354060" y="274052"/>
                  </a:lnTo>
                  <a:lnTo>
                    <a:pt x="353165" y="274605"/>
                  </a:lnTo>
                  <a:lnTo>
                    <a:pt x="352270" y="275148"/>
                  </a:lnTo>
                  <a:lnTo>
                    <a:pt x="351376" y="275690"/>
                  </a:lnTo>
                  <a:lnTo>
                    <a:pt x="350471" y="276233"/>
                  </a:lnTo>
                  <a:lnTo>
                    <a:pt x="349566" y="276766"/>
                  </a:lnTo>
                  <a:lnTo>
                    <a:pt x="348651" y="277289"/>
                  </a:lnTo>
                  <a:lnTo>
                    <a:pt x="347736" y="277812"/>
                  </a:lnTo>
                  <a:lnTo>
                    <a:pt x="346821" y="278334"/>
                  </a:lnTo>
                  <a:lnTo>
                    <a:pt x="345906" y="278847"/>
                  </a:lnTo>
                  <a:lnTo>
                    <a:pt x="344981" y="279350"/>
                  </a:lnTo>
                  <a:lnTo>
                    <a:pt x="344056" y="279852"/>
                  </a:lnTo>
                  <a:lnTo>
                    <a:pt x="343121" y="280345"/>
                  </a:lnTo>
                  <a:lnTo>
                    <a:pt x="342186" y="280838"/>
                  </a:lnTo>
                  <a:lnTo>
                    <a:pt x="341251" y="281320"/>
                  </a:lnTo>
                  <a:lnTo>
                    <a:pt x="340316" y="281793"/>
                  </a:lnTo>
                  <a:lnTo>
                    <a:pt x="339371" y="282265"/>
                  </a:lnTo>
                  <a:lnTo>
                    <a:pt x="338426" y="282738"/>
                  </a:lnTo>
                  <a:lnTo>
                    <a:pt x="337471" y="283200"/>
                  </a:lnTo>
                  <a:lnTo>
                    <a:pt x="336516" y="283653"/>
                  </a:lnTo>
                  <a:lnTo>
                    <a:pt x="335561" y="284105"/>
                  </a:lnTo>
                  <a:lnTo>
                    <a:pt x="334606" y="284547"/>
                  </a:lnTo>
                  <a:lnTo>
                    <a:pt x="333640" y="284990"/>
                  </a:lnTo>
                  <a:lnTo>
                    <a:pt x="332675" y="285422"/>
                  </a:lnTo>
                  <a:lnTo>
                    <a:pt x="331710" y="285854"/>
                  </a:lnTo>
                  <a:lnTo>
                    <a:pt x="330735" y="286277"/>
                  </a:lnTo>
                  <a:lnTo>
                    <a:pt x="329760" y="286689"/>
                  </a:lnTo>
                  <a:lnTo>
                    <a:pt x="328784" y="287101"/>
                  </a:lnTo>
                  <a:lnTo>
                    <a:pt x="327809" y="287503"/>
                  </a:lnTo>
                  <a:lnTo>
                    <a:pt x="326824" y="287905"/>
                  </a:lnTo>
                  <a:lnTo>
                    <a:pt x="325839" y="288297"/>
                  </a:lnTo>
                  <a:lnTo>
                    <a:pt x="324843" y="288689"/>
                  </a:lnTo>
                  <a:lnTo>
                    <a:pt x="323848" y="289061"/>
                  </a:lnTo>
                  <a:lnTo>
                    <a:pt x="322853" y="289443"/>
                  </a:lnTo>
                  <a:lnTo>
                    <a:pt x="321857" y="289815"/>
                  </a:lnTo>
                  <a:lnTo>
                    <a:pt x="320862" y="290177"/>
                  </a:lnTo>
                  <a:lnTo>
                    <a:pt x="319856" y="290529"/>
                  </a:lnTo>
                  <a:lnTo>
                    <a:pt x="318851" y="290881"/>
                  </a:lnTo>
                  <a:lnTo>
                    <a:pt x="317836" y="291233"/>
                  </a:lnTo>
                  <a:lnTo>
                    <a:pt x="316830" y="291565"/>
                  </a:lnTo>
                  <a:lnTo>
                    <a:pt x="315815" y="291906"/>
                  </a:lnTo>
                  <a:lnTo>
                    <a:pt x="314789" y="292228"/>
                  </a:lnTo>
                  <a:lnTo>
                    <a:pt x="313774" y="292550"/>
                  </a:lnTo>
                  <a:lnTo>
                    <a:pt x="312748" y="292871"/>
                  </a:lnTo>
                  <a:lnTo>
                    <a:pt x="311723" y="293173"/>
                  </a:lnTo>
                  <a:lnTo>
                    <a:pt x="310697" y="293485"/>
                  </a:lnTo>
                  <a:lnTo>
                    <a:pt x="309662" y="293776"/>
                  </a:lnTo>
                  <a:lnTo>
                    <a:pt x="308636" y="294068"/>
                  </a:lnTo>
                  <a:lnTo>
                    <a:pt x="307591" y="294349"/>
                  </a:lnTo>
                  <a:lnTo>
                    <a:pt x="306555" y="294631"/>
                  </a:lnTo>
                  <a:lnTo>
                    <a:pt x="305520" y="294902"/>
                  </a:lnTo>
                  <a:lnTo>
                    <a:pt x="304474" y="295164"/>
                  </a:lnTo>
                  <a:lnTo>
                    <a:pt x="303428" y="295425"/>
                  </a:lnTo>
                  <a:lnTo>
                    <a:pt x="302383" y="295676"/>
                  </a:lnTo>
                  <a:lnTo>
                    <a:pt x="301327" y="295928"/>
                  </a:lnTo>
                  <a:lnTo>
                    <a:pt x="300271" y="296169"/>
                  </a:lnTo>
                  <a:lnTo>
                    <a:pt x="299216" y="296400"/>
                  </a:lnTo>
                  <a:lnTo>
                    <a:pt x="298160" y="296631"/>
                  </a:lnTo>
                  <a:lnTo>
                    <a:pt x="297094" y="296853"/>
                  </a:lnTo>
                  <a:lnTo>
                    <a:pt x="296039" y="297064"/>
                  </a:lnTo>
                  <a:lnTo>
                    <a:pt x="294973" y="297275"/>
                  </a:lnTo>
                  <a:lnTo>
                    <a:pt x="293907" y="297476"/>
                  </a:lnTo>
                  <a:lnTo>
                    <a:pt x="292832" y="297667"/>
                  </a:lnTo>
                  <a:lnTo>
                    <a:pt x="291766" y="297858"/>
                  </a:lnTo>
                  <a:lnTo>
                    <a:pt x="290690" y="298039"/>
                  </a:lnTo>
                  <a:lnTo>
                    <a:pt x="289614" y="298210"/>
                  </a:lnTo>
                  <a:lnTo>
                    <a:pt x="288528" y="298381"/>
                  </a:lnTo>
                  <a:lnTo>
                    <a:pt x="287453" y="298541"/>
                  </a:lnTo>
                  <a:lnTo>
                    <a:pt x="286367" y="298702"/>
                  </a:lnTo>
                  <a:lnTo>
                    <a:pt x="285281" y="298853"/>
                  </a:lnTo>
                  <a:lnTo>
                    <a:pt x="284195" y="298994"/>
                  </a:lnTo>
                  <a:lnTo>
                    <a:pt x="283109" y="299125"/>
                  </a:lnTo>
                  <a:lnTo>
                    <a:pt x="282014" y="299255"/>
                  </a:lnTo>
                  <a:lnTo>
                    <a:pt x="280928" y="299376"/>
                  </a:lnTo>
                  <a:lnTo>
                    <a:pt x="279832" y="299497"/>
                  </a:lnTo>
                  <a:lnTo>
                    <a:pt x="278736" y="299597"/>
                  </a:lnTo>
                  <a:lnTo>
                    <a:pt x="277630" y="299698"/>
                  </a:lnTo>
                  <a:lnTo>
                    <a:pt x="276534" y="299798"/>
                  </a:lnTo>
                  <a:lnTo>
                    <a:pt x="275428" y="299889"/>
                  </a:lnTo>
                  <a:lnTo>
                    <a:pt x="274322" y="299969"/>
                  </a:lnTo>
                  <a:lnTo>
                    <a:pt x="273216" y="300039"/>
                  </a:lnTo>
                  <a:lnTo>
                    <a:pt x="272110" y="300110"/>
                  </a:lnTo>
                  <a:lnTo>
                    <a:pt x="270994" y="300170"/>
                  </a:lnTo>
                  <a:lnTo>
                    <a:pt x="269888" y="300220"/>
                  </a:lnTo>
                  <a:lnTo>
                    <a:pt x="268772" y="300261"/>
                  </a:lnTo>
                  <a:lnTo>
                    <a:pt x="267657" y="300301"/>
                  </a:lnTo>
                  <a:lnTo>
                    <a:pt x="266541" y="300331"/>
                  </a:lnTo>
                  <a:lnTo>
                    <a:pt x="265414" y="300361"/>
                  </a:lnTo>
                  <a:lnTo>
                    <a:pt x="264298" y="300381"/>
                  </a:lnTo>
                  <a:lnTo>
                    <a:pt x="263172" y="300391"/>
                  </a:lnTo>
                  <a:lnTo>
                    <a:pt x="260930" y="300391"/>
                  </a:lnTo>
                  <a:lnTo>
                    <a:pt x="259804" y="300381"/>
                  </a:lnTo>
                  <a:lnTo>
                    <a:pt x="258688" y="300361"/>
                  </a:lnTo>
                  <a:lnTo>
                    <a:pt x="257562" y="300331"/>
                  </a:lnTo>
                  <a:lnTo>
                    <a:pt x="256446" y="300301"/>
                  </a:lnTo>
                  <a:lnTo>
                    <a:pt x="255330" y="300261"/>
                  </a:lnTo>
                  <a:lnTo>
                    <a:pt x="254214" y="300220"/>
                  </a:lnTo>
                  <a:lnTo>
                    <a:pt x="253108" y="300170"/>
                  </a:lnTo>
                  <a:lnTo>
                    <a:pt x="251992" y="300110"/>
                  </a:lnTo>
                  <a:lnTo>
                    <a:pt x="250887" y="300039"/>
                  </a:lnTo>
                  <a:lnTo>
                    <a:pt x="249781" y="299969"/>
                  </a:lnTo>
                  <a:lnTo>
                    <a:pt x="248675" y="299889"/>
                  </a:lnTo>
                  <a:lnTo>
                    <a:pt x="247569" y="299798"/>
                  </a:lnTo>
                  <a:lnTo>
                    <a:pt x="246473" y="299698"/>
                  </a:lnTo>
                  <a:lnTo>
                    <a:pt x="245367" y="299597"/>
                  </a:lnTo>
                  <a:lnTo>
                    <a:pt x="244271" y="299497"/>
                  </a:lnTo>
                  <a:lnTo>
                    <a:pt x="243175" y="299376"/>
                  </a:lnTo>
                  <a:lnTo>
                    <a:pt x="242089" y="299255"/>
                  </a:lnTo>
                  <a:lnTo>
                    <a:pt x="240993" y="299125"/>
                  </a:lnTo>
                  <a:lnTo>
                    <a:pt x="239908" y="298994"/>
                  </a:lnTo>
                  <a:lnTo>
                    <a:pt x="238822" y="298853"/>
                  </a:lnTo>
                  <a:lnTo>
                    <a:pt x="237736" y="298702"/>
                  </a:lnTo>
                  <a:lnTo>
                    <a:pt x="236650" y="298541"/>
                  </a:lnTo>
                  <a:lnTo>
                    <a:pt x="235574" y="298381"/>
                  </a:lnTo>
                  <a:lnTo>
                    <a:pt x="234489" y="298210"/>
                  </a:lnTo>
                  <a:lnTo>
                    <a:pt x="233413" y="298039"/>
                  </a:lnTo>
                  <a:lnTo>
                    <a:pt x="232337" y="297858"/>
                  </a:lnTo>
                  <a:lnTo>
                    <a:pt x="231271" y="297667"/>
                  </a:lnTo>
                  <a:lnTo>
                    <a:pt x="230196" y="297476"/>
                  </a:lnTo>
                  <a:lnTo>
                    <a:pt x="229130" y="297275"/>
                  </a:lnTo>
                  <a:lnTo>
                    <a:pt x="228064" y="297064"/>
                  </a:lnTo>
                  <a:lnTo>
                    <a:pt x="227008" y="296853"/>
                  </a:lnTo>
                  <a:lnTo>
                    <a:pt x="225943" y="296631"/>
                  </a:lnTo>
                  <a:lnTo>
                    <a:pt x="224887" y="296400"/>
                  </a:lnTo>
                  <a:lnTo>
                    <a:pt x="223831" y="296169"/>
                  </a:lnTo>
                  <a:lnTo>
                    <a:pt x="222776" y="295928"/>
                  </a:lnTo>
                  <a:lnTo>
                    <a:pt x="221730" y="295676"/>
                  </a:lnTo>
                  <a:lnTo>
                    <a:pt x="220674" y="295425"/>
                  </a:lnTo>
                  <a:lnTo>
                    <a:pt x="219629" y="295164"/>
                  </a:lnTo>
                  <a:lnTo>
                    <a:pt x="218583" y="294902"/>
                  </a:lnTo>
                  <a:lnTo>
                    <a:pt x="217548" y="294631"/>
                  </a:lnTo>
                  <a:lnTo>
                    <a:pt x="216512" y="294349"/>
                  </a:lnTo>
                  <a:lnTo>
                    <a:pt x="215477" y="294068"/>
                  </a:lnTo>
                  <a:lnTo>
                    <a:pt x="214441" y="293776"/>
                  </a:lnTo>
                  <a:lnTo>
                    <a:pt x="213406" y="293485"/>
                  </a:lnTo>
                  <a:lnTo>
                    <a:pt x="212380" y="293173"/>
                  </a:lnTo>
                  <a:lnTo>
                    <a:pt x="211355" y="292871"/>
                  </a:lnTo>
                  <a:lnTo>
                    <a:pt x="210329" y="292550"/>
                  </a:lnTo>
                  <a:lnTo>
                    <a:pt x="209314" y="292228"/>
                  </a:lnTo>
                  <a:lnTo>
                    <a:pt x="208288" y="291906"/>
                  </a:lnTo>
                  <a:lnTo>
                    <a:pt x="207283" y="291565"/>
                  </a:lnTo>
                  <a:lnTo>
                    <a:pt x="206267" y="291233"/>
                  </a:lnTo>
                  <a:lnTo>
                    <a:pt x="205252" y="290881"/>
                  </a:lnTo>
                  <a:lnTo>
                    <a:pt x="204246" y="290529"/>
                  </a:lnTo>
                  <a:lnTo>
                    <a:pt x="203251" y="290177"/>
                  </a:lnTo>
                  <a:lnTo>
                    <a:pt x="202246" y="289815"/>
                  </a:lnTo>
                  <a:lnTo>
                    <a:pt x="201250" y="289443"/>
                  </a:lnTo>
                  <a:lnTo>
                    <a:pt x="200255" y="289061"/>
                  </a:lnTo>
                  <a:lnTo>
                    <a:pt x="199260" y="288689"/>
                  </a:lnTo>
                  <a:lnTo>
                    <a:pt x="198274" y="288297"/>
                  </a:lnTo>
                  <a:lnTo>
                    <a:pt x="197279" y="287905"/>
                  </a:lnTo>
                  <a:lnTo>
                    <a:pt x="196304" y="287503"/>
                  </a:lnTo>
                  <a:lnTo>
                    <a:pt x="195318" y="287101"/>
                  </a:lnTo>
                  <a:lnTo>
                    <a:pt x="194343" y="286689"/>
                  </a:lnTo>
                  <a:lnTo>
                    <a:pt x="193368" y="286277"/>
                  </a:lnTo>
                  <a:lnTo>
                    <a:pt x="192393" y="285854"/>
                  </a:lnTo>
                  <a:lnTo>
                    <a:pt x="191428" y="285422"/>
                  </a:lnTo>
                  <a:lnTo>
                    <a:pt x="190462" y="284990"/>
                  </a:lnTo>
                  <a:lnTo>
                    <a:pt x="189497" y="284547"/>
                  </a:lnTo>
                  <a:lnTo>
                    <a:pt x="188542" y="284105"/>
                  </a:lnTo>
                  <a:lnTo>
                    <a:pt x="187587" y="283653"/>
                  </a:lnTo>
                  <a:lnTo>
                    <a:pt x="186632" y="283200"/>
                  </a:lnTo>
                  <a:lnTo>
                    <a:pt x="185677" y="282738"/>
                  </a:lnTo>
                  <a:lnTo>
                    <a:pt x="184732" y="282265"/>
                  </a:lnTo>
                  <a:lnTo>
                    <a:pt x="183787" y="281793"/>
                  </a:lnTo>
                  <a:lnTo>
                    <a:pt x="182852" y="281320"/>
                  </a:lnTo>
                  <a:lnTo>
                    <a:pt x="181917" y="280838"/>
                  </a:lnTo>
                  <a:lnTo>
                    <a:pt x="180982" y="280345"/>
                  </a:lnTo>
                  <a:lnTo>
                    <a:pt x="180047" y="279852"/>
                  </a:lnTo>
                  <a:lnTo>
                    <a:pt x="179122" y="279350"/>
                  </a:lnTo>
                  <a:lnTo>
                    <a:pt x="178197" y="278847"/>
                  </a:lnTo>
                  <a:lnTo>
                    <a:pt x="177282" y="278334"/>
                  </a:lnTo>
                  <a:lnTo>
                    <a:pt x="176367" y="277812"/>
                  </a:lnTo>
                  <a:lnTo>
                    <a:pt x="175452" y="277289"/>
                  </a:lnTo>
                  <a:lnTo>
                    <a:pt x="174537" y="276766"/>
                  </a:lnTo>
                  <a:lnTo>
                    <a:pt x="173632" y="276233"/>
                  </a:lnTo>
                  <a:lnTo>
                    <a:pt x="172727" y="275690"/>
                  </a:lnTo>
                  <a:lnTo>
                    <a:pt x="171833" y="275148"/>
                  </a:lnTo>
                  <a:lnTo>
                    <a:pt x="170938" y="274605"/>
                  </a:lnTo>
                  <a:lnTo>
                    <a:pt x="170043" y="274052"/>
                  </a:lnTo>
                  <a:lnTo>
                    <a:pt x="169158" y="273489"/>
                  </a:lnTo>
                  <a:lnTo>
                    <a:pt x="168273" y="272926"/>
                  </a:lnTo>
                  <a:lnTo>
                    <a:pt x="167389" y="272353"/>
                  </a:lnTo>
                  <a:lnTo>
                    <a:pt x="166514" y="271780"/>
                  </a:lnTo>
                  <a:lnTo>
                    <a:pt x="165639" y="271207"/>
                  </a:lnTo>
                  <a:lnTo>
                    <a:pt x="164765" y="270614"/>
                  </a:lnTo>
                  <a:lnTo>
                    <a:pt x="163900" y="270030"/>
                  </a:lnTo>
                  <a:lnTo>
                    <a:pt x="163035" y="269437"/>
                  </a:lnTo>
                  <a:lnTo>
                    <a:pt x="162181" y="268834"/>
                  </a:lnTo>
                  <a:lnTo>
                    <a:pt x="161326" y="268231"/>
                  </a:lnTo>
                  <a:lnTo>
                    <a:pt x="160472" y="267618"/>
                  </a:lnTo>
                  <a:lnTo>
                    <a:pt x="159627" y="267004"/>
                  </a:lnTo>
                  <a:lnTo>
                    <a:pt x="158783" y="266381"/>
                  </a:lnTo>
                  <a:lnTo>
                    <a:pt x="157938" y="265758"/>
                  </a:lnTo>
                  <a:lnTo>
                    <a:pt x="157104" y="265135"/>
                  </a:lnTo>
                  <a:lnTo>
                    <a:pt x="156269" y="264491"/>
                  </a:lnTo>
                  <a:lnTo>
                    <a:pt x="155445" y="263858"/>
                  </a:lnTo>
                  <a:lnTo>
                    <a:pt x="154620" y="263214"/>
                  </a:lnTo>
                  <a:lnTo>
                    <a:pt x="153796" y="262561"/>
                  </a:lnTo>
                  <a:lnTo>
                    <a:pt x="152981" y="261907"/>
                  </a:lnTo>
                  <a:lnTo>
                    <a:pt x="152167" y="261254"/>
                  </a:lnTo>
                  <a:lnTo>
                    <a:pt x="151363" y="260590"/>
                  </a:lnTo>
                  <a:lnTo>
                    <a:pt x="150558" y="259917"/>
                  </a:lnTo>
                  <a:lnTo>
                    <a:pt x="149754" y="259243"/>
                  </a:lnTo>
                  <a:lnTo>
                    <a:pt x="148960" y="258570"/>
                  </a:lnTo>
                  <a:lnTo>
                    <a:pt x="148166" y="257886"/>
                  </a:lnTo>
                  <a:lnTo>
                    <a:pt x="147381" y="257202"/>
                  </a:lnTo>
                  <a:lnTo>
                    <a:pt x="146597" y="256509"/>
                  </a:lnTo>
                  <a:lnTo>
                    <a:pt x="145813" y="255815"/>
                  </a:lnTo>
                  <a:lnTo>
                    <a:pt x="145039" y="255111"/>
                  </a:lnTo>
                  <a:lnTo>
                    <a:pt x="144265" y="254408"/>
                  </a:lnTo>
                  <a:lnTo>
                    <a:pt x="143501" y="253694"/>
                  </a:lnTo>
                  <a:lnTo>
                    <a:pt x="142736" y="252980"/>
                  </a:lnTo>
                  <a:lnTo>
                    <a:pt x="141982" y="252266"/>
                  </a:lnTo>
                  <a:lnTo>
                    <a:pt x="141228" y="251543"/>
                  </a:lnTo>
                  <a:lnTo>
                    <a:pt x="140474" y="250809"/>
                  </a:lnTo>
                  <a:lnTo>
                    <a:pt x="139730" y="250075"/>
                  </a:lnTo>
                  <a:lnTo>
                    <a:pt x="138986" y="249341"/>
                  </a:lnTo>
                  <a:lnTo>
                    <a:pt x="138252" y="248597"/>
                  </a:lnTo>
                  <a:lnTo>
                    <a:pt x="137518" y="247853"/>
                  </a:lnTo>
                  <a:lnTo>
                    <a:pt x="136795" y="247109"/>
                  </a:lnTo>
                  <a:lnTo>
                    <a:pt x="136071" y="246355"/>
                  </a:lnTo>
                  <a:lnTo>
                    <a:pt x="135347" y="245591"/>
                  </a:lnTo>
                  <a:lnTo>
                    <a:pt x="134633" y="244827"/>
                  </a:lnTo>
                  <a:lnTo>
                    <a:pt x="133929" y="244063"/>
                  </a:lnTo>
                  <a:lnTo>
                    <a:pt x="133215" y="243289"/>
                  </a:lnTo>
                  <a:lnTo>
                    <a:pt x="132522" y="242515"/>
                  </a:lnTo>
                  <a:lnTo>
                    <a:pt x="131828" y="241741"/>
                  </a:lnTo>
                  <a:lnTo>
                    <a:pt x="131134" y="240956"/>
                  </a:lnTo>
                  <a:lnTo>
                    <a:pt x="130441" y="240162"/>
                  </a:lnTo>
                  <a:lnTo>
                    <a:pt x="129767" y="239368"/>
                  </a:lnTo>
                  <a:lnTo>
                    <a:pt x="129083" y="238574"/>
                  </a:lnTo>
                  <a:lnTo>
                    <a:pt x="128410" y="237780"/>
                  </a:lnTo>
                  <a:lnTo>
                    <a:pt x="127746" y="236975"/>
                  </a:lnTo>
                  <a:lnTo>
                    <a:pt x="127082" y="236161"/>
                  </a:lnTo>
                  <a:lnTo>
                    <a:pt x="126419" y="235347"/>
                  </a:lnTo>
                  <a:lnTo>
                    <a:pt x="125765" y="234532"/>
                  </a:lnTo>
                  <a:lnTo>
                    <a:pt x="125122" y="233718"/>
                  </a:lnTo>
                  <a:lnTo>
                    <a:pt x="124479" y="232894"/>
                  </a:lnTo>
                  <a:lnTo>
                    <a:pt x="123835" y="232059"/>
                  </a:lnTo>
                  <a:lnTo>
                    <a:pt x="123202" y="231225"/>
                  </a:lnTo>
                  <a:lnTo>
                    <a:pt x="122568" y="230390"/>
                  </a:lnTo>
                  <a:lnTo>
                    <a:pt x="121945" y="229556"/>
                  </a:lnTo>
                  <a:lnTo>
                    <a:pt x="121322" y="228712"/>
                  </a:lnTo>
                  <a:lnTo>
                    <a:pt x="120708" y="227857"/>
                  </a:lnTo>
                  <a:lnTo>
                    <a:pt x="120105" y="227013"/>
                  </a:lnTo>
                  <a:lnTo>
                    <a:pt x="119492" y="226158"/>
                  </a:lnTo>
                  <a:lnTo>
                    <a:pt x="118899" y="225293"/>
                  </a:lnTo>
                  <a:lnTo>
                    <a:pt x="118305" y="224429"/>
                  </a:lnTo>
                  <a:lnTo>
                    <a:pt x="117712" y="223564"/>
                  </a:lnTo>
                  <a:lnTo>
                    <a:pt x="117129" y="222690"/>
                  </a:lnTo>
                  <a:lnTo>
                    <a:pt x="116546" y="221815"/>
                  </a:lnTo>
                  <a:lnTo>
                    <a:pt x="115973" y="220940"/>
                  </a:lnTo>
                  <a:lnTo>
                    <a:pt x="115400" y="220066"/>
                  </a:lnTo>
                  <a:lnTo>
                    <a:pt x="114837" y="219171"/>
                  </a:lnTo>
                  <a:lnTo>
                    <a:pt x="114284" y="218286"/>
                  </a:lnTo>
                  <a:lnTo>
                    <a:pt x="113721" y="217392"/>
                  </a:lnTo>
                  <a:lnTo>
                    <a:pt x="113178" y="216497"/>
                  </a:lnTo>
                  <a:lnTo>
                    <a:pt x="112635" y="215602"/>
                  </a:lnTo>
                  <a:lnTo>
                    <a:pt x="112092" y="214697"/>
                  </a:lnTo>
                  <a:lnTo>
                    <a:pt x="111559" y="213793"/>
                  </a:lnTo>
                  <a:lnTo>
                    <a:pt x="111036" y="212878"/>
                  </a:lnTo>
                  <a:lnTo>
                    <a:pt x="110514" y="211973"/>
                  </a:lnTo>
                  <a:lnTo>
                    <a:pt x="110001" y="211048"/>
                  </a:lnTo>
                  <a:lnTo>
                    <a:pt x="109488" y="210133"/>
                  </a:lnTo>
                  <a:lnTo>
                    <a:pt x="108975" y="209208"/>
                  </a:lnTo>
                  <a:lnTo>
                    <a:pt x="108483" y="208283"/>
                  </a:lnTo>
                  <a:lnTo>
                    <a:pt x="107980" y="207348"/>
                  </a:lnTo>
                  <a:lnTo>
                    <a:pt x="107497" y="206424"/>
                  </a:lnTo>
                  <a:lnTo>
                    <a:pt x="107015" y="205479"/>
                  </a:lnTo>
                  <a:lnTo>
                    <a:pt x="106532" y="204544"/>
                  </a:lnTo>
                  <a:lnTo>
                    <a:pt x="106060" y="203599"/>
                  </a:lnTo>
                  <a:lnTo>
                    <a:pt x="105587" y="202654"/>
                  </a:lnTo>
                  <a:lnTo>
                    <a:pt x="105135" y="201698"/>
                  </a:lnTo>
                  <a:lnTo>
                    <a:pt x="104672" y="200753"/>
                  </a:lnTo>
                  <a:lnTo>
                    <a:pt x="104220" y="199798"/>
                  </a:lnTo>
                  <a:lnTo>
                    <a:pt x="103777" y="198833"/>
                  </a:lnTo>
                  <a:lnTo>
                    <a:pt x="103335" y="197868"/>
                  </a:lnTo>
                  <a:lnTo>
                    <a:pt x="102903" y="196903"/>
                  </a:lnTo>
                  <a:lnTo>
                    <a:pt x="102481" y="195938"/>
                  </a:lnTo>
                  <a:lnTo>
                    <a:pt x="102058" y="194963"/>
                  </a:lnTo>
                  <a:lnTo>
                    <a:pt x="101636" y="193998"/>
                  </a:lnTo>
                  <a:lnTo>
                    <a:pt x="101224" y="193012"/>
                  </a:lnTo>
                  <a:lnTo>
                    <a:pt x="100822" y="192037"/>
                  </a:lnTo>
                  <a:lnTo>
                    <a:pt x="100419" y="191052"/>
                  </a:lnTo>
                  <a:lnTo>
                    <a:pt x="100027" y="190067"/>
                  </a:lnTo>
                  <a:lnTo>
                    <a:pt x="99645" y="189072"/>
                  </a:lnTo>
                  <a:lnTo>
                    <a:pt x="99263" y="188086"/>
                  </a:lnTo>
                  <a:lnTo>
                    <a:pt x="98891" y="187091"/>
                  </a:lnTo>
                  <a:lnTo>
                    <a:pt x="98519" y="186086"/>
                  </a:lnTo>
                  <a:lnTo>
                    <a:pt x="98157" y="185091"/>
                  </a:lnTo>
                  <a:lnTo>
                    <a:pt x="97795" y="184085"/>
                  </a:lnTo>
                  <a:lnTo>
                    <a:pt x="97444" y="183080"/>
                  </a:lnTo>
                  <a:lnTo>
                    <a:pt x="97102" y="182064"/>
                  </a:lnTo>
                  <a:lnTo>
                    <a:pt x="96760" y="181059"/>
                  </a:lnTo>
                  <a:lnTo>
                    <a:pt x="96428" y="180044"/>
                  </a:lnTo>
                  <a:lnTo>
                    <a:pt x="96096" y="179028"/>
                  </a:lnTo>
                  <a:lnTo>
                    <a:pt x="95775" y="178003"/>
                  </a:lnTo>
                  <a:lnTo>
                    <a:pt x="95463" y="176978"/>
                  </a:lnTo>
                  <a:lnTo>
                    <a:pt x="95151" y="175952"/>
                  </a:lnTo>
                  <a:lnTo>
                    <a:pt x="94850" y="174927"/>
                  </a:lnTo>
                  <a:lnTo>
                    <a:pt x="94548" y="173901"/>
                  </a:lnTo>
                  <a:lnTo>
                    <a:pt x="94256" y="172866"/>
                  </a:lnTo>
                  <a:lnTo>
                    <a:pt x="93975" y="171830"/>
                  </a:lnTo>
                  <a:lnTo>
                    <a:pt x="93693" y="170785"/>
                  </a:lnTo>
                  <a:lnTo>
                    <a:pt x="93422" y="169749"/>
                  </a:lnTo>
                  <a:lnTo>
                    <a:pt x="93161" y="168704"/>
                  </a:lnTo>
                  <a:lnTo>
                    <a:pt x="92899" y="167658"/>
                  </a:lnTo>
                  <a:lnTo>
                    <a:pt x="92648" y="166613"/>
                  </a:lnTo>
                  <a:lnTo>
                    <a:pt x="92396" y="165557"/>
                  </a:lnTo>
                  <a:lnTo>
                    <a:pt x="92165" y="164501"/>
                  </a:lnTo>
                  <a:lnTo>
                    <a:pt x="91924" y="163446"/>
                  </a:lnTo>
                  <a:lnTo>
                    <a:pt x="91703" y="162390"/>
                  </a:lnTo>
                  <a:lnTo>
                    <a:pt x="91482" y="161335"/>
                  </a:lnTo>
                  <a:lnTo>
                    <a:pt x="91260" y="160269"/>
                  </a:lnTo>
                  <a:lnTo>
                    <a:pt x="91059" y="159203"/>
                  </a:lnTo>
                  <a:lnTo>
                    <a:pt x="90858" y="158138"/>
                  </a:lnTo>
                  <a:lnTo>
                    <a:pt x="90657" y="157072"/>
                  </a:lnTo>
                  <a:lnTo>
                    <a:pt x="90466" y="155996"/>
                  </a:lnTo>
                  <a:lnTo>
                    <a:pt x="90285" y="154921"/>
                  </a:lnTo>
                  <a:lnTo>
                    <a:pt x="90114" y="153845"/>
                  </a:lnTo>
                  <a:lnTo>
                    <a:pt x="89943" y="152769"/>
                  </a:lnTo>
                  <a:lnTo>
                    <a:pt x="89782" y="151684"/>
                  </a:lnTo>
                  <a:lnTo>
                    <a:pt x="89632" y="150608"/>
                  </a:lnTo>
                  <a:lnTo>
                    <a:pt x="89481" y="149522"/>
                  </a:lnTo>
                  <a:lnTo>
                    <a:pt x="89340" y="148436"/>
                  </a:lnTo>
                  <a:lnTo>
                    <a:pt x="89199" y="147341"/>
                  </a:lnTo>
                  <a:lnTo>
                    <a:pt x="89069" y="146255"/>
                  </a:lnTo>
                  <a:lnTo>
                    <a:pt x="88948" y="145159"/>
                  </a:lnTo>
                  <a:lnTo>
                    <a:pt x="88837" y="144063"/>
                  </a:lnTo>
                  <a:lnTo>
                    <a:pt x="88727" y="142967"/>
                  </a:lnTo>
                  <a:lnTo>
                    <a:pt x="88626" y="141872"/>
                  </a:lnTo>
                  <a:lnTo>
                    <a:pt x="88536" y="140766"/>
                  </a:lnTo>
                  <a:lnTo>
                    <a:pt x="88445" y="139660"/>
                  </a:lnTo>
                  <a:lnTo>
                    <a:pt x="88365" y="138554"/>
                  </a:lnTo>
                  <a:lnTo>
                    <a:pt x="88284" y="137448"/>
                  </a:lnTo>
                  <a:lnTo>
                    <a:pt x="88224" y="136342"/>
                  </a:lnTo>
                  <a:lnTo>
                    <a:pt x="88164" y="135236"/>
                  </a:lnTo>
                  <a:lnTo>
                    <a:pt x="88103" y="134121"/>
                  </a:lnTo>
                  <a:lnTo>
                    <a:pt x="88063" y="133005"/>
                  </a:lnTo>
                  <a:lnTo>
                    <a:pt x="88023" y="131889"/>
                  </a:lnTo>
                  <a:lnTo>
                    <a:pt x="87993" y="130773"/>
                  </a:lnTo>
                  <a:lnTo>
                    <a:pt x="87963" y="129657"/>
                  </a:lnTo>
                  <a:lnTo>
                    <a:pt x="87953" y="128531"/>
                  </a:lnTo>
                  <a:lnTo>
                    <a:pt x="87943" y="127415"/>
                  </a:lnTo>
                  <a:lnTo>
                    <a:pt x="87933" y="126289"/>
                  </a:lnTo>
                  <a:lnTo>
                    <a:pt x="87922" y="125947"/>
                  </a:lnTo>
                  <a:lnTo>
                    <a:pt x="87902" y="125615"/>
                  </a:lnTo>
                  <a:lnTo>
                    <a:pt x="87862" y="125284"/>
                  </a:lnTo>
                  <a:lnTo>
                    <a:pt x="87802" y="124962"/>
                  </a:lnTo>
                  <a:lnTo>
                    <a:pt x="87731" y="124640"/>
                  </a:lnTo>
                  <a:lnTo>
                    <a:pt x="87641" y="124329"/>
                  </a:lnTo>
                  <a:lnTo>
                    <a:pt x="87530" y="124027"/>
                  </a:lnTo>
                  <a:lnTo>
                    <a:pt x="87420" y="123725"/>
                  </a:lnTo>
                  <a:lnTo>
                    <a:pt x="87289" y="123434"/>
                  </a:lnTo>
                  <a:lnTo>
                    <a:pt x="87138" y="123152"/>
                  </a:lnTo>
                  <a:lnTo>
                    <a:pt x="86977" y="122871"/>
                  </a:lnTo>
                  <a:lnTo>
                    <a:pt x="86806" y="122610"/>
                  </a:lnTo>
                  <a:lnTo>
                    <a:pt x="86625" y="122348"/>
                  </a:lnTo>
                  <a:lnTo>
                    <a:pt x="86434" y="122097"/>
                  </a:lnTo>
                  <a:lnTo>
                    <a:pt x="86223" y="121856"/>
                  </a:lnTo>
                  <a:lnTo>
                    <a:pt x="86002" y="121634"/>
                  </a:lnTo>
                  <a:lnTo>
                    <a:pt x="85781" y="121413"/>
                  </a:lnTo>
                  <a:lnTo>
                    <a:pt x="85540" y="121212"/>
                  </a:lnTo>
                  <a:lnTo>
                    <a:pt x="85288" y="121011"/>
                  </a:lnTo>
                  <a:lnTo>
                    <a:pt x="85027" y="120830"/>
                  </a:lnTo>
                  <a:lnTo>
                    <a:pt x="84766" y="120659"/>
                  </a:lnTo>
                  <a:lnTo>
                    <a:pt x="84484" y="120498"/>
                  </a:lnTo>
                  <a:lnTo>
                    <a:pt x="84202" y="120358"/>
                  </a:lnTo>
                  <a:lnTo>
                    <a:pt x="83911" y="120227"/>
                  </a:lnTo>
                  <a:lnTo>
                    <a:pt x="83619" y="120106"/>
                  </a:lnTo>
                  <a:lnTo>
                    <a:pt x="83308" y="120006"/>
                  </a:lnTo>
                  <a:lnTo>
                    <a:pt x="82996" y="119915"/>
                  </a:lnTo>
                  <a:lnTo>
                    <a:pt x="82674" y="119835"/>
                  </a:lnTo>
                  <a:lnTo>
                    <a:pt x="82353" y="119785"/>
                  </a:lnTo>
                  <a:lnTo>
                    <a:pt x="82021" y="119744"/>
                  </a:lnTo>
                  <a:lnTo>
                    <a:pt x="81689" y="119714"/>
                  </a:lnTo>
                  <a:lnTo>
                    <a:pt x="81357" y="119704"/>
                  </a:lnTo>
                  <a:lnTo>
                    <a:pt x="81015" y="119714"/>
                  </a:lnTo>
                  <a:lnTo>
                    <a:pt x="80684" y="119744"/>
                  </a:lnTo>
                  <a:lnTo>
                    <a:pt x="80352" y="119785"/>
                  </a:lnTo>
                  <a:lnTo>
                    <a:pt x="80020" y="119835"/>
                  </a:lnTo>
                  <a:lnTo>
                    <a:pt x="79708" y="119915"/>
                  </a:lnTo>
                  <a:lnTo>
                    <a:pt x="79397" y="120006"/>
                  </a:lnTo>
                  <a:lnTo>
                    <a:pt x="79085" y="120106"/>
                  </a:lnTo>
                  <a:lnTo>
                    <a:pt x="78793" y="120227"/>
                  </a:lnTo>
                  <a:lnTo>
                    <a:pt x="78502" y="120358"/>
                  </a:lnTo>
                  <a:lnTo>
                    <a:pt x="78210" y="120498"/>
                  </a:lnTo>
                  <a:lnTo>
                    <a:pt x="77939" y="120659"/>
                  </a:lnTo>
                  <a:lnTo>
                    <a:pt x="77667" y="120830"/>
                  </a:lnTo>
                  <a:lnTo>
                    <a:pt x="77416" y="121011"/>
                  </a:lnTo>
                  <a:lnTo>
                    <a:pt x="77165" y="121212"/>
                  </a:lnTo>
                  <a:lnTo>
                    <a:pt x="76923" y="121413"/>
                  </a:lnTo>
                  <a:lnTo>
                    <a:pt x="76692" y="121634"/>
                  </a:lnTo>
                  <a:lnTo>
                    <a:pt x="76481" y="121856"/>
                  </a:lnTo>
                  <a:lnTo>
                    <a:pt x="76270" y="122097"/>
                  </a:lnTo>
                  <a:lnTo>
                    <a:pt x="76079" y="122348"/>
                  </a:lnTo>
                  <a:lnTo>
                    <a:pt x="75898" y="122610"/>
                  </a:lnTo>
                  <a:lnTo>
                    <a:pt x="75727" y="122871"/>
                  </a:lnTo>
                  <a:lnTo>
                    <a:pt x="75566" y="123152"/>
                  </a:lnTo>
                  <a:lnTo>
                    <a:pt x="75415" y="123434"/>
                  </a:lnTo>
                  <a:lnTo>
                    <a:pt x="75285" y="123725"/>
                  </a:lnTo>
                  <a:lnTo>
                    <a:pt x="75174" y="124027"/>
                  </a:lnTo>
                  <a:lnTo>
                    <a:pt x="75063" y="124329"/>
                  </a:lnTo>
                  <a:lnTo>
                    <a:pt x="74973" y="124640"/>
                  </a:lnTo>
                  <a:lnTo>
                    <a:pt x="74903" y="124962"/>
                  </a:lnTo>
                  <a:lnTo>
                    <a:pt x="74842" y="125284"/>
                  </a:lnTo>
                  <a:lnTo>
                    <a:pt x="74802" y="125615"/>
                  </a:lnTo>
                  <a:lnTo>
                    <a:pt x="74782" y="125947"/>
                  </a:lnTo>
                  <a:lnTo>
                    <a:pt x="74772" y="126289"/>
                  </a:lnTo>
                  <a:lnTo>
                    <a:pt x="74772" y="127707"/>
                  </a:lnTo>
                  <a:lnTo>
                    <a:pt x="74792" y="129134"/>
                  </a:lnTo>
                  <a:lnTo>
                    <a:pt x="74822" y="130552"/>
                  </a:lnTo>
                  <a:lnTo>
                    <a:pt x="74852" y="131969"/>
                  </a:lnTo>
                  <a:lnTo>
                    <a:pt x="74903" y="133377"/>
                  </a:lnTo>
                  <a:lnTo>
                    <a:pt x="74963" y="134784"/>
                  </a:lnTo>
                  <a:lnTo>
                    <a:pt x="75033" y="136191"/>
                  </a:lnTo>
                  <a:lnTo>
                    <a:pt x="75104" y="137599"/>
                  </a:lnTo>
                  <a:lnTo>
                    <a:pt x="75194" y="139006"/>
                  </a:lnTo>
                  <a:lnTo>
                    <a:pt x="75295" y="140404"/>
                  </a:lnTo>
                  <a:lnTo>
                    <a:pt x="75405" y="141801"/>
                  </a:lnTo>
                  <a:lnTo>
                    <a:pt x="75526" y="143199"/>
                  </a:lnTo>
                  <a:lnTo>
                    <a:pt x="75657" y="144586"/>
                  </a:lnTo>
                  <a:lnTo>
                    <a:pt x="75797" y="145973"/>
                  </a:lnTo>
                  <a:lnTo>
                    <a:pt x="75948" y="147361"/>
                  </a:lnTo>
                  <a:lnTo>
                    <a:pt x="76109" y="148738"/>
                  </a:lnTo>
                  <a:lnTo>
                    <a:pt x="76280" y="150115"/>
                  </a:lnTo>
                  <a:lnTo>
                    <a:pt x="76461" y="151493"/>
                  </a:lnTo>
                  <a:lnTo>
                    <a:pt x="76652" y="152870"/>
                  </a:lnTo>
                  <a:lnTo>
                    <a:pt x="76853" y="154237"/>
                  </a:lnTo>
                  <a:lnTo>
                    <a:pt x="77064" y="155604"/>
                  </a:lnTo>
                  <a:lnTo>
                    <a:pt x="77285" y="156962"/>
                  </a:lnTo>
                  <a:lnTo>
                    <a:pt x="77517" y="158329"/>
                  </a:lnTo>
                  <a:lnTo>
                    <a:pt x="77758" y="159686"/>
                  </a:lnTo>
                  <a:lnTo>
                    <a:pt x="77999" y="161033"/>
                  </a:lnTo>
                  <a:lnTo>
                    <a:pt x="78261" y="162390"/>
                  </a:lnTo>
                  <a:lnTo>
                    <a:pt x="78532" y="163727"/>
                  </a:lnTo>
                  <a:lnTo>
                    <a:pt x="78814" y="165074"/>
                  </a:lnTo>
                  <a:lnTo>
                    <a:pt x="79105" y="166412"/>
                  </a:lnTo>
                  <a:lnTo>
                    <a:pt x="79397" y="167749"/>
                  </a:lnTo>
                  <a:lnTo>
                    <a:pt x="79708" y="169086"/>
                  </a:lnTo>
                  <a:lnTo>
                    <a:pt x="80020" y="170413"/>
                  </a:lnTo>
                  <a:lnTo>
                    <a:pt x="80352" y="171740"/>
                  </a:lnTo>
                  <a:lnTo>
                    <a:pt x="80684" y="173057"/>
                  </a:lnTo>
                  <a:lnTo>
                    <a:pt x="81036" y="174374"/>
                  </a:lnTo>
                  <a:lnTo>
                    <a:pt x="81387" y="175691"/>
                  </a:lnTo>
                  <a:lnTo>
                    <a:pt x="81749" y="176998"/>
                  </a:lnTo>
                  <a:lnTo>
                    <a:pt x="82121" y="178305"/>
                  </a:lnTo>
                  <a:lnTo>
                    <a:pt x="82503" y="179611"/>
                  </a:lnTo>
                  <a:lnTo>
                    <a:pt x="82895" y="180908"/>
                  </a:lnTo>
                  <a:lnTo>
                    <a:pt x="83298" y="182205"/>
                  </a:lnTo>
                  <a:lnTo>
                    <a:pt x="83710" y="183492"/>
                  </a:lnTo>
                  <a:lnTo>
                    <a:pt x="84122" y="184779"/>
                  </a:lnTo>
                  <a:lnTo>
                    <a:pt x="84554" y="186056"/>
                  </a:lnTo>
                  <a:lnTo>
                    <a:pt x="84987" y="187342"/>
                  </a:lnTo>
                  <a:lnTo>
                    <a:pt x="85439" y="188609"/>
                  </a:lnTo>
                  <a:lnTo>
                    <a:pt x="85892" y="189886"/>
                  </a:lnTo>
                  <a:lnTo>
                    <a:pt x="86354" y="191153"/>
                  </a:lnTo>
                  <a:lnTo>
                    <a:pt x="86827" y="192409"/>
                  </a:lnTo>
                  <a:lnTo>
                    <a:pt x="87309" y="193666"/>
                  </a:lnTo>
                  <a:lnTo>
                    <a:pt x="87802" y="194923"/>
                  </a:lnTo>
                  <a:lnTo>
                    <a:pt x="88294" y="196169"/>
                  </a:lnTo>
                  <a:lnTo>
                    <a:pt x="88807" y="197416"/>
                  </a:lnTo>
                  <a:lnTo>
                    <a:pt x="89320" y="198652"/>
                  </a:lnTo>
                  <a:lnTo>
                    <a:pt x="89843" y="199889"/>
                  </a:lnTo>
                  <a:lnTo>
                    <a:pt x="90376" y="201115"/>
                  </a:lnTo>
                  <a:lnTo>
                    <a:pt x="90919" y="202342"/>
                  </a:lnTo>
                  <a:lnTo>
                    <a:pt x="91471" y="203568"/>
                  </a:lnTo>
                  <a:lnTo>
                    <a:pt x="92035" y="204785"/>
                  </a:lnTo>
                  <a:lnTo>
                    <a:pt x="92598" y="205991"/>
                  </a:lnTo>
                  <a:lnTo>
                    <a:pt x="93171" y="207198"/>
                  </a:lnTo>
                  <a:lnTo>
                    <a:pt x="93754" y="208404"/>
                  </a:lnTo>
                  <a:lnTo>
                    <a:pt x="94347" y="209600"/>
                  </a:lnTo>
                  <a:lnTo>
                    <a:pt x="94950" y="210797"/>
                  </a:lnTo>
                  <a:lnTo>
                    <a:pt x="91069" y="214919"/>
                  </a:lnTo>
                  <a:lnTo>
                    <a:pt x="86967" y="219262"/>
                  </a:lnTo>
                  <a:lnTo>
                    <a:pt x="79769" y="226912"/>
                  </a:lnTo>
                  <a:lnTo>
                    <a:pt x="76360" y="230531"/>
                  </a:lnTo>
                  <a:lnTo>
                    <a:pt x="73264" y="233859"/>
                  </a:lnTo>
                  <a:lnTo>
                    <a:pt x="73073" y="234070"/>
                  </a:lnTo>
                  <a:lnTo>
                    <a:pt x="72902" y="234291"/>
                  </a:lnTo>
                  <a:lnTo>
                    <a:pt x="72731" y="234512"/>
                  </a:lnTo>
                  <a:lnTo>
                    <a:pt x="72580" y="234733"/>
                  </a:lnTo>
                  <a:lnTo>
                    <a:pt x="72429" y="234975"/>
                  </a:lnTo>
                  <a:lnTo>
                    <a:pt x="72299" y="235206"/>
                  </a:lnTo>
                  <a:lnTo>
                    <a:pt x="72168" y="235447"/>
                  </a:lnTo>
                  <a:lnTo>
                    <a:pt x="72057" y="235699"/>
                  </a:lnTo>
                  <a:lnTo>
                    <a:pt x="71957" y="235950"/>
                  </a:lnTo>
                  <a:lnTo>
                    <a:pt x="71866" y="236201"/>
                  </a:lnTo>
                  <a:lnTo>
                    <a:pt x="71776" y="236453"/>
                  </a:lnTo>
                  <a:lnTo>
                    <a:pt x="71705" y="236714"/>
                  </a:lnTo>
                  <a:lnTo>
                    <a:pt x="71645" y="236975"/>
                  </a:lnTo>
                  <a:lnTo>
                    <a:pt x="71595" y="237237"/>
                  </a:lnTo>
                  <a:lnTo>
                    <a:pt x="71555" y="237498"/>
                  </a:lnTo>
                  <a:lnTo>
                    <a:pt x="71535" y="237770"/>
                  </a:lnTo>
                  <a:lnTo>
                    <a:pt x="71514" y="238031"/>
                  </a:lnTo>
                  <a:lnTo>
                    <a:pt x="71504" y="238302"/>
                  </a:lnTo>
                  <a:lnTo>
                    <a:pt x="71504" y="238574"/>
                  </a:lnTo>
                  <a:lnTo>
                    <a:pt x="71524" y="238835"/>
                  </a:lnTo>
                  <a:lnTo>
                    <a:pt x="71555" y="239107"/>
                  </a:lnTo>
                  <a:lnTo>
                    <a:pt x="71585" y="239368"/>
                  </a:lnTo>
                  <a:lnTo>
                    <a:pt x="71635" y="239639"/>
                  </a:lnTo>
                  <a:lnTo>
                    <a:pt x="71695" y="239901"/>
                  </a:lnTo>
                  <a:lnTo>
                    <a:pt x="71766" y="240162"/>
                  </a:lnTo>
                  <a:lnTo>
                    <a:pt x="71846" y="240424"/>
                  </a:lnTo>
                  <a:lnTo>
                    <a:pt x="71937" y="240675"/>
                  </a:lnTo>
                  <a:lnTo>
                    <a:pt x="72037" y="240936"/>
                  </a:lnTo>
                  <a:lnTo>
                    <a:pt x="72148" y="241188"/>
                  </a:lnTo>
                  <a:lnTo>
                    <a:pt x="72279" y="241429"/>
                  </a:lnTo>
                  <a:lnTo>
                    <a:pt x="72419" y="241670"/>
                  </a:lnTo>
                  <a:lnTo>
                    <a:pt x="72560" y="241911"/>
                  </a:lnTo>
                  <a:lnTo>
                    <a:pt x="72892" y="242404"/>
                  </a:lnTo>
                  <a:lnTo>
                    <a:pt x="73565" y="243409"/>
                  </a:lnTo>
                  <a:lnTo>
                    <a:pt x="74028" y="244083"/>
                  </a:lnTo>
                  <a:lnTo>
                    <a:pt x="74581" y="244877"/>
                  </a:lnTo>
                  <a:lnTo>
                    <a:pt x="75224" y="245782"/>
                  </a:lnTo>
                  <a:lnTo>
                    <a:pt x="75958" y="246797"/>
                  </a:lnTo>
                  <a:lnTo>
                    <a:pt x="76773" y="247913"/>
                  </a:lnTo>
                  <a:lnTo>
                    <a:pt x="77677" y="249130"/>
                  </a:lnTo>
                  <a:lnTo>
                    <a:pt x="78663" y="250437"/>
                  </a:lnTo>
                  <a:lnTo>
                    <a:pt x="79739" y="251844"/>
                  </a:lnTo>
                  <a:lnTo>
                    <a:pt x="80905" y="253342"/>
                  </a:lnTo>
                  <a:lnTo>
                    <a:pt x="82151" y="254920"/>
                  </a:lnTo>
                  <a:lnTo>
                    <a:pt x="83489" y="256589"/>
                  </a:lnTo>
                  <a:lnTo>
                    <a:pt x="84916" y="258339"/>
                  </a:lnTo>
                  <a:lnTo>
                    <a:pt x="82795" y="260329"/>
                  </a:lnTo>
                  <a:lnTo>
                    <a:pt x="80573" y="262440"/>
                  </a:lnTo>
                  <a:lnTo>
                    <a:pt x="78241" y="264672"/>
                  </a:lnTo>
                  <a:lnTo>
                    <a:pt x="75828" y="267004"/>
                  </a:lnTo>
                  <a:lnTo>
                    <a:pt x="73314" y="269447"/>
                  </a:lnTo>
                  <a:lnTo>
                    <a:pt x="70740" y="271981"/>
                  </a:lnTo>
                  <a:lnTo>
                    <a:pt x="68086" y="274585"/>
                  </a:lnTo>
                  <a:lnTo>
                    <a:pt x="65371" y="277279"/>
                  </a:lnTo>
                  <a:lnTo>
                    <a:pt x="62597" y="280033"/>
                  </a:lnTo>
                  <a:lnTo>
                    <a:pt x="59782" y="282848"/>
                  </a:lnTo>
                  <a:lnTo>
                    <a:pt x="56926" y="285724"/>
                  </a:lnTo>
                  <a:lnTo>
                    <a:pt x="54041" y="288629"/>
                  </a:lnTo>
                  <a:lnTo>
                    <a:pt x="51135" y="291585"/>
                  </a:lnTo>
                  <a:lnTo>
                    <a:pt x="48209" y="294550"/>
                  </a:lnTo>
                  <a:lnTo>
                    <a:pt x="45274" y="297546"/>
                  </a:lnTo>
                  <a:lnTo>
                    <a:pt x="42348" y="300552"/>
                  </a:lnTo>
                  <a:lnTo>
                    <a:pt x="39422" y="303558"/>
                  </a:lnTo>
                  <a:lnTo>
                    <a:pt x="36507" y="306564"/>
                  </a:lnTo>
                  <a:lnTo>
                    <a:pt x="33621" y="309560"/>
                  </a:lnTo>
                  <a:lnTo>
                    <a:pt x="30766" y="312526"/>
                  </a:lnTo>
                  <a:lnTo>
                    <a:pt x="27941" y="315471"/>
                  </a:lnTo>
                  <a:lnTo>
                    <a:pt x="25176" y="318377"/>
                  </a:lnTo>
                  <a:lnTo>
                    <a:pt x="22451" y="321232"/>
                  </a:lnTo>
                  <a:lnTo>
                    <a:pt x="19797" y="324037"/>
                  </a:lnTo>
                  <a:lnTo>
                    <a:pt x="17213" y="326781"/>
                  </a:lnTo>
                  <a:lnTo>
                    <a:pt x="14700" y="329455"/>
                  </a:lnTo>
                  <a:lnTo>
                    <a:pt x="12277" y="332059"/>
                  </a:lnTo>
                  <a:lnTo>
                    <a:pt x="9944" y="334572"/>
                  </a:lnTo>
                  <a:lnTo>
                    <a:pt x="7702" y="336995"/>
                  </a:lnTo>
                  <a:lnTo>
                    <a:pt x="5581" y="339307"/>
                  </a:lnTo>
                  <a:lnTo>
                    <a:pt x="3570" y="341519"/>
                  </a:lnTo>
                  <a:lnTo>
                    <a:pt x="1690" y="343610"/>
                  </a:lnTo>
                  <a:lnTo>
                    <a:pt x="1509" y="343811"/>
                  </a:lnTo>
                  <a:lnTo>
                    <a:pt x="1348" y="344022"/>
                  </a:lnTo>
                  <a:lnTo>
                    <a:pt x="1197" y="344234"/>
                  </a:lnTo>
                  <a:lnTo>
                    <a:pt x="1046" y="344445"/>
                  </a:lnTo>
                  <a:lnTo>
                    <a:pt x="916" y="344666"/>
                  </a:lnTo>
                  <a:lnTo>
                    <a:pt x="785" y="344887"/>
                  </a:lnTo>
                  <a:lnTo>
                    <a:pt x="674" y="345118"/>
                  </a:lnTo>
                  <a:lnTo>
                    <a:pt x="564" y="345349"/>
                  </a:lnTo>
                  <a:lnTo>
                    <a:pt x="463" y="345591"/>
                  </a:lnTo>
                  <a:lnTo>
                    <a:pt x="373" y="345822"/>
                  </a:lnTo>
                  <a:lnTo>
                    <a:pt x="292" y="346063"/>
                  </a:lnTo>
                  <a:lnTo>
                    <a:pt x="222" y="346315"/>
                  </a:lnTo>
                  <a:lnTo>
                    <a:pt x="162" y="346556"/>
                  </a:lnTo>
                  <a:lnTo>
                    <a:pt x="111" y="346807"/>
                  </a:lnTo>
                  <a:lnTo>
                    <a:pt x="71" y="347048"/>
                  </a:lnTo>
                  <a:lnTo>
                    <a:pt x="41" y="347300"/>
                  </a:lnTo>
                  <a:lnTo>
                    <a:pt x="21" y="347551"/>
                  </a:lnTo>
                  <a:lnTo>
                    <a:pt x="1" y="347812"/>
                  </a:lnTo>
                  <a:lnTo>
                    <a:pt x="1" y="348064"/>
                  </a:lnTo>
                  <a:lnTo>
                    <a:pt x="11" y="348315"/>
                  </a:lnTo>
                  <a:lnTo>
                    <a:pt x="31" y="348566"/>
                  </a:lnTo>
                  <a:lnTo>
                    <a:pt x="51" y="348818"/>
                  </a:lnTo>
                  <a:lnTo>
                    <a:pt x="91" y="349069"/>
                  </a:lnTo>
                  <a:lnTo>
                    <a:pt x="132" y="349320"/>
                  </a:lnTo>
                  <a:lnTo>
                    <a:pt x="192" y="349572"/>
                  </a:lnTo>
                  <a:lnTo>
                    <a:pt x="262" y="349823"/>
                  </a:lnTo>
                  <a:lnTo>
                    <a:pt x="333" y="350064"/>
                  </a:lnTo>
                  <a:lnTo>
                    <a:pt x="423" y="350316"/>
                  </a:lnTo>
                  <a:lnTo>
                    <a:pt x="514" y="350557"/>
                  </a:lnTo>
                  <a:lnTo>
                    <a:pt x="624" y="350788"/>
                  </a:lnTo>
                  <a:lnTo>
                    <a:pt x="735" y="351030"/>
                  </a:lnTo>
                  <a:lnTo>
                    <a:pt x="865" y="351261"/>
                  </a:lnTo>
                  <a:lnTo>
                    <a:pt x="1026" y="351532"/>
                  </a:lnTo>
                  <a:lnTo>
                    <a:pt x="1388" y="352115"/>
                  </a:lnTo>
                  <a:lnTo>
                    <a:pt x="1650" y="352527"/>
                  </a:lnTo>
                  <a:lnTo>
                    <a:pt x="1971" y="353000"/>
                  </a:lnTo>
                  <a:lnTo>
                    <a:pt x="2343" y="353553"/>
                  </a:lnTo>
                  <a:lnTo>
                    <a:pt x="2786" y="354176"/>
                  </a:lnTo>
                  <a:lnTo>
                    <a:pt x="3288" y="354870"/>
                  </a:lnTo>
                  <a:lnTo>
                    <a:pt x="3852" y="355634"/>
                  </a:lnTo>
                  <a:lnTo>
                    <a:pt x="4485" y="356468"/>
                  </a:lnTo>
                  <a:lnTo>
                    <a:pt x="5179" y="357363"/>
                  </a:lnTo>
                  <a:lnTo>
                    <a:pt x="5943" y="358318"/>
                  </a:lnTo>
                  <a:lnTo>
                    <a:pt x="6787" y="359344"/>
                  </a:lnTo>
                  <a:lnTo>
                    <a:pt x="7702" y="360429"/>
                  </a:lnTo>
                  <a:lnTo>
                    <a:pt x="8687" y="361565"/>
                  </a:lnTo>
                  <a:lnTo>
                    <a:pt x="9753" y="362772"/>
                  </a:lnTo>
                  <a:lnTo>
                    <a:pt x="10899" y="364028"/>
                  </a:lnTo>
                  <a:lnTo>
                    <a:pt x="12116" y="365345"/>
                  </a:lnTo>
                  <a:lnTo>
                    <a:pt x="13433" y="366723"/>
                  </a:lnTo>
                  <a:lnTo>
                    <a:pt x="14117" y="367426"/>
                  </a:lnTo>
                  <a:lnTo>
                    <a:pt x="14820" y="368140"/>
                  </a:lnTo>
                  <a:lnTo>
                    <a:pt x="15554" y="368874"/>
                  </a:lnTo>
                  <a:lnTo>
                    <a:pt x="16298" y="369618"/>
                  </a:lnTo>
                  <a:lnTo>
                    <a:pt x="17072" y="370382"/>
                  </a:lnTo>
                  <a:lnTo>
                    <a:pt x="17867" y="371146"/>
                  </a:lnTo>
                  <a:lnTo>
                    <a:pt x="18691" y="371930"/>
                  </a:lnTo>
                  <a:lnTo>
                    <a:pt x="19526" y="372724"/>
                  </a:lnTo>
                  <a:lnTo>
                    <a:pt x="20390" y="373529"/>
                  </a:lnTo>
                  <a:lnTo>
                    <a:pt x="21285" y="374343"/>
                  </a:lnTo>
                  <a:lnTo>
                    <a:pt x="22190" y="375177"/>
                  </a:lnTo>
                  <a:lnTo>
                    <a:pt x="23125" y="376022"/>
                  </a:lnTo>
                  <a:lnTo>
                    <a:pt x="24090" y="376866"/>
                  </a:lnTo>
                  <a:lnTo>
                    <a:pt x="25065" y="377731"/>
                  </a:lnTo>
                  <a:lnTo>
                    <a:pt x="26081" y="378606"/>
                  </a:lnTo>
                  <a:lnTo>
                    <a:pt x="27106" y="379490"/>
                  </a:lnTo>
                  <a:lnTo>
                    <a:pt x="28162" y="380385"/>
                  </a:lnTo>
                  <a:lnTo>
                    <a:pt x="29248" y="381300"/>
                  </a:lnTo>
                  <a:lnTo>
                    <a:pt x="30354" y="382215"/>
                  </a:lnTo>
                  <a:lnTo>
                    <a:pt x="31490" y="383140"/>
                  </a:lnTo>
                  <a:lnTo>
                    <a:pt x="32646" y="384075"/>
                  </a:lnTo>
                  <a:lnTo>
                    <a:pt x="33832" y="385020"/>
                  </a:lnTo>
                  <a:lnTo>
                    <a:pt x="35049" y="385975"/>
                  </a:lnTo>
                  <a:lnTo>
                    <a:pt x="36285" y="386940"/>
                  </a:lnTo>
                  <a:lnTo>
                    <a:pt x="36517" y="387111"/>
                  </a:lnTo>
                  <a:lnTo>
                    <a:pt x="36748" y="387261"/>
                  </a:lnTo>
                  <a:lnTo>
                    <a:pt x="36979" y="387412"/>
                  </a:lnTo>
                  <a:lnTo>
                    <a:pt x="37220" y="387543"/>
                  </a:lnTo>
                  <a:lnTo>
                    <a:pt x="37462" y="387664"/>
                  </a:lnTo>
                  <a:lnTo>
                    <a:pt x="37713" y="387784"/>
                  </a:lnTo>
                  <a:lnTo>
                    <a:pt x="37964" y="387885"/>
                  </a:lnTo>
                  <a:lnTo>
                    <a:pt x="38216" y="387975"/>
                  </a:lnTo>
                  <a:lnTo>
                    <a:pt x="38477" y="388056"/>
                  </a:lnTo>
                  <a:lnTo>
                    <a:pt x="38729" y="388126"/>
                  </a:lnTo>
                  <a:lnTo>
                    <a:pt x="38990" y="388186"/>
                  </a:lnTo>
                  <a:lnTo>
                    <a:pt x="39251" y="388227"/>
                  </a:lnTo>
                  <a:lnTo>
                    <a:pt x="39523" y="388267"/>
                  </a:lnTo>
                  <a:lnTo>
                    <a:pt x="39784" y="388297"/>
                  </a:lnTo>
                  <a:lnTo>
                    <a:pt x="40056" y="388307"/>
                  </a:lnTo>
                  <a:lnTo>
                    <a:pt x="40317" y="388317"/>
                  </a:lnTo>
                  <a:lnTo>
                    <a:pt x="40619" y="388307"/>
                  </a:lnTo>
                  <a:lnTo>
                    <a:pt x="40910" y="388287"/>
                  </a:lnTo>
                  <a:lnTo>
                    <a:pt x="41202" y="388257"/>
                  </a:lnTo>
                  <a:lnTo>
                    <a:pt x="41493" y="388216"/>
                  </a:lnTo>
                  <a:lnTo>
                    <a:pt x="41785" y="388156"/>
                  </a:lnTo>
                  <a:lnTo>
                    <a:pt x="42066" y="388076"/>
                  </a:lnTo>
                  <a:lnTo>
                    <a:pt x="42358" y="387995"/>
                  </a:lnTo>
                  <a:lnTo>
                    <a:pt x="42640" y="387895"/>
                  </a:lnTo>
                  <a:lnTo>
                    <a:pt x="42911" y="387784"/>
                  </a:lnTo>
                  <a:lnTo>
                    <a:pt x="43182" y="387664"/>
                  </a:lnTo>
                  <a:lnTo>
                    <a:pt x="43454" y="387523"/>
                  </a:lnTo>
                  <a:lnTo>
                    <a:pt x="43715" y="387372"/>
                  </a:lnTo>
                  <a:lnTo>
                    <a:pt x="43977" y="387211"/>
                  </a:lnTo>
                  <a:lnTo>
                    <a:pt x="44228" y="387030"/>
                  </a:lnTo>
                  <a:lnTo>
                    <a:pt x="44469" y="386839"/>
                  </a:lnTo>
                  <a:lnTo>
                    <a:pt x="44711" y="386638"/>
                  </a:lnTo>
                  <a:lnTo>
                    <a:pt x="46349" y="385170"/>
                  </a:lnTo>
                  <a:lnTo>
                    <a:pt x="48049" y="383632"/>
                  </a:lnTo>
                  <a:lnTo>
                    <a:pt x="49798" y="382034"/>
                  </a:lnTo>
                  <a:lnTo>
                    <a:pt x="51618" y="380385"/>
                  </a:lnTo>
                  <a:lnTo>
                    <a:pt x="53478" y="378666"/>
                  </a:lnTo>
                  <a:lnTo>
                    <a:pt x="55398" y="376897"/>
                  </a:lnTo>
                  <a:lnTo>
                    <a:pt x="59379" y="373197"/>
                  </a:lnTo>
                  <a:lnTo>
                    <a:pt x="63552" y="369286"/>
                  </a:lnTo>
                  <a:lnTo>
                    <a:pt x="67885" y="365184"/>
                  </a:lnTo>
                  <a:lnTo>
                    <a:pt x="72389" y="360902"/>
                  </a:lnTo>
                  <a:lnTo>
                    <a:pt x="77024" y="356448"/>
                  </a:lnTo>
                  <a:lnTo>
                    <a:pt x="77265" y="356207"/>
                  </a:lnTo>
                  <a:lnTo>
                    <a:pt x="77486" y="355966"/>
                  </a:lnTo>
                  <a:lnTo>
                    <a:pt x="77698" y="355704"/>
                  </a:lnTo>
                  <a:lnTo>
                    <a:pt x="77889" y="355433"/>
                  </a:lnTo>
                  <a:lnTo>
                    <a:pt x="78070" y="355161"/>
                  </a:lnTo>
                  <a:lnTo>
                    <a:pt x="78230" y="354880"/>
                  </a:lnTo>
                  <a:lnTo>
                    <a:pt x="78381" y="354598"/>
                  </a:lnTo>
                  <a:lnTo>
                    <a:pt x="78512" y="354307"/>
                  </a:lnTo>
                  <a:lnTo>
                    <a:pt x="78633" y="354005"/>
                  </a:lnTo>
                  <a:lnTo>
                    <a:pt x="78733" y="353704"/>
                  </a:lnTo>
                  <a:lnTo>
                    <a:pt x="78824" y="353402"/>
                  </a:lnTo>
                  <a:lnTo>
                    <a:pt x="78904" y="353090"/>
                  </a:lnTo>
                  <a:lnTo>
                    <a:pt x="78954" y="352779"/>
                  </a:lnTo>
                  <a:lnTo>
                    <a:pt x="79005" y="352467"/>
                  </a:lnTo>
                  <a:lnTo>
                    <a:pt x="79035" y="352155"/>
                  </a:lnTo>
                  <a:lnTo>
                    <a:pt x="79045" y="351834"/>
                  </a:lnTo>
                  <a:lnTo>
                    <a:pt x="79045" y="351522"/>
                  </a:lnTo>
                  <a:lnTo>
                    <a:pt x="79025" y="351210"/>
                  </a:lnTo>
                  <a:lnTo>
                    <a:pt x="78995" y="350889"/>
                  </a:lnTo>
                  <a:lnTo>
                    <a:pt x="78954" y="350577"/>
                  </a:lnTo>
                  <a:lnTo>
                    <a:pt x="78884" y="350265"/>
                  </a:lnTo>
                  <a:lnTo>
                    <a:pt x="78814" y="349964"/>
                  </a:lnTo>
                  <a:lnTo>
                    <a:pt x="78723" y="349652"/>
                  </a:lnTo>
                  <a:lnTo>
                    <a:pt x="78613" y="349351"/>
                  </a:lnTo>
                  <a:lnTo>
                    <a:pt x="78492" y="349059"/>
                  </a:lnTo>
                  <a:lnTo>
                    <a:pt x="78351" y="348757"/>
                  </a:lnTo>
                  <a:lnTo>
                    <a:pt x="78200" y="348476"/>
                  </a:lnTo>
                  <a:lnTo>
                    <a:pt x="78029" y="348194"/>
                  </a:lnTo>
                  <a:lnTo>
                    <a:pt x="77848" y="347923"/>
                  </a:lnTo>
                  <a:lnTo>
                    <a:pt x="77647" y="347652"/>
                  </a:lnTo>
                  <a:lnTo>
                    <a:pt x="77436" y="347400"/>
                  </a:lnTo>
                  <a:lnTo>
                    <a:pt x="77215" y="347149"/>
                  </a:lnTo>
                  <a:lnTo>
                    <a:pt x="76974" y="346908"/>
                  </a:lnTo>
                  <a:lnTo>
                    <a:pt x="76722" y="346686"/>
                  </a:lnTo>
                  <a:lnTo>
                    <a:pt x="76461" y="346475"/>
                  </a:lnTo>
                  <a:lnTo>
                    <a:pt x="76200" y="346284"/>
                  </a:lnTo>
                  <a:lnTo>
                    <a:pt x="75918" y="346103"/>
                  </a:lnTo>
                  <a:lnTo>
                    <a:pt x="75637" y="345943"/>
                  </a:lnTo>
                  <a:lnTo>
                    <a:pt x="75355" y="345792"/>
                  </a:lnTo>
                  <a:lnTo>
                    <a:pt x="75063" y="345661"/>
                  </a:lnTo>
                  <a:lnTo>
                    <a:pt x="74762" y="345540"/>
                  </a:lnTo>
                  <a:lnTo>
                    <a:pt x="74460" y="345440"/>
                  </a:lnTo>
                  <a:lnTo>
                    <a:pt x="74159" y="345349"/>
                  </a:lnTo>
                  <a:lnTo>
                    <a:pt x="73847" y="345269"/>
                  </a:lnTo>
                  <a:lnTo>
                    <a:pt x="73535" y="345209"/>
                  </a:lnTo>
                  <a:lnTo>
                    <a:pt x="73224" y="345168"/>
                  </a:lnTo>
                  <a:lnTo>
                    <a:pt x="72912" y="345138"/>
                  </a:lnTo>
                  <a:lnTo>
                    <a:pt x="72600" y="345128"/>
                  </a:lnTo>
                  <a:lnTo>
                    <a:pt x="72279" y="345128"/>
                  </a:lnTo>
                  <a:lnTo>
                    <a:pt x="71967" y="345148"/>
                  </a:lnTo>
                  <a:lnTo>
                    <a:pt x="71655" y="345179"/>
                  </a:lnTo>
                  <a:lnTo>
                    <a:pt x="71333" y="345219"/>
                  </a:lnTo>
                  <a:lnTo>
                    <a:pt x="71022" y="345289"/>
                  </a:lnTo>
                  <a:lnTo>
                    <a:pt x="70720" y="345359"/>
                  </a:lnTo>
                  <a:lnTo>
                    <a:pt x="70409" y="345450"/>
                  </a:lnTo>
                  <a:lnTo>
                    <a:pt x="70107" y="345561"/>
                  </a:lnTo>
                  <a:lnTo>
                    <a:pt x="69815" y="345681"/>
                  </a:lnTo>
                  <a:lnTo>
                    <a:pt x="69524" y="345822"/>
                  </a:lnTo>
                  <a:lnTo>
                    <a:pt x="69232" y="345973"/>
                  </a:lnTo>
                  <a:lnTo>
                    <a:pt x="68951" y="346144"/>
                  </a:lnTo>
                  <a:lnTo>
                    <a:pt x="68679" y="346325"/>
                  </a:lnTo>
                  <a:lnTo>
                    <a:pt x="68418" y="346526"/>
                  </a:lnTo>
                  <a:lnTo>
                    <a:pt x="68156" y="346737"/>
                  </a:lnTo>
                  <a:lnTo>
                    <a:pt x="67905" y="346958"/>
                  </a:lnTo>
                  <a:lnTo>
                    <a:pt x="64004" y="350698"/>
                  </a:lnTo>
                  <a:lnTo>
                    <a:pt x="60214" y="354317"/>
                  </a:lnTo>
                  <a:lnTo>
                    <a:pt x="56524" y="357815"/>
                  </a:lnTo>
                  <a:lnTo>
                    <a:pt x="52955" y="361173"/>
                  </a:lnTo>
                  <a:lnTo>
                    <a:pt x="49516" y="364390"/>
                  </a:lnTo>
                  <a:lnTo>
                    <a:pt x="46209" y="367467"/>
                  </a:lnTo>
                  <a:lnTo>
                    <a:pt x="43052" y="370372"/>
                  </a:lnTo>
                  <a:lnTo>
                    <a:pt x="40036" y="373127"/>
                  </a:lnTo>
                  <a:lnTo>
                    <a:pt x="38769" y="372081"/>
                  </a:lnTo>
                  <a:lnTo>
                    <a:pt x="37522" y="371056"/>
                  </a:lnTo>
                  <a:lnTo>
                    <a:pt x="36316" y="370050"/>
                  </a:lnTo>
                  <a:lnTo>
                    <a:pt x="35149" y="369055"/>
                  </a:lnTo>
                  <a:lnTo>
                    <a:pt x="34013" y="368070"/>
                  </a:lnTo>
                  <a:lnTo>
                    <a:pt x="32917" y="367105"/>
                  </a:lnTo>
                  <a:lnTo>
                    <a:pt x="31852" y="366160"/>
                  </a:lnTo>
                  <a:lnTo>
                    <a:pt x="30816" y="365225"/>
                  </a:lnTo>
                  <a:lnTo>
                    <a:pt x="29811" y="364310"/>
                  </a:lnTo>
                  <a:lnTo>
                    <a:pt x="28846" y="363405"/>
                  </a:lnTo>
                  <a:lnTo>
                    <a:pt x="27911" y="362530"/>
                  </a:lnTo>
                  <a:lnTo>
                    <a:pt x="27006" y="361666"/>
                  </a:lnTo>
                  <a:lnTo>
                    <a:pt x="26131" y="360821"/>
                  </a:lnTo>
                  <a:lnTo>
                    <a:pt x="25286" y="359987"/>
                  </a:lnTo>
                  <a:lnTo>
                    <a:pt x="24472" y="359183"/>
                  </a:lnTo>
                  <a:lnTo>
                    <a:pt x="23698" y="358388"/>
                  </a:lnTo>
                  <a:lnTo>
                    <a:pt x="22944" y="357614"/>
                  </a:lnTo>
                  <a:lnTo>
                    <a:pt x="22220" y="356870"/>
                  </a:lnTo>
                  <a:lnTo>
                    <a:pt x="21526" y="356137"/>
                  </a:lnTo>
                  <a:lnTo>
                    <a:pt x="20863" y="355423"/>
                  </a:lnTo>
                  <a:lnTo>
                    <a:pt x="20229" y="354729"/>
                  </a:lnTo>
                  <a:lnTo>
                    <a:pt x="19626" y="354056"/>
                  </a:lnTo>
                  <a:lnTo>
                    <a:pt x="19043" y="353402"/>
                  </a:lnTo>
                  <a:lnTo>
                    <a:pt x="18490" y="352779"/>
                  </a:lnTo>
                  <a:lnTo>
                    <a:pt x="17465" y="351582"/>
                  </a:lnTo>
                  <a:lnTo>
                    <a:pt x="16540" y="350477"/>
                  </a:lnTo>
                  <a:lnTo>
                    <a:pt x="15715" y="349451"/>
                  </a:lnTo>
                  <a:lnTo>
                    <a:pt x="14991" y="348526"/>
                  </a:lnTo>
                  <a:lnTo>
                    <a:pt x="16942" y="346395"/>
                  </a:lnTo>
                  <a:lnTo>
                    <a:pt x="18993" y="344173"/>
                  </a:lnTo>
                  <a:lnTo>
                    <a:pt x="21124" y="341861"/>
                  </a:lnTo>
                  <a:lnTo>
                    <a:pt x="23346" y="339478"/>
                  </a:lnTo>
                  <a:lnTo>
                    <a:pt x="25648" y="337025"/>
                  </a:lnTo>
                  <a:lnTo>
                    <a:pt x="28011" y="334502"/>
                  </a:lnTo>
                  <a:lnTo>
                    <a:pt x="30444" y="331928"/>
                  </a:lnTo>
                  <a:lnTo>
                    <a:pt x="32938" y="329304"/>
                  </a:lnTo>
                  <a:lnTo>
                    <a:pt x="35471" y="326640"/>
                  </a:lnTo>
                  <a:lnTo>
                    <a:pt x="38055" y="323936"/>
                  </a:lnTo>
                  <a:lnTo>
                    <a:pt x="40679" y="321191"/>
                  </a:lnTo>
                  <a:lnTo>
                    <a:pt x="43343" y="318437"/>
                  </a:lnTo>
                  <a:lnTo>
                    <a:pt x="46018" y="315652"/>
                  </a:lnTo>
                  <a:lnTo>
                    <a:pt x="48722" y="312867"/>
                  </a:lnTo>
                  <a:lnTo>
                    <a:pt x="51437" y="310073"/>
                  </a:lnTo>
                  <a:lnTo>
                    <a:pt x="54161" y="307288"/>
                  </a:lnTo>
                  <a:lnTo>
                    <a:pt x="56886" y="304503"/>
                  </a:lnTo>
                  <a:lnTo>
                    <a:pt x="59601" y="301738"/>
                  </a:lnTo>
                  <a:lnTo>
                    <a:pt x="62305" y="298994"/>
                  </a:lnTo>
                  <a:lnTo>
                    <a:pt x="64989" y="296279"/>
                  </a:lnTo>
                  <a:lnTo>
                    <a:pt x="67654" y="293595"/>
                  </a:lnTo>
                  <a:lnTo>
                    <a:pt x="70288" y="290961"/>
                  </a:lnTo>
                  <a:lnTo>
                    <a:pt x="72882" y="288368"/>
                  </a:lnTo>
                  <a:lnTo>
                    <a:pt x="75435" y="285834"/>
                  </a:lnTo>
                  <a:lnTo>
                    <a:pt x="77929" y="283361"/>
                  </a:lnTo>
                  <a:lnTo>
                    <a:pt x="80382" y="280948"/>
                  </a:lnTo>
                  <a:lnTo>
                    <a:pt x="82755" y="278616"/>
                  </a:lnTo>
                  <a:lnTo>
                    <a:pt x="85077" y="276374"/>
                  </a:lnTo>
                  <a:lnTo>
                    <a:pt x="87309" y="274213"/>
                  </a:lnTo>
                  <a:lnTo>
                    <a:pt x="89471" y="272142"/>
                  </a:lnTo>
                  <a:lnTo>
                    <a:pt x="91532" y="270171"/>
                  </a:lnTo>
                  <a:lnTo>
                    <a:pt x="93512" y="268321"/>
                  </a:lnTo>
                  <a:lnTo>
                    <a:pt x="94860" y="269809"/>
                  </a:lnTo>
                  <a:lnTo>
                    <a:pt x="96257" y="271317"/>
                  </a:lnTo>
                  <a:lnTo>
                    <a:pt x="97685" y="272865"/>
                  </a:lnTo>
                  <a:lnTo>
                    <a:pt x="99163" y="274424"/>
                  </a:lnTo>
                  <a:lnTo>
                    <a:pt x="100681" y="276012"/>
                  </a:lnTo>
                  <a:lnTo>
                    <a:pt x="102239" y="277631"/>
                  </a:lnTo>
                  <a:lnTo>
                    <a:pt x="103848" y="279259"/>
                  </a:lnTo>
                  <a:lnTo>
                    <a:pt x="105487" y="280908"/>
                  </a:lnTo>
                  <a:lnTo>
                    <a:pt x="107176" y="282577"/>
                  </a:lnTo>
                  <a:lnTo>
                    <a:pt x="108905" y="284256"/>
                  </a:lnTo>
                  <a:lnTo>
                    <a:pt x="110674" y="285955"/>
                  </a:lnTo>
                  <a:lnTo>
                    <a:pt x="112494" y="287674"/>
                  </a:lnTo>
                  <a:lnTo>
                    <a:pt x="114344" y="289403"/>
                  </a:lnTo>
                  <a:lnTo>
                    <a:pt x="116244" y="291142"/>
                  </a:lnTo>
                  <a:lnTo>
                    <a:pt x="118185" y="292892"/>
                  </a:lnTo>
                  <a:lnTo>
                    <a:pt x="120165" y="294661"/>
                  </a:lnTo>
                  <a:lnTo>
                    <a:pt x="118798" y="296109"/>
                  </a:lnTo>
                  <a:lnTo>
                    <a:pt x="117360" y="297627"/>
                  </a:lnTo>
                  <a:lnTo>
                    <a:pt x="115862" y="299205"/>
                  </a:lnTo>
                  <a:lnTo>
                    <a:pt x="114294" y="300834"/>
                  </a:lnTo>
                  <a:lnTo>
                    <a:pt x="112665" y="302533"/>
                  </a:lnTo>
                  <a:lnTo>
                    <a:pt x="110976" y="304282"/>
                  </a:lnTo>
                  <a:lnTo>
                    <a:pt x="107407" y="307931"/>
                  </a:lnTo>
                  <a:lnTo>
                    <a:pt x="103617" y="311782"/>
                  </a:lnTo>
                  <a:lnTo>
                    <a:pt x="99625" y="315823"/>
                  </a:lnTo>
                  <a:lnTo>
                    <a:pt x="95423" y="320025"/>
                  </a:lnTo>
                  <a:lnTo>
                    <a:pt x="91039" y="324378"/>
                  </a:lnTo>
                  <a:lnTo>
                    <a:pt x="90808" y="324620"/>
                  </a:lnTo>
                  <a:lnTo>
                    <a:pt x="90587" y="324881"/>
                  </a:lnTo>
                  <a:lnTo>
                    <a:pt x="90386" y="325142"/>
                  </a:lnTo>
                  <a:lnTo>
                    <a:pt x="90195" y="325404"/>
                  </a:lnTo>
                  <a:lnTo>
                    <a:pt x="90024" y="325685"/>
                  </a:lnTo>
                  <a:lnTo>
                    <a:pt x="89863" y="325967"/>
                  </a:lnTo>
                  <a:lnTo>
                    <a:pt x="89722" y="326258"/>
                  </a:lnTo>
                  <a:lnTo>
                    <a:pt x="89591" y="326550"/>
                  </a:lnTo>
                  <a:lnTo>
                    <a:pt x="89471" y="326851"/>
                  </a:lnTo>
                  <a:lnTo>
                    <a:pt x="89380" y="327153"/>
                  </a:lnTo>
                  <a:lnTo>
                    <a:pt x="89290" y="327455"/>
                  </a:lnTo>
                  <a:lnTo>
                    <a:pt x="89219" y="327766"/>
                  </a:lnTo>
                  <a:lnTo>
                    <a:pt x="89169" y="328078"/>
                  </a:lnTo>
                  <a:lnTo>
                    <a:pt x="89129" y="328390"/>
                  </a:lnTo>
                  <a:lnTo>
                    <a:pt x="89109" y="328711"/>
                  </a:lnTo>
                  <a:lnTo>
                    <a:pt x="89099" y="329023"/>
                  </a:lnTo>
                  <a:lnTo>
                    <a:pt x="89099" y="329335"/>
                  </a:lnTo>
                  <a:lnTo>
                    <a:pt x="89129" y="329656"/>
                  </a:lnTo>
                  <a:lnTo>
                    <a:pt x="89159" y="329968"/>
                  </a:lnTo>
                  <a:lnTo>
                    <a:pt x="89209" y="330280"/>
                  </a:lnTo>
                  <a:lnTo>
                    <a:pt x="89280" y="330591"/>
                  </a:lnTo>
                  <a:lnTo>
                    <a:pt x="89360" y="330903"/>
                  </a:lnTo>
                  <a:lnTo>
                    <a:pt x="89461" y="331204"/>
                  </a:lnTo>
                  <a:lnTo>
                    <a:pt x="89571" y="331506"/>
                  </a:lnTo>
                  <a:lnTo>
                    <a:pt x="89692" y="331798"/>
                  </a:lnTo>
                  <a:lnTo>
                    <a:pt x="89833" y="332089"/>
                  </a:lnTo>
                  <a:lnTo>
                    <a:pt x="89994" y="332371"/>
                  </a:lnTo>
                  <a:lnTo>
                    <a:pt x="90164" y="332652"/>
                  </a:lnTo>
                  <a:lnTo>
                    <a:pt x="90355" y="332924"/>
                  </a:lnTo>
                  <a:lnTo>
                    <a:pt x="90557" y="333185"/>
                  </a:lnTo>
                  <a:lnTo>
                    <a:pt x="90778" y="333436"/>
                  </a:lnTo>
                  <a:lnTo>
                    <a:pt x="91009" y="333688"/>
                  </a:lnTo>
                  <a:lnTo>
                    <a:pt x="91250" y="333919"/>
                  </a:lnTo>
                  <a:lnTo>
                    <a:pt x="91502" y="334140"/>
                  </a:lnTo>
                  <a:lnTo>
                    <a:pt x="91773" y="334351"/>
                  </a:lnTo>
                  <a:lnTo>
                    <a:pt x="92035" y="334542"/>
                  </a:lnTo>
                  <a:lnTo>
                    <a:pt x="92316" y="334713"/>
                  </a:lnTo>
                  <a:lnTo>
                    <a:pt x="92598" y="334874"/>
                  </a:lnTo>
                  <a:lnTo>
                    <a:pt x="92889" y="335015"/>
                  </a:lnTo>
                  <a:lnTo>
                    <a:pt x="93191" y="335145"/>
                  </a:lnTo>
                  <a:lnTo>
                    <a:pt x="93492" y="335256"/>
                  </a:lnTo>
                  <a:lnTo>
                    <a:pt x="93794" y="335356"/>
                  </a:lnTo>
                  <a:lnTo>
                    <a:pt x="94106" y="335447"/>
                  </a:lnTo>
                  <a:lnTo>
                    <a:pt x="94417" y="335507"/>
                  </a:lnTo>
                  <a:lnTo>
                    <a:pt x="94729" y="335568"/>
                  </a:lnTo>
                  <a:lnTo>
                    <a:pt x="95041" y="335598"/>
                  </a:lnTo>
                  <a:lnTo>
                    <a:pt x="95362" y="335628"/>
                  </a:lnTo>
                  <a:lnTo>
                    <a:pt x="95996" y="335628"/>
                  </a:lnTo>
                  <a:lnTo>
                    <a:pt x="96307" y="335598"/>
                  </a:lnTo>
                  <a:lnTo>
                    <a:pt x="96619" y="335568"/>
                  </a:lnTo>
                  <a:lnTo>
                    <a:pt x="96931" y="335517"/>
                  </a:lnTo>
                  <a:lnTo>
                    <a:pt x="97232" y="335447"/>
                  </a:lnTo>
                  <a:lnTo>
                    <a:pt x="97544" y="335367"/>
                  </a:lnTo>
                  <a:lnTo>
                    <a:pt x="97846" y="335266"/>
                  </a:lnTo>
                  <a:lnTo>
                    <a:pt x="98137" y="335155"/>
                  </a:lnTo>
                  <a:lnTo>
                    <a:pt x="98439" y="335025"/>
                  </a:lnTo>
                  <a:lnTo>
                    <a:pt x="98720" y="334884"/>
                  </a:lnTo>
                  <a:lnTo>
                    <a:pt x="99002" y="334733"/>
                  </a:lnTo>
                  <a:lnTo>
                    <a:pt x="99283" y="334562"/>
                  </a:lnTo>
                  <a:lnTo>
                    <a:pt x="99555" y="334371"/>
                  </a:lnTo>
                  <a:lnTo>
                    <a:pt x="99816" y="334170"/>
                  </a:lnTo>
                  <a:lnTo>
                    <a:pt x="100068" y="333959"/>
                  </a:lnTo>
                  <a:lnTo>
                    <a:pt x="100309" y="333728"/>
                  </a:lnTo>
                  <a:lnTo>
                    <a:pt x="104823" y="329244"/>
                  </a:lnTo>
                  <a:lnTo>
                    <a:pt x="109136" y="324911"/>
                  </a:lnTo>
                  <a:lnTo>
                    <a:pt x="113248" y="320759"/>
                  </a:lnTo>
                  <a:lnTo>
                    <a:pt x="117149" y="316798"/>
                  </a:lnTo>
                  <a:lnTo>
                    <a:pt x="119009" y="314898"/>
                  </a:lnTo>
                  <a:lnTo>
                    <a:pt x="120809" y="313048"/>
                  </a:lnTo>
                  <a:lnTo>
                    <a:pt x="122548" y="311249"/>
                  </a:lnTo>
                  <a:lnTo>
                    <a:pt x="124217" y="309510"/>
                  </a:lnTo>
                  <a:lnTo>
                    <a:pt x="125826" y="307831"/>
                  </a:lnTo>
                  <a:lnTo>
                    <a:pt x="127354" y="306212"/>
                  </a:lnTo>
                  <a:lnTo>
                    <a:pt x="128822" y="304664"/>
                  </a:lnTo>
                  <a:lnTo>
                    <a:pt x="130219" y="303176"/>
                  </a:lnTo>
                  <a:lnTo>
                    <a:pt x="132120" y="304704"/>
                  </a:lnTo>
                  <a:lnTo>
                    <a:pt x="134050" y="306242"/>
                  </a:lnTo>
                  <a:lnTo>
                    <a:pt x="136020" y="307780"/>
                  </a:lnTo>
                  <a:lnTo>
                    <a:pt x="138011" y="309319"/>
                  </a:lnTo>
                  <a:lnTo>
                    <a:pt x="140032" y="310857"/>
                  </a:lnTo>
                  <a:lnTo>
                    <a:pt x="142093" y="312385"/>
                  </a:lnTo>
                  <a:lnTo>
                    <a:pt x="144174" y="313923"/>
                  </a:lnTo>
                  <a:lnTo>
                    <a:pt x="146296" y="315451"/>
                  </a:lnTo>
                  <a:lnTo>
                    <a:pt x="146517" y="315602"/>
                  </a:lnTo>
                  <a:lnTo>
                    <a:pt x="146738" y="315743"/>
                  </a:lnTo>
                  <a:lnTo>
                    <a:pt x="146959" y="315863"/>
                  </a:lnTo>
                  <a:lnTo>
                    <a:pt x="147190" y="315984"/>
                  </a:lnTo>
                  <a:lnTo>
                    <a:pt x="147432" y="316094"/>
                  </a:lnTo>
                  <a:lnTo>
                    <a:pt x="147663" y="316195"/>
                  </a:lnTo>
                  <a:lnTo>
                    <a:pt x="147904" y="316285"/>
                  </a:lnTo>
                  <a:lnTo>
                    <a:pt x="148145" y="316376"/>
                  </a:lnTo>
                  <a:lnTo>
                    <a:pt x="148387" y="316446"/>
                  </a:lnTo>
                  <a:lnTo>
                    <a:pt x="148628" y="316507"/>
                  </a:lnTo>
                  <a:lnTo>
                    <a:pt x="148879" y="316557"/>
                  </a:lnTo>
                  <a:lnTo>
                    <a:pt x="149131" y="316597"/>
                  </a:lnTo>
                  <a:lnTo>
                    <a:pt x="149372" y="316637"/>
                  </a:lnTo>
                  <a:lnTo>
                    <a:pt x="149623" y="316657"/>
                  </a:lnTo>
                  <a:lnTo>
                    <a:pt x="149875" y="316678"/>
                  </a:lnTo>
                  <a:lnTo>
                    <a:pt x="150126" y="316678"/>
                  </a:lnTo>
                  <a:lnTo>
                    <a:pt x="150428" y="316667"/>
                  </a:lnTo>
                  <a:lnTo>
                    <a:pt x="150729" y="316647"/>
                  </a:lnTo>
                  <a:lnTo>
                    <a:pt x="151031" y="316617"/>
                  </a:lnTo>
                  <a:lnTo>
                    <a:pt x="151333" y="316567"/>
                  </a:lnTo>
                  <a:lnTo>
                    <a:pt x="151624" y="316507"/>
                  </a:lnTo>
                  <a:lnTo>
                    <a:pt x="151926" y="316426"/>
                  </a:lnTo>
                  <a:lnTo>
                    <a:pt x="152217" y="316336"/>
                  </a:lnTo>
                  <a:lnTo>
                    <a:pt x="152499" y="316235"/>
                  </a:lnTo>
                  <a:lnTo>
                    <a:pt x="152780" y="316125"/>
                  </a:lnTo>
                  <a:lnTo>
                    <a:pt x="153062" y="315994"/>
                  </a:lnTo>
                  <a:lnTo>
                    <a:pt x="153333" y="315843"/>
                  </a:lnTo>
                  <a:lnTo>
                    <a:pt x="153605" y="315692"/>
                  </a:lnTo>
                  <a:lnTo>
                    <a:pt x="153866" y="315521"/>
                  </a:lnTo>
                  <a:lnTo>
                    <a:pt x="154117" y="315330"/>
                  </a:lnTo>
                  <a:lnTo>
                    <a:pt x="154369" y="315139"/>
                  </a:lnTo>
                  <a:lnTo>
                    <a:pt x="154600" y="314918"/>
                  </a:lnTo>
                  <a:lnTo>
                    <a:pt x="157968" y="311792"/>
                  </a:lnTo>
                  <a:lnTo>
                    <a:pt x="161608" y="308374"/>
                  </a:lnTo>
                  <a:lnTo>
                    <a:pt x="169249" y="301185"/>
                  </a:lnTo>
                  <a:lnTo>
                    <a:pt x="173501" y="297174"/>
                  </a:lnTo>
                  <a:lnTo>
                    <a:pt x="177543" y="293374"/>
                  </a:lnTo>
                  <a:lnTo>
                    <a:pt x="178740" y="293977"/>
                  </a:lnTo>
                  <a:lnTo>
                    <a:pt x="179936" y="294570"/>
                  </a:lnTo>
                  <a:lnTo>
                    <a:pt x="181132" y="295154"/>
                  </a:lnTo>
                  <a:lnTo>
                    <a:pt x="182339" y="295727"/>
                  </a:lnTo>
                  <a:lnTo>
                    <a:pt x="183555" y="296300"/>
                  </a:lnTo>
                  <a:lnTo>
                    <a:pt x="184772" y="296853"/>
                  </a:lnTo>
                  <a:lnTo>
                    <a:pt x="185998" y="297405"/>
                  </a:lnTo>
                  <a:lnTo>
                    <a:pt x="187225" y="297948"/>
                  </a:lnTo>
                  <a:lnTo>
                    <a:pt x="188452" y="298481"/>
                  </a:lnTo>
                  <a:lnTo>
                    <a:pt x="189688" y="299004"/>
                  </a:lnTo>
                  <a:lnTo>
                    <a:pt x="190925" y="299527"/>
                  </a:lnTo>
                  <a:lnTo>
                    <a:pt x="192172" y="300029"/>
                  </a:lnTo>
                  <a:lnTo>
                    <a:pt x="193418" y="300532"/>
                  </a:lnTo>
                  <a:lnTo>
                    <a:pt x="194675" y="301015"/>
                  </a:lnTo>
                  <a:lnTo>
                    <a:pt x="195932" y="301497"/>
                  </a:lnTo>
                  <a:lnTo>
                    <a:pt x="197189" y="301970"/>
                  </a:lnTo>
                  <a:lnTo>
                    <a:pt x="198455" y="302432"/>
                  </a:lnTo>
                  <a:lnTo>
                    <a:pt x="199722" y="302895"/>
                  </a:lnTo>
                  <a:lnTo>
                    <a:pt x="200999" y="303337"/>
                  </a:lnTo>
                  <a:lnTo>
                    <a:pt x="202276" y="303769"/>
                  </a:lnTo>
                  <a:lnTo>
                    <a:pt x="203563" y="304201"/>
                  </a:lnTo>
                  <a:lnTo>
                    <a:pt x="204850" y="304624"/>
                  </a:lnTo>
                  <a:lnTo>
                    <a:pt x="206137" y="305026"/>
                  </a:lnTo>
                  <a:lnTo>
                    <a:pt x="207433" y="305428"/>
                  </a:lnTo>
                  <a:lnTo>
                    <a:pt x="208730" y="305820"/>
                  </a:lnTo>
                  <a:lnTo>
                    <a:pt x="210037" y="306202"/>
                  </a:lnTo>
                  <a:lnTo>
                    <a:pt x="211344" y="306574"/>
                  </a:lnTo>
                  <a:lnTo>
                    <a:pt x="212651" y="306946"/>
                  </a:lnTo>
                  <a:lnTo>
                    <a:pt x="213969" y="307298"/>
                  </a:lnTo>
                  <a:lnTo>
                    <a:pt x="215286" y="307640"/>
                  </a:lnTo>
                  <a:lnTo>
                    <a:pt x="216603" y="307981"/>
                  </a:lnTo>
                  <a:lnTo>
                    <a:pt x="217930" y="308303"/>
                  </a:lnTo>
                  <a:lnTo>
                    <a:pt x="219257" y="308625"/>
                  </a:lnTo>
                  <a:lnTo>
                    <a:pt x="220594" y="308926"/>
                  </a:lnTo>
                  <a:lnTo>
                    <a:pt x="221921" y="309228"/>
                  </a:lnTo>
                  <a:lnTo>
                    <a:pt x="223268" y="309520"/>
                  </a:lnTo>
                  <a:lnTo>
                    <a:pt x="224606" y="309801"/>
                  </a:lnTo>
                  <a:lnTo>
                    <a:pt x="225953" y="310063"/>
                  </a:lnTo>
                  <a:lnTo>
                    <a:pt x="227300" y="310324"/>
                  </a:lnTo>
                  <a:lnTo>
                    <a:pt x="228657" y="310575"/>
                  </a:lnTo>
                  <a:lnTo>
                    <a:pt x="230015" y="310816"/>
                  </a:lnTo>
                  <a:lnTo>
                    <a:pt x="231372" y="311048"/>
                  </a:lnTo>
                  <a:lnTo>
                    <a:pt x="232739" y="311269"/>
                  </a:lnTo>
                  <a:lnTo>
                    <a:pt x="234107" y="311480"/>
                  </a:lnTo>
                  <a:lnTo>
                    <a:pt x="235474" y="311681"/>
                  </a:lnTo>
                  <a:lnTo>
                    <a:pt x="236851" y="311872"/>
                  </a:lnTo>
                  <a:lnTo>
                    <a:pt x="238219" y="312053"/>
                  </a:lnTo>
                  <a:lnTo>
                    <a:pt x="239606" y="312224"/>
                  </a:lnTo>
                  <a:lnTo>
                    <a:pt x="240983" y="312385"/>
                  </a:lnTo>
                  <a:lnTo>
                    <a:pt x="242371" y="312536"/>
                  </a:lnTo>
                  <a:lnTo>
                    <a:pt x="243758" y="312676"/>
                  </a:lnTo>
                  <a:lnTo>
                    <a:pt x="245146" y="312807"/>
                  </a:lnTo>
                  <a:lnTo>
                    <a:pt x="246543" y="312928"/>
                  </a:lnTo>
                  <a:lnTo>
                    <a:pt x="247941" y="313038"/>
                  </a:lnTo>
                  <a:lnTo>
                    <a:pt x="249338" y="313129"/>
                  </a:lnTo>
                  <a:lnTo>
                    <a:pt x="250746" y="313219"/>
                  </a:lnTo>
                  <a:lnTo>
                    <a:pt x="252143" y="313300"/>
                  </a:lnTo>
                  <a:lnTo>
                    <a:pt x="253551" y="313370"/>
                  </a:lnTo>
                  <a:lnTo>
                    <a:pt x="254968" y="313430"/>
                  </a:lnTo>
                  <a:lnTo>
                    <a:pt x="256376" y="313481"/>
                  </a:lnTo>
                  <a:lnTo>
                    <a:pt x="257794" y="313511"/>
                  </a:lnTo>
                  <a:lnTo>
                    <a:pt x="259211" y="313541"/>
                  </a:lnTo>
                  <a:lnTo>
                    <a:pt x="260629" y="313551"/>
                  </a:lnTo>
                  <a:lnTo>
                    <a:pt x="262056" y="313561"/>
                  </a:lnTo>
                  <a:lnTo>
                    <a:pt x="263263" y="313561"/>
                  </a:lnTo>
                  <a:lnTo>
                    <a:pt x="264469" y="313541"/>
                  </a:lnTo>
                  <a:lnTo>
                    <a:pt x="265676" y="313531"/>
                  </a:lnTo>
                  <a:lnTo>
                    <a:pt x="266882" y="313501"/>
                  </a:lnTo>
                  <a:lnTo>
                    <a:pt x="268089" y="313460"/>
                  </a:lnTo>
                  <a:lnTo>
                    <a:pt x="269285" y="313420"/>
                  </a:lnTo>
                  <a:lnTo>
                    <a:pt x="270482" y="313370"/>
                  </a:lnTo>
                  <a:lnTo>
                    <a:pt x="271678" y="313320"/>
                  </a:lnTo>
                  <a:lnTo>
                    <a:pt x="272874" y="313249"/>
                  </a:lnTo>
                  <a:lnTo>
                    <a:pt x="274061" y="313179"/>
                  </a:lnTo>
                  <a:lnTo>
                    <a:pt x="275257" y="313099"/>
                  </a:lnTo>
                  <a:lnTo>
                    <a:pt x="276444" y="313008"/>
                  </a:lnTo>
                  <a:lnTo>
                    <a:pt x="277630" y="312918"/>
                  </a:lnTo>
                  <a:lnTo>
                    <a:pt x="278816" y="312817"/>
                  </a:lnTo>
                  <a:lnTo>
                    <a:pt x="279993" y="312707"/>
                  </a:lnTo>
                  <a:lnTo>
                    <a:pt x="281179" y="312596"/>
                  </a:lnTo>
                  <a:lnTo>
                    <a:pt x="282355" y="312465"/>
                  </a:lnTo>
                  <a:lnTo>
                    <a:pt x="283532" y="312335"/>
                  </a:lnTo>
                  <a:lnTo>
                    <a:pt x="284708" y="312194"/>
                  </a:lnTo>
                  <a:lnTo>
                    <a:pt x="285874" y="312053"/>
                  </a:lnTo>
                  <a:lnTo>
                    <a:pt x="287040" y="311902"/>
                  </a:lnTo>
                  <a:lnTo>
                    <a:pt x="288207" y="311741"/>
                  </a:lnTo>
                  <a:lnTo>
                    <a:pt x="289373" y="311570"/>
                  </a:lnTo>
                  <a:lnTo>
                    <a:pt x="290539" y="311400"/>
                  </a:lnTo>
                  <a:lnTo>
                    <a:pt x="291695" y="311219"/>
                  </a:lnTo>
                  <a:lnTo>
                    <a:pt x="292852" y="311028"/>
                  </a:lnTo>
                  <a:lnTo>
                    <a:pt x="294008" y="310837"/>
                  </a:lnTo>
                  <a:lnTo>
                    <a:pt x="295164" y="310625"/>
                  </a:lnTo>
                  <a:lnTo>
                    <a:pt x="296310" y="310414"/>
                  </a:lnTo>
                  <a:lnTo>
                    <a:pt x="297466" y="310203"/>
                  </a:lnTo>
                  <a:lnTo>
                    <a:pt x="298613" y="309982"/>
                  </a:lnTo>
                  <a:lnTo>
                    <a:pt x="299749" y="309751"/>
                  </a:lnTo>
                  <a:lnTo>
                    <a:pt x="300895" y="309510"/>
                  </a:lnTo>
                  <a:lnTo>
                    <a:pt x="302031" y="309268"/>
                  </a:lnTo>
                  <a:lnTo>
                    <a:pt x="303167" y="309017"/>
                  </a:lnTo>
                  <a:lnTo>
                    <a:pt x="304303" y="308756"/>
                  </a:lnTo>
                  <a:lnTo>
                    <a:pt x="305429" y="308494"/>
                  </a:lnTo>
                  <a:lnTo>
                    <a:pt x="306555" y="308213"/>
                  </a:lnTo>
                  <a:lnTo>
                    <a:pt x="307681" y="307941"/>
                  </a:lnTo>
                  <a:lnTo>
                    <a:pt x="308807" y="307650"/>
                  </a:lnTo>
                  <a:lnTo>
                    <a:pt x="309923" y="307358"/>
                  </a:lnTo>
                  <a:lnTo>
                    <a:pt x="311039" y="307057"/>
                  </a:lnTo>
                  <a:lnTo>
                    <a:pt x="312155" y="306755"/>
                  </a:lnTo>
                  <a:lnTo>
                    <a:pt x="313271" y="306443"/>
                  </a:lnTo>
                  <a:lnTo>
                    <a:pt x="314377" y="306122"/>
                  </a:lnTo>
                  <a:lnTo>
                    <a:pt x="315483" y="305800"/>
                  </a:lnTo>
                  <a:lnTo>
                    <a:pt x="316589" y="305468"/>
                  </a:lnTo>
                  <a:lnTo>
                    <a:pt x="317685" y="305126"/>
                  </a:lnTo>
                  <a:lnTo>
                    <a:pt x="318781" y="304774"/>
                  </a:lnTo>
                  <a:lnTo>
                    <a:pt x="319877" y="304423"/>
                  </a:lnTo>
                  <a:lnTo>
                    <a:pt x="320972" y="304071"/>
                  </a:lnTo>
                  <a:lnTo>
                    <a:pt x="322058" y="303699"/>
                  </a:lnTo>
                  <a:lnTo>
                    <a:pt x="323144" y="303327"/>
                  </a:lnTo>
                  <a:lnTo>
                    <a:pt x="324230" y="302955"/>
                  </a:lnTo>
                  <a:lnTo>
                    <a:pt x="325306" y="302563"/>
                  </a:lnTo>
                  <a:lnTo>
                    <a:pt x="326381" y="302181"/>
                  </a:lnTo>
                  <a:lnTo>
                    <a:pt x="327457" y="301779"/>
                  </a:lnTo>
                  <a:lnTo>
                    <a:pt x="328523" y="301376"/>
                  </a:lnTo>
                  <a:lnTo>
                    <a:pt x="329599" y="300964"/>
                  </a:lnTo>
                  <a:lnTo>
                    <a:pt x="330654" y="300552"/>
                  </a:lnTo>
                  <a:lnTo>
                    <a:pt x="331720" y="300130"/>
                  </a:lnTo>
                  <a:lnTo>
                    <a:pt x="332776" y="299698"/>
                  </a:lnTo>
                  <a:lnTo>
                    <a:pt x="333831" y="299255"/>
                  </a:lnTo>
                  <a:lnTo>
                    <a:pt x="334887" y="298823"/>
                  </a:lnTo>
                  <a:lnTo>
                    <a:pt x="335933" y="298371"/>
                  </a:lnTo>
                  <a:lnTo>
                    <a:pt x="336978" y="297918"/>
                  </a:lnTo>
                  <a:lnTo>
                    <a:pt x="338014" y="297456"/>
                  </a:lnTo>
                  <a:lnTo>
                    <a:pt x="339059" y="296993"/>
                  </a:lnTo>
                  <a:lnTo>
                    <a:pt x="340095" y="296521"/>
                  </a:lnTo>
                  <a:lnTo>
                    <a:pt x="341121" y="296038"/>
                  </a:lnTo>
                  <a:lnTo>
                    <a:pt x="342156" y="295556"/>
                  </a:lnTo>
                  <a:lnTo>
                    <a:pt x="343182" y="295063"/>
                  </a:lnTo>
                  <a:lnTo>
                    <a:pt x="344197" y="294570"/>
                  </a:lnTo>
                  <a:lnTo>
                    <a:pt x="345212" y="294068"/>
                  </a:lnTo>
                  <a:lnTo>
                    <a:pt x="346228" y="293555"/>
                  </a:lnTo>
                  <a:lnTo>
                    <a:pt x="347243" y="293042"/>
                  </a:lnTo>
                  <a:lnTo>
                    <a:pt x="348249" y="292520"/>
                  </a:lnTo>
                  <a:lnTo>
                    <a:pt x="349254" y="291997"/>
                  </a:lnTo>
                  <a:lnTo>
                    <a:pt x="350260" y="291464"/>
                  </a:lnTo>
                  <a:lnTo>
                    <a:pt x="351255" y="290921"/>
                  </a:lnTo>
                  <a:lnTo>
                    <a:pt x="352240" y="290378"/>
                  </a:lnTo>
                  <a:lnTo>
                    <a:pt x="353236" y="289825"/>
                  </a:lnTo>
                  <a:lnTo>
                    <a:pt x="354221" y="289272"/>
                  </a:lnTo>
                  <a:lnTo>
                    <a:pt x="355206" y="288709"/>
                  </a:lnTo>
                  <a:lnTo>
                    <a:pt x="356181" y="288146"/>
                  </a:lnTo>
                  <a:lnTo>
                    <a:pt x="357157" y="287573"/>
                  </a:lnTo>
                  <a:lnTo>
                    <a:pt x="358132" y="286990"/>
                  </a:lnTo>
                  <a:lnTo>
                    <a:pt x="359097" y="286407"/>
                  </a:lnTo>
                  <a:lnTo>
                    <a:pt x="360062" y="285814"/>
                  </a:lnTo>
                  <a:lnTo>
                    <a:pt x="361017" y="285221"/>
                  </a:lnTo>
                  <a:lnTo>
                    <a:pt x="361972" y="284618"/>
                  </a:lnTo>
                  <a:lnTo>
                    <a:pt x="362928" y="284015"/>
                  </a:lnTo>
                  <a:lnTo>
                    <a:pt x="363873" y="283401"/>
                  </a:lnTo>
                  <a:lnTo>
                    <a:pt x="364818" y="282788"/>
                  </a:lnTo>
                  <a:lnTo>
                    <a:pt x="365753" y="282165"/>
                  </a:lnTo>
                  <a:lnTo>
                    <a:pt x="366698" y="281531"/>
                  </a:lnTo>
                  <a:lnTo>
                    <a:pt x="367623" y="280898"/>
                  </a:lnTo>
                  <a:lnTo>
                    <a:pt x="368558" y="280255"/>
                  </a:lnTo>
                  <a:lnTo>
                    <a:pt x="369483" y="279611"/>
                  </a:lnTo>
                  <a:lnTo>
                    <a:pt x="370398" y="278958"/>
                  </a:lnTo>
                  <a:lnTo>
                    <a:pt x="371312" y="278304"/>
                  </a:lnTo>
                  <a:lnTo>
                    <a:pt x="372227" y="277641"/>
                  </a:lnTo>
                  <a:lnTo>
                    <a:pt x="373132" y="276977"/>
                  </a:lnTo>
                  <a:lnTo>
                    <a:pt x="374037" y="276304"/>
                  </a:lnTo>
                  <a:lnTo>
                    <a:pt x="374942" y="275630"/>
                  </a:lnTo>
                  <a:lnTo>
                    <a:pt x="375837" y="274946"/>
                  </a:lnTo>
                  <a:lnTo>
                    <a:pt x="376722" y="274253"/>
                  </a:lnTo>
                  <a:lnTo>
                    <a:pt x="377606" y="273569"/>
                  </a:lnTo>
                  <a:lnTo>
                    <a:pt x="378491" y="272865"/>
                  </a:lnTo>
                  <a:lnTo>
                    <a:pt x="379376" y="272162"/>
                  </a:lnTo>
                  <a:lnTo>
                    <a:pt x="380250" y="271458"/>
                  </a:lnTo>
                  <a:lnTo>
                    <a:pt x="381115" y="270744"/>
                  </a:lnTo>
                  <a:lnTo>
                    <a:pt x="381980" y="270020"/>
                  </a:lnTo>
                  <a:lnTo>
                    <a:pt x="382844" y="269297"/>
                  </a:lnTo>
                  <a:lnTo>
                    <a:pt x="383699" y="268573"/>
                  </a:lnTo>
                  <a:lnTo>
                    <a:pt x="384554" y="267839"/>
                  </a:lnTo>
                  <a:lnTo>
                    <a:pt x="385398" y="267095"/>
                  </a:lnTo>
                  <a:lnTo>
                    <a:pt x="386243" y="266351"/>
                  </a:lnTo>
                  <a:lnTo>
                    <a:pt x="387077" y="265607"/>
                  </a:lnTo>
                  <a:lnTo>
                    <a:pt x="387912" y="264853"/>
                  </a:lnTo>
                  <a:lnTo>
                    <a:pt x="388746" y="264089"/>
                  </a:lnTo>
                  <a:lnTo>
                    <a:pt x="389570" y="263325"/>
                  </a:lnTo>
                  <a:lnTo>
                    <a:pt x="390385" y="262561"/>
                  </a:lnTo>
                  <a:lnTo>
                    <a:pt x="391209" y="261787"/>
                  </a:lnTo>
                  <a:lnTo>
                    <a:pt x="392014" y="261013"/>
                  </a:lnTo>
                  <a:lnTo>
                    <a:pt x="392818" y="260229"/>
                  </a:lnTo>
                  <a:lnTo>
                    <a:pt x="393622" y="259434"/>
                  </a:lnTo>
                  <a:lnTo>
                    <a:pt x="394426" y="258650"/>
                  </a:lnTo>
                  <a:lnTo>
                    <a:pt x="395211" y="257846"/>
                  </a:lnTo>
                  <a:lnTo>
                    <a:pt x="396005" y="257052"/>
                  </a:lnTo>
                  <a:lnTo>
                    <a:pt x="396789" y="256237"/>
                  </a:lnTo>
                  <a:lnTo>
                    <a:pt x="397563" y="255433"/>
                  </a:lnTo>
                  <a:lnTo>
                    <a:pt x="398337" y="254609"/>
                  </a:lnTo>
                  <a:lnTo>
                    <a:pt x="399102" y="253794"/>
                  </a:lnTo>
                  <a:lnTo>
                    <a:pt x="399866" y="252970"/>
                  </a:lnTo>
                  <a:lnTo>
                    <a:pt x="400630" y="252136"/>
                  </a:lnTo>
                  <a:lnTo>
                    <a:pt x="401384" y="251301"/>
                  </a:lnTo>
                  <a:lnTo>
                    <a:pt x="402128" y="250467"/>
                  </a:lnTo>
                  <a:lnTo>
                    <a:pt x="402872" y="249622"/>
                  </a:lnTo>
                  <a:lnTo>
                    <a:pt x="403616" y="248778"/>
                  </a:lnTo>
                  <a:lnTo>
                    <a:pt x="404350" y="247923"/>
                  </a:lnTo>
                  <a:lnTo>
                    <a:pt x="405074" y="247069"/>
                  </a:lnTo>
                  <a:lnTo>
                    <a:pt x="405797" y="246204"/>
                  </a:lnTo>
                  <a:lnTo>
                    <a:pt x="406521" y="245340"/>
                  </a:lnTo>
                  <a:lnTo>
                    <a:pt x="407235" y="244475"/>
                  </a:lnTo>
                  <a:lnTo>
                    <a:pt x="407939" y="243600"/>
                  </a:lnTo>
                  <a:lnTo>
                    <a:pt x="408643" y="242716"/>
                  </a:lnTo>
                  <a:lnTo>
                    <a:pt x="409346" y="241831"/>
                  </a:lnTo>
                  <a:lnTo>
                    <a:pt x="410030" y="240946"/>
                  </a:lnTo>
                  <a:lnTo>
                    <a:pt x="410724" y="240062"/>
                  </a:lnTo>
                  <a:lnTo>
                    <a:pt x="411408" y="239167"/>
                  </a:lnTo>
                  <a:lnTo>
                    <a:pt x="412081" y="238262"/>
                  </a:lnTo>
                  <a:lnTo>
                    <a:pt x="412755" y="237357"/>
                  </a:lnTo>
                  <a:lnTo>
                    <a:pt x="413418" y="236453"/>
                  </a:lnTo>
                  <a:lnTo>
                    <a:pt x="414082" y="235538"/>
                  </a:lnTo>
                  <a:lnTo>
                    <a:pt x="414735" y="234623"/>
                  </a:lnTo>
                  <a:lnTo>
                    <a:pt x="415389" y="233708"/>
                  </a:lnTo>
                  <a:lnTo>
                    <a:pt x="416032" y="232783"/>
                  </a:lnTo>
                  <a:lnTo>
                    <a:pt x="416676" y="231848"/>
                  </a:lnTo>
                  <a:lnTo>
                    <a:pt x="417309" y="230923"/>
                  </a:lnTo>
                  <a:lnTo>
                    <a:pt x="417943" y="229988"/>
                  </a:lnTo>
                  <a:lnTo>
                    <a:pt x="418566" y="229043"/>
                  </a:lnTo>
                  <a:lnTo>
                    <a:pt x="419179" y="228098"/>
                  </a:lnTo>
                  <a:lnTo>
                    <a:pt x="419793" y="227153"/>
                  </a:lnTo>
                  <a:lnTo>
                    <a:pt x="420396" y="226198"/>
                  </a:lnTo>
                  <a:lnTo>
                    <a:pt x="420999" y="225243"/>
                  </a:lnTo>
                  <a:lnTo>
                    <a:pt x="421592" y="224288"/>
                  </a:lnTo>
                  <a:lnTo>
                    <a:pt x="422185" y="223323"/>
                  </a:lnTo>
                  <a:lnTo>
                    <a:pt x="422768" y="222358"/>
                  </a:lnTo>
                  <a:lnTo>
                    <a:pt x="423352" y="221383"/>
                  </a:lnTo>
                  <a:lnTo>
                    <a:pt x="423925" y="220408"/>
                  </a:lnTo>
                  <a:lnTo>
                    <a:pt x="424488" y="219432"/>
                  </a:lnTo>
                  <a:lnTo>
                    <a:pt x="425051" y="218447"/>
                  </a:lnTo>
                  <a:lnTo>
                    <a:pt x="425604" y="217462"/>
                  </a:lnTo>
                  <a:lnTo>
                    <a:pt x="426157" y="216477"/>
                  </a:lnTo>
                  <a:lnTo>
                    <a:pt x="426700" y="215481"/>
                  </a:lnTo>
                  <a:lnTo>
                    <a:pt x="427242" y="214486"/>
                  </a:lnTo>
                  <a:lnTo>
                    <a:pt x="427775" y="213481"/>
                  </a:lnTo>
                  <a:lnTo>
                    <a:pt x="428298" y="212476"/>
                  </a:lnTo>
                  <a:lnTo>
                    <a:pt x="428821" y="211470"/>
                  </a:lnTo>
                  <a:lnTo>
                    <a:pt x="429334" y="210455"/>
                  </a:lnTo>
                  <a:lnTo>
                    <a:pt x="429846" y="209450"/>
                  </a:lnTo>
                  <a:lnTo>
                    <a:pt x="430349" y="208424"/>
                  </a:lnTo>
                  <a:lnTo>
                    <a:pt x="430842" y="207409"/>
                  </a:lnTo>
                  <a:lnTo>
                    <a:pt x="431334" y="206383"/>
                  </a:lnTo>
                  <a:lnTo>
                    <a:pt x="431817" y="205348"/>
                  </a:lnTo>
                  <a:lnTo>
                    <a:pt x="432300" y="204322"/>
                  </a:lnTo>
                  <a:lnTo>
                    <a:pt x="432772" y="203287"/>
                  </a:lnTo>
                  <a:lnTo>
                    <a:pt x="433235" y="202251"/>
                  </a:lnTo>
                  <a:lnTo>
                    <a:pt x="433697" y="201206"/>
                  </a:lnTo>
                  <a:lnTo>
                    <a:pt x="434150" y="200160"/>
                  </a:lnTo>
                  <a:lnTo>
                    <a:pt x="434602" y="199115"/>
                  </a:lnTo>
                  <a:lnTo>
                    <a:pt x="435034" y="198059"/>
                  </a:lnTo>
                  <a:lnTo>
                    <a:pt x="435477" y="197004"/>
                  </a:lnTo>
                  <a:lnTo>
                    <a:pt x="435899" y="195948"/>
                  </a:lnTo>
                  <a:lnTo>
                    <a:pt x="436331" y="194882"/>
                  </a:lnTo>
                  <a:lnTo>
                    <a:pt x="436743" y="193827"/>
                  </a:lnTo>
                  <a:lnTo>
                    <a:pt x="437156" y="192751"/>
                  </a:lnTo>
                  <a:lnTo>
                    <a:pt x="437558" y="191685"/>
                  </a:lnTo>
                  <a:lnTo>
                    <a:pt x="437960" y="190610"/>
                  </a:lnTo>
                  <a:lnTo>
                    <a:pt x="438342" y="189534"/>
                  </a:lnTo>
                  <a:lnTo>
                    <a:pt x="438734" y="188458"/>
                  </a:lnTo>
                  <a:lnTo>
                    <a:pt x="439106" y="187373"/>
                  </a:lnTo>
                  <a:lnTo>
                    <a:pt x="439478" y="186287"/>
                  </a:lnTo>
                  <a:lnTo>
                    <a:pt x="439850" y="185201"/>
                  </a:lnTo>
                  <a:lnTo>
                    <a:pt x="440202" y="184105"/>
                  </a:lnTo>
                  <a:lnTo>
                    <a:pt x="440554" y="183009"/>
                  </a:lnTo>
                  <a:lnTo>
                    <a:pt x="440906" y="181914"/>
                  </a:lnTo>
                  <a:lnTo>
                    <a:pt x="441248" y="180818"/>
                  </a:lnTo>
                  <a:lnTo>
                    <a:pt x="441579" y="179712"/>
                  </a:lnTo>
                  <a:lnTo>
                    <a:pt x="441901" y="178606"/>
                  </a:lnTo>
                  <a:lnTo>
                    <a:pt x="442223" y="177500"/>
                  </a:lnTo>
                  <a:lnTo>
                    <a:pt x="442535" y="176384"/>
                  </a:lnTo>
                  <a:lnTo>
                    <a:pt x="442836" y="175268"/>
                  </a:lnTo>
                  <a:lnTo>
                    <a:pt x="443138" y="174153"/>
                  </a:lnTo>
                  <a:lnTo>
                    <a:pt x="443429" y="173037"/>
                  </a:lnTo>
                  <a:lnTo>
                    <a:pt x="443721" y="171911"/>
                  </a:lnTo>
                  <a:lnTo>
                    <a:pt x="443992" y="170785"/>
                  </a:lnTo>
                  <a:lnTo>
                    <a:pt x="444264" y="169659"/>
                  </a:lnTo>
                  <a:lnTo>
                    <a:pt x="444535" y="168533"/>
                  </a:lnTo>
                  <a:lnTo>
                    <a:pt x="444797" y="167397"/>
                  </a:lnTo>
                  <a:lnTo>
                    <a:pt x="445048" y="166261"/>
                  </a:lnTo>
                  <a:lnTo>
                    <a:pt x="445289" y="165125"/>
                  </a:lnTo>
                  <a:lnTo>
                    <a:pt x="445531" y="163979"/>
                  </a:lnTo>
                  <a:lnTo>
                    <a:pt x="445762" y="162843"/>
                  </a:lnTo>
                  <a:lnTo>
                    <a:pt x="445983" y="161697"/>
                  </a:lnTo>
                  <a:lnTo>
                    <a:pt x="446194" y="160540"/>
                  </a:lnTo>
                  <a:lnTo>
                    <a:pt x="446405" y="159394"/>
                  </a:lnTo>
                  <a:lnTo>
                    <a:pt x="446606" y="158238"/>
                  </a:lnTo>
                  <a:lnTo>
                    <a:pt x="446807" y="157082"/>
                  </a:lnTo>
                  <a:lnTo>
                    <a:pt x="446998" y="155926"/>
                  </a:lnTo>
                  <a:lnTo>
                    <a:pt x="447179" y="154770"/>
                  </a:lnTo>
                  <a:lnTo>
                    <a:pt x="447350" y="153604"/>
                  </a:lnTo>
                  <a:lnTo>
                    <a:pt x="447521" y="152438"/>
                  </a:lnTo>
                  <a:lnTo>
                    <a:pt x="447682" y="151271"/>
                  </a:lnTo>
                  <a:lnTo>
                    <a:pt x="447833" y="150105"/>
                  </a:lnTo>
                  <a:lnTo>
                    <a:pt x="447974" y="148939"/>
                  </a:lnTo>
                  <a:lnTo>
                    <a:pt x="448114" y="147763"/>
                  </a:lnTo>
                  <a:lnTo>
                    <a:pt x="448245" y="146587"/>
                  </a:lnTo>
                  <a:lnTo>
                    <a:pt x="448366" y="145410"/>
                  </a:lnTo>
                  <a:lnTo>
                    <a:pt x="448486" y="144224"/>
                  </a:lnTo>
                  <a:lnTo>
                    <a:pt x="448597" y="143048"/>
                  </a:lnTo>
                  <a:lnTo>
                    <a:pt x="448698" y="141862"/>
                  </a:lnTo>
                  <a:lnTo>
                    <a:pt x="448788" y="140675"/>
                  </a:lnTo>
                  <a:lnTo>
                    <a:pt x="448879" y="139489"/>
                  </a:lnTo>
                  <a:lnTo>
                    <a:pt x="448959" y="138293"/>
                  </a:lnTo>
                  <a:lnTo>
                    <a:pt x="449029" y="137106"/>
                  </a:lnTo>
                  <a:lnTo>
                    <a:pt x="449090" y="135910"/>
                  </a:lnTo>
                  <a:lnTo>
                    <a:pt x="449150" y="134714"/>
                  </a:lnTo>
                  <a:lnTo>
                    <a:pt x="449200" y="133517"/>
                  </a:lnTo>
                  <a:lnTo>
                    <a:pt x="449240" y="132311"/>
                  </a:lnTo>
                  <a:lnTo>
                    <a:pt x="449281" y="131115"/>
                  </a:lnTo>
                  <a:lnTo>
                    <a:pt x="449301" y="129908"/>
                  </a:lnTo>
                  <a:lnTo>
                    <a:pt x="449321" y="128702"/>
                  </a:lnTo>
                  <a:lnTo>
                    <a:pt x="449331" y="127495"/>
                  </a:lnTo>
                  <a:lnTo>
                    <a:pt x="449341" y="126289"/>
                  </a:lnTo>
                  <a:lnTo>
                    <a:pt x="449331" y="125213"/>
                  </a:lnTo>
                  <a:lnTo>
                    <a:pt x="449331" y="124148"/>
                  </a:lnTo>
                  <a:lnTo>
                    <a:pt x="449311" y="123072"/>
                  </a:lnTo>
                  <a:lnTo>
                    <a:pt x="449291" y="122006"/>
                  </a:lnTo>
                  <a:lnTo>
                    <a:pt x="449261" y="120931"/>
                  </a:lnTo>
                  <a:lnTo>
                    <a:pt x="449230" y="119865"/>
                  </a:lnTo>
                  <a:lnTo>
                    <a:pt x="449190" y="118799"/>
                  </a:lnTo>
                  <a:lnTo>
                    <a:pt x="449140" y="117724"/>
                  </a:lnTo>
                  <a:lnTo>
                    <a:pt x="449090" y="116658"/>
                  </a:lnTo>
                  <a:lnTo>
                    <a:pt x="449029" y="115592"/>
                  </a:lnTo>
                  <a:lnTo>
                    <a:pt x="448969" y="114527"/>
                  </a:lnTo>
                  <a:lnTo>
                    <a:pt x="448899" y="113471"/>
                  </a:lnTo>
                  <a:lnTo>
                    <a:pt x="448828" y="112405"/>
                  </a:lnTo>
                  <a:lnTo>
                    <a:pt x="448748" y="111340"/>
                  </a:lnTo>
                  <a:lnTo>
                    <a:pt x="448657" y="110284"/>
                  </a:lnTo>
                  <a:lnTo>
                    <a:pt x="448567" y="109219"/>
                  </a:lnTo>
                  <a:lnTo>
                    <a:pt x="448356" y="107107"/>
                  </a:lnTo>
                  <a:lnTo>
                    <a:pt x="448245" y="106042"/>
                  </a:lnTo>
                  <a:lnTo>
                    <a:pt x="448124" y="104986"/>
                  </a:lnTo>
                  <a:lnTo>
                    <a:pt x="447873" y="102885"/>
                  </a:lnTo>
                  <a:lnTo>
                    <a:pt x="447602" y="100774"/>
                  </a:lnTo>
                  <a:lnTo>
                    <a:pt x="447300" y="98683"/>
                  </a:lnTo>
                  <a:lnTo>
                    <a:pt x="446978" y="96582"/>
                  </a:lnTo>
                  <a:lnTo>
                    <a:pt x="446626" y="94491"/>
                  </a:lnTo>
                  <a:lnTo>
                    <a:pt x="446254" y="92410"/>
                  </a:lnTo>
                  <a:lnTo>
                    <a:pt x="445862" y="90329"/>
                  </a:lnTo>
                  <a:lnTo>
                    <a:pt x="445450" y="88258"/>
                  </a:lnTo>
                  <a:lnTo>
                    <a:pt x="445008" y="86187"/>
                  </a:lnTo>
                  <a:lnTo>
                    <a:pt x="444545" y="84126"/>
                  </a:lnTo>
                  <a:lnTo>
                    <a:pt x="444053" y="82075"/>
                  </a:lnTo>
                  <a:lnTo>
                    <a:pt x="443550" y="80024"/>
                  </a:lnTo>
                  <a:lnTo>
                    <a:pt x="443017" y="77983"/>
                  </a:lnTo>
                  <a:lnTo>
                    <a:pt x="442464" y="75952"/>
                  </a:lnTo>
                  <a:lnTo>
                    <a:pt x="441881" y="73922"/>
                  </a:lnTo>
                  <a:lnTo>
                    <a:pt x="441278" y="71901"/>
                  </a:lnTo>
                  <a:lnTo>
                    <a:pt x="440654" y="69880"/>
                  </a:lnTo>
                  <a:lnTo>
                    <a:pt x="440011" y="67880"/>
                  </a:lnTo>
                  <a:lnTo>
                    <a:pt x="439347" y="65879"/>
                  </a:lnTo>
                  <a:lnTo>
                    <a:pt x="438654" y="63888"/>
                  </a:lnTo>
                  <a:lnTo>
                    <a:pt x="437940" y="61908"/>
                  </a:lnTo>
                  <a:lnTo>
                    <a:pt x="437206" y="59928"/>
                  </a:lnTo>
                  <a:lnTo>
                    <a:pt x="436452" y="57967"/>
                  </a:lnTo>
                  <a:lnTo>
                    <a:pt x="435668" y="56007"/>
                  </a:lnTo>
                  <a:lnTo>
                    <a:pt x="434873" y="54056"/>
                  </a:lnTo>
                  <a:lnTo>
                    <a:pt x="434049" y="52126"/>
                  </a:lnTo>
                  <a:lnTo>
                    <a:pt x="433204" y="50186"/>
                  </a:lnTo>
                  <a:lnTo>
                    <a:pt x="432330" y="48266"/>
                  </a:lnTo>
                  <a:lnTo>
                    <a:pt x="431445" y="46356"/>
                  </a:lnTo>
                  <a:lnTo>
                    <a:pt x="430530" y="44456"/>
                  </a:lnTo>
                  <a:lnTo>
                    <a:pt x="429605" y="42566"/>
                  </a:lnTo>
                  <a:lnTo>
                    <a:pt x="428650" y="40686"/>
                  </a:lnTo>
                  <a:lnTo>
                    <a:pt x="427675" y="38816"/>
                  </a:lnTo>
                  <a:lnTo>
                    <a:pt x="426679" y="36956"/>
                  </a:lnTo>
                  <a:lnTo>
                    <a:pt x="425654" y="35106"/>
                  </a:lnTo>
                  <a:lnTo>
                    <a:pt x="424618" y="33266"/>
                  </a:lnTo>
                  <a:lnTo>
                    <a:pt x="423553" y="31437"/>
                  </a:lnTo>
                  <a:lnTo>
                    <a:pt x="422477" y="29617"/>
                  </a:lnTo>
                  <a:lnTo>
                    <a:pt x="421371" y="27807"/>
                  </a:lnTo>
                  <a:lnTo>
                    <a:pt x="420245" y="26018"/>
                  </a:lnTo>
                  <a:lnTo>
                    <a:pt x="419099" y="24238"/>
                  </a:lnTo>
                  <a:lnTo>
                    <a:pt x="417943" y="22469"/>
                  </a:lnTo>
                  <a:lnTo>
                    <a:pt x="416756" y="20710"/>
                  </a:lnTo>
                  <a:lnTo>
                    <a:pt x="415540" y="18961"/>
                  </a:lnTo>
                  <a:lnTo>
                    <a:pt x="414313" y="17231"/>
                  </a:lnTo>
                  <a:lnTo>
                    <a:pt x="413066" y="15502"/>
                  </a:lnTo>
                  <a:lnTo>
                    <a:pt x="412433" y="14648"/>
                  </a:lnTo>
                  <a:lnTo>
                    <a:pt x="411800" y="13803"/>
                  </a:lnTo>
                  <a:lnTo>
                    <a:pt x="411156" y="12949"/>
                  </a:lnTo>
                  <a:lnTo>
                    <a:pt x="410513" y="12104"/>
                  </a:lnTo>
                  <a:lnTo>
                    <a:pt x="409859" y="11260"/>
                  </a:lnTo>
                  <a:lnTo>
                    <a:pt x="409206" y="10425"/>
                  </a:lnTo>
                  <a:lnTo>
                    <a:pt x="408542" y="9591"/>
                  </a:lnTo>
                  <a:lnTo>
                    <a:pt x="407869" y="8756"/>
                  </a:lnTo>
                  <a:lnTo>
                    <a:pt x="407195" y="7932"/>
                  </a:lnTo>
                  <a:lnTo>
                    <a:pt x="406521" y="7098"/>
                  </a:lnTo>
                  <a:lnTo>
                    <a:pt x="405838" y="6283"/>
                  </a:lnTo>
                  <a:lnTo>
                    <a:pt x="405154" y="5459"/>
                  </a:lnTo>
                  <a:lnTo>
                    <a:pt x="404460" y="4645"/>
                  </a:lnTo>
                  <a:lnTo>
                    <a:pt x="403757" y="3830"/>
                  </a:lnTo>
                  <a:lnTo>
                    <a:pt x="403063" y="3026"/>
                  </a:lnTo>
                  <a:lnTo>
                    <a:pt x="402349" y="2222"/>
                  </a:lnTo>
                  <a:lnTo>
                    <a:pt x="402118" y="1971"/>
                  </a:lnTo>
                  <a:lnTo>
                    <a:pt x="401876" y="1739"/>
                  </a:lnTo>
                  <a:lnTo>
                    <a:pt x="401625" y="1518"/>
                  </a:lnTo>
                  <a:lnTo>
                    <a:pt x="401374" y="1317"/>
                  </a:lnTo>
                  <a:lnTo>
                    <a:pt x="401102" y="1126"/>
                  </a:lnTo>
                  <a:lnTo>
                    <a:pt x="400831" y="955"/>
                  </a:lnTo>
                  <a:lnTo>
                    <a:pt x="400549" y="794"/>
                  </a:lnTo>
                  <a:lnTo>
                    <a:pt x="400268" y="643"/>
                  </a:lnTo>
                  <a:lnTo>
                    <a:pt x="399976" y="513"/>
                  </a:lnTo>
                  <a:lnTo>
                    <a:pt x="399675" y="402"/>
                  </a:lnTo>
                  <a:lnTo>
                    <a:pt x="399373" y="302"/>
                  </a:lnTo>
                  <a:lnTo>
                    <a:pt x="399071" y="211"/>
                  </a:lnTo>
                  <a:lnTo>
                    <a:pt x="398760" y="141"/>
                  </a:lnTo>
                  <a:lnTo>
                    <a:pt x="398448" y="81"/>
                  </a:lnTo>
                  <a:lnTo>
                    <a:pt x="398136" y="40"/>
                  </a:lnTo>
                  <a:lnTo>
                    <a:pt x="397825" y="20"/>
                  </a:lnTo>
                  <a:lnTo>
                    <a:pt x="3975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3827;p67">
              <a:extLst>
                <a:ext uri="{FF2B5EF4-FFF2-40B4-BE49-F238E27FC236}">
                  <a16:creationId xmlns:a16="http://schemas.microsoft.com/office/drawing/2014/main" id="{A42D0710-6F3D-B24C-ECAA-0C4C873B7655}"/>
                </a:ext>
              </a:extLst>
            </p:cNvPr>
            <p:cNvSpPr/>
            <p:nvPr/>
          </p:nvSpPr>
          <p:spPr>
            <a:xfrm>
              <a:off x="-10042950" y="-9469800"/>
              <a:ext cx="11233525" cy="9707925"/>
            </a:xfrm>
            <a:custGeom>
              <a:avLst/>
              <a:gdLst/>
              <a:ahLst/>
              <a:cxnLst/>
              <a:rect l="l" t="t" r="r" b="b"/>
              <a:pathLst>
                <a:path w="449341" h="388317" fill="none" extrusionOk="0">
                  <a:moveTo>
                    <a:pt x="402349" y="2222"/>
                  </a:moveTo>
                  <a:lnTo>
                    <a:pt x="402349" y="2222"/>
                  </a:lnTo>
                  <a:lnTo>
                    <a:pt x="402118" y="1971"/>
                  </a:lnTo>
                  <a:lnTo>
                    <a:pt x="401876" y="1739"/>
                  </a:lnTo>
                  <a:lnTo>
                    <a:pt x="401625" y="1518"/>
                  </a:lnTo>
                  <a:lnTo>
                    <a:pt x="401374" y="1317"/>
                  </a:lnTo>
                  <a:lnTo>
                    <a:pt x="401102" y="1126"/>
                  </a:lnTo>
                  <a:lnTo>
                    <a:pt x="400831" y="955"/>
                  </a:lnTo>
                  <a:lnTo>
                    <a:pt x="400549" y="794"/>
                  </a:lnTo>
                  <a:lnTo>
                    <a:pt x="400268" y="643"/>
                  </a:lnTo>
                  <a:lnTo>
                    <a:pt x="399976" y="513"/>
                  </a:lnTo>
                  <a:lnTo>
                    <a:pt x="399675" y="402"/>
                  </a:lnTo>
                  <a:lnTo>
                    <a:pt x="399373" y="302"/>
                  </a:lnTo>
                  <a:lnTo>
                    <a:pt x="399071" y="211"/>
                  </a:lnTo>
                  <a:lnTo>
                    <a:pt x="398760" y="141"/>
                  </a:lnTo>
                  <a:lnTo>
                    <a:pt x="398448" y="81"/>
                  </a:lnTo>
                  <a:lnTo>
                    <a:pt x="398136" y="40"/>
                  </a:lnTo>
                  <a:lnTo>
                    <a:pt x="397825" y="20"/>
                  </a:lnTo>
                  <a:lnTo>
                    <a:pt x="397503" y="0"/>
                  </a:lnTo>
                  <a:lnTo>
                    <a:pt x="397191" y="10"/>
                  </a:lnTo>
                  <a:lnTo>
                    <a:pt x="396870" y="30"/>
                  </a:lnTo>
                  <a:lnTo>
                    <a:pt x="396558" y="60"/>
                  </a:lnTo>
                  <a:lnTo>
                    <a:pt x="396246" y="111"/>
                  </a:lnTo>
                  <a:lnTo>
                    <a:pt x="395935" y="171"/>
                  </a:lnTo>
                  <a:lnTo>
                    <a:pt x="395623" y="251"/>
                  </a:lnTo>
                  <a:lnTo>
                    <a:pt x="395321" y="342"/>
                  </a:lnTo>
                  <a:lnTo>
                    <a:pt x="395020" y="452"/>
                  </a:lnTo>
                  <a:lnTo>
                    <a:pt x="394718" y="583"/>
                  </a:lnTo>
                  <a:lnTo>
                    <a:pt x="394426" y="724"/>
                  </a:lnTo>
                  <a:lnTo>
                    <a:pt x="394135" y="875"/>
                  </a:lnTo>
                  <a:lnTo>
                    <a:pt x="393853" y="1046"/>
                  </a:lnTo>
                  <a:lnTo>
                    <a:pt x="393582" y="1237"/>
                  </a:lnTo>
                  <a:lnTo>
                    <a:pt x="393321" y="1438"/>
                  </a:lnTo>
                  <a:lnTo>
                    <a:pt x="393059" y="1659"/>
                  </a:lnTo>
                  <a:lnTo>
                    <a:pt x="393059" y="1659"/>
                  </a:lnTo>
                  <a:lnTo>
                    <a:pt x="392808" y="1890"/>
                  </a:lnTo>
                  <a:lnTo>
                    <a:pt x="392577" y="2131"/>
                  </a:lnTo>
                  <a:lnTo>
                    <a:pt x="392355" y="2383"/>
                  </a:lnTo>
                  <a:lnTo>
                    <a:pt x="392154" y="2634"/>
                  </a:lnTo>
                  <a:lnTo>
                    <a:pt x="391963" y="2905"/>
                  </a:lnTo>
                  <a:lnTo>
                    <a:pt x="391792" y="3177"/>
                  </a:lnTo>
                  <a:lnTo>
                    <a:pt x="391631" y="3458"/>
                  </a:lnTo>
                  <a:lnTo>
                    <a:pt x="391481" y="3740"/>
                  </a:lnTo>
                  <a:lnTo>
                    <a:pt x="391350" y="4031"/>
                  </a:lnTo>
                  <a:lnTo>
                    <a:pt x="391239" y="4333"/>
                  </a:lnTo>
                  <a:lnTo>
                    <a:pt x="391139" y="4635"/>
                  </a:lnTo>
                  <a:lnTo>
                    <a:pt x="391048" y="4936"/>
                  </a:lnTo>
                  <a:lnTo>
                    <a:pt x="390978" y="5248"/>
                  </a:lnTo>
                  <a:lnTo>
                    <a:pt x="390918" y="5560"/>
                  </a:lnTo>
                  <a:lnTo>
                    <a:pt x="390877" y="5871"/>
                  </a:lnTo>
                  <a:lnTo>
                    <a:pt x="390847" y="6183"/>
                  </a:lnTo>
                  <a:lnTo>
                    <a:pt x="390837" y="6505"/>
                  </a:lnTo>
                  <a:lnTo>
                    <a:pt x="390837" y="6816"/>
                  </a:lnTo>
                  <a:lnTo>
                    <a:pt x="390857" y="7128"/>
                  </a:lnTo>
                  <a:lnTo>
                    <a:pt x="390898" y="7450"/>
                  </a:lnTo>
                  <a:lnTo>
                    <a:pt x="390938" y="7761"/>
                  </a:lnTo>
                  <a:lnTo>
                    <a:pt x="391008" y="8073"/>
                  </a:lnTo>
                  <a:lnTo>
                    <a:pt x="391089" y="8384"/>
                  </a:lnTo>
                  <a:lnTo>
                    <a:pt x="391179" y="8686"/>
                  </a:lnTo>
                  <a:lnTo>
                    <a:pt x="391290" y="8988"/>
                  </a:lnTo>
                  <a:lnTo>
                    <a:pt x="391410" y="9289"/>
                  </a:lnTo>
                  <a:lnTo>
                    <a:pt x="391551" y="9581"/>
                  </a:lnTo>
                  <a:lnTo>
                    <a:pt x="391712" y="9862"/>
                  </a:lnTo>
                  <a:lnTo>
                    <a:pt x="391883" y="10144"/>
                  </a:lnTo>
                  <a:lnTo>
                    <a:pt x="392074" y="10425"/>
                  </a:lnTo>
                  <a:lnTo>
                    <a:pt x="392275" y="10687"/>
                  </a:lnTo>
                  <a:lnTo>
                    <a:pt x="392486" y="10948"/>
                  </a:lnTo>
                  <a:lnTo>
                    <a:pt x="392486" y="10948"/>
                  </a:lnTo>
                  <a:lnTo>
                    <a:pt x="393803" y="12446"/>
                  </a:lnTo>
                  <a:lnTo>
                    <a:pt x="395090" y="13954"/>
                  </a:lnTo>
                  <a:lnTo>
                    <a:pt x="396367" y="15482"/>
                  </a:lnTo>
                  <a:lnTo>
                    <a:pt x="397624" y="17020"/>
                  </a:lnTo>
                  <a:lnTo>
                    <a:pt x="398860" y="18568"/>
                  </a:lnTo>
                  <a:lnTo>
                    <a:pt x="400077" y="20137"/>
                  </a:lnTo>
                  <a:lnTo>
                    <a:pt x="401273" y="21715"/>
                  </a:lnTo>
                  <a:lnTo>
                    <a:pt x="402460" y="23293"/>
                  </a:lnTo>
                  <a:lnTo>
                    <a:pt x="403616" y="24902"/>
                  </a:lnTo>
                  <a:lnTo>
                    <a:pt x="404762" y="26511"/>
                  </a:lnTo>
                  <a:lnTo>
                    <a:pt x="405878" y="28129"/>
                  </a:lnTo>
                  <a:lnTo>
                    <a:pt x="406984" y="29768"/>
                  </a:lnTo>
                  <a:lnTo>
                    <a:pt x="408070" y="31416"/>
                  </a:lnTo>
                  <a:lnTo>
                    <a:pt x="409125" y="33065"/>
                  </a:lnTo>
                  <a:lnTo>
                    <a:pt x="410171" y="34734"/>
                  </a:lnTo>
                  <a:lnTo>
                    <a:pt x="411196" y="36413"/>
                  </a:lnTo>
                  <a:lnTo>
                    <a:pt x="412202" y="38102"/>
                  </a:lnTo>
                  <a:lnTo>
                    <a:pt x="413187" y="39801"/>
                  </a:lnTo>
                  <a:lnTo>
                    <a:pt x="414162" y="41510"/>
                  </a:lnTo>
                  <a:lnTo>
                    <a:pt x="415107" y="43229"/>
                  </a:lnTo>
                  <a:lnTo>
                    <a:pt x="416032" y="44958"/>
                  </a:lnTo>
                  <a:lnTo>
                    <a:pt x="416937" y="46707"/>
                  </a:lnTo>
                  <a:lnTo>
                    <a:pt x="417822" y="48457"/>
                  </a:lnTo>
                  <a:lnTo>
                    <a:pt x="418697" y="50206"/>
                  </a:lnTo>
                  <a:lnTo>
                    <a:pt x="419541" y="51975"/>
                  </a:lnTo>
                  <a:lnTo>
                    <a:pt x="420366" y="53755"/>
                  </a:lnTo>
                  <a:lnTo>
                    <a:pt x="421170" y="55544"/>
                  </a:lnTo>
                  <a:lnTo>
                    <a:pt x="421954" y="57334"/>
                  </a:lnTo>
                  <a:lnTo>
                    <a:pt x="422718" y="59143"/>
                  </a:lnTo>
                  <a:lnTo>
                    <a:pt x="423472" y="60953"/>
                  </a:lnTo>
                  <a:lnTo>
                    <a:pt x="424196" y="62773"/>
                  </a:lnTo>
                  <a:lnTo>
                    <a:pt x="424900" y="64602"/>
                  </a:lnTo>
                  <a:lnTo>
                    <a:pt x="425584" y="66432"/>
                  </a:lnTo>
                  <a:lnTo>
                    <a:pt x="426247" y="68272"/>
                  </a:lnTo>
                  <a:lnTo>
                    <a:pt x="426881" y="70132"/>
                  </a:lnTo>
                  <a:lnTo>
                    <a:pt x="427504" y="71981"/>
                  </a:lnTo>
                  <a:lnTo>
                    <a:pt x="428107" y="73851"/>
                  </a:lnTo>
                  <a:lnTo>
                    <a:pt x="428680" y="75721"/>
                  </a:lnTo>
                  <a:lnTo>
                    <a:pt x="429243" y="77601"/>
                  </a:lnTo>
                  <a:lnTo>
                    <a:pt x="429776" y="79491"/>
                  </a:lnTo>
                  <a:lnTo>
                    <a:pt x="430299" y="81381"/>
                  </a:lnTo>
                  <a:lnTo>
                    <a:pt x="430792" y="83281"/>
                  </a:lnTo>
                  <a:lnTo>
                    <a:pt x="431264" y="85181"/>
                  </a:lnTo>
                  <a:lnTo>
                    <a:pt x="431716" y="87091"/>
                  </a:lnTo>
                  <a:lnTo>
                    <a:pt x="432149" y="89012"/>
                  </a:lnTo>
                  <a:lnTo>
                    <a:pt x="432561" y="90932"/>
                  </a:lnTo>
                  <a:lnTo>
                    <a:pt x="432943" y="92862"/>
                  </a:lnTo>
                  <a:lnTo>
                    <a:pt x="433315" y="94792"/>
                  </a:lnTo>
                  <a:lnTo>
                    <a:pt x="433657" y="96732"/>
                  </a:lnTo>
                  <a:lnTo>
                    <a:pt x="433979" y="98673"/>
                  </a:lnTo>
                  <a:lnTo>
                    <a:pt x="434280" y="100613"/>
                  </a:lnTo>
                  <a:lnTo>
                    <a:pt x="434562" y="102573"/>
                  </a:lnTo>
                  <a:lnTo>
                    <a:pt x="434813" y="104524"/>
                  </a:lnTo>
                  <a:lnTo>
                    <a:pt x="435044" y="106484"/>
                  </a:lnTo>
                  <a:lnTo>
                    <a:pt x="435266" y="108455"/>
                  </a:lnTo>
                  <a:lnTo>
                    <a:pt x="435457" y="110415"/>
                  </a:lnTo>
                  <a:lnTo>
                    <a:pt x="435617" y="112395"/>
                  </a:lnTo>
                  <a:lnTo>
                    <a:pt x="435768" y="114366"/>
                  </a:lnTo>
                  <a:lnTo>
                    <a:pt x="435889" y="116346"/>
                  </a:lnTo>
                  <a:lnTo>
                    <a:pt x="435989" y="118327"/>
                  </a:lnTo>
                  <a:lnTo>
                    <a:pt x="436070" y="120317"/>
                  </a:lnTo>
                  <a:lnTo>
                    <a:pt x="436130" y="122308"/>
                  </a:lnTo>
                  <a:lnTo>
                    <a:pt x="436160" y="124298"/>
                  </a:lnTo>
                  <a:lnTo>
                    <a:pt x="436170" y="126289"/>
                  </a:lnTo>
                  <a:lnTo>
                    <a:pt x="436170" y="126289"/>
                  </a:lnTo>
                  <a:lnTo>
                    <a:pt x="436170" y="127415"/>
                  </a:lnTo>
                  <a:lnTo>
                    <a:pt x="436160" y="128531"/>
                  </a:lnTo>
                  <a:lnTo>
                    <a:pt x="436140" y="129657"/>
                  </a:lnTo>
                  <a:lnTo>
                    <a:pt x="436120" y="130773"/>
                  </a:lnTo>
                  <a:lnTo>
                    <a:pt x="436090" y="131889"/>
                  </a:lnTo>
                  <a:lnTo>
                    <a:pt x="436050" y="133005"/>
                  </a:lnTo>
                  <a:lnTo>
                    <a:pt x="435999" y="134121"/>
                  </a:lnTo>
                  <a:lnTo>
                    <a:pt x="435949" y="135236"/>
                  </a:lnTo>
                  <a:lnTo>
                    <a:pt x="435889" y="136342"/>
                  </a:lnTo>
                  <a:lnTo>
                    <a:pt x="435818" y="137448"/>
                  </a:lnTo>
                  <a:lnTo>
                    <a:pt x="435748" y="138554"/>
                  </a:lnTo>
                  <a:lnTo>
                    <a:pt x="435668" y="139660"/>
                  </a:lnTo>
                  <a:lnTo>
                    <a:pt x="435577" y="140766"/>
                  </a:lnTo>
                  <a:lnTo>
                    <a:pt x="435487" y="141872"/>
                  </a:lnTo>
                  <a:lnTo>
                    <a:pt x="435386" y="142967"/>
                  </a:lnTo>
                  <a:lnTo>
                    <a:pt x="435276" y="144063"/>
                  </a:lnTo>
                  <a:lnTo>
                    <a:pt x="435155" y="145159"/>
                  </a:lnTo>
                  <a:lnTo>
                    <a:pt x="435034" y="146255"/>
                  </a:lnTo>
                  <a:lnTo>
                    <a:pt x="434904" y="147341"/>
                  </a:lnTo>
                  <a:lnTo>
                    <a:pt x="434773" y="148436"/>
                  </a:lnTo>
                  <a:lnTo>
                    <a:pt x="434632" y="149522"/>
                  </a:lnTo>
                  <a:lnTo>
                    <a:pt x="434481" y="150608"/>
                  </a:lnTo>
                  <a:lnTo>
                    <a:pt x="434331" y="151684"/>
                  </a:lnTo>
                  <a:lnTo>
                    <a:pt x="434160" y="152769"/>
                  </a:lnTo>
                  <a:lnTo>
                    <a:pt x="433999" y="153845"/>
                  </a:lnTo>
                  <a:lnTo>
                    <a:pt x="433818" y="154921"/>
                  </a:lnTo>
                  <a:lnTo>
                    <a:pt x="433637" y="155996"/>
                  </a:lnTo>
                  <a:lnTo>
                    <a:pt x="433446" y="157072"/>
                  </a:lnTo>
                  <a:lnTo>
                    <a:pt x="433255" y="158138"/>
                  </a:lnTo>
                  <a:lnTo>
                    <a:pt x="433054" y="159203"/>
                  </a:lnTo>
                  <a:lnTo>
                    <a:pt x="432843" y="160269"/>
                  </a:lnTo>
                  <a:lnTo>
                    <a:pt x="432631" y="161335"/>
                  </a:lnTo>
                  <a:lnTo>
                    <a:pt x="432410" y="162390"/>
                  </a:lnTo>
                  <a:lnTo>
                    <a:pt x="432179" y="163446"/>
                  </a:lnTo>
                  <a:lnTo>
                    <a:pt x="431948" y="164501"/>
                  </a:lnTo>
                  <a:lnTo>
                    <a:pt x="431706" y="165557"/>
                  </a:lnTo>
                  <a:lnTo>
                    <a:pt x="431465" y="166613"/>
                  </a:lnTo>
                  <a:lnTo>
                    <a:pt x="431204" y="167658"/>
                  </a:lnTo>
                  <a:lnTo>
                    <a:pt x="430952" y="168704"/>
                  </a:lnTo>
                  <a:lnTo>
                    <a:pt x="430681" y="169749"/>
                  </a:lnTo>
                  <a:lnTo>
                    <a:pt x="430409" y="170785"/>
                  </a:lnTo>
                  <a:lnTo>
                    <a:pt x="430128" y="171830"/>
                  </a:lnTo>
                  <a:lnTo>
                    <a:pt x="429846" y="172866"/>
                  </a:lnTo>
                  <a:lnTo>
                    <a:pt x="429555" y="173901"/>
                  </a:lnTo>
                  <a:lnTo>
                    <a:pt x="429263" y="174927"/>
                  </a:lnTo>
                  <a:lnTo>
                    <a:pt x="428962" y="175952"/>
                  </a:lnTo>
                  <a:lnTo>
                    <a:pt x="428650" y="176978"/>
                  </a:lnTo>
                  <a:lnTo>
                    <a:pt x="428328" y="178003"/>
                  </a:lnTo>
                  <a:lnTo>
                    <a:pt x="428007" y="179028"/>
                  </a:lnTo>
                  <a:lnTo>
                    <a:pt x="427685" y="180044"/>
                  </a:lnTo>
                  <a:lnTo>
                    <a:pt x="427353" y="181059"/>
                  </a:lnTo>
                  <a:lnTo>
                    <a:pt x="427011" y="182064"/>
                  </a:lnTo>
                  <a:lnTo>
                    <a:pt x="426669" y="183080"/>
                  </a:lnTo>
                  <a:lnTo>
                    <a:pt x="426318" y="184085"/>
                  </a:lnTo>
                  <a:lnTo>
                    <a:pt x="425956" y="185091"/>
                  </a:lnTo>
                  <a:lnTo>
                    <a:pt x="425594" y="186086"/>
                  </a:lnTo>
                  <a:lnTo>
                    <a:pt x="425222" y="187091"/>
                  </a:lnTo>
                  <a:lnTo>
                    <a:pt x="424850" y="188086"/>
                  </a:lnTo>
                  <a:lnTo>
                    <a:pt x="424468" y="189072"/>
                  </a:lnTo>
                  <a:lnTo>
                    <a:pt x="424075" y="190067"/>
                  </a:lnTo>
                  <a:lnTo>
                    <a:pt x="423683" y="191052"/>
                  </a:lnTo>
                  <a:lnTo>
                    <a:pt x="423281" y="192037"/>
                  </a:lnTo>
                  <a:lnTo>
                    <a:pt x="422879" y="193012"/>
                  </a:lnTo>
                  <a:lnTo>
                    <a:pt x="422467" y="193998"/>
                  </a:lnTo>
                  <a:lnTo>
                    <a:pt x="422055" y="194963"/>
                  </a:lnTo>
                  <a:lnTo>
                    <a:pt x="421632" y="195938"/>
                  </a:lnTo>
                  <a:lnTo>
                    <a:pt x="421200" y="196903"/>
                  </a:lnTo>
                  <a:lnTo>
                    <a:pt x="420768" y="197868"/>
                  </a:lnTo>
                  <a:lnTo>
                    <a:pt x="420325" y="198833"/>
                  </a:lnTo>
                  <a:lnTo>
                    <a:pt x="419883" y="199798"/>
                  </a:lnTo>
                  <a:lnTo>
                    <a:pt x="419431" y="200753"/>
                  </a:lnTo>
                  <a:lnTo>
                    <a:pt x="418978" y="201698"/>
                  </a:lnTo>
                  <a:lnTo>
                    <a:pt x="418516" y="202654"/>
                  </a:lnTo>
                  <a:lnTo>
                    <a:pt x="418053" y="203599"/>
                  </a:lnTo>
                  <a:lnTo>
                    <a:pt x="417571" y="204544"/>
                  </a:lnTo>
                  <a:lnTo>
                    <a:pt x="417098" y="205479"/>
                  </a:lnTo>
                  <a:lnTo>
                    <a:pt x="416615" y="206424"/>
                  </a:lnTo>
                  <a:lnTo>
                    <a:pt x="416123" y="207348"/>
                  </a:lnTo>
                  <a:lnTo>
                    <a:pt x="415630" y="208283"/>
                  </a:lnTo>
                  <a:lnTo>
                    <a:pt x="415128" y="209208"/>
                  </a:lnTo>
                  <a:lnTo>
                    <a:pt x="414625" y="210133"/>
                  </a:lnTo>
                  <a:lnTo>
                    <a:pt x="414112" y="211048"/>
                  </a:lnTo>
                  <a:lnTo>
                    <a:pt x="413589" y="211973"/>
                  </a:lnTo>
                  <a:lnTo>
                    <a:pt x="413077" y="212878"/>
                  </a:lnTo>
                  <a:lnTo>
                    <a:pt x="412544" y="213793"/>
                  </a:lnTo>
                  <a:lnTo>
                    <a:pt x="412011" y="214697"/>
                  </a:lnTo>
                  <a:lnTo>
                    <a:pt x="411478" y="215602"/>
                  </a:lnTo>
                  <a:lnTo>
                    <a:pt x="410935" y="216497"/>
                  </a:lnTo>
                  <a:lnTo>
                    <a:pt x="410382" y="217392"/>
                  </a:lnTo>
                  <a:lnTo>
                    <a:pt x="409829" y="218286"/>
                  </a:lnTo>
                  <a:lnTo>
                    <a:pt x="409266" y="219171"/>
                  </a:lnTo>
                  <a:lnTo>
                    <a:pt x="408703" y="220066"/>
                  </a:lnTo>
                  <a:lnTo>
                    <a:pt x="408140" y="220940"/>
                  </a:lnTo>
                  <a:lnTo>
                    <a:pt x="407557" y="221815"/>
                  </a:lnTo>
                  <a:lnTo>
                    <a:pt x="406984" y="222690"/>
                  </a:lnTo>
                  <a:lnTo>
                    <a:pt x="406401" y="223564"/>
                  </a:lnTo>
                  <a:lnTo>
                    <a:pt x="405808" y="224429"/>
                  </a:lnTo>
                  <a:lnTo>
                    <a:pt x="405214" y="225293"/>
                  </a:lnTo>
                  <a:lnTo>
                    <a:pt x="404611" y="226158"/>
                  </a:lnTo>
                  <a:lnTo>
                    <a:pt x="404008" y="227013"/>
                  </a:lnTo>
                  <a:lnTo>
                    <a:pt x="403395" y="227857"/>
                  </a:lnTo>
                  <a:lnTo>
                    <a:pt x="402781" y="228712"/>
                  </a:lnTo>
                  <a:lnTo>
                    <a:pt x="402158" y="229556"/>
                  </a:lnTo>
                  <a:lnTo>
                    <a:pt x="401535" y="230390"/>
                  </a:lnTo>
                  <a:lnTo>
                    <a:pt x="400911" y="231225"/>
                  </a:lnTo>
                  <a:lnTo>
                    <a:pt x="400268" y="232059"/>
                  </a:lnTo>
                  <a:lnTo>
                    <a:pt x="399634" y="232894"/>
                  </a:lnTo>
                  <a:lnTo>
                    <a:pt x="398991" y="233718"/>
                  </a:lnTo>
                  <a:lnTo>
                    <a:pt x="398337" y="234532"/>
                  </a:lnTo>
                  <a:lnTo>
                    <a:pt x="397684" y="235347"/>
                  </a:lnTo>
                  <a:lnTo>
                    <a:pt x="397030" y="236161"/>
                  </a:lnTo>
                  <a:lnTo>
                    <a:pt x="396367" y="236975"/>
                  </a:lnTo>
                  <a:lnTo>
                    <a:pt x="395693" y="237780"/>
                  </a:lnTo>
                  <a:lnTo>
                    <a:pt x="395020" y="238574"/>
                  </a:lnTo>
                  <a:lnTo>
                    <a:pt x="394346" y="239368"/>
                  </a:lnTo>
                  <a:lnTo>
                    <a:pt x="393662" y="240162"/>
                  </a:lnTo>
                  <a:lnTo>
                    <a:pt x="392979" y="240956"/>
                  </a:lnTo>
                  <a:lnTo>
                    <a:pt x="392285" y="241741"/>
                  </a:lnTo>
                  <a:lnTo>
                    <a:pt x="391591" y="242515"/>
                  </a:lnTo>
                  <a:lnTo>
                    <a:pt x="390887" y="243289"/>
                  </a:lnTo>
                  <a:lnTo>
                    <a:pt x="390184" y="244063"/>
                  </a:lnTo>
                  <a:lnTo>
                    <a:pt x="389470" y="244827"/>
                  </a:lnTo>
                  <a:lnTo>
                    <a:pt x="388756" y="245591"/>
                  </a:lnTo>
                  <a:lnTo>
                    <a:pt x="388042" y="246355"/>
                  </a:lnTo>
                  <a:lnTo>
                    <a:pt x="387318" y="247109"/>
                  </a:lnTo>
                  <a:lnTo>
                    <a:pt x="386584" y="247853"/>
                  </a:lnTo>
                  <a:lnTo>
                    <a:pt x="385850" y="248597"/>
                  </a:lnTo>
                  <a:lnTo>
                    <a:pt x="385117" y="249341"/>
                  </a:lnTo>
                  <a:lnTo>
                    <a:pt x="384373" y="250075"/>
                  </a:lnTo>
                  <a:lnTo>
                    <a:pt x="383629" y="250809"/>
                  </a:lnTo>
                  <a:lnTo>
                    <a:pt x="382885" y="251543"/>
                  </a:lnTo>
                  <a:lnTo>
                    <a:pt x="382131" y="252266"/>
                  </a:lnTo>
                  <a:lnTo>
                    <a:pt x="381366" y="252980"/>
                  </a:lnTo>
                  <a:lnTo>
                    <a:pt x="380602" y="253694"/>
                  </a:lnTo>
                  <a:lnTo>
                    <a:pt x="379838" y="254408"/>
                  </a:lnTo>
                  <a:lnTo>
                    <a:pt x="379064" y="255111"/>
                  </a:lnTo>
                  <a:lnTo>
                    <a:pt x="378290" y="255815"/>
                  </a:lnTo>
                  <a:lnTo>
                    <a:pt x="377516" y="256509"/>
                  </a:lnTo>
                  <a:lnTo>
                    <a:pt x="376732" y="257202"/>
                  </a:lnTo>
                  <a:lnTo>
                    <a:pt x="375937" y="257886"/>
                  </a:lnTo>
                  <a:lnTo>
                    <a:pt x="375143" y="258570"/>
                  </a:lnTo>
                  <a:lnTo>
                    <a:pt x="374349" y="259243"/>
                  </a:lnTo>
                  <a:lnTo>
                    <a:pt x="373555" y="259917"/>
                  </a:lnTo>
                  <a:lnTo>
                    <a:pt x="372750" y="260590"/>
                  </a:lnTo>
                  <a:lnTo>
                    <a:pt x="371936" y="261254"/>
                  </a:lnTo>
                  <a:lnTo>
                    <a:pt x="371121" y="261907"/>
                  </a:lnTo>
                  <a:lnTo>
                    <a:pt x="370307" y="262561"/>
                  </a:lnTo>
                  <a:lnTo>
                    <a:pt x="369483" y="263214"/>
                  </a:lnTo>
                  <a:lnTo>
                    <a:pt x="368658" y="263858"/>
                  </a:lnTo>
                  <a:lnTo>
                    <a:pt x="367834" y="264491"/>
                  </a:lnTo>
                  <a:lnTo>
                    <a:pt x="366999" y="265135"/>
                  </a:lnTo>
                  <a:lnTo>
                    <a:pt x="366165" y="265758"/>
                  </a:lnTo>
                  <a:lnTo>
                    <a:pt x="365330" y="266381"/>
                  </a:lnTo>
                  <a:lnTo>
                    <a:pt x="364486" y="267004"/>
                  </a:lnTo>
                  <a:lnTo>
                    <a:pt x="363631" y="267618"/>
                  </a:lnTo>
                  <a:lnTo>
                    <a:pt x="362787" y="268231"/>
                  </a:lnTo>
                  <a:lnTo>
                    <a:pt x="361922" y="268834"/>
                  </a:lnTo>
                  <a:lnTo>
                    <a:pt x="361068" y="269437"/>
                  </a:lnTo>
                  <a:lnTo>
                    <a:pt x="360203" y="270030"/>
                  </a:lnTo>
                  <a:lnTo>
                    <a:pt x="359338" y="270614"/>
                  </a:lnTo>
                  <a:lnTo>
                    <a:pt x="358464" y="271207"/>
                  </a:lnTo>
                  <a:lnTo>
                    <a:pt x="357589" y="271780"/>
                  </a:lnTo>
                  <a:lnTo>
                    <a:pt x="356714" y="272353"/>
                  </a:lnTo>
                  <a:lnTo>
                    <a:pt x="355829" y="272926"/>
                  </a:lnTo>
                  <a:lnTo>
                    <a:pt x="354945" y="273489"/>
                  </a:lnTo>
                  <a:lnTo>
                    <a:pt x="354060" y="274052"/>
                  </a:lnTo>
                  <a:lnTo>
                    <a:pt x="353165" y="274605"/>
                  </a:lnTo>
                  <a:lnTo>
                    <a:pt x="352270" y="275148"/>
                  </a:lnTo>
                  <a:lnTo>
                    <a:pt x="351376" y="275690"/>
                  </a:lnTo>
                  <a:lnTo>
                    <a:pt x="350471" y="276233"/>
                  </a:lnTo>
                  <a:lnTo>
                    <a:pt x="349566" y="276766"/>
                  </a:lnTo>
                  <a:lnTo>
                    <a:pt x="348651" y="277289"/>
                  </a:lnTo>
                  <a:lnTo>
                    <a:pt x="347736" y="277812"/>
                  </a:lnTo>
                  <a:lnTo>
                    <a:pt x="346821" y="278334"/>
                  </a:lnTo>
                  <a:lnTo>
                    <a:pt x="345906" y="278847"/>
                  </a:lnTo>
                  <a:lnTo>
                    <a:pt x="344981" y="279350"/>
                  </a:lnTo>
                  <a:lnTo>
                    <a:pt x="344056" y="279852"/>
                  </a:lnTo>
                  <a:lnTo>
                    <a:pt x="343121" y="280345"/>
                  </a:lnTo>
                  <a:lnTo>
                    <a:pt x="342186" y="280838"/>
                  </a:lnTo>
                  <a:lnTo>
                    <a:pt x="341251" y="281320"/>
                  </a:lnTo>
                  <a:lnTo>
                    <a:pt x="340316" y="281793"/>
                  </a:lnTo>
                  <a:lnTo>
                    <a:pt x="339371" y="282265"/>
                  </a:lnTo>
                  <a:lnTo>
                    <a:pt x="338426" y="282738"/>
                  </a:lnTo>
                  <a:lnTo>
                    <a:pt x="337471" y="283200"/>
                  </a:lnTo>
                  <a:lnTo>
                    <a:pt x="336516" y="283653"/>
                  </a:lnTo>
                  <a:lnTo>
                    <a:pt x="335561" y="284105"/>
                  </a:lnTo>
                  <a:lnTo>
                    <a:pt x="334606" y="284547"/>
                  </a:lnTo>
                  <a:lnTo>
                    <a:pt x="333640" y="284990"/>
                  </a:lnTo>
                  <a:lnTo>
                    <a:pt x="332675" y="285422"/>
                  </a:lnTo>
                  <a:lnTo>
                    <a:pt x="331710" y="285854"/>
                  </a:lnTo>
                  <a:lnTo>
                    <a:pt x="330735" y="286277"/>
                  </a:lnTo>
                  <a:lnTo>
                    <a:pt x="329760" y="286689"/>
                  </a:lnTo>
                  <a:lnTo>
                    <a:pt x="328784" y="287101"/>
                  </a:lnTo>
                  <a:lnTo>
                    <a:pt x="327809" y="287503"/>
                  </a:lnTo>
                  <a:lnTo>
                    <a:pt x="326824" y="287905"/>
                  </a:lnTo>
                  <a:lnTo>
                    <a:pt x="325839" y="288297"/>
                  </a:lnTo>
                  <a:lnTo>
                    <a:pt x="324843" y="288689"/>
                  </a:lnTo>
                  <a:lnTo>
                    <a:pt x="323848" y="289061"/>
                  </a:lnTo>
                  <a:lnTo>
                    <a:pt x="322853" y="289443"/>
                  </a:lnTo>
                  <a:lnTo>
                    <a:pt x="321857" y="289815"/>
                  </a:lnTo>
                  <a:lnTo>
                    <a:pt x="320862" y="290177"/>
                  </a:lnTo>
                  <a:lnTo>
                    <a:pt x="319856" y="290529"/>
                  </a:lnTo>
                  <a:lnTo>
                    <a:pt x="318851" y="290881"/>
                  </a:lnTo>
                  <a:lnTo>
                    <a:pt x="317836" y="291233"/>
                  </a:lnTo>
                  <a:lnTo>
                    <a:pt x="316830" y="291565"/>
                  </a:lnTo>
                  <a:lnTo>
                    <a:pt x="315815" y="291906"/>
                  </a:lnTo>
                  <a:lnTo>
                    <a:pt x="314789" y="292228"/>
                  </a:lnTo>
                  <a:lnTo>
                    <a:pt x="313774" y="292550"/>
                  </a:lnTo>
                  <a:lnTo>
                    <a:pt x="312748" y="292871"/>
                  </a:lnTo>
                  <a:lnTo>
                    <a:pt x="311723" y="293173"/>
                  </a:lnTo>
                  <a:lnTo>
                    <a:pt x="310697" y="293485"/>
                  </a:lnTo>
                  <a:lnTo>
                    <a:pt x="309662" y="293776"/>
                  </a:lnTo>
                  <a:lnTo>
                    <a:pt x="308636" y="294068"/>
                  </a:lnTo>
                  <a:lnTo>
                    <a:pt x="307591" y="294349"/>
                  </a:lnTo>
                  <a:lnTo>
                    <a:pt x="306555" y="294631"/>
                  </a:lnTo>
                  <a:lnTo>
                    <a:pt x="305520" y="294902"/>
                  </a:lnTo>
                  <a:lnTo>
                    <a:pt x="304474" y="295164"/>
                  </a:lnTo>
                  <a:lnTo>
                    <a:pt x="303428" y="295425"/>
                  </a:lnTo>
                  <a:lnTo>
                    <a:pt x="302383" y="295676"/>
                  </a:lnTo>
                  <a:lnTo>
                    <a:pt x="301327" y="295928"/>
                  </a:lnTo>
                  <a:lnTo>
                    <a:pt x="300271" y="296169"/>
                  </a:lnTo>
                  <a:lnTo>
                    <a:pt x="299216" y="296400"/>
                  </a:lnTo>
                  <a:lnTo>
                    <a:pt x="298160" y="296631"/>
                  </a:lnTo>
                  <a:lnTo>
                    <a:pt x="297094" y="296853"/>
                  </a:lnTo>
                  <a:lnTo>
                    <a:pt x="296039" y="297064"/>
                  </a:lnTo>
                  <a:lnTo>
                    <a:pt x="294973" y="297275"/>
                  </a:lnTo>
                  <a:lnTo>
                    <a:pt x="293907" y="297476"/>
                  </a:lnTo>
                  <a:lnTo>
                    <a:pt x="292832" y="297667"/>
                  </a:lnTo>
                  <a:lnTo>
                    <a:pt x="291766" y="297858"/>
                  </a:lnTo>
                  <a:lnTo>
                    <a:pt x="290690" y="298039"/>
                  </a:lnTo>
                  <a:lnTo>
                    <a:pt x="289614" y="298210"/>
                  </a:lnTo>
                  <a:lnTo>
                    <a:pt x="288528" y="298381"/>
                  </a:lnTo>
                  <a:lnTo>
                    <a:pt x="287453" y="298541"/>
                  </a:lnTo>
                  <a:lnTo>
                    <a:pt x="286367" y="298702"/>
                  </a:lnTo>
                  <a:lnTo>
                    <a:pt x="285281" y="298853"/>
                  </a:lnTo>
                  <a:lnTo>
                    <a:pt x="284195" y="298994"/>
                  </a:lnTo>
                  <a:lnTo>
                    <a:pt x="283109" y="299125"/>
                  </a:lnTo>
                  <a:lnTo>
                    <a:pt x="282014" y="299255"/>
                  </a:lnTo>
                  <a:lnTo>
                    <a:pt x="280928" y="299376"/>
                  </a:lnTo>
                  <a:lnTo>
                    <a:pt x="279832" y="299497"/>
                  </a:lnTo>
                  <a:lnTo>
                    <a:pt x="278736" y="299597"/>
                  </a:lnTo>
                  <a:lnTo>
                    <a:pt x="277630" y="299698"/>
                  </a:lnTo>
                  <a:lnTo>
                    <a:pt x="276534" y="299798"/>
                  </a:lnTo>
                  <a:lnTo>
                    <a:pt x="275428" y="299889"/>
                  </a:lnTo>
                  <a:lnTo>
                    <a:pt x="274322" y="299969"/>
                  </a:lnTo>
                  <a:lnTo>
                    <a:pt x="273216" y="300039"/>
                  </a:lnTo>
                  <a:lnTo>
                    <a:pt x="272110" y="300110"/>
                  </a:lnTo>
                  <a:lnTo>
                    <a:pt x="270994" y="300170"/>
                  </a:lnTo>
                  <a:lnTo>
                    <a:pt x="269888" y="300220"/>
                  </a:lnTo>
                  <a:lnTo>
                    <a:pt x="268772" y="300261"/>
                  </a:lnTo>
                  <a:lnTo>
                    <a:pt x="267657" y="300301"/>
                  </a:lnTo>
                  <a:lnTo>
                    <a:pt x="266541" y="300331"/>
                  </a:lnTo>
                  <a:lnTo>
                    <a:pt x="265414" y="300361"/>
                  </a:lnTo>
                  <a:lnTo>
                    <a:pt x="264298" y="300381"/>
                  </a:lnTo>
                  <a:lnTo>
                    <a:pt x="263172" y="300391"/>
                  </a:lnTo>
                  <a:lnTo>
                    <a:pt x="262046" y="300391"/>
                  </a:lnTo>
                  <a:lnTo>
                    <a:pt x="262046" y="300391"/>
                  </a:lnTo>
                  <a:lnTo>
                    <a:pt x="260930" y="300391"/>
                  </a:lnTo>
                  <a:lnTo>
                    <a:pt x="259804" y="300381"/>
                  </a:lnTo>
                  <a:lnTo>
                    <a:pt x="258688" y="300361"/>
                  </a:lnTo>
                  <a:lnTo>
                    <a:pt x="257562" y="300331"/>
                  </a:lnTo>
                  <a:lnTo>
                    <a:pt x="256446" y="300301"/>
                  </a:lnTo>
                  <a:lnTo>
                    <a:pt x="255330" y="300261"/>
                  </a:lnTo>
                  <a:lnTo>
                    <a:pt x="254214" y="300220"/>
                  </a:lnTo>
                  <a:lnTo>
                    <a:pt x="253108" y="300170"/>
                  </a:lnTo>
                  <a:lnTo>
                    <a:pt x="251992" y="300110"/>
                  </a:lnTo>
                  <a:lnTo>
                    <a:pt x="250887" y="300039"/>
                  </a:lnTo>
                  <a:lnTo>
                    <a:pt x="249781" y="299969"/>
                  </a:lnTo>
                  <a:lnTo>
                    <a:pt x="248675" y="299889"/>
                  </a:lnTo>
                  <a:lnTo>
                    <a:pt x="247569" y="299798"/>
                  </a:lnTo>
                  <a:lnTo>
                    <a:pt x="246473" y="299698"/>
                  </a:lnTo>
                  <a:lnTo>
                    <a:pt x="245367" y="299597"/>
                  </a:lnTo>
                  <a:lnTo>
                    <a:pt x="244271" y="299497"/>
                  </a:lnTo>
                  <a:lnTo>
                    <a:pt x="243175" y="299376"/>
                  </a:lnTo>
                  <a:lnTo>
                    <a:pt x="242089" y="299255"/>
                  </a:lnTo>
                  <a:lnTo>
                    <a:pt x="240993" y="299125"/>
                  </a:lnTo>
                  <a:lnTo>
                    <a:pt x="239908" y="298994"/>
                  </a:lnTo>
                  <a:lnTo>
                    <a:pt x="238822" y="298853"/>
                  </a:lnTo>
                  <a:lnTo>
                    <a:pt x="237736" y="298702"/>
                  </a:lnTo>
                  <a:lnTo>
                    <a:pt x="236650" y="298541"/>
                  </a:lnTo>
                  <a:lnTo>
                    <a:pt x="235574" y="298381"/>
                  </a:lnTo>
                  <a:lnTo>
                    <a:pt x="234489" y="298210"/>
                  </a:lnTo>
                  <a:lnTo>
                    <a:pt x="233413" y="298039"/>
                  </a:lnTo>
                  <a:lnTo>
                    <a:pt x="232337" y="297858"/>
                  </a:lnTo>
                  <a:lnTo>
                    <a:pt x="231271" y="297667"/>
                  </a:lnTo>
                  <a:lnTo>
                    <a:pt x="230196" y="297476"/>
                  </a:lnTo>
                  <a:lnTo>
                    <a:pt x="229130" y="297275"/>
                  </a:lnTo>
                  <a:lnTo>
                    <a:pt x="228064" y="297064"/>
                  </a:lnTo>
                  <a:lnTo>
                    <a:pt x="227008" y="296853"/>
                  </a:lnTo>
                  <a:lnTo>
                    <a:pt x="225943" y="296631"/>
                  </a:lnTo>
                  <a:lnTo>
                    <a:pt x="224887" y="296400"/>
                  </a:lnTo>
                  <a:lnTo>
                    <a:pt x="223831" y="296169"/>
                  </a:lnTo>
                  <a:lnTo>
                    <a:pt x="222776" y="295928"/>
                  </a:lnTo>
                  <a:lnTo>
                    <a:pt x="221730" y="295676"/>
                  </a:lnTo>
                  <a:lnTo>
                    <a:pt x="220674" y="295425"/>
                  </a:lnTo>
                  <a:lnTo>
                    <a:pt x="219629" y="295164"/>
                  </a:lnTo>
                  <a:lnTo>
                    <a:pt x="218583" y="294902"/>
                  </a:lnTo>
                  <a:lnTo>
                    <a:pt x="217548" y="294631"/>
                  </a:lnTo>
                  <a:lnTo>
                    <a:pt x="216512" y="294349"/>
                  </a:lnTo>
                  <a:lnTo>
                    <a:pt x="215477" y="294068"/>
                  </a:lnTo>
                  <a:lnTo>
                    <a:pt x="214441" y="293776"/>
                  </a:lnTo>
                  <a:lnTo>
                    <a:pt x="213406" y="293485"/>
                  </a:lnTo>
                  <a:lnTo>
                    <a:pt x="212380" y="293173"/>
                  </a:lnTo>
                  <a:lnTo>
                    <a:pt x="211355" y="292871"/>
                  </a:lnTo>
                  <a:lnTo>
                    <a:pt x="210329" y="292550"/>
                  </a:lnTo>
                  <a:lnTo>
                    <a:pt x="209314" y="292228"/>
                  </a:lnTo>
                  <a:lnTo>
                    <a:pt x="208288" y="291906"/>
                  </a:lnTo>
                  <a:lnTo>
                    <a:pt x="207283" y="291565"/>
                  </a:lnTo>
                  <a:lnTo>
                    <a:pt x="206267" y="291233"/>
                  </a:lnTo>
                  <a:lnTo>
                    <a:pt x="205252" y="290881"/>
                  </a:lnTo>
                  <a:lnTo>
                    <a:pt x="204246" y="290529"/>
                  </a:lnTo>
                  <a:lnTo>
                    <a:pt x="203251" y="290177"/>
                  </a:lnTo>
                  <a:lnTo>
                    <a:pt x="202246" y="289815"/>
                  </a:lnTo>
                  <a:lnTo>
                    <a:pt x="201250" y="289443"/>
                  </a:lnTo>
                  <a:lnTo>
                    <a:pt x="200255" y="289061"/>
                  </a:lnTo>
                  <a:lnTo>
                    <a:pt x="199260" y="288689"/>
                  </a:lnTo>
                  <a:lnTo>
                    <a:pt x="198274" y="288297"/>
                  </a:lnTo>
                  <a:lnTo>
                    <a:pt x="197279" y="287905"/>
                  </a:lnTo>
                  <a:lnTo>
                    <a:pt x="196304" y="287503"/>
                  </a:lnTo>
                  <a:lnTo>
                    <a:pt x="195318" y="287101"/>
                  </a:lnTo>
                  <a:lnTo>
                    <a:pt x="194343" y="286689"/>
                  </a:lnTo>
                  <a:lnTo>
                    <a:pt x="193368" y="286277"/>
                  </a:lnTo>
                  <a:lnTo>
                    <a:pt x="192393" y="285854"/>
                  </a:lnTo>
                  <a:lnTo>
                    <a:pt x="191428" y="285422"/>
                  </a:lnTo>
                  <a:lnTo>
                    <a:pt x="190462" y="284990"/>
                  </a:lnTo>
                  <a:lnTo>
                    <a:pt x="189497" y="284547"/>
                  </a:lnTo>
                  <a:lnTo>
                    <a:pt x="188542" y="284105"/>
                  </a:lnTo>
                  <a:lnTo>
                    <a:pt x="187587" y="283653"/>
                  </a:lnTo>
                  <a:lnTo>
                    <a:pt x="186632" y="283200"/>
                  </a:lnTo>
                  <a:lnTo>
                    <a:pt x="185677" y="282738"/>
                  </a:lnTo>
                  <a:lnTo>
                    <a:pt x="184732" y="282265"/>
                  </a:lnTo>
                  <a:lnTo>
                    <a:pt x="183787" y="281793"/>
                  </a:lnTo>
                  <a:lnTo>
                    <a:pt x="182852" y="281320"/>
                  </a:lnTo>
                  <a:lnTo>
                    <a:pt x="181917" y="280838"/>
                  </a:lnTo>
                  <a:lnTo>
                    <a:pt x="180982" y="280345"/>
                  </a:lnTo>
                  <a:lnTo>
                    <a:pt x="180047" y="279852"/>
                  </a:lnTo>
                  <a:lnTo>
                    <a:pt x="179122" y="279350"/>
                  </a:lnTo>
                  <a:lnTo>
                    <a:pt x="178197" y="278847"/>
                  </a:lnTo>
                  <a:lnTo>
                    <a:pt x="177282" y="278334"/>
                  </a:lnTo>
                  <a:lnTo>
                    <a:pt x="176367" y="277812"/>
                  </a:lnTo>
                  <a:lnTo>
                    <a:pt x="175452" y="277289"/>
                  </a:lnTo>
                  <a:lnTo>
                    <a:pt x="174537" y="276766"/>
                  </a:lnTo>
                  <a:lnTo>
                    <a:pt x="173632" y="276233"/>
                  </a:lnTo>
                  <a:lnTo>
                    <a:pt x="172727" y="275690"/>
                  </a:lnTo>
                  <a:lnTo>
                    <a:pt x="171833" y="275148"/>
                  </a:lnTo>
                  <a:lnTo>
                    <a:pt x="170938" y="274605"/>
                  </a:lnTo>
                  <a:lnTo>
                    <a:pt x="170043" y="274052"/>
                  </a:lnTo>
                  <a:lnTo>
                    <a:pt x="169158" y="273489"/>
                  </a:lnTo>
                  <a:lnTo>
                    <a:pt x="168273" y="272926"/>
                  </a:lnTo>
                  <a:lnTo>
                    <a:pt x="167389" y="272353"/>
                  </a:lnTo>
                  <a:lnTo>
                    <a:pt x="166514" y="271780"/>
                  </a:lnTo>
                  <a:lnTo>
                    <a:pt x="165639" y="271207"/>
                  </a:lnTo>
                  <a:lnTo>
                    <a:pt x="164765" y="270614"/>
                  </a:lnTo>
                  <a:lnTo>
                    <a:pt x="163900" y="270030"/>
                  </a:lnTo>
                  <a:lnTo>
                    <a:pt x="163035" y="269437"/>
                  </a:lnTo>
                  <a:lnTo>
                    <a:pt x="162181" y="268834"/>
                  </a:lnTo>
                  <a:lnTo>
                    <a:pt x="161326" y="268231"/>
                  </a:lnTo>
                  <a:lnTo>
                    <a:pt x="160472" y="267618"/>
                  </a:lnTo>
                  <a:lnTo>
                    <a:pt x="159627" y="267004"/>
                  </a:lnTo>
                  <a:lnTo>
                    <a:pt x="158783" y="266381"/>
                  </a:lnTo>
                  <a:lnTo>
                    <a:pt x="157938" y="265758"/>
                  </a:lnTo>
                  <a:lnTo>
                    <a:pt x="157104" y="265135"/>
                  </a:lnTo>
                  <a:lnTo>
                    <a:pt x="156269" y="264491"/>
                  </a:lnTo>
                  <a:lnTo>
                    <a:pt x="155445" y="263858"/>
                  </a:lnTo>
                  <a:lnTo>
                    <a:pt x="154620" y="263214"/>
                  </a:lnTo>
                  <a:lnTo>
                    <a:pt x="153796" y="262561"/>
                  </a:lnTo>
                  <a:lnTo>
                    <a:pt x="152981" y="261907"/>
                  </a:lnTo>
                  <a:lnTo>
                    <a:pt x="152167" y="261254"/>
                  </a:lnTo>
                  <a:lnTo>
                    <a:pt x="151363" y="260590"/>
                  </a:lnTo>
                  <a:lnTo>
                    <a:pt x="150558" y="259917"/>
                  </a:lnTo>
                  <a:lnTo>
                    <a:pt x="149754" y="259243"/>
                  </a:lnTo>
                  <a:lnTo>
                    <a:pt x="148960" y="258570"/>
                  </a:lnTo>
                  <a:lnTo>
                    <a:pt x="148166" y="257886"/>
                  </a:lnTo>
                  <a:lnTo>
                    <a:pt x="147381" y="257202"/>
                  </a:lnTo>
                  <a:lnTo>
                    <a:pt x="146597" y="256509"/>
                  </a:lnTo>
                  <a:lnTo>
                    <a:pt x="145813" y="255815"/>
                  </a:lnTo>
                  <a:lnTo>
                    <a:pt x="145039" y="255111"/>
                  </a:lnTo>
                  <a:lnTo>
                    <a:pt x="144265" y="254408"/>
                  </a:lnTo>
                  <a:lnTo>
                    <a:pt x="143501" y="253694"/>
                  </a:lnTo>
                  <a:lnTo>
                    <a:pt x="142736" y="252980"/>
                  </a:lnTo>
                  <a:lnTo>
                    <a:pt x="141982" y="252266"/>
                  </a:lnTo>
                  <a:lnTo>
                    <a:pt x="141228" y="251543"/>
                  </a:lnTo>
                  <a:lnTo>
                    <a:pt x="140474" y="250809"/>
                  </a:lnTo>
                  <a:lnTo>
                    <a:pt x="139730" y="250075"/>
                  </a:lnTo>
                  <a:lnTo>
                    <a:pt x="138986" y="249341"/>
                  </a:lnTo>
                  <a:lnTo>
                    <a:pt x="138252" y="248597"/>
                  </a:lnTo>
                  <a:lnTo>
                    <a:pt x="137518" y="247853"/>
                  </a:lnTo>
                  <a:lnTo>
                    <a:pt x="136795" y="247109"/>
                  </a:lnTo>
                  <a:lnTo>
                    <a:pt x="136071" y="246355"/>
                  </a:lnTo>
                  <a:lnTo>
                    <a:pt x="135347" y="245591"/>
                  </a:lnTo>
                  <a:lnTo>
                    <a:pt x="134633" y="244827"/>
                  </a:lnTo>
                  <a:lnTo>
                    <a:pt x="133929" y="244063"/>
                  </a:lnTo>
                  <a:lnTo>
                    <a:pt x="133215" y="243289"/>
                  </a:lnTo>
                  <a:lnTo>
                    <a:pt x="132522" y="242515"/>
                  </a:lnTo>
                  <a:lnTo>
                    <a:pt x="131828" y="241741"/>
                  </a:lnTo>
                  <a:lnTo>
                    <a:pt x="131134" y="240956"/>
                  </a:lnTo>
                  <a:lnTo>
                    <a:pt x="130441" y="240162"/>
                  </a:lnTo>
                  <a:lnTo>
                    <a:pt x="129767" y="239368"/>
                  </a:lnTo>
                  <a:lnTo>
                    <a:pt x="129083" y="238574"/>
                  </a:lnTo>
                  <a:lnTo>
                    <a:pt x="128410" y="237780"/>
                  </a:lnTo>
                  <a:lnTo>
                    <a:pt x="127746" y="236975"/>
                  </a:lnTo>
                  <a:lnTo>
                    <a:pt x="127082" y="236161"/>
                  </a:lnTo>
                  <a:lnTo>
                    <a:pt x="126419" y="235347"/>
                  </a:lnTo>
                  <a:lnTo>
                    <a:pt x="125765" y="234532"/>
                  </a:lnTo>
                  <a:lnTo>
                    <a:pt x="125122" y="233718"/>
                  </a:lnTo>
                  <a:lnTo>
                    <a:pt x="124479" y="232894"/>
                  </a:lnTo>
                  <a:lnTo>
                    <a:pt x="123835" y="232059"/>
                  </a:lnTo>
                  <a:lnTo>
                    <a:pt x="123202" y="231225"/>
                  </a:lnTo>
                  <a:lnTo>
                    <a:pt x="122568" y="230390"/>
                  </a:lnTo>
                  <a:lnTo>
                    <a:pt x="121945" y="229556"/>
                  </a:lnTo>
                  <a:lnTo>
                    <a:pt x="121322" y="228712"/>
                  </a:lnTo>
                  <a:lnTo>
                    <a:pt x="120708" y="227857"/>
                  </a:lnTo>
                  <a:lnTo>
                    <a:pt x="120105" y="227013"/>
                  </a:lnTo>
                  <a:lnTo>
                    <a:pt x="119492" y="226158"/>
                  </a:lnTo>
                  <a:lnTo>
                    <a:pt x="118899" y="225293"/>
                  </a:lnTo>
                  <a:lnTo>
                    <a:pt x="118305" y="224429"/>
                  </a:lnTo>
                  <a:lnTo>
                    <a:pt x="117712" y="223564"/>
                  </a:lnTo>
                  <a:lnTo>
                    <a:pt x="117129" y="222690"/>
                  </a:lnTo>
                  <a:lnTo>
                    <a:pt x="116546" y="221815"/>
                  </a:lnTo>
                  <a:lnTo>
                    <a:pt x="115973" y="220940"/>
                  </a:lnTo>
                  <a:lnTo>
                    <a:pt x="115400" y="220066"/>
                  </a:lnTo>
                  <a:lnTo>
                    <a:pt x="114837" y="219171"/>
                  </a:lnTo>
                  <a:lnTo>
                    <a:pt x="114284" y="218286"/>
                  </a:lnTo>
                  <a:lnTo>
                    <a:pt x="113721" y="217392"/>
                  </a:lnTo>
                  <a:lnTo>
                    <a:pt x="113178" y="216497"/>
                  </a:lnTo>
                  <a:lnTo>
                    <a:pt x="112635" y="215602"/>
                  </a:lnTo>
                  <a:lnTo>
                    <a:pt x="112092" y="214697"/>
                  </a:lnTo>
                  <a:lnTo>
                    <a:pt x="111559" y="213793"/>
                  </a:lnTo>
                  <a:lnTo>
                    <a:pt x="111036" y="212878"/>
                  </a:lnTo>
                  <a:lnTo>
                    <a:pt x="110514" y="211973"/>
                  </a:lnTo>
                  <a:lnTo>
                    <a:pt x="110001" y="211048"/>
                  </a:lnTo>
                  <a:lnTo>
                    <a:pt x="109488" y="210133"/>
                  </a:lnTo>
                  <a:lnTo>
                    <a:pt x="108975" y="209208"/>
                  </a:lnTo>
                  <a:lnTo>
                    <a:pt x="108483" y="208283"/>
                  </a:lnTo>
                  <a:lnTo>
                    <a:pt x="107980" y="207348"/>
                  </a:lnTo>
                  <a:lnTo>
                    <a:pt x="107497" y="206424"/>
                  </a:lnTo>
                  <a:lnTo>
                    <a:pt x="107015" y="205479"/>
                  </a:lnTo>
                  <a:lnTo>
                    <a:pt x="106532" y="204544"/>
                  </a:lnTo>
                  <a:lnTo>
                    <a:pt x="106060" y="203599"/>
                  </a:lnTo>
                  <a:lnTo>
                    <a:pt x="105587" y="202654"/>
                  </a:lnTo>
                  <a:lnTo>
                    <a:pt x="105135" y="201698"/>
                  </a:lnTo>
                  <a:lnTo>
                    <a:pt x="104672" y="200753"/>
                  </a:lnTo>
                  <a:lnTo>
                    <a:pt x="104220" y="199798"/>
                  </a:lnTo>
                  <a:lnTo>
                    <a:pt x="103777" y="198833"/>
                  </a:lnTo>
                  <a:lnTo>
                    <a:pt x="103335" y="197868"/>
                  </a:lnTo>
                  <a:lnTo>
                    <a:pt x="102903" y="196903"/>
                  </a:lnTo>
                  <a:lnTo>
                    <a:pt x="102481" y="195938"/>
                  </a:lnTo>
                  <a:lnTo>
                    <a:pt x="102058" y="194963"/>
                  </a:lnTo>
                  <a:lnTo>
                    <a:pt x="101636" y="193998"/>
                  </a:lnTo>
                  <a:lnTo>
                    <a:pt x="101224" y="193012"/>
                  </a:lnTo>
                  <a:lnTo>
                    <a:pt x="100822" y="192037"/>
                  </a:lnTo>
                  <a:lnTo>
                    <a:pt x="100419" y="191052"/>
                  </a:lnTo>
                  <a:lnTo>
                    <a:pt x="100027" y="190067"/>
                  </a:lnTo>
                  <a:lnTo>
                    <a:pt x="99645" y="189072"/>
                  </a:lnTo>
                  <a:lnTo>
                    <a:pt x="99263" y="188086"/>
                  </a:lnTo>
                  <a:lnTo>
                    <a:pt x="98891" y="187091"/>
                  </a:lnTo>
                  <a:lnTo>
                    <a:pt x="98519" y="186086"/>
                  </a:lnTo>
                  <a:lnTo>
                    <a:pt x="98157" y="185091"/>
                  </a:lnTo>
                  <a:lnTo>
                    <a:pt x="97795" y="184085"/>
                  </a:lnTo>
                  <a:lnTo>
                    <a:pt x="97444" y="183080"/>
                  </a:lnTo>
                  <a:lnTo>
                    <a:pt x="97102" y="182064"/>
                  </a:lnTo>
                  <a:lnTo>
                    <a:pt x="96760" y="181059"/>
                  </a:lnTo>
                  <a:lnTo>
                    <a:pt x="96428" y="180044"/>
                  </a:lnTo>
                  <a:lnTo>
                    <a:pt x="96096" y="179028"/>
                  </a:lnTo>
                  <a:lnTo>
                    <a:pt x="95775" y="178003"/>
                  </a:lnTo>
                  <a:lnTo>
                    <a:pt x="95463" y="176978"/>
                  </a:lnTo>
                  <a:lnTo>
                    <a:pt x="95151" y="175952"/>
                  </a:lnTo>
                  <a:lnTo>
                    <a:pt x="94850" y="174927"/>
                  </a:lnTo>
                  <a:lnTo>
                    <a:pt x="94548" y="173901"/>
                  </a:lnTo>
                  <a:lnTo>
                    <a:pt x="94256" y="172866"/>
                  </a:lnTo>
                  <a:lnTo>
                    <a:pt x="93975" y="171830"/>
                  </a:lnTo>
                  <a:lnTo>
                    <a:pt x="93693" y="170785"/>
                  </a:lnTo>
                  <a:lnTo>
                    <a:pt x="93422" y="169749"/>
                  </a:lnTo>
                  <a:lnTo>
                    <a:pt x="93161" y="168704"/>
                  </a:lnTo>
                  <a:lnTo>
                    <a:pt x="92899" y="167658"/>
                  </a:lnTo>
                  <a:lnTo>
                    <a:pt x="92648" y="166613"/>
                  </a:lnTo>
                  <a:lnTo>
                    <a:pt x="92396" y="165557"/>
                  </a:lnTo>
                  <a:lnTo>
                    <a:pt x="92165" y="164501"/>
                  </a:lnTo>
                  <a:lnTo>
                    <a:pt x="91924" y="163446"/>
                  </a:lnTo>
                  <a:lnTo>
                    <a:pt x="91703" y="162390"/>
                  </a:lnTo>
                  <a:lnTo>
                    <a:pt x="91482" y="161335"/>
                  </a:lnTo>
                  <a:lnTo>
                    <a:pt x="91260" y="160269"/>
                  </a:lnTo>
                  <a:lnTo>
                    <a:pt x="91059" y="159203"/>
                  </a:lnTo>
                  <a:lnTo>
                    <a:pt x="90858" y="158138"/>
                  </a:lnTo>
                  <a:lnTo>
                    <a:pt x="90657" y="157072"/>
                  </a:lnTo>
                  <a:lnTo>
                    <a:pt x="90466" y="155996"/>
                  </a:lnTo>
                  <a:lnTo>
                    <a:pt x="90285" y="154921"/>
                  </a:lnTo>
                  <a:lnTo>
                    <a:pt x="90114" y="153845"/>
                  </a:lnTo>
                  <a:lnTo>
                    <a:pt x="89943" y="152769"/>
                  </a:lnTo>
                  <a:lnTo>
                    <a:pt x="89782" y="151684"/>
                  </a:lnTo>
                  <a:lnTo>
                    <a:pt x="89632" y="150608"/>
                  </a:lnTo>
                  <a:lnTo>
                    <a:pt x="89481" y="149522"/>
                  </a:lnTo>
                  <a:lnTo>
                    <a:pt x="89340" y="148436"/>
                  </a:lnTo>
                  <a:lnTo>
                    <a:pt x="89199" y="147341"/>
                  </a:lnTo>
                  <a:lnTo>
                    <a:pt x="89069" y="146255"/>
                  </a:lnTo>
                  <a:lnTo>
                    <a:pt x="88948" y="145159"/>
                  </a:lnTo>
                  <a:lnTo>
                    <a:pt x="88837" y="144063"/>
                  </a:lnTo>
                  <a:lnTo>
                    <a:pt x="88727" y="142967"/>
                  </a:lnTo>
                  <a:lnTo>
                    <a:pt x="88626" y="141872"/>
                  </a:lnTo>
                  <a:lnTo>
                    <a:pt x="88536" y="140766"/>
                  </a:lnTo>
                  <a:lnTo>
                    <a:pt x="88445" y="139660"/>
                  </a:lnTo>
                  <a:lnTo>
                    <a:pt x="88365" y="138554"/>
                  </a:lnTo>
                  <a:lnTo>
                    <a:pt x="88284" y="137448"/>
                  </a:lnTo>
                  <a:lnTo>
                    <a:pt x="88224" y="136342"/>
                  </a:lnTo>
                  <a:lnTo>
                    <a:pt x="88164" y="135236"/>
                  </a:lnTo>
                  <a:lnTo>
                    <a:pt x="88103" y="134121"/>
                  </a:lnTo>
                  <a:lnTo>
                    <a:pt x="88063" y="133005"/>
                  </a:lnTo>
                  <a:lnTo>
                    <a:pt x="88023" y="131889"/>
                  </a:lnTo>
                  <a:lnTo>
                    <a:pt x="87993" y="130773"/>
                  </a:lnTo>
                  <a:lnTo>
                    <a:pt x="87963" y="129657"/>
                  </a:lnTo>
                  <a:lnTo>
                    <a:pt x="87953" y="128531"/>
                  </a:lnTo>
                  <a:lnTo>
                    <a:pt x="87943" y="127415"/>
                  </a:lnTo>
                  <a:lnTo>
                    <a:pt x="87933" y="126289"/>
                  </a:lnTo>
                  <a:lnTo>
                    <a:pt x="87933" y="126289"/>
                  </a:lnTo>
                  <a:lnTo>
                    <a:pt x="87922" y="125947"/>
                  </a:lnTo>
                  <a:lnTo>
                    <a:pt x="87902" y="125615"/>
                  </a:lnTo>
                  <a:lnTo>
                    <a:pt x="87862" y="125284"/>
                  </a:lnTo>
                  <a:lnTo>
                    <a:pt x="87802" y="124962"/>
                  </a:lnTo>
                  <a:lnTo>
                    <a:pt x="87731" y="124640"/>
                  </a:lnTo>
                  <a:lnTo>
                    <a:pt x="87641" y="124329"/>
                  </a:lnTo>
                  <a:lnTo>
                    <a:pt x="87530" y="124027"/>
                  </a:lnTo>
                  <a:lnTo>
                    <a:pt x="87420" y="123725"/>
                  </a:lnTo>
                  <a:lnTo>
                    <a:pt x="87289" y="123434"/>
                  </a:lnTo>
                  <a:lnTo>
                    <a:pt x="87138" y="123152"/>
                  </a:lnTo>
                  <a:lnTo>
                    <a:pt x="86977" y="122871"/>
                  </a:lnTo>
                  <a:lnTo>
                    <a:pt x="86806" y="122610"/>
                  </a:lnTo>
                  <a:lnTo>
                    <a:pt x="86625" y="122348"/>
                  </a:lnTo>
                  <a:lnTo>
                    <a:pt x="86434" y="122097"/>
                  </a:lnTo>
                  <a:lnTo>
                    <a:pt x="86223" y="121856"/>
                  </a:lnTo>
                  <a:lnTo>
                    <a:pt x="86002" y="121634"/>
                  </a:lnTo>
                  <a:lnTo>
                    <a:pt x="85781" y="121413"/>
                  </a:lnTo>
                  <a:lnTo>
                    <a:pt x="85540" y="121212"/>
                  </a:lnTo>
                  <a:lnTo>
                    <a:pt x="85288" y="121011"/>
                  </a:lnTo>
                  <a:lnTo>
                    <a:pt x="85027" y="120830"/>
                  </a:lnTo>
                  <a:lnTo>
                    <a:pt x="84766" y="120659"/>
                  </a:lnTo>
                  <a:lnTo>
                    <a:pt x="84484" y="120498"/>
                  </a:lnTo>
                  <a:lnTo>
                    <a:pt x="84202" y="120358"/>
                  </a:lnTo>
                  <a:lnTo>
                    <a:pt x="83911" y="120227"/>
                  </a:lnTo>
                  <a:lnTo>
                    <a:pt x="83619" y="120106"/>
                  </a:lnTo>
                  <a:lnTo>
                    <a:pt x="83308" y="120006"/>
                  </a:lnTo>
                  <a:lnTo>
                    <a:pt x="82996" y="119915"/>
                  </a:lnTo>
                  <a:lnTo>
                    <a:pt x="82674" y="119835"/>
                  </a:lnTo>
                  <a:lnTo>
                    <a:pt x="82353" y="119785"/>
                  </a:lnTo>
                  <a:lnTo>
                    <a:pt x="82021" y="119744"/>
                  </a:lnTo>
                  <a:lnTo>
                    <a:pt x="81689" y="119714"/>
                  </a:lnTo>
                  <a:lnTo>
                    <a:pt x="81357" y="119704"/>
                  </a:lnTo>
                  <a:lnTo>
                    <a:pt x="81357" y="119704"/>
                  </a:lnTo>
                  <a:lnTo>
                    <a:pt x="81015" y="119714"/>
                  </a:lnTo>
                  <a:lnTo>
                    <a:pt x="80684" y="119744"/>
                  </a:lnTo>
                  <a:lnTo>
                    <a:pt x="80352" y="119785"/>
                  </a:lnTo>
                  <a:lnTo>
                    <a:pt x="80020" y="119835"/>
                  </a:lnTo>
                  <a:lnTo>
                    <a:pt x="79708" y="119915"/>
                  </a:lnTo>
                  <a:lnTo>
                    <a:pt x="79397" y="120006"/>
                  </a:lnTo>
                  <a:lnTo>
                    <a:pt x="79085" y="120106"/>
                  </a:lnTo>
                  <a:lnTo>
                    <a:pt x="78793" y="120227"/>
                  </a:lnTo>
                  <a:lnTo>
                    <a:pt x="78502" y="120358"/>
                  </a:lnTo>
                  <a:lnTo>
                    <a:pt x="78210" y="120498"/>
                  </a:lnTo>
                  <a:lnTo>
                    <a:pt x="77939" y="120659"/>
                  </a:lnTo>
                  <a:lnTo>
                    <a:pt x="77667" y="120830"/>
                  </a:lnTo>
                  <a:lnTo>
                    <a:pt x="77416" y="121011"/>
                  </a:lnTo>
                  <a:lnTo>
                    <a:pt x="77165" y="121212"/>
                  </a:lnTo>
                  <a:lnTo>
                    <a:pt x="76923" y="121413"/>
                  </a:lnTo>
                  <a:lnTo>
                    <a:pt x="76692" y="121634"/>
                  </a:lnTo>
                  <a:lnTo>
                    <a:pt x="76481" y="121856"/>
                  </a:lnTo>
                  <a:lnTo>
                    <a:pt x="76270" y="122097"/>
                  </a:lnTo>
                  <a:lnTo>
                    <a:pt x="76079" y="122348"/>
                  </a:lnTo>
                  <a:lnTo>
                    <a:pt x="75898" y="122610"/>
                  </a:lnTo>
                  <a:lnTo>
                    <a:pt x="75727" y="122871"/>
                  </a:lnTo>
                  <a:lnTo>
                    <a:pt x="75566" y="123152"/>
                  </a:lnTo>
                  <a:lnTo>
                    <a:pt x="75415" y="123434"/>
                  </a:lnTo>
                  <a:lnTo>
                    <a:pt x="75285" y="123725"/>
                  </a:lnTo>
                  <a:lnTo>
                    <a:pt x="75174" y="124027"/>
                  </a:lnTo>
                  <a:lnTo>
                    <a:pt x="75063" y="124329"/>
                  </a:lnTo>
                  <a:lnTo>
                    <a:pt x="74973" y="124640"/>
                  </a:lnTo>
                  <a:lnTo>
                    <a:pt x="74903" y="124962"/>
                  </a:lnTo>
                  <a:lnTo>
                    <a:pt x="74842" y="125284"/>
                  </a:lnTo>
                  <a:lnTo>
                    <a:pt x="74802" y="125615"/>
                  </a:lnTo>
                  <a:lnTo>
                    <a:pt x="74782" y="125947"/>
                  </a:lnTo>
                  <a:lnTo>
                    <a:pt x="74772" y="126289"/>
                  </a:lnTo>
                  <a:lnTo>
                    <a:pt x="74772" y="126289"/>
                  </a:lnTo>
                  <a:lnTo>
                    <a:pt x="74772" y="127707"/>
                  </a:lnTo>
                  <a:lnTo>
                    <a:pt x="74792" y="129134"/>
                  </a:lnTo>
                  <a:lnTo>
                    <a:pt x="74822" y="130552"/>
                  </a:lnTo>
                  <a:lnTo>
                    <a:pt x="74852" y="131969"/>
                  </a:lnTo>
                  <a:lnTo>
                    <a:pt x="74903" y="133377"/>
                  </a:lnTo>
                  <a:lnTo>
                    <a:pt x="74963" y="134784"/>
                  </a:lnTo>
                  <a:lnTo>
                    <a:pt x="75033" y="136191"/>
                  </a:lnTo>
                  <a:lnTo>
                    <a:pt x="75104" y="137599"/>
                  </a:lnTo>
                  <a:lnTo>
                    <a:pt x="75194" y="139006"/>
                  </a:lnTo>
                  <a:lnTo>
                    <a:pt x="75295" y="140404"/>
                  </a:lnTo>
                  <a:lnTo>
                    <a:pt x="75405" y="141801"/>
                  </a:lnTo>
                  <a:lnTo>
                    <a:pt x="75526" y="143199"/>
                  </a:lnTo>
                  <a:lnTo>
                    <a:pt x="75657" y="144586"/>
                  </a:lnTo>
                  <a:lnTo>
                    <a:pt x="75797" y="145973"/>
                  </a:lnTo>
                  <a:lnTo>
                    <a:pt x="75948" y="147361"/>
                  </a:lnTo>
                  <a:lnTo>
                    <a:pt x="76109" y="148738"/>
                  </a:lnTo>
                  <a:lnTo>
                    <a:pt x="76280" y="150115"/>
                  </a:lnTo>
                  <a:lnTo>
                    <a:pt x="76461" y="151493"/>
                  </a:lnTo>
                  <a:lnTo>
                    <a:pt x="76652" y="152870"/>
                  </a:lnTo>
                  <a:lnTo>
                    <a:pt x="76853" y="154237"/>
                  </a:lnTo>
                  <a:lnTo>
                    <a:pt x="77064" y="155604"/>
                  </a:lnTo>
                  <a:lnTo>
                    <a:pt x="77285" y="156962"/>
                  </a:lnTo>
                  <a:lnTo>
                    <a:pt x="77517" y="158329"/>
                  </a:lnTo>
                  <a:lnTo>
                    <a:pt x="77758" y="159686"/>
                  </a:lnTo>
                  <a:lnTo>
                    <a:pt x="77999" y="161033"/>
                  </a:lnTo>
                  <a:lnTo>
                    <a:pt x="78261" y="162390"/>
                  </a:lnTo>
                  <a:lnTo>
                    <a:pt x="78532" y="163727"/>
                  </a:lnTo>
                  <a:lnTo>
                    <a:pt x="78814" y="165074"/>
                  </a:lnTo>
                  <a:lnTo>
                    <a:pt x="79105" y="166412"/>
                  </a:lnTo>
                  <a:lnTo>
                    <a:pt x="79397" y="167749"/>
                  </a:lnTo>
                  <a:lnTo>
                    <a:pt x="79708" y="169086"/>
                  </a:lnTo>
                  <a:lnTo>
                    <a:pt x="80020" y="170413"/>
                  </a:lnTo>
                  <a:lnTo>
                    <a:pt x="80352" y="171740"/>
                  </a:lnTo>
                  <a:lnTo>
                    <a:pt x="80684" y="173057"/>
                  </a:lnTo>
                  <a:lnTo>
                    <a:pt x="81036" y="174374"/>
                  </a:lnTo>
                  <a:lnTo>
                    <a:pt x="81387" y="175691"/>
                  </a:lnTo>
                  <a:lnTo>
                    <a:pt x="81749" y="176998"/>
                  </a:lnTo>
                  <a:lnTo>
                    <a:pt x="82121" y="178305"/>
                  </a:lnTo>
                  <a:lnTo>
                    <a:pt x="82503" y="179611"/>
                  </a:lnTo>
                  <a:lnTo>
                    <a:pt x="82895" y="180908"/>
                  </a:lnTo>
                  <a:lnTo>
                    <a:pt x="83298" y="182205"/>
                  </a:lnTo>
                  <a:lnTo>
                    <a:pt x="83710" y="183492"/>
                  </a:lnTo>
                  <a:lnTo>
                    <a:pt x="84122" y="184779"/>
                  </a:lnTo>
                  <a:lnTo>
                    <a:pt x="84554" y="186056"/>
                  </a:lnTo>
                  <a:lnTo>
                    <a:pt x="84987" y="187342"/>
                  </a:lnTo>
                  <a:lnTo>
                    <a:pt x="85439" y="188609"/>
                  </a:lnTo>
                  <a:lnTo>
                    <a:pt x="85892" y="189886"/>
                  </a:lnTo>
                  <a:lnTo>
                    <a:pt x="86354" y="191153"/>
                  </a:lnTo>
                  <a:lnTo>
                    <a:pt x="86827" y="192409"/>
                  </a:lnTo>
                  <a:lnTo>
                    <a:pt x="87309" y="193666"/>
                  </a:lnTo>
                  <a:lnTo>
                    <a:pt x="87802" y="194923"/>
                  </a:lnTo>
                  <a:lnTo>
                    <a:pt x="88294" y="196169"/>
                  </a:lnTo>
                  <a:lnTo>
                    <a:pt x="88807" y="197416"/>
                  </a:lnTo>
                  <a:lnTo>
                    <a:pt x="89320" y="198652"/>
                  </a:lnTo>
                  <a:lnTo>
                    <a:pt x="89843" y="199889"/>
                  </a:lnTo>
                  <a:lnTo>
                    <a:pt x="90376" y="201115"/>
                  </a:lnTo>
                  <a:lnTo>
                    <a:pt x="90919" y="202342"/>
                  </a:lnTo>
                  <a:lnTo>
                    <a:pt x="91471" y="203568"/>
                  </a:lnTo>
                  <a:lnTo>
                    <a:pt x="92035" y="204785"/>
                  </a:lnTo>
                  <a:lnTo>
                    <a:pt x="92598" y="205991"/>
                  </a:lnTo>
                  <a:lnTo>
                    <a:pt x="93171" y="207198"/>
                  </a:lnTo>
                  <a:lnTo>
                    <a:pt x="93754" y="208404"/>
                  </a:lnTo>
                  <a:lnTo>
                    <a:pt x="94347" y="209600"/>
                  </a:lnTo>
                  <a:lnTo>
                    <a:pt x="94950" y="210797"/>
                  </a:lnTo>
                  <a:lnTo>
                    <a:pt x="94950" y="210797"/>
                  </a:lnTo>
                  <a:lnTo>
                    <a:pt x="91069" y="214919"/>
                  </a:lnTo>
                  <a:lnTo>
                    <a:pt x="86967" y="219262"/>
                  </a:lnTo>
                  <a:lnTo>
                    <a:pt x="86967" y="219262"/>
                  </a:lnTo>
                  <a:lnTo>
                    <a:pt x="79769" y="226912"/>
                  </a:lnTo>
                  <a:lnTo>
                    <a:pt x="76360" y="230531"/>
                  </a:lnTo>
                  <a:lnTo>
                    <a:pt x="73264" y="233859"/>
                  </a:lnTo>
                  <a:lnTo>
                    <a:pt x="73264" y="233859"/>
                  </a:lnTo>
                  <a:lnTo>
                    <a:pt x="73073" y="234070"/>
                  </a:lnTo>
                  <a:lnTo>
                    <a:pt x="72902" y="234291"/>
                  </a:lnTo>
                  <a:lnTo>
                    <a:pt x="72731" y="234512"/>
                  </a:lnTo>
                  <a:lnTo>
                    <a:pt x="72580" y="234733"/>
                  </a:lnTo>
                  <a:lnTo>
                    <a:pt x="72429" y="234975"/>
                  </a:lnTo>
                  <a:lnTo>
                    <a:pt x="72299" y="235206"/>
                  </a:lnTo>
                  <a:lnTo>
                    <a:pt x="72168" y="235447"/>
                  </a:lnTo>
                  <a:lnTo>
                    <a:pt x="72057" y="235699"/>
                  </a:lnTo>
                  <a:lnTo>
                    <a:pt x="71957" y="235950"/>
                  </a:lnTo>
                  <a:lnTo>
                    <a:pt x="71866" y="236201"/>
                  </a:lnTo>
                  <a:lnTo>
                    <a:pt x="71776" y="236453"/>
                  </a:lnTo>
                  <a:lnTo>
                    <a:pt x="71705" y="236714"/>
                  </a:lnTo>
                  <a:lnTo>
                    <a:pt x="71645" y="236975"/>
                  </a:lnTo>
                  <a:lnTo>
                    <a:pt x="71595" y="237237"/>
                  </a:lnTo>
                  <a:lnTo>
                    <a:pt x="71555" y="237498"/>
                  </a:lnTo>
                  <a:lnTo>
                    <a:pt x="71535" y="237770"/>
                  </a:lnTo>
                  <a:lnTo>
                    <a:pt x="71514" y="238031"/>
                  </a:lnTo>
                  <a:lnTo>
                    <a:pt x="71504" y="238302"/>
                  </a:lnTo>
                  <a:lnTo>
                    <a:pt x="71504" y="238574"/>
                  </a:lnTo>
                  <a:lnTo>
                    <a:pt x="71524" y="238835"/>
                  </a:lnTo>
                  <a:lnTo>
                    <a:pt x="71555" y="239107"/>
                  </a:lnTo>
                  <a:lnTo>
                    <a:pt x="71585" y="239368"/>
                  </a:lnTo>
                  <a:lnTo>
                    <a:pt x="71635" y="239639"/>
                  </a:lnTo>
                  <a:lnTo>
                    <a:pt x="71695" y="239901"/>
                  </a:lnTo>
                  <a:lnTo>
                    <a:pt x="71766" y="240162"/>
                  </a:lnTo>
                  <a:lnTo>
                    <a:pt x="71846" y="240424"/>
                  </a:lnTo>
                  <a:lnTo>
                    <a:pt x="71937" y="240675"/>
                  </a:lnTo>
                  <a:lnTo>
                    <a:pt x="72037" y="240936"/>
                  </a:lnTo>
                  <a:lnTo>
                    <a:pt x="72148" y="241188"/>
                  </a:lnTo>
                  <a:lnTo>
                    <a:pt x="72279" y="241429"/>
                  </a:lnTo>
                  <a:lnTo>
                    <a:pt x="72419" y="241670"/>
                  </a:lnTo>
                  <a:lnTo>
                    <a:pt x="72560" y="241911"/>
                  </a:lnTo>
                  <a:lnTo>
                    <a:pt x="72560" y="241911"/>
                  </a:lnTo>
                  <a:lnTo>
                    <a:pt x="72892" y="242404"/>
                  </a:lnTo>
                  <a:lnTo>
                    <a:pt x="73565" y="243409"/>
                  </a:lnTo>
                  <a:lnTo>
                    <a:pt x="74028" y="244083"/>
                  </a:lnTo>
                  <a:lnTo>
                    <a:pt x="74581" y="244877"/>
                  </a:lnTo>
                  <a:lnTo>
                    <a:pt x="75224" y="245782"/>
                  </a:lnTo>
                  <a:lnTo>
                    <a:pt x="75958" y="246797"/>
                  </a:lnTo>
                  <a:lnTo>
                    <a:pt x="76773" y="247913"/>
                  </a:lnTo>
                  <a:lnTo>
                    <a:pt x="77677" y="249130"/>
                  </a:lnTo>
                  <a:lnTo>
                    <a:pt x="78663" y="250437"/>
                  </a:lnTo>
                  <a:lnTo>
                    <a:pt x="79739" y="251844"/>
                  </a:lnTo>
                  <a:lnTo>
                    <a:pt x="80905" y="253342"/>
                  </a:lnTo>
                  <a:lnTo>
                    <a:pt x="82151" y="254920"/>
                  </a:lnTo>
                  <a:lnTo>
                    <a:pt x="83489" y="256589"/>
                  </a:lnTo>
                  <a:lnTo>
                    <a:pt x="84916" y="258339"/>
                  </a:lnTo>
                  <a:lnTo>
                    <a:pt x="84916" y="258339"/>
                  </a:lnTo>
                  <a:lnTo>
                    <a:pt x="82795" y="260329"/>
                  </a:lnTo>
                  <a:lnTo>
                    <a:pt x="80573" y="262440"/>
                  </a:lnTo>
                  <a:lnTo>
                    <a:pt x="78241" y="264672"/>
                  </a:lnTo>
                  <a:lnTo>
                    <a:pt x="75828" y="267004"/>
                  </a:lnTo>
                  <a:lnTo>
                    <a:pt x="73314" y="269447"/>
                  </a:lnTo>
                  <a:lnTo>
                    <a:pt x="70740" y="271981"/>
                  </a:lnTo>
                  <a:lnTo>
                    <a:pt x="68086" y="274585"/>
                  </a:lnTo>
                  <a:lnTo>
                    <a:pt x="65371" y="277279"/>
                  </a:lnTo>
                  <a:lnTo>
                    <a:pt x="62597" y="280033"/>
                  </a:lnTo>
                  <a:lnTo>
                    <a:pt x="59782" y="282848"/>
                  </a:lnTo>
                  <a:lnTo>
                    <a:pt x="56926" y="285724"/>
                  </a:lnTo>
                  <a:lnTo>
                    <a:pt x="54041" y="288629"/>
                  </a:lnTo>
                  <a:lnTo>
                    <a:pt x="51135" y="291585"/>
                  </a:lnTo>
                  <a:lnTo>
                    <a:pt x="48209" y="294550"/>
                  </a:lnTo>
                  <a:lnTo>
                    <a:pt x="45274" y="297546"/>
                  </a:lnTo>
                  <a:lnTo>
                    <a:pt x="42348" y="300552"/>
                  </a:lnTo>
                  <a:lnTo>
                    <a:pt x="39422" y="303558"/>
                  </a:lnTo>
                  <a:lnTo>
                    <a:pt x="36507" y="306564"/>
                  </a:lnTo>
                  <a:lnTo>
                    <a:pt x="33621" y="309560"/>
                  </a:lnTo>
                  <a:lnTo>
                    <a:pt x="30766" y="312526"/>
                  </a:lnTo>
                  <a:lnTo>
                    <a:pt x="27941" y="315471"/>
                  </a:lnTo>
                  <a:lnTo>
                    <a:pt x="25176" y="318377"/>
                  </a:lnTo>
                  <a:lnTo>
                    <a:pt x="22451" y="321232"/>
                  </a:lnTo>
                  <a:lnTo>
                    <a:pt x="19797" y="324037"/>
                  </a:lnTo>
                  <a:lnTo>
                    <a:pt x="17213" y="326781"/>
                  </a:lnTo>
                  <a:lnTo>
                    <a:pt x="14700" y="329455"/>
                  </a:lnTo>
                  <a:lnTo>
                    <a:pt x="12277" y="332059"/>
                  </a:lnTo>
                  <a:lnTo>
                    <a:pt x="9944" y="334572"/>
                  </a:lnTo>
                  <a:lnTo>
                    <a:pt x="7702" y="336995"/>
                  </a:lnTo>
                  <a:lnTo>
                    <a:pt x="5581" y="339307"/>
                  </a:lnTo>
                  <a:lnTo>
                    <a:pt x="3570" y="341519"/>
                  </a:lnTo>
                  <a:lnTo>
                    <a:pt x="1690" y="343610"/>
                  </a:lnTo>
                  <a:lnTo>
                    <a:pt x="1690" y="343610"/>
                  </a:lnTo>
                  <a:lnTo>
                    <a:pt x="1509" y="343811"/>
                  </a:lnTo>
                  <a:lnTo>
                    <a:pt x="1348" y="344022"/>
                  </a:lnTo>
                  <a:lnTo>
                    <a:pt x="1197" y="344234"/>
                  </a:lnTo>
                  <a:lnTo>
                    <a:pt x="1046" y="344445"/>
                  </a:lnTo>
                  <a:lnTo>
                    <a:pt x="916" y="344666"/>
                  </a:lnTo>
                  <a:lnTo>
                    <a:pt x="785" y="344887"/>
                  </a:lnTo>
                  <a:lnTo>
                    <a:pt x="674" y="345118"/>
                  </a:lnTo>
                  <a:lnTo>
                    <a:pt x="564" y="345349"/>
                  </a:lnTo>
                  <a:lnTo>
                    <a:pt x="463" y="345591"/>
                  </a:lnTo>
                  <a:lnTo>
                    <a:pt x="373" y="345822"/>
                  </a:lnTo>
                  <a:lnTo>
                    <a:pt x="292" y="346063"/>
                  </a:lnTo>
                  <a:lnTo>
                    <a:pt x="222" y="346315"/>
                  </a:lnTo>
                  <a:lnTo>
                    <a:pt x="162" y="346556"/>
                  </a:lnTo>
                  <a:lnTo>
                    <a:pt x="111" y="346807"/>
                  </a:lnTo>
                  <a:lnTo>
                    <a:pt x="71" y="347048"/>
                  </a:lnTo>
                  <a:lnTo>
                    <a:pt x="41" y="347300"/>
                  </a:lnTo>
                  <a:lnTo>
                    <a:pt x="21" y="347551"/>
                  </a:lnTo>
                  <a:lnTo>
                    <a:pt x="1" y="347812"/>
                  </a:lnTo>
                  <a:lnTo>
                    <a:pt x="1" y="348064"/>
                  </a:lnTo>
                  <a:lnTo>
                    <a:pt x="11" y="348315"/>
                  </a:lnTo>
                  <a:lnTo>
                    <a:pt x="31" y="348566"/>
                  </a:lnTo>
                  <a:lnTo>
                    <a:pt x="51" y="348818"/>
                  </a:lnTo>
                  <a:lnTo>
                    <a:pt x="91" y="349069"/>
                  </a:lnTo>
                  <a:lnTo>
                    <a:pt x="132" y="349320"/>
                  </a:lnTo>
                  <a:lnTo>
                    <a:pt x="192" y="349572"/>
                  </a:lnTo>
                  <a:lnTo>
                    <a:pt x="262" y="349823"/>
                  </a:lnTo>
                  <a:lnTo>
                    <a:pt x="333" y="350064"/>
                  </a:lnTo>
                  <a:lnTo>
                    <a:pt x="423" y="350316"/>
                  </a:lnTo>
                  <a:lnTo>
                    <a:pt x="514" y="350557"/>
                  </a:lnTo>
                  <a:lnTo>
                    <a:pt x="624" y="350788"/>
                  </a:lnTo>
                  <a:lnTo>
                    <a:pt x="735" y="351030"/>
                  </a:lnTo>
                  <a:lnTo>
                    <a:pt x="865" y="351261"/>
                  </a:lnTo>
                  <a:lnTo>
                    <a:pt x="865" y="351261"/>
                  </a:lnTo>
                  <a:lnTo>
                    <a:pt x="1026" y="351532"/>
                  </a:lnTo>
                  <a:lnTo>
                    <a:pt x="1388" y="352115"/>
                  </a:lnTo>
                  <a:lnTo>
                    <a:pt x="1650" y="352527"/>
                  </a:lnTo>
                  <a:lnTo>
                    <a:pt x="1971" y="353000"/>
                  </a:lnTo>
                  <a:lnTo>
                    <a:pt x="2343" y="353553"/>
                  </a:lnTo>
                  <a:lnTo>
                    <a:pt x="2786" y="354176"/>
                  </a:lnTo>
                  <a:lnTo>
                    <a:pt x="3288" y="354870"/>
                  </a:lnTo>
                  <a:lnTo>
                    <a:pt x="3852" y="355634"/>
                  </a:lnTo>
                  <a:lnTo>
                    <a:pt x="4485" y="356468"/>
                  </a:lnTo>
                  <a:lnTo>
                    <a:pt x="5179" y="357363"/>
                  </a:lnTo>
                  <a:lnTo>
                    <a:pt x="5943" y="358318"/>
                  </a:lnTo>
                  <a:lnTo>
                    <a:pt x="6787" y="359344"/>
                  </a:lnTo>
                  <a:lnTo>
                    <a:pt x="7702" y="360429"/>
                  </a:lnTo>
                  <a:lnTo>
                    <a:pt x="8687" y="361565"/>
                  </a:lnTo>
                  <a:lnTo>
                    <a:pt x="9753" y="362772"/>
                  </a:lnTo>
                  <a:lnTo>
                    <a:pt x="10899" y="364028"/>
                  </a:lnTo>
                  <a:lnTo>
                    <a:pt x="12116" y="365345"/>
                  </a:lnTo>
                  <a:lnTo>
                    <a:pt x="13433" y="366723"/>
                  </a:lnTo>
                  <a:lnTo>
                    <a:pt x="14117" y="367426"/>
                  </a:lnTo>
                  <a:lnTo>
                    <a:pt x="14820" y="368140"/>
                  </a:lnTo>
                  <a:lnTo>
                    <a:pt x="15554" y="368874"/>
                  </a:lnTo>
                  <a:lnTo>
                    <a:pt x="16298" y="369618"/>
                  </a:lnTo>
                  <a:lnTo>
                    <a:pt x="17072" y="370382"/>
                  </a:lnTo>
                  <a:lnTo>
                    <a:pt x="17867" y="371146"/>
                  </a:lnTo>
                  <a:lnTo>
                    <a:pt x="18691" y="371930"/>
                  </a:lnTo>
                  <a:lnTo>
                    <a:pt x="19526" y="372724"/>
                  </a:lnTo>
                  <a:lnTo>
                    <a:pt x="20390" y="373529"/>
                  </a:lnTo>
                  <a:lnTo>
                    <a:pt x="21285" y="374343"/>
                  </a:lnTo>
                  <a:lnTo>
                    <a:pt x="22190" y="375177"/>
                  </a:lnTo>
                  <a:lnTo>
                    <a:pt x="23125" y="376022"/>
                  </a:lnTo>
                  <a:lnTo>
                    <a:pt x="24090" y="376866"/>
                  </a:lnTo>
                  <a:lnTo>
                    <a:pt x="25065" y="377731"/>
                  </a:lnTo>
                  <a:lnTo>
                    <a:pt x="26081" y="378606"/>
                  </a:lnTo>
                  <a:lnTo>
                    <a:pt x="27106" y="379490"/>
                  </a:lnTo>
                  <a:lnTo>
                    <a:pt x="28162" y="380385"/>
                  </a:lnTo>
                  <a:lnTo>
                    <a:pt x="29248" y="381300"/>
                  </a:lnTo>
                  <a:lnTo>
                    <a:pt x="30354" y="382215"/>
                  </a:lnTo>
                  <a:lnTo>
                    <a:pt x="31490" y="383140"/>
                  </a:lnTo>
                  <a:lnTo>
                    <a:pt x="32646" y="384075"/>
                  </a:lnTo>
                  <a:lnTo>
                    <a:pt x="33832" y="385020"/>
                  </a:lnTo>
                  <a:lnTo>
                    <a:pt x="35049" y="385975"/>
                  </a:lnTo>
                  <a:lnTo>
                    <a:pt x="36285" y="386940"/>
                  </a:lnTo>
                  <a:lnTo>
                    <a:pt x="36285" y="386940"/>
                  </a:lnTo>
                  <a:lnTo>
                    <a:pt x="36517" y="387111"/>
                  </a:lnTo>
                  <a:lnTo>
                    <a:pt x="36748" y="387261"/>
                  </a:lnTo>
                  <a:lnTo>
                    <a:pt x="36979" y="387412"/>
                  </a:lnTo>
                  <a:lnTo>
                    <a:pt x="37220" y="387543"/>
                  </a:lnTo>
                  <a:lnTo>
                    <a:pt x="37462" y="387664"/>
                  </a:lnTo>
                  <a:lnTo>
                    <a:pt x="37713" y="387784"/>
                  </a:lnTo>
                  <a:lnTo>
                    <a:pt x="37964" y="387885"/>
                  </a:lnTo>
                  <a:lnTo>
                    <a:pt x="38216" y="387975"/>
                  </a:lnTo>
                  <a:lnTo>
                    <a:pt x="38477" y="388056"/>
                  </a:lnTo>
                  <a:lnTo>
                    <a:pt x="38729" y="388126"/>
                  </a:lnTo>
                  <a:lnTo>
                    <a:pt x="38990" y="388186"/>
                  </a:lnTo>
                  <a:lnTo>
                    <a:pt x="39251" y="388227"/>
                  </a:lnTo>
                  <a:lnTo>
                    <a:pt x="39523" y="388267"/>
                  </a:lnTo>
                  <a:lnTo>
                    <a:pt x="39784" y="388297"/>
                  </a:lnTo>
                  <a:lnTo>
                    <a:pt x="40056" y="388307"/>
                  </a:lnTo>
                  <a:lnTo>
                    <a:pt x="40317" y="388317"/>
                  </a:lnTo>
                  <a:lnTo>
                    <a:pt x="40317" y="388317"/>
                  </a:lnTo>
                  <a:lnTo>
                    <a:pt x="40619" y="388307"/>
                  </a:lnTo>
                  <a:lnTo>
                    <a:pt x="40910" y="388287"/>
                  </a:lnTo>
                  <a:lnTo>
                    <a:pt x="41202" y="388257"/>
                  </a:lnTo>
                  <a:lnTo>
                    <a:pt x="41493" y="388216"/>
                  </a:lnTo>
                  <a:lnTo>
                    <a:pt x="41785" y="388156"/>
                  </a:lnTo>
                  <a:lnTo>
                    <a:pt x="42066" y="388076"/>
                  </a:lnTo>
                  <a:lnTo>
                    <a:pt x="42358" y="387995"/>
                  </a:lnTo>
                  <a:lnTo>
                    <a:pt x="42640" y="387895"/>
                  </a:lnTo>
                  <a:lnTo>
                    <a:pt x="42911" y="387784"/>
                  </a:lnTo>
                  <a:lnTo>
                    <a:pt x="43182" y="387664"/>
                  </a:lnTo>
                  <a:lnTo>
                    <a:pt x="43454" y="387523"/>
                  </a:lnTo>
                  <a:lnTo>
                    <a:pt x="43715" y="387372"/>
                  </a:lnTo>
                  <a:lnTo>
                    <a:pt x="43977" y="387211"/>
                  </a:lnTo>
                  <a:lnTo>
                    <a:pt x="44228" y="387030"/>
                  </a:lnTo>
                  <a:lnTo>
                    <a:pt x="44469" y="386839"/>
                  </a:lnTo>
                  <a:lnTo>
                    <a:pt x="44711" y="386638"/>
                  </a:lnTo>
                  <a:lnTo>
                    <a:pt x="44711" y="386638"/>
                  </a:lnTo>
                  <a:lnTo>
                    <a:pt x="46349" y="385170"/>
                  </a:lnTo>
                  <a:lnTo>
                    <a:pt x="48049" y="383632"/>
                  </a:lnTo>
                  <a:lnTo>
                    <a:pt x="49798" y="382034"/>
                  </a:lnTo>
                  <a:lnTo>
                    <a:pt x="51618" y="380385"/>
                  </a:lnTo>
                  <a:lnTo>
                    <a:pt x="53478" y="378666"/>
                  </a:lnTo>
                  <a:lnTo>
                    <a:pt x="55398" y="376897"/>
                  </a:lnTo>
                  <a:lnTo>
                    <a:pt x="59379" y="373197"/>
                  </a:lnTo>
                  <a:lnTo>
                    <a:pt x="63552" y="369286"/>
                  </a:lnTo>
                  <a:lnTo>
                    <a:pt x="67885" y="365184"/>
                  </a:lnTo>
                  <a:lnTo>
                    <a:pt x="72389" y="360902"/>
                  </a:lnTo>
                  <a:lnTo>
                    <a:pt x="77024" y="356448"/>
                  </a:lnTo>
                  <a:lnTo>
                    <a:pt x="77024" y="356448"/>
                  </a:lnTo>
                  <a:lnTo>
                    <a:pt x="77265" y="356207"/>
                  </a:lnTo>
                  <a:lnTo>
                    <a:pt x="77486" y="355966"/>
                  </a:lnTo>
                  <a:lnTo>
                    <a:pt x="77698" y="355704"/>
                  </a:lnTo>
                  <a:lnTo>
                    <a:pt x="77889" y="355433"/>
                  </a:lnTo>
                  <a:lnTo>
                    <a:pt x="78070" y="355161"/>
                  </a:lnTo>
                  <a:lnTo>
                    <a:pt x="78230" y="354880"/>
                  </a:lnTo>
                  <a:lnTo>
                    <a:pt x="78381" y="354598"/>
                  </a:lnTo>
                  <a:lnTo>
                    <a:pt x="78512" y="354307"/>
                  </a:lnTo>
                  <a:lnTo>
                    <a:pt x="78633" y="354005"/>
                  </a:lnTo>
                  <a:lnTo>
                    <a:pt x="78733" y="353704"/>
                  </a:lnTo>
                  <a:lnTo>
                    <a:pt x="78824" y="353402"/>
                  </a:lnTo>
                  <a:lnTo>
                    <a:pt x="78904" y="353090"/>
                  </a:lnTo>
                  <a:lnTo>
                    <a:pt x="78954" y="352779"/>
                  </a:lnTo>
                  <a:lnTo>
                    <a:pt x="79005" y="352467"/>
                  </a:lnTo>
                  <a:lnTo>
                    <a:pt x="79035" y="352155"/>
                  </a:lnTo>
                  <a:lnTo>
                    <a:pt x="79045" y="351834"/>
                  </a:lnTo>
                  <a:lnTo>
                    <a:pt x="79045" y="351522"/>
                  </a:lnTo>
                  <a:lnTo>
                    <a:pt x="79025" y="351210"/>
                  </a:lnTo>
                  <a:lnTo>
                    <a:pt x="78995" y="350889"/>
                  </a:lnTo>
                  <a:lnTo>
                    <a:pt x="78954" y="350577"/>
                  </a:lnTo>
                  <a:lnTo>
                    <a:pt x="78884" y="350265"/>
                  </a:lnTo>
                  <a:lnTo>
                    <a:pt x="78814" y="349964"/>
                  </a:lnTo>
                  <a:lnTo>
                    <a:pt x="78723" y="349652"/>
                  </a:lnTo>
                  <a:lnTo>
                    <a:pt x="78613" y="349351"/>
                  </a:lnTo>
                  <a:lnTo>
                    <a:pt x="78492" y="349059"/>
                  </a:lnTo>
                  <a:lnTo>
                    <a:pt x="78351" y="348757"/>
                  </a:lnTo>
                  <a:lnTo>
                    <a:pt x="78200" y="348476"/>
                  </a:lnTo>
                  <a:lnTo>
                    <a:pt x="78029" y="348194"/>
                  </a:lnTo>
                  <a:lnTo>
                    <a:pt x="77848" y="347923"/>
                  </a:lnTo>
                  <a:lnTo>
                    <a:pt x="77647" y="347652"/>
                  </a:lnTo>
                  <a:lnTo>
                    <a:pt x="77436" y="347400"/>
                  </a:lnTo>
                  <a:lnTo>
                    <a:pt x="77215" y="347149"/>
                  </a:lnTo>
                  <a:lnTo>
                    <a:pt x="77215" y="347149"/>
                  </a:lnTo>
                  <a:lnTo>
                    <a:pt x="76974" y="346908"/>
                  </a:lnTo>
                  <a:lnTo>
                    <a:pt x="76722" y="346686"/>
                  </a:lnTo>
                  <a:lnTo>
                    <a:pt x="76461" y="346475"/>
                  </a:lnTo>
                  <a:lnTo>
                    <a:pt x="76200" y="346284"/>
                  </a:lnTo>
                  <a:lnTo>
                    <a:pt x="75918" y="346103"/>
                  </a:lnTo>
                  <a:lnTo>
                    <a:pt x="75637" y="345943"/>
                  </a:lnTo>
                  <a:lnTo>
                    <a:pt x="75355" y="345792"/>
                  </a:lnTo>
                  <a:lnTo>
                    <a:pt x="75063" y="345661"/>
                  </a:lnTo>
                  <a:lnTo>
                    <a:pt x="74762" y="345540"/>
                  </a:lnTo>
                  <a:lnTo>
                    <a:pt x="74460" y="345440"/>
                  </a:lnTo>
                  <a:lnTo>
                    <a:pt x="74159" y="345349"/>
                  </a:lnTo>
                  <a:lnTo>
                    <a:pt x="73847" y="345269"/>
                  </a:lnTo>
                  <a:lnTo>
                    <a:pt x="73535" y="345209"/>
                  </a:lnTo>
                  <a:lnTo>
                    <a:pt x="73224" y="345168"/>
                  </a:lnTo>
                  <a:lnTo>
                    <a:pt x="72912" y="345138"/>
                  </a:lnTo>
                  <a:lnTo>
                    <a:pt x="72600" y="345128"/>
                  </a:lnTo>
                  <a:lnTo>
                    <a:pt x="72279" y="345128"/>
                  </a:lnTo>
                  <a:lnTo>
                    <a:pt x="71967" y="345148"/>
                  </a:lnTo>
                  <a:lnTo>
                    <a:pt x="71655" y="345179"/>
                  </a:lnTo>
                  <a:lnTo>
                    <a:pt x="71333" y="345219"/>
                  </a:lnTo>
                  <a:lnTo>
                    <a:pt x="71022" y="345289"/>
                  </a:lnTo>
                  <a:lnTo>
                    <a:pt x="70720" y="345359"/>
                  </a:lnTo>
                  <a:lnTo>
                    <a:pt x="70409" y="345450"/>
                  </a:lnTo>
                  <a:lnTo>
                    <a:pt x="70107" y="345561"/>
                  </a:lnTo>
                  <a:lnTo>
                    <a:pt x="69815" y="345681"/>
                  </a:lnTo>
                  <a:lnTo>
                    <a:pt x="69524" y="345822"/>
                  </a:lnTo>
                  <a:lnTo>
                    <a:pt x="69232" y="345973"/>
                  </a:lnTo>
                  <a:lnTo>
                    <a:pt x="68951" y="346144"/>
                  </a:lnTo>
                  <a:lnTo>
                    <a:pt x="68679" y="346325"/>
                  </a:lnTo>
                  <a:lnTo>
                    <a:pt x="68418" y="346526"/>
                  </a:lnTo>
                  <a:lnTo>
                    <a:pt x="68156" y="346737"/>
                  </a:lnTo>
                  <a:lnTo>
                    <a:pt x="67905" y="346958"/>
                  </a:lnTo>
                  <a:lnTo>
                    <a:pt x="67905" y="346958"/>
                  </a:lnTo>
                  <a:lnTo>
                    <a:pt x="64004" y="350698"/>
                  </a:lnTo>
                  <a:lnTo>
                    <a:pt x="60214" y="354317"/>
                  </a:lnTo>
                  <a:lnTo>
                    <a:pt x="56524" y="357815"/>
                  </a:lnTo>
                  <a:lnTo>
                    <a:pt x="52955" y="361173"/>
                  </a:lnTo>
                  <a:lnTo>
                    <a:pt x="49516" y="364390"/>
                  </a:lnTo>
                  <a:lnTo>
                    <a:pt x="46209" y="367467"/>
                  </a:lnTo>
                  <a:lnTo>
                    <a:pt x="43052" y="370372"/>
                  </a:lnTo>
                  <a:lnTo>
                    <a:pt x="40036" y="373127"/>
                  </a:lnTo>
                  <a:lnTo>
                    <a:pt x="40036" y="373127"/>
                  </a:lnTo>
                  <a:lnTo>
                    <a:pt x="38769" y="372081"/>
                  </a:lnTo>
                  <a:lnTo>
                    <a:pt x="37522" y="371056"/>
                  </a:lnTo>
                  <a:lnTo>
                    <a:pt x="36316" y="370050"/>
                  </a:lnTo>
                  <a:lnTo>
                    <a:pt x="35149" y="369055"/>
                  </a:lnTo>
                  <a:lnTo>
                    <a:pt x="34013" y="368070"/>
                  </a:lnTo>
                  <a:lnTo>
                    <a:pt x="32917" y="367105"/>
                  </a:lnTo>
                  <a:lnTo>
                    <a:pt x="31852" y="366160"/>
                  </a:lnTo>
                  <a:lnTo>
                    <a:pt x="30816" y="365225"/>
                  </a:lnTo>
                  <a:lnTo>
                    <a:pt x="29811" y="364310"/>
                  </a:lnTo>
                  <a:lnTo>
                    <a:pt x="28846" y="363405"/>
                  </a:lnTo>
                  <a:lnTo>
                    <a:pt x="27911" y="362530"/>
                  </a:lnTo>
                  <a:lnTo>
                    <a:pt x="27006" y="361666"/>
                  </a:lnTo>
                  <a:lnTo>
                    <a:pt x="26131" y="360821"/>
                  </a:lnTo>
                  <a:lnTo>
                    <a:pt x="25286" y="359987"/>
                  </a:lnTo>
                  <a:lnTo>
                    <a:pt x="24472" y="359183"/>
                  </a:lnTo>
                  <a:lnTo>
                    <a:pt x="23698" y="358388"/>
                  </a:lnTo>
                  <a:lnTo>
                    <a:pt x="22944" y="357614"/>
                  </a:lnTo>
                  <a:lnTo>
                    <a:pt x="22220" y="356870"/>
                  </a:lnTo>
                  <a:lnTo>
                    <a:pt x="21526" y="356137"/>
                  </a:lnTo>
                  <a:lnTo>
                    <a:pt x="20863" y="355423"/>
                  </a:lnTo>
                  <a:lnTo>
                    <a:pt x="20229" y="354729"/>
                  </a:lnTo>
                  <a:lnTo>
                    <a:pt x="19626" y="354056"/>
                  </a:lnTo>
                  <a:lnTo>
                    <a:pt x="19043" y="353402"/>
                  </a:lnTo>
                  <a:lnTo>
                    <a:pt x="18490" y="352779"/>
                  </a:lnTo>
                  <a:lnTo>
                    <a:pt x="17465" y="351582"/>
                  </a:lnTo>
                  <a:lnTo>
                    <a:pt x="16540" y="350477"/>
                  </a:lnTo>
                  <a:lnTo>
                    <a:pt x="15715" y="349451"/>
                  </a:lnTo>
                  <a:lnTo>
                    <a:pt x="14991" y="348526"/>
                  </a:lnTo>
                  <a:lnTo>
                    <a:pt x="14991" y="348526"/>
                  </a:lnTo>
                  <a:lnTo>
                    <a:pt x="16942" y="346395"/>
                  </a:lnTo>
                  <a:lnTo>
                    <a:pt x="18993" y="344173"/>
                  </a:lnTo>
                  <a:lnTo>
                    <a:pt x="21124" y="341861"/>
                  </a:lnTo>
                  <a:lnTo>
                    <a:pt x="23346" y="339478"/>
                  </a:lnTo>
                  <a:lnTo>
                    <a:pt x="25648" y="337025"/>
                  </a:lnTo>
                  <a:lnTo>
                    <a:pt x="28011" y="334502"/>
                  </a:lnTo>
                  <a:lnTo>
                    <a:pt x="30444" y="331928"/>
                  </a:lnTo>
                  <a:lnTo>
                    <a:pt x="32938" y="329304"/>
                  </a:lnTo>
                  <a:lnTo>
                    <a:pt x="35471" y="326640"/>
                  </a:lnTo>
                  <a:lnTo>
                    <a:pt x="38055" y="323936"/>
                  </a:lnTo>
                  <a:lnTo>
                    <a:pt x="40679" y="321191"/>
                  </a:lnTo>
                  <a:lnTo>
                    <a:pt x="43343" y="318437"/>
                  </a:lnTo>
                  <a:lnTo>
                    <a:pt x="46018" y="315652"/>
                  </a:lnTo>
                  <a:lnTo>
                    <a:pt x="48722" y="312867"/>
                  </a:lnTo>
                  <a:lnTo>
                    <a:pt x="51437" y="310073"/>
                  </a:lnTo>
                  <a:lnTo>
                    <a:pt x="54161" y="307288"/>
                  </a:lnTo>
                  <a:lnTo>
                    <a:pt x="56886" y="304503"/>
                  </a:lnTo>
                  <a:lnTo>
                    <a:pt x="59601" y="301738"/>
                  </a:lnTo>
                  <a:lnTo>
                    <a:pt x="62305" y="298994"/>
                  </a:lnTo>
                  <a:lnTo>
                    <a:pt x="64989" y="296279"/>
                  </a:lnTo>
                  <a:lnTo>
                    <a:pt x="67654" y="293595"/>
                  </a:lnTo>
                  <a:lnTo>
                    <a:pt x="70288" y="290961"/>
                  </a:lnTo>
                  <a:lnTo>
                    <a:pt x="72882" y="288368"/>
                  </a:lnTo>
                  <a:lnTo>
                    <a:pt x="75435" y="285834"/>
                  </a:lnTo>
                  <a:lnTo>
                    <a:pt x="77929" y="283361"/>
                  </a:lnTo>
                  <a:lnTo>
                    <a:pt x="80382" y="280948"/>
                  </a:lnTo>
                  <a:lnTo>
                    <a:pt x="82755" y="278616"/>
                  </a:lnTo>
                  <a:lnTo>
                    <a:pt x="85077" y="276374"/>
                  </a:lnTo>
                  <a:lnTo>
                    <a:pt x="87309" y="274213"/>
                  </a:lnTo>
                  <a:lnTo>
                    <a:pt x="89471" y="272142"/>
                  </a:lnTo>
                  <a:lnTo>
                    <a:pt x="91532" y="270171"/>
                  </a:lnTo>
                  <a:lnTo>
                    <a:pt x="93512" y="268321"/>
                  </a:lnTo>
                  <a:lnTo>
                    <a:pt x="93512" y="268321"/>
                  </a:lnTo>
                  <a:lnTo>
                    <a:pt x="94860" y="269809"/>
                  </a:lnTo>
                  <a:lnTo>
                    <a:pt x="96257" y="271317"/>
                  </a:lnTo>
                  <a:lnTo>
                    <a:pt x="97685" y="272865"/>
                  </a:lnTo>
                  <a:lnTo>
                    <a:pt x="99163" y="274424"/>
                  </a:lnTo>
                  <a:lnTo>
                    <a:pt x="100681" y="276012"/>
                  </a:lnTo>
                  <a:lnTo>
                    <a:pt x="102239" y="277631"/>
                  </a:lnTo>
                  <a:lnTo>
                    <a:pt x="103848" y="279259"/>
                  </a:lnTo>
                  <a:lnTo>
                    <a:pt x="105487" y="280908"/>
                  </a:lnTo>
                  <a:lnTo>
                    <a:pt x="107176" y="282577"/>
                  </a:lnTo>
                  <a:lnTo>
                    <a:pt x="108905" y="284256"/>
                  </a:lnTo>
                  <a:lnTo>
                    <a:pt x="110674" y="285955"/>
                  </a:lnTo>
                  <a:lnTo>
                    <a:pt x="112494" y="287674"/>
                  </a:lnTo>
                  <a:lnTo>
                    <a:pt x="114344" y="289403"/>
                  </a:lnTo>
                  <a:lnTo>
                    <a:pt x="116244" y="291142"/>
                  </a:lnTo>
                  <a:lnTo>
                    <a:pt x="118185" y="292892"/>
                  </a:lnTo>
                  <a:lnTo>
                    <a:pt x="120165" y="294661"/>
                  </a:lnTo>
                  <a:lnTo>
                    <a:pt x="120165" y="294661"/>
                  </a:lnTo>
                  <a:lnTo>
                    <a:pt x="118798" y="296109"/>
                  </a:lnTo>
                  <a:lnTo>
                    <a:pt x="117360" y="297627"/>
                  </a:lnTo>
                  <a:lnTo>
                    <a:pt x="115862" y="299205"/>
                  </a:lnTo>
                  <a:lnTo>
                    <a:pt x="114294" y="300834"/>
                  </a:lnTo>
                  <a:lnTo>
                    <a:pt x="112665" y="302533"/>
                  </a:lnTo>
                  <a:lnTo>
                    <a:pt x="110976" y="304282"/>
                  </a:lnTo>
                  <a:lnTo>
                    <a:pt x="107407" y="307931"/>
                  </a:lnTo>
                  <a:lnTo>
                    <a:pt x="103617" y="311782"/>
                  </a:lnTo>
                  <a:lnTo>
                    <a:pt x="99625" y="315823"/>
                  </a:lnTo>
                  <a:lnTo>
                    <a:pt x="95423" y="320025"/>
                  </a:lnTo>
                  <a:lnTo>
                    <a:pt x="91039" y="324378"/>
                  </a:lnTo>
                  <a:lnTo>
                    <a:pt x="91039" y="324378"/>
                  </a:lnTo>
                  <a:lnTo>
                    <a:pt x="90808" y="324620"/>
                  </a:lnTo>
                  <a:lnTo>
                    <a:pt x="90587" y="324881"/>
                  </a:lnTo>
                  <a:lnTo>
                    <a:pt x="90386" y="325142"/>
                  </a:lnTo>
                  <a:lnTo>
                    <a:pt x="90195" y="325404"/>
                  </a:lnTo>
                  <a:lnTo>
                    <a:pt x="90024" y="325685"/>
                  </a:lnTo>
                  <a:lnTo>
                    <a:pt x="89863" y="325967"/>
                  </a:lnTo>
                  <a:lnTo>
                    <a:pt x="89722" y="326258"/>
                  </a:lnTo>
                  <a:lnTo>
                    <a:pt x="89591" y="326550"/>
                  </a:lnTo>
                  <a:lnTo>
                    <a:pt x="89471" y="326851"/>
                  </a:lnTo>
                  <a:lnTo>
                    <a:pt x="89380" y="327153"/>
                  </a:lnTo>
                  <a:lnTo>
                    <a:pt x="89290" y="327455"/>
                  </a:lnTo>
                  <a:lnTo>
                    <a:pt x="89219" y="327766"/>
                  </a:lnTo>
                  <a:lnTo>
                    <a:pt x="89169" y="328078"/>
                  </a:lnTo>
                  <a:lnTo>
                    <a:pt x="89129" y="328390"/>
                  </a:lnTo>
                  <a:lnTo>
                    <a:pt x="89109" y="328711"/>
                  </a:lnTo>
                  <a:lnTo>
                    <a:pt x="89099" y="329023"/>
                  </a:lnTo>
                  <a:lnTo>
                    <a:pt x="89099" y="329335"/>
                  </a:lnTo>
                  <a:lnTo>
                    <a:pt x="89129" y="329656"/>
                  </a:lnTo>
                  <a:lnTo>
                    <a:pt x="89159" y="329968"/>
                  </a:lnTo>
                  <a:lnTo>
                    <a:pt x="89209" y="330280"/>
                  </a:lnTo>
                  <a:lnTo>
                    <a:pt x="89280" y="330591"/>
                  </a:lnTo>
                  <a:lnTo>
                    <a:pt x="89360" y="330903"/>
                  </a:lnTo>
                  <a:lnTo>
                    <a:pt x="89461" y="331204"/>
                  </a:lnTo>
                  <a:lnTo>
                    <a:pt x="89571" y="331506"/>
                  </a:lnTo>
                  <a:lnTo>
                    <a:pt x="89692" y="331798"/>
                  </a:lnTo>
                  <a:lnTo>
                    <a:pt x="89833" y="332089"/>
                  </a:lnTo>
                  <a:lnTo>
                    <a:pt x="89994" y="332371"/>
                  </a:lnTo>
                  <a:lnTo>
                    <a:pt x="90164" y="332652"/>
                  </a:lnTo>
                  <a:lnTo>
                    <a:pt x="90355" y="332924"/>
                  </a:lnTo>
                  <a:lnTo>
                    <a:pt x="90557" y="333185"/>
                  </a:lnTo>
                  <a:lnTo>
                    <a:pt x="90778" y="333436"/>
                  </a:lnTo>
                  <a:lnTo>
                    <a:pt x="91009" y="333688"/>
                  </a:lnTo>
                  <a:lnTo>
                    <a:pt x="91009" y="333688"/>
                  </a:lnTo>
                  <a:lnTo>
                    <a:pt x="91250" y="333919"/>
                  </a:lnTo>
                  <a:lnTo>
                    <a:pt x="91502" y="334140"/>
                  </a:lnTo>
                  <a:lnTo>
                    <a:pt x="91773" y="334351"/>
                  </a:lnTo>
                  <a:lnTo>
                    <a:pt x="92035" y="334542"/>
                  </a:lnTo>
                  <a:lnTo>
                    <a:pt x="92316" y="334713"/>
                  </a:lnTo>
                  <a:lnTo>
                    <a:pt x="92598" y="334874"/>
                  </a:lnTo>
                  <a:lnTo>
                    <a:pt x="92889" y="335015"/>
                  </a:lnTo>
                  <a:lnTo>
                    <a:pt x="93191" y="335145"/>
                  </a:lnTo>
                  <a:lnTo>
                    <a:pt x="93492" y="335256"/>
                  </a:lnTo>
                  <a:lnTo>
                    <a:pt x="93794" y="335356"/>
                  </a:lnTo>
                  <a:lnTo>
                    <a:pt x="94106" y="335447"/>
                  </a:lnTo>
                  <a:lnTo>
                    <a:pt x="94417" y="335507"/>
                  </a:lnTo>
                  <a:lnTo>
                    <a:pt x="94729" y="335568"/>
                  </a:lnTo>
                  <a:lnTo>
                    <a:pt x="95041" y="335598"/>
                  </a:lnTo>
                  <a:lnTo>
                    <a:pt x="95362" y="335628"/>
                  </a:lnTo>
                  <a:lnTo>
                    <a:pt x="95674" y="335628"/>
                  </a:lnTo>
                  <a:lnTo>
                    <a:pt x="95674" y="335628"/>
                  </a:lnTo>
                  <a:lnTo>
                    <a:pt x="95996" y="335628"/>
                  </a:lnTo>
                  <a:lnTo>
                    <a:pt x="96307" y="335598"/>
                  </a:lnTo>
                  <a:lnTo>
                    <a:pt x="96619" y="335568"/>
                  </a:lnTo>
                  <a:lnTo>
                    <a:pt x="96931" y="335517"/>
                  </a:lnTo>
                  <a:lnTo>
                    <a:pt x="97232" y="335447"/>
                  </a:lnTo>
                  <a:lnTo>
                    <a:pt x="97544" y="335367"/>
                  </a:lnTo>
                  <a:lnTo>
                    <a:pt x="97846" y="335266"/>
                  </a:lnTo>
                  <a:lnTo>
                    <a:pt x="98137" y="335155"/>
                  </a:lnTo>
                  <a:lnTo>
                    <a:pt x="98439" y="335025"/>
                  </a:lnTo>
                  <a:lnTo>
                    <a:pt x="98720" y="334884"/>
                  </a:lnTo>
                  <a:lnTo>
                    <a:pt x="99002" y="334733"/>
                  </a:lnTo>
                  <a:lnTo>
                    <a:pt x="99283" y="334562"/>
                  </a:lnTo>
                  <a:lnTo>
                    <a:pt x="99555" y="334371"/>
                  </a:lnTo>
                  <a:lnTo>
                    <a:pt x="99816" y="334170"/>
                  </a:lnTo>
                  <a:lnTo>
                    <a:pt x="100068" y="333959"/>
                  </a:lnTo>
                  <a:lnTo>
                    <a:pt x="100309" y="333728"/>
                  </a:lnTo>
                  <a:lnTo>
                    <a:pt x="100309" y="333728"/>
                  </a:lnTo>
                  <a:lnTo>
                    <a:pt x="104823" y="329244"/>
                  </a:lnTo>
                  <a:lnTo>
                    <a:pt x="109136" y="324911"/>
                  </a:lnTo>
                  <a:lnTo>
                    <a:pt x="113248" y="320759"/>
                  </a:lnTo>
                  <a:lnTo>
                    <a:pt x="117149" y="316798"/>
                  </a:lnTo>
                  <a:lnTo>
                    <a:pt x="119009" y="314898"/>
                  </a:lnTo>
                  <a:lnTo>
                    <a:pt x="120809" y="313048"/>
                  </a:lnTo>
                  <a:lnTo>
                    <a:pt x="122548" y="311249"/>
                  </a:lnTo>
                  <a:lnTo>
                    <a:pt x="124217" y="309510"/>
                  </a:lnTo>
                  <a:lnTo>
                    <a:pt x="125826" y="307831"/>
                  </a:lnTo>
                  <a:lnTo>
                    <a:pt x="127354" y="306212"/>
                  </a:lnTo>
                  <a:lnTo>
                    <a:pt x="128822" y="304664"/>
                  </a:lnTo>
                  <a:lnTo>
                    <a:pt x="130219" y="303176"/>
                  </a:lnTo>
                  <a:lnTo>
                    <a:pt x="130219" y="303176"/>
                  </a:lnTo>
                  <a:lnTo>
                    <a:pt x="132120" y="304704"/>
                  </a:lnTo>
                  <a:lnTo>
                    <a:pt x="134050" y="306242"/>
                  </a:lnTo>
                  <a:lnTo>
                    <a:pt x="136020" y="307780"/>
                  </a:lnTo>
                  <a:lnTo>
                    <a:pt x="138011" y="309319"/>
                  </a:lnTo>
                  <a:lnTo>
                    <a:pt x="140032" y="310857"/>
                  </a:lnTo>
                  <a:lnTo>
                    <a:pt x="142093" y="312385"/>
                  </a:lnTo>
                  <a:lnTo>
                    <a:pt x="144174" y="313923"/>
                  </a:lnTo>
                  <a:lnTo>
                    <a:pt x="146296" y="315451"/>
                  </a:lnTo>
                  <a:lnTo>
                    <a:pt x="146296" y="315451"/>
                  </a:lnTo>
                  <a:lnTo>
                    <a:pt x="146517" y="315602"/>
                  </a:lnTo>
                  <a:lnTo>
                    <a:pt x="146738" y="315743"/>
                  </a:lnTo>
                  <a:lnTo>
                    <a:pt x="146959" y="315863"/>
                  </a:lnTo>
                  <a:lnTo>
                    <a:pt x="147190" y="315984"/>
                  </a:lnTo>
                  <a:lnTo>
                    <a:pt x="147432" y="316094"/>
                  </a:lnTo>
                  <a:lnTo>
                    <a:pt x="147663" y="316195"/>
                  </a:lnTo>
                  <a:lnTo>
                    <a:pt x="147904" y="316285"/>
                  </a:lnTo>
                  <a:lnTo>
                    <a:pt x="148145" y="316376"/>
                  </a:lnTo>
                  <a:lnTo>
                    <a:pt x="148387" y="316446"/>
                  </a:lnTo>
                  <a:lnTo>
                    <a:pt x="148628" y="316507"/>
                  </a:lnTo>
                  <a:lnTo>
                    <a:pt x="148879" y="316557"/>
                  </a:lnTo>
                  <a:lnTo>
                    <a:pt x="149131" y="316597"/>
                  </a:lnTo>
                  <a:lnTo>
                    <a:pt x="149372" y="316637"/>
                  </a:lnTo>
                  <a:lnTo>
                    <a:pt x="149623" y="316657"/>
                  </a:lnTo>
                  <a:lnTo>
                    <a:pt x="149875" y="316678"/>
                  </a:lnTo>
                  <a:lnTo>
                    <a:pt x="150126" y="316678"/>
                  </a:lnTo>
                  <a:lnTo>
                    <a:pt x="150126" y="316678"/>
                  </a:lnTo>
                  <a:lnTo>
                    <a:pt x="150428" y="316667"/>
                  </a:lnTo>
                  <a:lnTo>
                    <a:pt x="150729" y="316647"/>
                  </a:lnTo>
                  <a:lnTo>
                    <a:pt x="151031" y="316617"/>
                  </a:lnTo>
                  <a:lnTo>
                    <a:pt x="151333" y="316567"/>
                  </a:lnTo>
                  <a:lnTo>
                    <a:pt x="151624" y="316507"/>
                  </a:lnTo>
                  <a:lnTo>
                    <a:pt x="151926" y="316426"/>
                  </a:lnTo>
                  <a:lnTo>
                    <a:pt x="152217" y="316336"/>
                  </a:lnTo>
                  <a:lnTo>
                    <a:pt x="152499" y="316235"/>
                  </a:lnTo>
                  <a:lnTo>
                    <a:pt x="152780" y="316125"/>
                  </a:lnTo>
                  <a:lnTo>
                    <a:pt x="153062" y="315994"/>
                  </a:lnTo>
                  <a:lnTo>
                    <a:pt x="153333" y="315843"/>
                  </a:lnTo>
                  <a:lnTo>
                    <a:pt x="153605" y="315692"/>
                  </a:lnTo>
                  <a:lnTo>
                    <a:pt x="153866" y="315521"/>
                  </a:lnTo>
                  <a:lnTo>
                    <a:pt x="154117" y="315330"/>
                  </a:lnTo>
                  <a:lnTo>
                    <a:pt x="154369" y="315139"/>
                  </a:lnTo>
                  <a:lnTo>
                    <a:pt x="154600" y="314918"/>
                  </a:lnTo>
                  <a:lnTo>
                    <a:pt x="154600" y="314918"/>
                  </a:lnTo>
                  <a:lnTo>
                    <a:pt x="157968" y="311792"/>
                  </a:lnTo>
                  <a:lnTo>
                    <a:pt x="161608" y="308374"/>
                  </a:lnTo>
                  <a:lnTo>
                    <a:pt x="169249" y="301185"/>
                  </a:lnTo>
                  <a:lnTo>
                    <a:pt x="169249" y="301185"/>
                  </a:lnTo>
                  <a:lnTo>
                    <a:pt x="173501" y="297174"/>
                  </a:lnTo>
                  <a:lnTo>
                    <a:pt x="177543" y="293374"/>
                  </a:lnTo>
                  <a:lnTo>
                    <a:pt x="177543" y="293374"/>
                  </a:lnTo>
                  <a:lnTo>
                    <a:pt x="178740" y="293977"/>
                  </a:lnTo>
                  <a:lnTo>
                    <a:pt x="179936" y="294570"/>
                  </a:lnTo>
                  <a:lnTo>
                    <a:pt x="181132" y="295154"/>
                  </a:lnTo>
                  <a:lnTo>
                    <a:pt x="182339" y="295727"/>
                  </a:lnTo>
                  <a:lnTo>
                    <a:pt x="183555" y="296300"/>
                  </a:lnTo>
                  <a:lnTo>
                    <a:pt x="184772" y="296853"/>
                  </a:lnTo>
                  <a:lnTo>
                    <a:pt x="185998" y="297405"/>
                  </a:lnTo>
                  <a:lnTo>
                    <a:pt x="187225" y="297948"/>
                  </a:lnTo>
                  <a:lnTo>
                    <a:pt x="188452" y="298481"/>
                  </a:lnTo>
                  <a:lnTo>
                    <a:pt x="189688" y="299004"/>
                  </a:lnTo>
                  <a:lnTo>
                    <a:pt x="190925" y="299527"/>
                  </a:lnTo>
                  <a:lnTo>
                    <a:pt x="192172" y="300029"/>
                  </a:lnTo>
                  <a:lnTo>
                    <a:pt x="193418" y="300532"/>
                  </a:lnTo>
                  <a:lnTo>
                    <a:pt x="194675" y="301015"/>
                  </a:lnTo>
                  <a:lnTo>
                    <a:pt x="195932" y="301497"/>
                  </a:lnTo>
                  <a:lnTo>
                    <a:pt x="197189" y="301970"/>
                  </a:lnTo>
                  <a:lnTo>
                    <a:pt x="198455" y="302432"/>
                  </a:lnTo>
                  <a:lnTo>
                    <a:pt x="199722" y="302895"/>
                  </a:lnTo>
                  <a:lnTo>
                    <a:pt x="200999" y="303337"/>
                  </a:lnTo>
                  <a:lnTo>
                    <a:pt x="202276" y="303769"/>
                  </a:lnTo>
                  <a:lnTo>
                    <a:pt x="203563" y="304201"/>
                  </a:lnTo>
                  <a:lnTo>
                    <a:pt x="204850" y="304624"/>
                  </a:lnTo>
                  <a:lnTo>
                    <a:pt x="206137" y="305026"/>
                  </a:lnTo>
                  <a:lnTo>
                    <a:pt x="207433" y="305428"/>
                  </a:lnTo>
                  <a:lnTo>
                    <a:pt x="208730" y="305820"/>
                  </a:lnTo>
                  <a:lnTo>
                    <a:pt x="210037" y="306202"/>
                  </a:lnTo>
                  <a:lnTo>
                    <a:pt x="211344" y="306574"/>
                  </a:lnTo>
                  <a:lnTo>
                    <a:pt x="212651" y="306946"/>
                  </a:lnTo>
                  <a:lnTo>
                    <a:pt x="213969" y="307298"/>
                  </a:lnTo>
                  <a:lnTo>
                    <a:pt x="215286" y="307640"/>
                  </a:lnTo>
                  <a:lnTo>
                    <a:pt x="216603" y="307981"/>
                  </a:lnTo>
                  <a:lnTo>
                    <a:pt x="217930" y="308303"/>
                  </a:lnTo>
                  <a:lnTo>
                    <a:pt x="219257" y="308625"/>
                  </a:lnTo>
                  <a:lnTo>
                    <a:pt x="220594" y="308926"/>
                  </a:lnTo>
                  <a:lnTo>
                    <a:pt x="221921" y="309228"/>
                  </a:lnTo>
                  <a:lnTo>
                    <a:pt x="223268" y="309520"/>
                  </a:lnTo>
                  <a:lnTo>
                    <a:pt x="224606" y="309801"/>
                  </a:lnTo>
                  <a:lnTo>
                    <a:pt x="225953" y="310063"/>
                  </a:lnTo>
                  <a:lnTo>
                    <a:pt x="227300" y="310324"/>
                  </a:lnTo>
                  <a:lnTo>
                    <a:pt x="228657" y="310575"/>
                  </a:lnTo>
                  <a:lnTo>
                    <a:pt x="230015" y="310816"/>
                  </a:lnTo>
                  <a:lnTo>
                    <a:pt x="231372" y="311048"/>
                  </a:lnTo>
                  <a:lnTo>
                    <a:pt x="232739" y="311269"/>
                  </a:lnTo>
                  <a:lnTo>
                    <a:pt x="234107" y="311480"/>
                  </a:lnTo>
                  <a:lnTo>
                    <a:pt x="235474" y="311681"/>
                  </a:lnTo>
                  <a:lnTo>
                    <a:pt x="236851" y="311872"/>
                  </a:lnTo>
                  <a:lnTo>
                    <a:pt x="238219" y="312053"/>
                  </a:lnTo>
                  <a:lnTo>
                    <a:pt x="239606" y="312224"/>
                  </a:lnTo>
                  <a:lnTo>
                    <a:pt x="240983" y="312385"/>
                  </a:lnTo>
                  <a:lnTo>
                    <a:pt x="242371" y="312536"/>
                  </a:lnTo>
                  <a:lnTo>
                    <a:pt x="243758" y="312676"/>
                  </a:lnTo>
                  <a:lnTo>
                    <a:pt x="245146" y="312807"/>
                  </a:lnTo>
                  <a:lnTo>
                    <a:pt x="246543" y="312928"/>
                  </a:lnTo>
                  <a:lnTo>
                    <a:pt x="247941" y="313038"/>
                  </a:lnTo>
                  <a:lnTo>
                    <a:pt x="249338" y="313129"/>
                  </a:lnTo>
                  <a:lnTo>
                    <a:pt x="250746" y="313219"/>
                  </a:lnTo>
                  <a:lnTo>
                    <a:pt x="252143" y="313300"/>
                  </a:lnTo>
                  <a:lnTo>
                    <a:pt x="253551" y="313370"/>
                  </a:lnTo>
                  <a:lnTo>
                    <a:pt x="254968" y="313430"/>
                  </a:lnTo>
                  <a:lnTo>
                    <a:pt x="256376" y="313481"/>
                  </a:lnTo>
                  <a:lnTo>
                    <a:pt x="257794" y="313511"/>
                  </a:lnTo>
                  <a:lnTo>
                    <a:pt x="259211" y="313541"/>
                  </a:lnTo>
                  <a:lnTo>
                    <a:pt x="260629" y="313551"/>
                  </a:lnTo>
                  <a:lnTo>
                    <a:pt x="262056" y="313561"/>
                  </a:lnTo>
                  <a:lnTo>
                    <a:pt x="262056" y="313561"/>
                  </a:lnTo>
                  <a:lnTo>
                    <a:pt x="263263" y="313561"/>
                  </a:lnTo>
                  <a:lnTo>
                    <a:pt x="264469" y="313541"/>
                  </a:lnTo>
                  <a:lnTo>
                    <a:pt x="265676" y="313531"/>
                  </a:lnTo>
                  <a:lnTo>
                    <a:pt x="266882" y="313501"/>
                  </a:lnTo>
                  <a:lnTo>
                    <a:pt x="268089" y="313460"/>
                  </a:lnTo>
                  <a:lnTo>
                    <a:pt x="269285" y="313420"/>
                  </a:lnTo>
                  <a:lnTo>
                    <a:pt x="270482" y="313370"/>
                  </a:lnTo>
                  <a:lnTo>
                    <a:pt x="271678" y="313320"/>
                  </a:lnTo>
                  <a:lnTo>
                    <a:pt x="272874" y="313249"/>
                  </a:lnTo>
                  <a:lnTo>
                    <a:pt x="274061" y="313179"/>
                  </a:lnTo>
                  <a:lnTo>
                    <a:pt x="275257" y="313099"/>
                  </a:lnTo>
                  <a:lnTo>
                    <a:pt x="276444" y="313008"/>
                  </a:lnTo>
                  <a:lnTo>
                    <a:pt x="277630" y="312918"/>
                  </a:lnTo>
                  <a:lnTo>
                    <a:pt x="278816" y="312817"/>
                  </a:lnTo>
                  <a:lnTo>
                    <a:pt x="279993" y="312707"/>
                  </a:lnTo>
                  <a:lnTo>
                    <a:pt x="281179" y="312596"/>
                  </a:lnTo>
                  <a:lnTo>
                    <a:pt x="282355" y="312465"/>
                  </a:lnTo>
                  <a:lnTo>
                    <a:pt x="283532" y="312335"/>
                  </a:lnTo>
                  <a:lnTo>
                    <a:pt x="284708" y="312194"/>
                  </a:lnTo>
                  <a:lnTo>
                    <a:pt x="285874" y="312053"/>
                  </a:lnTo>
                  <a:lnTo>
                    <a:pt x="287040" y="311902"/>
                  </a:lnTo>
                  <a:lnTo>
                    <a:pt x="288207" y="311741"/>
                  </a:lnTo>
                  <a:lnTo>
                    <a:pt x="289373" y="311570"/>
                  </a:lnTo>
                  <a:lnTo>
                    <a:pt x="290539" y="311400"/>
                  </a:lnTo>
                  <a:lnTo>
                    <a:pt x="291695" y="311219"/>
                  </a:lnTo>
                  <a:lnTo>
                    <a:pt x="292852" y="311028"/>
                  </a:lnTo>
                  <a:lnTo>
                    <a:pt x="294008" y="310837"/>
                  </a:lnTo>
                  <a:lnTo>
                    <a:pt x="295164" y="310625"/>
                  </a:lnTo>
                  <a:lnTo>
                    <a:pt x="296310" y="310414"/>
                  </a:lnTo>
                  <a:lnTo>
                    <a:pt x="297466" y="310203"/>
                  </a:lnTo>
                  <a:lnTo>
                    <a:pt x="298613" y="309982"/>
                  </a:lnTo>
                  <a:lnTo>
                    <a:pt x="299749" y="309751"/>
                  </a:lnTo>
                  <a:lnTo>
                    <a:pt x="300895" y="309510"/>
                  </a:lnTo>
                  <a:lnTo>
                    <a:pt x="302031" y="309268"/>
                  </a:lnTo>
                  <a:lnTo>
                    <a:pt x="303167" y="309017"/>
                  </a:lnTo>
                  <a:lnTo>
                    <a:pt x="304303" y="308756"/>
                  </a:lnTo>
                  <a:lnTo>
                    <a:pt x="305429" y="308494"/>
                  </a:lnTo>
                  <a:lnTo>
                    <a:pt x="306555" y="308213"/>
                  </a:lnTo>
                  <a:lnTo>
                    <a:pt x="307681" y="307941"/>
                  </a:lnTo>
                  <a:lnTo>
                    <a:pt x="308807" y="307650"/>
                  </a:lnTo>
                  <a:lnTo>
                    <a:pt x="309923" y="307358"/>
                  </a:lnTo>
                  <a:lnTo>
                    <a:pt x="311039" y="307057"/>
                  </a:lnTo>
                  <a:lnTo>
                    <a:pt x="312155" y="306755"/>
                  </a:lnTo>
                  <a:lnTo>
                    <a:pt x="313271" y="306443"/>
                  </a:lnTo>
                  <a:lnTo>
                    <a:pt x="314377" y="306122"/>
                  </a:lnTo>
                  <a:lnTo>
                    <a:pt x="315483" y="305800"/>
                  </a:lnTo>
                  <a:lnTo>
                    <a:pt x="316589" y="305468"/>
                  </a:lnTo>
                  <a:lnTo>
                    <a:pt x="317685" y="305126"/>
                  </a:lnTo>
                  <a:lnTo>
                    <a:pt x="318781" y="304774"/>
                  </a:lnTo>
                  <a:lnTo>
                    <a:pt x="319877" y="304423"/>
                  </a:lnTo>
                  <a:lnTo>
                    <a:pt x="320972" y="304071"/>
                  </a:lnTo>
                  <a:lnTo>
                    <a:pt x="322058" y="303699"/>
                  </a:lnTo>
                  <a:lnTo>
                    <a:pt x="323144" y="303327"/>
                  </a:lnTo>
                  <a:lnTo>
                    <a:pt x="324230" y="302955"/>
                  </a:lnTo>
                  <a:lnTo>
                    <a:pt x="325306" y="302563"/>
                  </a:lnTo>
                  <a:lnTo>
                    <a:pt x="326381" y="302181"/>
                  </a:lnTo>
                  <a:lnTo>
                    <a:pt x="327457" y="301779"/>
                  </a:lnTo>
                  <a:lnTo>
                    <a:pt x="328523" y="301376"/>
                  </a:lnTo>
                  <a:lnTo>
                    <a:pt x="329599" y="300964"/>
                  </a:lnTo>
                  <a:lnTo>
                    <a:pt x="330654" y="300552"/>
                  </a:lnTo>
                  <a:lnTo>
                    <a:pt x="331720" y="300130"/>
                  </a:lnTo>
                  <a:lnTo>
                    <a:pt x="332776" y="299698"/>
                  </a:lnTo>
                  <a:lnTo>
                    <a:pt x="333831" y="299255"/>
                  </a:lnTo>
                  <a:lnTo>
                    <a:pt x="334887" y="298823"/>
                  </a:lnTo>
                  <a:lnTo>
                    <a:pt x="335933" y="298371"/>
                  </a:lnTo>
                  <a:lnTo>
                    <a:pt x="336978" y="297918"/>
                  </a:lnTo>
                  <a:lnTo>
                    <a:pt x="338014" y="297456"/>
                  </a:lnTo>
                  <a:lnTo>
                    <a:pt x="339059" y="296993"/>
                  </a:lnTo>
                  <a:lnTo>
                    <a:pt x="340095" y="296521"/>
                  </a:lnTo>
                  <a:lnTo>
                    <a:pt x="341121" y="296038"/>
                  </a:lnTo>
                  <a:lnTo>
                    <a:pt x="342156" y="295556"/>
                  </a:lnTo>
                  <a:lnTo>
                    <a:pt x="343182" y="295063"/>
                  </a:lnTo>
                  <a:lnTo>
                    <a:pt x="344197" y="294570"/>
                  </a:lnTo>
                  <a:lnTo>
                    <a:pt x="345212" y="294068"/>
                  </a:lnTo>
                  <a:lnTo>
                    <a:pt x="346228" y="293555"/>
                  </a:lnTo>
                  <a:lnTo>
                    <a:pt x="347243" y="293042"/>
                  </a:lnTo>
                  <a:lnTo>
                    <a:pt x="348249" y="292520"/>
                  </a:lnTo>
                  <a:lnTo>
                    <a:pt x="349254" y="291997"/>
                  </a:lnTo>
                  <a:lnTo>
                    <a:pt x="350260" y="291464"/>
                  </a:lnTo>
                  <a:lnTo>
                    <a:pt x="351255" y="290921"/>
                  </a:lnTo>
                  <a:lnTo>
                    <a:pt x="352240" y="290378"/>
                  </a:lnTo>
                  <a:lnTo>
                    <a:pt x="353236" y="289825"/>
                  </a:lnTo>
                  <a:lnTo>
                    <a:pt x="354221" y="289272"/>
                  </a:lnTo>
                  <a:lnTo>
                    <a:pt x="355206" y="288709"/>
                  </a:lnTo>
                  <a:lnTo>
                    <a:pt x="356181" y="288146"/>
                  </a:lnTo>
                  <a:lnTo>
                    <a:pt x="357157" y="287573"/>
                  </a:lnTo>
                  <a:lnTo>
                    <a:pt x="358132" y="286990"/>
                  </a:lnTo>
                  <a:lnTo>
                    <a:pt x="359097" y="286407"/>
                  </a:lnTo>
                  <a:lnTo>
                    <a:pt x="360062" y="285814"/>
                  </a:lnTo>
                  <a:lnTo>
                    <a:pt x="361017" y="285221"/>
                  </a:lnTo>
                  <a:lnTo>
                    <a:pt x="361972" y="284618"/>
                  </a:lnTo>
                  <a:lnTo>
                    <a:pt x="362928" y="284015"/>
                  </a:lnTo>
                  <a:lnTo>
                    <a:pt x="363873" y="283401"/>
                  </a:lnTo>
                  <a:lnTo>
                    <a:pt x="364818" y="282788"/>
                  </a:lnTo>
                  <a:lnTo>
                    <a:pt x="365753" y="282165"/>
                  </a:lnTo>
                  <a:lnTo>
                    <a:pt x="366698" y="281531"/>
                  </a:lnTo>
                  <a:lnTo>
                    <a:pt x="367623" y="280898"/>
                  </a:lnTo>
                  <a:lnTo>
                    <a:pt x="368558" y="280255"/>
                  </a:lnTo>
                  <a:lnTo>
                    <a:pt x="369483" y="279611"/>
                  </a:lnTo>
                  <a:lnTo>
                    <a:pt x="370398" y="278958"/>
                  </a:lnTo>
                  <a:lnTo>
                    <a:pt x="371312" y="278304"/>
                  </a:lnTo>
                  <a:lnTo>
                    <a:pt x="372227" y="277641"/>
                  </a:lnTo>
                  <a:lnTo>
                    <a:pt x="373132" y="276977"/>
                  </a:lnTo>
                  <a:lnTo>
                    <a:pt x="374037" y="276304"/>
                  </a:lnTo>
                  <a:lnTo>
                    <a:pt x="374942" y="275630"/>
                  </a:lnTo>
                  <a:lnTo>
                    <a:pt x="375837" y="274946"/>
                  </a:lnTo>
                  <a:lnTo>
                    <a:pt x="376722" y="274253"/>
                  </a:lnTo>
                  <a:lnTo>
                    <a:pt x="377606" y="273569"/>
                  </a:lnTo>
                  <a:lnTo>
                    <a:pt x="378491" y="272865"/>
                  </a:lnTo>
                  <a:lnTo>
                    <a:pt x="379376" y="272162"/>
                  </a:lnTo>
                  <a:lnTo>
                    <a:pt x="380250" y="271458"/>
                  </a:lnTo>
                  <a:lnTo>
                    <a:pt x="381115" y="270744"/>
                  </a:lnTo>
                  <a:lnTo>
                    <a:pt x="381980" y="270020"/>
                  </a:lnTo>
                  <a:lnTo>
                    <a:pt x="382844" y="269297"/>
                  </a:lnTo>
                  <a:lnTo>
                    <a:pt x="383699" y="268573"/>
                  </a:lnTo>
                  <a:lnTo>
                    <a:pt x="384554" y="267839"/>
                  </a:lnTo>
                  <a:lnTo>
                    <a:pt x="385398" y="267095"/>
                  </a:lnTo>
                  <a:lnTo>
                    <a:pt x="386243" y="266351"/>
                  </a:lnTo>
                  <a:lnTo>
                    <a:pt x="387077" y="265607"/>
                  </a:lnTo>
                  <a:lnTo>
                    <a:pt x="387912" y="264853"/>
                  </a:lnTo>
                  <a:lnTo>
                    <a:pt x="388746" y="264089"/>
                  </a:lnTo>
                  <a:lnTo>
                    <a:pt x="389570" y="263325"/>
                  </a:lnTo>
                  <a:lnTo>
                    <a:pt x="390385" y="262561"/>
                  </a:lnTo>
                  <a:lnTo>
                    <a:pt x="391209" y="261787"/>
                  </a:lnTo>
                  <a:lnTo>
                    <a:pt x="392014" y="261013"/>
                  </a:lnTo>
                  <a:lnTo>
                    <a:pt x="392818" y="260229"/>
                  </a:lnTo>
                  <a:lnTo>
                    <a:pt x="393622" y="259434"/>
                  </a:lnTo>
                  <a:lnTo>
                    <a:pt x="394426" y="258650"/>
                  </a:lnTo>
                  <a:lnTo>
                    <a:pt x="395211" y="257846"/>
                  </a:lnTo>
                  <a:lnTo>
                    <a:pt x="396005" y="257052"/>
                  </a:lnTo>
                  <a:lnTo>
                    <a:pt x="396789" y="256237"/>
                  </a:lnTo>
                  <a:lnTo>
                    <a:pt x="397563" y="255433"/>
                  </a:lnTo>
                  <a:lnTo>
                    <a:pt x="398337" y="254609"/>
                  </a:lnTo>
                  <a:lnTo>
                    <a:pt x="399102" y="253794"/>
                  </a:lnTo>
                  <a:lnTo>
                    <a:pt x="399866" y="252970"/>
                  </a:lnTo>
                  <a:lnTo>
                    <a:pt x="400630" y="252136"/>
                  </a:lnTo>
                  <a:lnTo>
                    <a:pt x="401384" y="251301"/>
                  </a:lnTo>
                  <a:lnTo>
                    <a:pt x="402128" y="250467"/>
                  </a:lnTo>
                  <a:lnTo>
                    <a:pt x="402872" y="249622"/>
                  </a:lnTo>
                  <a:lnTo>
                    <a:pt x="403616" y="248778"/>
                  </a:lnTo>
                  <a:lnTo>
                    <a:pt x="404350" y="247923"/>
                  </a:lnTo>
                  <a:lnTo>
                    <a:pt x="405074" y="247069"/>
                  </a:lnTo>
                  <a:lnTo>
                    <a:pt x="405797" y="246204"/>
                  </a:lnTo>
                  <a:lnTo>
                    <a:pt x="406521" y="245340"/>
                  </a:lnTo>
                  <a:lnTo>
                    <a:pt x="407235" y="244475"/>
                  </a:lnTo>
                  <a:lnTo>
                    <a:pt x="407939" y="243600"/>
                  </a:lnTo>
                  <a:lnTo>
                    <a:pt x="408643" y="242716"/>
                  </a:lnTo>
                  <a:lnTo>
                    <a:pt x="409346" y="241831"/>
                  </a:lnTo>
                  <a:lnTo>
                    <a:pt x="410030" y="240946"/>
                  </a:lnTo>
                  <a:lnTo>
                    <a:pt x="410724" y="240062"/>
                  </a:lnTo>
                  <a:lnTo>
                    <a:pt x="411408" y="239167"/>
                  </a:lnTo>
                  <a:lnTo>
                    <a:pt x="412081" y="238262"/>
                  </a:lnTo>
                  <a:lnTo>
                    <a:pt x="412755" y="237357"/>
                  </a:lnTo>
                  <a:lnTo>
                    <a:pt x="413418" y="236453"/>
                  </a:lnTo>
                  <a:lnTo>
                    <a:pt x="414082" y="235538"/>
                  </a:lnTo>
                  <a:lnTo>
                    <a:pt x="414735" y="234623"/>
                  </a:lnTo>
                  <a:lnTo>
                    <a:pt x="415389" y="233708"/>
                  </a:lnTo>
                  <a:lnTo>
                    <a:pt x="416032" y="232783"/>
                  </a:lnTo>
                  <a:lnTo>
                    <a:pt x="416676" y="231848"/>
                  </a:lnTo>
                  <a:lnTo>
                    <a:pt x="417309" y="230923"/>
                  </a:lnTo>
                  <a:lnTo>
                    <a:pt x="417943" y="229988"/>
                  </a:lnTo>
                  <a:lnTo>
                    <a:pt x="418566" y="229043"/>
                  </a:lnTo>
                  <a:lnTo>
                    <a:pt x="419179" y="228098"/>
                  </a:lnTo>
                  <a:lnTo>
                    <a:pt x="419793" y="227153"/>
                  </a:lnTo>
                  <a:lnTo>
                    <a:pt x="420396" y="226198"/>
                  </a:lnTo>
                  <a:lnTo>
                    <a:pt x="420999" y="225243"/>
                  </a:lnTo>
                  <a:lnTo>
                    <a:pt x="421592" y="224288"/>
                  </a:lnTo>
                  <a:lnTo>
                    <a:pt x="422185" y="223323"/>
                  </a:lnTo>
                  <a:lnTo>
                    <a:pt x="422768" y="222358"/>
                  </a:lnTo>
                  <a:lnTo>
                    <a:pt x="423352" y="221383"/>
                  </a:lnTo>
                  <a:lnTo>
                    <a:pt x="423925" y="220408"/>
                  </a:lnTo>
                  <a:lnTo>
                    <a:pt x="424488" y="219432"/>
                  </a:lnTo>
                  <a:lnTo>
                    <a:pt x="425051" y="218447"/>
                  </a:lnTo>
                  <a:lnTo>
                    <a:pt x="425604" y="217462"/>
                  </a:lnTo>
                  <a:lnTo>
                    <a:pt x="426157" y="216477"/>
                  </a:lnTo>
                  <a:lnTo>
                    <a:pt x="426700" y="215481"/>
                  </a:lnTo>
                  <a:lnTo>
                    <a:pt x="427242" y="214486"/>
                  </a:lnTo>
                  <a:lnTo>
                    <a:pt x="427775" y="213481"/>
                  </a:lnTo>
                  <a:lnTo>
                    <a:pt x="428298" y="212476"/>
                  </a:lnTo>
                  <a:lnTo>
                    <a:pt x="428821" y="211470"/>
                  </a:lnTo>
                  <a:lnTo>
                    <a:pt x="429334" y="210455"/>
                  </a:lnTo>
                  <a:lnTo>
                    <a:pt x="429846" y="209450"/>
                  </a:lnTo>
                  <a:lnTo>
                    <a:pt x="430349" y="208424"/>
                  </a:lnTo>
                  <a:lnTo>
                    <a:pt x="430842" y="207409"/>
                  </a:lnTo>
                  <a:lnTo>
                    <a:pt x="431334" y="206383"/>
                  </a:lnTo>
                  <a:lnTo>
                    <a:pt x="431817" y="205348"/>
                  </a:lnTo>
                  <a:lnTo>
                    <a:pt x="432300" y="204322"/>
                  </a:lnTo>
                  <a:lnTo>
                    <a:pt x="432772" y="203287"/>
                  </a:lnTo>
                  <a:lnTo>
                    <a:pt x="433235" y="202251"/>
                  </a:lnTo>
                  <a:lnTo>
                    <a:pt x="433697" y="201206"/>
                  </a:lnTo>
                  <a:lnTo>
                    <a:pt x="434150" y="200160"/>
                  </a:lnTo>
                  <a:lnTo>
                    <a:pt x="434602" y="199115"/>
                  </a:lnTo>
                  <a:lnTo>
                    <a:pt x="435034" y="198059"/>
                  </a:lnTo>
                  <a:lnTo>
                    <a:pt x="435477" y="197004"/>
                  </a:lnTo>
                  <a:lnTo>
                    <a:pt x="435899" y="195948"/>
                  </a:lnTo>
                  <a:lnTo>
                    <a:pt x="436331" y="194882"/>
                  </a:lnTo>
                  <a:lnTo>
                    <a:pt x="436743" y="193827"/>
                  </a:lnTo>
                  <a:lnTo>
                    <a:pt x="437156" y="192751"/>
                  </a:lnTo>
                  <a:lnTo>
                    <a:pt x="437558" y="191685"/>
                  </a:lnTo>
                  <a:lnTo>
                    <a:pt x="437960" y="190610"/>
                  </a:lnTo>
                  <a:lnTo>
                    <a:pt x="438342" y="189534"/>
                  </a:lnTo>
                  <a:lnTo>
                    <a:pt x="438734" y="188458"/>
                  </a:lnTo>
                  <a:lnTo>
                    <a:pt x="439106" y="187373"/>
                  </a:lnTo>
                  <a:lnTo>
                    <a:pt x="439478" y="186287"/>
                  </a:lnTo>
                  <a:lnTo>
                    <a:pt x="439850" y="185201"/>
                  </a:lnTo>
                  <a:lnTo>
                    <a:pt x="440202" y="184105"/>
                  </a:lnTo>
                  <a:lnTo>
                    <a:pt x="440554" y="183009"/>
                  </a:lnTo>
                  <a:lnTo>
                    <a:pt x="440906" y="181914"/>
                  </a:lnTo>
                  <a:lnTo>
                    <a:pt x="441248" y="180818"/>
                  </a:lnTo>
                  <a:lnTo>
                    <a:pt x="441579" y="179712"/>
                  </a:lnTo>
                  <a:lnTo>
                    <a:pt x="441901" y="178606"/>
                  </a:lnTo>
                  <a:lnTo>
                    <a:pt x="442223" y="177500"/>
                  </a:lnTo>
                  <a:lnTo>
                    <a:pt x="442535" y="176384"/>
                  </a:lnTo>
                  <a:lnTo>
                    <a:pt x="442836" y="175268"/>
                  </a:lnTo>
                  <a:lnTo>
                    <a:pt x="443138" y="174153"/>
                  </a:lnTo>
                  <a:lnTo>
                    <a:pt x="443429" y="173037"/>
                  </a:lnTo>
                  <a:lnTo>
                    <a:pt x="443721" y="171911"/>
                  </a:lnTo>
                  <a:lnTo>
                    <a:pt x="443992" y="170785"/>
                  </a:lnTo>
                  <a:lnTo>
                    <a:pt x="444264" y="169659"/>
                  </a:lnTo>
                  <a:lnTo>
                    <a:pt x="444535" y="168533"/>
                  </a:lnTo>
                  <a:lnTo>
                    <a:pt x="444797" y="167397"/>
                  </a:lnTo>
                  <a:lnTo>
                    <a:pt x="445048" y="166261"/>
                  </a:lnTo>
                  <a:lnTo>
                    <a:pt x="445289" y="165125"/>
                  </a:lnTo>
                  <a:lnTo>
                    <a:pt x="445531" y="163979"/>
                  </a:lnTo>
                  <a:lnTo>
                    <a:pt x="445762" y="162843"/>
                  </a:lnTo>
                  <a:lnTo>
                    <a:pt x="445983" y="161697"/>
                  </a:lnTo>
                  <a:lnTo>
                    <a:pt x="446194" y="160540"/>
                  </a:lnTo>
                  <a:lnTo>
                    <a:pt x="446405" y="159394"/>
                  </a:lnTo>
                  <a:lnTo>
                    <a:pt x="446606" y="158238"/>
                  </a:lnTo>
                  <a:lnTo>
                    <a:pt x="446807" y="157082"/>
                  </a:lnTo>
                  <a:lnTo>
                    <a:pt x="446998" y="155926"/>
                  </a:lnTo>
                  <a:lnTo>
                    <a:pt x="447179" y="154770"/>
                  </a:lnTo>
                  <a:lnTo>
                    <a:pt x="447350" y="153604"/>
                  </a:lnTo>
                  <a:lnTo>
                    <a:pt x="447521" y="152438"/>
                  </a:lnTo>
                  <a:lnTo>
                    <a:pt x="447682" y="151271"/>
                  </a:lnTo>
                  <a:lnTo>
                    <a:pt x="447833" y="150105"/>
                  </a:lnTo>
                  <a:lnTo>
                    <a:pt x="447974" y="148939"/>
                  </a:lnTo>
                  <a:lnTo>
                    <a:pt x="448114" y="147763"/>
                  </a:lnTo>
                  <a:lnTo>
                    <a:pt x="448245" y="146587"/>
                  </a:lnTo>
                  <a:lnTo>
                    <a:pt x="448366" y="145410"/>
                  </a:lnTo>
                  <a:lnTo>
                    <a:pt x="448486" y="144224"/>
                  </a:lnTo>
                  <a:lnTo>
                    <a:pt x="448597" y="143048"/>
                  </a:lnTo>
                  <a:lnTo>
                    <a:pt x="448698" y="141862"/>
                  </a:lnTo>
                  <a:lnTo>
                    <a:pt x="448788" y="140675"/>
                  </a:lnTo>
                  <a:lnTo>
                    <a:pt x="448879" y="139489"/>
                  </a:lnTo>
                  <a:lnTo>
                    <a:pt x="448959" y="138293"/>
                  </a:lnTo>
                  <a:lnTo>
                    <a:pt x="449029" y="137106"/>
                  </a:lnTo>
                  <a:lnTo>
                    <a:pt x="449090" y="135910"/>
                  </a:lnTo>
                  <a:lnTo>
                    <a:pt x="449150" y="134714"/>
                  </a:lnTo>
                  <a:lnTo>
                    <a:pt x="449200" y="133517"/>
                  </a:lnTo>
                  <a:lnTo>
                    <a:pt x="449240" y="132311"/>
                  </a:lnTo>
                  <a:lnTo>
                    <a:pt x="449281" y="131115"/>
                  </a:lnTo>
                  <a:lnTo>
                    <a:pt x="449301" y="129908"/>
                  </a:lnTo>
                  <a:lnTo>
                    <a:pt x="449321" y="128702"/>
                  </a:lnTo>
                  <a:lnTo>
                    <a:pt x="449331" y="127495"/>
                  </a:lnTo>
                  <a:lnTo>
                    <a:pt x="449341" y="126289"/>
                  </a:lnTo>
                  <a:lnTo>
                    <a:pt x="449341" y="126289"/>
                  </a:lnTo>
                  <a:lnTo>
                    <a:pt x="449331" y="125213"/>
                  </a:lnTo>
                  <a:lnTo>
                    <a:pt x="449331" y="124148"/>
                  </a:lnTo>
                  <a:lnTo>
                    <a:pt x="449311" y="123072"/>
                  </a:lnTo>
                  <a:lnTo>
                    <a:pt x="449291" y="122006"/>
                  </a:lnTo>
                  <a:lnTo>
                    <a:pt x="449261" y="120931"/>
                  </a:lnTo>
                  <a:lnTo>
                    <a:pt x="449230" y="119865"/>
                  </a:lnTo>
                  <a:lnTo>
                    <a:pt x="449190" y="118799"/>
                  </a:lnTo>
                  <a:lnTo>
                    <a:pt x="449140" y="117724"/>
                  </a:lnTo>
                  <a:lnTo>
                    <a:pt x="449090" y="116658"/>
                  </a:lnTo>
                  <a:lnTo>
                    <a:pt x="449029" y="115592"/>
                  </a:lnTo>
                  <a:lnTo>
                    <a:pt x="448969" y="114527"/>
                  </a:lnTo>
                  <a:lnTo>
                    <a:pt x="448899" y="113471"/>
                  </a:lnTo>
                  <a:lnTo>
                    <a:pt x="448828" y="112405"/>
                  </a:lnTo>
                  <a:lnTo>
                    <a:pt x="448748" y="111340"/>
                  </a:lnTo>
                  <a:lnTo>
                    <a:pt x="448657" y="110284"/>
                  </a:lnTo>
                  <a:lnTo>
                    <a:pt x="448567" y="109219"/>
                  </a:lnTo>
                  <a:lnTo>
                    <a:pt x="448356" y="107107"/>
                  </a:lnTo>
                  <a:lnTo>
                    <a:pt x="448245" y="106042"/>
                  </a:lnTo>
                  <a:lnTo>
                    <a:pt x="448124" y="104986"/>
                  </a:lnTo>
                  <a:lnTo>
                    <a:pt x="447873" y="102885"/>
                  </a:lnTo>
                  <a:lnTo>
                    <a:pt x="447602" y="100774"/>
                  </a:lnTo>
                  <a:lnTo>
                    <a:pt x="447300" y="98683"/>
                  </a:lnTo>
                  <a:lnTo>
                    <a:pt x="446978" y="96582"/>
                  </a:lnTo>
                  <a:lnTo>
                    <a:pt x="446626" y="94491"/>
                  </a:lnTo>
                  <a:lnTo>
                    <a:pt x="446254" y="92410"/>
                  </a:lnTo>
                  <a:lnTo>
                    <a:pt x="445862" y="90329"/>
                  </a:lnTo>
                  <a:lnTo>
                    <a:pt x="445450" y="88258"/>
                  </a:lnTo>
                  <a:lnTo>
                    <a:pt x="445008" y="86187"/>
                  </a:lnTo>
                  <a:lnTo>
                    <a:pt x="444545" y="84126"/>
                  </a:lnTo>
                  <a:lnTo>
                    <a:pt x="444053" y="82075"/>
                  </a:lnTo>
                  <a:lnTo>
                    <a:pt x="443550" y="80024"/>
                  </a:lnTo>
                  <a:lnTo>
                    <a:pt x="443017" y="77983"/>
                  </a:lnTo>
                  <a:lnTo>
                    <a:pt x="442464" y="75952"/>
                  </a:lnTo>
                  <a:lnTo>
                    <a:pt x="441881" y="73922"/>
                  </a:lnTo>
                  <a:lnTo>
                    <a:pt x="441278" y="71901"/>
                  </a:lnTo>
                  <a:lnTo>
                    <a:pt x="440654" y="69880"/>
                  </a:lnTo>
                  <a:lnTo>
                    <a:pt x="440011" y="67880"/>
                  </a:lnTo>
                  <a:lnTo>
                    <a:pt x="439347" y="65879"/>
                  </a:lnTo>
                  <a:lnTo>
                    <a:pt x="438654" y="63888"/>
                  </a:lnTo>
                  <a:lnTo>
                    <a:pt x="437940" y="61908"/>
                  </a:lnTo>
                  <a:lnTo>
                    <a:pt x="437206" y="59928"/>
                  </a:lnTo>
                  <a:lnTo>
                    <a:pt x="436452" y="57967"/>
                  </a:lnTo>
                  <a:lnTo>
                    <a:pt x="435668" y="56007"/>
                  </a:lnTo>
                  <a:lnTo>
                    <a:pt x="434873" y="54056"/>
                  </a:lnTo>
                  <a:lnTo>
                    <a:pt x="434049" y="52126"/>
                  </a:lnTo>
                  <a:lnTo>
                    <a:pt x="433204" y="50186"/>
                  </a:lnTo>
                  <a:lnTo>
                    <a:pt x="432330" y="48266"/>
                  </a:lnTo>
                  <a:lnTo>
                    <a:pt x="431445" y="46356"/>
                  </a:lnTo>
                  <a:lnTo>
                    <a:pt x="430530" y="44456"/>
                  </a:lnTo>
                  <a:lnTo>
                    <a:pt x="429605" y="42566"/>
                  </a:lnTo>
                  <a:lnTo>
                    <a:pt x="428650" y="40686"/>
                  </a:lnTo>
                  <a:lnTo>
                    <a:pt x="427675" y="38816"/>
                  </a:lnTo>
                  <a:lnTo>
                    <a:pt x="426679" y="36956"/>
                  </a:lnTo>
                  <a:lnTo>
                    <a:pt x="425654" y="35106"/>
                  </a:lnTo>
                  <a:lnTo>
                    <a:pt x="424618" y="33266"/>
                  </a:lnTo>
                  <a:lnTo>
                    <a:pt x="423553" y="31437"/>
                  </a:lnTo>
                  <a:lnTo>
                    <a:pt x="422477" y="29617"/>
                  </a:lnTo>
                  <a:lnTo>
                    <a:pt x="421371" y="27807"/>
                  </a:lnTo>
                  <a:lnTo>
                    <a:pt x="420245" y="26018"/>
                  </a:lnTo>
                  <a:lnTo>
                    <a:pt x="419099" y="24238"/>
                  </a:lnTo>
                  <a:lnTo>
                    <a:pt x="417943" y="22469"/>
                  </a:lnTo>
                  <a:lnTo>
                    <a:pt x="416756" y="20710"/>
                  </a:lnTo>
                  <a:lnTo>
                    <a:pt x="415540" y="18961"/>
                  </a:lnTo>
                  <a:lnTo>
                    <a:pt x="414313" y="17231"/>
                  </a:lnTo>
                  <a:lnTo>
                    <a:pt x="413066" y="15502"/>
                  </a:lnTo>
                  <a:lnTo>
                    <a:pt x="412433" y="14648"/>
                  </a:lnTo>
                  <a:lnTo>
                    <a:pt x="411800" y="13803"/>
                  </a:lnTo>
                  <a:lnTo>
                    <a:pt x="411156" y="12949"/>
                  </a:lnTo>
                  <a:lnTo>
                    <a:pt x="410513" y="12104"/>
                  </a:lnTo>
                  <a:lnTo>
                    <a:pt x="409859" y="11260"/>
                  </a:lnTo>
                  <a:lnTo>
                    <a:pt x="409206" y="10425"/>
                  </a:lnTo>
                  <a:lnTo>
                    <a:pt x="408542" y="9591"/>
                  </a:lnTo>
                  <a:lnTo>
                    <a:pt x="407869" y="8756"/>
                  </a:lnTo>
                  <a:lnTo>
                    <a:pt x="407195" y="7932"/>
                  </a:lnTo>
                  <a:lnTo>
                    <a:pt x="406521" y="7098"/>
                  </a:lnTo>
                  <a:lnTo>
                    <a:pt x="405838" y="6283"/>
                  </a:lnTo>
                  <a:lnTo>
                    <a:pt x="405154" y="5459"/>
                  </a:lnTo>
                  <a:lnTo>
                    <a:pt x="404460" y="4645"/>
                  </a:lnTo>
                  <a:lnTo>
                    <a:pt x="403757" y="3830"/>
                  </a:lnTo>
                  <a:lnTo>
                    <a:pt x="403063" y="3026"/>
                  </a:lnTo>
                  <a:lnTo>
                    <a:pt x="402349" y="2222"/>
                  </a:lnTo>
                  <a:lnTo>
                    <a:pt x="402349" y="22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3828;p67">
              <a:extLst>
                <a:ext uri="{FF2B5EF4-FFF2-40B4-BE49-F238E27FC236}">
                  <a16:creationId xmlns:a16="http://schemas.microsoft.com/office/drawing/2014/main" id="{9E747B41-50AF-F0F5-B001-BDE37B3263FD}"/>
                </a:ext>
              </a:extLst>
            </p:cNvPr>
            <p:cNvSpPr/>
            <p:nvPr/>
          </p:nvSpPr>
          <p:spPr>
            <a:xfrm>
              <a:off x="-7879575" y="-3897800"/>
              <a:ext cx="1973100" cy="1967450"/>
            </a:xfrm>
            <a:custGeom>
              <a:avLst/>
              <a:gdLst/>
              <a:ahLst/>
              <a:cxnLst/>
              <a:rect l="l" t="t" r="r" b="b"/>
              <a:pathLst>
                <a:path w="78924" h="78698" fill="none" extrusionOk="0">
                  <a:moveTo>
                    <a:pt x="73685" y="68725"/>
                  </a:moveTo>
                  <a:lnTo>
                    <a:pt x="73685" y="68725"/>
                  </a:lnTo>
                  <a:lnTo>
                    <a:pt x="68286" y="73812"/>
                  </a:lnTo>
                  <a:lnTo>
                    <a:pt x="63078" y="78698"/>
                  </a:lnTo>
                  <a:lnTo>
                    <a:pt x="63078" y="78698"/>
                  </a:lnTo>
                  <a:lnTo>
                    <a:pt x="61480" y="77501"/>
                  </a:lnTo>
                  <a:lnTo>
                    <a:pt x="59891" y="76305"/>
                  </a:lnTo>
                  <a:lnTo>
                    <a:pt x="58333" y="75098"/>
                  </a:lnTo>
                  <a:lnTo>
                    <a:pt x="56795" y="73902"/>
                  </a:lnTo>
                  <a:lnTo>
                    <a:pt x="55266" y="72696"/>
                  </a:lnTo>
                  <a:lnTo>
                    <a:pt x="53758" y="71499"/>
                  </a:lnTo>
                  <a:lnTo>
                    <a:pt x="52270" y="70293"/>
                  </a:lnTo>
                  <a:lnTo>
                    <a:pt x="50813" y="69097"/>
                  </a:lnTo>
                  <a:lnTo>
                    <a:pt x="49365" y="67900"/>
                  </a:lnTo>
                  <a:lnTo>
                    <a:pt x="47937" y="66704"/>
                  </a:lnTo>
                  <a:lnTo>
                    <a:pt x="46520" y="65508"/>
                  </a:lnTo>
                  <a:lnTo>
                    <a:pt x="45132" y="64311"/>
                  </a:lnTo>
                  <a:lnTo>
                    <a:pt x="43765" y="63125"/>
                  </a:lnTo>
                  <a:lnTo>
                    <a:pt x="42418" y="61939"/>
                  </a:lnTo>
                  <a:lnTo>
                    <a:pt x="41080" y="60752"/>
                  </a:lnTo>
                  <a:lnTo>
                    <a:pt x="39773" y="59576"/>
                  </a:lnTo>
                  <a:lnTo>
                    <a:pt x="38476" y="58400"/>
                  </a:lnTo>
                  <a:lnTo>
                    <a:pt x="37210" y="57224"/>
                  </a:lnTo>
                  <a:lnTo>
                    <a:pt x="35953" y="56068"/>
                  </a:lnTo>
                  <a:lnTo>
                    <a:pt x="34716" y="54901"/>
                  </a:lnTo>
                  <a:lnTo>
                    <a:pt x="33500" y="53755"/>
                  </a:lnTo>
                  <a:lnTo>
                    <a:pt x="32303" y="52609"/>
                  </a:lnTo>
                  <a:lnTo>
                    <a:pt x="31127" y="51473"/>
                  </a:lnTo>
                  <a:lnTo>
                    <a:pt x="29971" y="50337"/>
                  </a:lnTo>
                  <a:lnTo>
                    <a:pt x="28835" y="49211"/>
                  </a:lnTo>
                  <a:lnTo>
                    <a:pt x="27719" y="48105"/>
                  </a:lnTo>
                  <a:lnTo>
                    <a:pt x="26623" y="47000"/>
                  </a:lnTo>
                  <a:lnTo>
                    <a:pt x="25547" y="45894"/>
                  </a:lnTo>
                  <a:lnTo>
                    <a:pt x="24491" y="44808"/>
                  </a:lnTo>
                  <a:lnTo>
                    <a:pt x="23446" y="43732"/>
                  </a:lnTo>
                  <a:lnTo>
                    <a:pt x="22430" y="42667"/>
                  </a:lnTo>
                  <a:lnTo>
                    <a:pt x="21435" y="41611"/>
                  </a:lnTo>
                  <a:lnTo>
                    <a:pt x="20450" y="40566"/>
                  </a:lnTo>
                  <a:lnTo>
                    <a:pt x="19495" y="39530"/>
                  </a:lnTo>
                  <a:lnTo>
                    <a:pt x="18550" y="38515"/>
                  </a:lnTo>
                  <a:lnTo>
                    <a:pt x="17635" y="37499"/>
                  </a:lnTo>
                  <a:lnTo>
                    <a:pt x="15855" y="35529"/>
                  </a:lnTo>
                  <a:lnTo>
                    <a:pt x="14156" y="33599"/>
                  </a:lnTo>
                  <a:lnTo>
                    <a:pt x="12527" y="31739"/>
                  </a:lnTo>
                  <a:lnTo>
                    <a:pt x="10989" y="29939"/>
                  </a:lnTo>
                  <a:lnTo>
                    <a:pt x="9531" y="28200"/>
                  </a:lnTo>
                  <a:lnTo>
                    <a:pt x="8144" y="26531"/>
                  </a:lnTo>
                  <a:lnTo>
                    <a:pt x="6847" y="24933"/>
                  </a:lnTo>
                  <a:lnTo>
                    <a:pt x="5630" y="23415"/>
                  </a:lnTo>
                  <a:lnTo>
                    <a:pt x="4484" y="21967"/>
                  </a:lnTo>
                  <a:lnTo>
                    <a:pt x="3428" y="20610"/>
                  </a:lnTo>
                  <a:lnTo>
                    <a:pt x="2453" y="19333"/>
                  </a:lnTo>
                  <a:lnTo>
                    <a:pt x="1558" y="18147"/>
                  </a:lnTo>
                  <a:lnTo>
                    <a:pt x="734" y="17051"/>
                  </a:lnTo>
                  <a:lnTo>
                    <a:pt x="0" y="16046"/>
                  </a:lnTo>
                  <a:lnTo>
                    <a:pt x="0" y="16046"/>
                  </a:lnTo>
                  <a:lnTo>
                    <a:pt x="4896" y="10838"/>
                  </a:lnTo>
                  <a:lnTo>
                    <a:pt x="10004" y="5419"/>
                  </a:lnTo>
                  <a:lnTo>
                    <a:pt x="10004" y="5419"/>
                  </a:lnTo>
                  <a:lnTo>
                    <a:pt x="12598" y="2675"/>
                  </a:lnTo>
                  <a:lnTo>
                    <a:pt x="15121" y="1"/>
                  </a:lnTo>
                  <a:lnTo>
                    <a:pt x="15121" y="1"/>
                  </a:lnTo>
                  <a:lnTo>
                    <a:pt x="15865" y="1217"/>
                  </a:lnTo>
                  <a:lnTo>
                    <a:pt x="16619" y="2434"/>
                  </a:lnTo>
                  <a:lnTo>
                    <a:pt x="17383" y="3640"/>
                  </a:lnTo>
                  <a:lnTo>
                    <a:pt x="18157" y="4836"/>
                  </a:lnTo>
                  <a:lnTo>
                    <a:pt x="18932" y="6033"/>
                  </a:lnTo>
                  <a:lnTo>
                    <a:pt x="19716" y="7219"/>
                  </a:lnTo>
                  <a:lnTo>
                    <a:pt x="20520" y="8405"/>
                  </a:lnTo>
                  <a:lnTo>
                    <a:pt x="21324" y="9581"/>
                  </a:lnTo>
                  <a:lnTo>
                    <a:pt x="22139" y="10748"/>
                  </a:lnTo>
                  <a:lnTo>
                    <a:pt x="22963" y="11914"/>
                  </a:lnTo>
                  <a:lnTo>
                    <a:pt x="23788" y="13070"/>
                  </a:lnTo>
                  <a:lnTo>
                    <a:pt x="24632" y="14216"/>
                  </a:lnTo>
                  <a:lnTo>
                    <a:pt x="25477" y="15362"/>
                  </a:lnTo>
                  <a:lnTo>
                    <a:pt x="26341" y="16498"/>
                  </a:lnTo>
                  <a:lnTo>
                    <a:pt x="27206" y="17624"/>
                  </a:lnTo>
                  <a:lnTo>
                    <a:pt x="28081" y="18750"/>
                  </a:lnTo>
                  <a:lnTo>
                    <a:pt x="28955" y="19866"/>
                  </a:lnTo>
                  <a:lnTo>
                    <a:pt x="29850" y="20972"/>
                  </a:lnTo>
                  <a:lnTo>
                    <a:pt x="30745" y="22078"/>
                  </a:lnTo>
                  <a:lnTo>
                    <a:pt x="31650" y="23173"/>
                  </a:lnTo>
                  <a:lnTo>
                    <a:pt x="32565" y="24259"/>
                  </a:lnTo>
                  <a:lnTo>
                    <a:pt x="33490" y="25345"/>
                  </a:lnTo>
                  <a:lnTo>
                    <a:pt x="34425" y="26421"/>
                  </a:lnTo>
                  <a:lnTo>
                    <a:pt x="35360" y="27486"/>
                  </a:lnTo>
                  <a:lnTo>
                    <a:pt x="36305" y="28542"/>
                  </a:lnTo>
                  <a:lnTo>
                    <a:pt x="37260" y="29597"/>
                  </a:lnTo>
                  <a:lnTo>
                    <a:pt x="38225" y="30643"/>
                  </a:lnTo>
                  <a:lnTo>
                    <a:pt x="39190" y="31678"/>
                  </a:lnTo>
                  <a:lnTo>
                    <a:pt x="40175" y="32714"/>
                  </a:lnTo>
                  <a:lnTo>
                    <a:pt x="41161" y="33739"/>
                  </a:lnTo>
                  <a:lnTo>
                    <a:pt x="42156" y="34755"/>
                  </a:lnTo>
                  <a:lnTo>
                    <a:pt x="43151" y="35760"/>
                  </a:lnTo>
                  <a:lnTo>
                    <a:pt x="44157" y="36765"/>
                  </a:lnTo>
                  <a:lnTo>
                    <a:pt x="45182" y="37751"/>
                  </a:lnTo>
                  <a:lnTo>
                    <a:pt x="46198" y="38736"/>
                  </a:lnTo>
                  <a:lnTo>
                    <a:pt x="47233" y="39721"/>
                  </a:lnTo>
                  <a:lnTo>
                    <a:pt x="48269" y="40686"/>
                  </a:lnTo>
                  <a:lnTo>
                    <a:pt x="49315" y="41651"/>
                  </a:lnTo>
                  <a:lnTo>
                    <a:pt x="50370" y="42606"/>
                  </a:lnTo>
                  <a:lnTo>
                    <a:pt x="51426" y="43551"/>
                  </a:lnTo>
                  <a:lnTo>
                    <a:pt x="52492" y="44496"/>
                  </a:lnTo>
                  <a:lnTo>
                    <a:pt x="53567" y="45421"/>
                  </a:lnTo>
                  <a:lnTo>
                    <a:pt x="54653" y="46346"/>
                  </a:lnTo>
                  <a:lnTo>
                    <a:pt x="55739" y="47261"/>
                  </a:lnTo>
                  <a:lnTo>
                    <a:pt x="56835" y="48166"/>
                  </a:lnTo>
                  <a:lnTo>
                    <a:pt x="57941" y="49061"/>
                  </a:lnTo>
                  <a:lnTo>
                    <a:pt x="59047" y="49955"/>
                  </a:lnTo>
                  <a:lnTo>
                    <a:pt x="60163" y="50840"/>
                  </a:lnTo>
                  <a:lnTo>
                    <a:pt x="61289" y="51715"/>
                  </a:lnTo>
                  <a:lnTo>
                    <a:pt x="62415" y="52579"/>
                  </a:lnTo>
                  <a:lnTo>
                    <a:pt x="63551" y="53434"/>
                  </a:lnTo>
                  <a:lnTo>
                    <a:pt x="64697" y="54278"/>
                  </a:lnTo>
                  <a:lnTo>
                    <a:pt x="65843" y="55123"/>
                  </a:lnTo>
                  <a:lnTo>
                    <a:pt x="67009" y="55957"/>
                  </a:lnTo>
                  <a:lnTo>
                    <a:pt x="68166" y="56771"/>
                  </a:lnTo>
                  <a:lnTo>
                    <a:pt x="69342" y="57586"/>
                  </a:lnTo>
                  <a:lnTo>
                    <a:pt x="70508" y="58400"/>
                  </a:lnTo>
                  <a:lnTo>
                    <a:pt x="71695" y="59194"/>
                  </a:lnTo>
                  <a:lnTo>
                    <a:pt x="72881" y="59978"/>
                  </a:lnTo>
                  <a:lnTo>
                    <a:pt x="74077" y="60763"/>
                  </a:lnTo>
                  <a:lnTo>
                    <a:pt x="75284" y="61527"/>
                  </a:lnTo>
                  <a:lnTo>
                    <a:pt x="76490" y="62291"/>
                  </a:lnTo>
                  <a:lnTo>
                    <a:pt x="77697" y="63045"/>
                  </a:lnTo>
                  <a:lnTo>
                    <a:pt x="78923" y="63789"/>
                  </a:lnTo>
                  <a:lnTo>
                    <a:pt x="78923" y="63789"/>
                  </a:lnTo>
                  <a:lnTo>
                    <a:pt x="73685" y="68725"/>
                  </a:lnTo>
                  <a:lnTo>
                    <a:pt x="73685" y="687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3829;p67">
              <a:extLst>
                <a:ext uri="{FF2B5EF4-FFF2-40B4-BE49-F238E27FC236}">
                  <a16:creationId xmlns:a16="http://schemas.microsoft.com/office/drawing/2014/main" id="{5F788B7D-1722-7CC2-BD8F-34B5046BB333}"/>
                </a:ext>
              </a:extLst>
            </p:cNvPr>
            <p:cNvSpPr/>
            <p:nvPr/>
          </p:nvSpPr>
          <p:spPr>
            <a:xfrm>
              <a:off x="-6037450" y="-2179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3830;p67">
              <a:extLst>
                <a:ext uri="{FF2B5EF4-FFF2-40B4-BE49-F238E27FC236}">
                  <a16:creationId xmlns:a16="http://schemas.microsoft.com/office/drawing/2014/main" id="{D3198337-1CEE-28EF-305B-E2BECF818A51}"/>
                </a:ext>
              </a:extLst>
            </p:cNvPr>
            <p:cNvSpPr/>
            <p:nvPr/>
          </p:nvSpPr>
          <p:spPr>
            <a:xfrm>
              <a:off x="-7168775" y="-9989300"/>
              <a:ext cx="7354225" cy="7353475"/>
            </a:xfrm>
            <a:custGeom>
              <a:avLst/>
              <a:gdLst/>
              <a:ahLst/>
              <a:cxnLst/>
              <a:rect l="l" t="t" r="r" b="b"/>
              <a:pathLst>
                <a:path w="294169" h="294139" extrusionOk="0">
                  <a:moveTo>
                    <a:pt x="146134" y="0"/>
                  </a:moveTo>
                  <a:lnTo>
                    <a:pt x="145189" y="10"/>
                  </a:lnTo>
                  <a:lnTo>
                    <a:pt x="143299" y="40"/>
                  </a:lnTo>
                  <a:lnTo>
                    <a:pt x="141409" y="101"/>
                  </a:lnTo>
                  <a:lnTo>
                    <a:pt x="139529" y="191"/>
                  </a:lnTo>
                  <a:lnTo>
                    <a:pt x="137649" y="292"/>
                  </a:lnTo>
                  <a:lnTo>
                    <a:pt x="135789" y="422"/>
                  </a:lnTo>
                  <a:lnTo>
                    <a:pt x="133919" y="583"/>
                  </a:lnTo>
                  <a:lnTo>
                    <a:pt x="132069" y="754"/>
                  </a:lnTo>
                  <a:lnTo>
                    <a:pt x="130219" y="955"/>
                  </a:lnTo>
                  <a:lnTo>
                    <a:pt x="128379" y="1176"/>
                  </a:lnTo>
                  <a:lnTo>
                    <a:pt x="126539" y="1428"/>
                  </a:lnTo>
                  <a:lnTo>
                    <a:pt x="124719" y="1689"/>
                  </a:lnTo>
                  <a:lnTo>
                    <a:pt x="122900" y="1980"/>
                  </a:lnTo>
                  <a:lnTo>
                    <a:pt x="121080" y="2292"/>
                  </a:lnTo>
                  <a:lnTo>
                    <a:pt x="119280" y="2634"/>
                  </a:lnTo>
                  <a:lnTo>
                    <a:pt x="117481" y="2986"/>
                  </a:lnTo>
                  <a:lnTo>
                    <a:pt x="115691" y="3368"/>
                  </a:lnTo>
                  <a:lnTo>
                    <a:pt x="113911" y="3770"/>
                  </a:lnTo>
                  <a:lnTo>
                    <a:pt x="112132" y="4192"/>
                  </a:lnTo>
                  <a:lnTo>
                    <a:pt x="110373" y="4635"/>
                  </a:lnTo>
                  <a:lnTo>
                    <a:pt x="108613" y="5097"/>
                  </a:lnTo>
                  <a:lnTo>
                    <a:pt x="106864" y="5580"/>
                  </a:lnTo>
                  <a:lnTo>
                    <a:pt x="105124" y="6092"/>
                  </a:lnTo>
                  <a:lnTo>
                    <a:pt x="103395" y="6615"/>
                  </a:lnTo>
                  <a:lnTo>
                    <a:pt x="101676" y="7168"/>
                  </a:lnTo>
                  <a:lnTo>
                    <a:pt x="99967" y="7731"/>
                  </a:lnTo>
                  <a:lnTo>
                    <a:pt x="98258" y="8324"/>
                  </a:lnTo>
                  <a:lnTo>
                    <a:pt x="96568" y="8937"/>
                  </a:lnTo>
                  <a:lnTo>
                    <a:pt x="94879" y="9561"/>
                  </a:lnTo>
                  <a:lnTo>
                    <a:pt x="93210" y="10214"/>
                  </a:lnTo>
                  <a:lnTo>
                    <a:pt x="91542" y="10878"/>
                  </a:lnTo>
                  <a:lnTo>
                    <a:pt x="89893" y="11571"/>
                  </a:lnTo>
                  <a:lnTo>
                    <a:pt x="88244" y="12275"/>
                  </a:lnTo>
                  <a:lnTo>
                    <a:pt x="86615" y="13009"/>
                  </a:lnTo>
                  <a:lnTo>
                    <a:pt x="84986" y="13753"/>
                  </a:lnTo>
                  <a:lnTo>
                    <a:pt x="83378" y="14517"/>
                  </a:lnTo>
                  <a:lnTo>
                    <a:pt x="81769" y="15301"/>
                  </a:lnTo>
                  <a:lnTo>
                    <a:pt x="80181" y="16105"/>
                  </a:lnTo>
                  <a:lnTo>
                    <a:pt x="78602" y="16930"/>
                  </a:lnTo>
                  <a:lnTo>
                    <a:pt x="77034" y="17774"/>
                  </a:lnTo>
                  <a:lnTo>
                    <a:pt x="75475" y="18629"/>
                  </a:lnTo>
                  <a:lnTo>
                    <a:pt x="73927" y="19513"/>
                  </a:lnTo>
                  <a:lnTo>
                    <a:pt x="72399" y="20408"/>
                  </a:lnTo>
                  <a:lnTo>
                    <a:pt x="70871" y="21313"/>
                  </a:lnTo>
                  <a:lnTo>
                    <a:pt x="69363" y="22248"/>
                  </a:lnTo>
                  <a:lnTo>
                    <a:pt x="67865" y="23193"/>
                  </a:lnTo>
                  <a:lnTo>
                    <a:pt x="66377" y="24168"/>
                  </a:lnTo>
                  <a:lnTo>
                    <a:pt x="64909" y="25143"/>
                  </a:lnTo>
                  <a:lnTo>
                    <a:pt x="63451" y="26149"/>
                  </a:lnTo>
                  <a:lnTo>
                    <a:pt x="61993" y="27164"/>
                  </a:lnTo>
                  <a:lnTo>
                    <a:pt x="60565" y="28199"/>
                  </a:lnTo>
                  <a:lnTo>
                    <a:pt x="59138" y="29255"/>
                  </a:lnTo>
                  <a:lnTo>
                    <a:pt x="57730" y="30321"/>
                  </a:lnTo>
                  <a:lnTo>
                    <a:pt x="56333" y="31406"/>
                  </a:lnTo>
                  <a:lnTo>
                    <a:pt x="54955" y="32502"/>
                  </a:lnTo>
                  <a:lnTo>
                    <a:pt x="53578" y="33618"/>
                  </a:lnTo>
                  <a:lnTo>
                    <a:pt x="52231" y="34754"/>
                  </a:lnTo>
                  <a:lnTo>
                    <a:pt x="50883" y="35900"/>
                  </a:lnTo>
                  <a:lnTo>
                    <a:pt x="49556" y="37066"/>
                  </a:lnTo>
                  <a:lnTo>
                    <a:pt x="48239" y="38243"/>
                  </a:lnTo>
                  <a:lnTo>
                    <a:pt x="46942" y="39439"/>
                  </a:lnTo>
                  <a:lnTo>
                    <a:pt x="45655" y="40655"/>
                  </a:lnTo>
                  <a:lnTo>
                    <a:pt x="44389" y="41882"/>
                  </a:lnTo>
                  <a:lnTo>
                    <a:pt x="43132" y="43118"/>
                  </a:lnTo>
                  <a:lnTo>
                    <a:pt x="41895" y="44375"/>
                  </a:lnTo>
                  <a:lnTo>
                    <a:pt x="40669" y="45642"/>
                  </a:lnTo>
                  <a:lnTo>
                    <a:pt x="39452" y="46929"/>
                  </a:lnTo>
                  <a:lnTo>
                    <a:pt x="38256" y="48236"/>
                  </a:lnTo>
                  <a:lnTo>
                    <a:pt x="37079" y="49542"/>
                  </a:lnTo>
                  <a:lnTo>
                    <a:pt x="35913" y="50869"/>
                  </a:lnTo>
                  <a:lnTo>
                    <a:pt x="34767" y="52217"/>
                  </a:lnTo>
                  <a:lnTo>
                    <a:pt x="33631" y="53574"/>
                  </a:lnTo>
                  <a:lnTo>
                    <a:pt x="32515" y="54941"/>
                  </a:lnTo>
                  <a:lnTo>
                    <a:pt x="31419" y="56318"/>
                  </a:lnTo>
                  <a:lnTo>
                    <a:pt x="30333" y="57716"/>
                  </a:lnTo>
                  <a:lnTo>
                    <a:pt x="29257" y="59123"/>
                  </a:lnTo>
                  <a:lnTo>
                    <a:pt x="28212" y="60551"/>
                  </a:lnTo>
                  <a:lnTo>
                    <a:pt x="27176" y="61988"/>
                  </a:lnTo>
                  <a:lnTo>
                    <a:pt x="26161" y="63436"/>
                  </a:lnTo>
                  <a:lnTo>
                    <a:pt x="25155" y="64894"/>
                  </a:lnTo>
                  <a:lnTo>
                    <a:pt x="24170" y="66372"/>
                  </a:lnTo>
                  <a:lnTo>
                    <a:pt x="23205" y="67849"/>
                  </a:lnTo>
                  <a:lnTo>
                    <a:pt x="22260" y="69357"/>
                  </a:lnTo>
                  <a:lnTo>
                    <a:pt x="21325" y="70865"/>
                  </a:lnTo>
                  <a:lnTo>
                    <a:pt x="20410" y="72383"/>
                  </a:lnTo>
                  <a:lnTo>
                    <a:pt x="19515" y="73922"/>
                  </a:lnTo>
                  <a:lnTo>
                    <a:pt x="18640" y="75460"/>
                  </a:lnTo>
                  <a:lnTo>
                    <a:pt x="17786" y="77018"/>
                  </a:lnTo>
                  <a:lnTo>
                    <a:pt x="16941" y="78586"/>
                  </a:lnTo>
                  <a:lnTo>
                    <a:pt x="16117" y="80165"/>
                  </a:lnTo>
                  <a:lnTo>
                    <a:pt x="15313" y="81763"/>
                  </a:lnTo>
                  <a:lnTo>
                    <a:pt x="14528" y="83362"/>
                  </a:lnTo>
                  <a:lnTo>
                    <a:pt x="13764" y="84970"/>
                  </a:lnTo>
                  <a:lnTo>
                    <a:pt x="13020" y="86599"/>
                  </a:lnTo>
                  <a:lnTo>
                    <a:pt x="12286" y="88227"/>
                  </a:lnTo>
                  <a:lnTo>
                    <a:pt x="11583" y="89876"/>
                  </a:lnTo>
                  <a:lnTo>
                    <a:pt x="10889" y="91525"/>
                  </a:lnTo>
                  <a:lnTo>
                    <a:pt x="10225" y="93194"/>
                  </a:lnTo>
                  <a:lnTo>
                    <a:pt x="9572" y="94862"/>
                  </a:lnTo>
                  <a:lnTo>
                    <a:pt x="8938" y="96551"/>
                  </a:lnTo>
                  <a:lnTo>
                    <a:pt x="8335" y="98240"/>
                  </a:lnTo>
                  <a:lnTo>
                    <a:pt x="7742" y="99949"/>
                  </a:lnTo>
                  <a:lnTo>
                    <a:pt x="7179" y="101658"/>
                  </a:lnTo>
                  <a:lnTo>
                    <a:pt x="6626" y="103378"/>
                  </a:lnTo>
                  <a:lnTo>
                    <a:pt x="6103" y="105107"/>
                  </a:lnTo>
                  <a:lnTo>
                    <a:pt x="5590" y="106846"/>
                  </a:lnTo>
                  <a:lnTo>
                    <a:pt x="5108" y="108595"/>
                  </a:lnTo>
                  <a:lnTo>
                    <a:pt x="4645" y="110355"/>
                  </a:lnTo>
                  <a:lnTo>
                    <a:pt x="4203" y="112124"/>
                  </a:lnTo>
                  <a:lnTo>
                    <a:pt x="3781" y="113893"/>
                  </a:lnTo>
                  <a:lnTo>
                    <a:pt x="3379" y="115673"/>
                  </a:lnTo>
                  <a:lnTo>
                    <a:pt x="2997" y="117462"/>
                  </a:lnTo>
                  <a:lnTo>
                    <a:pt x="2645" y="119262"/>
                  </a:lnTo>
                  <a:lnTo>
                    <a:pt x="2303" y="121071"/>
                  </a:lnTo>
                  <a:lnTo>
                    <a:pt x="1991" y="122881"/>
                  </a:lnTo>
                  <a:lnTo>
                    <a:pt x="1700" y="124701"/>
                  </a:lnTo>
                  <a:lnTo>
                    <a:pt x="1428" y="126530"/>
                  </a:lnTo>
                  <a:lnTo>
                    <a:pt x="1187" y="128360"/>
                  </a:lnTo>
                  <a:lnTo>
                    <a:pt x="966" y="130200"/>
                  </a:lnTo>
                  <a:lnTo>
                    <a:pt x="765" y="132049"/>
                  </a:lnTo>
                  <a:lnTo>
                    <a:pt x="584" y="133909"/>
                  </a:lnTo>
                  <a:lnTo>
                    <a:pt x="433" y="135769"/>
                  </a:lnTo>
                  <a:lnTo>
                    <a:pt x="302" y="137639"/>
                  </a:lnTo>
                  <a:lnTo>
                    <a:pt x="192" y="139509"/>
                  </a:lnTo>
                  <a:lnTo>
                    <a:pt x="111" y="141389"/>
                  </a:lnTo>
                  <a:lnTo>
                    <a:pt x="51" y="143279"/>
                  </a:lnTo>
                  <a:lnTo>
                    <a:pt x="11" y="145169"/>
                  </a:lnTo>
                  <a:lnTo>
                    <a:pt x="11" y="146114"/>
                  </a:lnTo>
                  <a:lnTo>
                    <a:pt x="1" y="147069"/>
                  </a:lnTo>
                  <a:lnTo>
                    <a:pt x="11" y="148014"/>
                  </a:lnTo>
                  <a:lnTo>
                    <a:pt x="11" y="148969"/>
                  </a:lnTo>
                  <a:lnTo>
                    <a:pt x="51" y="150859"/>
                  </a:lnTo>
                  <a:lnTo>
                    <a:pt x="111" y="152739"/>
                  </a:lnTo>
                  <a:lnTo>
                    <a:pt x="192" y="154629"/>
                  </a:lnTo>
                  <a:lnTo>
                    <a:pt x="302" y="156499"/>
                  </a:lnTo>
                  <a:lnTo>
                    <a:pt x="433" y="158369"/>
                  </a:lnTo>
                  <a:lnTo>
                    <a:pt x="584" y="160229"/>
                  </a:lnTo>
                  <a:lnTo>
                    <a:pt x="765" y="162079"/>
                  </a:lnTo>
                  <a:lnTo>
                    <a:pt x="966" y="163928"/>
                  </a:lnTo>
                  <a:lnTo>
                    <a:pt x="1187" y="165768"/>
                  </a:lnTo>
                  <a:lnTo>
                    <a:pt x="1428" y="167608"/>
                  </a:lnTo>
                  <a:lnTo>
                    <a:pt x="1700" y="169438"/>
                  </a:lnTo>
                  <a:lnTo>
                    <a:pt x="1991" y="171257"/>
                  </a:lnTo>
                  <a:lnTo>
                    <a:pt x="2303" y="173067"/>
                  </a:lnTo>
                  <a:lnTo>
                    <a:pt x="2645" y="174876"/>
                  </a:lnTo>
                  <a:lnTo>
                    <a:pt x="2997" y="176666"/>
                  </a:lnTo>
                  <a:lnTo>
                    <a:pt x="3379" y="178455"/>
                  </a:lnTo>
                  <a:lnTo>
                    <a:pt x="3781" y="180245"/>
                  </a:lnTo>
                  <a:lnTo>
                    <a:pt x="4203" y="182014"/>
                  </a:lnTo>
                  <a:lnTo>
                    <a:pt x="4645" y="183784"/>
                  </a:lnTo>
                  <a:lnTo>
                    <a:pt x="5108" y="185533"/>
                  </a:lnTo>
                  <a:lnTo>
                    <a:pt x="5590" y="187282"/>
                  </a:lnTo>
                  <a:lnTo>
                    <a:pt x="6103" y="189021"/>
                  </a:lnTo>
                  <a:lnTo>
                    <a:pt x="6626" y="190750"/>
                  </a:lnTo>
                  <a:lnTo>
                    <a:pt x="7179" y="192480"/>
                  </a:lnTo>
                  <a:lnTo>
                    <a:pt x="7742" y="194189"/>
                  </a:lnTo>
                  <a:lnTo>
                    <a:pt x="8335" y="195888"/>
                  </a:lnTo>
                  <a:lnTo>
                    <a:pt x="8938" y="197587"/>
                  </a:lnTo>
                  <a:lnTo>
                    <a:pt x="9572" y="199266"/>
                  </a:lnTo>
                  <a:lnTo>
                    <a:pt x="10225" y="200944"/>
                  </a:lnTo>
                  <a:lnTo>
                    <a:pt x="10889" y="202603"/>
                  </a:lnTo>
                  <a:lnTo>
                    <a:pt x="11583" y="204262"/>
                  </a:lnTo>
                  <a:lnTo>
                    <a:pt x="12286" y="205901"/>
                  </a:lnTo>
                  <a:lnTo>
                    <a:pt x="13020" y="207539"/>
                  </a:lnTo>
                  <a:lnTo>
                    <a:pt x="13764" y="209158"/>
                  </a:lnTo>
                  <a:lnTo>
                    <a:pt x="14528" y="210776"/>
                  </a:lnTo>
                  <a:lnTo>
                    <a:pt x="15313" y="212375"/>
                  </a:lnTo>
                  <a:lnTo>
                    <a:pt x="16117" y="213963"/>
                  </a:lnTo>
                  <a:lnTo>
                    <a:pt x="16941" y="215542"/>
                  </a:lnTo>
                  <a:lnTo>
                    <a:pt x="17786" y="217110"/>
                  </a:lnTo>
                  <a:lnTo>
                    <a:pt x="18640" y="218668"/>
                  </a:lnTo>
                  <a:lnTo>
                    <a:pt x="19515" y="220216"/>
                  </a:lnTo>
                  <a:lnTo>
                    <a:pt x="20410" y="221745"/>
                  </a:lnTo>
                  <a:lnTo>
                    <a:pt x="21325" y="223273"/>
                  </a:lnTo>
                  <a:lnTo>
                    <a:pt x="22260" y="224781"/>
                  </a:lnTo>
                  <a:lnTo>
                    <a:pt x="23205" y="226279"/>
                  </a:lnTo>
                  <a:lnTo>
                    <a:pt x="24170" y="227766"/>
                  </a:lnTo>
                  <a:lnTo>
                    <a:pt x="25155" y="229234"/>
                  </a:lnTo>
                  <a:lnTo>
                    <a:pt x="26161" y="230702"/>
                  </a:lnTo>
                  <a:lnTo>
                    <a:pt x="27176" y="232150"/>
                  </a:lnTo>
                  <a:lnTo>
                    <a:pt x="28212" y="233587"/>
                  </a:lnTo>
                  <a:lnTo>
                    <a:pt x="29257" y="235005"/>
                  </a:lnTo>
                  <a:lnTo>
                    <a:pt x="30333" y="236412"/>
                  </a:lnTo>
                  <a:lnTo>
                    <a:pt x="31419" y="237810"/>
                  </a:lnTo>
                  <a:lnTo>
                    <a:pt x="32515" y="239197"/>
                  </a:lnTo>
                  <a:lnTo>
                    <a:pt x="33631" y="240564"/>
                  </a:lnTo>
                  <a:lnTo>
                    <a:pt x="34767" y="241921"/>
                  </a:lnTo>
                  <a:lnTo>
                    <a:pt x="35913" y="243259"/>
                  </a:lnTo>
                  <a:lnTo>
                    <a:pt x="37079" y="244586"/>
                  </a:lnTo>
                  <a:lnTo>
                    <a:pt x="38256" y="245903"/>
                  </a:lnTo>
                  <a:lnTo>
                    <a:pt x="39452" y="247199"/>
                  </a:lnTo>
                  <a:lnTo>
                    <a:pt x="40669" y="248486"/>
                  </a:lnTo>
                  <a:lnTo>
                    <a:pt x="41895" y="249753"/>
                  </a:lnTo>
                  <a:lnTo>
                    <a:pt x="43132" y="251010"/>
                  </a:lnTo>
                  <a:lnTo>
                    <a:pt x="44389" y="252256"/>
                  </a:lnTo>
                  <a:lnTo>
                    <a:pt x="45655" y="253483"/>
                  </a:lnTo>
                  <a:lnTo>
                    <a:pt x="46942" y="254689"/>
                  </a:lnTo>
                  <a:lnTo>
                    <a:pt x="48239" y="255885"/>
                  </a:lnTo>
                  <a:lnTo>
                    <a:pt x="49556" y="257062"/>
                  </a:lnTo>
                  <a:lnTo>
                    <a:pt x="50883" y="258228"/>
                  </a:lnTo>
                  <a:lnTo>
                    <a:pt x="52231" y="259384"/>
                  </a:lnTo>
                  <a:lnTo>
                    <a:pt x="53578" y="260510"/>
                  </a:lnTo>
                  <a:lnTo>
                    <a:pt x="54955" y="261626"/>
                  </a:lnTo>
                  <a:lnTo>
                    <a:pt x="56333" y="262732"/>
                  </a:lnTo>
                  <a:lnTo>
                    <a:pt x="57730" y="263817"/>
                  </a:lnTo>
                  <a:lnTo>
                    <a:pt x="59138" y="264883"/>
                  </a:lnTo>
                  <a:lnTo>
                    <a:pt x="60565" y="265929"/>
                  </a:lnTo>
                  <a:lnTo>
                    <a:pt x="61993" y="266964"/>
                  </a:lnTo>
                  <a:lnTo>
                    <a:pt x="63451" y="267990"/>
                  </a:lnTo>
                  <a:lnTo>
                    <a:pt x="64909" y="268985"/>
                  </a:lnTo>
                  <a:lnTo>
                    <a:pt x="66377" y="269970"/>
                  </a:lnTo>
                  <a:lnTo>
                    <a:pt x="67865" y="270935"/>
                  </a:lnTo>
                  <a:lnTo>
                    <a:pt x="69363" y="271880"/>
                  </a:lnTo>
                  <a:lnTo>
                    <a:pt x="70871" y="272815"/>
                  </a:lnTo>
                  <a:lnTo>
                    <a:pt x="72399" y="273730"/>
                  </a:lnTo>
                  <a:lnTo>
                    <a:pt x="73927" y="274625"/>
                  </a:lnTo>
                  <a:lnTo>
                    <a:pt x="75475" y="275499"/>
                  </a:lnTo>
                  <a:lnTo>
                    <a:pt x="77034" y="276364"/>
                  </a:lnTo>
                  <a:lnTo>
                    <a:pt x="78602" y="277198"/>
                  </a:lnTo>
                  <a:lnTo>
                    <a:pt x="80181" y="278023"/>
                  </a:lnTo>
                  <a:lnTo>
                    <a:pt x="81769" y="278827"/>
                  </a:lnTo>
                  <a:lnTo>
                    <a:pt x="83378" y="279611"/>
                  </a:lnTo>
                  <a:lnTo>
                    <a:pt x="84986" y="280375"/>
                  </a:lnTo>
                  <a:lnTo>
                    <a:pt x="86615" y="281129"/>
                  </a:lnTo>
                  <a:lnTo>
                    <a:pt x="88244" y="281853"/>
                  </a:lnTo>
                  <a:lnTo>
                    <a:pt x="89893" y="282567"/>
                  </a:lnTo>
                  <a:lnTo>
                    <a:pt x="91542" y="283250"/>
                  </a:lnTo>
                  <a:lnTo>
                    <a:pt x="93210" y="283924"/>
                  </a:lnTo>
                  <a:lnTo>
                    <a:pt x="94879" y="284567"/>
                  </a:lnTo>
                  <a:lnTo>
                    <a:pt x="96568" y="285201"/>
                  </a:lnTo>
                  <a:lnTo>
                    <a:pt x="98258" y="285804"/>
                  </a:lnTo>
                  <a:lnTo>
                    <a:pt x="99967" y="286397"/>
                  </a:lnTo>
                  <a:lnTo>
                    <a:pt x="101676" y="286970"/>
                  </a:lnTo>
                  <a:lnTo>
                    <a:pt x="103395" y="287513"/>
                  </a:lnTo>
                  <a:lnTo>
                    <a:pt x="105124" y="288046"/>
                  </a:lnTo>
                  <a:lnTo>
                    <a:pt x="106864" y="288548"/>
                  </a:lnTo>
                  <a:lnTo>
                    <a:pt x="108613" y="289031"/>
                  </a:lnTo>
                  <a:lnTo>
                    <a:pt x="110373" y="289504"/>
                  </a:lnTo>
                  <a:lnTo>
                    <a:pt x="112132" y="289946"/>
                  </a:lnTo>
                  <a:lnTo>
                    <a:pt x="113911" y="290368"/>
                  </a:lnTo>
                  <a:lnTo>
                    <a:pt x="115691" y="290770"/>
                  </a:lnTo>
                  <a:lnTo>
                    <a:pt x="117481" y="291142"/>
                  </a:lnTo>
                  <a:lnTo>
                    <a:pt x="119280" y="291504"/>
                  </a:lnTo>
                  <a:lnTo>
                    <a:pt x="121080" y="291836"/>
                  </a:lnTo>
                  <a:lnTo>
                    <a:pt x="122900" y="292148"/>
                  </a:lnTo>
                  <a:lnTo>
                    <a:pt x="124719" y="292439"/>
                  </a:lnTo>
                  <a:lnTo>
                    <a:pt x="126539" y="292711"/>
                  </a:lnTo>
                  <a:lnTo>
                    <a:pt x="128379" y="292952"/>
                  </a:lnTo>
                  <a:lnTo>
                    <a:pt x="130219" y="293173"/>
                  </a:lnTo>
                  <a:lnTo>
                    <a:pt x="132069" y="293374"/>
                  </a:lnTo>
                  <a:lnTo>
                    <a:pt x="133919" y="293555"/>
                  </a:lnTo>
                  <a:lnTo>
                    <a:pt x="135789" y="293706"/>
                  </a:lnTo>
                  <a:lnTo>
                    <a:pt x="137649" y="293836"/>
                  </a:lnTo>
                  <a:lnTo>
                    <a:pt x="139529" y="293947"/>
                  </a:lnTo>
                  <a:lnTo>
                    <a:pt x="141409" y="294027"/>
                  </a:lnTo>
                  <a:lnTo>
                    <a:pt x="143299" y="294088"/>
                  </a:lnTo>
                  <a:lnTo>
                    <a:pt x="145189" y="294128"/>
                  </a:lnTo>
                  <a:lnTo>
                    <a:pt x="146134" y="294138"/>
                  </a:lnTo>
                  <a:lnTo>
                    <a:pt x="147079" y="294138"/>
                  </a:lnTo>
                  <a:lnTo>
                    <a:pt x="147421" y="294128"/>
                  </a:lnTo>
                  <a:lnTo>
                    <a:pt x="147753" y="294108"/>
                  </a:lnTo>
                  <a:lnTo>
                    <a:pt x="148085" y="294058"/>
                  </a:lnTo>
                  <a:lnTo>
                    <a:pt x="148417" y="294007"/>
                  </a:lnTo>
                  <a:lnTo>
                    <a:pt x="148728" y="293927"/>
                  </a:lnTo>
                  <a:lnTo>
                    <a:pt x="149040" y="293847"/>
                  </a:lnTo>
                  <a:lnTo>
                    <a:pt x="149352" y="293736"/>
                  </a:lnTo>
                  <a:lnTo>
                    <a:pt x="149643" y="293625"/>
                  </a:lnTo>
                  <a:lnTo>
                    <a:pt x="149935" y="293485"/>
                  </a:lnTo>
                  <a:lnTo>
                    <a:pt x="150226" y="293344"/>
                  </a:lnTo>
                  <a:lnTo>
                    <a:pt x="150498" y="293183"/>
                  </a:lnTo>
                  <a:lnTo>
                    <a:pt x="150769" y="293012"/>
                  </a:lnTo>
                  <a:lnTo>
                    <a:pt x="151021" y="292831"/>
                  </a:lnTo>
                  <a:lnTo>
                    <a:pt x="151272" y="292630"/>
                  </a:lnTo>
                  <a:lnTo>
                    <a:pt x="151513" y="292429"/>
                  </a:lnTo>
                  <a:lnTo>
                    <a:pt x="151744" y="292208"/>
                  </a:lnTo>
                  <a:lnTo>
                    <a:pt x="151956" y="291977"/>
                  </a:lnTo>
                  <a:lnTo>
                    <a:pt x="152167" y="291745"/>
                  </a:lnTo>
                  <a:lnTo>
                    <a:pt x="152358" y="291494"/>
                  </a:lnTo>
                  <a:lnTo>
                    <a:pt x="152539" y="291233"/>
                  </a:lnTo>
                  <a:lnTo>
                    <a:pt x="152710" y="290971"/>
                  </a:lnTo>
                  <a:lnTo>
                    <a:pt x="152870" y="290690"/>
                  </a:lnTo>
                  <a:lnTo>
                    <a:pt x="153021" y="290408"/>
                  </a:lnTo>
                  <a:lnTo>
                    <a:pt x="153152" y="290117"/>
                  </a:lnTo>
                  <a:lnTo>
                    <a:pt x="153263" y="289815"/>
                  </a:lnTo>
                  <a:lnTo>
                    <a:pt x="153373" y="289514"/>
                  </a:lnTo>
                  <a:lnTo>
                    <a:pt x="153464" y="289202"/>
                  </a:lnTo>
                  <a:lnTo>
                    <a:pt x="153534" y="288880"/>
                  </a:lnTo>
                  <a:lnTo>
                    <a:pt x="153594" y="288559"/>
                  </a:lnTo>
                  <a:lnTo>
                    <a:pt x="153635" y="288227"/>
                  </a:lnTo>
                  <a:lnTo>
                    <a:pt x="153655" y="287895"/>
                  </a:lnTo>
                  <a:lnTo>
                    <a:pt x="153665" y="287553"/>
                  </a:lnTo>
                  <a:lnTo>
                    <a:pt x="153655" y="287221"/>
                  </a:lnTo>
                  <a:lnTo>
                    <a:pt x="153635" y="286880"/>
                  </a:lnTo>
                  <a:lnTo>
                    <a:pt x="153594" y="286558"/>
                  </a:lnTo>
                  <a:lnTo>
                    <a:pt x="153534" y="286226"/>
                  </a:lnTo>
                  <a:lnTo>
                    <a:pt x="153464" y="285915"/>
                  </a:lnTo>
                  <a:lnTo>
                    <a:pt x="153373" y="285603"/>
                  </a:lnTo>
                  <a:lnTo>
                    <a:pt x="153263" y="285291"/>
                  </a:lnTo>
                  <a:lnTo>
                    <a:pt x="153152" y="285000"/>
                  </a:lnTo>
                  <a:lnTo>
                    <a:pt x="153021" y="284708"/>
                  </a:lnTo>
                  <a:lnTo>
                    <a:pt x="152870" y="284417"/>
                  </a:lnTo>
                  <a:lnTo>
                    <a:pt x="152710" y="284145"/>
                  </a:lnTo>
                  <a:lnTo>
                    <a:pt x="152539" y="283874"/>
                  </a:lnTo>
                  <a:lnTo>
                    <a:pt x="152358" y="283622"/>
                  </a:lnTo>
                  <a:lnTo>
                    <a:pt x="152167" y="283371"/>
                  </a:lnTo>
                  <a:lnTo>
                    <a:pt x="151956" y="283130"/>
                  </a:lnTo>
                  <a:lnTo>
                    <a:pt x="151744" y="282899"/>
                  </a:lnTo>
                  <a:lnTo>
                    <a:pt x="151513" y="282687"/>
                  </a:lnTo>
                  <a:lnTo>
                    <a:pt x="151272" y="282476"/>
                  </a:lnTo>
                  <a:lnTo>
                    <a:pt x="151021" y="282285"/>
                  </a:lnTo>
                  <a:lnTo>
                    <a:pt x="150769" y="282104"/>
                  </a:lnTo>
                  <a:lnTo>
                    <a:pt x="150498" y="281933"/>
                  </a:lnTo>
                  <a:lnTo>
                    <a:pt x="150226" y="281773"/>
                  </a:lnTo>
                  <a:lnTo>
                    <a:pt x="149935" y="281622"/>
                  </a:lnTo>
                  <a:lnTo>
                    <a:pt x="149643" y="281491"/>
                  </a:lnTo>
                  <a:lnTo>
                    <a:pt x="149352" y="281370"/>
                  </a:lnTo>
                  <a:lnTo>
                    <a:pt x="149040" y="281270"/>
                  </a:lnTo>
                  <a:lnTo>
                    <a:pt x="148728" y="281179"/>
                  </a:lnTo>
                  <a:lnTo>
                    <a:pt x="148417" y="281109"/>
                  </a:lnTo>
                  <a:lnTo>
                    <a:pt x="148085" y="281049"/>
                  </a:lnTo>
                  <a:lnTo>
                    <a:pt x="147753" y="281009"/>
                  </a:lnTo>
                  <a:lnTo>
                    <a:pt x="147421" y="280988"/>
                  </a:lnTo>
                  <a:lnTo>
                    <a:pt x="147079" y="280978"/>
                  </a:lnTo>
                  <a:lnTo>
                    <a:pt x="145360" y="280968"/>
                  </a:lnTo>
                  <a:lnTo>
                    <a:pt x="143631" y="280928"/>
                  </a:lnTo>
                  <a:lnTo>
                    <a:pt x="141912" y="280878"/>
                  </a:lnTo>
                  <a:lnTo>
                    <a:pt x="140203" y="280797"/>
                  </a:lnTo>
                  <a:lnTo>
                    <a:pt x="138493" y="280707"/>
                  </a:lnTo>
                  <a:lnTo>
                    <a:pt x="136794" y="280586"/>
                  </a:lnTo>
                  <a:lnTo>
                    <a:pt x="135105" y="280446"/>
                  </a:lnTo>
                  <a:lnTo>
                    <a:pt x="133416" y="280285"/>
                  </a:lnTo>
                  <a:lnTo>
                    <a:pt x="131727" y="280104"/>
                  </a:lnTo>
                  <a:lnTo>
                    <a:pt x="130048" y="279893"/>
                  </a:lnTo>
                  <a:lnTo>
                    <a:pt x="128379" y="279671"/>
                  </a:lnTo>
                  <a:lnTo>
                    <a:pt x="126720" y="279430"/>
                  </a:lnTo>
                  <a:lnTo>
                    <a:pt x="125061" y="279169"/>
                  </a:lnTo>
                  <a:lnTo>
                    <a:pt x="123412" y="278877"/>
                  </a:lnTo>
                  <a:lnTo>
                    <a:pt x="121764" y="278576"/>
                  </a:lnTo>
                  <a:lnTo>
                    <a:pt x="120125" y="278254"/>
                  </a:lnTo>
                  <a:lnTo>
                    <a:pt x="118496" y="277902"/>
                  </a:lnTo>
                  <a:lnTo>
                    <a:pt x="116877" y="277540"/>
                  </a:lnTo>
                  <a:lnTo>
                    <a:pt x="115259" y="277158"/>
                  </a:lnTo>
                  <a:lnTo>
                    <a:pt x="113660" y="276756"/>
                  </a:lnTo>
                  <a:lnTo>
                    <a:pt x="112062" y="276334"/>
                  </a:lnTo>
                  <a:lnTo>
                    <a:pt x="110463" y="275891"/>
                  </a:lnTo>
                  <a:lnTo>
                    <a:pt x="108885" y="275429"/>
                  </a:lnTo>
                  <a:lnTo>
                    <a:pt x="107306" y="274946"/>
                  </a:lnTo>
                  <a:lnTo>
                    <a:pt x="105738" y="274444"/>
                  </a:lnTo>
                  <a:lnTo>
                    <a:pt x="104179" y="273931"/>
                  </a:lnTo>
                  <a:lnTo>
                    <a:pt x="102631" y="273388"/>
                  </a:lnTo>
                  <a:lnTo>
                    <a:pt x="101083" y="272835"/>
                  </a:lnTo>
                  <a:lnTo>
                    <a:pt x="99554" y="272262"/>
                  </a:lnTo>
                  <a:lnTo>
                    <a:pt x="98026" y="271669"/>
                  </a:lnTo>
                  <a:lnTo>
                    <a:pt x="96518" y="271066"/>
                  </a:lnTo>
                  <a:lnTo>
                    <a:pt x="95010" y="270433"/>
                  </a:lnTo>
                  <a:lnTo>
                    <a:pt x="93512" y="269789"/>
                  </a:lnTo>
                  <a:lnTo>
                    <a:pt x="92024" y="269126"/>
                  </a:lnTo>
                  <a:lnTo>
                    <a:pt x="90546" y="268452"/>
                  </a:lnTo>
                  <a:lnTo>
                    <a:pt x="89078" y="267748"/>
                  </a:lnTo>
                  <a:lnTo>
                    <a:pt x="87620" y="267035"/>
                  </a:lnTo>
                  <a:lnTo>
                    <a:pt x="86173" y="266301"/>
                  </a:lnTo>
                  <a:lnTo>
                    <a:pt x="84735" y="265557"/>
                  </a:lnTo>
                  <a:lnTo>
                    <a:pt x="83307" y="264793"/>
                  </a:lnTo>
                  <a:lnTo>
                    <a:pt x="81890" y="264008"/>
                  </a:lnTo>
                  <a:lnTo>
                    <a:pt x="80482" y="263204"/>
                  </a:lnTo>
                  <a:lnTo>
                    <a:pt x="79085" y="262390"/>
                  </a:lnTo>
                  <a:lnTo>
                    <a:pt x="77697" y="261566"/>
                  </a:lnTo>
                  <a:lnTo>
                    <a:pt x="76320" y="260711"/>
                  </a:lnTo>
                  <a:lnTo>
                    <a:pt x="74953" y="259846"/>
                  </a:lnTo>
                  <a:lnTo>
                    <a:pt x="73605" y="258972"/>
                  </a:lnTo>
                  <a:lnTo>
                    <a:pt x="72258" y="258077"/>
                  </a:lnTo>
                  <a:lnTo>
                    <a:pt x="70931" y="257162"/>
                  </a:lnTo>
                  <a:lnTo>
                    <a:pt x="69614" y="256237"/>
                  </a:lnTo>
                  <a:lnTo>
                    <a:pt x="68307" y="255292"/>
                  </a:lnTo>
                  <a:lnTo>
                    <a:pt x="67010" y="254337"/>
                  </a:lnTo>
                  <a:lnTo>
                    <a:pt x="65723" y="253362"/>
                  </a:lnTo>
                  <a:lnTo>
                    <a:pt x="64456" y="252377"/>
                  </a:lnTo>
                  <a:lnTo>
                    <a:pt x="63199" y="251372"/>
                  </a:lnTo>
                  <a:lnTo>
                    <a:pt x="61953" y="250356"/>
                  </a:lnTo>
                  <a:lnTo>
                    <a:pt x="60716" y="249331"/>
                  </a:lnTo>
                  <a:lnTo>
                    <a:pt x="59490" y="248285"/>
                  </a:lnTo>
                  <a:lnTo>
                    <a:pt x="58283" y="247220"/>
                  </a:lnTo>
                  <a:lnTo>
                    <a:pt x="57087" y="246144"/>
                  </a:lnTo>
                  <a:lnTo>
                    <a:pt x="55910" y="245058"/>
                  </a:lnTo>
                  <a:lnTo>
                    <a:pt x="54734" y="243952"/>
                  </a:lnTo>
                  <a:lnTo>
                    <a:pt x="53578" y="242836"/>
                  </a:lnTo>
                  <a:lnTo>
                    <a:pt x="52432" y="241710"/>
                  </a:lnTo>
                  <a:lnTo>
                    <a:pt x="51306" y="240564"/>
                  </a:lnTo>
                  <a:lnTo>
                    <a:pt x="50190" y="239408"/>
                  </a:lnTo>
                  <a:lnTo>
                    <a:pt x="49084" y="238242"/>
                  </a:lnTo>
                  <a:lnTo>
                    <a:pt x="47998" y="237056"/>
                  </a:lnTo>
                  <a:lnTo>
                    <a:pt x="46922" y="235859"/>
                  </a:lnTo>
                  <a:lnTo>
                    <a:pt x="45867" y="234653"/>
                  </a:lnTo>
                  <a:lnTo>
                    <a:pt x="44821" y="233426"/>
                  </a:lnTo>
                  <a:lnTo>
                    <a:pt x="43785" y="232200"/>
                  </a:lnTo>
                  <a:lnTo>
                    <a:pt x="42770" y="230953"/>
                  </a:lnTo>
                  <a:lnTo>
                    <a:pt x="41765" y="229687"/>
                  </a:lnTo>
                  <a:lnTo>
                    <a:pt x="40779" y="228420"/>
                  </a:lnTo>
                  <a:lnTo>
                    <a:pt x="39804" y="227133"/>
                  </a:lnTo>
                  <a:lnTo>
                    <a:pt x="38849" y="225836"/>
                  </a:lnTo>
                  <a:lnTo>
                    <a:pt x="37904" y="224529"/>
                  </a:lnTo>
                  <a:lnTo>
                    <a:pt x="36979" y="223212"/>
                  </a:lnTo>
                  <a:lnTo>
                    <a:pt x="36074" y="221885"/>
                  </a:lnTo>
                  <a:lnTo>
                    <a:pt x="35169" y="220538"/>
                  </a:lnTo>
                  <a:lnTo>
                    <a:pt x="34294" y="219191"/>
                  </a:lnTo>
                  <a:lnTo>
                    <a:pt x="33430" y="217824"/>
                  </a:lnTo>
                  <a:lnTo>
                    <a:pt x="32585" y="216447"/>
                  </a:lnTo>
                  <a:lnTo>
                    <a:pt x="31751" y="215069"/>
                  </a:lnTo>
                  <a:lnTo>
                    <a:pt x="30936" y="213672"/>
                  </a:lnTo>
                  <a:lnTo>
                    <a:pt x="30132" y="212264"/>
                  </a:lnTo>
                  <a:lnTo>
                    <a:pt x="29358" y="210847"/>
                  </a:lnTo>
                  <a:lnTo>
                    <a:pt x="28584" y="209419"/>
                  </a:lnTo>
                  <a:lnTo>
                    <a:pt x="27840" y="207982"/>
                  </a:lnTo>
                  <a:lnTo>
                    <a:pt x="27106" y="206524"/>
                  </a:lnTo>
                  <a:lnTo>
                    <a:pt x="26392" y="205066"/>
                  </a:lnTo>
                  <a:lnTo>
                    <a:pt x="25698" y="203598"/>
                  </a:lnTo>
                  <a:lnTo>
                    <a:pt x="25015" y="202121"/>
                  </a:lnTo>
                  <a:lnTo>
                    <a:pt x="24351" y="200633"/>
                  </a:lnTo>
                  <a:lnTo>
                    <a:pt x="23708" y="199145"/>
                  </a:lnTo>
                  <a:lnTo>
                    <a:pt x="23084" y="197637"/>
                  </a:lnTo>
                  <a:lnTo>
                    <a:pt x="22471" y="196119"/>
                  </a:lnTo>
                  <a:lnTo>
                    <a:pt x="21878" y="194591"/>
                  </a:lnTo>
                  <a:lnTo>
                    <a:pt x="21305" y="193063"/>
                  </a:lnTo>
                  <a:lnTo>
                    <a:pt x="20752" y="191525"/>
                  </a:lnTo>
                  <a:lnTo>
                    <a:pt x="20219" y="189966"/>
                  </a:lnTo>
                  <a:lnTo>
                    <a:pt x="19696" y="188408"/>
                  </a:lnTo>
                  <a:lnTo>
                    <a:pt x="19193" y="186840"/>
                  </a:lnTo>
                  <a:lnTo>
                    <a:pt x="18721" y="185271"/>
                  </a:lnTo>
                  <a:lnTo>
                    <a:pt x="18258" y="183683"/>
                  </a:lnTo>
                  <a:lnTo>
                    <a:pt x="17816" y="182095"/>
                  </a:lnTo>
                  <a:lnTo>
                    <a:pt x="17394" y="180496"/>
                  </a:lnTo>
                  <a:lnTo>
                    <a:pt x="16992" y="178888"/>
                  </a:lnTo>
                  <a:lnTo>
                    <a:pt x="16600" y="177269"/>
                  </a:lnTo>
                  <a:lnTo>
                    <a:pt x="16238" y="175650"/>
                  </a:lnTo>
                  <a:lnTo>
                    <a:pt x="15896" y="174022"/>
                  </a:lnTo>
                  <a:lnTo>
                    <a:pt x="15564" y="172383"/>
                  </a:lnTo>
                  <a:lnTo>
                    <a:pt x="15262" y="170744"/>
                  </a:lnTo>
                  <a:lnTo>
                    <a:pt x="14981" y="169086"/>
                  </a:lnTo>
                  <a:lnTo>
                    <a:pt x="14709" y="167437"/>
                  </a:lnTo>
                  <a:lnTo>
                    <a:pt x="14468" y="165768"/>
                  </a:lnTo>
                  <a:lnTo>
                    <a:pt x="14247" y="164099"/>
                  </a:lnTo>
                  <a:lnTo>
                    <a:pt x="14046" y="162420"/>
                  </a:lnTo>
                  <a:lnTo>
                    <a:pt x="13865" y="160741"/>
                  </a:lnTo>
                  <a:lnTo>
                    <a:pt x="13704" y="159053"/>
                  </a:lnTo>
                  <a:lnTo>
                    <a:pt x="13563" y="157354"/>
                  </a:lnTo>
                  <a:lnTo>
                    <a:pt x="13443" y="155655"/>
                  </a:lnTo>
                  <a:lnTo>
                    <a:pt x="13342" y="153945"/>
                  </a:lnTo>
                  <a:lnTo>
                    <a:pt x="13262" y="152236"/>
                  </a:lnTo>
                  <a:lnTo>
                    <a:pt x="13211" y="150517"/>
                  </a:lnTo>
                  <a:lnTo>
                    <a:pt x="13181" y="148798"/>
                  </a:lnTo>
                  <a:lnTo>
                    <a:pt x="13171" y="147069"/>
                  </a:lnTo>
                  <a:lnTo>
                    <a:pt x="13181" y="145340"/>
                  </a:lnTo>
                  <a:lnTo>
                    <a:pt x="13211" y="143621"/>
                  </a:lnTo>
                  <a:lnTo>
                    <a:pt x="13262" y="141902"/>
                  </a:lnTo>
                  <a:lnTo>
                    <a:pt x="13342" y="140183"/>
                  </a:lnTo>
                  <a:lnTo>
                    <a:pt x="13443" y="138484"/>
                  </a:lnTo>
                  <a:lnTo>
                    <a:pt x="13563" y="136775"/>
                  </a:lnTo>
                  <a:lnTo>
                    <a:pt x="13704" y="135086"/>
                  </a:lnTo>
                  <a:lnTo>
                    <a:pt x="13865" y="133397"/>
                  </a:lnTo>
                  <a:lnTo>
                    <a:pt x="14046" y="131708"/>
                  </a:lnTo>
                  <a:lnTo>
                    <a:pt x="14247" y="130039"/>
                  </a:lnTo>
                  <a:lnTo>
                    <a:pt x="14468" y="128370"/>
                  </a:lnTo>
                  <a:lnTo>
                    <a:pt x="14709" y="126701"/>
                  </a:lnTo>
                  <a:lnTo>
                    <a:pt x="14981" y="125042"/>
                  </a:lnTo>
                  <a:lnTo>
                    <a:pt x="15262" y="123394"/>
                  </a:lnTo>
                  <a:lnTo>
                    <a:pt x="15564" y="121755"/>
                  </a:lnTo>
                  <a:lnTo>
                    <a:pt x="15896" y="120116"/>
                  </a:lnTo>
                  <a:lnTo>
                    <a:pt x="16238" y="118488"/>
                  </a:lnTo>
                  <a:lnTo>
                    <a:pt x="16600" y="116859"/>
                  </a:lnTo>
                  <a:lnTo>
                    <a:pt x="16992" y="115250"/>
                  </a:lnTo>
                  <a:lnTo>
                    <a:pt x="17394" y="113642"/>
                  </a:lnTo>
                  <a:lnTo>
                    <a:pt x="17816" y="112044"/>
                  </a:lnTo>
                  <a:lnTo>
                    <a:pt x="18258" y="110445"/>
                  </a:lnTo>
                  <a:lnTo>
                    <a:pt x="18721" y="108867"/>
                  </a:lnTo>
                  <a:lnTo>
                    <a:pt x="19193" y="107288"/>
                  </a:lnTo>
                  <a:lnTo>
                    <a:pt x="19696" y="105720"/>
                  </a:lnTo>
                  <a:lnTo>
                    <a:pt x="20219" y="104162"/>
                  </a:lnTo>
                  <a:lnTo>
                    <a:pt x="20752" y="102614"/>
                  </a:lnTo>
                  <a:lnTo>
                    <a:pt x="21305" y="101075"/>
                  </a:lnTo>
                  <a:lnTo>
                    <a:pt x="21878" y="99537"/>
                  </a:lnTo>
                  <a:lnTo>
                    <a:pt x="22471" y="98019"/>
                  </a:lnTo>
                  <a:lnTo>
                    <a:pt x="23084" y="96501"/>
                  </a:lnTo>
                  <a:lnTo>
                    <a:pt x="23708" y="94993"/>
                  </a:lnTo>
                  <a:lnTo>
                    <a:pt x="24351" y="93495"/>
                  </a:lnTo>
                  <a:lnTo>
                    <a:pt x="25015" y="92007"/>
                  </a:lnTo>
                  <a:lnTo>
                    <a:pt x="25698" y="90530"/>
                  </a:lnTo>
                  <a:lnTo>
                    <a:pt x="26392" y="89062"/>
                  </a:lnTo>
                  <a:lnTo>
                    <a:pt x="27106" y="87604"/>
                  </a:lnTo>
                  <a:lnTo>
                    <a:pt x="27840" y="86156"/>
                  </a:lnTo>
                  <a:lnTo>
                    <a:pt x="28584" y="84719"/>
                  </a:lnTo>
                  <a:lnTo>
                    <a:pt x="29358" y="83291"/>
                  </a:lnTo>
                  <a:lnTo>
                    <a:pt x="30132" y="81874"/>
                  </a:lnTo>
                  <a:lnTo>
                    <a:pt x="30936" y="80466"/>
                  </a:lnTo>
                  <a:lnTo>
                    <a:pt x="31751" y="79069"/>
                  </a:lnTo>
                  <a:lnTo>
                    <a:pt x="32585" y="77681"/>
                  </a:lnTo>
                  <a:lnTo>
                    <a:pt x="33430" y="76304"/>
                  </a:lnTo>
                  <a:lnTo>
                    <a:pt x="34294" y="74947"/>
                  </a:lnTo>
                  <a:lnTo>
                    <a:pt x="35169" y="73590"/>
                  </a:lnTo>
                  <a:lnTo>
                    <a:pt x="36074" y="72253"/>
                  </a:lnTo>
                  <a:lnTo>
                    <a:pt x="36979" y="70916"/>
                  </a:lnTo>
                  <a:lnTo>
                    <a:pt x="37904" y="69599"/>
                  </a:lnTo>
                  <a:lnTo>
                    <a:pt x="38849" y="68292"/>
                  </a:lnTo>
                  <a:lnTo>
                    <a:pt x="39804" y="66995"/>
                  </a:lnTo>
                  <a:lnTo>
                    <a:pt x="40779" y="65718"/>
                  </a:lnTo>
                  <a:lnTo>
                    <a:pt x="41765" y="64441"/>
                  </a:lnTo>
                  <a:lnTo>
                    <a:pt x="42770" y="63185"/>
                  </a:lnTo>
                  <a:lnTo>
                    <a:pt x="43785" y="61938"/>
                  </a:lnTo>
                  <a:lnTo>
                    <a:pt x="44821" y="60702"/>
                  </a:lnTo>
                  <a:lnTo>
                    <a:pt x="45867" y="59485"/>
                  </a:lnTo>
                  <a:lnTo>
                    <a:pt x="46922" y="58269"/>
                  </a:lnTo>
                  <a:lnTo>
                    <a:pt x="47998" y="57072"/>
                  </a:lnTo>
                  <a:lnTo>
                    <a:pt x="49084" y="55896"/>
                  </a:lnTo>
                  <a:lnTo>
                    <a:pt x="50190" y="54720"/>
                  </a:lnTo>
                  <a:lnTo>
                    <a:pt x="51306" y="53564"/>
                  </a:lnTo>
                  <a:lnTo>
                    <a:pt x="52432" y="52428"/>
                  </a:lnTo>
                  <a:lnTo>
                    <a:pt x="53578" y="51292"/>
                  </a:lnTo>
                  <a:lnTo>
                    <a:pt x="54734" y="50176"/>
                  </a:lnTo>
                  <a:lnTo>
                    <a:pt x="55910" y="49080"/>
                  </a:lnTo>
                  <a:lnTo>
                    <a:pt x="57087" y="47984"/>
                  </a:lnTo>
                  <a:lnTo>
                    <a:pt x="58283" y="46908"/>
                  </a:lnTo>
                  <a:lnTo>
                    <a:pt x="59490" y="45853"/>
                  </a:lnTo>
                  <a:lnTo>
                    <a:pt x="60716" y="44807"/>
                  </a:lnTo>
                  <a:lnTo>
                    <a:pt x="61953" y="43772"/>
                  </a:lnTo>
                  <a:lnTo>
                    <a:pt x="63199" y="42756"/>
                  </a:lnTo>
                  <a:lnTo>
                    <a:pt x="64456" y="41751"/>
                  </a:lnTo>
                  <a:lnTo>
                    <a:pt x="65723" y="40766"/>
                  </a:lnTo>
                  <a:lnTo>
                    <a:pt x="67010" y="39801"/>
                  </a:lnTo>
                  <a:lnTo>
                    <a:pt x="68307" y="38836"/>
                  </a:lnTo>
                  <a:lnTo>
                    <a:pt x="69614" y="37901"/>
                  </a:lnTo>
                  <a:lnTo>
                    <a:pt x="70931" y="36966"/>
                  </a:lnTo>
                  <a:lnTo>
                    <a:pt x="72258" y="36061"/>
                  </a:lnTo>
                  <a:lnTo>
                    <a:pt x="73605" y="35166"/>
                  </a:lnTo>
                  <a:lnTo>
                    <a:pt x="74953" y="34282"/>
                  </a:lnTo>
                  <a:lnTo>
                    <a:pt x="76320" y="33417"/>
                  </a:lnTo>
                  <a:lnTo>
                    <a:pt x="77697" y="32573"/>
                  </a:lnTo>
                  <a:lnTo>
                    <a:pt x="79085" y="31738"/>
                  </a:lnTo>
                  <a:lnTo>
                    <a:pt x="80482" y="30924"/>
                  </a:lnTo>
                  <a:lnTo>
                    <a:pt x="81890" y="30130"/>
                  </a:lnTo>
                  <a:lnTo>
                    <a:pt x="83307" y="29345"/>
                  </a:lnTo>
                  <a:lnTo>
                    <a:pt x="84735" y="28581"/>
                  </a:lnTo>
                  <a:lnTo>
                    <a:pt x="86173" y="27827"/>
                  </a:lnTo>
                  <a:lnTo>
                    <a:pt x="87620" y="27094"/>
                  </a:lnTo>
                  <a:lnTo>
                    <a:pt x="89078" y="26380"/>
                  </a:lnTo>
                  <a:lnTo>
                    <a:pt x="90546" y="25686"/>
                  </a:lnTo>
                  <a:lnTo>
                    <a:pt x="92024" y="25002"/>
                  </a:lnTo>
                  <a:lnTo>
                    <a:pt x="93512" y="24339"/>
                  </a:lnTo>
                  <a:lnTo>
                    <a:pt x="95010" y="23696"/>
                  </a:lnTo>
                  <a:lnTo>
                    <a:pt x="96518" y="23072"/>
                  </a:lnTo>
                  <a:lnTo>
                    <a:pt x="98026" y="22459"/>
                  </a:lnTo>
                  <a:lnTo>
                    <a:pt x="99554" y="21866"/>
                  </a:lnTo>
                  <a:lnTo>
                    <a:pt x="101083" y="21293"/>
                  </a:lnTo>
                  <a:lnTo>
                    <a:pt x="102631" y="20740"/>
                  </a:lnTo>
                  <a:lnTo>
                    <a:pt x="104179" y="20207"/>
                  </a:lnTo>
                  <a:lnTo>
                    <a:pt x="105738" y="19684"/>
                  </a:lnTo>
                  <a:lnTo>
                    <a:pt x="107306" y="19192"/>
                  </a:lnTo>
                  <a:lnTo>
                    <a:pt x="108885" y="18709"/>
                  </a:lnTo>
                  <a:lnTo>
                    <a:pt x="110463" y="18247"/>
                  </a:lnTo>
                  <a:lnTo>
                    <a:pt x="112062" y="17804"/>
                  </a:lnTo>
                  <a:lnTo>
                    <a:pt x="113660" y="17382"/>
                  </a:lnTo>
                  <a:lnTo>
                    <a:pt x="115259" y="16980"/>
                  </a:lnTo>
                  <a:lnTo>
                    <a:pt x="116877" y="16598"/>
                  </a:lnTo>
                  <a:lnTo>
                    <a:pt x="118496" y="16226"/>
                  </a:lnTo>
                  <a:lnTo>
                    <a:pt x="120125" y="15884"/>
                  </a:lnTo>
                  <a:lnTo>
                    <a:pt x="121764" y="15562"/>
                  </a:lnTo>
                  <a:lnTo>
                    <a:pt x="123412" y="15251"/>
                  </a:lnTo>
                  <a:lnTo>
                    <a:pt x="125061" y="14969"/>
                  </a:lnTo>
                  <a:lnTo>
                    <a:pt x="126720" y="14708"/>
                  </a:lnTo>
                  <a:lnTo>
                    <a:pt x="128379" y="14457"/>
                  </a:lnTo>
                  <a:lnTo>
                    <a:pt x="130048" y="14235"/>
                  </a:lnTo>
                  <a:lnTo>
                    <a:pt x="131727" y="14034"/>
                  </a:lnTo>
                  <a:lnTo>
                    <a:pt x="133416" y="13853"/>
                  </a:lnTo>
                  <a:lnTo>
                    <a:pt x="135105" y="13693"/>
                  </a:lnTo>
                  <a:lnTo>
                    <a:pt x="136794" y="13552"/>
                  </a:lnTo>
                  <a:lnTo>
                    <a:pt x="138493" y="13431"/>
                  </a:lnTo>
                  <a:lnTo>
                    <a:pt x="140203" y="13331"/>
                  </a:lnTo>
                  <a:lnTo>
                    <a:pt x="141912" y="13260"/>
                  </a:lnTo>
                  <a:lnTo>
                    <a:pt x="143631" y="13200"/>
                  </a:lnTo>
                  <a:lnTo>
                    <a:pt x="145360" y="13170"/>
                  </a:lnTo>
                  <a:lnTo>
                    <a:pt x="147079" y="13160"/>
                  </a:lnTo>
                  <a:lnTo>
                    <a:pt x="148809" y="13170"/>
                  </a:lnTo>
                  <a:lnTo>
                    <a:pt x="150538" y="13200"/>
                  </a:lnTo>
                  <a:lnTo>
                    <a:pt x="152257" y="13260"/>
                  </a:lnTo>
                  <a:lnTo>
                    <a:pt x="153966" y="13331"/>
                  </a:lnTo>
                  <a:lnTo>
                    <a:pt x="155676" y="13431"/>
                  </a:lnTo>
                  <a:lnTo>
                    <a:pt x="157375" y="13552"/>
                  </a:lnTo>
                  <a:lnTo>
                    <a:pt x="159074" y="13693"/>
                  </a:lnTo>
                  <a:lnTo>
                    <a:pt x="160763" y="13853"/>
                  </a:lnTo>
                  <a:lnTo>
                    <a:pt x="162442" y="14034"/>
                  </a:lnTo>
                  <a:lnTo>
                    <a:pt x="164121" y="14235"/>
                  </a:lnTo>
                  <a:lnTo>
                    <a:pt x="165790" y="14457"/>
                  </a:lnTo>
                  <a:lnTo>
                    <a:pt x="167449" y="14708"/>
                  </a:lnTo>
                  <a:lnTo>
                    <a:pt x="169108" y="14969"/>
                  </a:lnTo>
                  <a:lnTo>
                    <a:pt x="170756" y="15251"/>
                  </a:lnTo>
                  <a:lnTo>
                    <a:pt x="172405" y="15562"/>
                  </a:lnTo>
                  <a:lnTo>
                    <a:pt x="174044" y="15884"/>
                  </a:lnTo>
                  <a:lnTo>
                    <a:pt x="175673" y="16226"/>
                  </a:lnTo>
                  <a:lnTo>
                    <a:pt x="177291" y="16598"/>
                  </a:lnTo>
                  <a:lnTo>
                    <a:pt x="178910" y="16980"/>
                  </a:lnTo>
                  <a:lnTo>
                    <a:pt x="180519" y="17382"/>
                  </a:lnTo>
                  <a:lnTo>
                    <a:pt x="182117" y="17804"/>
                  </a:lnTo>
                  <a:lnTo>
                    <a:pt x="183706" y="18247"/>
                  </a:lnTo>
                  <a:lnTo>
                    <a:pt x="185294" y="18709"/>
                  </a:lnTo>
                  <a:lnTo>
                    <a:pt x="186863" y="19192"/>
                  </a:lnTo>
                  <a:lnTo>
                    <a:pt x="188431" y="19684"/>
                  </a:lnTo>
                  <a:lnTo>
                    <a:pt x="189990" y="20207"/>
                  </a:lnTo>
                  <a:lnTo>
                    <a:pt x="191538" y="20740"/>
                  </a:lnTo>
                  <a:lnTo>
                    <a:pt x="193086" y="21293"/>
                  </a:lnTo>
                  <a:lnTo>
                    <a:pt x="194614" y="21866"/>
                  </a:lnTo>
                  <a:lnTo>
                    <a:pt x="196143" y="22459"/>
                  </a:lnTo>
                  <a:lnTo>
                    <a:pt x="197661" y="23072"/>
                  </a:lnTo>
                  <a:lnTo>
                    <a:pt x="199159" y="23696"/>
                  </a:lnTo>
                  <a:lnTo>
                    <a:pt x="200657" y="24339"/>
                  </a:lnTo>
                  <a:lnTo>
                    <a:pt x="202145" y="25002"/>
                  </a:lnTo>
                  <a:lnTo>
                    <a:pt x="203623" y="25686"/>
                  </a:lnTo>
                  <a:lnTo>
                    <a:pt x="205091" y="26380"/>
                  </a:lnTo>
                  <a:lnTo>
                    <a:pt x="206548" y="27094"/>
                  </a:lnTo>
                  <a:lnTo>
                    <a:pt x="207996" y="27827"/>
                  </a:lnTo>
                  <a:lnTo>
                    <a:pt x="209444" y="28581"/>
                  </a:lnTo>
                  <a:lnTo>
                    <a:pt x="210872" y="29345"/>
                  </a:lnTo>
                  <a:lnTo>
                    <a:pt x="212289" y="30130"/>
                  </a:lnTo>
                  <a:lnTo>
                    <a:pt x="213697" y="30924"/>
                  </a:lnTo>
                  <a:lnTo>
                    <a:pt x="215094" y="31738"/>
                  </a:lnTo>
                  <a:lnTo>
                    <a:pt x="216472" y="32573"/>
                  </a:lnTo>
                  <a:lnTo>
                    <a:pt x="217849" y="33417"/>
                  </a:lnTo>
                  <a:lnTo>
                    <a:pt x="219216" y="34282"/>
                  </a:lnTo>
                  <a:lnTo>
                    <a:pt x="220564" y="35166"/>
                  </a:lnTo>
                  <a:lnTo>
                    <a:pt x="221911" y="36061"/>
                  </a:lnTo>
                  <a:lnTo>
                    <a:pt x="223238" y="36966"/>
                  </a:lnTo>
                  <a:lnTo>
                    <a:pt x="224555" y="37901"/>
                  </a:lnTo>
                  <a:lnTo>
                    <a:pt x="225862" y="38836"/>
                  </a:lnTo>
                  <a:lnTo>
                    <a:pt x="227159" y="39801"/>
                  </a:lnTo>
                  <a:lnTo>
                    <a:pt x="228446" y="40766"/>
                  </a:lnTo>
                  <a:lnTo>
                    <a:pt x="229713" y="41751"/>
                  </a:lnTo>
                  <a:lnTo>
                    <a:pt x="230979" y="42756"/>
                  </a:lnTo>
                  <a:lnTo>
                    <a:pt x="232226" y="43772"/>
                  </a:lnTo>
                  <a:lnTo>
                    <a:pt x="233453" y="44807"/>
                  </a:lnTo>
                  <a:lnTo>
                    <a:pt x="234679" y="45853"/>
                  </a:lnTo>
                  <a:lnTo>
                    <a:pt x="235886" y="46908"/>
                  </a:lnTo>
                  <a:lnTo>
                    <a:pt x="237082" y="47984"/>
                  </a:lnTo>
                  <a:lnTo>
                    <a:pt x="238269" y="49080"/>
                  </a:lnTo>
                  <a:lnTo>
                    <a:pt x="239435" y="50176"/>
                  </a:lnTo>
                  <a:lnTo>
                    <a:pt x="240591" y="51292"/>
                  </a:lnTo>
                  <a:lnTo>
                    <a:pt x="241737" y="52428"/>
                  </a:lnTo>
                  <a:lnTo>
                    <a:pt x="242863" y="53564"/>
                  </a:lnTo>
                  <a:lnTo>
                    <a:pt x="243979" y="54720"/>
                  </a:lnTo>
                  <a:lnTo>
                    <a:pt x="245085" y="55896"/>
                  </a:lnTo>
                  <a:lnTo>
                    <a:pt x="246171" y="57072"/>
                  </a:lnTo>
                  <a:lnTo>
                    <a:pt x="247247" y="58269"/>
                  </a:lnTo>
                  <a:lnTo>
                    <a:pt x="248312" y="59485"/>
                  </a:lnTo>
                  <a:lnTo>
                    <a:pt x="249358" y="60702"/>
                  </a:lnTo>
                  <a:lnTo>
                    <a:pt x="250384" y="61938"/>
                  </a:lnTo>
                  <a:lnTo>
                    <a:pt x="251399" y="63185"/>
                  </a:lnTo>
                  <a:lnTo>
                    <a:pt x="252404" y="64441"/>
                  </a:lnTo>
                  <a:lnTo>
                    <a:pt x="253390" y="65718"/>
                  </a:lnTo>
                  <a:lnTo>
                    <a:pt x="254365" y="66995"/>
                  </a:lnTo>
                  <a:lnTo>
                    <a:pt x="255320" y="68292"/>
                  </a:lnTo>
                  <a:lnTo>
                    <a:pt x="256265" y="69599"/>
                  </a:lnTo>
                  <a:lnTo>
                    <a:pt x="257190" y="70916"/>
                  </a:lnTo>
                  <a:lnTo>
                    <a:pt x="258105" y="72253"/>
                  </a:lnTo>
                  <a:lnTo>
                    <a:pt x="259000" y="73590"/>
                  </a:lnTo>
                  <a:lnTo>
                    <a:pt x="259874" y="74947"/>
                  </a:lnTo>
                  <a:lnTo>
                    <a:pt x="260739" y="76304"/>
                  </a:lnTo>
                  <a:lnTo>
                    <a:pt x="261584" y="77681"/>
                  </a:lnTo>
                  <a:lnTo>
                    <a:pt x="262418" y="79069"/>
                  </a:lnTo>
                  <a:lnTo>
                    <a:pt x="263232" y="80466"/>
                  </a:lnTo>
                  <a:lnTo>
                    <a:pt x="264037" y="81874"/>
                  </a:lnTo>
                  <a:lnTo>
                    <a:pt x="264821" y="83291"/>
                  </a:lnTo>
                  <a:lnTo>
                    <a:pt x="265585" y="84719"/>
                  </a:lnTo>
                  <a:lnTo>
                    <a:pt x="266329" y="86156"/>
                  </a:lnTo>
                  <a:lnTo>
                    <a:pt x="267063" y="87604"/>
                  </a:lnTo>
                  <a:lnTo>
                    <a:pt x="267777" y="89062"/>
                  </a:lnTo>
                  <a:lnTo>
                    <a:pt x="268471" y="90530"/>
                  </a:lnTo>
                  <a:lnTo>
                    <a:pt x="269154" y="92007"/>
                  </a:lnTo>
                  <a:lnTo>
                    <a:pt x="269818" y="93495"/>
                  </a:lnTo>
                  <a:lnTo>
                    <a:pt x="270461" y="94993"/>
                  </a:lnTo>
                  <a:lnTo>
                    <a:pt x="271095" y="96501"/>
                  </a:lnTo>
                  <a:lnTo>
                    <a:pt x="271698" y="98019"/>
                  </a:lnTo>
                  <a:lnTo>
                    <a:pt x="272291" y="99537"/>
                  </a:lnTo>
                  <a:lnTo>
                    <a:pt x="272864" y="101075"/>
                  </a:lnTo>
                  <a:lnTo>
                    <a:pt x="273417" y="102614"/>
                  </a:lnTo>
                  <a:lnTo>
                    <a:pt x="273950" y="104162"/>
                  </a:lnTo>
                  <a:lnTo>
                    <a:pt x="274473" y="105720"/>
                  </a:lnTo>
                  <a:lnTo>
                    <a:pt x="274975" y="107288"/>
                  </a:lnTo>
                  <a:lnTo>
                    <a:pt x="275448" y="108867"/>
                  </a:lnTo>
                  <a:lnTo>
                    <a:pt x="275910" y="110445"/>
                  </a:lnTo>
                  <a:lnTo>
                    <a:pt x="276353" y="112044"/>
                  </a:lnTo>
                  <a:lnTo>
                    <a:pt x="276775" y="113642"/>
                  </a:lnTo>
                  <a:lnTo>
                    <a:pt x="277187" y="115250"/>
                  </a:lnTo>
                  <a:lnTo>
                    <a:pt x="277569" y="116859"/>
                  </a:lnTo>
                  <a:lnTo>
                    <a:pt x="277931" y="118488"/>
                  </a:lnTo>
                  <a:lnTo>
                    <a:pt x="278273" y="120116"/>
                  </a:lnTo>
                  <a:lnTo>
                    <a:pt x="278605" y="121755"/>
                  </a:lnTo>
                  <a:lnTo>
                    <a:pt x="278907" y="123394"/>
                  </a:lnTo>
                  <a:lnTo>
                    <a:pt x="279188" y="125042"/>
                  </a:lnTo>
                  <a:lnTo>
                    <a:pt x="279459" y="126701"/>
                  </a:lnTo>
                  <a:lnTo>
                    <a:pt x="279701" y="128370"/>
                  </a:lnTo>
                  <a:lnTo>
                    <a:pt x="279922" y="130039"/>
                  </a:lnTo>
                  <a:lnTo>
                    <a:pt x="280123" y="131708"/>
                  </a:lnTo>
                  <a:lnTo>
                    <a:pt x="280314" y="133397"/>
                  </a:lnTo>
                  <a:lnTo>
                    <a:pt x="280475" y="135086"/>
                  </a:lnTo>
                  <a:lnTo>
                    <a:pt x="280616" y="136775"/>
                  </a:lnTo>
                  <a:lnTo>
                    <a:pt x="280726" y="138484"/>
                  </a:lnTo>
                  <a:lnTo>
                    <a:pt x="280827" y="140183"/>
                  </a:lnTo>
                  <a:lnTo>
                    <a:pt x="280907" y="141902"/>
                  </a:lnTo>
                  <a:lnTo>
                    <a:pt x="280958" y="143621"/>
                  </a:lnTo>
                  <a:lnTo>
                    <a:pt x="280988" y="145340"/>
                  </a:lnTo>
                  <a:lnTo>
                    <a:pt x="280998" y="147069"/>
                  </a:lnTo>
                  <a:lnTo>
                    <a:pt x="280998" y="148497"/>
                  </a:lnTo>
                  <a:lnTo>
                    <a:pt x="280968" y="149924"/>
                  </a:lnTo>
                  <a:lnTo>
                    <a:pt x="280937" y="151342"/>
                  </a:lnTo>
                  <a:lnTo>
                    <a:pt x="280887" y="152759"/>
                  </a:lnTo>
                  <a:lnTo>
                    <a:pt x="280817" y="154177"/>
                  </a:lnTo>
                  <a:lnTo>
                    <a:pt x="280736" y="155594"/>
                  </a:lnTo>
                  <a:lnTo>
                    <a:pt x="280636" y="157002"/>
                  </a:lnTo>
                  <a:lnTo>
                    <a:pt x="280525" y="158409"/>
                  </a:lnTo>
                  <a:lnTo>
                    <a:pt x="280405" y="159817"/>
                  </a:lnTo>
                  <a:lnTo>
                    <a:pt x="280264" y="161214"/>
                  </a:lnTo>
                  <a:lnTo>
                    <a:pt x="280103" y="162611"/>
                  </a:lnTo>
                  <a:lnTo>
                    <a:pt x="279932" y="163999"/>
                  </a:lnTo>
                  <a:lnTo>
                    <a:pt x="279751" y="165386"/>
                  </a:lnTo>
                  <a:lnTo>
                    <a:pt x="279550" y="166773"/>
                  </a:lnTo>
                  <a:lnTo>
                    <a:pt x="279339" y="168151"/>
                  </a:lnTo>
                  <a:lnTo>
                    <a:pt x="279118" y="169528"/>
                  </a:lnTo>
                  <a:lnTo>
                    <a:pt x="278876" y="170895"/>
                  </a:lnTo>
                  <a:lnTo>
                    <a:pt x="278625" y="172262"/>
                  </a:lnTo>
                  <a:lnTo>
                    <a:pt x="278354" y="173630"/>
                  </a:lnTo>
                  <a:lnTo>
                    <a:pt x="278072" y="174987"/>
                  </a:lnTo>
                  <a:lnTo>
                    <a:pt x="277780" y="176344"/>
                  </a:lnTo>
                  <a:lnTo>
                    <a:pt x="277469" y="177691"/>
                  </a:lnTo>
                  <a:lnTo>
                    <a:pt x="277147" y="179038"/>
                  </a:lnTo>
                  <a:lnTo>
                    <a:pt x="276815" y="180375"/>
                  </a:lnTo>
                  <a:lnTo>
                    <a:pt x="276463" y="181713"/>
                  </a:lnTo>
                  <a:lnTo>
                    <a:pt x="276101" y="183040"/>
                  </a:lnTo>
                  <a:lnTo>
                    <a:pt x="275719" y="184367"/>
                  </a:lnTo>
                  <a:lnTo>
                    <a:pt x="275337" y="185684"/>
                  </a:lnTo>
                  <a:lnTo>
                    <a:pt x="274935" y="187001"/>
                  </a:lnTo>
                  <a:lnTo>
                    <a:pt x="274513" y="188307"/>
                  </a:lnTo>
                  <a:lnTo>
                    <a:pt x="274091" y="189614"/>
                  </a:lnTo>
                  <a:lnTo>
                    <a:pt x="273648" y="190911"/>
                  </a:lnTo>
                  <a:lnTo>
                    <a:pt x="273186" y="192198"/>
                  </a:lnTo>
                  <a:lnTo>
                    <a:pt x="272723" y="193485"/>
                  </a:lnTo>
                  <a:lnTo>
                    <a:pt x="272241" y="194772"/>
                  </a:lnTo>
                  <a:lnTo>
                    <a:pt x="271748" y="196048"/>
                  </a:lnTo>
                  <a:lnTo>
                    <a:pt x="271245" y="197315"/>
                  </a:lnTo>
                  <a:lnTo>
                    <a:pt x="270723" y="198582"/>
                  </a:lnTo>
                  <a:lnTo>
                    <a:pt x="270190" y="199839"/>
                  </a:lnTo>
                  <a:lnTo>
                    <a:pt x="269647" y="201085"/>
                  </a:lnTo>
                  <a:lnTo>
                    <a:pt x="269094" y="202332"/>
                  </a:lnTo>
                  <a:lnTo>
                    <a:pt x="268521" y="203568"/>
                  </a:lnTo>
                  <a:lnTo>
                    <a:pt x="267948" y="204805"/>
                  </a:lnTo>
                  <a:lnTo>
                    <a:pt x="267355" y="206021"/>
                  </a:lnTo>
                  <a:lnTo>
                    <a:pt x="266741" y="207248"/>
                  </a:lnTo>
                  <a:lnTo>
                    <a:pt x="266128" y="208454"/>
                  </a:lnTo>
                  <a:lnTo>
                    <a:pt x="265495" y="209661"/>
                  </a:lnTo>
                  <a:lnTo>
                    <a:pt x="264861" y="210857"/>
                  </a:lnTo>
                  <a:lnTo>
                    <a:pt x="264208" y="212053"/>
                  </a:lnTo>
                  <a:lnTo>
                    <a:pt x="263544" y="213240"/>
                  </a:lnTo>
                  <a:lnTo>
                    <a:pt x="262860" y="214416"/>
                  </a:lnTo>
                  <a:lnTo>
                    <a:pt x="262177" y="215582"/>
                  </a:lnTo>
                  <a:lnTo>
                    <a:pt x="261473" y="216748"/>
                  </a:lnTo>
                  <a:lnTo>
                    <a:pt x="260769" y="217894"/>
                  </a:lnTo>
                  <a:lnTo>
                    <a:pt x="260045" y="219050"/>
                  </a:lnTo>
                  <a:lnTo>
                    <a:pt x="259311" y="220186"/>
                  </a:lnTo>
                  <a:lnTo>
                    <a:pt x="258567" y="221322"/>
                  </a:lnTo>
                  <a:lnTo>
                    <a:pt x="257803" y="222438"/>
                  </a:lnTo>
                  <a:lnTo>
                    <a:pt x="257039" y="223554"/>
                  </a:lnTo>
                  <a:lnTo>
                    <a:pt x="256255" y="224670"/>
                  </a:lnTo>
                  <a:lnTo>
                    <a:pt x="255471" y="225766"/>
                  </a:lnTo>
                  <a:lnTo>
                    <a:pt x="254666" y="226862"/>
                  </a:lnTo>
                  <a:lnTo>
                    <a:pt x="253852" y="227947"/>
                  </a:lnTo>
                  <a:lnTo>
                    <a:pt x="253028" y="229023"/>
                  </a:lnTo>
                  <a:lnTo>
                    <a:pt x="252203" y="230089"/>
                  </a:lnTo>
                  <a:lnTo>
                    <a:pt x="251359" y="231144"/>
                  </a:lnTo>
                  <a:lnTo>
                    <a:pt x="250504" y="232200"/>
                  </a:lnTo>
                  <a:lnTo>
                    <a:pt x="249629" y="233246"/>
                  </a:lnTo>
                  <a:lnTo>
                    <a:pt x="248755" y="234271"/>
                  </a:lnTo>
                  <a:lnTo>
                    <a:pt x="247870" y="235296"/>
                  </a:lnTo>
                  <a:lnTo>
                    <a:pt x="246975" y="236312"/>
                  </a:lnTo>
                  <a:lnTo>
                    <a:pt x="246070" y="237317"/>
                  </a:lnTo>
                  <a:lnTo>
                    <a:pt x="245145" y="238322"/>
                  </a:lnTo>
                  <a:lnTo>
                    <a:pt x="244220" y="239308"/>
                  </a:lnTo>
                  <a:lnTo>
                    <a:pt x="243285" y="240283"/>
                  </a:lnTo>
                  <a:lnTo>
                    <a:pt x="242330" y="241258"/>
                  </a:lnTo>
                  <a:lnTo>
                    <a:pt x="241375" y="242213"/>
                  </a:lnTo>
                  <a:lnTo>
                    <a:pt x="240410" y="243168"/>
                  </a:lnTo>
                  <a:lnTo>
                    <a:pt x="239435" y="244113"/>
                  </a:lnTo>
                  <a:lnTo>
                    <a:pt x="238439" y="245038"/>
                  </a:lnTo>
                  <a:lnTo>
                    <a:pt x="237444" y="245963"/>
                  </a:lnTo>
                  <a:lnTo>
                    <a:pt x="236439" y="246878"/>
                  </a:lnTo>
                  <a:lnTo>
                    <a:pt x="235423" y="247772"/>
                  </a:lnTo>
                  <a:lnTo>
                    <a:pt x="234398" y="248667"/>
                  </a:lnTo>
                  <a:lnTo>
                    <a:pt x="233362" y="249552"/>
                  </a:lnTo>
                  <a:lnTo>
                    <a:pt x="232317" y="250427"/>
                  </a:lnTo>
                  <a:lnTo>
                    <a:pt x="231261" y="251281"/>
                  </a:lnTo>
                  <a:lnTo>
                    <a:pt x="230195" y="252136"/>
                  </a:lnTo>
                  <a:lnTo>
                    <a:pt x="229119" y="252980"/>
                  </a:lnTo>
                  <a:lnTo>
                    <a:pt x="228044" y="253804"/>
                  </a:lnTo>
                  <a:lnTo>
                    <a:pt x="226948" y="254629"/>
                  </a:lnTo>
                  <a:lnTo>
                    <a:pt x="225852" y="255433"/>
                  </a:lnTo>
                  <a:lnTo>
                    <a:pt x="224736" y="256237"/>
                  </a:lnTo>
                  <a:lnTo>
                    <a:pt x="223620" y="257021"/>
                  </a:lnTo>
                  <a:lnTo>
                    <a:pt x="222494" y="257796"/>
                  </a:lnTo>
                  <a:lnTo>
                    <a:pt x="221358" y="258560"/>
                  </a:lnTo>
                  <a:lnTo>
                    <a:pt x="220212" y="259314"/>
                  </a:lnTo>
                  <a:lnTo>
                    <a:pt x="219066" y="260058"/>
                  </a:lnTo>
                  <a:lnTo>
                    <a:pt x="217899" y="260791"/>
                  </a:lnTo>
                  <a:lnTo>
                    <a:pt x="216733" y="261505"/>
                  </a:lnTo>
                  <a:lnTo>
                    <a:pt x="215557" y="262219"/>
                  </a:lnTo>
                  <a:lnTo>
                    <a:pt x="214370" y="262913"/>
                  </a:lnTo>
                  <a:lnTo>
                    <a:pt x="213174" y="263596"/>
                  </a:lnTo>
                  <a:lnTo>
                    <a:pt x="211967" y="264280"/>
                  </a:lnTo>
                  <a:lnTo>
                    <a:pt x="210761" y="264933"/>
                  </a:lnTo>
                  <a:lnTo>
                    <a:pt x="209544" y="265587"/>
                  </a:lnTo>
                  <a:lnTo>
                    <a:pt x="208318" y="266220"/>
                  </a:lnTo>
                  <a:lnTo>
                    <a:pt x="207081" y="266854"/>
                  </a:lnTo>
                  <a:lnTo>
                    <a:pt x="205835" y="267467"/>
                  </a:lnTo>
                  <a:lnTo>
                    <a:pt x="204588" y="268070"/>
                  </a:lnTo>
                  <a:lnTo>
                    <a:pt x="203331" y="268653"/>
                  </a:lnTo>
                  <a:lnTo>
                    <a:pt x="202064" y="269226"/>
                  </a:lnTo>
                  <a:lnTo>
                    <a:pt x="200787" y="269799"/>
                  </a:lnTo>
                  <a:lnTo>
                    <a:pt x="199511" y="270342"/>
                  </a:lnTo>
                  <a:lnTo>
                    <a:pt x="198224" y="270885"/>
                  </a:lnTo>
                  <a:lnTo>
                    <a:pt x="196927" y="271408"/>
                  </a:lnTo>
                  <a:lnTo>
                    <a:pt x="195620" y="271920"/>
                  </a:lnTo>
                  <a:lnTo>
                    <a:pt x="194313" y="272423"/>
                  </a:lnTo>
                  <a:lnTo>
                    <a:pt x="192996" y="272916"/>
                  </a:lnTo>
                  <a:lnTo>
                    <a:pt x="191669" y="273388"/>
                  </a:lnTo>
                  <a:lnTo>
                    <a:pt x="190331" y="273841"/>
                  </a:lnTo>
                  <a:lnTo>
                    <a:pt x="188994" y="274293"/>
                  </a:lnTo>
                  <a:lnTo>
                    <a:pt x="187647" y="274725"/>
                  </a:lnTo>
                  <a:lnTo>
                    <a:pt x="186300" y="275147"/>
                  </a:lnTo>
                  <a:lnTo>
                    <a:pt x="184942" y="275550"/>
                  </a:lnTo>
                  <a:lnTo>
                    <a:pt x="183575" y="275952"/>
                  </a:lnTo>
                  <a:lnTo>
                    <a:pt x="182198" y="276324"/>
                  </a:lnTo>
                  <a:lnTo>
                    <a:pt x="180820" y="276696"/>
                  </a:lnTo>
                  <a:lnTo>
                    <a:pt x="180499" y="276786"/>
                  </a:lnTo>
                  <a:lnTo>
                    <a:pt x="180177" y="276897"/>
                  </a:lnTo>
                  <a:lnTo>
                    <a:pt x="179875" y="277017"/>
                  </a:lnTo>
                  <a:lnTo>
                    <a:pt x="179574" y="277158"/>
                  </a:lnTo>
                  <a:lnTo>
                    <a:pt x="179282" y="277309"/>
                  </a:lnTo>
                  <a:lnTo>
                    <a:pt x="179001" y="277470"/>
                  </a:lnTo>
                  <a:lnTo>
                    <a:pt x="178729" y="277651"/>
                  </a:lnTo>
                  <a:lnTo>
                    <a:pt x="178468" y="277832"/>
                  </a:lnTo>
                  <a:lnTo>
                    <a:pt x="178226" y="278033"/>
                  </a:lnTo>
                  <a:lnTo>
                    <a:pt x="177985" y="278254"/>
                  </a:lnTo>
                  <a:lnTo>
                    <a:pt x="177754" y="278475"/>
                  </a:lnTo>
                  <a:lnTo>
                    <a:pt x="177543" y="278706"/>
                  </a:lnTo>
                  <a:lnTo>
                    <a:pt x="177342" y="278948"/>
                  </a:lnTo>
                  <a:lnTo>
                    <a:pt x="177151" y="279199"/>
                  </a:lnTo>
                  <a:lnTo>
                    <a:pt x="176970" y="279460"/>
                  </a:lnTo>
                  <a:lnTo>
                    <a:pt x="176799" y="279722"/>
                  </a:lnTo>
                  <a:lnTo>
                    <a:pt x="176648" y="280003"/>
                  </a:lnTo>
                  <a:lnTo>
                    <a:pt x="176507" y="280285"/>
                  </a:lnTo>
                  <a:lnTo>
                    <a:pt x="176377" y="280576"/>
                  </a:lnTo>
                  <a:lnTo>
                    <a:pt x="176266" y="280868"/>
                  </a:lnTo>
                  <a:lnTo>
                    <a:pt x="176165" y="281169"/>
                  </a:lnTo>
                  <a:lnTo>
                    <a:pt x="176085" y="281481"/>
                  </a:lnTo>
                  <a:lnTo>
                    <a:pt x="176015" y="281793"/>
                  </a:lnTo>
                  <a:lnTo>
                    <a:pt x="175964" y="282104"/>
                  </a:lnTo>
                  <a:lnTo>
                    <a:pt x="175924" y="282426"/>
                  </a:lnTo>
                  <a:lnTo>
                    <a:pt x="175904" y="282748"/>
                  </a:lnTo>
                  <a:lnTo>
                    <a:pt x="175894" y="283069"/>
                  </a:lnTo>
                  <a:lnTo>
                    <a:pt x="175904" y="283391"/>
                  </a:lnTo>
                  <a:lnTo>
                    <a:pt x="175924" y="283723"/>
                  </a:lnTo>
                  <a:lnTo>
                    <a:pt x="175964" y="284055"/>
                  </a:lnTo>
                  <a:lnTo>
                    <a:pt x="176025" y="284386"/>
                  </a:lnTo>
                  <a:lnTo>
                    <a:pt x="176105" y="284718"/>
                  </a:lnTo>
                  <a:lnTo>
                    <a:pt x="176196" y="285040"/>
                  </a:lnTo>
                  <a:lnTo>
                    <a:pt x="176306" y="285352"/>
                  </a:lnTo>
                  <a:lnTo>
                    <a:pt x="176427" y="285663"/>
                  </a:lnTo>
                  <a:lnTo>
                    <a:pt x="176568" y="285965"/>
                  </a:lnTo>
                  <a:lnTo>
                    <a:pt x="176718" y="286256"/>
                  </a:lnTo>
                  <a:lnTo>
                    <a:pt x="176879" y="286538"/>
                  </a:lnTo>
                  <a:lnTo>
                    <a:pt x="177060" y="286799"/>
                  </a:lnTo>
                  <a:lnTo>
                    <a:pt x="177251" y="287061"/>
                  </a:lnTo>
                  <a:lnTo>
                    <a:pt x="177452" y="287312"/>
                  </a:lnTo>
                  <a:lnTo>
                    <a:pt x="177663" y="287553"/>
                  </a:lnTo>
                  <a:lnTo>
                    <a:pt x="177885" y="287774"/>
                  </a:lnTo>
                  <a:lnTo>
                    <a:pt x="178116" y="287996"/>
                  </a:lnTo>
                  <a:lnTo>
                    <a:pt x="178357" y="288197"/>
                  </a:lnTo>
                  <a:lnTo>
                    <a:pt x="178609" y="288388"/>
                  </a:lnTo>
                  <a:lnTo>
                    <a:pt x="178870" y="288569"/>
                  </a:lnTo>
                  <a:lnTo>
                    <a:pt x="179141" y="288739"/>
                  </a:lnTo>
                  <a:lnTo>
                    <a:pt x="179413" y="288890"/>
                  </a:lnTo>
                  <a:lnTo>
                    <a:pt x="179694" y="289031"/>
                  </a:lnTo>
                  <a:lnTo>
                    <a:pt x="179986" y="289152"/>
                  </a:lnTo>
                  <a:lnTo>
                    <a:pt x="180288" y="289272"/>
                  </a:lnTo>
                  <a:lnTo>
                    <a:pt x="180589" y="289363"/>
                  </a:lnTo>
                  <a:lnTo>
                    <a:pt x="180891" y="289453"/>
                  </a:lnTo>
                  <a:lnTo>
                    <a:pt x="181202" y="289524"/>
                  </a:lnTo>
                  <a:lnTo>
                    <a:pt x="181514" y="289574"/>
                  </a:lnTo>
                  <a:lnTo>
                    <a:pt x="181836" y="289614"/>
                  </a:lnTo>
                  <a:lnTo>
                    <a:pt x="182158" y="289634"/>
                  </a:lnTo>
                  <a:lnTo>
                    <a:pt x="182479" y="289644"/>
                  </a:lnTo>
                  <a:lnTo>
                    <a:pt x="182811" y="289634"/>
                  </a:lnTo>
                  <a:lnTo>
                    <a:pt x="183143" y="289614"/>
                  </a:lnTo>
                  <a:lnTo>
                    <a:pt x="183465" y="289564"/>
                  </a:lnTo>
                  <a:lnTo>
                    <a:pt x="183796" y="289504"/>
                  </a:lnTo>
                  <a:lnTo>
                    <a:pt x="184128" y="289433"/>
                  </a:lnTo>
                  <a:lnTo>
                    <a:pt x="185646" y="289031"/>
                  </a:lnTo>
                  <a:lnTo>
                    <a:pt x="187154" y="288609"/>
                  </a:lnTo>
                  <a:lnTo>
                    <a:pt x="188652" y="288176"/>
                  </a:lnTo>
                  <a:lnTo>
                    <a:pt x="190140" y="287734"/>
                  </a:lnTo>
                  <a:lnTo>
                    <a:pt x="191628" y="287272"/>
                  </a:lnTo>
                  <a:lnTo>
                    <a:pt x="193106" y="286799"/>
                  </a:lnTo>
                  <a:lnTo>
                    <a:pt x="194574" y="286307"/>
                  </a:lnTo>
                  <a:lnTo>
                    <a:pt x="196042" y="285794"/>
                  </a:lnTo>
                  <a:lnTo>
                    <a:pt x="197500" y="285281"/>
                  </a:lnTo>
                  <a:lnTo>
                    <a:pt x="198948" y="284748"/>
                  </a:lnTo>
                  <a:lnTo>
                    <a:pt x="200385" y="284195"/>
                  </a:lnTo>
                  <a:lnTo>
                    <a:pt x="201813" y="283632"/>
                  </a:lnTo>
                  <a:lnTo>
                    <a:pt x="203241" y="283049"/>
                  </a:lnTo>
                  <a:lnTo>
                    <a:pt x="204648" y="282466"/>
                  </a:lnTo>
                  <a:lnTo>
                    <a:pt x="206056" y="281853"/>
                  </a:lnTo>
                  <a:lnTo>
                    <a:pt x="207453" y="281240"/>
                  </a:lnTo>
                  <a:lnTo>
                    <a:pt x="208851" y="280606"/>
                  </a:lnTo>
                  <a:lnTo>
                    <a:pt x="210228" y="279953"/>
                  </a:lnTo>
                  <a:lnTo>
                    <a:pt x="211606" y="279299"/>
                  </a:lnTo>
                  <a:lnTo>
                    <a:pt x="212973" y="278626"/>
                  </a:lnTo>
                  <a:lnTo>
                    <a:pt x="214330" y="277932"/>
                  </a:lnTo>
                  <a:lnTo>
                    <a:pt x="215677" y="277239"/>
                  </a:lnTo>
                  <a:lnTo>
                    <a:pt x="217015" y="276525"/>
                  </a:lnTo>
                  <a:lnTo>
                    <a:pt x="218342" y="275791"/>
                  </a:lnTo>
                  <a:lnTo>
                    <a:pt x="219659" y="275057"/>
                  </a:lnTo>
                  <a:lnTo>
                    <a:pt x="220976" y="274303"/>
                  </a:lnTo>
                  <a:lnTo>
                    <a:pt x="222283" y="273539"/>
                  </a:lnTo>
                  <a:lnTo>
                    <a:pt x="223570" y="272755"/>
                  </a:lnTo>
                  <a:lnTo>
                    <a:pt x="224857" y="271971"/>
                  </a:lnTo>
                  <a:lnTo>
                    <a:pt x="226133" y="271166"/>
                  </a:lnTo>
                  <a:lnTo>
                    <a:pt x="227400" y="270352"/>
                  </a:lnTo>
                  <a:lnTo>
                    <a:pt x="228657" y="269518"/>
                  </a:lnTo>
                  <a:lnTo>
                    <a:pt x="229904" y="268683"/>
                  </a:lnTo>
                  <a:lnTo>
                    <a:pt x="231140" y="267829"/>
                  </a:lnTo>
                  <a:lnTo>
                    <a:pt x="232367" y="266964"/>
                  </a:lnTo>
                  <a:lnTo>
                    <a:pt x="233583" y="266090"/>
                  </a:lnTo>
                  <a:lnTo>
                    <a:pt x="234790" y="265195"/>
                  </a:lnTo>
                  <a:lnTo>
                    <a:pt x="235996" y="264300"/>
                  </a:lnTo>
                  <a:lnTo>
                    <a:pt x="237183" y="263385"/>
                  </a:lnTo>
                  <a:lnTo>
                    <a:pt x="238359" y="262460"/>
                  </a:lnTo>
                  <a:lnTo>
                    <a:pt x="239525" y="261525"/>
                  </a:lnTo>
                  <a:lnTo>
                    <a:pt x="240681" y="260580"/>
                  </a:lnTo>
                  <a:lnTo>
                    <a:pt x="241838" y="259625"/>
                  </a:lnTo>
                  <a:lnTo>
                    <a:pt x="242974" y="258650"/>
                  </a:lnTo>
                  <a:lnTo>
                    <a:pt x="244100" y="257675"/>
                  </a:lnTo>
                  <a:lnTo>
                    <a:pt x="245216" y="256680"/>
                  </a:lnTo>
                  <a:lnTo>
                    <a:pt x="246322" y="255684"/>
                  </a:lnTo>
                  <a:lnTo>
                    <a:pt x="247418" y="254669"/>
                  </a:lnTo>
                  <a:lnTo>
                    <a:pt x="248503" y="253644"/>
                  </a:lnTo>
                  <a:lnTo>
                    <a:pt x="249579" y="252608"/>
                  </a:lnTo>
                  <a:lnTo>
                    <a:pt x="250645" y="251573"/>
                  </a:lnTo>
                  <a:lnTo>
                    <a:pt x="251691" y="250517"/>
                  </a:lnTo>
                  <a:lnTo>
                    <a:pt x="252736" y="249451"/>
                  </a:lnTo>
                  <a:lnTo>
                    <a:pt x="253762" y="248376"/>
                  </a:lnTo>
                  <a:lnTo>
                    <a:pt x="254787" y="247290"/>
                  </a:lnTo>
                  <a:lnTo>
                    <a:pt x="255793" y="246194"/>
                  </a:lnTo>
                  <a:lnTo>
                    <a:pt x="256788" y="245088"/>
                  </a:lnTo>
                  <a:lnTo>
                    <a:pt x="257773" y="243972"/>
                  </a:lnTo>
                  <a:lnTo>
                    <a:pt x="258748" y="242846"/>
                  </a:lnTo>
                  <a:lnTo>
                    <a:pt x="259714" y="241710"/>
                  </a:lnTo>
                  <a:lnTo>
                    <a:pt x="260659" y="240564"/>
                  </a:lnTo>
                  <a:lnTo>
                    <a:pt x="261604" y="239408"/>
                  </a:lnTo>
                  <a:lnTo>
                    <a:pt x="262529" y="238252"/>
                  </a:lnTo>
                  <a:lnTo>
                    <a:pt x="263444" y="237076"/>
                  </a:lnTo>
                  <a:lnTo>
                    <a:pt x="264348" y="235900"/>
                  </a:lnTo>
                  <a:lnTo>
                    <a:pt x="265243" y="234703"/>
                  </a:lnTo>
                  <a:lnTo>
                    <a:pt x="266118" y="233507"/>
                  </a:lnTo>
                  <a:lnTo>
                    <a:pt x="266993" y="232290"/>
                  </a:lnTo>
                  <a:lnTo>
                    <a:pt x="267847" y="231074"/>
                  </a:lnTo>
                  <a:lnTo>
                    <a:pt x="268692" y="229848"/>
                  </a:lnTo>
                  <a:lnTo>
                    <a:pt x="269516" y="228621"/>
                  </a:lnTo>
                  <a:lnTo>
                    <a:pt x="270341" y="227374"/>
                  </a:lnTo>
                  <a:lnTo>
                    <a:pt x="271145" y="226118"/>
                  </a:lnTo>
                  <a:lnTo>
                    <a:pt x="271939" y="224861"/>
                  </a:lnTo>
                  <a:lnTo>
                    <a:pt x="272723" y="223594"/>
                  </a:lnTo>
                  <a:lnTo>
                    <a:pt x="273487" y="222318"/>
                  </a:lnTo>
                  <a:lnTo>
                    <a:pt x="274241" y="221031"/>
                  </a:lnTo>
                  <a:lnTo>
                    <a:pt x="274985" y="219734"/>
                  </a:lnTo>
                  <a:lnTo>
                    <a:pt x="275719" y="218437"/>
                  </a:lnTo>
                  <a:lnTo>
                    <a:pt x="276433" y="217130"/>
                  </a:lnTo>
                  <a:lnTo>
                    <a:pt x="277137" y="215813"/>
                  </a:lnTo>
                  <a:lnTo>
                    <a:pt x="277831" y="214486"/>
                  </a:lnTo>
                  <a:lnTo>
                    <a:pt x="278504" y="213159"/>
                  </a:lnTo>
                  <a:lnTo>
                    <a:pt x="279168" y="211822"/>
                  </a:lnTo>
                  <a:lnTo>
                    <a:pt x="279821" y="210475"/>
                  </a:lnTo>
                  <a:lnTo>
                    <a:pt x="280455" y="209118"/>
                  </a:lnTo>
                  <a:lnTo>
                    <a:pt x="281088" y="207761"/>
                  </a:lnTo>
                  <a:lnTo>
                    <a:pt x="281691" y="206393"/>
                  </a:lnTo>
                  <a:lnTo>
                    <a:pt x="282295" y="205026"/>
                  </a:lnTo>
                  <a:lnTo>
                    <a:pt x="282878" y="203639"/>
                  </a:lnTo>
                  <a:lnTo>
                    <a:pt x="283441" y="202251"/>
                  </a:lnTo>
                  <a:lnTo>
                    <a:pt x="284004" y="200864"/>
                  </a:lnTo>
                  <a:lnTo>
                    <a:pt x="284547" y="199457"/>
                  </a:lnTo>
                  <a:lnTo>
                    <a:pt x="285070" y="198049"/>
                  </a:lnTo>
                  <a:lnTo>
                    <a:pt x="285582" y="196642"/>
                  </a:lnTo>
                  <a:lnTo>
                    <a:pt x="286085" y="195224"/>
                  </a:lnTo>
                  <a:lnTo>
                    <a:pt x="286568" y="193797"/>
                  </a:lnTo>
                  <a:lnTo>
                    <a:pt x="287040" y="192359"/>
                  </a:lnTo>
                  <a:lnTo>
                    <a:pt x="287503" y="190921"/>
                  </a:lnTo>
                  <a:lnTo>
                    <a:pt x="287945" y="189484"/>
                  </a:lnTo>
                  <a:lnTo>
                    <a:pt x="288367" y="188036"/>
                  </a:lnTo>
                  <a:lnTo>
                    <a:pt x="288779" y="186578"/>
                  </a:lnTo>
                  <a:lnTo>
                    <a:pt x="289182" y="185121"/>
                  </a:lnTo>
                  <a:lnTo>
                    <a:pt x="289564" y="183653"/>
                  </a:lnTo>
                  <a:lnTo>
                    <a:pt x="289936" y="182175"/>
                  </a:lnTo>
                  <a:lnTo>
                    <a:pt x="290288" y="180697"/>
                  </a:lnTo>
                  <a:lnTo>
                    <a:pt x="290629" y="179219"/>
                  </a:lnTo>
                  <a:lnTo>
                    <a:pt x="290951" y="177731"/>
                  </a:lnTo>
                  <a:lnTo>
                    <a:pt x="291263" y="176244"/>
                  </a:lnTo>
                  <a:lnTo>
                    <a:pt x="291554" y="174746"/>
                  </a:lnTo>
                  <a:lnTo>
                    <a:pt x="291836" y="173238"/>
                  </a:lnTo>
                  <a:lnTo>
                    <a:pt x="292097" y="171740"/>
                  </a:lnTo>
                  <a:lnTo>
                    <a:pt x="292349" y="170222"/>
                  </a:lnTo>
                  <a:lnTo>
                    <a:pt x="292580" y="168704"/>
                  </a:lnTo>
                  <a:lnTo>
                    <a:pt x="292791" y="167186"/>
                  </a:lnTo>
                  <a:lnTo>
                    <a:pt x="292992" y="165668"/>
                  </a:lnTo>
                  <a:lnTo>
                    <a:pt x="293183" y="164139"/>
                  </a:lnTo>
                  <a:lnTo>
                    <a:pt x="293354" y="162601"/>
                  </a:lnTo>
                  <a:lnTo>
                    <a:pt x="293505" y="161063"/>
                  </a:lnTo>
                  <a:lnTo>
                    <a:pt x="293646" y="159525"/>
                  </a:lnTo>
                  <a:lnTo>
                    <a:pt x="293766" y="157977"/>
                  </a:lnTo>
                  <a:lnTo>
                    <a:pt x="293867" y="156429"/>
                  </a:lnTo>
                  <a:lnTo>
                    <a:pt x="293957" y="154880"/>
                  </a:lnTo>
                  <a:lnTo>
                    <a:pt x="294038" y="153322"/>
                  </a:lnTo>
                  <a:lnTo>
                    <a:pt x="294088" y="151764"/>
                  </a:lnTo>
                  <a:lnTo>
                    <a:pt x="294138" y="150206"/>
                  </a:lnTo>
                  <a:lnTo>
                    <a:pt x="294158" y="148637"/>
                  </a:lnTo>
                  <a:lnTo>
                    <a:pt x="294168" y="147069"/>
                  </a:lnTo>
                  <a:lnTo>
                    <a:pt x="294168" y="146114"/>
                  </a:lnTo>
                  <a:lnTo>
                    <a:pt x="294158" y="145169"/>
                  </a:lnTo>
                  <a:lnTo>
                    <a:pt x="294118" y="143279"/>
                  </a:lnTo>
                  <a:lnTo>
                    <a:pt x="294058" y="141389"/>
                  </a:lnTo>
                  <a:lnTo>
                    <a:pt x="293977" y="139509"/>
                  </a:lnTo>
                  <a:lnTo>
                    <a:pt x="293867" y="137639"/>
                  </a:lnTo>
                  <a:lnTo>
                    <a:pt x="293736" y="135769"/>
                  </a:lnTo>
                  <a:lnTo>
                    <a:pt x="293585" y="133909"/>
                  </a:lnTo>
                  <a:lnTo>
                    <a:pt x="293404" y="132049"/>
                  </a:lnTo>
                  <a:lnTo>
                    <a:pt x="293203" y="130200"/>
                  </a:lnTo>
                  <a:lnTo>
                    <a:pt x="292982" y="128360"/>
                  </a:lnTo>
                  <a:lnTo>
                    <a:pt x="292741" y="126530"/>
                  </a:lnTo>
                  <a:lnTo>
                    <a:pt x="292469" y="124701"/>
                  </a:lnTo>
                  <a:lnTo>
                    <a:pt x="292178" y="122881"/>
                  </a:lnTo>
                  <a:lnTo>
                    <a:pt x="291866" y="121071"/>
                  </a:lnTo>
                  <a:lnTo>
                    <a:pt x="291534" y="119262"/>
                  </a:lnTo>
                  <a:lnTo>
                    <a:pt x="291172" y="117462"/>
                  </a:lnTo>
                  <a:lnTo>
                    <a:pt x="290790" y="115673"/>
                  </a:lnTo>
                  <a:lnTo>
                    <a:pt x="290398" y="113893"/>
                  </a:lnTo>
                  <a:lnTo>
                    <a:pt x="289976" y="112124"/>
                  </a:lnTo>
                  <a:lnTo>
                    <a:pt x="289523" y="110355"/>
                  </a:lnTo>
                  <a:lnTo>
                    <a:pt x="289061" y="108595"/>
                  </a:lnTo>
                  <a:lnTo>
                    <a:pt x="288578" y="106846"/>
                  </a:lnTo>
                  <a:lnTo>
                    <a:pt x="288066" y="105107"/>
                  </a:lnTo>
                  <a:lnTo>
                    <a:pt x="287543" y="103378"/>
                  </a:lnTo>
                  <a:lnTo>
                    <a:pt x="286990" y="101658"/>
                  </a:lnTo>
                  <a:lnTo>
                    <a:pt x="286427" y="99949"/>
                  </a:lnTo>
                  <a:lnTo>
                    <a:pt x="285834" y="98240"/>
                  </a:lnTo>
                  <a:lnTo>
                    <a:pt x="285230" y="96551"/>
                  </a:lnTo>
                  <a:lnTo>
                    <a:pt x="284597" y="94862"/>
                  </a:lnTo>
                  <a:lnTo>
                    <a:pt x="283944" y="93194"/>
                  </a:lnTo>
                  <a:lnTo>
                    <a:pt x="283280" y="91525"/>
                  </a:lnTo>
                  <a:lnTo>
                    <a:pt x="282586" y="89876"/>
                  </a:lnTo>
                  <a:lnTo>
                    <a:pt x="281882" y="88227"/>
                  </a:lnTo>
                  <a:lnTo>
                    <a:pt x="281149" y="86599"/>
                  </a:lnTo>
                  <a:lnTo>
                    <a:pt x="280405" y="84970"/>
                  </a:lnTo>
                  <a:lnTo>
                    <a:pt x="279640" y="83362"/>
                  </a:lnTo>
                  <a:lnTo>
                    <a:pt x="278856" y="81763"/>
                  </a:lnTo>
                  <a:lnTo>
                    <a:pt x="278052" y="80165"/>
                  </a:lnTo>
                  <a:lnTo>
                    <a:pt x="277227" y="78586"/>
                  </a:lnTo>
                  <a:lnTo>
                    <a:pt x="276393" y="77018"/>
                  </a:lnTo>
                  <a:lnTo>
                    <a:pt x="275528" y="75460"/>
                  </a:lnTo>
                  <a:lnTo>
                    <a:pt x="274654" y="73922"/>
                  </a:lnTo>
                  <a:lnTo>
                    <a:pt x="273759" y="72383"/>
                  </a:lnTo>
                  <a:lnTo>
                    <a:pt x="272844" y="70865"/>
                  </a:lnTo>
                  <a:lnTo>
                    <a:pt x="271909" y="69357"/>
                  </a:lnTo>
                  <a:lnTo>
                    <a:pt x="270964" y="67849"/>
                  </a:lnTo>
                  <a:lnTo>
                    <a:pt x="269999" y="66372"/>
                  </a:lnTo>
                  <a:lnTo>
                    <a:pt x="269013" y="64894"/>
                  </a:lnTo>
                  <a:lnTo>
                    <a:pt x="268008" y="63436"/>
                  </a:lnTo>
                  <a:lnTo>
                    <a:pt x="266993" y="61988"/>
                  </a:lnTo>
                  <a:lnTo>
                    <a:pt x="265957" y="60551"/>
                  </a:lnTo>
                  <a:lnTo>
                    <a:pt x="264911" y="59123"/>
                  </a:lnTo>
                  <a:lnTo>
                    <a:pt x="263836" y="57716"/>
                  </a:lnTo>
                  <a:lnTo>
                    <a:pt x="262760" y="56318"/>
                  </a:lnTo>
                  <a:lnTo>
                    <a:pt x="261654" y="54941"/>
                  </a:lnTo>
                  <a:lnTo>
                    <a:pt x="260538" y="53574"/>
                  </a:lnTo>
                  <a:lnTo>
                    <a:pt x="259402" y="52217"/>
                  </a:lnTo>
                  <a:lnTo>
                    <a:pt x="258256" y="50869"/>
                  </a:lnTo>
                  <a:lnTo>
                    <a:pt x="257089" y="49542"/>
                  </a:lnTo>
                  <a:lnTo>
                    <a:pt x="255913" y="48236"/>
                  </a:lnTo>
                  <a:lnTo>
                    <a:pt x="254717" y="46929"/>
                  </a:lnTo>
                  <a:lnTo>
                    <a:pt x="253510" y="45642"/>
                  </a:lnTo>
                  <a:lnTo>
                    <a:pt x="252284" y="44375"/>
                  </a:lnTo>
                  <a:lnTo>
                    <a:pt x="251037" y="43118"/>
                  </a:lnTo>
                  <a:lnTo>
                    <a:pt x="249780" y="41882"/>
                  </a:lnTo>
                  <a:lnTo>
                    <a:pt x="248513" y="40655"/>
                  </a:lnTo>
                  <a:lnTo>
                    <a:pt x="247227" y="39439"/>
                  </a:lnTo>
                  <a:lnTo>
                    <a:pt x="245930" y="38243"/>
                  </a:lnTo>
                  <a:lnTo>
                    <a:pt x="244613" y="37066"/>
                  </a:lnTo>
                  <a:lnTo>
                    <a:pt x="243285" y="35900"/>
                  </a:lnTo>
                  <a:lnTo>
                    <a:pt x="241948" y="34754"/>
                  </a:lnTo>
                  <a:lnTo>
                    <a:pt x="240591" y="33618"/>
                  </a:lnTo>
                  <a:lnTo>
                    <a:pt x="239224" y="32502"/>
                  </a:lnTo>
                  <a:lnTo>
                    <a:pt x="237836" y="31406"/>
                  </a:lnTo>
                  <a:lnTo>
                    <a:pt x="236439" y="30321"/>
                  </a:lnTo>
                  <a:lnTo>
                    <a:pt x="235031" y="29255"/>
                  </a:lnTo>
                  <a:lnTo>
                    <a:pt x="233603" y="28199"/>
                  </a:lnTo>
                  <a:lnTo>
                    <a:pt x="232176" y="27164"/>
                  </a:lnTo>
                  <a:lnTo>
                    <a:pt x="230728" y="26149"/>
                  </a:lnTo>
                  <a:lnTo>
                    <a:pt x="229260" y="25143"/>
                  </a:lnTo>
                  <a:lnTo>
                    <a:pt x="227792" y="24168"/>
                  </a:lnTo>
                  <a:lnTo>
                    <a:pt x="226304" y="23193"/>
                  </a:lnTo>
                  <a:lnTo>
                    <a:pt x="224806" y="22248"/>
                  </a:lnTo>
                  <a:lnTo>
                    <a:pt x="223298" y="21313"/>
                  </a:lnTo>
                  <a:lnTo>
                    <a:pt x="221770" y="20408"/>
                  </a:lnTo>
                  <a:lnTo>
                    <a:pt x="220242" y="19513"/>
                  </a:lnTo>
                  <a:lnTo>
                    <a:pt x="218694" y="18629"/>
                  </a:lnTo>
                  <a:lnTo>
                    <a:pt x="217135" y="17774"/>
                  </a:lnTo>
                  <a:lnTo>
                    <a:pt x="215567" y="16930"/>
                  </a:lnTo>
                  <a:lnTo>
                    <a:pt x="213988" y="16105"/>
                  </a:lnTo>
                  <a:lnTo>
                    <a:pt x="212400" y="15301"/>
                  </a:lnTo>
                  <a:lnTo>
                    <a:pt x="210791" y="14517"/>
                  </a:lnTo>
                  <a:lnTo>
                    <a:pt x="209183" y="13753"/>
                  </a:lnTo>
                  <a:lnTo>
                    <a:pt x="207554" y="13009"/>
                  </a:lnTo>
                  <a:lnTo>
                    <a:pt x="205925" y="12275"/>
                  </a:lnTo>
                  <a:lnTo>
                    <a:pt x="204276" y="11571"/>
                  </a:lnTo>
                  <a:lnTo>
                    <a:pt x="202627" y="10878"/>
                  </a:lnTo>
                  <a:lnTo>
                    <a:pt x="200958" y="10214"/>
                  </a:lnTo>
                  <a:lnTo>
                    <a:pt x="199289" y="9561"/>
                  </a:lnTo>
                  <a:lnTo>
                    <a:pt x="197600" y="8937"/>
                  </a:lnTo>
                  <a:lnTo>
                    <a:pt x="195911" y="8324"/>
                  </a:lnTo>
                  <a:lnTo>
                    <a:pt x="194212" y="7731"/>
                  </a:lnTo>
                  <a:lnTo>
                    <a:pt x="192493" y="7168"/>
                  </a:lnTo>
                  <a:lnTo>
                    <a:pt x="190774" y="6615"/>
                  </a:lnTo>
                  <a:lnTo>
                    <a:pt x="189044" y="6092"/>
                  </a:lnTo>
                  <a:lnTo>
                    <a:pt x="187305" y="5580"/>
                  </a:lnTo>
                  <a:lnTo>
                    <a:pt x="185556" y="5097"/>
                  </a:lnTo>
                  <a:lnTo>
                    <a:pt x="183796" y="4635"/>
                  </a:lnTo>
                  <a:lnTo>
                    <a:pt x="182037" y="4192"/>
                  </a:lnTo>
                  <a:lnTo>
                    <a:pt x="180257" y="3770"/>
                  </a:lnTo>
                  <a:lnTo>
                    <a:pt x="178478" y="3368"/>
                  </a:lnTo>
                  <a:lnTo>
                    <a:pt x="176688" y="2986"/>
                  </a:lnTo>
                  <a:lnTo>
                    <a:pt x="174889" y="2634"/>
                  </a:lnTo>
                  <a:lnTo>
                    <a:pt x="173089" y="2292"/>
                  </a:lnTo>
                  <a:lnTo>
                    <a:pt x="171269" y="1980"/>
                  </a:lnTo>
                  <a:lnTo>
                    <a:pt x="169449" y="1689"/>
                  </a:lnTo>
                  <a:lnTo>
                    <a:pt x="167630" y="1428"/>
                  </a:lnTo>
                  <a:lnTo>
                    <a:pt x="165790" y="1176"/>
                  </a:lnTo>
                  <a:lnTo>
                    <a:pt x="163950" y="955"/>
                  </a:lnTo>
                  <a:lnTo>
                    <a:pt x="162100" y="754"/>
                  </a:lnTo>
                  <a:lnTo>
                    <a:pt x="160250" y="583"/>
                  </a:lnTo>
                  <a:lnTo>
                    <a:pt x="158380" y="422"/>
                  </a:lnTo>
                  <a:lnTo>
                    <a:pt x="156520" y="292"/>
                  </a:lnTo>
                  <a:lnTo>
                    <a:pt x="154640" y="191"/>
                  </a:lnTo>
                  <a:lnTo>
                    <a:pt x="152760" y="101"/>
                  </a:lnTo>
                  <a:lnTo>
                    <a:pt x="150880" y="40"/>
                  </a:lnTo>
                  <a:lnTo>
                    <a:pt x="148980" y="10"/>
                  </a:lnTo>
                  <a:lnTo>
                    <a:pt x="1480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3831;p67">
              <a:extLst>
                <a:ext uri="{FF2B5EF4-FFF2-40B4-BE49-F238E27FC236}">
                  <a16:creationId xmlns:a16="http://schemas.microsoft.com/office/drawing/2014/main" id="{145B942B-C37A-37A4-859F-021339F79EA2}"/>
                </a:ext>
              </a:extLst>
            </p:cNvPr>
            <p:cNvSpPr/>
            <p:nvPr/>
          </p:nvSpPr>
          <p:spPr>
            <a:xfrm>
              <a:off x="-7168775" y="-9989300"/>
              <a:ext cx="7354225" cy="7353475"/>
            </a:xfrm>
            <a:custGeom>
              <a:avLst/>
              <a:gdLst/>
              <a:ahLst/>
              <a:cxnLst/>
              <a:rect l="l" t="t" r="r" b="b"/>
              <a:pathLst>
                <a:path w="294169" h="294139" fill="none" extrusionOk="0">
                  <a:moveTo>
                    <a:pt x="184128" y="289433"/>
                  </a:moveTo>
                  <a:lnTo>
                    <a:pt x="184128" y="289433"/>
                  </a:lnTo>
                  <a:lnTo>
                    <a:pt x="185646" y="289031"/>
                  </a:lnTo>
                  <a:lnTo>
                    <a:pt x="187154" y="288609"/>
                  </a:lnTo>
                  <a:lnTo>
                    <a:pt x="188652" y="288176"/>
                  </a:lnTo>
                  <a:lnTo>
                    <a:pt x="190140" y="287734"/>
                  </a:lnTo>
                  <a:lnTo>
                    <a:pt x="191628" y="287272"/>
                  </a:lnTo>
                  <a:lnTo>
                    <a:pt x="193106" y="286799"/>
                  </a:lnTo>
                  <a:lnTo>
                    <a:pt x="194574" y="286307"/>
                  </a:lnTo>
                  <a:lnTo>
                    <a:pt x="196042" y="285794"/>
                  </a:lnTo>
                  <a:lnTo>
                    <a:pt x="197500" y="285281"/>
                  </a:lnTo>
                  <a:lnTo>
                    <a:pt x="198948" y="284748"/>
                  </a:lnTo>
                  <a:lnTo>
                    <a:pt x="200385" y="284195"/>
                  </a:lnTo>
                  <a:lnTo>
                    <a:pt x="201813" y="283632"/>
                  </a:lnTo>
                  <a:lnTo>
                    <a:pt x="203241" y="283049"/>
                  </a:lnTo>
                  <a:lnTo>
                    <a:pt x="204648" y="282466"/>
                  </a:lnTo>
                  <a:lnTo>
                    <a:pt x="206056" y="281853"/>
                  </a:lnTo>
                  <a:lnTo>
                    <a:pt x="207453" y="281240"/>
                  </a:lnTo>
                  <a:lnTo>
                    <a:pt x="208851" y="280606"/>
                  </a:lnTo>
                  <a:lnTo>
                    <a:pt x="210228" y="279953"/>
                  </a:lnTo>
                  <a:lnTo>
                    <a:pt x="211606" y="279299"/>
                  </a:lnTo>
                  <a:lnTo>
                    <a:pt x="212973" y="278626"/>
                  </a:lnTo>
                  <a:lnTo>
                    <a:pt x="214330" y="277932"/>
                  </a:lnTo>
                  <a:lnTo>
                    <a:pt x="215677" y="277239"/>
                  </a:lnTo>
                  <a:lnTo>
                    <a:pt x="217015" y="276525"/>
                  </a:lnTo>
                  <a:lnTo>
                    <a:pt x="218342" y="275791"/>
                  </a:lnTo>
                  <a:lnTo>
                    <a:pt x="219659" y="275057"/>
                  </a:lnTo>
                  <a:lnTo>
                    <a:pt x="220976" y="274303"/>
                  </a:lnTo>
                  <a:lnTo>
                    <a:pt x="222283" y="273539"/>
                  </a:lnTo>
                  <a:lnTo>
                    <a:pt x="223570" y="272755"/>
                  </a:lnTo>
                  <a:lnTo>
                    <a:pt x="224857" y="271971"/>
                  </a:lnTo>
                  <a:lnTo>
                    <a:pt x="226133" y="271166"/>
                  </a:lnTo>
                  <a:lnTo>
                    <a:pt x="227400" y="270352"/>
                  </a:lnTo>
                  <a:lnTo>
                    <a:pt x="228657" y="269518"/>
                  </a:lnTo>
                  <a:lnTo>
                    <a:pt x="229904" y="268683"/>
                  </a:lnTo>
                  <a:lnTo>
                    <a:pt x="231140" y="267829"/>
                  </a:lnTo>
                  <a:lnTo>
                    <a:pt x="232367" y="266964"/>
                  </a:lnTo>
                  <a:lnTo>
                    <a:pt x="233583" y="266090"/>
                  </a:lnTo>
                  <a:lnTo>
                    <a:pt x="234790" y="265195"/>
                  </a:lnTo>
                  <a:lnTo>
                    <a:pt x="235996" y="264300"/>
                  </a:lnTo>
                  <a:lnTo>
                    <a:pt x="237183" y="263385"/>
                  </a:lnTo>
                  <a:lnTo>
                    <a:pt x="238359" y="262460"/>
                  </a:lnTo>
                  <a:lnTo>
                    <a:pt x="239525" y="261525"/>
                  </a:lnTo>
                  <a:lnTo>
                    <a:pt x="240681" y="260580"/>
                  </a:lnTo>
                  <a:lnTo>
                    <a:pt x="241838" y="259625"/>
                  </a:lnTo>
                  <a:lnTo>
                    <a:pt x="242974" y="258650"/>
                  </a:lnTo>
                  <a:lnTo>
                    <a:pt x="244100" y="257675"/>
                  </a:lnTo>
                  <a:lnTo>
                    <a:pt x="245216" y="256680"/>
                  </a:lnTo>
                  <a:lnTo>
                    <a:pt x="246322" y="255684"/>
                  </a:lnTo>
                  <a:lnTo>
                    <a:pt x="247418" y="254669"/>
                  </a:lnTo>
                  <a:lnTo>
                    <a:pt x="248503" y="253644"/>
                  </a:lnTo>
                  <a:lnTo>
                    <a:pt x="249579" y="252608"/>
                  </a:lnTo>
                  <a:lnTo>
                    <a:pt x="250645" y="251573"/>
                  </a:lnTo>
                  <a:lnTo>
                    <a:pt x="251691" y="250517"/>
                  </a:lnTo>
                  <a:lnTo>
                    <a:pt x="252736" y="249451"/>
                  </a:lnTo>
                  <a:lnTo>
                    <a:pt x="253762" y="248376"/>
                  </a:lnTo>
                  <a:lnTo>
                    <a:pt x="254787" y="247290"/>
                  </a:lnTo>
                  <a:lnTo>
                    <a:pt x="255793" y="246194"/>
                  </a:lnTo>
                  <a:lnTo>
                    <a:pt x="256788" y="245088"/>
                  </a:lnTo>
                  <a:lnTo>
                    <a:pt x="257773" y="243972"/>
                  </a:lnTo>
                  <a:lnTo>
                    <a:pt x="258748" y="242846"/>
                  </a:lnTo>
                  <a:lnTo>
                    <a:pt x="259714" y="241710"/>
                  </a:lnTo>
                  <a:lnTo>
                    <a:pt x="260659" y="240564"/>
                  </a:lnTo>
                  <a:lnTo>
                    <a:pt x="261604" y="239408"/>
                  </a:lnTo>
                  <a:lnTo>
                    <a:pt x="262529" y="238252"/>
                  </a:lnTo>
                  <a:lnTo>
                    <a:pt x="263444" y="237076"/>
                  </a:lnTo>
                  <a:lnTo>
                    <a:pt x="264348" y="235900"/>
                  </a:lnTo>
                  <a:lnTo>
                    <a:pt x="265243" y="234703"/>
                  </a:lnTo>
                  <a:lnTo>
                    <a:pt x="266118" y="233507"/>
                  </a:lnTo>
                  <a:lnTo>
                    <a:pt x="266993" y="232290"/>
                  </a:lnTo>
                  <a:lnTo>
                    <a:pt x="267847" y="231074"/>
                  </a:lnTo>
                  <a:lnTo>
                    <a:pt x="268692" y="229848"/>
                  </a:lnTo>
                  <a:lnTo>
                    <a:pt x="269516" y="228621"/>
                  </a:lnTo>
                  <a:lnTo>
                    <a:pt x="270341" y="227374"/>
                  </a:lnTo>
                  <a:lnTo>
                    <a:pt x="271145" y="226118"/>
                  </a:lnTo>
                  <a:lnTo>
                    <a:pt x="271939" y="224861"/>
                  </a:lnTo>
                  <a:lnTo>
                    <a:pt x="272723" y="223594"/>
                  </a:lnTo>
                  <a:lnTo>
                    <a:pt x="273487" y="222318"/>
                  </a:lnTo>
                  <a:lnTo>
                    <a:pt x="274241" y="221031"/>
                  </a:lnTo>
                  <a:lnTo>
                    <a:pt x="274985" y="219734"/>
                  </a:lnTo>
                  <a:lnTo>
                    <a:pt x="275719" y="218437"/>
                  </a:lnTo>
                  <a:lnTo>
                    <a:pt x="276433" y="217130"/>
                  </a:lnTo>
                  <a:lnTo>
                    <a:pt x="277137" y="215813"/>
                  </a:lnTo>
                  <a:lnTo>
                    <a:pt x="277831" y="214486"/>
                  </a:lnTo>
                  <a:lnTo>
                    <a:pt x="278504" y="213159"/>
                  </a:lnTo>
                  <a:lnTo>
                    <a:pt x="279168" y="211822"/>
                  </a:lnTo>
                  <a:lnTo>
                    <a:pt x="279821" y="210475"/>
                  </a:lnTo>
                  <a:lnTo>
                    <a:pt x="280455" y="209118"/>
                  </a:lnTo>
                  <a:lnTo>
                    <a:pt x="281088" y="207761"/>
                  </a:lnTo>
                  <a:lnTo>
                    <a:pt x="281691" y="206393"/>
                  </a:lnTo>
                  <a:lnTo>
                    <a:pt x="282295" y="205026"/>
                  </a:lnTo>
                  <a:lnTo>
                    <a:pt x="282878" y="203639"/>
                  </a:lnTo>
                  <a:lnTo>
                    <a:pt x="283441" y="202251"/>
                  </a:lnTo>
                  <a:lnTo>
                    <a:pt x="284004" y="200864"/>
                  </a:lnTo>
                  <a:lnTo>
                    <a:pt x="284547" y="199457"/>
                  </a:lnTo>
                  <a:lnTo>
                    <a:pt x="285070" y="198049"/>
                  </a:lnTo>
                  <a:lnTo>
                    <a:pt x="285582" y="196642"/>
                  </a:lnTo>
                  <a:lnTo>
                    <a:pt x="286085" y="195224"/>
                  </a:lnTo>
                  <a:lnTo>
                    <a:pt x="286568" y="193797"/>
                  </a:lnTo>
                  <a:lnTo>
                    <a:pt x="287040" y="192359"/>
                  </a:lnTo>
                  <a:lnTo>
                    <a:pt x="287503" y="190921"/>
                  </a:lnTo>
                  <a:lnTo>
                    <a:pt x="287945" y="189484"/>
                  </a:lnTo>
                  <a:lnTo>
                    <a:pt x="288367" y="188036"/>
                  </a:lnTo>
                  <a:lnTo>
                    <a:pt x="288779" y="186578"/>
                  </a:lnTo>
                  <a:lnTo>
                    <a:pt x="289182" y="185121"/>
                  </a:lnTo>
                  <a:lnTo>
                    <a:pt x="289564" y="183653"/>
                  </a:lnTo>
                  <a:lnTo>
                    <a:pt x="289936" y="182175"/>
                  </a:lnTo>
                  <a:lnTo>
                    <a:pt x="290288" y="180697"/>
                  </a:lnTo>
                  <a:lnTo>
                    <a:pt x="290629" y="179219"/>
                  </a:lnTo>
                  <a:lnTo>
                    <a:pt x="290951" y="177731"/>
                  </a:lnTo>
                  <a:lnTo>
                    <a:pt x="291263" y="176244"/>
                  </a:lnTo>
                  <a:lnTo>
                    <a:pt x="291554" y="174746"/>
                  </a:lnTo>
                  <a:lnTo>
                    <a:pt x="291836" y="173238"/>
                  </a:lnTo>
                  <a:lnTo>
                    <a:pt x="292097" y="171740"/>
                  </a:lnTo>
                  <a:lnTo>
                    <a:pt x="292349" y="170222"/>
                  </a:lnTo>
                  <a:lnTo>
                    <a:pt x="292580" y="168704"/>
                  </a:lnTo>
                  <a:lnTo>
                    <a:pt x="292791" y="167186"/>
                  </a:lnTo>
                  <a:lnTo>
                    <a:pt x="292992" y="165668"/>
                  </a:lnTo>
                  <a:lnTo>
                    <a:pt x="293183" y="164139"/>
                  </a:lnTo>
                  <a:lnTo>
                    <a:pt x="293354" y="162601"/>
                  </a:lnTo>
                  <a:lnTo>
                    <a:pt x="293505" y="161063"/>
                  </a:lnTo>
                  <a:lnTo>
                    <a:pt x="293646" y="159525"/>
                  </a:lnTo>
                  <a:lnTo>
                    <a:pt x="293766" y="157977"/>
                  </a:lnTo>
                  <a:lnTo>
                    <a:pt x="293867" y="156429"/>
                  </a:lnTo>
                  <a:lnTo>
                    <a:pt x="293957" y="154880"/>
                  </a:lnTo>
                  <a:lnTo>
                    <a:pt x="294038" y="153322"/>
                  </a:lnTo>
                  <a:lnTo>
                    <a:pt x="294088" y="151764"/>
                  </a:lnTo>
                  <a:lnTo>
                    <a:pt x="294138" y="150206"/>
                  </a:lnTo>
                  <a:lnTo>
                    <a:pt x="294158" y="148637"/>
                  </a:lnTo>
                  <a:lnTo>
                    <a:pt x="294168" y="147069"/>
                  </a:lnTo>
                  <a:lnTo>
                    <a:pt x="294168" y="147069"/>
                  </a:lnTo>
                  <a:lnTo>
                    <a:pt x="294168" y="146114"/>
                  </a:lnTo>
                  <a:lnTo>
                    <a:pt x="294158" y="145169"/>
                  </a:lnTo>
                  <a:lnTo>
                    <a:pt x="294118" y="143279"/>
                  </a:lnTo>
                  <a:lnTo>
                    <a:pt x="294058" y="141389"/>
                  </a:lnTo>
                  <a:lnTo>
                    <a:pt x="293977" y="139509"/>
                  </a:lnTo>
                  <a:lnTo>
                    <a:pt x="293867" y="137639"/>
                  </a:lnTo>
                  <a:lnTo>
                    <a:pt x="293736" y="135769"/>
                  </a:lnTo>
                  <a:lnTo>
                    <a:pt x="293585" y="133909"/>
                  </a:lnTo>
                  <a:lnTo>
                    <a:pt x="293404" y="132049"/>
                  </a:lnTo>
                  <a:lnTo>
                    <a:pt x="293203" y="130200"/>
                  </a:lnTo>
                  <a:lnTo>
                    <a:pt x="292982" y="128360"/>
                  </a:lnTo>
                  <a:lnTo>
                    <a:pt x="292741" y="126530"/>
                  </a:lnTo>
                  <a:lnTo>
                    <a:pt x="292469" y="124701"/>
                  </a:lnTo>
                  <a:lnTo>
                    <a:pt x="292178" y="122881"/>
                  </a:lnTo>
                  <a:lnTo>
                    <a:pt x="291866" y="121071"/>
                  </a:lnTo>
                  <a:lnTo>
                    <a:pt x="291534" y="119262"/>
                  </a:lnTo>
                  <a:lnTo>
                    <a:pt x="291172" y="117462"/>
                  </a:lnTo>
                  <a:lnTo>
                    <a:pt x="290790" y="115673"/>
                  </a:lnTo>
                  <a:lnTo>
                    <a:pt x="290398" y="113893"/>
                  </a:lnTo>
                  <a:lnTo>
                    <a:pt x="289976" y="112124"/>
                  </a:lnTo>
                  <a:lnTo>
                    <a:pt x="289523" y="110355"/>
                  </a:lnTo>
                  <a:lnTo>
                    <a:pt x="289061" y="108595"/>
                  </a:lnTo>
                  <a:lnTo>
                    <a:pt x="288578" y="106846"/>
                  </a:lnTo>
                  <a:lnTo>
                    <a:pt x="288066" y="105107"/>
                  </a:lnTo>
                  <a:lnTo>
                    <a:pt x="287543" y="103378"/>
                  </a:lnTo>
                  <a:lnTo>
                    <a:pt x="286990" y="101658"/>
                  </a:lnTo>
                  <a:lnTo>
                    <a:pt x="286427" y="99949"/>
                  </a:lnTo>
                  <a:lnTo>
                    <a:pt x="285834" y="98240"/>
                  </a:lnTo>
                  <a:lnTo>
                    <a:pt x="285230" y="96551"/>
                  </a:lnTo>
                  <a:lnTo>
                    <a:pt x="284597" y="94862"/>
                  </a:lnTo>
                  <a:lnTo>
                    <a:pt x="283944" y="93194"/>
                  </a:lnTo>
                  <a:lnTo>
                    <a:pt x="283280" y="91525"/>
                  </a:lnTo>
                  <a:lnTo>
                    <a:pt x="282586" y="89876"/>
                  </a:lnTo>
                  <a:lnTo>
                    <a:pt x="281882" y="88227"/>
                  </a:lnTo>
                  <a:lnTo>
                    <a:pt x="281149" y="86599"/>
                  </a:lnTo>
                  <a:lnTo>
                    <a:pt x="280405" y="84970"/>
                  </a:lnTo>
                  <a:lnTo>
                    <a:pt x="279640" y="83362"/>
                  </a:lnTo>
                  <a:lnTo>
                    <a:pt x="278856" y="81763"/>
                  </a:lnTo>
                  <a:lnTo>
                    <a:pt x="278052" y="80165"/>
                  </a:lnTo>
                  <a:lnTo>
                    <a:pt x="277227" y="78586"/>
                  </a:lnTo>
                  <a:lnTo>
                    <a:pt x="276393" y="77018"/>
                  </a:lnTo>
                  <a:lnTo>
                    <a:pt x="275528" y="75460"/>
                  </a:lnTo>
                  <a:lnTo>
                    <a:pt x="274654" y="73922"/>
                  </a:lnTo>
                  <a:lnTo>
                    <a:pt x="273759" y="72383"/>
                  </a:lnTo>
                  <a:lnTo>
                    <a:pt x="272844" y="70865"/>
                  </a:lnTo>
                  <a:lnTo>
                    <a:pt x="271909" y="69357"/>
                  </a:lnTo>
                  <a:lnTo>
                    <a:pt x="270964" y="67849"/>
                  </a:lnTo>
                  <a:lnTo>
                    <a:pt x="269999" y="66372"/>
                  </a:lnTo>
                  <a:lnTo>
                    <a:pt x="269013" y="64894"/>
                  </a:lnTo>
                  <a:lnTo>
                    <a:pt x="268008" y="63436"/>
                  </a:lnTo>
                  <a:lnTo>
                    <a:pt x="266993" y="61988"/>
                  </a:lnTo>
                  <a:lnTo>
                    <a:pt x="265957" y="60551"/>
                  </a:lnTo>
                  <a:lnTo>
                    <a:pt x="264911" y="59123"/>
                  </a:lnTo>
                  <a:lnTo>
                    <a:pt x="263836" y="57716"/>
                  </a:lnTo>
                  <a:lnTo>
                    <a:pt x="262760" y="56318"/>
                  </a:lnTo>
                  <a:lnTo>
                    <a:pt x="261654" y="54941"/>
                  </a:lnTo>
                  <a:lnTo>
                    <a:pt x="260538" y="53574"/>
                  </a:lnTo>
                  <a:lnTo>
                    <a:pt x="259402" y="52217"/>
                  </a:lnTo>
                  <a:lnTo>
                    <a:pt x="258256" y="50869"/>
                  </a:lnTo>
                  <a:lnTo>
                    <a:pt x="257089" y="49542"/>
                  </a:lnTo>
                  <a:lnTo>
                    <a:pt x="255913" y="48236"/>
                  </a:lnTo>
                  <a:lnTo>
                    <a:pt x="254717" y="46929"/>
                  </a:lnTo>
                  <a:lnTo>
                    <a:pt x="253510" y="45642"/>
                  </a:lnTo>
                  <a:lnTo>
                    <a:pt x="252284" y="44375"/>
                  </a:lnTo>
                  <a:lnTo>
                    <a:pt x="251037" y="43118"/>
                  </a:lnTo>
                  <a:lnTo>
                    <a:pt x="249780" y="41882"/>
                  </a:lnTo>
                  <a:lnTo>
                    <a:pt x="248513" y="40655"/>
                  </a:lnTo>
                  <a:lnTo>
                    <a:pt x="247227" y="39439"/>
                  </a:lnTo>
                  <a:lnTo>
                    <a:pt x="245930" y="38243"/>
                  </a:lnTo>
                  <a:lnTo>
                    <a:pt x="244613" y="37066"/>
                  </a:lnTo>
                  <a:lnTo>
                    <a:pt x="243285" y="35900"/>
                  </a:lnTo>
                  <a:lnTo>
                    <a:pt x="241948" y="34754"/>
                  </a:lnTo>
                  <a:lnTo>
                    <a:pt x="240591" y="33618"/>
                  </a:lnTo>
                  <a:lnTo>
                    <a:pt x="239224" y="32502"/>
                  </a:lnTo>
                  <a:lnTo>
                    <a:pt x="237836" y="31406"/>
                  </a:lnTo>
                  <a:lnTo>
                    <a:pt x="236439" y="30321"/>
                  </a:lnTo>
                  <a:lnTo>
                    <a:pt x="235031" y="29255"/>
                  </a:lnTo>
                  <a:lnTo>
                    <a:pt x="233603" y="28199"/>
                  </a:lnTo>
                  <a:lnTo>
                    <a:pt x="232176" y="27164"/>
                  </a:lnTo>
                  <a:lnTo>
                    <a:pt x="230728" y="26149"/>
                  </a:lnTo>
                  <a:lnTo>
                    <a:pt x="229260" y="25143"/>
                  </a:lnTo>
                  <a:lnTo>
                    <a:pt x="227792" y="24168"/>
                  </a:lnTo>
                  <a:lnTo>
                    <a:pt x="226304" y="23193"/>
                  </a:lnTo>
                  <a:lnTo>
                    <a:pt x="224806" y="22248"/>
                  </a:lnTo>
                  <a:lnTo>
                    <a:pt x="223298" y="21313"/>
                  </a:lnTo>
                  <a:lnTo>
                    <a:pt x="221770" y="20408"/>
                  </a:lnTo>
                  <a:lnTo>
                    <a:pt x="220242" y="19513"/>
                  </a:lnTo>
                  <a:lnTo>
                    <a:pt x="218694" y="18629"/>
                  </a:lnTo>
                  <a:lnTo>
                    <a:pt x="217135" y="17774"/>
                  </a:lnTo>
                  <a:lnTo>
                    <a:pt x="215567" y="16930"/>
                  </a:lnTo>
                  <a:lnTo>
                    <a:pt x="213988" y="16105"/>
                  </a:lnTo>
                  <a:lnTo>
                    <a:pt x="212400" y="15301"/>
                  </a:lnTo>
                  <a:lnTo>
                    <a:pt x="210791" y="14517"/>
                  </a:lnTo>
                  <a:lnTo>
                    <a:pt x="209183" y="13753"/>
                  </a:lnTo>
                  <a:lnTo>
                    <a:pt x="207554" y="13009"/>
                  </a:lnTo>
                  <a:lnTo>
                    <a:pt x="205925" y="12275"/>
                  </a:lnTo>
                  <a:lnTo>
                    <a:pt x="204276" y="11571"/>
                  </a:lnTo>
                  <a:lnTo>
                    <a:pt x="202627" y="10878"/>
                  </a:lnTo>
                  <a:lnTo>
                    <a:pt x="200958" y="10214"/>
                  </a:lnTo>
                  <a:lnTo>
                    <a:pt x="199289" y="9561"/>
                  </a:lnTo>
                  <a:lnTo>
                    <a:pt x="197600" y="8937"/>
                  </a:lnTo>
                  <a:lnTo>
                    <a:pt x="195911" y="8324"/>
                  </a:lnTo>
                  <a:lnTo>
                    <a:pt x="194212" y="7731"/>
                  </a:lnTo>
                  <a:lnTo>
                    <a:pt x="192493" y="7168"/>
                  </a:lnTo>
                  <a:lnTo>
                    <a:pt x="190774" y="6615"/>
                  </a:lnTo>
                  <a:lnTo>
                    <a:pt x="189044" y="6092"/>
                  </a:lnTo>
                  <a:lnTo>
                    <a:pt x="187305" y="5580"/>
                  </a:lnTo>
                  <a:lnTo>
                    <a:pt x="185556" y="5097"/>
                  </a:lnTo>
                  <a:lnTo>
                    <a:pt x="183796" y="4635"/>
                  </a:lnTo>
                  <a:lnTo>
                    <a:pt x="182037" y="4192"/>
                  </a:lnTo>
                  <a:lnTo>
                    <a:pt x="180257" y="3770"/>
                  </a:lnTo>
                  <a:lnTo>
                    <a:pt x="178478" y="3368"/>
                  </a:lnTo>
                  <a:lnTo>
                    <a:pt x="176688" y="2986"/>
                  </a:lnTo>
                  <a:lnTo>
                    <a:pt x="174889" y="2634"/>
                  </a:lnTo>
                  <a:lnTo>
                    <a:pt x="173089" y="2292"/>
                  </a:lnTo>
                  <a:lnTo>
                    <a:pt x="171269" y="1980"/>
                  </a:lnTo>
                  <a:lnTo>
                    <a:pt x="169449" y="1689"/>
                  </a:lnTo>
                  <a:lnTo>
                    <a:pt x="167630" y="1428"/>
                  </a:lnTo>
                  <a:lnTo>
                    <a:pt x="165790" y="1176"/>
                  </a:lnTo>
                  <a:lnTo>
                    <a:pt x="163950" y="955"/>
                  </a:lnTo>
                  <a:lnTo>
                    <a:pt x="162100" y="754"/>
                  </a:lnTo>
                  <a:lnTo>
                    <a:pt x="160250" y="583"/>
                  </a:lnTo>
                  <a:lnTo>
                    <a:pt x="158380" y="422"/>
                  </a:lnTo>
                  <a:lnTo>
                    <a:pt x="156520" y="292"/>
                  </a:lnTo>
                  <a:lnTo>
                    <a:pt x="154640" y="191"/>
                  </a:lnTo>
                  <a:lnTo>
                    <a:pt x="152760" y="101"/>
                  </a:lnTo>
                  <a:lnTo>
                    <a:pt x="150880" y="40"/>
                  </a:lnTo>
                  <a:lnTo>
                    <a:pt x="148980" y="10"/>
                  </a:lnTo>
                  <a:lnTo>
                    <a:pt x="148035" y="0"/>
                  </a:lnTo>
                  <a:lnTo>
                    <a:pt x="147079" y="0"/>
                  </a:lnTo>
                  <a:lnTo>
                    <a:pt x="147079" y="0"/>
                  </a:lnTo>
                  <a:lnTo>
                    <a:pt x="146134" y="0"/>
                  </a:lnTo>
                  <a:lnTo>
                    <a:pt x="145189" y="10"/>
                  </a:lnTo>
                  <a:lnTo>
                    <a:pt x="143299" y="40"/>
                  </a:lnTo>
                  <a:lnTo>
                    <a:pt x="141409" y="101"/>
                  </a:lnTo>
                  <a:lnTo>
                    <a:pt x="139529" y="191"/>
                  </a:lnTo>
                  <a:lnTo>
                    <a:pt x="137649" y="292"/>
                  </a:lnTo>
                  <a:lnTo>
                    <a:pt x="135789" y="422"/>
                  </a:lnTo>
                  <a:lnTo>
                    <a:pt x="133919" y="583"/>
                  </a:lnTo>
                  <a:lnTo>
                    <a:pt x="132069" y="754"/>
                  </a:lnTo>
                  <a:lnTo>
                    <a:pt x="130219" y="955"/>
                  </a:lnTo>
                  <a:lnTo>
                    <a:pt x="128379" y="1176"/>
                  </a:lnTo>
                  <a:lnTo>
                    <a:pt x="126539" y="1428"/>
                  </a:lnTo>
                  <a:lnTo>
                    <a:pt x="124719" y="1689"/>
                  </a:lnTo>
                  <a:lnTo>
                    <a:pt x="122900" y="1980"/>
                  </a:lnTo>
                  <a:lnTo>
                    <a:pt x="121080" y="2292"/>
                  </a:lnTo>
                  <a:lnTo>
                    <a:pt x="119280" y="2634"/>
                  </a:lnTo>
                  <a:lnTo>
                    <a:pt x="117481" y="2986"/>
                  </a:lnTo>
                  <a:lnTo>
                    <a:pt x="115691" y="3368"/>
                  </a:lnTo>
                  <a:lnTo>
                    <a:pt x="113911" y="3770"/>
                  </a:lnTo>
                  <a:lnTo>
                    <a:pt x="112132" y="4192"/>
                  </a:lnTo>
                  <a:lnTo>
                    <a:pt x="110373" y="4635"/>
                  </a:lnTo>
                  <a:lnTo>
                    <a:pt x="108613" y="5097"/>
                  </a:lnTo>
                  <a:lnTo>
                    <a:pt x="106864" y="5580"/>
                  </a:lnTo>
                  <a:lnTo>
                    <a:pt x="105124" y="6092"/>
                  </a:lnTo>
                  <a:lnTo>
                    <a:pt x="103395" y="6615"/>
                  </a:lnTo>
                  <a:lnTo>
                    <a:pt x="101676" y="7168"/>
                  </a:lnTo>
                  <a:lnTo>
                    <a:pt x="99967" y="7731"/>
                  </a:lnTo>
                  <a:lnTo>
                    <a:pt x="98258" y="8324"/>
                  </a:lnTo>
                  <a:lnTo>
                    <a:pt x="96568" y="8937"/>
                  </a:lnTo>
                  <a:lnTo>
                    <a:pt x="94879" y="9561"/>
                  </a:lnTo>
                  <a:lnTo>
                    <a:pt x="93210" y="10214"/>
                  </a:lnTo>
                  <a:lnTo>
                    <a:pt x="91542" y="10878"/>
                  </a:lnTo>
                  <a:lnTo>
                    <a:pt x="89893" y="11571"/>
                  </a:lnTo>
                  <a:lnTo>
                    <a:pt x="88244" y="12275"/>
                  </a:lnTo>
                  <a:lnTo>
                    <a:pt x="86615" y="13009"/>
                  </a:lnTo>
                  <a:lnTo>
                    <a:pt x="84986" y="13753"/>
                  </a:lnTo>
                  <a:lnTo>
                    <a:pt x="83378" y="14517"/>
                  </a:lnTo>
                  <a:lnTo>
                    <a:pt x="81769" y="15301"/>
                  </a:lnTo>
                  <a:lnTo>
                    <a:pt x="80181" y="16105"/>
                  </a:lnTo>
                  <a:lnTo>
                    <a:pt x="78602" y="16930"/>
                  </a:lnTo>
                  <a:lnTo>
                    <a:pt x="77034" y="17774"/>
                  </a:lnTo>
                  <a:lnTo>
                    <a:pt x="75475" y="18629"/>
                  </a:lnTo>
                  <a:lnTo>
                    <a:pt x="73927" y="19513"/>
                  </a:lnTo>
                  <a:lnTo>
                    <a:pt x="72399" y="20408"/>
                  </a:lnTo>
                  <a:lnTo>
                    <a:pt x="70871" y="21313"/>
                  </a:lnTo>
                  <a:lnTo>
                    <a:pt x="69363" y="22248"/>
                  </a:lnTo>
                  <a:lnTo>
                    <a:pt x="67865" y="23193"/>
                  </a:lnTo>
                  <a:lnTo>
                    <a:pt x="66377" y="24168"/>
                  </a:lnTo>
                  <a:lnTo>
                    <a:pt x="64909" y="25143"/>
                  </a:lnTo>
                  <a:lnTo>
                    <a:pt x="63451" y="26149"/>
                  </a:lnTo>
                  <a:lnTo>
                    <a:pt x="61993" y="27164"/>
                  </a:lnTo>
                  <a:lnTo>
                    <a:pt x="60565" y="28199"/>
                  </a:lnTo>
                  <a:lnTo>
                    <a:pt x="59138" y="29255"/>
                  </a:lnTo>
                  <a:lnTo>
                    <a:pt x="57730" y="30321"/>
                  </a:lnTo>
                  <a:lnTo>
                    <a:pt x="56333" y="31406"/>
                  </a:lnTo>
                  <a:lnTo>
                    <a:pt x="54955" y="32502"/>
                  </a:lnTo>
                  <a:lnTo>
                    <a:pt x="53578" y="33618"/>
                  </a:lnTo>
                  <a:lnTo>
                    <a:pt x="52231" y="34754"/>
                  </a:lnTo>
                  <a:lnTo>
                    <a:pt x="50883" y="35900"/>
                  </a:lnTo>
                  <a:lnTo>
                    <a:pt x="49556" y="37066"/>
                  </a:lnTo>
                  <a:lnTo>
                    <a:pt x="48239" y="38243"/>
                  </a:lnTo>
                  <a:lnTo>
                    <a:pt x="46942" y="39439"/>
                  </a:lnTo>
                  <a:lnTo>
                    <a:pt x="45655" y="40655"/>
                  </a:lnTo>
                  <a:lnTo>
                    <a:pt x="44389" y="41882"/>
                  </a:lnTo>
                  <a:lnTo>
                    <a:pt x="43132" y="43118"/>
                  </a:lnTo>
                  <a:lnTo>
                    <a:pt x="41895" y="44375"/>
                  </a:lnTo>
                  <a:lnTo>
                    <a:pt x="40669" y="45642"/>
                  </a:lnTo>
                  <a:lnTo>
                    <a:pt x="39452" y="46929"/>
                  </a:lnTo>
                  <a:lnTo>
                    <a:pt x="38256" y="48236"/>
                  </a:lnTo>
                  <a:lnTo>
                    <a:pt x="37079" y="49542"/>
                  </a:lnTo>
                  <a:lnTo>
                    <a:pt x="35913" y="50869"/>
                  </a:lnTo>
                  <a:lnTo>
                    <a:pt x="34767" y="52217"/>
                  </a:lnTo>
                  <a:lnTo>
                    <a:pt x="33631" y="53574"/>
                  </a:lnTo>
                  <a:lnTo>
                    <a:pt x="32515" y="54941"/>
                  </a:lnTo>
                  <a:lnTo>
                    <a:pt x="31419" y="56318"/>
                  </a:lnTo>
                  <a:lnTo>
                    <a:pt x="30333" y="57716"/>
                  </a:lnTo>
                  <a:lnTo>
                    <a:pt x="29257" y="59123"/>
                  </a:lnTo>
                  <a:lnTo>
                    <a:pt x="28212" y="60551"/>
                  </a:lnTo>
                  <a:lnTo>
                    <a:pt x="27176" y="61988"/>
                  </a:lnTo>
                  <a:lnTo>
                    <a:pt x="26161" y="63436"/>
                  </a:lnTo>
                  <a:lnTo>
                    <a:pt x="25155" y="64894"/>
                  </a:lnTo>
                  <a:lnTo>
                    <a:pt x="24170" y="66372"/>
                  </a:lnTo>
                  <a:lnTo>
                    <a:pt x="23205" y="67849"/>
                  </a:lnTo>
                  <a:lnTo>
                    <a:pt x="22260" y="69357"/>
                  </a:lnTo>
                  <a:lnTo>
                    <a:pt x="21325" y="70865"/>
                  </a:lnTo>
                  <a:lnTo>
                    <a:pt x="20410" y="72383"/>
                  </a:lnTo>
                  <a:lnTo>
                    <a:pt x="19515" y="73922"/>
                  </a:lnTo>
                  <a:lnTo>
                    <a:pt x="18640" y="75460"/>
                  </a:lnTo>
                  <a:lnTo>
                    <a:pt x="17786" y="77018"/>
                  </a:lnTo>
                  <a:lnTo>
                    <a:pt x="16941" y="78586"/>
                  </a:lnTo>
                  <a:lnTo>
                    <a:pt x="16117" y="80165"/>
                  </a:lnTo>
                  <a:lnTo>
                    <a:pt x="15313" y="81763"/>
                  </a:lnTo>
                  <a:lnTo>
                    <a:pt x="14528" y="83362"/>
                  </a:lnTo>
                  <a:lnTo>
                    <a:pt x="13764" y="84970"/>
                  </a:lnTo>
                  <a:lnTo>
                    <a:pt x="13020" y="86599"/>
                  </a:lnTo>
                  <a:lnTo>
                    <a:pt x="12286" y="88227"/>
                  </a:lnTo>
                  <a:lnTo>
                    <a:pt x="11583" y="89876"/>
                  </a:lnTo>
                  <a:lnTo>
                    <a:pt x="10889" y="91525"/>
                  </a:lnTo>
                  <a:lnTo>
                    <a:pt x="10225" y="93194"/>
                  </a:lnTo>
                  <a:lnTo>
                    <a:pt x="9572" y="94862"/>
                  </a:lnTo>
                  <a:lnTo>
                    <a:pt x="8938" y="96551"/>
                  </a:lnTo>
                  <a:lnTo>
                    <a:pt x="8335" y="98240"/>
                  </a:lnTo>
                  <a:lnTo>
                    <a:pt x="7742" y="99949"/>
                  </a:lnTo>
                  <a:lnTo>
                    <a:pt x="7179" y="101658"/>
                  </a:lnTo>
                  <a:lnTo>
                    <a:pt x="6626" y="103378"/>
                  </a:lnTo>
                  <a:lnTo>
                    <a:pt x="6103" y="105107"/>
                  </a:lnTo>
                  <a:lnTo>
                    <a:pt x="5590" y="106846"/>
                  </a:lnTo>
                  <a:lnTo>
                    <a:pt x="5108" y="108595"/>
                  </a:lnTo>
                  <a:lnTo>
                    <a:pt x="4645" y="110355"/>
                  </a:lnTo>
                  <a:lnTo>
                    <a:pt x="4203" y="112124"/>
                  </a:lnTo>
                  <a:lnTo>
                    <a:pt x="3781" y="113893"/>
                  </a:lnTo>
                  <a:lnTo>
                    <a:pt x="3379" y="115673"/>
                  </a:lnTo>
                  <a:lnTo>
                    <a:pt x="2997" y="117462"/>
                  </a:lnTo>
                  <a:lnTo>
                    <a:pt x="2645" y="119262"/>
                  </a:lnTo>
                  <a:lnTo>
                    <a:pt x="2303" y="121071"/>
                  </a:lnTo>
                  <a:lnTo>
                    <a:pt x="1991" y="122881"/>
                  </a:lnTo>
                  <a:lnTo>
                    <a:pt x="1700" y="124701"/>
                  </a:lnTo>
                  <a:lnTo>
                    <a:pt x="1428" y="126530"/>
                  </a:lnTo>
                  <a:lnTo>
                    <a:pt x="1187" y="128360"/>
                  </a:lnTo>
                  <a:lnTo>
                    <a:pt x="966" y="130200"/>
                  </a:lnTo>
                  <a:lnTo>
                    <a:pt x="765" y="132049"/>
                  </a:lnTo>
                  <a:lnTo>
                    <a:pt x="584" y="133909"/>
                  </a:lnTo>
                  <a:lnTo>
                    <a:pt x="433" y="135769"/>
                  </a:lnTo>
                  <a:lnTo>
                    <a:pt x="302" y="137639"/>
                  </a:lnTo>
                  <a:lnTo>
                    <a:pt x="192" y="139509"/>
                  </a:lnTo>
                  <a:lnTo>
                    <a:pt x="111" y="141389"/>
                  </a:lnTo>
                  <a:lnTo>
                    <a:pt x="51" y="143279"/>
                  </a:lnTo>
                  <a:lnTo>
                    <a:pt x="11" y="145169"/>
                  </a:lnTo>
                  <a:lnTo>
                    <a:pt x="11" y="146114"/>
                  </a:lnTo>
                  <a:lnTo>
                    <a:pt x="1" y="147069"/>
                  </a:lnTo>
                  <a:lnTo>
                    <a:pt x="1" y="147069"/>
                  </a:lnTo>
                  <a:lnTo>
                    <a:pt x="11" y="148014"/>
                  </a:lnTo>
                  <a:lnTo>
                    <a:pt x="11" y="148969"/>
                  </a:lnTo>
                  <a:lnTo>
                    <a:pt x="51" y="150859"/>
                  </a:lnTo>
                  <a:lnTo>
                    <a:pt x="111" y="152739"/>
                  </a:lnTo>
                  <a:lnTo>
                    <a:pt x="192" y="154629"/>
                  </a:lnTo>
                  <a:lnTo>
                    <a:pt x="302" y="156499"/>
                  </a:lnTo>
                  <a:lnTo>
                    <a:pt x="433" y="158369"/>
                  </a:lnTo>
                  <a:lnTo>
                    <a:pt x="584" y="160229"/>
                  </a:lnTo>
                  <a:lnTo>
                    <a:pt x="765" y="162079"/>
                  </a:lnTo>
                  <a:lnTo>
                    <a:pt x="966" y="163928"/>
                  </a:lnTo>
                  <a:lnTo>
                    <a:pt x="1187" y="165768"/>
                  </a:lnTo>
                  <a:lnTo>
                    <a:pt x="1428" y="167608"/>
                  </a:lnTo>
                  <a:lnTo>
                    <a:pt x="1700" y="169438"/>
                  </a:lnTo>
                  <a:lnTo>
                    <a:pt x="1991" y="171257"/>
                  </a:lnTo>
                  <a:lnTo>
                    <a:pt x="2303" y="173067"/>
                  </a:lnTo>
                  <a:lnTo>
                    <a:pt x="2645" y="174876"/>
                  </a:lnTo>
                  <a:lnTo>
                    <a:pt x="2997" y="176666"/>
                  </a:lnTo>
                  <a:lnTo>
                    <a:pt x="3379" y="178455"/>
                  </a:lnTo>
                  <a:lnTo>
                    <a:pt x="3781" y="180245"/>
                  </a:lnTo>
                  <a:lnTo>
                    <a:pt x="4203" y="182014"/>
                  </a:lnTo>
                  <a:lnTo>
                    <a:pt x="4645" y="183784"/>
                  </a:lnTo>
                  <a:lnTo>
                    <a:pt x="5108" y="185533"/>
                  </a:lnTo>
                  <a:lnTo>
                    <a:pt x="5590" y="187282"/>
                  </a:lnTo>
                  <a:lnTo>
                    <a:pt x="6103" y="189021"/>
                  </a:lnTo>
                  <a:lnTo>
                    <a:pt x="6626" y="190750"/>
                  </a:lnTo>
                  <a:lnTo>
                    <a:pt x="7179" y="192480"/>
                  </a:lnTo>
                  <a:lnTo>
                    <a:pt x="7742" y="194189"/>
                  </a:lnTo>
                  <a:lnTo>
                    <a:pt x="8335" y="195888"/>
                  </a:lnTo>
                  <a:lnTo>
                    <a:pt x="8938" y="197587"/>
                  </a:lnTo>
                  <a:lnTo>
                    <a:pt x="9572" y="199266"/>
                  </a:lnTo>
                  <a:lnTo>
                    <a:pt x="10225" y="200944"/>
                  </a:lnTo>
                  <a:lnTo>
                    <a:pt x="10889" y="202603"/>
                  </a:lnTo>
                  <a:lnTo>
                    <a:pt x="11583" y="204262"/>
                  </a:lnTo>
                  <a:lnTo>
                    <a:pt x="12286" y="205901"/>
                  </a:lnTo>
                  <a:lnTo>
                    <a:pt x="13020" y="207539"/>
                  </a:lnTo>
                  <a:lnTo>
                    <a:pt x="13764" y="209158"/>
                  </a:lnTo>
                  <a:lnTo>
                    <a:pt x="14528" y="210776"/>
                  </a:lnTo>
                  <a:lnTo>
                    <a:pt x="15313" y="212375"/>
                  </a:lnTo>
                  <a:lnTo>
                    <a:pt x="16117" y="213963"/>
                  </a:lnTo>
                  <a:lnTo>
                    <a:pt x="16941" y="215542"/>
                  </a:lnTo>
                  <a:lnTo>
                    <a:pt x="17786" y="217110"/>
                  </a:lnTo>
                  <a:lnTo>
                    <a:pt x="18640" y="218668"/>
                  </a:lnTo>
                  <a:lnTo>
                    <a:pt x="19515" y="220216"/>
                  </a:lnTo>
                  <a:lnTo>
                    <a:pt x="20410" y="221745"/>
                  </a:lnTo>
                  <a:lnTo>
                    <a:pt x="21325" y="223273"/>
                  </a:lnTo>
                  <a:lnTo>
                    <a:pt x="22260" y="224781"/>
                  </a:lnTo>
                  <a:lnTo>
                    <a:pt x="23205" y="226279"/>
                  </a:lnTo>
                  <a:lnTo>
                    <a:pt x="24170" y="227766"/>
                  </a:lnTo>
                  <a:lnTo>
                    <a:pt x="25155" y="229234"/>
                  </a:lnTo>
                  <a:lnTo>
                    <a:pt x="26161" y="230702"/>
                  </a:lnTo>
                  <a:lnTo>
                    <a:pt x="27176" y="232150"/>
                  </a:lnTo>
                  <a:lnTo>
                    <a:pt x="28212" y="233587"/>
                  </a:lnTo>
                  <a:lnTo>
                    <a:pt x="29257" y="235005"/>
                  </a:lnTo>
                  <a:lnTo>
                    <a:pt x="30333" y="236412"/>
                  </a:lnTo>
                  <a:lnTo>
                    <a:pt x="31419" y="237810"/>
                  </a:lnTo>
                  <a:lnTo>
                    <a:pt x="32515" y="239197"/>
                  </a:lnTo>
                  <a:lnTo>
                    <a:pt x="33631" y="240564"/>
                  </a:lnTo>
                  <a:lnTo>
                    <a:pt x="34767" y="241921"/>
                  </a:lnTo>
                  <a:lnTo>
                    <a:pt x="35913" y="243259"/>
                  </a:lnTo>
                  <a:lnTo>
                    <a:pt x="37079" y="244586"/>
                  </a:lnTo>
                  <a:lnTo>
                    <a:pt x="38256" y="245903"/>
                  </a:lnTo>
                  <a:lnTo>
                    <a:pt x="39452" y="247199"/>
                  </a:lnTo>
                  <a:lnTo>
                    <a:pt x="40669" y="248486"/>
                  </a:lnTo>
                  <a:lnTo>
                    <a:pt x="41895" y="249753"/>
                  </a:lnTo>
                  <a:lnTo>
                    <a:pt x="43132" y="251010"/>
                  </a:lnTo>
                  <a:lnTo>
                    <a:pt x="44389" y="252256"/>
                  </a:lnTo>
                  <a:lnTo>
                    <a:pt x="45655" y="253483"/>
                  </a:lnTo>
                  <a:lnTo>
                    <a:pt x="46942" y="254689"/>
                  </a:lnTo>
                  <a:lnTo>
                    <a:pt x="48239" y="255885"/>
                  </a:lnTo>
                  <a:lnTo>
                    <a:pt x="49556" y="257062"/>
                  </a:lnTo>
                  <a:lnTo>
                    <a:pt x="50883" y="258228"/>
                  </a:lnTo>
                  <a:lnTo>
                    <a:pt x="52231" y="259384"/>
                  </a:lnTo>
                  <a:lnTo>
                    <a:pt x="53578" y="260510"/>
                  </a:lnTo>
                  <a:lnTo>
                    <a:pt x="54955" y="261626"/>
                  </a:lnTo>
                  <a:lnTo>
                    <a:pt x="56333" y="262732"/>
                  </a:lnTo>
                  <a:lnTo>
                    <a:pt x="57730" y="263817"/>
                  </a:lnTo>
                  <a:lnTo>
                    <a:pt x="59138" y="264883"/>
                  </a:lnTo>
                  <a:lnTo>
                    <a:pt x="60565" y="265929"/>
                  </a:lnTo>
                  <a:lnTo>
                    <a:pt x="61993" y="266964"/>
                  </a:lnTo>
                  <a:lnTo>
                    <a:pt x="63451" y="267990"/>
                  </a:lnTo>
                  <a:lnTo>
                    <a:pt x="64909" y="268985"/>
                  </a:lnTo>
                  <a:lnTo>
                    <a:pt x="66377" y="269970"/>
                  </a:lnTo>
                  <a:lnTo>
                    <a:pt x="67865" y="270935"/>
                  </a:lnTo>
                  <a:lnTo>
                    <a:pt x="69363" y="271880"/>
                  </a:lnTo>
                  <a:lnTo>
                    <a:pt x="70871" y="272815"/>
                  </a:lnTo>
                  <a:lnTo>
                    <a:pt x="72399" y="273730"/>
                  </a:lnTo>
                  <a:lnTo>
                    <a:pt x="73927" y="274625"/>
                  </a:lnTo>
                  <a:lnTo>
                    <a:pt x="75475" y="275499"/>
                  </a:lnTo>
                  <a:lnTo>
                    <a:pt x="77034" y="276364"/>
                  </a:lnTo>
                  <a:lnTo>
                    <a:pt x="78602" y="277198"/>
                  </a:lnTo>
                  <a:lnTo>
                    <a:pt x="80181" y="278023"/>
                  </a:lnTo>
                  <a:lnTo>
                    <a:pt x="81769" y="278827"/>
                  </a:lnTo>
                  <a:lnTo>
                    <a:pt x="83378" y="279611"/>
                  </a:lnTo>
                  <a:lnTo>
                    <a:pt x="84986" y="280375"/>
                  </a:lnTo>
                  <a:lnTo>
                    <a:pt x="86615" y="281129"/>
                  </a:lnTo>
                  <a:lnTo>
                    <a:pt x="88244" y="281853"/>
                  </a:lnTo>
                  <a:lnTo>
                    <a:pt x="89893" y="282567"/>
                  </a:lnTo>
                  <a:lnTo>
                    <a:pt x="91542" y="283250"/>
                  </a:lnTo>
                  <a:lnTo>
                    <a:pt x="93210" y="283924"/>
                  </a:lnTo>
                  <a:lnTo>
                    <a:pt x="94879" y="284567"/>
                  </a:lnTo>
                  <a:lnTo>
                    <a:pt x="96568" y="285201"/>
                  </a:lnTo>
                  <a:lnTo>
                    <a:pt x="98258" y="285804"/>
                  </a:lnTo>
                  <a:lnTo>
                    <a:pt x="99967" y="286397"/>
                  </a:lnTo>
                  <a:lnTo>
                    <a:pt x="101676" y="286970"/>
                  </a:lnTo>
                  <a:lnTo>
                    <a:pt x="103395" y="287513"/>
                  </a:lnTo>
                  <a:lnTo>
                    <a:pt x="105124" y="288046"/>
                  </a:lnTo>
                  <a:lnTo>
                    <a:pt x="106864" y="288548"/>
                  </a:lnTo>
                  <a:lnTo>
                    <a:pt x="108613" y="289031"/>
                  </a:lnTo>
                  <a:lnTo>
                    <a:pt x="110373" y="289504"/>
                  </a:lnTo>
                  <a:lnTo>
                    <a:pt x="112132" y="289946"/>
                  </a:lnTo>
                  <a:lnTo>
                    <a:pt x="113911" y="290368"/>
                  </a:lnTo>
                  <a:lnTo>
                    <a:pt x="115691" y="290770"/>
                  </a:lnTo>
                  <a:lnTo>
                    <a:pt x="117481" y="291142"/>
                  </a:lnTo>
                  <a:lnTo>
                    <a:pt x="119280" y="291504"/>
                  </a:lnTo>
                  <a:lnTo>
                    <a:pt x="121080" y="291836"/>
                  </a:lnTo>
                  <a:lnTo>
                    <a:pt x="122900" y="292148"/>
                  </a:lnTo>
                  <a:lnTo>
                    <a:pt x="124719" y="292439"/>
                  </a:lnTo>
                  <a:lnTo>
                    <a:pt x="126539" y="292711"/>
                  </a:lnTo>
                  <a:lnTo>
                    <a:pt x="128379" y="292952"/>
                  </a:lnTo>
                  <a:lnTo>
                    <a:pt x="130219" y="293173"/>
                  </a:lnTo>
                  <a:lnTo>
                    <a:pt x="132069" y="293374"/>
                  </a:lnTo>
                  <a:lnTo>
                    <a:pt x="133919" y="293555"/>
                  </a:lnTo>
                  <a:lnTo>
                    <a:pt x="135789" y="293706"/>
                  </a:lnTo>
                  <a:lnTo>
                    <a:pt x="137649" y="293836"/>
                  </a:lnTo>
                  <a:lnTo>
                    <a:pt x="139529" y="293947"/>
                  </a:lnTo>
                  <a:lnTo>
                    <a:pt x="141409" y="294027"/>
                  </a:lnTo>
                  <a:lnTo>
                    <a:pt x="143299" y="294088"/>
                  </a:lnTo>
                  <a:lnTo>
                    <a:pt x="145189" y="294128"/>
                  </a:lnTo>
                  <a:lnTo>
                    <a:pt x="146134" y="294138"/>
                  </a:lnTo>
                  <a:lnTo>
                    <a:pt x="147079" y="294138"/>
                  </a:lnTo>
                  <a:lnTo>
                    <a:pt x="147079" y="294138"/>
                  </a:lnTo>
                  <a:lnTo>
                    <a:pt x="147421" y="294128"/>
                  </a:lnTo>
                  <a:lnTo>
                    <a:pt x="147753" y="294108"/>
                  </a:lnTo>
                  <a:lnTo>
                    <a:pt x="148085" y="294058"/>
                  </a:lnTo>
                  <a:lnTo>
                    <a:pt x="148417" y="294007"/>
                  </a:lnTo>
                  <a:lnTo>
                    <a:pt x="148728" y="293927"/>
                  </a:lnTo>
                  <a:lnTo>
                    <a:pt x="149040" y="293847"/>
                  </a:lnTo>
                  <a:lnTo>
                    <a:pt x="149352" y="293736"/>
                  </a:lnTo>
                  <a:lnTo>
                    <a:pt x="149643" y="293625"/>
                  </a:lnTo>
                  <a:lnTo>
                    <a:pt x="149935" y="293485"/>
                  </a:lnTo>
                  <a:lnTo>
                    <a:pt x="150226" y="293344"/>
                  </a:lnTo>
                  <a:lnTo>
                    <a:pt x="150498" y="293183"/>
                  </a:lnTo>
                  <a:lnTo>
                    <a:pt x="150769" y="293012"/>
                  </a:lnTo>
                  <a:lnTo>
                    <a:pt x="151021" y="292831"/>
                  </a:lnTo>
                  <a:lnTo>
                    <a:pt x="151272" y="292630"/>
                  </a:lnTo>
                  <a:lnTo>
                    <a:pt x="151513" y="292429"/>
                  </a:lnTo>
                  <a:lnTo>
                    <a:pt x="151744" y="292208"/>
                  </a:lnTo>
                  <a:lnTo>
                    <a:pt x="151956" y="291977"/>
                  </a:lnTo>
                  <a:lnTo>
                    <a:pt x="152167" y="291745"/>
                  </a:lnTo>
                  <a:lnTo>
                    <a:pt x="152358" y="291494"/>
                  </a:lnTo>
                  <a:lnTo>
                    <a:pt x="152539" y="291233"/>
                  </a:lnTo>
                  <a:lnTo>
                    <a:pt x="152710" y="290971"/>
                  </a:lnTo>
                  <a:lnTo>
                    <a:pt x="152870" y="290690"/>
                  </a:lnTo>
                  <a:lnTo>
                    <a:pt x="153021" y="290408"/>
                  </a:lnTo>
                  <a:lnTo>
                    <a:pt x="153152" y="290117"/>
                  </a:lnTo>
                  <a:lnTo>
                    <a:pt x="153263" y="289815"/>
                  </a:lnTo>
                  <a:lnTo>
                    <a:pt x="153373" y="289514"/>
                  </a:lnTo>
                  <a:lnTo>
                    <a:pt x="153464" y="289202"/>
                  </a:lnTo>
                  <a:lnTo>
                    <a:pt x="153534" y="288880"/>
                  </a:lnTo>
                  <a:lnTo>
                    <a:pt x="153594" y="288559"/>
                  </a:lnTo>
                  <a:lnTo>
                    <a:pt x="153635" y="288227"/>
                  </a:lnTo>
                  <a:lnTo>
                    <a:pt x="153655" y="287895"/>
                  </a:lnTo>
                  <a:lnTo>
                    <a:pt x="153665" y="287553"/>
                  </a:lnTo>
                  <a:lnTo>
                    <a:pt x="153665" y="287553"/>
                  </a:lnTo>
                  <a:lnTo>
                    <a:pt x="153655" y="287221"/>
                  </a:lnTo>
                  <a:lnTo>
                    <a:pt x="153635" y="286880"/>
                  </a:lnTo>
                  <a:lnTo>
                    <a:pt x="153594" y="286558"/>
                  </a:lnTo>
                  <a:lnTo>
                    <a:pt x="153534" y="286226"/>
                  </a:lnTo>
                  <a:lnTo>
                    <a:pt x="153464" y="285915"/>
                  </a:lnTo>
                  <a:lnTo>
                    <a:pt x="153373" y="285603"/>
                  </a:lnTo>
                  <a:lnTo>
                    <a:pt x="153263" y="285291"/>
                  </a:lnTo>
                  <a:lnTo>
                    <a:pt x="153152" y="285000"/>
                  </a:lnTo>
                  <a:lnTo>
                    <a:pt x="153021" y="284708"/>
                  </a:lnTo>
                  <a:lnTo>
                    <a:pt x="152870" y="284417"/>
                  </a:lnTo>
                  <a:lnTo>
                    <a:pt x="152710" y="284145"/>
                  </a:lnTo>
                  <a:lnTo>
                    <a:pt x="152539" y="283874"/>
                  </a:lnTo>
                  <a:lnTo>
                    <a:pt x="152358" y="283622"/>
                  </a:lnTo>
                  <a:lnTo>
                    <a:pt x="152167" y="283371"/>
                  </a:lnTo>
                  <a:lnTo>
                    <a:pt x="151956" y="283130"/>
                  </a:lnTo>
                  <a:lnTo>
                    <a:pt x="151744" y="282899"/>
                  </a:lnTo>
                  <a:lnTo>
                    <a:pt x="151513" y="282687"/>
                  </a:lnTo>
                  <a:lnTo>
                    <a:pt x="151272" y="282476"/>
                  </a:lnTo>
                  <a:lnTo>
                    <a:pt x="151021" y="282285"/>
                  </a:lnTo>
                  <a:lnTo>
                    <a:pt x="150769" y="282104"/>
                  </a:lnTo>
                  <a:lnTo>
                    <a:pt x="150498" y="281933"/>
                  </a:lnTo>
                  <a:lnTo>
                    <a:pt x="150226" y="281773"/>
                  </a:lnTo>
                  <a:lnTo>
                    <a:pt x="149935" y="281622"/>
                  </a:lnTo>
                  <a:lnTo>
                    <a:pt x="149643" y="281491"/>
                  </a:lnTo>
                  <a:lnTo>
                    <a:pt x="149352" y="281370"/>
                  </a:lnTo>
                  <a:lnTo>
                    <a:pt x="149040" y="281270"/>
                  </a:lnTo>
                  <a:lnTo>
                    <a:pt x="148728" y="281179"/>
                  </a:lnTo>
                  <a:lnTo>
                    <a:pt x="148417" y="281109"/>
                  </a:lnTo>
                  <a:lnTo>
                    <a:pt x="148085" y="281049"/>
                  </a:lnTo>
                  <a:lnTo>
                    <a:pt x="147753" y="281009"/>
                  </a:lnTo>
                  <a:lnTo>
                    <a:pt x="147421" y="280988"/>
                  </a:lnTo>
                  <a:lnTo>
                    <a:pt x="147079" y="280978"/>
                  </a:lnTo>
                  <a:lnTo>
                    <a:pt x="147079" y="280978"/>
                  </a:lnTo>
                  <a:lnTo>
                    <a:pt x="145360" y="280968"/>
                  </a:lnTo>
                  <a:lnTo>
                    <a:pt x="143631" y="280928"/>
                  </a:lnTo>
                  <a:lnTo>
                    <a:pt x="141912" y="280878"/>
                  </a:lnTo>
                  <a:lnTo>
                    <a:pt x="140203" y="280797"/>
                  </a:lnTo>
                  <a:lnTo>
                    <a:pt x="138493" y="280707"/>
                  </a:lnTo>
                  <a:lnTo>
                    <a:pt x="136794" y="280586"/>
                  </a:lnTo>
                  <a:lnTo>
                    <a:pt x="135105" y="280446"/>
                  </a:lnTo>
                  <a:lnTo>
                    <a:pt x="133416" y="280285"/>
                  </a:lnTo>
                  <a:lnTo>
                    <a:pt x="131727" y="280104"/>
                  </a:lnTo>
                  <a:lnTo>
                    <a:pt x="130048" y="279893"/>
                  </a:lnTo>
                  <a:lnTo>
                    <a:pt x="128379" y="279671"/>
                  </a:lnTo>
                  <a:lnTo>
                    <a:pt x="126720" y="279430"/>
                  </a:lnTo>
                  <a:lnTo>
                    <a:pt x="125061" y="279169"/>
                  </a:lnTo>
                  <a:lnTo>
                    <a:pt x="123412" y="278877"/>
                  </a:lnTo>
                  <a:lnTo>
                    <a:pt x="121764" y="278576"/>
                  </a:lnTo>
                  <a:lnTo>
                    <a:pt x="120125" y="278254"/>
                  </a:lnTo>
                  <a:lnTo>
                    <a:pt x="118496" y="277902"/>
                  </a:lnTo>
                  <a:lnTo>
                    <a:pt x="116877" y="277540"/>
                  </a:lnTo>
                  <a:lnTo>
                    <a:pt x="115259" y="277158"/>
                  </a:lnTo>
                  <a:lnTo>
                    <a:pt x="113660" y="276756"/>
                  </a:lnTo>
                  <a:lnTo>
                    <a:pt x="112062" y="276334"/>
                  </a:lnTo>
                  <a:lnTo>
                    <a:pt x="110463" y="275891"/>
                  </a:lnTo>
                  <a:lnTo>
                    <a:pt x="108885" y="275429"/>
                  </a:lnTo>
                  <a:lnTo>
                    <a:pt x="107306" y="274946"/>
                  </a:lnTo>
                  <a:lnTo>
                    <a:pt x="105738" y="274444"/>
                  </a:lnTo>
                  <a:lnTo>
                    <a:pt x="104179" y="273931"/>
                  </a:lnTo>
                  <a:lnTo>
                    <a:pt x="102631" y="273388"/>
                  </a:lnTo>
                  <a:lnTo>
                    <a:pt x="101083" y="272835"/>
                  </a:lnTo>
                  <a:lnTo>
                    <a:pt x="99554" y="272262"/>
                  </a:lnTo>
                  <a:lnTo>
                    <a:pt x="98026" y="271669"/>
                  </a:lnTo>
                  <a:lnTo>
                    <a:pt x="96518" y="271066"/>
                  </a:lnTo>
                  <a:lnTo>
                    <a:pt x="95010" y="270433"/>
                  </a:lnTo>
                  <a:lnTo>
                    <a:pt x="93512" y="269789"/>
                  </a:lnTo>
                  <a:lnTo>
                    <a:pt x="92024" y="269126"/>
                  </a:lnTo>
                  <a:lnTo>
                    <a:pt x="90546" y="268452"/>
                  </a:lnTo>
                  <a:lnTo>
                    <a:pt x="89078" y="267748"/>
                  </a:lnTo>
                  <a:lnTo>
                    <a:pt x="87620" y="267035"/>
                  </a:lnTo>
                  <a:lnTo>
                    <a:pt x="86173" y="266301"/>
                  </a:lnTo>
                  <a:lnTo>
                    <a:pt x="84735" y="265557"/>
                  </a:lnTo>
                  <a:lnTo>
                    <a:pt x="83307" y="264793"/>
                  </a:lnTo>
                  <a:lnTo>
                    <a:pt x="81890" y="264008"/>
                  </a:lnTo>
                  <a:lnTo>
                    <a:pt x="80482" y="263204"/>
                  </a:lnTo>
                  <a:lnTo>
                    <a:pt x="79085" y="262390"/>
                  </a:lnTo>
                  <a:lnTo>
                    <a:pt x="77697" y="261566"/>
                  </a:lnTo>
                  <a:lnTo>
                    <a:pt x="76320" y="260711"/>
                  </a:lnTo>
                  <a:lnTo>
                    <a:pt x="74953" y="259846"/>
                  </a:lnTo>
                  <a:lnTo>
                    <a:pt x="73605" y="258972"/>
                  </a:lnTo>
                  <a:lnTo>
                    <a:pt x="72258" y="258077"/>
                  </a:lnTo>
                  <a:lnTo>
                    <a:pt x="70931" y="257162"/>
                  </a:lnTo>
                  <a:lnTo>
                    <a:pt x="69614" y="256237"/>
                  </a:lnTo>
                  <a:lnTo>
                    <a:pt x="68307" y="255292"/>
                  </a:lnTo>
                  <a:lnTo>
                    <a:pt x="67010" y="254337"/>
                  </a:lnTo>
                  <a:lnTo>
                    <a:pt x="65723" y="253362"/>
                  </a:lnTo>
                  <a:lnTo>
                    <a:pt x="64456" y="252377"/>
                  </a:lnTo>
                  <a:lnTo>
                    <a:pt x="63199" y="251372"/>
                  </a:lnTo>
                  <a:lnTo>
                    <a:pt x="61953" y="250356"/>
                  </a:lnTo>
                  <a:lnTo>
                    <a:pt x="60716" y="249331"/>
                  </a:lnTo>
                  <a:lnTo>
                    <a:pt x="59490" y="248285"/>
                  </a:lnTo>
                  <a:lnTo>
                    <a:pt x="58283" y="247220"/>
                  </a:lnTo>
                  <a:lnTo>
                    <a:pt x="57087" y="246144"/>
                  </a:lnTo>
                  <a:lnTo>
                    <a:pt x="55910" y="245058"/>
                  </a:lnTo>
                  <a:lnTo>
                    <a:pt x="54734" y="243952"/>
                  </a:lnTo>
                  <a:lnTo>
                    <a:pt x="53578" y="242836"/>
                  </a:lnTo>
                  <a:lnTo>
                    <a:pt x="52432" y="241710"/>
                  </a:lnTo>
                  <a:lnTo>
                    <a:pt x="51306" y="240564"/>
                  </a:lnTo>
                  <a:lnTo>
                    <a:pt x="50190" y="239408"/>
                  </a:lnTo>
                  <a:lnTo>
                    <a:pt x="49084" y="238242"/>
                  </a:lnTo>
                  <a:lnTo>
                    <a:pt x="47998" y="237056"/>
                  </a:lnTo>
                  <a:lnTo>
                    <a:pt x="46922" y="235859"/>
                  </a:lnTo>
                  <a:lnTo>
                    <a:pt x="45867" y="234653"/>
                  </a:lnTo>
                  <a:lnTo>
                    <a:pt x="44821" y="233426"/>
                  </a:lnTo>
                  <a:lnTo>
                    <a:pt x="43785" y="232200"/>
                  </a:lnTo>
                  <a:lnTo>
                    <a:pt x="42770" y="230953"/>
                  </a:lnTo>
                  <a:lnTo>
                    <a:pt x="41765" y="229687"/>
                  </a:lnTo>
                  <a:lnTo>
                    <a:pt x="40779" y="228420"/>
                  </a:lnTo>
                  <a:lnTo>
                    <a:pt x="39804" y="227133"/>
                  </a:lnTo>
                  <a:lnTo>
                    <a:pt x="38849" y="225836"/>
                  </a:lnTo>
                  <a:lnTo>
                    <a:pt x="37904" y="224529"/>
                  </a:lnTo>
                  <a:lnTo>
                    <a:pt x="36979" y="223212"/>
                  </a:lnTo>
                  <a:lnTo>
                    <a:pt x="36074" y="221885"/>
                  </a:lnTo>
                  <a:lnTo>
                    <a:pt x="35169" y="220538"/>
                  </a:lnTo>
                  <a:lnTo>
                    <a:pt x="34294" y="219191"/>
                  </a:lnTo>
                  <a:lnTo>
                    <a:pt x="33430" y="217824"/>
                  </a:lnTo>
                  <a:lnTo>
                    <a:pt x="32585" y="216447"/>
                  </a:lnTo>
                  <a:lnTo>
                    <a:pt x="31751" y="215069"/>
                  </a:lnTo>
                  <a:lnTo>
                    <a:pt x="30936" y="213672"/>
                  </a:lnTo>
                  <a:lnTo>
                    <a:pt x="30132" y="212264"/>
                  </a:lnTo>
                  <a:lnTo>
                    <a:pt x="29358" y="210847"/>
                  </a:lnTo>
                  <a:lnTo>
                    <a:pt x="28584" y="209419"/>
                  </a:lnTo>
                  <a:lnTo>
                    <a:pt x="27840" y="207982"/>
                  </a:lnTo>
                  <a:lnTo>
                    <a:pt x="27106" y="206524"/>
                  </a:lnTo>
                  <a:lnTo>
                    <a:pt x="26392" y="205066"/>
                  </a:lnTo>
                  <a:lnTo>
                    <a:pt x="25698" y="203598"/>
                  </a:lnTo>
                  <a:lnTo>
                    <a:pt x="25015" y="202121"/>
                  </a:lnTo>
                  <a:lnTo>
                    <a:pt x="24351" y="200633"/>
                  </a:lnTo>
                  <a:lnTo>
                    <a:pt x="23708" y="199145"/>
                  </a:lnTo>
                  <a:lnTo>
                    <a:pt x="23084" y="197637"/>
                  </a:lnTo>
                  <a:lnTo>
                    <a:pt x="22471" y="196119"/>
                  </a:lnTo>
                  <a:lnTo>
                    <a:pt x="21878" y="194591"/>
                  </a:lnTo>
                  <a:lnTo>
                    <a:pt x="21305" y="193063"/>
                  </a:lnTo>
                  <a:lnTo>
                    <a:pt x="20752" y="191525"/>
                  </a:lnTo>
                  <a:lnTo>
                    <a:pt x="20219" y="189966"/>
                  </a:lnTo>
                  <a:lnTo>
                    <a:pt x="19696" y="188408"/>
                  </a:lnTo>
                  <a:lnTo>
                    <a:pt x="19193" y="186840"/>
                  </a:lnTo>
                  <a:lnTo>
                    <a:pt x="18721" y="185271"/>
                  </a:lnTo>
                  <a:lnTo>
                    <a:pt x="18258" y="183683"/>
                  </a:lnTo>
                  <a:lnTo>
                    <a:pt x="17816" y="182095"/>
                  </a:lnTo>
                  <a:lnTo>
                    <a:pt x="17394" y="180496"/>
                  </a:lnTo>
                  <a:lnTo>
                    <a:pt x="16992" y="178888"/>
                  </a:lnTo>
                  <a:lnTo>
                    <a:pt x="16600" y="177269"/>
                  </a:lnTo>
                  <a:lnTo>
                    <a:pt x="16238" y="175650"/>
                  </a:lnTo>
                  <a:lnTo>
                    <a:pt x="15896" y="174022"/>
                  </a:lnTo>
                  <a:lnTo>
                    <a:pt x="15564" y="172383"/>
                  </a:lnTo>
                  <a:lnTo>
                    <a:pt x="15262" y="170744"/>
                  </a:lnTo>
                  <a:lnTo>
                    <a:pt x="14981" y="169086"/>
                  </a:lnTo>
                  <a:lnTo>
                    <a:pt x="14709" y="167437"/>
                  </a:lnTo>
                  <a:lnTo>
                    <a:pt x="14468" y="165768"/>
                  </a:lnTo>
                  <a:lnTo>
                    <a:pt x="14247" y="164099"/>
                  </a:lnTo>
                  <a:lnTo>
                    <a:pt x="14046" y="162420"/>
                  </a:lnTo>
                  <a:lnTo>
                    <a:pt x="13865" y="160741"/>
                  </a:lnTo>
                  <a:lnTo>
                    <a:pt x="13704" y="159053"/>
                  </a:lnTo>
                  <a:lnTo>
                    <a:pt x="13563" y="157354"/>
                  </a:lnTo>
                  <a:lnTo>
                    <a:pt x="13443" y="155655"/>
                  </a:lnTo>
                  <a:lnTo>
                    <a:pt x="13342" y="153945"/>
                  </a:lnTo>
                  <a:lnTo>
                    <a:pt x="13262" y="152236"/>
                  </a:lnTo>
                  <a:lnTo>
                    <a:pt x="13211" y="150517"/>
                  </a:lnTo>
                  <a:lnTo>
                    <a:pt x="13181" y="148798"/>
                  </a:lnTo>
                  <a:lnTo>
                    <a:pt x="13171" y="147069"/>
                  </a:lnTo>
                  <a:lnTo>
                    <a:pt x="13171" y="147069"/>
                  </a:lnTo>
                  <a:lnTo>
                    <a:pt x="13181" y="145340"/>
                  </a:lnTo>
                  <a:lnTo>
                    <a:pt x="13211" y="143621"/>
                  </a:lnTo>
                  <a:lnTo>
                    <a:pt x="13262" y="141902"/>
                  </a:lnTo>
                  <a:lnTo>
                    <a:pt x="13342" y="140183"/>
                  </a:lnTo>
                  <a:lnTo>
                    <a:pt x="13443" y="138484"/>
                  </a:lnTo>
                  <a:lnTo>
                    <a:pt x="13563" y="136775"/>
                  </a:lnTo>
                  <a:lnTo>
                    <a:pt x="13704" y="135086"/>
                  </a:lnTo>
                  <a:lnTo>
                    <a:pt x="13865" y="133397"/>
                  </a:lnTo>
                  <a:lnTo>
                    <a:pt x="14046" y="131708"/>
                  </a:lnTo>
                  <a:lnTo>
                    <a:pt x="14247" y="130039"/>
                  </a:lnTo>
                  <a:lnTo>
                    <a:pt x="14468" y="128370"/>
                  </a:lnTo>
                  <a:lnTo>
                    <a:pt x="14709" y="126701"/>
                  </a:lnTo>
                  <a:lnTo>
                    <a:pt x="14981" y="125042"/>
                  </a:lnTo>
                  <a:lnTo>
                    <a:pt x="15262" y="123394"/>
                  </a:lnTo>
                  <a:lnTo>
                    <a:pt x="15564" y="121755"/>
                  </a:lnTo>
                  <a:lnTo>
                    <a:pt x="15896" y="120116"/>
                  </a:lnTo>
                  <a:lnTo>
                    <a:pt x="16238" y="118488"/>
                  </a:lnTo>
                  <a:lnTo>
                    <a:pt x="16600" y="116859"/>
                  </a:lnTo>
                  <a:lnTo>
                    <a:pt x="16992" y="115250"/>
                  </a:lnTo>
                  <a:lnTo>
                    <a:pt x="17394" y="113642"/>
                  </a:lnTo>
                  <a:lnTo>
                    <a:pt x="17816" y="112044"/>
                  </a:lnTo>
                  <a:lnTo>
                    <a:pt x="18258" y="110445"/>
                  </a:lnTo>
                  <a:lnTo>
                    <a:pt x="18721" y="108867"/>
                  </a:lnTo>
                  <a:lnTo>
                    <a:pt x="19193" y="107288"/>
                  </a:lnTo>
                  <a:lnTo>
                    <a:pt x="19696" y="105720"/>
                  </a:lnTo>
                  <a:lnTo>
                    <a:pt x="20219" y="104162"/>
                  </a:lnTo>
                  <a:lnTo>
                    <a:pt x="20752" y="102614"/>
                  </a:lnTo>
                  <a:lnTo>
                    <a:pt x="21305" y="101075"/>
                  </a:lnTo>
                  <a:lnTo>
                    <a:pt x="21878" y="99537"/>
                  </a:lnTo>
                  <a:lnTo>
                    <a:pt x="22471" y="98019"/>
                  </a:lnTo>
                  <a:lnTo>
                    <a:pt x="23084" y="96501"/>
                  </a:lnTo>
                  <a:lnTo>
                    <a:pt x="23708" y="94993"/>
                  </a:lnTo>
                  <a:lnTo>
                    <a:pt x="24351" y="93495"/>
                  </a:lnTo>
                  <a:lnTo>
                    <a:pt x="25015" y="92007"/>
                  </a:lnTo>
                  <a:lnTo>
                    <a:pt x="25698" y="90530"/>
                  </a:lnTo>
                  <a:lnTo>
                    <a:pt x="26392" y="89062"/>
                  </a:lnTo>
                  <a:lnTo>
                    <a:pt x="27106" y="87604"/>
                  </a:lnTo>
                  <a:lnTo>
                    <a:pt x="27840" y="86156"/>
                  </a:lnTo>
                  <a:lnTo>
                    <a:pt x="28584" y="84719"/>
                  </a:lnTo>
                  <a:lnTo>
                    <a:pt x="29358" y="83291"/>
                  </a:lnTo>
                  <a:lnTo>
                    <a:pt x="30132" y="81874"/>
                  </a:lnTo>
                  <a:lnTo>
                    <a:pt x="30936" y="80466"/>
                  </a:lnTo>
                  <a:lnTo>
                    <a:pt x="31751" y="79069"/>
                  </a:lnTo>
                  <a:lnTo>
                    <a:pt x="32585" y="77681"/>
                  </a:lnTo>
                  <a:lnTo>
                    <a:pt x="33430" y="76304"/>
                  </a:lnTo>
                  <a:lnTo>
                    <a:pt x="34294" y="74947"/>
                  </a:lnTo>
                  <a:lnTo>
                    <a:pt x="35169" y="73590"/>
                  </a:lnTo>
                  <a:lnTo>
                    <a:pt x="36074" y="72253"/>
                  </a:lnTo>
                  <a:lnTo>
                    <a:pt x="36979" y="70916"/>
                  </a:lnTo>
                  <a:lnTo>
                    <a:pt x="37904" y="69599"/>
                  </a:lnTo>
                  <a:lnTo>
                    <a:pt x="38849" y="68292"/>
                  </a:lnTo>
                  <a:lnTo>
                    <a:pt x="39804" y="66995"/>
                  </a:lnTo>
                  <a:lnTo>
                    <a:pt x="40779" y="65718"/>
                  </a:lnTo>
                  <a:lnTo>
                    <a:pt x="41765" y="64441"/>
                  </a:lnTo>
                  <a:lnTo>
                    <a:pt x="42770" y="63185"/>
                  </a:lnTo>
                  <a:lnTo>
                    <a:pt x="43785" y="61938"/>
                  </a:lnTo>
                  <a:lnTo>
                    <a:pt x="44821" y="60702"/>
                  </a:lnTo>
                  <a:lnTo>
                    <a:pt x="45867" y="59485"/>
                  </a:lnTo>
                  <a:lnTo>
                    <a:pt x="46922" y="58269"/>
                  </a:lnTo>
                  <a:lnTo>
                    <a:pt x="47998" y="57072"/>
                  </a:lnTo>
                  <a:lnTo>
                    <a:pt x="49084" y="55896"/>
                  </a:lnTo>
                  <a:lnTo>
                    <a:pt x="50190" y="54720"/>
                  </a:lnTo>
                  <a:lnTo>
                    <a:pt x="51306" y="53564"/>
                  </a:lnTo>
                  <a:lnTo>
                    <a:pt x="52432" y="52428"/>
                  </a:lnTo>
                  <a:lnTo>
                    <a:pt x="53578" y="51292"/>
                  </a:lnTo>
                  <a:lnTo>
                    <a:pt x="54734" y="50176"/>
                  </a:lnTo>
                  <a:lnTo>
                    <a:pt x="55910" y="49080"/>
                  </a:lnTo>
                  <a:lnTo>
                    <a:pt x="57087" y="47984"/>
                  </a:lnTo>
                  <a:lnTo>
                    <a:pt x="58283" y="46908"/>
                  </a:lnTo>
                  <a:lnTo>
                    <a:pt x="59490" y="45853"/>
                  </a:lnTo>
                  <a:lnTo>
                    <a:pt x="60716" y="44807"/>
                  </a:lnTo>
                  <a:lnTo>
                    <a:pt x="61953" y="43772"/>
                  </a:lnTo>
                  <a:lnTo>
                    <a:pt x="63199" y="42756"/>
                  </a:lnTo>
                  <a:lnTo>
                    <a:pt x="64456" y="41751"/>
                  </a:lnTo>
                  <a:lnTo>
                    <a:pt x="65723" y="40766"/>
                  </a:lnTo>
                  <a:lnTo>
                    <a:pt x="67010" y="39801"/>
                  </a:lnTo>
                  <a:lnTo>
                    <a:pt x="68307" y="38836"/>
                  </a:lnTo>
                  <a:lnTo>
                    <a:pt x="69614" y="37901"/>
                  </a:lnTo>
                  <a:lnTo>
                    <a:pt x="70931" y="36966"/>
                  </a:lnTo>
                  <a:lnTo>
                    <a:pt x="72258" y="36061"/>
                  </a:lnTo>
                  <a:lnTo>
                    <a:pt x="73605" y="35166"/>
                  </a:lnTo>
                  <a:lnTo>
                    <a:pt x="74953" y="34282"/>
                  </a:lnTo>
                  <a:lnTo>
                    <a:pt x="76320" y="33417"/>
                  </a:lnTo>
                  <a:lnTo>
                    <a:pt x="77697" y="32573"/>
                  </a:lnTo>
                  <a:lnTo>
                    <a:pt x="79085" y="31738"/>
                  </a:lnTo>
                  <a:lnTo>
                    <a:pt x="80482" y="30924"/>
                  </a:lnTo>
                  <a:lnTo>
                    <a:pt x="81890" y="30130"/>
                  </a:lnTo>
                  <a:lnTo>
                    <a:pt x="83307" y="29345"/>
                  </a:lnTo>
                  <a:lnTo>
                    <a:pt x="84735" y="28581"/>
                  </a:lnTo>
                  <a:lnTo>
                    <a:pt x="86173" y="27827"/>
                  </a:lnTo>
                  <a:lnTo>
                    <a:pt x="87620" y="27094"/>
                  </a:lnTo>
                  <a:lnTo>
                    <a:pt x="89078" y="26380"/>
                  </a:lnTo>
                  <a:lnTo>
                    <a:pt x="90546" y="25686"/>
                  </a:lnTo>
                  <a:lnTo>
                    <a:pt x="92024" y="25002"/>
                  </a:lnTo>
                  <a:lnTo>
                    <a:pt x="93512" y="24339"/>
                  </a:lnTo>
                  <a:lnTo>
                    <a:pt x="95010" y="23696"/>
                  </a:lnTo>
                  <a:lnTo>
                    <a:pt x="96518" y="23072"/>
                  </a:lnTo>
                  <a:lnTo>
                    <a:pt x="98026" y="22459"/>
                  </a:lnTo>
                  <a:lnTo>
                    <a:pt x="99554" y="21866"/>
                  </a:lnTo>
                  <a:lnTo>
                    <a:pt x="101083" y="21293"/>
                  </a:lnTo>
                  <a:lnTo>
                    <a:pt x="102631" y="20740"/>
                  </a:lnTo>
                  <a:lnTo>
                    <a:pt x="104179" y="20207"/>
                  </a:lnTo>
                  <a:lnTo>
                    <a:pt x="105738" y="19684"/>
                  </a:lnTo>
                  <a:lnTo>
                    <a:pt x="107306" y="19192"/>
                  </a:lnTo>
                  <a:lnTo>
                    <a:pt x="108885" y="18709"/>
                  </a:lnTo>
                  <a:lnTo>
                    <a:pt x="110463" y="18247"/>
                  </a:lnTo>
                  <a:lnTo>
                    <a:pt x="112062" y="17804"/>
                  </a:lnTo>
                  <a:lnTo>
                    <a:pt x="113660" y="17382"/>
                  </a:lnTo>
                  <a:lnTo>
                    <a:pt x="115259" y="16980"/>
                  </a:lnTo>
                  <a:lnTo>
                    <a:pt x="116877" y="16598"/>
                  </a:lnTo>
                  <a:lnTo>
                    <a:pt x="118496" y="16226"/>
                  </a:lnTo>
                  <a:lnTo>
                    <a:pt x="120125" y="15884"/>
                  </a:lnTo>
                  <a:lnTo>
                    <a:pt x="121764" y="15562"/>
                  </a:lnTo>
                  <a:lnTo>
                    <a:pt x="123412" y="15251"/>
                  </a:lnTo>
                  <a:lnTo>
                    <a:pt x="125061" y="14969"/>
                  </a:lnTo>
                  <a:lnTo>
                    <a:pt x="126720" y="14708"/>
                  </a:lnTo>
                  <a:lnTo>
                    <a:pt x="128379" y="14457"/>
                  </a:lnTo>
                  <a:lnTo>
                    <a:pt x="130048" y="14235"/>
                  </a:lnTo>
                  <a:lnTo>
                    <a:pt x="131727" y="14034"/>
                  </a:lnTo>
                  <a:lnTo>
                    <a:pt x="133416" y="13853"/>
                  </a:lnTo>
                  <a:lnTo>
                    <a:pt x="135105" y="13693"/>
                  </a:lnTo>
                  <a:lnTo>
                    <a:pt x="136794" y="13552"/>
                  </a:lnTo>
                  <a:lnTo>
                    <a:pt x="138493" y="13431"/>
                  </a:lnTo>
                  <a:lnTo>
                    <a:pt x="140203" y="13331"/>
                  </a:lnTo>
                  <a:lnTo>
                    <a:pt x="141912" y="13260"/>
                  </a:lnTo>
                  <a:lnTo>
                    <a:pt x="143631" y="13200"/>
                  </a:lnTo>
                  <a:lnTo>
                    <a:pt x="145360" y="13170"/>
                  </a:lnTo>
                  <a:lnTo>
                    <a:pt x="147079" y="13160"/>
                  </a:lnTo>
                  <a:lnTo>
                    <a:pt x="147079" y="13160"/>
                  </a:lnTo>
                  <a:lnTo>
                    <a:pt x="148809" y="13170"/>
                  </a:lnTo>
                  <a:lnTo>
                    <a:pt x="150538" y="13200"/>
                  </a:lnTo>
                  <a:lnTo>
                    <a:pt x="152257" y="13260"/>
                  </a:lnTo>
                  <a:lnTo>
                    <a:pt x="153966" y="13331"/>
                  </a:lnTo>
                  <a:lnTo>
                    <a:pt x="155676" y="13431"/>
                  </a:lnTo>
                  <a:lnTo>
                    <a:pt x="157375" y="13552"/>
                  </a:lnTo>
                  <a:lnTo>
                    <a:pt x="159074" y="13693"/>
                  </a:lnTo>
                  <a:lnTo>
                    <a:pt x="160763" y="13853"/>
                  </a:lnTo>
                  <a:lnTo>
                    <a:pt x="162442" y="14034"/>
                  </a:lnTo>
                  <a:lnTo>
                    <a:pt x="164121" y="14235"/>
                  </a:lnTo>
                  <a:lnTo>
                    <a:pt x="165790" y="14457"/>
                  </a:lnTo>
                  <a:lnTo>
                    <a:pt x="167449" y="14708"/>
                  </a:lnTo>
                  <a:lnTo>
                    <a:pt x="169108" y="14969"/>
                  </a:lnTo>
                  <a:lnTo>
                    <a:pt x="170756" y="15251"/>
                  </a:lnTo>
                  <a:lnTo>
                    <a:pt x="172405" y="15562"/>
                  </a:lnTo>
                  <a:lnTo>
                    <a:pt x="174044" y="15884"/>
                  </a:lnTo>
                  <a:lnTo>
                    <a:pt x="175673" y="16226"/>
                  </a:lnTo>
                  <a:lnTo>
                    <a:pt x="177291" y="16598"/>
                  </a:lnTo>
                  <a:lnTo>
                    <a:pt x="178910" y="16980"/>
                  </a:lnTo>
                  <a:lnTo>
                    <a:pt x="180519" y="17382"/>
                  </a:lnTo>
                  <a:lnTo>
                    <a:pt x="182117" y="17804"/>
                  </a:lnTo>
                  <a:lnTo>
                    <a:pt x="183706" y="18247"/>
                  </a:lnTo>
                  <a:lnTo>
                    <a:pt x="185294" y="18709"/>
                  </a:lnTo>
                  <a:lnTo>
                    <a:pt x="186863" y="19192"/>
                  </a:lnTo>
                  <a:lnTo>
                    <a:pt x="188431" y="19684"/>
                  </a:lnTo>
                  <a:lnTo>
                    <a:pt x="189990" y="20207"/>
                  </a:lnTo>
                  <a:lnTo>
                    <a:pt x="191538" y="20740"/>
                  </a:lnTo>
                  <a:lnTo>
                    <a:pt x="193086" y="21293"/>
                  </a:lnTo>
                  <a:lnTo>
                    <a:pt x="194614" y="21866"/>
                  </a:lnTo>
                  <a:lnTo>
                    <a:pt x="196143" y="22459"/>
                  </a:lnTo>
                  <a:lnTo>
                    <a:pt x="197661" y="23072"/>
                  </a:lnTo>
                  <a:lnTo>
                    <a:pt x="199159" y="23696"/>
                  </a:lnTo>
                  <a:lnTo>
                    <a:pt x="200657" y="24339"/>
                  </a:lnTo>
                  <a:lnTo>
                    <a:pt x="202145" y="25002"/>
                  </a:lnTo>
                  <a:lnTo>
                    <a:pt x="203623" y="25686"/>
                  </a:lnTo>
                  <a:lnTo>
                    <a:pt x="205091" y="26380"/>
                  </a:lnTo>
                  <a:lnTo>
                    <a:pt x="206548" y="27094"/>
                  </a:lnTo>
                  <a:lnTo>
                    <a:pt x="207996" y="27827"/>
                  </a:lnTo>
                  <a:lnTo>
                    <a:pt x="209444" y="28581"/>
                  </a:lnTo>
                  <a:lnTo>
                    <a:pt x="210872" y="29345"/>
                  </a:lnTo>
                  <a:lnTo>
                    <a:pt x="212289" y="30130"/>
                  </a:lnTo>
                  <a:lnTo>
                    <a:pt x="213697" y="30924"/>
                  </a:lnTo>
                  <a:lnTo>
                    <a:pt x="215094" y="31738"/>
                  </a:lnTo>
                  <a:lnTo>
                    <a:pt x="216472" y="32573"/>
                  </a:lnTo>
                  <a:lnTo>
                    <a:pt x="217849" y="33417"/>
                  </a:lnTo>
                  <a:lnTo>
                    <a:pt x="219216" y="34282"/>
                  </a:lnTo>
                  <a:lnTo>
                    <a:pt x="220564" y="35166"/>
                  </a:lnTo>
                  <a:lnTo>
                    <a:pt x="221911" y="36061"/>
                  </a:lnTo>
                  <a:lnTo>
                    <a:pt x="223238" y="36966"/>
                  </a:lnTo>
                  <a:lnTo>
                    <a:pt x="224555" y="37901"/>
                  </a:lnTo>
                  <a:lnTo>
                    <a:pt x="225862" y="38836"/>
                  </a:lnTo>
                  <a:lnTo>
                    <a:pt x="227159" y="39801"/>
                  </a:lnTo>
                  <a:lnTo>
                    <a:pt x="228446" y="40766"/>
                  </a:lnTo>
                  <a:lnTo>
                    <a:pt x="229713" y="41751"/>
                  </a:lnTo>
                  <a:lnTo>
                    <a:pt x="230979" y="42756"/>
                  </a:lnTo>
                  <a:lnTo>
                    <a:pt x="232226" y="43772"/>
                  </a:lnTo>
                  <a:lnTo>
                    <a:pt x="233453" y="44807"/>
                  </a:lnTo>
                  <a:lnTo>
                    <a:pt x="234679" y="45853"/>
                  </a:lnTo>
                  <a:lnTo>
                    <a:pt x="235886" y="46908"/>
                  </a:lnTo>
                  <a:lnTo>
                    <a:pt x="237082" y="47984"/>
                  </a:lnTo>
                  <a:lnTo>
                    <a:pt x="238269" y="49080"/>
                  </a:lnTo>
                  <a:lnTo>
                    <a:pt x="239435" y="50176"/>
                  </a:lnTo>
                  <a:lnTo>
                    <a:pt x="240591" y="51292"/>
                  </a:lnTo>
                  <a:lnTo>
                    <a:pt x="241737" y="52428"/>
                  </a:lnTo>
                  <a:lnTo>
                    <a:pt x="242863" y="53564"/>
                  </a:lnTo>
                  <a:lnTo>
                    <a:pt x="243979" y="54720"/>
                  </a:lnTo>
                  <a:lnTo>
                    <a:pt x="245085" y="55896"/>
                  </a:lnTo>
                  <a:lnTo>
                    <a:pt x="246171" y="57072"/>
                  </a:lnTo>
                  <a:lnTo>
                    <a:pt x="247247" y="58269"/>
                  </a:lnTo>
                  <a:lnTo>
                    <a:pt x="248312" y="59485"/>
                  </a:lnTo>
                  <a:lnTo>
                    <a:pt x="249358" y="60702"/>
                  </a:lnTo>
                  <a:lnTo>
                    <a:pt x="250384" y="61938"/>
                  </a:lnTo>
                  <a:lnTo>
                    <a:pt x="251399" y="63185"/>
                  </a:lnTo>
                  <a:lnTo>
                    <a:pt x="252404" y="64441"/>
                  </a:lnTo>
                  <a:lnTo>
                    <a:pt x="253390" y="65718"/>
                  </a:lnTo>
                  <a:lnTo>
                    <a:pt x="254365" y="66995"/>
                  </a:lnTo>
                  <a:lnTo>
                    <a:pt x="255320" y="68292"/>
                  </a:lnTo>
                  <a:lnTo>
                    <a:pt x="256265" y="69599"/>
                  </a:lnTo>
                  <a:lnTo>
                    <a:pt x="257190" y="70916"/>
                  </a:lnTo>
                  <a:lnTo>
                    <a:pt x="258105" y="72253"/>
                  </a:lnTo>
                  <a:lnTo>
                    <a:pt x="259000" y="73590"/>
                  </a:lnTo>
                  <a:lnTo>
                    <a:pt x="259874" y="74947"/>
                  </a:lnTo>
                  <a:lnTo>
                    <a:pt x="260739" y="76304"/>
                  </a:lnTo>
                  <a:lnTo>
                    <a:pt x="261584" y="77681"/>
                  </a:lnTo>
                  <a:lnTo>
                    <a:pt x="262418" y="79069"/>
                  </a:lnTo>
                  <a:lnTo>
                    <a:pt x="263232" y="80466"/>
                  </a:lnTo>
                  <a:lnTo>
                    <a:pt x="264037" y="81874"/>
                  </a:lnTo>
                  <a:lnTo>
                    <a:pt x="264821" y="83291"/>
                  </a:lnTo>
                  <a:lnTo>
                    <a:pt x="265585" y="84719"/>
                  </a:lnTo>
                  <a:lnTo>
                    <a:pt x="266329" y="86156"/>
                  </a:lnTo>
                  <a:lnTo>
                    <a:pt x="267063" y="87604"/>
                  </a:lnTo>
                  <a:lnTo>
                    <a:pt x="267777" y="89062"/>
                  </a:lnTo>
                  <a:lnTo>
                    <a:pt x="268471" y="90530"/>
                  </a:lnTo>
                  <a:lnTo>
                    <a:pt x="269154" y="92007"/>
                  </a:lnTo>
                  <a:lnTo>
                    <a:pt x="269818" y="93495"/>
                  </a:lnTo>
                  <a:lnTo>
                    <a:pt x="270461" y="94993"/>
                  </a:lnTo>
                  <a:lnTo>
                    <a:pt x="271095" y="96501"/>
                  </a:lnTo>
                  <a:lnTo>
                    <a:pt x="271698" y="98019"/>
                  </a:lnTo>
                  <a:lnTo>
                    <a:pt x="272291" y="99537"/>
                  </a:lnTo>
                  <a:lnTo>
                    <a:pt x="272864" y="101075"/>
                  </a:lnTo>
                  <a:lnTo>
                    <a:pt x="273417" y="102614"/>
                  </a:lnTo>
                  <a:lnTo>
                    <a:pt x="273950" y="104162"/>
                  </a:lnTo>
                  <a:lnTo>
                    <a:pt x="274473" y="105720"/>
                  </a:lnTo>
                  <a:lnTo>
                    <a:pt x="274975" y="107288"/>
                  </a:lnTo>
                  <a:lnTo>
                    <a:pt x="275448" y="108867"/>
                  </a:lnTo>
                  <a:lnTo>
                    <a:pt x="275910" y="110445"/>
                  </a:lnTo>
                  <a:lnTo>
                    <a:pt x="276353" y="112044"/>
                  </a:lnTo>
                  <a:lnTo>
                    <a:pt x="276775" y="113642"/>
                  </a:lnTo>
                  <a:lnTo>
                    <a:pt x="277187" y="115250"/>
                  </a:lnTo>
                  <a:lnTo>
                    <a:pt x="277569" y="116859"/>
                  </a:lnTo>
                  <a:lnTo>
                    <a:pt x="277931" y="118488"/>
                  </a:lnTo>
                  <a:lnTo>
                    <a:pt x="278273" y="120116"/>
                  </a:lnTo>
                  <a:lnTo>
                    <a:pt x="278605" y="121755"/>
                  </a:lnTo>
                  <a:lnTo>
                    <a:pt x="278907" y="123394"/>
                  </a:lnTo>
                  <a:lnTo>
                    <a:pt x="279188" y="125042"/>
                  </a:lnTo>
                  <a:lnTo>
                    <a:pt x="279459" y="126701"/>
                  </a:lnTo>
                  <a:lnTo>
                    <a:pt x="279701" y="128370"/>
                  </a:lnTo>
                  <a:lnTo>
                    <a:pt x="279922" y="130039"/>
                  </a:lnTo>
                  <a:lnTo>
                    <a:pt x="280123" y="131708"/>
                  </a:lnTo>
                  <a:lnTo>
                    <a:pt x="280314" y="133397"/>
                  </a:lnTo>
                  <a:lnTo>
                    <a:pt x="280475" y="135086"/>
                  </a:lnTo>
                  <a:lnTo>
                    <a:pt x="280616" y="136775"/>
                  </a:lnTo>
                  <a:lnTo>
                    <a:pt x="280726" y="138484"/>
                  </a:lnTo>
                  <a:lnTo>
                    <a:pt x="280827" y="140183"/>
                  </a:lnTo>
                  <a:lnTo>
                    <a:pt x="280907" y="141902"/>
                  </a:lnTo>
                  <a:lnTo>
                    <a:pt x="280958" y="143621"/>
                  </a:lnTo>
                  <a:lnTo>
                    <a:pt x="280988" y="145340"/>
                  </a:lnTo>
                  <a:lnTo>
                    <a:pt x="280998" y="147069"/>
                  </a:lnTo>
                  <a:lnTo>
                    <a:pt x="280998" y="147069"/>
                  </a:lnTo>
                  <a:lnTo>
                    <a:pt x="280998" y="148497"/>
                  </a:lnTo>
                  <a:lnTo>
                    <a:pt x="280968" y="149924"/>
                  </a:lnTo>
                  <a:lnTo>
                    <a:pt x="280937" y="151342"/>
                  </a:lnTo>
                  <a:lnTo>
                    <a:pt x="280887" y="152759"/>
                  </a:lnTo>
                  <a:lnTo>
                    <a:pt x="280817" y="154177"/>
                  </a:lnTo>
                  <a:lnTo>
                    <a:pt x="280736" y="155594"/>
                  </a:lnTo>
                  <a:lnTo>
                    <a:pt x="280636" y="157002"/>
                  </a:lnTo>
                  <a:lnTo>
                    <a:pt x="280525" y="158409"/>
                  </a:lnTo>
                  <a:lnTo>
                    <a:pt x="280405" y="159817"/>
                  </a:lnTo>
                  <a:lnTo>
                    <a:pt x="280264" y="161214"/>
                  </a:lnTo>
                  <a:lnTo>
                    <a:pt x="280103" y="162611"/>
                  </a:lnTo>
                  <a:lnTo>
                    <a:pt x="279932" y="163999"/>
                  </a:lnTo>
                  <a:lnTo>
                    <a:pt x="279751" y="165386"/>
                  </a:lnTo>
                  <a:lnTo>
                    <a:pt x="279550" y="166773"/>
                  </a:lnTo>
                  <a:lnTo>
                    <a:pt x="279339" y="168151"/>
                  </a:lnTo>
                  <a:lnTo>
                    <a:pt x="279118" y="169528"/>
                  </a:lnTo>
                  <a:lnTo>
                    <a:pt x="278876" y="170895"/>
                  </a:lnTo>
                  <a:lnTo>
                    <a:pt x="278625" y="172262"/>
                  </a:lnTo>
                  <a:lnTo>
                    <a:pt x="278354" y="173630"/>
                  </a:lnTo>
                  <a:lnTo>
                    <a:pt x="278072" y="174987"/>
                  </a:lnTo>
                  <a:lnTo>
                    <a:pt x="277780" y="176344"/>
                  </a:lnTo>
                  <a:lnTo>
                    <a:pt x="277469" y="177691"/>
                  </a:lnTo>
                  <a:lnTo>
                    <a:pt x="277147" y="179038"/>
                  </a:lnTo>
                  <a:lnTo>
                    <a:pt x="276815" y="180375"/>
                  </a:lnTo>
                  <a:lnTo>
                    <a:pt x="276463" y="181713"/>
                  </a:lnTo>
                  <a:lnTo>
                    <a:pt x="276101" y="183040"/>
                  </a:lnTo>
                  <a:lnTo>
                    <a:pt x="275719" y="184367"/>
                  </a:lnTo>
                  <a:lnTo>
                    <a:pt x="275337" y="185684"/>
                  </a:lnTo>
                  <a:lnTo>
                    <a:pt x="274935" y="187001"/>
                  </a:lnTo>
                  <a:lnTo>
                    <a:pt x="274513" y="188307"/>
                  </a:lnTo>
                  <a:lnTo>
                    <a:pt x="274091" y="189614"/>
                  </a:lnTo>
                  <a:lnTo>
                    <a:pt x="273648" y="190911"/>
                  </a:lnTo>
                  <a:lnTo>
                    <a:pt x="273186" y="192198"/>
                  </a:lnTo>
                  <a:lnTo>
                    <a:pt x="272723" y="193485"/>
                  </a:lnTo>
                  <a:lnTo>
                    <a:pt x="272241" y="194772"/>
                  </a:lnTo>
                  <a:lnTo>
                    <a:pt x="271748" y="196048"/>
                  </a:lnTo>
                  <a:lnTo>
                    <a:pt x="271245" y="197315"/>
                  </a:lnTo>
                  <a:lnTo>
                    <a:pt x="270723" y="198582"/>
                  </a:lnTo>
                  <a:lnTo>
                    <a:pt x="270190" y="199839"/>
                  </a:lnTo>
                  <a:lnTo>
                    <a:pt x="269647" y="201085"/>
                  </a:lnTo>
                  <a:lnTo>
                    <a:pt x="269094" y="202332"/>
                  </a:lnTo>
                  <a:lnTo>
                    <a:pt x="268521" y="203568"/>
                  </a:lnTo>
                  <a:lnTo>
                    <a:pt x="267948" y="204805"/>
                  </a:lnTo>
                  <a:lnTo>
                    <a:pt x="267355" y="206021"/>
                  </a:lnTo>
                  <a:lnTo>
                    <a:pt x="266741" y="207248"/>
                  </a:lnTo>
                  <a:lnTo>
                    <a:pt x="266128" y="208454"/>
                  </a:lnTo>
                  <a:lnTo>
                    <a:pt x="265495" y="209661"/>
                  </a:lnTo>
                  <a:lnTo>
                    <a:pt x="264861" y="210857"/>
                  </a:lnTo>
                  <a:lnTo>
                    <a:pt x="264208" y="212053"/>
                  </a:lnTo>
                  <a:lnTo>
                    <a:pt x="263544" y="213240"/>
                  </a:lnTo>
                  <a:lnTo>
                    <a:pt x="262860" y="214416"/>
                  </a:lnTo>
                  <a:lnTo>
                    <a:pt x="262177" y="215582"/>
                  </a:lnTo>
                  <a:lnTo>
                    <a:pt x="261473" y="216748"/>
                  </a:lnTo>
                  <a:lnTo>
                    <a:pt x="260769" y="217894"/>
                  </a:lnTo>
                  <a:lnTo>
                    <a:pt x="260045" y="219050"/>
                  </a:lnTo>
                  <a:lnTo>
                    <a:pt x="259311" y="220186"/>
                  </a:lnTo>
                  <a:lnTo>
                    <a:pt x="258567" y="221322"/>
                  </a:lnTo>
                  <a:lnTo>
                    <a:pt x="257803" y="222438"/>
                  </a:lnTo>
                  <a:lnTo>
                    <a:pt x="257039" y="223554"/>
                  </a:lnTo>
                  <a:lnTo>
                    <a:pt x="256255" y="224670"/>
                  </a:lnTo>
                  <a:lnTo>
                    <a:pt x="255471" y="225766"/>
                  </a:lnTo>
                  <a:lnTo>
                    <a:pt x="254666" y="226862"/>
                  </a:lnTo>
                  <a:lnTo>
                    <a:pt x="253852" y="227947"/>
                  </a:lnTo>
                  <a:lnTo>
                    <a:pt x="253028" y="229023"/>
                  </a:lnTo>
                  <a:lnTo>
                    <a:pt x="252203" y="230089"/>
                  </a:lnTo>
                  <a:lnTo>
                    <a:pt x="251359" y="231144"/>
                  </a:lnTo>
                  <a:lnTo>
                    <a:pt x="250504" y="232200"/>
                  </a:lnTo>
                  <a:lnTo>
                    <a:pt x="249629" y="233246"/>
                  </a:lnTo>
                  <a:lnTo>
                    <a:pt x="248755" y="234271"/>
                  </a:lnTo>
                  <a:lnTo>
                    <a:pt x="247870" y="235296"/>
                  </a:lnTo>
                  <a:lnTo>
                    <a:pt x="246975" y="236312"/>
                  </a:lnTo>
                  <a:lnTo>
                    <a:pt x="246070" y="237317"/>
                  </a:lnTo>
                  <a:lnTo>
                    <a:pt x="245145" y="238322"/>
                  </a:lnTo>
                  <a:lnTo>
                    <a:pt x="244220" y="239308"/>
                  </a:lnTo>
                  <a:lnTo>
                    <a:pt x="243285" y="240283"/>
                  </a:lnTo>
                  <a:lnTo>
                    <a:pt x="242330" y="241258"/>
                  </a:lnTo>
                  <a:lnTo>
                    <a:pt x="241375" y="242213"/>
                  </a:lnTo>
                  <a:lnTo>
                    <a:pt x="240410" y="243168"/>
                  </a:lnTo>
                  <a:lnTo>
                    <a:pt x="239435" y="244113"/>
                  </a:lnTo>
                  <a:lnTo>
                    <a:pt x="238439" y="245038"/>
                  </a:lnTo>
                  <a:lnTo>
                    <a:pt x="237444" y="245963"/>
                  </a:lnTo>
                  <a:lnTo>
                    <a:pt x="236439" y="246878"/>
                  </a:lnTo>
                  <a:lnTo>
                    <a:pt x="235423" y="247772"/>
                  </a:lnTo>
                  <a:lnTo>
                    <a:pt x="234398" y="248667"/>
                  </a:lnTo>
                  <a:lnTo>
                    <a:pt x="233362" y="249552"/>
                  </a:lnTo>
                  <a:lnTo>
                    <a:pt x="232317" y="250427"/>
                  </a:lnTo>
                  <a:lnTo>
                    <a:pt x="231261" y="251281"/>
                  </a:lnTo>
                  <a:lnTo>
                    <a:pt x="230195" y="252136"/>
                  </a:lnTo>
                  <a:lnTo>
                    <a:pt x="229119" y="252980"/>
                  </a:lnTo>
                  <a:lnTo>
                    <a:pt x="228044" y="253804"/>
                  </a:lnTo>
                  <a:lnTo>
                    <a:pt x="226948" y="254629"/>
                  </a:lnTo>
                  <a:lnTo>
                    <a:pt x="225852" y="255433"/>
                  </a:lnTo>
                  <a:lnTo>
                    <a:pt x="224736" y="256237"/>
                  </a:lnTo>
                  <a:lnTo>
                    <a:pt x="223620" y="257021"/>
                  </a:lnTo>
                  <a:lnTo>
                    <a:pt x="222494" y="257796"/>
                  </a:lnTo>
                  <a:lnTo>
                    <a:pt x="221358" y="258560"/>
                  </a:lnTo>
                  <a:lnTo>
                    <a:pt x="220212" y="259314"/>
                  </a:lnTo>
                  <a:lnTo>
                    <a:pt x="219066" y="260058"/>
                  </a:lnTo>
                  <a:lnTo>
                    <a:pt x="217899" y="260791"/>
                  </a:lnTo>
                  <a:lnTo>
                    <a:pt x="216733" y="261505"/>
                  </a:lnTo>
                  <a:lnTo>
                    <a:pt x="215557" y="262219"/>
                  </a:lnTo>
                  <a:lnTo>
                    <a:pt x="214370" y="262913"/>
                  </a:lnTo>
                  <a:lnTo>
                    <a:pt x="213174" y="263596"/>
                  </a:lnTo>
                  <a:lnTo>
                    <a:pt x="211967" y="264280"/>
                  </a:lnTo>
                  <a:lnTo>
                    <a:pt x="210761" y="264933"/>
                  </a:lnTo>
                  <a:lnTo>
                    <a:pt x="209544" y="265587"/>
                  </a:lnTo>
                  <a:lnTo>
                    <a:pt x="208318" y="266220"/>
                  </a:lnTo>
                  <a:lnTo>
                    <a:pt x="207081" y="266854"/>
                  </a:lnTo>
                  <a:lnTo>
                    <a:pt x="205835" y="267467"/>
                  </a:lnTo>
                  <a:lnTo>
                    <a:pt x="204588" y="268070"/>
                  </a:lnTo>
                  <a:lnTo>
                    <a:pt x="203331" y="268653"/>
                  </a:lnTo>
                  <a:lnTo>
                    <a:pt x="202064" y="269226"/>
                  </a:lnTo>
                  <a:lnTo>
                    <a:pt x="200787" y="269799"/>
                  </a:lnTo>
                  <a:lnTo>
                    <a:pt x="199511" y="270342"/>
                  </a:lnTo>
                  <a:lnTo>
                    <a:pt x="198224" y="270885"/>
                  </a:lnTo>
                  <a:lnTo>
                    <a:pt x="196927" y="271408"/>
                  </a:lnTo>
                  <a:lnTo>
                    <a:pt x="195620" y="271920"/>
                  </a:lnTo>
                  <a:lnTo>
                    <a:pt x="194313" y="272423"/>
                  </a:lnTo>
                  <a:lnTo>
                    <a:pt x="192996" y="272916"/>
                  </a:lnTo>
                  <a:lnTo>
                    <a:pt x="191669" y="273388"/>
                  </a:lnTo>
                  <a:lnTo>
                    <a:pt x="190331" y="273841"/>
                  </a:lnTo>
                  <a:lnTo>
                    <a:pt x="188994" y="274293"/>
                  </a:lnTo>
                  <a:lnTo>
                    <a:pt x="187647" y="274725"/>
                  </a:lnTo>
                  <a:lnTo>
                    <a:pt x="186300" y="275147"/>
                  </a:lnTo>
                  <a:lnTo>
                    <a:pt x="184942" y="275550"/>
                  </a:lnTo>
                  <a:lnTo>
                    <a:pt x="183575" y="275952"/>
                  </a:lnTo>
                  <a:lnTo>
                    <a:pt x="182198" y="276324"/>
                  </a:lnTo>
                  <a:lnTo>
                    <a:pt x="180820" y="276696"/>
                  </a:lnTo>
                  <a:lnTo>
                    <a:pt x="180820" y="276696"/>
                  </a:lnTo>
                  <a:lnTo>
                    <a:pt x="180499" y="276786"/>
                  </a:lnTo>
                  <a:lnTo>
                    <a:pt x="180177" y="276897"/>
                  </a:lnTo>
                  <a:lnTo>
                    <a:pt x="179875" y="277017"/>
                  </a:lnTo>
                  <a:lnTo>
                    <a:pt x="179574" y="277158"/>
                  </a:lnTo>
                  <a:lnTo>
                    <a:pt x="179282" y="277309"/>
                  </a:lnTo>
                  <a:lnTo>
                    <a:pt x="179001" y="277470"/>
                  </a:lnTo>
                  <a:lnTo>
                    <a:pt x="178729" y="277651"/>
                  </a:lnTo>
                  <a:lnTo>
                    <a:pt x="178468" y="277832"/>
                  </a:lnTo>
                  <a:lnTo>
                    <a:pt x="178226" y="278033"/>
                  </a:lnTo>
                  <a:lnTo>
                    <a:pt x="177985" y="278254"/>
                  </a:lnTo>
                  <a:lnTo>
                    <a:pt x="177754" y="278475"/>
                  </a:lnTo>
                  <a:lnTo>
                    <a:pt x="177543" y="278706"/>
                  </a:lnTo>
                  <a:lnTo>
                    <a:pt x="177342" y="278948"/>
                  </a:lnTo>
                  <a:lnTo>
                    <a:pt x="177151" y="279199"/>
                  </a:lnTo>
                  <a:lnTo>
                    <a:pt x="176970" y="279460"/>
                  </a:lnTo>
                  <a:lnTo>
                    <a:pt x="176799" y="279722"/>
                  </a:lnTo>
                  <a:lnTo>
                    <a:pt x="176648" y="280003"/>
                  </a:lnTo>
                  <a:lnTo>
                    <a:pt x="176507" y="280285"/>
                  </a:lnTo>
                  <a:lnTo>
                    <a:pt x="176377" y="280576"/>
                  </a:lnTo>
                  <a:lnTo>
                    <a:pt x="176266" y="280868"/>
                  </a:lnTo>
                  <a:lnTo>
                    <a:pt x="176165" y="281169"/>
                  </a:lnTo>
                  <a:lnTo>
                    <a:pt x="176085" y="281481"/>
                  </a:lnTo>
                  <a:lnTo>
                    <a:pt x="176015" y="281793"/>
                  </a:lnTo>
                  <a:lnTo>
                    <a:pt x="175964" y="282104"/>
                  </a:lnTo>
                  <a:lnTo>
                    <a:pt x="175924" y="282426"/>
                  </a:lnTo>
                  <a:lnTo>
                    <a:pt x="175904" y="282748"/>
                  </a:lnTo>
                  <a:lnTo>
                    <a:pt x="175894" y="283069"/>
                  </a:lnTo>
                  <a:lnTo>
                    <a:pt x="175904" y="283391"/>
                  </a:lnTo>
                  <a:lnTo>
                    <a:pt x="175924" y="283723"/>
                  </a:lnTo>
                  <a:lnTo>
                    <a:pt x="175964" y="284055"/>
                  </a:lnTo>
                  <a:lnTo>
                    <a:pt x="176025" y="284386"/>
                  </a:lnTo>
                  <a:lnTo>
                    <a:pt x="176105" y="284718"/>
                  </a:lnTo>
                  <a:lnTo>
                    <a:pt x="176105" y="284718"/>
                  </a:lnTo>
                  <a:lnTo>
                    <a:pt x="176196" y="285040"/>
                  </a:lnTo>
                  <a:lnTo>
                    <a:pt x="176306" y="285352"/>
                  </a:lnTo>
                  <a:lnTo>
                    <a:pt x="176427" y="285663"/>
                  </a:lnTo>
                  <a:lnTo>
                    <a:pt x="176568" y="285965"/>
                  </a:lnTo>
                  <a:lnTo>
                    <a:pt x="176718" y="286256"/>
                  </a:lnTo>
                  <a:lnTo>
                    <a:pt x="176879" y="286538"/>
                  </a:lnTo>
                  <a:lnTo>
                    <a:pt x="177060" y="286799"/>
                  </a:lnTo>
                  <a:lnTo>
                    <a:pt x="177251" y="287061"/>
                  </a:lnTo>
                  <a:lnTo>
                    <a:pt x="177452" y="287312"/>
                  </a:lnTo>
                  <a:lnTo>
                    <a:pt x="177663" y="287553"/>
                  </a:lnTo>
                  <a:lnTo>
                    <a:pt x="177885" y="287774"/>
                  </a:lnTo>
                  <a:lnTo>
                    <a:pt x="178116" y="287996"/>
                  </a:lnTo>
                  <a:lnTo>
                    <a:pt x="178357" y="288197"/>
                  </a:lnTo>
                  <a:lnTo>
                    <a:pt x="178609" y="288388"/>
                  </a:lnTo>
                  <a:lnTo>
                    <a:pt x="178870" y="288569"/>
                  </a:lnTo>
                  <a:lnTo>
                    <a:pt x="179141" y="288739"/>
                  </a:lnTo>
                  <a:lnTo>
                    <a:pt x="179413" y="288890"/>
                  </a:lnTo>
                  <a:lnTo>
                    <a:pt x="179694" y="289031"/>
                  </a:lnTo>
                  <a:lnTo>
                    <a:pt x="179986" y="289152"/>
                  </a:lnTo>
                  <a:lnTo>
                    <a:pt x="180288" y="289272"/>
                  </a:lnTo>
                  <a:lnTo>
                    <a:pt x="180589" y="289363"/>
                  </a:lnTo>
                  <a:lnTo>
                    <a:pt x="180891" y="289453"/>
                  </a:lnTo>
                  <a:lnTo>
                    <a:pt x="181202" y="289524"/>
                  </a:lnTo>
                  <a:lnTo>
                    <a:pt x="181514" y="289574"/>
                  </a:lnTo>
                  <a:lnTo>
                    <a:pt x="181836" y="289614"/>
                  </a:lnTo>
                  <a:lnTo>
                    <a:pt x="182158" y="289634"/>
                  </a:lnTo>
                  <a:lnTo>
                    <a:pt x="182479" y="289644"/>
                  </a:lnTo>
                  <a:lnTo>
                    <a:pt x="182811" y="289634"/>
                  </a:lnTo>
                  <a:lnTo>
                    <a:pt x="183143" y="289614"/>
                  </a:lnTo>
                  <a:lnTo>
                    <a:pt x="183465" y="289564"/>
                  </a:lnTo>
                  <a:lnTo>
                    <a:pt x="183796" y="289504"/>
                  </a:lnTo>
                  <a:lnTo>
                    <a:pt x="184128" y="289433"/>
                  </a:lnTo>
                  <a:lnTo>
                    <a:pt x="184128" y="289433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3832;p67">
              <a:extLst>
                <a:ext uri="{FF2B5EF4-FFF2-40B4-BE49-F238E27FC236}">
                  <a16:creationId xmlns:a16="http://schemas.microsoft.com/office/drawing/2014/main" id="{7F7D8925-AA90-427D-1D5E-108C98854B0D}"/>
                </a:ext>
              </a:extLst>
            </p:cNvPr>
            <p:cNvSpPr/>
            <p:nvPr/>
          </p:nvSpPr>
          <p:spPr>
            <a:xfrm>
              <a:off x="-2565575" y="-2753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3833;p67">
              <a:extLst>
                <a:ext uri="{FF2B5EF4-FFF2-40B4-BE49-F238E27FC236}">
                  <a16:creationId xmlns:a16="http://schemas.microsoft.com/office/drawing/2014/main" id="{9737B007-D7F4-E832-A836-304208FA0D91}"/>
                </a:ext>
              </a:extLst>
            </p:cNvPr>
            <p:cNvSpPr/>
            <p:nvPr/>
          </p:nvSpPr>
          <p:spPr>
            <a:xfrm>
              <a:off x="-5510375" y="-7771575"/>
              <a:ext cx="2041225" cy="2918000"/>
            </a:xfrm>
            <a:custGeom>
              <a:avLst/>
              <a:gdLst/>
              <a:ahLst/>
              <a:cxnLst/>
              <a:rect l="l" t="t" r="r" b="b"/>
              <a:pathLst>
                <a:path w="81649" h="116720" extrusionOk="0">
                  <a:moveTo>
                    <a:pt x="40829" y="13161"/>
                  </a:moveTo>
                  <a:lnTo>
                    <a:pt x="41252" y="13171"/>
                  </a:lnTo>
                  <a:lnTo>
                    <a:pt x="41674" y="13181"/>
                  </a:lnTo>
                  <a:lnTo>
                    <a:pt x="42086" y="13211"/>
                  </a:lnTo>
                  <a:lnTo>
                    <a:pt x="42498" y="13251"/>
                  </a:lnTo>
                  <a:lnTo>
                    <a:pt x="42910" y="13291"/>
                  </a:lnTo>
                  <a:lnTo>
                    <a:pt x="43323" y="13352"/>
                  </a:lnTo>
                  <a:lnTo>
                    <a:pt x="43725" y="13422"/>
                  </a:lnTo>
                  <a:lnTo>
                    <a:pt x="44117" y="13502"/>
                  </a:lnTo>
                  <a:lnTo>
                    <a:pt x="44509" y="13593"/>
                  </a:lnTo>
                  <a:lnTo>
                    <a:pt x="44901" y="13693"/>
                  </a:lnTo>
                  <a:lnTo>
                    <a:pt x="45293" y="13804"/>
                  </a:lnTo>
                  <a:lnTo>
                    <a:pt x="45675" y="13925"/>
                  </a:lnTo>
                  <a:lnTo>
                    <a:pt x="46057" y="14055"/>
                  </a:lnTo>
                  <a:lnTo>
                    <a:pt x="46429" y="14196"/>
                  </a:lnTo>
                  <a:lnTo>
                    <a:pt x="46811" y="14347"/>
                  </a:lnTo>
                  <a:lnTo>
                    <a:pt x="47173" y="14518"/>
                  </a:lnTo>
                  <a:lnTo>
                    <a:pt x="47545" y="14689"/>
                  </a:lnTo>
                  <a:lnTo>
                    <a:pt x="47907" y="14880"/>
                  </a:lnTo>
                  <a:lnTo>
                    <a:pt x="48269" y="15071"/>
                  </a:lnTo>
                  <a:lnTo>
                    <a:pt x="48621" y="15282"/>
                  </a:lnTo>
                  <a:lnTo>
                    <a:pt x="48983" y="15493"/>
                  </a:lnTo>
                  <a:lnTo>
                    <a:pt x="49335" y="15724"/>
                  </a:lnTo>
                  <a:lnTo>
                    <a:pt x="49677" y="15965"/>
                  </a:lnTo>
                  <a:lnTo>
                    <a:pt x="50019" y="16217"/>
                  </a:lnTo>
                  <a:lnTo>
                    <a:pt x="50360" y="16478"/>
                  </a:lnTo>
                  <a:lnTo>
                    <a:pt x="50702" y="16750"/>
                  </a:lnTo>
                  <a:lnTo>
                    <a:pt x="51034" y="17031"/>
                  </a:lnTo>
                  <a:lnTo>
                    <a:pt x="51376" y="17333"/>
                  </a:lnTo>
                  <a:lnTo>
                    <a:pt x="51698" y="17634"/>
                  </a:lnTo>
                  <a:lnTo>
                    <a:pt x="52029" y="17956"/>
                  </a:lnTo>
                  <a:lnTo>
                    <a:pt x="52351" y="18278"/>
                  </a:lnTo>
                  <a:lnTo>
                    <a:pt x="52673" y="18620"/>
                  </a:lnTo>
                  <a:lnTo>
                    <a:pt x="53055" y="19032"/>
                  </a:lnTo>
                  <a:lnTo>
                    <a:pt x="53427" y="19464"/>
                  </a:lnTo>
                  <a:lnTo>
                    <a:pt x="53799" y="19916"/>
                  </a:lnTo>
                  <a:lnTo>
                    <a:pt x="54161" y="20369"/>
                  </a:lnTo>
                  <a:lnTo>
                    <a:pt x="54523" y="20841"/>
                  </a:lnTo>
                  <a:lnTo>
                    <a:pt x="54875" y="21314"/>
                  </a:lnTo>
                  <a:lnTo>
                    <a:pt x="55216" y="21806"/>
                  </a:lnTo>
                  <a:lnTo>
                    <a:pt x="55558" y="22319"/>
                  </a:lnTo>
                  <a:lnTo>
                    <a:pt x="55900" y="22832"/>
                  </a:lnTo>
                  <a:lnTo>
                    <a:pt x="56232" y="23355"/>
                  </a:lnTo>
                  <a:lnTo>
                    <a:pt x="56554" y="23897"/>
                  </a:lnTo>
                  <a:lnTo>
                    <a:pt x="56875" y="24440"/>
                  </a:lnTo>
                  <a:lnTo>
                    <a:pt x="57187" y="25003"/>
                  </a:lnTo>
                  <a:lnTo>
                    <a:pt x="57489" y="25566"/>
                  </a:lnTo>
                  <a:lnTo>
                    <a:pt x="57800" y="26149"/>
                  </a:lnTo>
                  <a:lnTo>
                    <a:pt x="58092" y="26733"/>
                  </a:lnTo>
                  <a:lnTo>
                    <a:pt x="58383" y="27336"/>
                  </a:lnTo>
                  <a:lnTo>
                    <a:pt x="58675" y="27949"/>
                  </a:lnTo>
                  <a:lnTo>
                    <a:pt x="58957" y="28562"/>
                  </a:lnTo>
                  <a:lnTo>
                    <a:pt x="59228" y="29185"/>
                  </a:lnTo>
                  <a:lnTo>
                    <a:pt x="59499" y="29829"/>
                  </a:lnTo>
                  <a:lnTo>
                    <a:pt x="59771" y="30472"/>
                  </a:lnTo>
                  <a:lnTo>
                    <a:pt x="60032" y="31126"/>
                  </a:lnTo>
                  <a:lnTo>
                    <a:pt x="60294" y="31789"/>
                  </a:lnTo>
                  <a:lnTo>
                    <a:pt x="60545" y="32453"/>
                  </a:lnTo>
                  <a:lnTo>
                    <a:pt x="60786" y="33136"/>
                  </a:lnTo>
                  <a:lnTo>
                    <a:pt x="61028" y="33820"/>
                  </a:lnTo>
                  <a:lnTo>
                    <a:pt x="61269" y="34514"/>
                  </a:lnTo>
                  <a:lnTo>
                    <a:pt x="61500" y="35217"/>
                  </a:lnTo>
                  <a:lnTo>
                    <a:pt x="61731" y="35921"/>
                  </a:lnTo>
                  <a:lnTo>
                    <a:pt x="61953" y="36635"/>
                  </a:lnTo>
                  <a:lnTo>
                    <a:pt x="62174" y="37359"/>
                  </a:lnTo>
                  <a:lnTo>
                    <a:pt x="62385" y="38093"/>
                  </a:lnTo>
                  <a:lnTo>
                    <a:pt x="62596" y="38827"/>
                  </a:lnTo>
                  <a:lnTo>
                    <a:pt x="62998" y="40314"/>
                  </a:lnTo>
                  <a:lnTo>
                    <a:pt x="63390" y="41832"/>
                  </a:lnTo>
                  <a:lnTo>
                    <a:pt x="63762" y="43361"/>
                  </a:lnTo>
                  <a:lnTo>
                    <a:pt x="64114" y="44919"/>
                  </a:lnTo>
                  <a:lnTo>
                    <a:pt x="64456" y="46487"/>
                  </a:lnTo>
                  <a:lnTo>
                    <a:pt x="64778" y="48086"/>
                  </a:lnTo>
                  <a:lnTo>
                    <a:pt x="65079" y="49694"/>
                  </a:lnTo>
                  <a:lnTo>
                    <a:pt x="65371" y="51313"/>
                  </a:lnTo>
                  <a:lnTo>
                    <a:pt x="65642" y="52941"/>
                  </a:lnTo>
                  <a:lnTo>
                    <a:pt x="65904" y="54590"/>
                  </a:lnTo>
                  <a:lnTo>
                    <a:pt x="66145" y="56239"/>
                  </a:lnTo>
                  <a:lnTo>
                    <a:pt x="66376" y="57908"/>
                  </a:lnTo>
                  <a:lnTo>
                    <a:pt x="66598" y="59576"/>
                  </a:lnTo>
                  <a:lnTo>
                    <a:pt x="66799" y="61245"/>
                  </a:lnTo>
                  <a:lnTo>
                    <a:pt x="66990" y="62924"/>
                  </a:lnTo>
                  <a:lnTo>
                    <a:pt x="66990" y="62924"/>
                  </a:lnTo>
                  <a:lnTo>
                    <a:pt x="65009" y="62864"/>
                  </a:lnTo>
                  <a:lnTo>
                    <a:pt x="63028" y="62804"/>
                  </a:lnTo>
                  <a:lnTo>
                    <a:pt x="59097" y="62713"/>
                  </a:lnTo>
                  <a:lnTo>
                    <a:pt x="55216" y="62643"/>
                  </a:lnTo>
                  <a:lnTo>
                    <a:pt x="51386" y="62592"/>
                  </a:lnTo>
                  <a:lnTo>
                    <a:pt x="47626" y="62552"/>
                  </a:lnTo>
                  <a:lnTo>
                    <a:pt x="43936" y="62542"/>
                  </a:lnTo>
                  <a:lnTo>
                    <a:pt x="40357" y="62542"/>
                  </a:lnTo>
                  <a:lnTo>
                    <a:pt x="36878" y="62552"/>
                  </a:lnTo>
                  <a:lnTo>
                    <a:pt x="33530" y="62582"/>
                  </a:lnTo>
                  <a:lnTo>
                    <a:pt x="30313" y="62623"/>
                  </a:lnTo>
                  <a:lnTo>
                    <a:pt x="27246" y="62663"/>
                  </a:lnTo>
                  <a:lnTo>
                    <a:pt x="24351" y="62713"/>
                  </a:lnTo>
                  <a:lnTo>
                    <a:pt x="21626" y="62773"/>
                  </a:lnTo>
                  <a:lnTo>
                    <a:pt x="19093" y="62834"/>
                  </a:lnTo>
                  <a:lnTo>
                    <a:pt x="16760" y="62894"/>
                  </a:lnTo>
                  <a:lnTo>
                    <a:pt x="14659" y="62954"/>
                  </a:lnTo>
                  <a:lnTo>
                    <a:pt x="14840" y="61275"/>
                  </a:lnTo>
                  <a:lnTo>
                    <a:pt x="15041" y="59607"/>
                  </a:lnTo>
                  <a:lnTo>
                    <a:pt x="15262" y="57938"/>
                  </a:lnTo>
                  <a:lnTo>
                    <a:pt x="15493" y="56269"/>
                  </a:lnTo>
                  <a:lnTo>
                    <a:pt x="15735" y="54620"/>
                  </a:lnTo>
                  <a:lnTo>
                    <a:pt x="15996" y="52971"/>
                  </a:lnTo>
                  <a:lnTo>
                    <a:pt x="16268" y="51343"/>
                  </a:lnTo>
                  <a:lnTo>
                    <a:pt x="16559" y="49714"/>
                  </a:lnTo>
                  <a:lnTo>
                    <a:pt x="16861" y="48106"/>
                  </a:lnTo>
                  <a:lnTo>
                    <a:pt x="17182" y="46517"/>
                  </a:lnTo>
                  <a:lnTo>
                    <a:pt x="17524" y="44939"/>
                  </a:lnTo>
                  <a:lnTo>
                    <a:pt x="17876" y="43391"/>
                  </a:lnTo>
                  <a:lnTo>
                    <a:pt x="18248" y="41853"/>
                  </a:lnTo>
                  <a:lnTo>
                    <a:pt x="18640" y="40335"/>
                  </a:lnTo>
                  <a:lnTo>
                    <a:pt x="19042" y="38847"/>
                  </a:lnTo>
                  <a:lnTo>
                    <a:pt x="19254" y="38113"/>
                  </a:lnTo>
                  <a:lnTo>
                    <a:pt x="19465" y="37379"/>
                  </a:lnTo>
                  <a:lnTo>
                    <a:pt x="19686" y="36665"/>
                  </a:lnTo>
                  <a:lnTo>
                    <a:pt x="19907" y="35941"/>
                  </a:lnTo>
                  <a:lnTo>
                    <a:pt x="20138" y="35238"/>
                  </a:lnTo>
                  <a:lnTo>
                    <a:pt x="20370" y="34534"/>
                  </a:lnTo>
                  <a:lnTo>
                    <a:pt x="20611" y="33840"/>
                  </a:lnTo>
                  <a:lnTo>
                    <a:pt x="20852" y="33157"/>
                  </a:lnTo>
                  <a:lnTo>
                    <a:pt x="21093" y="32473"/>
                  </a:lnTo>
                  <a:lnTo>
                    <a:pt x="21345" y="31809"/>
                  </a:lnTo>
                  <a:lnTo>
                    <a:pt x="21606" y="31146"/>
                  </a:lnTo>
                  <a:lnTo>
                    <a:pt x="21868" y="30492"/>
                  </a:lnTo>
                  <a:lnTo>
                    <a:pt x="22139" y="29839"/>
                  </a:lnTo>
                  <a:lnTo>
                    <a:pt x="22411" y="29206"/>
                  </a:lnTo>
                  <a:lnTo>
                    <a:pt x="22682" y="28582"/>
                  </a:lnTo>
                  <a:lnTo>
                    <a:pt x="22963" y="27959"/>
                  </a:lnTo>
                  <a:lnTo>
                    <a:pt x="23255" y="27356"/>
                  </a:lnTo>
                  <a:lnTo>
                    <a:pt x="23547" y="26753"/>
                  </a:lnTo>
                  <a:lnTo>
                    <a:pt x="23848" y="26159"/>
                  </a:lnTo>
                  <a:lnTo>
                    <a:pt x="24150" y="25586"/>
                  </a:lnTo>
                  <a:lnTo>
                    <a:pt x="24451" y="25013"/>
                  </a:lnTo>
                  <a:lnTo>
                    <a:pt x="24773" y="24450"/>
                  </a:lnTo>
                  <a:lnTo>
                    <a:pt x="25085" y="23908"/>
                  </a:lnTo>
                  <a:lnTo>
                    <a:pt x="25417" y="23365"/>
                  </a:lnTo>
                  <a:lnTo>
                    <a:pt x="25738" y="22842"/>
                  </a:lnTo>
                  <a:lnTo>
                    <a:pt x="26080" y="22319"/>
                  </a:lnTo>
                  <a:lnTo>
                    <a:pt x="26422" y="21816"/>
                  </a:lnTo>
                  <a:lnTo>
                    <a:pt x="26764" y="21324"/>
                  </a:lnTo>
                  <a:lnTo>
                    <a:pt x="27116" y="20841"/>
                  </a:lnTo>
                  <a:lnTo>
                    <a:pt x="27478" y="20379"/>
                  </a:lnTo>
                  <a:lnTo>
                    <a:pt x="27840" y="19916"/>
                  </a:lnTo>
                  <a:lnTo>
                    <a:pt x="28212" y="19474"/>
                  </a:lnTo>
                  <a:lnTo>
                    <a:pt x="28584" y="19042"/>
                  </a:lnTo>
                  <a:lnTo>
                    <a:pt x="28966" y="18620"/>
                  </a:lnTo>
                  <a:lnTo>
                    <a:pt x="29287" y="18288"/>
                  </a:lnTo>
                  <a:lnTo>
                    <a:pt x="29619" y="17956"/>
                  </a:lnTo>
                  <a:lnTo>
                    <a:pt x="29941" y="17634"/>
                  </a:lnTo>
                  <a:lnTo>
                    <a:pt x="30273" y="17333"/>
                  </a:lnTo>
                  <a:lnTo>
                    <a:pt x="30604" y="17041"/>
                  </a:lnTo>
                  <a:lnTo>
                    <a:pt x="30946" y="16750"/>
                  </a:lnTo>
                  <a:lnTo>
                    <a:pt x="31278" y="16478"/>
                  </a:lnTo>
                  <a:lnTo>
                    <a:pt x="31620" y="16217"/>
                  </a:lnTo>
                  <a:lnTo>
                    <a:pt x="31972" y="15965"/>
                  </a:lnTo>
                  <a:lnTo>
                    <a:pt x="32314" y="15724"/>
                  </a:lnTo>
                  <a:lnTo>
                    <a:pt x="32666" y="15503"/>
                  </a:lnTo>
                  <a:lnTo>
                    <a:pt x="33017" y="15282"/>
                  </a:lnTo>
                  <a:lnTo>
                    <a:pt x="33379" y="15071"/>
                  </a:lnTo>
                  <a:lnTo>
                    <a:pt x="33741" y="14880"/>
                  </a:lnTo>
                  <a:lnTo>
                    <a:pt x="34103" y="14689"/>
                  </a:lnTo>
                  <a:lnTo>
                    <a:pt x="34475" y="14518"/>
                  </a:lnTo>
                  <a:lnTo>
                    <a:pt x="34837" y="14347"/>
                  </a:lnTo>
                  <a:lnTo>
                    <a:pt x="35219" y="14196"/>
                  </a:lnTo>
                  <a:lnTo>
                    <a:pt x="35591" y="14055"/>
                  </a:lnTo>
                  <a:lnTo>
                    <a:pt x="35973" y="13925"/>
                  </a:lnTo>
                  <a:lnTo>
                    <a:pt x="36355" y="13804"/>
                  </a:lnTo>
                  <a:lnTo>
                    <a:pt x="36747" y="13693"/>
                  </a:lnTo>
                  <a:lnTo>
                    <a:pt x="37140" y="13593"/>
                  </a:lnTo>
                  <a:lnTo>
                    <a:pt x="37532" y="13502"/>
                  </a:lnTo>
                  <a:lnTo>
                    <a:pt x="37934" y="13422"/>
                  </a:lnTo>
                  <a:lnTo>
                    <a:pt x="38336" y="13352"/>
                  </a:lnTo>
                  <a:lnTo>
                    <a:pt x="38738" y="13291"/>
                  </a:lnTo>
                  <a:lnTo>
                    <a:pt x="39150" y="13251"/>
                  </a:lnTo>
                  <a:lnTo>
                    <a:pt x="39563" y="13211"/>
                  </a:lnTo>
                  <a:lnTo>
                    <a:pt x="39985" y="13181"/>
                  </a:lnTo>
                  <a:lnTo>
                    <a:pt x="40397" y="13171"/>
                  </a:lnTo>
                  <a:lnTo>
                    <a:pt x="40829" y="13161"/>
                  </a:lnTo>
                  <a:close/>
                  <a:moveTo>
                    <a:pt x="40829" y="1"/>
                  </a:moveTo>
                  <a:lnTo>
                    <a:pt x="40055" y="11"/>
                  </a:lnTo>
                  <a:lnTo>
                    <a:pt x="39281" y="41"/>
                  </a:lnTo>
                  <a:lnTo>
                    <a:pt x="38517" y="91"/>
                  </a:lnTo>
                  <a:lnTo>
                    <a:pt x="37763" y="152"/>
                  </a:lnTo>
                  <a:lnTo>
                    <a:pt x="37019" y="242"/>
                  </a:lnTo>
                  <a:lnTo>
                    <a:pt x="36275" y="343"/>
                  </a:lnTo>
                  <a:lnTo>
                    <a:pt x="35541" y="463"/>
                  </a:lnTo>
                  <a:lnTo>
                    <a:pt x="34807" y="604"/>
                  </a:lnTo>
                  <a:lnTo>
                    <a:pt x="34083" y="765"/>
                  </a:lnTo>
                  <a:lnTo>
                    <a:pt x="33369" y="946"/>
                  </a:lnTo>
                  <a:lnTo>
                    <a:pt x="32655" y="1147"/>
                  </a:lnTo>
                  <a:lnTo>
                    <a:pt x="31952" y="1368"/>
                  </a:lnTo>
                  <a:lnTo>
                    <a:pt x="31258" y="1599"/>
                  </a:lnTo>
                  <a:lnTo>
                    <a:pt x="30564" y="1861"/>
                  </a:lnTo>
                  <a:lnTo>
                    <a:pt x="29881" y="2132"/>
                  </a:lnTo>
                  <a:lnTo>
                    <a:pt x="29207" y="2424"/>
                  </a:lnTo>
                  <a:lnTo>
                    <a:pt x="28533" y="2735"/>
                  </a:lnTo>
                  <a:lnTo>
                    <a:pt x="27870" y="3067"/>
                  </a:lnTo>
                  <a:lnTo>
                    <a:pt x="27216" y="3419"/>
                  </a:lnTo>
                  <a:lnTo>
                    <a:pt x="26573" y="3781"/>
                  </a:lnTo>
                  <a:lnTo>
                    <a:pt x="25929" y="4173"/>
                  </a:lnTo>
                  <a:lnTo>
                    <a:pt x="25296" y="4575"/>
                  </a:lnTo>
                  <a:lnTo>
                    <a:pt x="24663" y="4997"/>
                  </a:lnTo>
                  <a:lnTo>
                    <a:pt x="24039" y="5440"/>
                  </a:lnTo>
                  <a:lnTo>
                    <a:pt x="23426" y="5902"/>
                  </a:lnTo>
                  <a:lnTo>
                    <a:pt x="22823" y="6385"/>
                  </a:lnTo>
                  <a:lnTo>
                    <a:pt x="22219" y="6887"/>
                  </a:lnTo>
                  <a:lnTo>
                    <a:pt x="21626" y="7400"/>
                  </a:lnTo>
                  <a:lnTo>
                    <a:pt x="21043" y="7933"/>
                  </a:lnTo>
                  <a:lnTo>
                    <a:pt x="20470" y="8486"/>
                  </a:lnTo>
                  <a:lnTo>
                    <a:pt x="19897" y="9059"/>
                  </a:lnTo>
                  <a:lnTo>
                    <a:pt x="19334" y="9652"/>
                  </a:lnTo>
                  <a:lnTo>
                    <a:pt x="18781" y="10265"/>
                  </a:lnTo>
                  <a:lnTo>
                    <a:pt x="18238" y="10889"/>
                  </a:lnTo>
                  <a:lnTo>
                    <a:pt x="17705" y="11532"/>
                  </a:lnTo>
                  <a:lnTo>
                    <a:pt x="17182" y="12195"/>
                  </a:lnTo>
                  <a:lnTo>
                    <a:pt x="16670" y="12869"/>
                  </a:lnTo>
                  <a:lnTo>
                    <a:pt x="16167" y="13553"/>
                  </a:lnTo>
                  <a:lnTo>
                    <a:pt x="15664" y="14266"/>
                  </a:lnTo>
                  <a:lnTo>
                    <a:pt x="15182" y="14980"/>
                  </a:lnTo>
                  <a:lnTo>
                    <a:pt x="14709" y="15714"/>
                  </a:lnTo>
                  <a:lnTo>
                    <a:pt x="14247" y="16468"/>
                  </a:lnTo>
                  <a:lnTo>
                    <a:pt x="13794" y="17222"/>
                  </a:lnTo>
                  <a:lnTo>
                    <a:pt x="13352" y="18006"/>
                  </a:lnTo>
                  <a:lnTo>
                    <a:pt x="12910" y="18790"/>
                  </a:lnTo>
                  <a:lnTo>
                    <a:pt x="12487" y="19595"/>
                  </a:lnTo>
                  <a:lnTo>
                    <a:pt x="12065" y="20409"/>
                  </a:lnTo>
                  <a:lnTo>
                    <a:pt x="11663" y="21233"/>
                  </a:lnTo>
                  <a:lnTo>
                    <a:pt x="11261" y="22068"/>
                  </a:lnTo>
                  <a:lnTo>
                    <a:pt x="10869" y="22922"/>
                  </a:lnTo>
                  <a:lnTo>
                    <a:pt x="10497" y="23777"/>
                  </a:lnTo>
                  <a:lnTo>
                    <a:pt x="10115" y="24651"/>
                  </a:lnTo>
                  <a:lnTo>
                    <a:pt x="9753" y="25526"/>
                  </a:lnTo>
                  <a:lnTo>
                    <a:pt x="9401" y="26421"/>
                  </a:lnTo>
                  <a:lnTo>
                    <a:pt x="9049" y="27326"/>
                  </a:lnTo>
                  <a:lnTo>
                    <a:pt x="8717" y="28230"/>
                  </a:lnTo>
                  <a:lnTo>
                    <a:pt x="8385" y="29155"/>
                  </a:lnTo>
                  <a:lnTo>
                    <a:pt x="8064" y="30080"/>
                  </a:lnTo>
                  <a:lnTo>
                    <a:pt x="7752" y="31015"/>
                  </a:lnTo>
                  <a:lnTo>
                    <a:pt x="7440" y="31960"/>
                  </a:lnTo>
                  <a:lnTo>
                    <a:pt x="7139" y="32915"/>
                  </a:lnTo>
                  <a:lnTo>
                    <a:pt x="6857" y="33880"/>
                  </a:lnTo>
                  <a:lnTo>
                    <a:pt x="6566" y="34845"/>
                  </a:lnTo>
                  <a:lnTo>
                    <a:pt x="6294" y="35821"/>
                  </a:lnTo>
                  <a:lnTo>
                    <a:pt x="6023" y="36796"/>
                  </a:lnTo>
                  <a:lnTo>
                    <a:pt x="5761" y="37791"/>
                  </a:lnTo>
                  <a:lnTo>
                    <a:pt x="5510" y="38776"/>
                  </a:lnTo>
                  <a:lnTo>
                    <a:pt x="5269" y="39782"/>
                  </a:lnTo>
                  <a:lnTo>
                    <a:pt x="5027" y="40777"/>
                  </a:lnTo>
                  <a:lnTo>
                    <a:pt x="4796" y="41792"/>
                  </a:lnTo>
                  <a:lnTo>
                    <a:pt x="4575" y="42798"/>
                  </a:lnTo>
                  <a:lnTo>
                    <a:pt x="4354" y="43823"/>
                  </a:lnTo>
                  <a:lnTo>
                    <a:pt x="4143" y="44838"/>
                  </a:lnTo>
                  <a:lnTo>
                    <a:pt x="3931" y="45864"/>
                  </a:lnTo>
                  <a:lnTo>
                    <a:pt x="3740" y="46889"/>
                  </a:lnTo>
                  <a:lnTo>
                    <a:pt x="3549" y="47925"/>
                  </a:lnTo>
                  <a:lnTo>
                    <a:pt x="3358" y="48950"/>
                  </a:lnTo>
                  <a:lnTo>
                    <a:pt x="3177" y="49986"/>
                  </a:lnTo>
                  <a:lnTo>
                    <a:pt x="3006" y="51021"/>
                  </a:lnTo>
                  <a:lnTo>
                    <a:pt x="2836" y="52057"/>
                  </a:lnTo>
                  <a:lnTo>
                    <a:pt x="2524" y="54138"/>
                  </a:lnTo>
                  <a:lnTo>
                    <a:pt x="2232" y="56219"/>
                  </a:lnTo>
                  <a:lnTo>
                    <a:pt x="1961" y="58300"/>
                  </a:lnTo>
                  <a:lnTo>
                    <a:pt x="1709" y="60381"/>
                  </a:lnTo>
                  <a:lnTo>
                    <a:pt x="1478" y="62452"/>
                  </a:lnTo>
                  <a:lnTo>
                    <a:pt x="1267" y="64513"/>
                  </a:lnTo>
                  <a:lnTo>
                    <a:pt x="1076" y="66563"/>
                  </a:lnTo>
                  <a:lnTo>
                    <a:pt x="905" y="68604"/>
                  </a:lnTo>
                  <a:lnTo>
                    <a:pt x="754" y="70625"/>
                  </a:lnTo>
                  <a:lnTo>
                    <a:pt x="614" y="72626"/>
                  </a:lnTo>
                  <a:lnTo>
                    <a:pt x="493" y="74606"/>
                  </a:lnTo>
                  <a:lnTo>
                    <a:pt x="392" y="76556"/>
                  </a:lnTo>
                  <a:lnTo>
                    <a:pt x="302" y="78487"/>
                  </a:lnTo>
                  <a:lnTo>
                    <a:pt x="222" y="80387"/>
                  </a:lnTo>
                  <a:lnTo>
                    <a:pt x="161" y="82247"/>
                  </a:lnTo>
                  <a:lnTo>
                    <a:pt x="101" y="84086"/>
                  </a:lnTo>
                  <a:lnTo>
                    <a:pt x="61" y="85876"/>
                  </a:lnTo>
                  <a:lnTo>
                    <a:pt x="30" y="87625"/>
                  </a:lnTo>
                  <a:lnTo>
                    <a:pt x="20" y="89334"/>
                  </a:lnTo>
                  <a:lnTo>
                    <a:pt x="0" y="91003"/>
                  </a:lnTo>
                  <a:lnTo>
                    <a:pt x="0" y="92611"/>
                  </a:lnTo>
                  <a:lnTo>
                    <a:pt x="10" y="94180"/>
                  </a:lnTo>
                  <a:lnTo>
                    <a:pt x="20" y="95688"/>
                  </a:lnTo>
                  <a:lnTo>
                    <a:pt x="41" y="97145"/>
                  </a:lnTo>
                  <a:lnTo>
                    <a:pt x="61" y="98543"/>
                  </a:lnTo>
                  <a:lnTo>
                    <a:pt x="91" y="99880"/>
                  </a:lnTo>
                  <a:lnTo>
                    <a:pt x="161" y="102353"/>
                  </a:lnTo>
                  <a:lnTo>
                    <a:pt x="242" y="104545"/>
                  </a:lnTo>
                  <a:lnTo>
                    <a:pt x="322" y="106435"/>
                  </a:lnTo>
                  <a:lnTo>
                    <a:pt x="402" y="108013"/>
                  </a:lnTo>
                  <a:lnTo>
                    <a:pt x="473" y="109250"/>
                  </a:lnTo>
                  <a:lnTo>
                    <a:pt x="553" y="110607"/>
                  </a:lnTo>
                  <a:lnTo>
                    <a:pt x="583" y="110928"/>
                  </a:lnTo>
                  <a:lnTo>
                    <a:pt x="634" y="111240"/>
                  </a:lnTo>
                  <a:lnTo>
                    <a:pt x="694" y="111552"/>
                  </a:lnTo>
                  <a:lnTo>
                    <a:pt x="774" y="111863"/>
                  </a:lnTo>
                  <a:lnTo>
                    <a:pt x="855" y="112165"/>
                  </a:lnTo>
                  <a:lnTo>
                    <a:pt x="965" y="112457"/>
                  </a:lnTo>
                  <a:lnTo>
                    <a:pt x="1076" y="112738"/>
                  </a:lnTo>
                  <a:lnTo>
                    <a:pt x="1207" y="113020"/>
                  </a:lnTo>
                  <a:lnTo>
                    <a:pt x="1348" y="113291"/>
                  </a:lnTo>
                  <a:lnTo>
                    <a:pt x="1498" y="113552"/>
                  </a:lnTo>
                  <a:lnTo>
                    <a:pt x="1659" y="113814"/>
                  </a:lnTo>
                  <a:lnTo>
                    <a:pt x="1840" y="114055"/>
                  </a:lnTo>
                  <a:lnTo>
                    <a:pt x="2021" y="114296"/>
                  </a:lnTo>
                  <a:lnTo>
                    <a:pt x="2222" y="114528"/>
                  </a:lnTo>
                  <a:lnTo>
                    <a:pt x="2433" y="114749"/>
                  </a:lnTo>
                  <a:lnTo>
                    <a:pt x="2644" y="114960"/>
                  </a:lnTo>
                  <a:lnTo>
                    <a:pt x="2876" y="115161"/>
                  </a:lnTo>
                  <a:lnTo>
                    <a:pt x="3107" y="115352"/>
                  </a:lnTo>
                  <a:lnTo>
                    <a:pt x="3348" y="115523"/>
                  </a:lnTo>
                  <a:lnTo>
                    <a:pt x="3600" y="115694"/>
                  </a:lnTo>
                  <a:lnTo>
                    <a:pt x="3861" y="115855"/>
                  </a:lnTo>
                  <a:lnTo>
                    <a:pt x="4132" y="115995"/>
                  </a:lnTo>
                  <a:lnTo>
                    <a:pt x="4404" y="116126"/>
                  </a:lnTo>
                  <a:lnTo>
                    <a:pt x="4685" y="116247"/>
                  </a:lnTo>
                  <a:lnTo>
                    <a:pt x="4967" y="116357"/>
                  </a:lnTo>
                  <a:lnTo>
                    <a:pt x="5259" y="116448"/>
                  </a:lnTo>
                  <a:lnTo>
                    <a:pt x="5560" y="116528"/>
                  </a:lnTo>
                  <a:lnTo>
                    <a:pt x="5862" y="116599"/>
                  </a:lnTo>
                  <a:lnTo>
                    <a:pt x="6173" y="116649"/>
                  </a:lnTo>
                  <a:lnTo>
                    <a:pt x="6485" y="116689"/>
                  </a:lnTo>
                  <a:lnTo>
                    <a:pt x="6797" y="116709"/>
                  </a:lnTo>
                  <a:lnTo>
                    <a:pt x="7118" y="116719"/>
                  </a:lnTo>
                  <a:lnTo>
                    <a:pt x="7350" y="116709"/>
                  </a:lnTo>
                  <a:lnTo>
                    <a:pt x="7591" y="116699"/>
                  </a:lnTo>
                  <a:lnTo>
                    <a:pt x="7933" y="116659"/>
                  </a:lnTo>
                  <a:lnTo>
                    <a:pt x="8265" y="116619"/>
                  </a:lnTo>
                  <a:lnTo>
                    <a:pt x="8586" y="116548"/>
                  </a:lnTo>
                  <a:lnTo>
                    <a:pt x="8908" y="116468"/>
                  </a:lnTo>
                  <a:lnTo>
                    <a:pt x="9220" y="116367"/>
                  </a:lnTo>
                  <a:lnTo>
                    <a:pt x="9521" y="116257"/>
                  </a:lnTo>
                  <a:lnTo>
                    <a:pt x="9823" y="116136"/>
                  </a:lnTo>
                  <a:lnTo>
                    <a:pt x="10115" y="115995"/>
                  </a:lnTo>
                  <a:lnTo>
                    <a:pt x="10396" y="115845"/>
                  </a:lnTo>
                  <a:lnTo>
                    <a:pt x="10668" y="115684"/>
                  </a:lnTo>
                  <a:lnTo>
                    <a:pt x="10929" y="115503"/>
                  </a:lnTo>
                  <a:lnTo>
                    <a:pt x="11180" y="115312"/>
                  </a:lnTo>
                  <a:lnTo>
                    <a:pt x="11432" y="115111"/>
                  </a:lnTo>
                  <a:lnTo>
                    <a:pt x="11663" y="114900"/>
                  </a:lnTo>
                  <a:lnTo>
                    <a:pt x="11884" y="114678"/>
                  </a:lnTo>
                  <a:lnTo>
                    <a:pt x="12095" y="114437"/>
                  </a:lnTo>
                  <a:lnTo>
                    <a:pt x="12296" y="114196"/>
                  </a:lnTo>
                  <a:lnTo>
                    <a:pt x="12487" y="113944"/>
                  </a:lnTo>
                  <a:lnTo>
                    <a:pt x="12668" y="113683"/>
                  </a:lnTo>
                  <a:lnTo>
                    <a:pt x="12829" y="113412"/>
                  </a:lnTo>
                  <a:lnTo>
                    <a:pt x="12980" y="113130"/>
                  </a:lnTo>
                  <a:lnTo>
                    <a:pt x="13121" y="112849"/>
                  </a:lnTo>
                  <a:lnTo>
                    <a:pt x="13251" y="112557"/>
                  </a:lnTo>
                  <a:lnTo>
                    <a:pt x="13362" y="112256"/>
                  </a:lnTo>
                  <a:lnTo>
                    <a:pt x="13452" y="111944"/>
                  </a:lnTo>
                  <a:lnTo>
                    <a:pt x="13533" y="111632"/>
                  </a:lnTo>
                  <a:lnTo>
                    <a:pt x="13603" y="111311"/>
                  </a:lnTo>
                  <a:lnTo>
                    <a:pt x="13654" y="110989"/>
                  </a:lnTo>
                  <a:lnTo>
                    <a:pt x="13684" y="110667"/>
                  </a:lnTo>
                  <a:lnTo>
                    <a:pt x="13704" y="110335"/>
                  </a:lnTo>
                  <a:lnTo>
                    <a:pt x="13704" y="109994"/>
                  </a:lnTo>
                  <a:lnTo>
                    <a:pt x="13694" y="109662"/>
                  </a:lnTo>
                  <a:lnTo>
                    <a:pt x="13593" y="108214"/>
                  </a:lnTo>
                  <a:lnTo>
                    <a:pt x="13503" y="106656"/>
                  </a:lnTo>
                  <a:lnTo>
                    <a:pt x="13422" y="104987"/>
                  </a:lnTo>
                  <a:lnTo>
                    <a:pt x="13342" y="103218"/>
                  </a:lnTo>
                  <a:lnTo>
                    <a:pt x="13282" y="101348"/>
                  </a:lnTo>
                  <a:lnTo>
                    <a:pt x="13231" y="99397"/>
                  </a:lnTo>
                  <a:lnTo>
                    <a:pt x="13191" y="97357"/>
                  </a:lnTo>
                  <a:lnTo>
                    <a:pt x="13161" y="95235"/>
                  </a:lnTo>
                  <a:lnTo>
                    <a:pt x="13151" y="93044"/>
                  </a:lnTo>
                  <a:lnTo>
                    <a:pt x="13151" y="90782"/>
                  </a:lnTo>
                  <a:lnTo>
                    <a:pt x="13171" y="88470"/>
                  </a:lnTo>
                  <a:lnTo>
                    <a:pt x="13211" y="86087"/>
                  </a:lnTo>
                  <a:lnTo>
                    <a:pt x="13271" y="83664"/>
                  </a:lnTo>
                  <a:lnTo>
                    <a:pt x="13352" y="81201"/>
                  </a:lnTo>
                  <a:lnTo>
                    <a:pt x="13452" y="78698"/>
                  </a:lnTo>
                  <a:lnTo>
                    <a:pt x="13583" y="76154"/>
                  </a:lnTo>
                  <a:lnTo>
                    <a:pt x="15624" y="76094"/>
                  </a:lnTo>
                  <a:lnTo>
                    <a:pt x="17926" y="76034"/>
                  </a:lnTo>
                  <a:lnTo>
                    <a:pt x="20470" y="75963"/>
                  </a:lnTo>
                  <a:lnTo>
                    <a:pt x="23235" y="75903"/>
                  </a:lnTo>
                  <a:lnTo>
                    <a:pt x="26211" y="75843"/>
                  </a:lnTo>
                  <a:lnTo>
                    <a:pt x="29388" y="75792"/>
                  </a:lnTo>
                  <a:lnTo>
                    <a:pt x="32736" y="75752"/>
                  </a:lnTo>
                  <a:lnTo>
                    <a:pt x="36245" y="75722"/>
                  </a:lnTo>
                  <a:lnTo>
                    <a:pt x="39894" y="75702"/>
                  </a:lnTo>
                  <a:lnTo>
                    <a:pt x="43665" y="75702"/>
                  </a:lnTo>
                  <a:lnTo>
                    <a:pt x="47555" y="75712"/>
                  </a:lnTo>
                  <a:lnTo>
                    <a:pt x="51537" y="75752"/>
                  </a:lnTo>
                  <a:lnTo>
                    <a:pt x="55588" y="75802"/>
                  </a:lnTo>
                  <a:lnTo>
                    <a:pt x="57639" y="75843"/>
                  </a:lnTo>
                  <a:lnTo>
                    <a:pt x="59711" y="75883"/>
                  </a:lnTo>
                  <a:lnTo>
                    <a:pt x="61782" y="75933"/>
                  </a:lnTo>
                  <a:lnTo>
                    <a:pt x="63873" y="75993"/>
                  </a:lnTo>
                  <a:lnTo>
                    <a:pt x="65964" y="76054"/>
                  </a:lnTo>
                  <a:lnTo>
                    <a:pt x="68055" y="76124"/>
                  </a:lnTo>
                  <a:lnTo>
                    <a:pt x="68186" y="78668"/>
                  </a:lnTo>
                  <a:lnTo>
                    <a:pt x="68287" y="81171"/>
                  </a:lnTo>
                  <a:lnTo>
                    <a:pt x="68377" y="83644"/>
                  </a:lnTo>
                  <a:lnTo>
                    <a:pt x="68437" y="86067"/>
                  </a:lnTo>
                  <a:lnTo>
                    <a:pt x="68478" y="88449"/>
                  </a:lnTo>
                  <a:lnTo>
                    <a:pt x="68498" y="90772"/>
                  </a:lnTo>
                  <a:lnTo>
                    <a:pt x="68508" y="93034"/>
                  </a:lnTo>
                  <a:lnTo>
                    <a:pt x="68488" y="95225"/>
                  </a:lnTo>
                  <a:lnTo>
                    <a:pt x="68468" y="97347"/>
                  </a:lnTo>
                  <a:lnTo>
                    <a:pt x="68427" y="99387"/>
                  </a:lnTo>
                  <a:lnTo>
                    <a:pt x="68377" y="101348"/>
                  </a:lnTo>
                  <a:lnTo>
                    <a:pt x="68307" y="103218"/>
                  </a:lnTo>
                  <a:lnTo>
                    <a:pt x="68236" y="104987"/>
                  </a:lnTo>
                  <a:lnTo>
                    <a:pt x="68156" y="106656"/>
                  </a:lnTo>
                  <a:lnTo>
                    <a:pt x="68065" y="108214"/>
                  </a:lnTo>
                  <a:lnTo>
                    <a:pt x="67965" y="109662"/>
                  </a:lnTo>
                  <a:lnTo>
                    <a:pt x="67945" y="110004"/>
                  </a:lnTo>
                  <a:lnTo>
                    <a:pt x="67955" y="110335"/>
                  </a:lnTo>
                  <a:lnTo>
                    <a:pt x="67965" y="110667"/>
                  </a:lnTo>
                  <a:lnTo>
                    <a:pt x="68005" y="110999"/>
                  </a:lnTo>
                  <a:lnTo>
                    <a:pt x="68055" y="111321"/>
                  </a:lnTo>
                  <a:lnTo>
                    <a:pt x="68126" y="111632"/>
                  </a:lnTo>
                  <a:lnTo>
                    <a:pt x="68206" y="111944"/>
                  </a:lnTo>
                  <a:lnTo>
                    <a:pt x="68297" y="112256"/>
                  </a:lnTo>
                  <a:lnTo>
                    <a:pt x="68407" y="112557"/>
                  </a:lnTo>
                  <a:lnTo>
                    <a:pt x="68538" y="112849"/>
                  </a:lnTo>
                  <a:lnTo>
                    <a:pt x="68669" y="113130"/>
                  </a:lnTo>
                  <a:lnTo>
                    <a:pt x="68829" y="113412"/>
                  </a:lnTo>
                  <a:lnTo>
                    <a:pt x="68990" y="113683"/>
                  </a:lnTo>
                  <a:lnTo>
                    <a:pt x="69171" y="113944"/>
                  </a:lnTo>
                  <a:lnTo>
                    <a:pt x="69352" y="114196"/>
                  </a:lnTo>
                  <a:lnTo>
                    <a:pt x="69553" y="114437"/>
                  </a:lnTo>
                  <a:lnTo>
                    <a:pt x="69775" y="114678"/>
                  </a:lnTo>
                  <a:lnTo>
                    <a:pt x="69996" y="114900"/>
                  </a:lnTo>
                  <a:lnTo>
                    <a:pt x="70227" y="115111"/>
                  </a:lnTo>
                  <a:lnTo>
                    <a:pt x="70468" y="115312"/>
                  </a:lnTo>
                  <a:lnTo>
                    <a:pt x="70730" y="115503"/>
                  </a:lnTo>
                  <a:lnTo>
                    <a:pt x="70991" y="115684"/>
                  </a:lnTo>
                  <a:lnTo>
                    <a:pt x="71263" y="115845"/>
                  </a:lnTo>
                  <a:lnTo>
                    <a:pt x="71544" y="115995"/>
                  </a:lnTo>
                  <a:lnTo>
                    <a:pt x="71836" y="116136"/>
                  </a:lnTo>
                  <a:lnTo>
                    <a:pt x="72127" y="116257"/>
                  </a:lnTo>
                  <a:lnTo>
                    <a:pt x="72439" y="116367"/>
                  </a:lnTo>
                  <a:lnTo>
                    <a:pt x="72751" y="116468"/>
                  </a:lnTo>
                  <a:lnTo>
                    <a:pt x="73062" y="116548"/>
                  </a:lnTo>
                  <a:lnTo>
                    <a:pt x="73394" y="116619"/>
                  </a:lnTo>
                  <a:lnTo>
                    <a:pt x="73726" y="116659"/>
                  </a:lnTo>
                  <a:lnTo>
                    <a:pt x="74058" y="116699"/>
                  </a:lnTo>
                  <a:lnTo>
                    <a:pt x="74399" y="116709"/>
                  </a:lnTo>
                  <a:lnTo>
                    <a:pt x="74731" y="116709"/>
                  </a:lnTo>
                  <a:lnTo>
                    <a:pt x="75073" y="116689"/>
                  </a:lnTo>
                  <a:lnTo>
                    <a:pt x="75395" y="116659"/>
                  </a:lnTo>
                  <a:lnTo>
                    <a:pt x="75716" y="116609"/>
                  </a:lnTo>
                  <a:lnTo>
                    <a:pt x="76038" y="116538"/>
                  </a:lnTo>
                  <a:lnTo>
                    <a:pt x="76350" y="116458"/>
                  </a:lnTo>
                  <a:lnTo>
                    <a:pt x="76651" y="116367"/>
                  </a:lnTo>
                  <a:lnTo>
                    <a:pt x="76953" y="116257"/>
                  </a:lnTo>
                  <a:lnTo>
                    <a:pt x="77255" y="116126"/>
                  </a:lnTo>
                  <a:lnTo>
                    <a:pt x="77536" y="115985"/>
                  </a:lnTo>
                  <a:lnTo>
                    <a:pt x="77818" y="115834"/>
                  </a:lnTo>
                  <a:lnTo>
                    <a:pt x="78089" y="115674"/>
                  </a:lnTo>
                  <a:lnTo>
                    <a:pt x="78351" y="115493"/>
                  </a:lnTo>
                  <a:lnTo>
                    <a:pt x="78602" y="115302"/>
                  </a:lnTo>
                  <a:lnTo>
                    <a:pt x="78843" y="115101"/>
                  </a:lnTo>
                  <a:lnTo>
                    <a:pt x="79074" y="114889"/>
                  </a:lnTo>
                  <a:lnTo>
                    <a:pt x="79296" y="114668"/>
                  </a:lnTo>
                  <a:lnTo>
                    <a:pt x="79507" y="114437"/>
                  </a:lnTo>
                  <a:lnTo>
                    <a:pt x="79708" y="114196"/>
                  </a:lnTo>
                  <a:lnTo>
                    <a:pt x="79899" y="113934"/>
                  </a:lnTo>
                  <a:lnTo>
                    <a:pt x="80080" y="113673"/>
                  </a:lnTo>
                  <a:lnTo>
                    <a:pt x="80241" y="113402"/>
                  </a:lnTo>
                  <a:lnTo>
                    <a:pt x="80392" y="113120"/>
                  </a:lnTo>
                  <a:lnTo>
                    <a:pt x="80532" y="112829"/>
                  </a:lnTo>
                  <a:lnTo>
                    <a:pt x="80663" y="112537"/>
                  </a:lnTo>
                  <a:lnTo>
                    <a:pt x="80774" y="112225"/>
                  </a:lnTo>
                  <a:lnTo>
                    <a:pt x="80864" y="111914"/>
                  </a:lnTo>
                  <a:lnTo>
                    <a:pt x="80944" y="111602"/>
                  </a:lnTo>
                  <a:lnTo>
                    <a:pt x="81015" y="111270"/>
                  </a:lnTo>
                  <a:lnTo>
                    <a:pt x="81065" y="110939"/>
                  </a:lnTo>
                  <a:lnTo>
                    <a:pt x="81095" y="110607"/>
                  </a:lnTo>
                  <a:lnTo>
                    <a:pt x="81186" y="109250"/>
                  </a:lnTo>
                  <a:lnTo>
                    <a:pt x="81256" y="108013"/>
                  </a:lnTo>
                  <a:lnTo>
                    <a:pt x="81337" y="106435"/>
                  </a:lnTo>
                  <a:lnTo>
                    <a:pt x="81417" y="104545"/>
                  </a:lnTo>
                  <a:lnTo>
                    <a:pt x="81487" y="102353"/>
                  </a:lnTo>
                  <a:lnTo>
                    <a:pt x="81558" y="99880"/>
                  </a:lnTo>
                  <a:lnTo>
                    <a:pt x="81588" y="98543"/>
                  </a:lnTo>
                  <a:lnTo>
                    <a:pt x="81608" y="97145"/>
                  </a:lnTo>
                  <a:lnTo>
                    <a:pt x="81628" y="95688"/>
                  </a:lnTo>
                  <a:lnTo>
                    <a:pt x="81648" y="94180"/>
                  </a:lnTo>
                  <a:lnTo>
                    <a:pt x="81648" y="92611"/>
                  </a:lnTo>
                  <a:lnTo>
                    <a:pt x="81648" y="91003"/>
                  </a:lnTo>
                  <a:lnTo>
                    <a:pt x="81638" y="89334"/>
                  </a:lnTo>
                  <a:lnTo>
                    <a:pt x="81618" y="87625"/>
                  </a:lnTo>
                  <a:lnTo>
                    <a:pt x="81588" y="85876"/>
                  </a:lnTo>
                  <a:lnTo>
                    <a:pt x="81548" y="84086"/>
                  </a:lnTo>
                  <a:lnTo>
                    <a:pt x="81497" y="82247"/>
                  </a:lnTo>
                  <a:lnTo>
                    <a:pt x="81427" y="80387"/>
                  </a:lnTo>
                  <a:lnTo>
                    <a:pt x="81357" y="78487"/>
                  </a:lnTo>
                  <a:lnTo>
                    <a:pt x="81266" y="76556"/>
                  </a:lnTo>
                  <a:lnTo>
                    <a:pt x="81156" y="74606"/>
                  </a:lnTo>
                  <a:lnTo>
                    <a:pt x="81035" y="72626"/>
                  </a:lnTo>
                  <a:lnTo>
                    <a:pt x="80894" y="70625"/>
                  </a:lnTo>
                  <a:lnTo>
                    <a:pt x="80743" y="68604"/>
                  </a:lnTo>
                  <a:lnTo>
                    <a:pt x="80572" y="66563"/>
                  </a:lnTo>
                  <a:lnTo>
                    <a:pt x="80381" y="64513"/>
                  </a:lnTo>
                  <a:lnTo>
                    <a:pt x="80170" y="62452"/>
                  </a:lnTo>
                  <a:lnTo>
                    <a:pt x="79939" y="60381"/>
                  </a:lnTo>
                  <a:lnTo>
                    <a:pt x="79698" y="58300"/>
                  </a:lnTo>
                  <a:lnTo>
                    <a:pt x="79416" y="56219"/>
                  </a:lnTo>
                  <a:lnTo>
                    <a:pt x="79125" y="54138"/>
                  </a:lnTo>
                  <a:lnTo>
                    <a:pt x="78813" y="52057"/>
                  </a:lnTo>
                  <a:lnTo>
                    <a:pt x="78642" y="51021"/>
                  </a:lnTo>
                  <a:lnTo>
                    <a:pt x="78471" y="49986"/>
                  </a:lnTo>
                  <a:lnTo>
                    <a:pt x="78290" y="48950"/>
                  </a:lnTo>
                  <a:lnTo>
                    <a:pt x="78109" y="47925"/>
                  </a:lnTo>
                  <a:lnTo>
                    <a:pt x="77908" y="46889"/>
                  </a:lnTo>
                  <a:lnTo>
                    <a:pt x="77717" y="45864"/>
                  </a:lnTo>
                  <a:lnTo>
                    <a:pt x="77506" y="44838"/>
                  </a:lnTo>
                  <a:lnTo>
                    <a:pt x="77295" y="43823"/>
                  </a:lnTo>
                  <a:lnTo>
                    <a:pt x="77084" y="42798"/>
                  </a:lnTo>
                  <a:lnTo>
                    <a:pt x="76853" y="41792"/>
                  </a:lnTo>
                  <a:lnTo>
                    <a:pt x="76621" y="40777"/>
                  </a:lnTo>
                  <a:lnTo>
                    <a:pt x="76380" y="39782"/>
                  </a:lnTo>
                  <a:lnTo>
                    <a:pt x="76139" y="38776"/>
                  </a:lnTo>
                  <a:lnTo>
                    <a:pt x="75887" y="37791"/>
                  </a:lnTo>
                  <a:lnTo>
                    <a:pt x="75626" y="36796"/>
                  </a:lnTo>
                  <a:lnTo>
                    <a:pt x="75354" y="35821"/>
                  </a:lnTo>
                  <a:lnTo>
                    <a:pt x="75083" y="34845"/>
                  </a:lnTo>
                  <a:lnTo>
                    <a:pt x="74802" y="33880"/>
                  </a:lnTo>
                  <a:lnTo>
                    <a:pt x="74510" y="32915"/>
                  </a:lnTo>
                  <a:lnTo>
                    <a:pt x="74208" y="31960"/>
                  </a:lnTo>
                  <a:lnTo>
                    <a:pt x="73907" y="31015"/>
                  </a:lnTo>
                  <a:lnTo>
                    <a:pt x="73585" y="30080"/>
                  </a:lnTo>
                  <a:lnTo>
                    <a:pt x="73263" y="29155"/>
                  </a:lnTo>
                  <a:lnTo>
                    <a:pt x="72932" y="28230"/>
                  </a:lnTo>
                  <a:lnTo>
                    <a:pt x="72600" y="27326"/>
                  </a:lnTo>
                  <a:lnTo>
                    <a:pt x="72248" y="26421"/>
                  </a:lnTo>
                  <a:lnTo>
                    <a:pt x="71896" y="25526"/>
                  </a:lnTo>
                  <a:lnTo>
                    <a:pt x="71534" y="24651"/>
                  </a:lnTo>
                  <a:lnTo>
                    <a:pt x="71162" y="23777"/>
                  </a:lnTo>
                  <a:lnTo>
                    <a:pt x="70780" y="22922"/>
                  </a:lnTo>
                  <a:lnTo>
                    <a:pt x="70388" y="22068"/>
                  </a:lnTo>
                  <a:lnTo>
                    <a:pt x="69986" y="21233"/>
                  </a:lnTo>
                  <a:lnTo>
                    <a:pt x="69584" y="20409"/>
                  </a:lnTo>
                  <a:lnTo>
                    <a:pt x="69161" y="19595"/>
                  </a:lnTo>
                  <a:lnTo>
                    <a:pt x="68739" y="18790"/>
                  </a:lnTo>
                  <a:lnTo>
                    <a:pt x="68297" y="18006"/>
                  </a:lnTo>
                  <a:lnTo>
                    <a:pt x="67854" y="17222"/>
                  </a:lnTo>
                  <a:lnTo>
                    <a:pt x="67402" y="16468"/>
                  </a:lnTo>
                  <a:lnTo>
                    <a:pt x="66939" y="15714"/>
                  </a:lnTo>
                  <a:lnTo>
                    <a:pt x="66467" y="14980"/>
                  </a:lnTo>
                  <a:lnTo>
                    <a:pt x="65984" y="14266"/>
                  </a:lnTo>
                  <a:lnTo>
                    <a:pt x="65482" y="13553"/>
                  </a:lnTo>
                  <a:lnTo>
                    <a:pt x="64979" y="12869"/>
                  </a:lnTo>
                  <a:lnTo>
                    <a:pt x="64466" y="12195"/>
                  </a:lnTo>
                  <a:lnTo>
                    <a:pt x="63943" y="11532"/>
                  </a:lnTo>
                  <a:lnTo>
                    <a:pt x="63410" y="10889"/>
                  </a:lnTo>
                  <a:lnTo>
                    <a:pt x="62868" y="10265"/>
                  </a:lnTo>
                  <a:lnTo>
                    <a:pt x="62315" y="9652"/>
                  </a:lnTo>
                  <a:lnTo>
                    <a:pt x="61752" y="9059"/>
                  </a:lnTo>
                  <a:lnTo>
                    <a:pt x="61178" y="8486"/>
                  </a:lnTo>
                  <a:lnTo>
                    <a:pt x="60605" y="7933"/>
                  </a:lnTo>
                  <a:lnTo>
                    <a:pt x="60022" y="7400"/>
                  </a:lnTo>
                  <a:lnTo>
                    <a:pt x="59429" y="6887"/>
                  </a:lnTo>
                  <a:lnTo>
                    <a:pt x="58826" y="6385"/>
                  </a:lnTo>
                  <a:lnTo>
                    <a:pt x="58223" y="5902"/>
                  </a:lnTo>
                  <a:lnTo>
                    <a:pt x="57609" y="5440"/>
                  </a:lnTo>
                  <a:lnTo>
                    <a:pt x="56986" y="4997"/>
                  </a:lnTo>
                  <a:lnTo>
                    <a:pt x="56363" y="4575"/>
                  </a:lnTo>
                  <a:lnTo>
                    <a:pt x="55729" y="4173"/>
                  </a:lnTo>
                  <a:lnTo>
                    <a:pt x="55086" y="3781"/>
                  </a:lnTo>
                  <a:lnTo>
                    <a:pt x="54432" y="3419"/>
                  </a:lnTo>
                  <a:lnTo>
                    <a:pt x="53779" y="3067"/>
                  </a:lnTo>
                  <a:lnTo>
                    <a:pt x="53115" y="2735"/>
                  </a:lnTo>
                  <a:lnTo>
                    <a:pt x="52452" y="2424"/>
                  </a:lnTo>
                  <a:lnTo>
                    <a:pt x="51768" y="2132"/>
                  </a:lnTo>
                  <a:lnTo>
                    <a:pt x="51084" y="1861"/>
                  </a:lnTo>
                  <a:lnTo>
                    <a:pt x="50401" y="1599"/>
                  </a:lnTo>
                  <a:lnTo>
                    <a:pt x="49697" y="1368"/>
                  </a:lnTo>
                  <a:lnTo>
                    <a:pt x="48993" y="1147"/>
                  </a:lnTo>
                  <a:lnTo>
                    <a:pt x="48289" y="946"/>
                  </a:lnTo>
                  <a:lnTo>
                    <a:pt x="47565" y="765"/>
                  </a:lnTo>
                  <a:lnTo>
                    <a:pt x="46842" y="604"/>
                  </a:lnTo>
                  <a:lnTo>
                    <a:pt x="46118" y="463"/>
                  </a:lnTo>
                  <a:lnTo>
                    <a:pt x="45384" y="343"/>
                  </a:lnTo>
                  <a:lnTo>
                    <a:pt x="44640" y="242"/>
                  </a:lnTo>
                  <a:lnTo>
                    <a:pt x="43886" y="152"/>
                  </a:lnTo>
                  <a:lnTo>
                    <a:pt x="43132" y="91"/>
                  </a:lnTo>
                  <a:lnTo>
                    <a:pt x="42368" y="41"/>
                  </a:lnTo>
                  <a:lnTo>
                    <a:pt x="41603" y="11"/>
                  </a:lnTo>
                  <a:lnTo>
                    <a:pt x="4082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3834;p67">
              <a:extLst>
                <a:ext uri="{FF2B5EF4-FFF2-40B4-BE49-F238E27FC236}">
                  <a16:creationId xmlns:a16="http://schemas.microsoft.com/office/drawing/2014/main" id="{CDD78623-6631-E86C-7DD1-C7A468B8761A}"/>
                </a:ext>
              </a:extLst>
            </p:cNvPr>
            <p:cNvSpPr/>
            <p:nvPr/>
          </p:nvSpPr>
          <p:spPr>
            <a:xfrm>
              <a:off x="-5510375" y="-7771575"/>
              <a:ext cx="2041225" cy="2918000"/>
            </a:xfrm>
            <a:custGeom>
              <a:avLst/>
              <a:gdLst/>
              <a:ahLst/>
              <a:cxnLst/>
              <a:rect l="l" t="t" r="r" b="b"/>
              <a:pathLst>
                <a:path w="81649" h="116720" fill="none" extrusionOk="0">
                  <a:moveTo>
                    <a:pt x="81095" y="110607"/>
                  </a:moveTo>
                  <a:lnTo>
                    <a:pt x="81095" y="110607"/>
                  </a:lnTo>
                  <a:lnTo>
                    <a:pt x="81186" y="109250"/>
                  </a:lnTo>
                  <a:lnTo>
                    <a:pt x="81256" y="108013"/>
                  </a:lnTo>
                  <a:lnTo>
                    <a:pt x="81337" y="106435"/>
                  </a:lnTo>
                  <a:lnTo>
                    <a:pt x="81417" y="104545"/>
                  </a:lnTo>
                  <a:lnTo>
                    <a:pt x="81487" y="102353"/>
                  </a:lnTo>
                  <a:lnTo>
                    <a:pt x="81558" y="99880"/>
                  </a:lnTo>
                  <a:lnTo>
                    <a:pt x="81588" y="98543"/>
                  </a:lnTo>
                  <a:lnTo>
                    <a:pt x="81608" y="97145"/>
                  </a:lnTo>
                  <a:lnTo>
                    <a:pt x="81628" y="95688"/>
                  </a:lnTo>
                  <a:lnTo>
                    <a:pt x="81648" y="94180"/>
                  </a:lnTo>
                  <a:lnTo>
                    <a:pt x="81648" y="92611"/>
                  </a:lnTo>
                  <a:lnTo>
                    <a:pt x="81648" y="91003"/>
                  </a:lnTo>
                  <a:lnTo>
                    <a:pt x="81638" y="89334"/>
                  </a:lnTo>
                  <a:lnTo>
                    <a:pt x="81618" y="87625"/>
                  </a:lnTo>
                  <a:lnTo>
                    <a:pt x="81588" y="85876"/>
                  </a:lnTo>
                  <a:lnTo>
                    <a:pt x="81548" y="84086"/>
                  </a:lnTo>
                  <a:lnTo>
                    <a:pt x="81497" y="82247"/>
                  </a:lnTo>
                  <a:lnTo>
                    <a:pt x="81427" y="80387"/>
                  </a:lnTo>
                  <a:lnTo>
                    <a:pt x="81357" y="78487"/>
                  </a:lnTo>
                  <a:lnTo>
                    <a:pt x="81266" y="76556"/>
                  </a:lnTo>
                  <a:lnTo>
                    <a:pt x="81156" y="74606"/>
                  </a:lnTo>
                  <a:lnTo>
                    <a:pt x="81035" y="72626"/>
                  </a:lnTo>
                  <a:lnTo>
                    <a:pt x="80894" y="70625"/>
                  </a:lnTo>
                  <a:lnTo>
                    <a:pt x="80743" y="68604"/>
                  </a:lnTo>
                  <a:lnTo>
                    <a:pt x="80572" y="66563"/>
                  </a:lnTo>
                  <a:lnTo>
                    <a:pt x="80381" y="64513"/>
                  </a:lnTo>
                  <a:lnTo>
                    <a:pt x="80170" y="62452"/>
                  </a:lnTo>
                  <a:lnTo>
                    <a:pt x="79939" y="60381"/>
                  </a:lnTo>
                  <a:lnTo>
                    <a:pt x="79698" y="58300"/>
                  </a:lnTo>
                  <a:lnTo>
                    <a:pt x="79416" y="56219"/>
                  </a:lnTo>
                  <a:lnTo>
                    <a:pt x="79125" y="54138"/>
                  </a:lnTo>
                  <a:lnTo>
                    <a:pt x="78813" y="52057"/>
                  </a:lnTo>
                  <a:lnTo>
                    <a:pt x="78642" y="51021"/>
                  </a:lnTo>
                  <a:lnTo>
                    <a:pt x="78471" y="49986"/>
                  </a:lnTo>
                  <a:lnTo>
                    <a:pt x="78290" y="48950"/>
                  </a:lnTo>
                  <a:lnTo>
                    <a:pt x="78109" y="47925"/>
                  </a:lnTo>
                  <a:lnTo>
                    <a:pt x="77908" y="46889"/>
                  </a:lnTo>
                  <a:lnTo>
                    <a:pt x="77717" y="45864"/>
                  </a:lnTo>
                  <a:lnTo>
                    <a:pt x="77506" y="44838"/>
                  </a:lnTo>
                  <a:lnTo>
                    <a:pt x="77295" y="43823"/>
                  </a:lnTo>
                  <a:lnTo>
                    <a:pt x="77084" y="42798"/>
                  </a:lnTo>
                  <a:lnTo>
                    <a:pt x="76853" y="41792"/>
                  </a:lnTo>
                  <a:lnTo>
                    <a:pt x="76621" y="40777"/>
                  </a:lnTo>
                  <a:lnTo>
                    <a:pt x="76380" y="39782"/>
                  </a:lnTo>
                  <a:lnTo>
                    <a:pt x="76139" y="38776"/>
                  </a:lnTo>
                  <a:lnTo>
                    <a:pt x="75887" y="37791"/>
                  </a:lnTo>
                  <a:lnTo>
                    <a:pt x="75626" y="36796"/>
                  </a:lnTo>
                  <a:lnTo>
                    <a:pt x="75354" y="35821"/>
                  </a:lnTo>
                  <a:lnTo>
                    <a:pt x="75083" y="34845"/>
                  </a:lnTo>
                  <a:lnTo>
                    <a:pt x="74802" y="33880"/>
                  </a:lnTo>
                  <a:lnTo>
                    <a:pt x="74510" y="32915"/>
                  </a:lnTo>
                  <a:lnTo>
                    <a:pt x="74208" y="31960"/>
                  </a:lnTo>
                  <a:lnTo>
                    <a:pt x="73907" y="31015"/>
                  </a:lnTo>
                  <a:lnTo>
                    <a:pt x="73585" y="30080"/>
                  </a:lnTo>
                  <a:lnTo>
                    <a:pt x="73263" y="29155"/>
                  </a:lnTo>
                  <a:lnTo>
                    <a:pt x="72932" y="28230"/>
                  </a:lnTo>
                  <a:lnTo>
                    <a:pt x="72600" y="27326"/>
                  </a:lnTo>
                  <a:lnTo>
                    <a:pt x="72248" y="26421"/>
                  </a:lnTo>
                  <a:lnTo>
                    <a:pt x="71896" y="25526"/>
                  </a:lnTo>
                  <a:lnTo>
                    <a:pt x="71534" y="24651"/>
                  </a:lnTo>
                  <a:lnTo>
                    <a:pt x="71162" y="23777"/>
                  </a:lnTo>
                  <a:lnTo>
                    <a:pt x="70780" y="22922"/>
                  </a:lnTo>
                  <a:lnTo>
                    <a:pt x="70388" y="22068"/>
                  </a:lnTo>
                  <a:lnTo>
                    <a:pt x="69986" y="21233"/>
                  </a:lnTo>
                  <a:lnTo>
                    <a:pt x="69584" y="20409"/>
                  </a:lnTo>
                  <a:lnTo>
                    <a:pt x="69161" y="19595"/>
                  </a:lnTo>
                  <a:lnTo>
                    <a:pt x="68739" y="18790"/>
                  </a:lnTo>
                  <a:lnTo>
                    <a:pt x="68297" y="18006"/>
                  </a:lnTo>
                  <a:lnTo>
                    <a:pt x="67854" y="17222"/>
                  </a:lnTo>
                  <a:lnTo>
                    <a:pt x="67402" y="16468"/>
                  </a:lnTo>
                  <a:lnTo>
                    <a:pt x="66939" y="15714"/>
                  </a:lnTo>
                  <a:lnTo>
                    <a:pt x="66467" y="14980"/>
                  </a:lnTo>
                  <a:lnTo>
                    <a:pt x="65984" y="14266"/>
                  </a:lnTo>
                  <a:lnTo>
                    <a:pt x="65482" y="13553"/>
                  </a:lnTo>
                  <a:lnTo>
                    <a:pt x="64979" y="12869"/>
                  </a:lnTo>
                  <a:lnTo>
                    <a:pt x="64466" y="12195"/>
                  </a:lnTo>
                  <a:lnTo>
                    <a:pt x="63943" y="11532"/>
                  </a:lnTo>
                  <a:lnTo>
                    <a:pt x="63410" y="10889"/>
                  </a:lnTo>
                  <a:lnTo>
                    <a:pt x="62868" y="10265"/>
                  </a:lnTo>
                  <a:lnTo>
                    <a:pt x="62315" y="9652"/>
                  </a:lnTo>
                  <a:lnTo>
                    <a:pt x="62315" y="9652"/>
                  </a:lnTo>
                  <a:lnTo>
                    <a:pt x="61752" y="9059"/>
                  </a:lnTo>
                  <a:lnTo>
                    <a:pt x="61178" y="8486"/>
                  </a:lnTo>
                  <a:lnTo>
                    <a:pt x="60605" y="7933"/>
                  </a:lnTo>
                  <a:lnTo>
                    <a:pt x="60022" y="7400"/>
                  </a:lnTo>
                  <a:lnTo>
                    <a:pt x="59429" y="6887"/>
                  </a:lnTo>
                  <a:lnTo>
                    <a:pt x="58826" y="6385"/>
                  </a:lnTo>
                  <a:lnTo>
                    <a:pt x="58223" y="5902"/>
                  </a:lnTo>
                  <a:lnTo>
                    <a:pt x="57609" y="5440"/>
                  </a:lnTo>
                  <a:lnTo>
                    <a:pt x="56986" y="4997"/>
                  </a:lnTo>
                  <a:lnTo>
                    <a:pt x="56363" y="4575"/>
                  </a:lnTo>
                  <a:lnTo>
                    <a:pt x="55729" y="4173"/>
                  </a:lnTo>
                  <a:lnTo>
                    <a:pt x="55086" y="3781"/>
                  </a:lnTo>
                  <a:lnTo>
                    <a:pt x="54432" y="3419"/>
                  </a:lnTo>
                  <a:lnTo>
                    <a:pt x="53779" y="3067"/>
                  </a:lnTo>
                  <a:lnTo>
                    <a:pt x="53115" y="2735"/>
                  </a:lnTo>
                  <a:lnTo>
                    <a:pt x="52452" y="2424"/>
                  </a:lnTo>
                  <a:lnTo>
                    <a:pt x="51768" y="2132"/>
                  </a:lnTo>
                  <a:lnTo>
                    <a:pt x="51084" y="1861"/>
                  </a:lnTo>
                  <a:lnTo>
                    <a:pt x="50401" y="1599"/>
                  </a:lnTo>
                  <a:lnTo>
                    <a:pt x="49697" y="1368"/>
                  </a:lnTo>
                  <a:lnTo>
                    <a:pt x="48993" y="1147"/>
                  </a:lnTo>
                  <a:lnTo>
                    <a:pt x="48289" y="946"/>
                  </a:lnTo>
                  <a:lnTo>
                    <a:pt x="47565" y="765"/>
                  </a:lnTo>
                  <a:lnTo>
                    <a:pt x="46842" y="604"/>
                  </a:lnTo>
                  <a:lnTo>
                    <a:pt x="46118" y="463"/>
                  </a:lnTo>
                  <a:lnTo>
                    <a:pt x="45384" y="343"/>
                  </a:lnTo>
                  <a:lnTo>
                    <a:pt x="44640" y="242"/>
                  </a:lnTo>
                  <a:lnTo>
                    <a:pt x="43886" y="152"/>
                  </a:lnTo>
                  <a:lnTo>
                    <a:pt x="43132" y="91"/>
                  </a:lnTo>
                  <a:lnTo>
                    <a:pt x="42368" y="41"/>
                  </a:lnTo>
                  <a:lnTo>
                    <a:pt x="41603" y="11"/>
                  </a:lnTo>
                  <a:lnTo>
                    <a:pt x="40829" y="1"/>
                  </a:lnTo>
                  <a:lnTo>
                    <a:pt x="40829" y="1"/>
                  </a:lnTo>
                  <a:lnTo>
                    <a:pt x="40055" y="11"/>
                  </a:lnTo>
                  <a:lnTo>
                    <a:pt x="39281" y="41"/>
                  </a:lnTo>
                  <a:lnTo>
                    <a:pt x="38517" y="91"/>
                  </a:lnTo>
                  <a:lnTo>
                    <a:pt x="37763" y="152"/>
                  </a:lnTo>
                  <a:lnTo>
                    <a:pt x="37019" y="242"/>
                  </a:lnTo>
                  <a:lnTo>
                    <a:pt x="36275" y="343"/>
                  </a:lnTo>
                  <a:lnTo>
                    <a:pt x="35541" y="463"/>
                  </a:lnTo>
                  <a:lnTo>
                    <a:pt x="34807" y="604"/>
                  </a:lnTo>
                  <a:lnTo>
                    <a:pt x="34083" y="765"/>
                  </a:lnTo>
                  <a:lnTo>
                    <a:pt x="33369" y="946"/>
                  </a:lnTo>
                  <a:lnTo>
                    <a:pt x="32655" y="1147"/>
                  </a:lnTo>
                  <a:lnTo>
                    <a:pt x="31952" y="1368"/>
                  </a:lnTo>
                  <a:lnTo>
                    <a:pt x="31258" y="1599"/>
                  </a:lnTo>
                  <a:lnTo>
                    <a:pt x="30564" y="1861"/>
                  </a:lnTo>
                  <a:lnTo>
                    <a:pt x="29881" y="2132"/>
                  </a:lnTo>
                  <a:lnTo>
                    <a:pt x="29207" y="2424"/>
                  </a:lnTo>
                  <a:lnTo>
                    <a:pt x="28533" y="2735"/>
                  </a:lnTo>
                  <a:lnTo>
                    <a:pt x="27870" y="3067"/>
                  </a:lnTo>
                  <a:lnTo>
                    <a:pt x="27216" y="3419"/>
                  </a:lnTo>
                  <a:lnTo>
                    <a:pt x="26573" y="3781"/>
                  </a:lnTo>
                  <a:lnTo>
                    <a:pt x="25929" y="4173"/>
                  </a:lnTo>
                  <a:lnTo>
                    <a:pt x="25296" y="4575"/>
                  </a:lnTo>
                  <a:lnTo>
                    <a:pt x="24663" y="4997"/>
                  </a:lnTo>
                  <a:lnTo>
                    <a:pt x="24039" y="5440"/>
                  </a:lnTo>
                  <a:lnTo>
                    <a:pt x="23426" y="5902"/>
                  </a:lnTo>
                  <a:lnTo>
                    <a:pt x="22823" y="6385"/>
                  </a:lnTo>
                  <a:lnTo>
                    <a:pt x="22219" y="6887"/>
                  </a:lnTo>
                  <a:lnTo>
                    <a:pt x="21626" y="7400"/>
                  </a:lnTo>
                  <a:lnTo>
                    <a:pt x="21043" y="7933"/>
                  </a:lnTo>
                  <a:lnTo>
                    <a:pt x="20470" y="8486"/>
                  </a:lnTo>
                  <a:lnTo>
                    <a:pt x="19897" y="9059"/>
                  </a:lnTo>
                  <a:lnTo>
                    <a:pt x="19334" y="9652"/>
                  </a:lnTo>
                  <a:lnTo>
                    <a:pt x="19334" y="9652"/>
                  </a:lnTo>
                  <a:lnTo>
                    <a:pt x="18781" y="10265"/>
                  </a:lnTo>
                  <a:lnTo>
                    <a:pt x="18238" y="10889"/>
                  </a:lnTo>
                  <a:lnTo>
                    <a:pt x="17705" y="11532"/>
                  </a:lnTo>
                  <a:lnTo>
                    <a:pt x="17182" y="12195"/>
                  </a:lnTo>
                  <a:lnTo>
                    <a:pt x="16670" y="12869"/>
                  </a:lnTo>
                  <a:lnTo>
                    <a:pt x="16167" y="13553"/>
                  </a:lnTo>
                  <a:lnTo>
                    <a:pt x="15664" y="14266"/>
                  </a:lnTo>
                  <a:lnTo>
                    <a:pt x="15182" y="14980"/>
                  </a:lnTo>
                  <a:lnTo>
                    <a:pt x="14709" y="15714"/>
                  </a:lnTo>
                  <a:lnTo>
                    <a:pt x="14247" y="16468"/>
                  </a:lnTo>
                  <a:lnTo>
                    <a:pt x="13794" y="17222"/>
                  </a:lnTo>
                  <a:lnTo>
                    <a:pt x="13352" y="18006"/>
                  </a:lnTo>
                  <a:lnTo>
                    <a:pt x="12910" y="18790"/>
                  </a:lnTo>
                  <a:lnTo>
                    <a:pt x="12487" y="19595"/>
                  </a:lnTo>
                  <a:lnTo>
                    <a:pt x="12065" y="20409"/>
                  </a:lnTo>
                  <a:lnTo>
                    <a:pt x="11663" y="21233"/>
                  </a:lnTo>
                  <a:lnTo>
                    <a:pt x="11261" y="22068"/>
                  </a:lnTo>
                  <a:lnTo>
                    <a:pt x="10869" y="22922"/>
                  </a:lnTo>
                  <a:lnTo>
                    <a:pt x="10497" y="23777"/>
                  </a:lnTo>
                  <a:lnTo>
                    <a:pt x="10115" y="24651"/>
                  </a:lnTo>
                  <a:lnTo>
                    <a:pt x="9753" y="25526"/>
                  </a:lnTo>
                  <a:lnTo>
                    <a:pt x="9401" y="26421"/>
                  </a:lnTo>
                  <a:lnTo>
                    <a:pt x="9049" y="27326"/>
                  </a:lnTo>
                  <a:lnTo>
                    <a:pt x="8717" y="28230"/>
                  </a:lnTo>
                  <a:lnTo>
                    <a:pt x="8385" y="29155"/>
                  </a:lnTo>
                  <a:lnTo>
                    <a:pt x="8064" y="30080"/>
                  </a:lnTo>
                  <a:lnTo>
                    <a:pt x="7752" y="31015"/>
                  </a:lnTo>
                  <a:lnTo>
                    <a:pt x="7440" y="31960"/>
                  </a:lnTo>
                  <a:lnTo>
                    <a:pt x="7139" y="32915"/>
                  </a:lnTo>
                  <a:lnTo>
                    <a:pt x="6857" y="33880"/>
                  </a:lnTo>
                  <a:lnTo>
                    <a:pt x="6566" y="34845"/>
                  </a:lnTo>
                  <a:lnTo>
                    <a:pt x="6294" y="35821"/>
                  </a:lnTo>
                  <a:lnTo>
                    <a:pt x="6023" y="36796"/>
                  </a:lnTo>
                  <a:lnTo>
                    <a:pt x="5761" y="37791"/>
                  </a:lnTo>
                  <a:lnTo>
                    <a:pt x="5510" y="38776"/>
                  </a:lnTo>
                  <a:lnTo>
                    <a:pt x="5269" y="39782"/>
                  </a:lnTo>
                  <a:lnTo>
                    <a:pt x="5027" y="40777"/>
                  </a:lnTo>
                  <a:lnTo>
                    <a:pt x="4796" y="41792"/>
                  </a:lnTo>
                  <a:lnTo>
                    <a:pt x="4575" y="42798"/>
                  </a:lnTo>
                  <a:lnTo>
                    <a:pt x="4354" y="43823"/>
                  </a:lnTo>
                  <a:lnTo>
                    <a:pt x="4143" y="44838"/>
                  </a:lnTo>
                  <a:lnTo>
                    <a:pt x="3931" y="45864"/>
                  </a:lnTo>
                  <a:lnTo>
                    <a:pt x="3740" y="46889"/>
                  </a:lnTo>
                  <a:lnTo>
                    <a:pt x="3549" y="47925"/>
                  </a:lnTo>
                  <a:lnTo>
                    <a:pt x="3358" y="48950"/>
                  </a:lnTo>
                  <a:lnTo>
                    <a:pt x="3177" y="49986"/>
                  </a:lnTo>
                  <a:lnTo>
                    <a:pt x="3006" y="51021"/>
                  </a:lnTo>
                  <a:lnTo>
                    <a:pt x="2836" y="52057"/>
                  </a:lnTo>
                  <a:lnTo>
                    <a:pt x="2524" y="54138"/>
                  </a:lnTo>
                  <a:lnTo>
                    <a:pt x="2232" y="56219"/>
                  </a:lnTo>
                  <a:lnTo>
                    <a:pt x="1961" y="58300"/>
                  </a:lnTo>
                  <a:lnTo>
                    <a:pt x="1709" y="60381"/>
                  </a:lnTo>
                  <a:lnTo>
                    <a:pt x="1478" y="62452"/>
                  </a:lnTo>
                  <a:lnTo>
                    <a:pt x="1267" y="64513"/>
                  </a:lnTo>
                  <a:lnTo>
                    <a:pt x="1076" y="66563"/>
                  </a:lnTo>
                  <a:lnTo>
                    <a:pt x="905" y="68604"/>
                  </a:lnTo>
                  <a:lnTo>
                    <a:pt x="754" y="70625"/>
                  </a:lnTo>
                  <a:lnTo>
                    <a:pt x="614" y="72626"/>
                  </a:lnTo>
                  <a:lnTo>
                    <a:pt x="493" y="74606"/>
                  </a:lnTo>
                  <a:lnTo>
                    <a:pt x="392" y="76556"/>
                  </a:lnTo>
                  <a:lnTo>
                    <a:pt x="302" y="78487"/>
                  </a:lnTo>
                  <a:lnTo>
                    <a:pt x="222" y="80387"/>
                  </a:lnTo>
                  <a:lnTo>
                    <a:pt x="161" y="82247"/>
                  </a:lnTo>
                  <a:lnTo>
                    <a:pt x="101" y="84086"/>
                  </a:lnTo>
                  <a:lnTo>
                    <a:pt x="61" y="85876"/>
                  </a:lnTo>
                  <a:lnTo>
                    <a:pt x="30" y="87625"/>
                  </a:lnTo>
                  <a:lnTo>
                    <a:pt x="20" y="89334"/>
                  </a:lnTo>
                  <a:lnTo>
                    <a:pt x="0" y="91003"/>
                  </a:lnTo>
                  <a:lnTo>
                    <a:pt x="0" y="92611"/>
                  </a:lnTo>
                  <a:lnTo>
                    <a:pt x="10" y="94180"/>
                  </a:lnTo>
                  <a:lnTo>
                    <a:pt x="20" y="95688"/>
                  </a:lnTo>
                  <a:lnTo>
                    <a:pt x="41" y="97145"/>
                  </a:lnTo>
                  <a:lnTo>
                    <a:pt x="61" y="98543"/>
                  </a:lnTo>
                  <a:lnTo>
                    <a:pt x="91" y="99880"/>
                  </a:lnTo>
                  <a:lnTo>
                    <a:pt x="161" y="102353"/>
                  </a:lnTo>
                  <a:lnTo>
                    <a:pt x="242" y="104545"/>
                  </a:lnTo>
                  <a:lnTo>
                    <a:pt x="322" y="106435"/>
                  </a:lnTo>
                  <a:lnTo>
                    <a:pt x="402" y="108013"/>
                  </a:lnTo>
                  <a:lnTo>
                    <a:pt x="473" y="109250"/>
                  </a:lnTo>
                  <a:lnTo>
                    <a:pt x="553" y="110607"/>
                  </a:lnTo>
                  <a:lnTo>
                    <a:pt x="553" y="110607"/>
                  </a:lnTo>
                  <a:lnTo>
                    <a:pt x="583" y="110928"/>
                  </a:lnTo>
                  <a:lnTo>
                    <a:pt x="634" y="111240"/>
                  </a:lnTo>
                  <a:lnTo>
                    <a:pt x="694" y="111552"/>
                  </a:lnTo>
                  <a:lnTo>
                    <a:pt x="774" y="111863"/>
                  </a:lnTo>
                  <a:lnTo>
                    <a:pt x="855" y="112165"/>
                  </a:lnTo>
                  <a:lnTo>
                    <a:pt x="965" y="112457"/>
                  </a:lnTo>
                  <a:lnTo>
                    <a:pt x="1076" y="112738"/>
                  </a:lnTo>
                  <a:lnTo>
                    <a:pt x="1207" y="113020"/>
                  </a:lnTo>
                  <a:lnTo>
                    <a:pt x="1348" y="113291"/>
                  </a:lnTo>
                  <a:lnTo>
                    <a:pt x="1498" y="113552"/>
                  </a:lnTo>
                  <a:lnTo>
                    <a:pt x="1659" y="113814"/>
                  </a:lnTo>
                  <a:lnTo>
                    <a:pt x="1840" y="114055"/>
                  </a:lnTo>
                  <a:lnTo>
                    <a:pt x="2021" y="114296"/>
                  </a:lnTo>
                  <a:lnTo>
                    <a:pt x="2222" y="114528"/>
                  </a:lnTo>
                  <a:lnTo>
                    <a:pt x="2433" y="114749"/>
                  </a:lnTo>
                  <a:lnTo>
                    <a:pt x="2644" y="114960"/>
                  </a:lnTo>
                  <a:lnTo>
                    <a:pt x="2876" y="115161"/>
                  </a:lnTo>
                  <a:lnTo>
                    <a:pt x="3107" y="115352"/>
                  </a:lnTo>
                  <a:lnTo>
                    <a:pt x="3348" y="115523"/>
                  </a:lnTo>
                  <a:lnTo>
                    <a:pt x="3600" y="115694"/>
                  </a:lnTo>
                  <a:lnTo>
                    <a:pt x="3861" y="115855"/>
                  </a:lnTo>
                  <a:lnTo>
                    <a:pt x="4132" y="115995"/>
                  </a:lnTo>
                  <a:lnTo>
                    <a:pt x="4404" y="116126"/>
                  </a:lnTo>
                  <a:lnTo>
                    <a:pt x="4685" y="116247"/>
                  </a:lnTo>
                  <a:lnTo>
                    <a:pt x="4967" y="116357"/>
                  </a:lnTo>
                  <a:lnTo>
                    <a:pt x="5259" y="116448"/>
                  </a:lnTo>
                  <a:lnTo>
                    <a:pt x="5560" y="116528"/>
                  </a:lnTo>
                  <a:lnTo>
                    <a:pt x="5862" y="116599"/>
                  </a:lnTo>
                  <a:lnTo>
                    <a:pt x="6173" y="116649"/>
                  </a:lnTo>
                  <a:lnTo>
                    <a:pt x="6485" y="116689"/>
                  </a:lnTo>
                  <a:lnTo>
                    <a:pt x="6797" y="116709"/>
                  </a:lnTo>
                  <a:lnTo>
                    <a:pt x="7118" y="116719"/>
                  </a:lnTo>
                  <a:lnTo>
                    <a:pt x="7118" y="116719"/>
                  </a:lnTo>
                  <a:lnTo>
                    <a:pt x="7350" y="116709"/>
                  </a:lnTo>
                  <a:lnTo>
                    <a:pt x="7591" y="116699"/>
                  </a:lnTo>
                  <a:lnTo>
                    <a:pt x="7591" y="116699"/>
                  </a:lnTo>
                  <a:lnTo>
                    <a:pt x="7933" y="116659"/>
                  </a:lnTo>
                  <a:lnTo>
                    <a:pt x="8265" y="116619"/>
                  </a:lnTo>
                  <a:lnTo>
                    <a:pt x="8586" y="116548"/>
                  </a:lnTo>
                  <a:lnTo>
                    <a:pt x="8908" y="116468"/>
                  </a:lnTo>
                  <a:lnTo>
                    <a:pt x="9220" y="116367"/>
                  </a:lnTo>
                  <a:lnTo>
                    <a:pt x="9521" y="116257"/>
                  </a:lnTo>
                  <a:lnTo>
                    <a:pt x="9823" y="116136"/>
                  </a:lnTo>
                  <a:lnTo>
                    <a:pt x="10115" y="115995"/>
                  </a:lnTo>
                  <a:lnTo>
                    <a:pt x="10396" y="115845"/>
                  </a:lnTo>
                  <a:lnTo>
                    <a:pt x="10668" y="115684"/>
                  </a:lnTo>
                  <a:lnTo>
                    <a:pt x="10929" y="115503"/>
                  </a:lnTo>
                  <a:lnTo>
                    <a:pt x="11180" y="115312"/>
                  </a:lnTo>
                  <a:lnTo>
                    <a:pt x="11432" y="115111"/>
                  </a:lnTo>
                  <a:lnTo>
                    <a:pt x="11663" y="114900"/>
                  </a:lnTo>
                  <a:lnTo>
                    <a:pt x="11884" y="114678"/>
                  </a:lnTo>
                  <a:lnTo>
                    <a:pt x="12095" y="114437"/>
                  </a:lnTo>
                  <a:lnTo>
                    <a:pt x="12296" y="114196"/>
                  </a:lnTo>
                  <a:lnTo>
                    <a:pt x="12487" y="113944"/>
                  </a:lnTo>
                  <a:lnTo>
                    <a:pt x="12668" y="113683"/>
                  </a:lnTo>
                  <a:lnTo>
                    <a:pt x="12829" y="113412"/>
                  </a:lnTo>
                  <a:lnTo>
                    <a:pt x="12980" y="113130"/>
                  </a:lnTo>
                  <a:lnTo>
                    <a:pt x="13121" y="112849"/>
                  </a:lnTo>
                  <a:lnTo>
                    <a:pt x="13251" y="112557"/>
                  </a:lnTo>
                  <a:lnTo>
                    <a:pt x="13362" y="112256"/>
                  </a:lnTo>
                  <a:lnTo>
                    <a:pt x="13452" y="111944"/>
                  </a:lnTo>
                  <a:lnTo>
                    <a:pt x="13533" y="111632"/>
                  </a:lnTo>
                  <a:lnTo>
                    <a:pt x="13603" y="111311"/>
                  </a:lnTo>
                  <a:lnTo>
                    <a:pt x="13654" y="110989"/>
                  </a:lnTo>
                  <a:lnTo>
                    <a:pt x="13684" y="110667"/>
                  </a:lnTo>
                  <a:lnTo>
                    <a:pt x="13704" y="110335"/>
                  </a:lnTo>
                  <a:lnTo>
                    <a:pt x="13704" y="109994"/>
                  </a:lnTo>
                  <a:lnTo>
                    <a:pt x="13694" y="109662"/>
                  </a:lnTo>
                  <a:lnTo>
                    <a:pt x="13694" y="109662"/>
                  </a:lnTo>
                  <a:lnTo>
                    <a:pt x="13593" y="108214"/>
                  </a:lnTo>
                  <a:lnTo>
                    <a:pt x="13503" y="106656"/>
                  </a:lnTo>
                  <a:lnTo>
                    <a:pt x="13422" y="104987"/>
                  </a:lnTo>
                  <a:lnTo>
                    <a:pt x="13342" y="103218"/>
                  </a:lnTo>
                  <a:lnTo>
                    <a:pt x="13282" y="101348"/>
                  </a:lnTo>
                  <a:lnTo>
                    <a:pt x="13231" y="99397"/>
                  </a:lnTo>
                  <a:lnTo>
                    <a:pt x="13191" y="97357"/>
                  </a:lnTo>
                  <a:lnTo>
                    <a:pt x="13161" y="95235"/>
                  </a:lnTo>
                  <a:lnTo>
                    <a:pt x="13151" y="93044"/>
                  </a:lnTo>
                  <a:lnTo>
                    <a:pt x="13151" y="90782"/>
                  </a:lnTo>
                  <a:lnTo>
                    <a:pt x="13171" y="88470"/>
                  </a:lnTo>
                  <a:lnTo>
                    <a:pt x="13211" y="86087"/>
                  </a:lnTo>
                  <a:lnTo>
                    <a:pt x="13271" y="83664"/>
                  </a:lnTo>
                  <a:lnTo>
                    <a:pt x="13352" y="81201"/>
                  </a:lnTo>
                  <a:lnTo>
                    <a:pt x="13452" y="78698"/>
                  </a:lnTo>
                  <a:lnTo>
                    <a:pt x="13583" y="76154"/>
                  </a:lnTo>
                  <a:lnTo>
                    <a:pt x="13583" y="76154"/>
                  </a:lnTo>
                  <a:lnTo>
                    <a:pt x="15624" y="76094"/>
                  </a:lnTo>
                  <a:lnTo>
                    <a:pt x="17926" y="76034"/>
                  </a:lnTo>
                  <a:lnTo>
                    <a:pt x="20470" y="75963"/>
                  </a:lnTo>
                  <a:lnTo>
                    <a:pt x="23235" y="75903"/>
                  </a:lnTo>
                  <a:lnTo>
                    <a:pt x="26211" y="75843"/>
                  </a:lnTo>
                  <a:lnTo>
                    <a:pt x="29388" y="75792"/>
                  </a:lnTo>
                  <a:lnTo>
                    <a:pt x="32736" y="75752"/>
                  </a:lnTo>
                  <a:lnTo>
                    <a:pt x="36245" y="75722"/>
                  </a:lnTo>
                  <a:lnTo>
                    <a:pt x="39894" y="75702"/>
                  </a:lnTo>
                  <a:lnTo>
                    <a:pt x="43665" y="75702"/>
                  </a:lnTo>
                  <a:lnTo>
                    <a:pt x="47555" y="75712"/>
                  </a:lnTo>
                  <a:lnTo>
                    <a:pt x="51537" y="75752"/>
                  </a:lnTo>
                  <a:lnTo>
                    <a:pt x="55588" y="75802"/>
                  </a:lnTo>
                  <a:lnTo>
                    <a:pt x="57639" y="75843"/>
                  </a:lnTo>
                  <a:lnTo>
                    <a:pt x="59711" y="75883"/>
                  </a:lnTo>
                  <a:lnTo>
                    <a:pt x="61782" y="75933"/>
                  </a:lnTo>
                  <a:lnTo>
                    <a:pt x="63873" y="75993"/>
                  </a:lnTo>
                  <a:lnTo>
                    <a:pt x="65964" y="76054"/>
                  </a:lnTo>
                  <a:lnTo>
                    <a:pt x="68055" y="76124"/>
                  </a:lnTo>
                  <a:lnTo>
                    <a:pt x="68055" y="76124"/>
                  </a:lnTo>
                  <a:lnTo>
                    <a:pt x="68186" y="78668"/>
                  </a:lnTo>
                  <a:lnTo>
                    <a:pt x="68287" y="81171"/>
                  </a:lnTo>
                  <a:lnTo>
                    <a:pt x="68377" y="83644"/>
                  </a:lnTo>
                  <a:lnTo>
                    <a:pt x="68437" y="86067"/>
                  </a:lnTo>
                  <a:lnTo>
                    <a:pt x="68478" y="88449"/>
                  </a:lnTo>
                  <a:lnTo>
                    <a:pt x="68498" y="90772"/>
                  </a:lnTo>
                  <a:lnTo>
                    <a:pt x="68508" y="93034"/>
                  </a:lnTo>
                  <a:lnTo>
                    <a:pt x="68488" y="95225"/>
                  </a:lnTo>
                  <a:lnTo>
                    <a:pt x="68468" y="97347"/>
                  </a:lnTo>
                  <a:lnTo>
                    <a:pt x="68427" y="99387"/>
                  </a:lnTo>
                  <a:lnTo>
                    <a:pt x="68377" y="101348"/>
                  </a:lnTo>
                  <a:lnTo>
                    <a:pt x="68307" y="103218"/>
                  </a:lnTo>
                  <a:lnTo>
                    <a:pt x="68236" y="104987"/>
                  </a:lnTo>
                  <a:lnTo>
                    <a:pt x="68156" y="106656"/>
                  </a:lnTo>
                  <a:lnTo>
                    <a:pt x="68065" y="108214"/>
                  </a:lnTo>
                  <a:lnTo>
                    <a:pt x="67965" y="109662"/>
                  </a:lnTo>
                  <a:lnTo>
                    <a:pt x="67965" y="109662"/>
                  </a:lnTo>
                  <a:lnTo>
                    <a:pt x="67945" y="110004"/>
                  </a:lnTo>
                  <a:lnTo>
                    <a:pt x="67955" y="110335"/>
                  </a:lnTo>
                  <a:lnTo>
                    <a:pt x="67965" y="110667"/>
                  </a:lnTo>
                  <a:lnTo>
                    <a:pt x="68005" y="110999"/>
                  </a:lnTo>
                  <a:lnTo>
                    <a:pt x="68055" y="111321"/>
                  </a:lnTo>
                  <a:lnTo>
                    <a:pt x="68126" y="111632"/>
                  </a:lnTo>
                  <a:lnTo>
                    <a:pt x="68206" y="111944"/>
                  </a:lnTo>
                  <a:lnTo>
                    <a:pt x="68297" y="112256"/>
                  </a:lnTo>
                  <a:lnTo>
                    <a:pt x="68407" y="112557"/>
                  </a:lnTo>
                  <a:lnTo>
                    <a:pt x="68538" y="112849"/>
                  </a:lnTo>
                  <a:lnTo>
                    <a:pt x="68669" y="113130"/>
                  </a:lnTo>
                  <a:lnTo>
                    <a:pt x="68829" y="113412"/>
                  </a:lnTo>
                  <a:lnTo>
                    <a:pt x="68990" y="113683"/>
                  </a:lnTo>
                  <a:lnTo>
                    <a:pt x="69171" y="113944"/>
                  </a:lnTo>
                  <a:lnTo>
                    <a:pt x="69352" y="114196"/>
                  </a:lnTo>
                  <a:lnTo>
                    <a:pt x="69553" y="114437"/>
                  </a:lnTo>
                  <a:lnTo>
                    <a:pt x="69775" y="114678"/>
                  </a:lnTo>
                  <a:lnTo>
                    <a:pt x="69996" y="114900"/>
                  </a:lnTo>
                  <a:lnTo>
                    <a:pt x="70227" y="115111"/>
                  </a:lnTo>
                  <a:lnTo>
                    <a:pt x="70468" y="115312"/>
                  </a:lnTo>
                  <a:lnTo>
                    <a:pt x="70730" y="115503"/>
                  </a:lnTo>
                  <a:lnTo>
                    <a:pt x="70991" y="115684"/>
                  </a:lnTo>
                  <a:lnTo>
                    <a:pt x="71263" y="115845"/>
                  </a:lnTo>
                  <a:lnTo>
                    <a:pt x="71544" y="115995"/>
                  </a:lnTo>
                  <a:lnTo>
                    <a:pt x="71836" y="116136"/>
                  </a:lnTo>
                  <a:lnTo>
                    <a:pt x="72127" y="116257"/>
                  </a:lnTo>
                  <a:lnTo>
                    <a:pt x="72439" y="116367"/>
                  </a:lnTo>
                  <a:lnTo>
                    <a:pt x="72751" y="116468"/>
                  </a:lnTo>
                  <a:lnTo>
                    <a:pt x="73062" y="116548"/>
                  </a:lnTo>
                  <a:lnTo>
                    <a:pt x="73394" y="116619"/>
                  </a:lnTo>
                  <a:lnTo>
                    <a:pt x="73726" y="116659"/>
                  </a:lnTo>
                  <a:lnTo>
                    <a:pt x="74058" y="116699"/>
                  </a:lnTo>
                  <a:lnTo>
                    <a:pt x="74058" y="116699"/>
                  </a:lnTo>
                  <a:lnTo>
                    <a:pt x="74399" y="116709"/>
                  </a:lnTo>
                  <a:lnTo>
                    <a:pt x="74731" y="116709"/>
                  </a:lnTo>
                  <a:lnTo>
                    <a:pt x="75073" y="116689"/>
                  </a:lnTo>
                  <a:lnTo>
                    <a:pt x="75395" y="116659"/>
                  </a:lnTo>
                  <a:lnTo>
                    <a:pt x="75716" y="116609"/>
                  </a:lnTo>
                  <a:lnTo>
                    <a:pt x="76038" y="116538"/>
                  </a:lnTo>
                  <a:lnTo>
                    <a:pt x="76350" y="116458"/>
                  </a:lnTo>
                  <a:lnTo>
                    <a:pt x="76651" y="116367"/>
                  </a:lnTo>
                  <a:lnTo>
                    <a:pt x="76953" y="116257"/>
                  </a:lnTo>
                  <a:lnTo>
                    <a:pt x="77255" y="116126"/>
                  </a:lnTo>
                  <a:lnTo>
                    <a:pt x="77536" y="115985"/>
                  </a:lnTo>
                  <a:lnTo>
                    <a:pt x="77818" y="115834"/>
                  </a:lnTo>
                  <a:lnTo>
                    <a:pt x="78089" y="115674"/>
                  </a:lnTo>
                  <a:lnTo>
                    <a:pt x="78351" y="115493"/>
                  </a:lnTo>
                  <a:lnTo>
                    <a:pt x="78602" y="115302"/>
                  </a:lnTo>
                  <a:lnTo>
                    <a:pt x="78843" y="115101"/>
                  </a:lnTo>
                  <a:lnTo>
                    <a:pt x="79074" y="114889"/>
                  </a:lnTo>
                  <a:lnTo>
                    <a:pt x="79296" y="114668"/>
                  </a:lnTo>
                  <a:lnTo>
                    <a:pt x="79507" y="114437"/>
                  </a:lnTo>
                  <a:lnTo>
                    <a:pt x="79708" y="114196"/>
                  </a:lnTo>
                  <a:lnTo>
                    <a:pt x="79899" y="113934"/>
                  </a:lnTo>
                  <a:lnTo>
                    <a:pt x="80080" y="113673"/>
                  </a:lnTo>
                  <a:lnTo>
                    <a:pt x="80241" y="113402"/>
                  </a:lnTo>
                  <a:lnTo>
                    <a:pt x="80392" y="113120"/>
                  </a:lnTo>
                  <a:lnTo>
                    <a:pt x="80532" y="112829"/>
                  </a:lnTo>
                  <a:lnTo>
                    <a:pt x="80663" y="112537"/>
                  </a:lnTo>
                  <a:lnTo>
                    <a:pt x="80774" y="112225"/>
                  </a:lnTo>
                  <a:lnTo>
                    <a:pt x="80864" y="111914"/>
                  </a:lnTo>
                  <a:lnTo>
                    <a:pt x="80944" y="111602"/>
                  </a:lnTo>
                  <a:lnTo>
                    <a:pt x="81015" y="111270"/>
                  </a:lnTo>
                  <a:lnTo>
                    <a:pt x="81065" y="110939"/>
                  </a:lnTo>
                  <a:lnTo>
                    <a:pt x="81095" y="110607"/>
                  </a:lnTo>
                  <a:lnTo>
                    <a:pt x="81095" y="1106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3835;p67">
              <a:extLst>
                <a:ext uri="{FF2B5EF4-FFF2-40B4-BE49-F238E27FC236}">
                  <a16:creationId xmlns:a16="http://schemas.microsoft.com/office/drawing/2014/main" id="{62317DBB-FB10-C44A-38AD-53E2E7E18016}"/>
                </a:ext>
              </a:extLst>
            </p:cNvPr>
            <p:cNvSpPr/>
            <p:nvPr/>
          </p:nvSpPr>
          <p:spPr>
            <a:xfrm>
              <a:off x="-5143925" y="-7442575"/>
              <a:ext cx="1308300" cy="1244875"/>
            </a:xfrm>
            <a:custGeom>
              <a:avLst/>
              <a:gdLst/>
              <a:ahLst/>
              <a:cxnLst/>
              <a:rect l="l" t="t" r="r" b="b"/>
              <a:pathLst>
                <a:path w="52332" h="49795" fill="none" extrusionOk="0">
                  <a:moveTo>
                    <a:pt x="1" y="49794"/>
                  </a:moveTo>
                  <a:lnTo>
                    <a:pt x="1" y="49794"/>
                  </a:lnTo>
                  <a:lnTo>
                    <a:pt x="182" y="48115"/>
                  </a:lnTo>
                  <a:lnTo>
                    <a:pt x="383" y="46447"/>
                  </a:lnTo>
                  <a:lnTo>
                    <a:pt x="604" y="44778"/>
                  </a:lnTo>
                  <a:lnTo>
                    <a:pt x="835" y="43109"/>
                  </a:lnTo>
                  <a:lnTo>
                    <a:pt x="1077" y="41460"/>
                  </a:lnTo>
                  <a:lnTo>
                    <a:pt x="1338" y="39811"/>
                  </a:lnTo>
                  <a:lnTo>
                    <a:pt x="1610" y="38183"/>
                  </a:lnTo>
                  <a:lnTo>
                    <a:pt x="1901" y="36554"/>
                  </a:lnTo>
                  <a:lnTo>
                    <a:pt x="2203" y="34946"/>
                  </a:lnTo>
                  <a:lnTo>
                    <a:pt x="2524" y="33357"/>
                  </a:lnTo>
                  <a:lnTo>
                    <a:pt x="2866" y="31779"/>
                  </a:lnTo>
                  <a:lnTo>
                    <a:pt x="3218" y="30231"/>
                  </a:lnTo>
                  <a:lnTo>
                    <a:pt x="3590" y="28693"/>
                  </a:lnTo>
                  <a:lnTo>
                    <a:pt x="3982" y="27175"/>
                  </a:lnTo>
                  <a:lnTo>
                    <a:pt x="4384" y="25687"/>
                  </a:lnTo>
                  <a:lnTo>
                    <a:pt x="4596" y="24953"/>
                  </a:lnTo>
                  <a:lnTo>
                    <a:pt x="4807" y="24219"/>
                  </a:lnTo>
                  <a:lnTo>
                    <a:pt x="5028" y="23505"/>
                  </a:lnTo>
                  <a:lnTo>
                    <a:pt x="5249" y="22781"/>
                  </a:lnTo>
                  <a:lnTo>
                    <a:pt x="5480" y="22078"/>
                  </a:lnTo>
                  <a:lnTo>
                    <a:pt x="5712" y="21374"/>
                  </a:lnTo>
                  <a:lnTo>
                    <a:pt x="5953" y="20680"/>
                  </a:lnTo>
                  <a:lnTo>
                    <a:pt x="6194" y="19997"/>
                  </a:lnTo>
                  <a:lnTo>
                    <a:pt x="6435" y="19313"/>
                  </a:lnTo>
                  <a:lnTo>
                    <a:pt x="6687" y="18649"/>
                  </a:lnTo>
                  <a:lnTo>
                    <a:pt x="6948" y="17986"/>
                  </a:lnTo>
                  <a:lnTo>
                    <a:pt x="7210" y="17332"/>
                  </a:lnTo>
                  <a:lnTo>
                    <a:pt x="7481" y="16679"/>
                  </a:lnTo>
                  <a:lnTo>
                    <a:pt x="7753" y="16046"/>
                  </a:lnTo>
                  <a:lnTo>
                    <a:pt x="8024" y="15422"/>
                  </a:lnTo>
                  <a:lnTo>
                    <a:pt x="8305" y="14799"/>
                  </a:lnTo>
                  <a:lnTo>
                    <a:pt x="8597" y="14196"/>
                  </a:lnTo>
                  <a:lnTo>
                    <a:pt x="8889" y="13593"/>
                  </a:lnTo>
                  <a:lnTo>
                    <a:pt x="9190" y="12999"/>
                  </a:lnTo>
                  <a:lnTo>
                    <a:pt x="9492" y="12426"/>
                  </a:lnTo>
                  <a:lnTo>
                    <a:pt x="9793" y="11853"/>
                  </a:lnTo>
                  <a:lnTo>
                    <a:pt x="10115" y="11290"/>
                  </a:lnTo>
                  <a:lnTo>
                    <a:pt x="10427" y="10748"/>
                  </a:lnTo>
                  <a:lnTo>
                    <a:pt x="10759" y="10205"/>
                  </a:lnTo>
                  <a:lnTo>
                    <a:pt x="11080" y="9682"/>
                  </a:lnTo>
                  <a:lnTo>
                    <a:pt x="11422" y="9159"/>
                  </a:lnTo>
                  <a:lnTo>
                    <a:pt x="11764" y="8656"/>
                  </a:lnTo>
                  <a:lnTo>
                    <a:pt x="12106" y="8164"/>
                  </a:lnTo>
                  <a:lnTo>
                    <a:pt x="12458" y="7681"/>
                  </a:lnTo>
                  <a:lnTo>
                    <a:pt x="12820" y="7219"/>
                  </a:lnTo>
                  <a:lnTo>
                    <a:pt x="13182" y="6756"/>
                  </a:lnTo>
                  <a:lnTo>
                    <a:pt x="13554" y="6314"/>
                  </a:lnTo>
                  <a:lnTo>
                    <a:pt x="13926" y="5882"/>
                  </a:lnTo>
                  <a:lnTo>
                    <a:pt x="14308" y="5460"/>
                  </a:lnTo>
                  <a:lnTo>
                    <a:pt x="14308" y="5460"/>
                  </a:lnTo>
                  <a:lnTo>
                    <a:pt x="14629" y="5128"/>
                  </a:lnTo>
                  <a:lnTo>
                    <a:pt x="14961" y="4796"/>
                  </a:lnTo>
                  <a:lnTo>
                    <a:pt x="15283" y="4474"/>
                  </a:lnTo>
                  <a:lnTo>
                    <a:pt x="15615" y="4173"/>
                  </a:lnTo>
                  <a:lnTo>
                    <a:pt x="15946" y="3881"/>
                  </a:lnTo>
                  <a:lnTo>
                    <a:pt x="16288" y="3590"/>
                  </a:lnTo>
                  <a:lnTo>
                    <a:pt x="16620" y="3318"/>
                  </a:lnTo>
                  <a:lnTo>
                    <a:pt x="16962" y="3057"/>
                  </a:lnTo>
                  <a:lnTo>
                    <a:pt x="17314" y="2805"/>
                  </a:lnTo>
                  <a:lnTo>
                    <a:pt x="17656" y="2564"/>
                  </a:lnTo>
                  <a:lnTo>
                    <a:pt x="18008" y="2343"/>
                  </a:lnTo>
                  <a:lnTo>
                    <a:pt x="18359" y="2122"/>
                  </a:lnTo>
                  <a:lnTo>
                    <a:pt x="18721" y="1911"/>
                  </a:lnTo>
                  <a:lnTo>
                    <a:pt x="19083" y="1720"/>
                  </a:lnTo>
                  <a:lnTo>
                    <a:pt x="19445" y="1529"/>
                  </a:lnTo>
                  <a:lnTo>
                    <a:pt x="19817" y="1358"/>
                  </a:lnTo>
                  <a:lnTo>
                    <a:pt x="20179" y="1187"/>
                  </a:lnTo>
                  <a:lnTo>
                    <a:pt x="20561" y="1036"/>
                  </a:lnTo>
                  <a:lnTo>
                    <a:pt x="20933" y="895"/>
                  </a:lnTo>
                  <a:lnTo>
                    <a:pt x="21315" y="765"/>
                  </a:lnTo>
                  <a:lnTo>
                    <a:pt x="21697" y="644"/>
                  </a:lnTo>
                  <a:lnTo>
                    <a:pt x="22089" y="533"/>
                  </a:lnTo>
                  <a:lnTo>
                    <a:pt x="22482" y="433"/>
                  </a:lnTo>
                  <a:lnTo>
                    <a:pt x="22874" y="342"/>
                  </a:lnTo>
                  <a:lnTo>
                    <a:pt x="23276" y="262"/>
                  </a:lnTo>
                  <a:lnTo>
                    <a:pt x="23678" y="192"/>
                  </a:lnTo>
                  <a:lnTo>
                    <a:pt x="24080" y="131"/>
                  </a:lnTo>
                  <a:lnTo>
                    <a:pt x="24492" y="91"/>
                  </a:lnTo>
                  <a:lnTo>
                    <a:pt x="24905" y="51"/>
                  </a:lnTo>
                  <a:lnTo>
                    <a:pt x="25327" y="21"/>
                  </a:lnTo>
                  <a:lnTo>
                    <a:pt x="25739" y="11"/>
                  </a:lnTo>
                  <a:lnTo>
                    <a:pt x="26171" y="1"/>
                  </a:lnTo>
                  <a:lnTo>
                    <a:pt x="26171" y="1"/>
                  </a:lnTo>
                  <a:lnTo>
                    <a:pt x="26594" y="11"/>
                  </a:lnTo>
                  <a:lnTo>
                    <a:pt x="27016" y="21"/>
                  </a:lnTo>
                  <a:lnTo>
                    <a:pt x="27428" y="51"/>
                  </a:lnTo>
                  <a:lnTo>
                    <a:pt x="27840" y="91"/>
                  </a:lnTo>
                  <a:lnTo>
                    <a:pt x="28252" y="131"/>
                  </a:lnTo>
                  <a:lnTo>
                    <a:pt x="28665" y="192"/>
                  </a:lnTo>
                  <a:lnTo>
                    <a:pt x="29067" y="262"/>
                  </a:lnTo>
                  <a:lnTo>
                    <a:pt x="29459" y="342"/>
                  </a:lnTo>
                  <a:lnTo>
                    <a:pt x="29851" y="433"/>
                  </a:lnTo>
                  <a:lnTo>
                    <a:pt x="30243" y="533"/>
                  </a:lnTo>
                  <a:lnTo>
                    <a:pt x="30635" y="644"/>
                  </a:lnTo>
                  <a:lnTo>
                    <a:pt x="31017" y="765"/>
                  </a:lnTo>
                  <a:lnTo>
                    <a:pt x="31399" y="895"/>
                  </a:lnTo>
                  <a:lnTo>
                    <a:pt x="31771" y="1036"/>
                  </a:lnTo>
                  <a:lnTo>
                    <a:pt x="32153" y="1187"/>
                  </a:lnTo>
                  <a:lnTo>
                    <a:pt x="32515" y="1358"/>
                  </a:lnTo>
                  <a:lnTo>
                    <a:pt x="32887" y="1529"/>
                  </a:lnTo>
                  <a:lnTo>
                    <a:pt x="33249" y="1720"/>
                  </a:lnTo>
                  <a:lnTo>
                    <a:pt x="33611" y="1911"/>
                  </a:lnTo>
                  <a:lnTo>
                    <a:pt x="33963" y="2122"/>
                  </a:lnTo>
                  <a:lnTo>
                    <a:pt x="34325" y="2333"/>
                  </a:lnTo>
                  <a:lnTo>
                    <a:pt x="34677" y="2564"/>
                  </a:lnTo>
                  <a:lnTo>
                    <a:pt x="35019" y="2805"/>
                  </a:lnTo>
                  <a:lnTo>
                    <a:pt x="35361" y="3057"/>
                  </a:lnTo>
                  <a:lnTo>
                    <a:pt x="35702" y="3318"/>
                  </a:lnTo>
                  <a:lnTo>
                    <a:pt x="36044" y="3590"/>
                  </a:lnTo>
                  <a:lnTo>
                    <a:pt x="36376" y="3871"/>
                  </a:lnTo>
                  <a:lnTo>
                    <a:pt x="36718" y="4173"/>
                  </a:lnTo>
                  <a:lnTo>
                    <a:pt x="37040" y="4474"/>
                  </a:lnTo>
                  <a:lnTo>
                    <a:pt x="37371" y="4796"/>
                  </a:lnTo>
                  <a:lnTo>
                    <a:pt x="37693" y="5118"/>
                  </a:lnTo>
                  <a:lnTo>
                    <a:pt x="38015" y="5460"/>
                  </a:lnTo>
                  <a:lnTo>
                    <a:pt x="38015" y="5460"/>
                  </a:lnTo>
                  <a:lnTo>
                    <a:pt x="38397" y="5872"/>
                  </a:lnTo>
                  <a:lnTo>
                    <a:pt x="38769" y="6304"/>
                  </a:lnTo>
                  <a:lnTo>
                    <a:pt x="39141" y="6756"/>
                  </a:lnTo>
                  <a:lnTo>
                    <a:pt x="39503" y="7209"/>
                  </a:lnTo>
                  <a:lnTo>
                    <a:pt x="39865" y="7681"/>
                  </a:lnTo>
                  <a:lnTo>
                    <a:pt x="40217" y="8154"/>
                  </a:lnTo>
                  <a:lnTo>
                    <a:pt x="40558" y="8646"/>
                  </a:lnTo>
                  <a:lnTo>
                    <a:pt x="40900" y="9159"/>
                  </a:lnTo>
                  <a:lnTo>
                    <a:pt x="41242" y="9672"/>
                  </a:lnTo>
                  <a:lnTo>
                    <a:pt x="41574" y="10195"/>
                  </a:lnTo>
                  <a:lnTo>
                    <a:pt x="41896" y="10737"/>
                  </a:lnTo>
                  <a:lnTo>
                    <a:pt x="42217" y="11280"/>
                  </a:lnTo>
                  <a:lnTo>
                    <a:pt x="42529" y="11843"/>
                  </a:lnTo>
                  <a:lnTo>
                    <a:pt x="42831" y="12406"/>
                  </a:lnTo>
                  <a:lnTo>
                    <a:pt x="43142" y="12989"/>
                  </a:lnTo>
                  <a:lnTo>
                    <a:pt x="43434" y="13573"/>
                  </a:lnTo>
                  <a:lnTo>
                    <a:pt x="43725" y="14176"/>
                  </a:lnTo>
                  <a:lnTo>
                    <a:pt x="44017" y="14789"/>
                  </a:lnTo>
                  <a:lnTo>
                    <a:pt x="44299" y="15402"/>
                  </a:lnTo>
                  <a:lnTo>
                    <a:pt x="44570" y="16025"/>
                  </a:lnTo>
                  <a:lnTo>
                    <a:pt x="44841" y="16669"/>
                  </a:lnTo>
                  <a:lnTo>
                    <a:pt x="45113" y="17312"/>
                  </a:lnTo>
                  <a:lnTo>
                    <a:pt x="45374" y="17966"/>
                  </a:lnTo>
                  <a:lnTo>
                    <a:pt x="45636" y="18629"/>
                  </a:lnTo>
                  <a:lnTo>
                    <a:pt x="45887" y="19293"/>
                  </a:lnTo>
                  <a:lnTo>
                    <a:pt x="46128" y="19976"/>
                  </a:lnTo>
                  <a:lnTo>
                    <a:pt x="46370" y="20660"/>
                  </a:lnTo>
                  <a:lnTo>
                    <a:pt x="46611" y="21354"/>
                  </a:lnTo>
                  <a:lnTo>
                    <a:pt x="46842" y="22057"/>
                  </a:lnTo>
                  <a:lnTo>
                    <a:pt x="47073" y="22761"/>
                  </a:lnTo>
                  <a:lnTo>
                    <a:pt x="47295" y="23475"/>
                  </a:lnTo>
                  <a:lnTo>
                    <a:pt x="47516" y="24199"/>
                  </a:lnTo>
                  <a:lnTo>
                    <a:pt x="47727" y="24933"/>
                  </a:lnTo>
                  <a:lnTo>
                    <a:pt x="47938" y="25667"/>
                  </a:lnTo>
                  <a:lnTo>
                    <a:pt x="48340" y="27154"/>
                  </a:lnTo>
                  <a:lnTo>
                    <a:pt x="48732" y="28672"/>
                  </a:lnTo>
                  <a:lnTo>
                    <a:pt x="49104" y="30201"/>
                  </a:lnTo>
                  <a:lnTo>
                    <a:pt x="49456" y="31759"/>
                  </a:lnTo>
                  <a:lnTo>
                    <a:pt x="49798" y="33327"/>
                  </a:lnTo>
                  <a:lnTo>
                    <a:pt x="50120" y="34926"/>
                  </a:lnTo>
                  <a:lnTo>
                    <a:pt x="50421" y="36534"/>
                  </a:lnTo>
                  <a:lnTo>
                    <a:pt x="50713" y="38153"/>
                  </a:lnTo>
                  <a:lnTo>
                    <a:pt x="50984" y="39781"/>
                  </a:lnTo>
                  <a:lnTo>
                    <a:pt x="51246" y="41430"/>
                  </a:lnTo>
                  <a:lnTo>
                    <a:pt x="51487" y="43079"/>
                  </a:lnTo>
                  <a:lnTo>
                    <a:pt x="51718" y="44748"/>
                  </a:lnTo>
                  <a:lnTo>
                    <a:pt x="51940" y="46416"/>
                  </a:lnTo>
                  <a:lnTo>
                    <a:pt x="52141" y="48085"/>
                  </a:lnTo>
                  <a:lnTo>
                    <a:pt x="52332" y="49764"/>
                  </a:lnTo>
                  <a:lnTo>
                    <a:pt x="52332" y="49764"/>
                  </a:lnTo>
                  <a:lnTo>
                    <a:pt x="50351" y="49704"/>
                  </a:lnTo>
                  <a:lnTo>
                    <a:pt x="48370" y="49644"/>
                  </a:lnTo>
                  <a:lnTo>
                    <a:pt x="44439" y="49553"/>
                  </a:lnTo>
                  <a:lnTo>
                    <a:pt x="40558" y="49483"/>
                  </a:lnTo>
                  <a:lnTo>
                    <a:pt x="36728" y="49432"/>
                  </a:lnTo>
                  <a:lnTo>
                    <a:pt x="32968" y="49392"/>
                  </a:lnTo>
                  <a:lnTo>
                    <a:pt x="29278" y="49382"/>
                  </a:lnTo>
                  <a:lnTo>
                    <a:pt x="25699" y="49382"/>
                  </a:lnTo>
                  <a:lnTo>
                    <a:pt x="22220" y="49392"/>
                  </a:lnTo>
                  <a:lnTo>
                    <a:pt x="18872" y="49422"/>
                  </a:lnTo>
                  <a:lnTo>
                    <a:pt x="15655" y="49463"/>
                  </a:lnTo>
                  <a:lnTo>
                    <a:pt x="12588" y="49503"/>
                  </a:lnTo>
                  <a:lnTo>
                    <a:pt x="9693" y="49553"/>
                  </a:lnTo>
                  <a:lnTo>
                    <a:pt x="6968" y="49613"/>
                  </a:lnTo>
                  <a:lnTo>
                    <a:pt x="4435" y="49674"/>
                  </a:lnTo>
                  <a:lnTo>
                    <a:pt x="2102" y="49734"/>
                  </a:lnTo>
                  <a:lnTo>
                    <a:pt x="1" y="49794"/>
                  </a:lnTo>
                  <a:lnTo>
                    <a:pt x="1" y="497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3836;p67">
              <a:extLst>
                <a:ext uri="{FF2B5EF4-FFF2-40B4-BE49-F238E27FC236}">
                  <a16:creationId xmlns:a16="http://schemas.microsoft.com/office/drawing/2014/main" id="{9097A569-D5A1-3B20-239A-E314CB30266C}"/>
                </a:ext>
              </a:extLst>
            </p:cNvPr>
            <p:cNvSpPr/>
            <p:nvPr/>
          </p:nvSpPr>
          <p:spPr>
            <a:xfrm>
              <a:off x="-5143925" y="-6197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3837;p67">
              <a:extLst>
                <a:ext uri="{FF2B5EF4-FFF2-40B4-BE49-F238E27FC236}">
                  <a16:creationId xmlns:a16="http://schemas.microsoft.com/office/drawing/2014/main" id="{C144698E-CA24-7606-C3EA-A7483BFA02D4}"/>
                </a:ext>
              </a:extLst>
            </p:cNvPr>
            <p:cNvSpPr/>
            <p:nvPr/>
          </p:nvSpPr>
          <p:spPr>
            <a:xfrm>
              <a:off x="-3118800" y="-7750450"/>
              <a:ext cx="1645600" cy="2867200"/>
            </a:xfrm>
            <a:custGeom>
              <a:avLst/>
              <a:gdLst/>
              <a:ahLst/>
              <a:cxnLst/>
              <a:rect l="l" t="t" r="r" b="b"/>
              <a:pathLst>
                <a:path w="65824" h="114688" extrusionOk="0">
                  <a:moveTo>
                    <a:pt x="33691" y="0"/>
                  </a:moveTo>
                  <a:lnTo>
                    <a:pt x="31540" y="10"/>
                  </a:lnTo>
                  <a:lnTo>
                    <a:pt x="29448" y="20"/>
                  </a:lnTo>
                  <a:lnTo>
                    <a:pt x="27417" y="41"/>
                  </a:lnTo>
                  <a:lnTo>
                    <a:pt x="25447" y="71"/>
                  </a:lnTo>
                  <a:lnTo>
                    <a:pt x="23547" y="101"/>
                  </a:lnTo>
                  <a:lnTo>
                    <a:pt x="19968" y="171"/>
                  </a:lnTo>
                  <a:lnTo>
                    <a:pt x="16710" y="262"/>
                  </a:lnTo>
                  <a:lnTo>
                    <a:pt x="13835" y="352"/>
                  </a:lnTo>
                  <a:lnTo>
                    <a:pt x="11351" y="453"/>
                  </a:lnTo>
                  <a:lnTo>
                    <a:pt x="9310" y="533"/>
                  </a:lnTo>
                  <a:lnTo>
                    <a:pt x="7752" y="604"/>
                  </a:lnTo>
                  <a:lnTo>
                    <a:pt x="6214" y="684"/>
                  </a:lnTo>
                  <a:lnTo>
                    <a:pt x="5872" y="714"/>
                  </a:lnTo>
                  <a:lnTo>
                    <a:pt x="5540" y="754"/>
                  </a:lnTo>
                  <a:lnTo>
                    <a:pt x="5218" y="815"/>
                  </a:lnTo>
                  <a:lnTo>
                    <a:pt x="4897" y="895"/>
                  </a:lnTo>
                  <a:lnTo>
                    <a:pt x="4585" y="986"/>
                  </a:lnTo>
                  <a:lnTo>
                    <a:pt x="4273" y="1096"/>
                  </a:lnTo>
                  <a:lnTo>
                    <a:pt x="3972" y="1217"/>
                  </a:lnTo>
                  <a:lnTo>
                    <a:pt x="3680" y="1348"/>
                  </a:lnTo>
                  <a:lnTo>
                    <a:pt x="3399" y="1498"/>
                  </a:lnTo>
                  <a:lnTo>
                    <a:pt x="3127" y="1659"/>
                  </a:lnTo>
                  <a:lnTo>
                    <a:pt x="2856" y="1830"/>
                  </a:lnTo>
                  <a:lnTo>
                    <a:pt x="2604" y="2011"/>
                  </a:lnTo>
                  <a:lnTo>
                    <a:pt x="2353" y="2212"/>
                  </a:lnTo>
                  <a:lnTo>
                    <a:pt x="2112" y="2423"/>
                  </a:lnTo>
                  <a:lnTo>
                    <a:pt x="1891" y="2644"/>
                  </a:lnTo>
                  <a:lnTo>
                    <a:pt x="1669" y="2876"/>
                  </a:lnTo>
                  <a:lnTo>
                    <a:pt x="1468" y="3117"/>
                  </a:lnTo>
                  <a:lnTo>
                    <a:pt x="1277" y="3358"/>
                  </a:lnTo>
                  <a:lnTo>
                    <a:pt x="1096" y="3620"/>
                  </a:lnTo>
                  <a:lnTo>
                    <a:pt x="925" y="3891"/>
                  </a:lnTo>
                  <a:lnTo>
                    <a:pt x="765" y="4162"/>
                  </a:lnTo>
                  <a:lnTo>
                    <a:pt x="624" y="4454"/>
                  </a:lnTo>
                  <a:lnTo>
                    <a:pt x="493" y="4746"/>
                  </a:lnTo>
                  <a:lnTo>
                    <a:pt x="382" y="5037"/>
                  </a:lnTo>
                  <a:lnTo>
                    <a:pt x="282" y="5349"/>
                  </a:lnTo>
                  <a:lnTo>
                    <a:pt x="191" y="5650"/>
                  </a:lnTo>
                  <a:lnTo>
                    <a:pt x="121" y="5972"/>
                  </a:lnTo>
                  <a:lnTo>
                    <a:pt x="71" y="6294"/>
                  </a:lnTo>
                  <a:lnTo>
                    <a:pt x="31" y="6615"/>
                  </a:lnTo>
                  <a:lnTo>
                    <a:pt x="0" y="6947"/>
                  </a:lnTo>
                  <a:lnTo>
                    <a:pt x="0" y="7289"/>
                  </a:lnTo>
                  <a:lnTo>
                    <a:pt x="10" y="7621"/>
                  </a:lnTo>
                  <a:lnTo>
                    <a:pt x="41" y="7963"/>
                  </a:lnTo>
                  <a:lnTo>
                    <a:pt x="81" y="8294"/>
                  </a:lnTo>
                  <a:lnTo>
                    <a:pt x="141" y="8626"/>
                  </a:lnTo>
                  <a:lnTo>
                    <a:pt x="222" y="8938"/>
                  </a:lnTo>
                  <a:lnTo>
                    <a:pt x="312" y="9259"/>
                  </a:lnTo>
                  <a:lnTo>
                    <a:pt x="413" y="9561"/>
                  </a:lnTo>
                  <a:lnTo>
                    <a:pt x="533" y="9863"/>
                  </a:lnTo>
                  <a:lnTo>
                    <a:pt x="674" y="10154"/>
                  </a:lnTo>
                  <a:lnTo>
                    <a:pt x="815" y="10436"/>
                  </a:lnTo>
                  <a:lnTo>
                    <a:pt x="976" y="10717"/>
                  </a:lnTo>
                  <a:lnTo>
                    <a:pt x="1157" y="10979"/>
                  </a:lnTo>
                  <a:lnTo>
                    <a:pt x="1338" y="11240"/>
                  </a:lnTo>
                  <a:lnTo>
                    <a:pt x="1539" y="11481"/>
                  </a:lnTo>
                  <a:lnTo>
                    <a:pt x="1750" y="11722"/>
                  </a:lnTo>
                  <a:lnTo>
                    <a:pt x="1971" y="11954"/>
                  </a:lnTo>
                  <a:lnTo>
                    <a:pt x="2202" y="12165"/>
                  </a:lnTo>
                  <a:lnTo>
                    <a:pt x="2433" y="12366"/>
                  </a:lnTo>
                  <a:lnTo>
                    <a:pt x="2685" y="12567"/>
                  </a:lnTo>
                  <a:lnTo>
                    <a:pt x="2946" y="12748"/>
                  </a:lnTo>
                  <a:lnTo>
                    <a:pt x="3218" y="12909"/>
                  </a:lnTo>
                  <a:lnTo>
                    <a:pt x="3489" y="13070"/>
                  </a:lnTo>
                  <a:lnTo>
                    <a:pt x="3771" y="13210"/>
                  </a:lnTo>
                  <a:lnTo>
                    <a:pt x="4062" y="13341"/>
                  </a:lnTo>
                  <a:lnTo>
                    <a:pt x="4364" y="13452"/>
                  </a:lnTo>
                  <a:lnTo>
                    <a:pt x="4676" y="13552"/>
                  </a:lnTo>
                  <a:lnTo>
                    <a:pt x="4977" y="13643"/>
                  </a:lnTo>
                  <a:lnTo>
                    <a:pt x="5299" y="13713"/>
                  </a:lnTo>
                  <a:lnTo>
                    <a:pt x="5621" y="13773"/>
                  </a:lnTo>
                  <a:lnTo>
                    <a:pt x="5952" y="13814"/>
                  </a:lnTo>
                  <a:lnTo>
                    <a:pt x="6274" y="13834"/>
                  </a:lnTo>
                  <a:lnTo>
                    <a:pt x="6616" y="13834"/>
                  </a:lnTo>
                  <a:lnTo>
                    <a:pt x="6958" y="13824"/>
                  </a:lnTo>
                  <a:lnTo>
                    <a:pt x="8456" y="13753"/>
                  </a:lnTo>
                  <a:lnTo>
                    <a:pt x="10165" y="13673"/>
                  </a:lnTo>
                  <a:lnTo>
                    <a:pt x="12457" y="13582"/>
                  </a:lnTo>
                  <a:lnTo>
                    <a:pt x="15272" y="13482"/>
                  </a:lnTo>
                  <a:lnTo>
                    <a:pt x="18550" y="13391"/>
                  </a:lnTo>
                  <a:lnTo>
                    <a:pt x="20360" y="13341"/>
                  </a:lnTo>
                  <a:lnTo>
                    <a:pt x="22260" y="13301"/>
                  </a:lnTo>
                  <a:lnTo>
                    <a:pt x="24250" y="13261"/>
                  </a:lnTo>
                  <a:lnTo>
                    <a:pt x="26332" y="13230"/>
                  </a:lnTo>
                  <a:lnTo>
                    <a:pt x="26332" y="101458"/>
                  </a:lnTo>
                  <a:lnTo>
                    <a:pt x="24250" y="101428"/>
                  </a:lnTo>
                  <a:lnTo>
                    <a:pt x="22260" y="101387"/>
                  </a:lnTo>
                  <a:lnTo>
                    <a:pt x="20360" y="101347"/>
                  </a:lnTo>
                  <a:lnTo>
                    <a:pt x="18550" y="101297"/>
                  </a:lnTo>
                  <a:lnTo>
                    <a:pt x="15272" y="101206"/>
                  </a:lnTo>
                  <a:lnTo>
                    <a:pt x="12457" y="101106"/>
                  </a:lnTo>
                  <a:lnTo>
                    <a:pt x="10165" y="101015"/>
                  </a:lnTo>
                  <a:lnTo>
                    <a:pt x="8456" y="100935"/>
                  </a:lnTo>
                  <a:lnTo>
                    <a:pt x="6958" y="100865"/>
                  </a:lnTo>
                  <a:lnTo>
                    <a:pt x="6616" y="100855"/>
                  </a:lnTo>
                  <a:lnTo>
                    <a:pt x="6274" y="100855"/>
                  </a:lnTo>
                  <a:lnTo>
                    <a:pt x="5942" y="100885"/>
                  </a:lnTo>
                  <a:lnTo>
                    <a:pt x="5621" y="100925"/>
                  </a:lnTo>
                  <a:lnTo>
                    <a:pt x="5299" y="100975"/>
                  </a:lnTo>
                  <a:lnTo>
                    <a:pt x="4977" y="101056"/>
                  </a:lnTo>
                  <a:lnTo>
                    <a:pt x="4665" y="101136"/>
                  </a:lnTo>
                  <a:lnTo>
                    <a:pt x="4364" y="101237"/>
                  </a:lnTo>
                  <a:lnTo>
                    <a:pt x="4062" y="101357"/>
                  </a:lnTo>
                  <a:lnTo>
                    <a:pt x="3771" y="101488"/>
                  </a:lnTo>
                  <a:lnTo>
                    <a:pt x="3489" y="101629"/>
                  </a:lnTo>
                  <a:lnTo>
                    <a:pt x="3208" y="101780"/>
                  </a:lnTo>
                  <a:lnTo>
                    <a:pt x="2946" y="101950"/>
                  </a:lnTo>
                  <a:lnTo>
                    <a:pt x="2685" y="102131"/>
                  </a:lnTo>
                  <a:lnTo>
                    <a:pt x="2433" y="102322"/>
                  </a:lnTo>
                  <a:lnTo>
                    <a:pt x="2192" y="102533"/>
                  </a:lnTo>
                  <a:lnTo>
                    <a:pt x="1961" y="102745"/>
                  </a:lnTo>
                  <a:lnTo>
                    <a:pt x="1740" y="102976"/>
                  </a:lnTo>
                  <a:lnTo>
                    <a:pt x="1539" y="103207"/>
                  </a:lnTo>
                  <a:lnTo>
                    <a:pt x="1338" y="103458"/>
                  </a:lnTo>
                  <a:lnTo>
                    <a:pt x="1147" y="103710"/>
                  </a:lnTo>
                  <a:lnTo>
                    <a:pt x="976" y="103981"/>
                  </a:lnTo>
                  <a:lnTo>
                    <a:pt x="815" y="104253"/>
                  </a:lnTo>
                  <a:lnTo>
                    <a:pt x="664" y="104534"/>
                  </a:lnTo>
                  <a:lnTo>
                    <a:pt x="533" y="104826"/>
                  </a:lnTo>
                  <a:lnTo>
                    <a:pt x="413" y="105127"/>
                  </a:lnTo>
                  <a:lnTo>
                    <a:pt x="312" y="105429"/>
                  </a:lnTo>
                  <a:lnTo>
                    <a:pt x="222" y="105751"/>
                  </a:lnTo>
                  <a:lnTo>
                    <a:pt x="141" y="106062"/>
                  </a:lnTo>
                  <a:lnTo>
                    <a:pt x="81" y="106394"/>
                  </a:lnTo>
                  <a:lnTo>
                    <a:pt x="41" y="106726"/>
                  </a:lnTo>
                  <a:lnTo>
                    <a:pt x="10" y="107057"/>
                  </a:lnTo>
                  <a:lnTo>
                    <a:pt x="0" y="107399"/>
                  </a:lnTo>
                  <a:lnTo>
                    <a:pt x="0" y="107731"/>
                  </a:lnTo>
                  <a:lnTo>
                    <a:pt x="31" y="108063"/>
                  </a:lnTo>
                  <a:lnTo>
                    <a:pt x="71" y="108395"/>
                  </a:lnTo>
                  <a:lnTo>
                    <a:pt x="121" y="108716"/>
                  </a:lnTo>
                  <a:lnTo>
                    <a:pt x="191" y="109028"/>
                  </a:lnTo>
                  <a:lnTo>
                    <a:pt x="282" y="109340"/>
                  </a:lnTo>
                  <a:lnTo>
                    <a:pt x="382" y="109651"/>
                  </a:lnTo>
                  <a:lnTo>
                    <a:pt x="493" y="109943"/>
                  </a:lnTo>
                  <a:lnTo>
                    <a:pt x="624" y="110234"/>
                  </a:lnTo>
                  <a:lnTo>
                    <a:pt x="765" y="110526"/>
                  </a:lnTo>
                  <a:lnTo>
                    <a:pt x="925" y="110797"/>
                  </a:lnTo>
                  <a:lnTo>
                    <a:pt x="1096" y="111069"/>
                  </a:lnTo>
                  <a:lnTo>
                    <a:pt x="1277" y="111330"/>
                  </a:lnTo>
                  <a:lnTo>
                    <a:pt x="1468" y="111581"/>
                  </a:lnTo>
                  <a:lnTo>
                    <a:pt x="1669" y="111813"/>
                  </a:lnTo>
                  <a:lnTo>
                    <a:pt x="1891" y="112044"/>
                  </a:lnTo>
                  <a:lnTo>
                    <a:pt x="2112" y="112265"/>
                  </a:lnTo>
                  <a:lnTo>
                    <a:pt x="2353" y="112476"/>
                  </a:lnTo>
                  <a:lnTo>
                    <a:pt x="2604" y="112677"/>
                  </a:lnTo>
                  <a:lnTo>
                    <a:pt x="2856" y="112858"/>
                  </a:lnTo>
                  <a:lnTo>
                    <a:pt x="3127" y="113039"/>
                  </a:lnTo>
                  <a:lnTo>
                    <a:pt x="3399" y="113200"/>
                  </a:lnTo>
                  <a:lnTo>
                    <a:pt x="3680" y="113341"/>
                  </a:lnTo>
                  <a:lnTo>
                    <a:pt x="3972" y="113481"/>
                  </a:lnTo>
                  <a:lnTo>
                    <a:pt x="4273" y="113602"/>
                  </a:lnTo>
                  <a:lnTo>
                    <a:pt x="4585" y="113703"/>
                  </a:lnTo>
                  <a:lnTo>
                    <a:pt x="4897" y="113793"/>
                  </a:lnTo>
                  <a:lnTo>
                    <a:pt x="5218" y="113874"/>
                  </a:lnTo>
                  <a:lnTo>
                    <a:pt x="5540" y="113934"/>
                  </a:lnTo>
                  <a:lnTo>
                    <a:pt x="5872" y="113974"/>
                  </a:lnTo>
                  <a:lnTo>
                    <a:pt x="6214" y="114004"/>
                  </a:lnTo>
                  <a:lnTo>
                    <a:pt x="6978" y="114044"/>
                  </a:lnTo>
                  <a:lnTo>
                    <a:pt x="8697" y="114125"/>
                  </a:lnTo>
                  <a:lnTo>
                    <a:pt x="11261" y="114235"/>
                  </a:lnTo>
                  <a:lnTo>
                    <a:pt x="14589" y="114356"/>
                  </a:lnTo>
                  <a:lnTo>
                    <a:pt x="16519" y="114416"/>
                  </a:lnTo>
                  <a:lnTo>
                    <a:pt x="18610" y="114477"/>
                  </a:lnTo>
                  <a:lnTo>
                    <a:pt x="20852" y="114537"/>
                  </a:lnTo>
                  <a:lnTo>
                    <a:pt x="23225" y="114587"/>
                  </a:lnTo>
                  <a:lnTo>
                    <a:pt x="25738" y="114628"/>
                  </a:lnTo>
                  <a:lnTo>
                    <a:pt x="28363" y="114658"/>
                  </a:lnTo>
                  <a:lnTo>
                    <a:pt x="31097" y="114678"/>
                  </a:lnTo>
                  <a:lnTo>
                    <a:pt x="33922" y="114688"/>
                  </a:lnTo>
                  <a:lnTo>
                    <a:pt x="36939" y="114678"/>
                  </a:lnTo>
                  <a:lnTo>
                    <a:pt x="40035" y="114648"/>
                  </a:lnTo>
                  <a:lnTo>
                    <a:pt x="43192" y="114607"/>
                  </a:lnTo>
                  <a:lnTo>
                    <a:pt x="46409" y="114537"/>
                  </a:lnTo>
                  <a:lnTo>
                    <a:pt x="48038" y="114497"/>
                  </a:lnTo>
                  <a:lnTo>
                    <a:pt x="49677" y="114447"/>
                  </a:lnTo>
                  <a:lnTo>
                    <a:pt x="51316" y="114386"/>
                  </a:lnTo>
                  <a:lnTo>
                    <a:pt x="52975" y="114326"/>
                  </a:lnTo>
                  <a:lnTo>
                    <a:pt x="54623" y="114256"/>
                  </a:lnTo>
                  <a:lnTo>
                    <a:pt x="56292" y="114185"/>
                  </a:lnTo>
                  <a:lnTo>
                    <a:pt x="57951" y="114095"/>
                  </a:lnTo>
                  <a:lnTo>
                    <a:pt x="59620" y="114004"/>
                  </a:lnTo>
                  <a:lnTo>
                    <a:pt x="59952" y="113974"/>
                  </a:lnTo>
                  <a:lnTo>
                    <a:pt x="60284" y="113934"/>
                  </a:lnTo>
                  <a:lnTo>
                    <a:pt x="60616" y="113874"/>
                  </a:lnTo>
                  <a:lnTo>
                    <a:pt x="60937" y="113793"/>
                  </a:lnTo>
                  <a:lnTo>
                    <a:pt x="61249" y="113703"/>
                  </a:lnTo>
                  <a:lnTo>
                    <a:pt x="61551" y="113592"/>
                  </a:lnTo>
                  <a:lnTo>
                    <a:pt x="61852" y="113471"/>
                  </a:lnTo>
                  <a:lnTo>
                    <a:pt x="62144" y="113341"/>
                  </a:lnTo>
                  <a:lnTo>
                    <a:pt x="62425" y="113190"/>
                  </a:lnTo>
                  <a:lnTo>
                    <a:pt x="62707" y="113029"/>
                  </a:lnTo>
                  <a:lnTo>
                    <a:pt x="62968" y="112858"/>
                  </a:lnTo>
                  <a:lnTo>
                    <a:pt x="63230" y="112667"/>
                  </a:lnTo>
                  <a:lnTo>
                    <a:pt x="63471" y="112476"/>
                  </a:lnTo>
                  <a:lnTo>
                    <a:pt x="63712" y="112265"/>
                  </a:lnTo>
                  <a:lnTo>
                    <a:pt x="63933" y="112044"/>
                  </a:lnTo>
                  <a:lnTo>
                    <a:pt x="64155" y="111813"/>
                  </a:lnTo>
                  <a:lnTo>
                    <a:pt x="64356" y="111571"/>
                  </a:lnTo>
                  <a:lnTo>
                    <a:pt x="64547" y="111320"/>
                  </a:lnTo>
                  <a:lnTo>
                    <a:pt x="64728" y="111059"/>
                  </a:lnTo>
                  <a:lnTo>
                    <a:pt x="64899" y="110787"/>
                  </a:lnTo>
                  <a:lnTo>
                    <a:pt x="65059" y="110516"/>
                  </a:lnTo>
                  <a:lnTo>
                    <a:pt x="65200" y="110234"/>
                  </a:lnTo>
                  <a:lnTo>
                    <a:pt x="65331" y="109943"/>
                  </a:lnTo>
                  <a:lnTo>
                    <a:pt x="65441" y="109641"/>
                  </a:lnTo>
                  <a:lnTo>
                    <a:pt x="65542" y="109340"/>
                  </a:lnTo>
                  <a:lnTo>
                    <a:pt x="65632" y="109028"/>
                  </a:lnTo>
                  <a:lnTo>
                    <a:pt x="65703" y="108706"/>
                  </a:lnTo>
                  <a:lnTo>
                    <a:pt x="65753" y="108384"/>
                  </a:lnTo>
                  <a:lnTo>
                    <a:pt x="65793" y="108063"/>
                  </a:lnTo>
                  <a:lnTo>
                    <a:pt x="65813" y="107731"/>
                  </a:lnTo>
                  <a:lnTo>
                    <a:pt x="65823" y="107389"/>
                  </a:lnTo>
                  <a:lnTo>
                    <a:pt x="65813" y="107057"/>
                  </a:lnTo>
                  <a:lnTo>
                    <a:pt x="65783" y="106716"/>
                  </a:lnTo>
                  <a:lnTo>
                    <a:pt x="65743" y="106384"/>
                  </a:lnTo>
                  <a:lnTo>
                    <a:pt x="65683" y="106062"/>
                  </a:lnTo>
                  <a:lnTo>
                    <a:pt x="65602" y="105740"/>
                  </a:lnTo>
                  <a:lnTo>
                    <a:pt x="65512" y="105429"/>
                  </a:lnTo>
                  <a:lnTo>
                    <a:pt x="65401" y="105117"/>
                  </a:lnTo>
                  <a:lnTo>
                    <a:pt x="65281" y="104816"/>
                  </a:lnTo>
                  <a:lnTo>
                    <a:pt x="65140" y="104524"/>
                  </a:lnTo>
                  <a:lnTo>
                    <a:pt x="64999" y="104243"/>
                  </a:lnTo>
                  <a:lnTo>
                    <a:pt x="64838" y="103971"/>
                  </a:lnTo>
                  <a:lnTo>
                    <a:pt x="64657" y="103700"/>
                  </a:lnTo>
                  <a:lnTo>
                    <a:pt x="64476" y="103448"/>
                  </a:lnTo>
                  <a:lnTo>
                    <a:pt x="64275" y="103197"/>
                  </a:lnTo>
                  <a:lnTo>
                    <a:pt x="64064" y="102966"/>
                  </a:lnTo>
                  <a:lnTo>
                    <a:pt x="63843" y="102735"/>
                  </a:lnTo>
                  <a:lnTo>
                    <a:pt x="63612" y="102523"/>
                  </a:lnTo>
                  <a:lnTo>
                    <a:pt x="63370" y="102322"/>
                  </a:lnTo>
                  <a:lnTo>
                    <a:pt x="63119" y="102121"/>
                  </a:lnTo>
                  <a:lnTo>
                    <a:pt x="62858" y="101940"/>
                  </a:lnTo>
                  <a:lnTo>
                    <a:pt x="62586" y="101780"/>
                  </a:lnTo>
                  <a:lnTo>
                    <a:pt x="62315" y="101619"/>
                  </a:lnTo>
                  <a:lnTo>
                    <a:pt x="62033" y="101478"/>
                  </a:lnTo>
                  <a:lnTo>
                    <a:pt x="61742" y="101347"/>
                  </a:lnTo>
                  <a:lnTo>
                    <a:pt x="61440" y="101237"/>
                  </a:lnTo>
                  <a:lnTo>
                    <a:pt x="61138" y="101136"/>
                  </a:lnTo>
                  <a:lnTo>
                    <a:pt x="60827" y="101046"/>
                  </a:lnTo>
                  <a:lnTo>
                    <a:pt x="60505" y="100975"/>
                  </a:lnTo>
                  <a:lnTo>
                    <a:pt x="60183" y="100925"/>
                  </a:lnTo>
                  <a:lnTo>
                    <a:pt x="59862" y="100885"/>
                  </a:lnTo>
                  <a:lnTo>
                    <a:pt x="59530" y="100855"/>
                  </a:lnTo>
                  <a:lnTo>
                    <a:pt x="59198" y="100855"/>
                  </a:lnTo>
                  <a:lnTo>
                    <a:pt x="58856" y="100865"/>
                  </a:lnTo>
                  <a:lnTo>
                    <a:pt x="56403" y="100995"/>
                  </a:lnTo>
                  <a:lnTo>
                    <a:pt x="53950" y="101106"/>
                  </a:lnTo>
                  <a:lnTo>
                    <a:pt x="51497" y="101206"/>
                  </a:lnTo>
                  <a:lnTo>
                    <a:pt x="49054" y="101287"/>
                  </a:lnTo>
                  <a:lnTo>
                    <a:pt x="46620" y="101357"/>
                  </a:lnTo>
                  <a:lnTo>
                    <a:pt x="44218" y="101408"/>
                  </a:lnTo>
                  <a:lnTo>
                    <a:pt x="41835" y="101448"/>
                  </a:lnTo>
                  <a:lnTo>
                    <a:pt x="39492" y="101478"/>
                  </a:lnTo>
                  <a:lnTo>
                    <a:pt x="39492" y="13210"/>
                  </a:lnTo>
                  <a:lnTo>
                    <a:pt x="41835" y="13241"/>
                  </a:lnTo>
                  <a:lnTo>
                    <a:pt x="44218" y="13281"/>
                  </a:lnTo>
                  <a:lnTo>
                    <a:pt x="46620" y="13331"/>
                  </a:lnTo>
                  <a:lnTo>
                    <a:pt x="49054" y="13401"/>
                  </a:lnTo>
                  <a:lnTo>
                    <a:pt x="51497" y="13482"/>
                  </a:lnTo>
                  <a:lnTo>
                    <a:pt x="53950" y="13582"/>
                  </a:lnTo>
                  <a:lnTo>
                    <a:pt x="56403" y="13693"/>
                  </a:lnTo>
                  <a:lnTo>
                    <a:pt x="58856" y="13824"/>
                  </a:lnTo>
                  <a:lnTo>
                    <a:pt x="59047" y="13834"/>
                  </a:lnTo>
                  <a:lnTo>
                    <a:pt x="59570" y="13834"/>
                  </a:lnTo>
                  <a:lnTo>
                    <a:pt x="59882" y="13803"/>
                  </a:lnTo>
                  <a:lnTo>
                    <a:pt x="60203" y="13763"/>
                  </a:lnTo>
                  <a:lnTo>
                    <a:pt x="60515" y="13713"/>
                  </a:lnTo>
                  <a:lnTo>
                    <a:pt x="60817" y="13643"/>
                  </a:lnTo>
                  <a:lnTo>
                    <a:pt x="61118" y="13562"/>
                  </a:lnTo>
                  <a:lnTo>
                    <a:pt x="61410" y="13472"/>
                  </a:lnTo>
                  <a:lnTo>
                    <a:pt x="61701" y="13361"/>
                  </a:lnTo>
                  <a:lnTo>
                    <a:pt x="61983" y="13241"/>
                  </a:lnTo>
                  <a:lnTo>
                    <a:pt x="62254" y="13100"/>
                  </a:lnTo>
                  <a:lnTo>
                    <a:pt x="62526" y="12959"/>
                  </a:lnTo>
                  <a:lnTo>
                    <a:pt x="62787" y="12798"/>
                  </a:lnTo>
                  <a:lnTo>
                    <a:pt x="63039" y="12627"/>
                  </a:lnTo>
                  <a:lnTo>
                    <a:pt x="63290" y="12446"/>
                  </a:lnTo>
                  <a:lnTo>
                    <a:pt x="63521" y="12255"/>
                  </a:lnTo>
                  <a:lnTo>
                    <a:pt x="63752" y="12044"/>
                  </a:lnTo>
                  <a:lnTo>
                    <a:pt x="63964" y="11833"/>
                  </a:lnTo>
                  <a:lnTo>
                    <a:pt x="64175" y="11612"/>
                  </a:lnTo>
                  <a:lnTo>
                    <a:pt x="64366" y="11381"/>
                  </a:lnTo>
                  <a:lnTo>
                    <a:pt x="64557" y="11139"/>
                  </a:lnTo>
                  <a:lnTo>
                    <a:pt x="64728" y="10888"/>
                  </a:lnTo>
                  <a:lnTo>
                    <a:pt x="64888" y="10627"/>
                  </a:lnTo>
                  <a:lnTo>
                    <a:pt x="65049" y="10355"/>
                  </a:lnTo>
                  <a:lnTo>
                    <a:pt x="65180" y="10084"/>
                  </a:lnTo>
                  <a:lnTo>
                    <a:pt x="65311" y="9802"/>
                  </a:lnTo>
                  <a:lnTo>
                    <a:pt x="65421" y="9511"/>
                  </a:lnTo>
                  <a:lnTo>
                    <a:pt x="65522" y="9209"/>
                  </a:lnTo>
                  <a:lnTo>
                    <a:pt x="65612" y="8908"/>
                  </a:lnTo>
                  <a:lnTo>
                    <a:pt x="65683" y="8596"/>
                  </a:lnTo>
                  <a:lnTo>
                    <a:pt x="65743" y="8284"/>
                  </a:lnTo>
                  <a:lnTo>
                    <a:pt x="65783" y="7963"/>
                  </a:lnTo>
                  <a:lnTo>
                    <a:pt x="65803" y="7631"/>
                  </a:lnTo>
                  <a:lnTo>
                    <a:pt x="65823" y="7299"/>
                  </a:lnTo>
                  <a:lnTo>
                    <a:pt x="65813" y="6957"/>
                  </a:lnTo>
                  <a:lnTo>
                    <a:pt x="65793" y="6625"/>
                  </a:lnTo>
                  <a:lnTo>
                    <a:pt x="65753" y="6304"/>
                  </a:lnTo>
                  <a:lnTo>
                    <a:pt x="65693" y="5982"/>
                  </a:lnTo>
                  <a:lnTo>
                    <a:pt x="65622" y="5660"/>
                  </a:lnTo>
                  <a:lnTo>
                    <a:pt x="65542" y="5349"/>
                  </a:lnTo>
                  <a:lnTo>
                    <a:pt x="65441" y="5047"/>
                  </a:lnTo>
                  <a:lnTo>
                    <a:pt x="65321" y="4746"/>
                  </a:lnTo>
                  <a:lnTo>
                    <a:pt x="65200" y="4454"/>
                  </a:lnTo>
                  <a:lnTo>
                    <a:pt x="65049" y="4172"/>
                  </a:lnTo>
                  <a:lnTo>
                    <a:pt x="64899" y="3891"/>
                  </a:lnTo>
                  <a:lnTo>
                    <a:pt x="64728" y="3630"/>
                  </a:lnTo>
                  <a:lnTo>
                    <a:pt x="64547" y="3368"/>
                  </a:lnTo>
                  <a:lnTo>
                    <a:pt x="64356" y="3117"/>
                  </a:lnTo>
                  <a:lnTo>
                    <a:pt x="64155" y="2876"/>
                  </a:lnTo>
                  <a:lnTo>
                    <a:pt x="63933" y="2644"/>
                  </a:lnTo>
                  <a:lnTo>
                    <a:pt x="63712" y="2423"/>
                  </a:lnTo>
                  <a:lnTo>
                    <a:pt x="63471" y="2212"/>
                  </a:lnTo>
                  <a:lnTo>
                    <a:pt x="63230" y="2021"/>
                  </a:lnTo>
                  <a:lnTo>
                    <a:pt x="62968" y="1830"/>
                  </a:lnTo>
                  <a:lnTo>
                    <a:pt x="62707" y="1659"/>
                  </a:lnTo>
                  <a:lnTo>
                    <a:pt x="62425" y="1498"/>
                  </a:lnTo>
                  <a:lnTo>
                    <a:pt x="62144" y="1348"/>
                  </a:lnTo>
                  <a:lnTo>
                    <a:pt x="61852" y="1217"/>
                  </a:lnTo>
                  <a:lnTo>
                    <a:pt x="61551" y="1096"/>
                  </a:lnTo>
                  <a:lnTo>
                    <a:pt x="61249" y="986"/>
                  </a:lnTo>
                  <a:lnTo>
                    <a:pt x="60937" y="895"/>
                  </a:lnTo>
                  <a:lnTo>
                    <a:pt x="60616" y="815"/>
                  </a:lnTo>
                  <a:lnTo>
                    <a:pt x="60284" y="754"/>
                  </a:lnTo>
                  <a:lnTo>
                    <a:pt x="59952" y="714"/>
                  </a:lnTo>
                  <a:lnTo>
                    <a:pt x="59620" y="684"/>
                  </a:lnTo>
                  <a:lnTo>
                    <a:pt x="57177" y="553"/>
                  </a:lnTo>
                  <a:lnTo>
                    <a:pt x="54734" y="443"/>
                  </a:lnTo>
                  <a:lnTo>
                    <a:pt x="52301" y="342"/>
                  </a:lnTo>
                  <a:lnTo>
                    <a:pt x="49878" y="252"/>
                  </a:lnTo>
                  <a:lnTo>
                    <a:pt x="47475" y="181"/>
                  </a:lnTo>
                  <a:lnTo>
                    <a:pt x="45092" y="121"/>
                  </a:lnTo>
                  <a:lnTo>
                    <a:pt x="42740" y="81"/>
                  </a:lnTo>
                  <a:lnTo>
                    <a:pt x="40417" y="41"/>
                  </a:lnTo>
                  <a:lnTo>
                    <a:pt x="38135" y="20"/>
                  </a:lnTo>
                  <a:lnTo>
                    <a:pt x="35893" y="10"/>
                  </a:lnTo>
                  <a:lnTo>
                    <a:pt x="336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3838;p67">
              <a:extLst>
                <a:ext uri="{FF2B5EF4-FFF2-40B4-BE49-F238E27FC236}">
                  <a16:creationId xmlns:a16="http://schemas.microsoft.com/office/drawing/2014/main" id="{19DA706D-42E0-675A-4DE0-DFFFCAB96AC5}"/>
                </a:ext>
              </a:extLst>
            </p:cNvPr>
            <p:cNvSpPr/>
            <p:nvPr/>
          </p:nvSpPr>
          <p:spPr>
            <a:xfrm>
              <a:off x="-3118800" y="-7750450"/>
              <a:ext cx="1645600" cy="2867200"/>
            </a:xfrm>
            <a:custGeom>
              <a:avLst/>
              <a:gdLst/>
              <a:ahLst/>
              <a:cxnLst/>
              <a:rect l="l" t="t" r="r" b="b"/>
              <a:pathLst>
                <a:path w="65824" h="114688" fill="none" extrusionOk="0">
                  <a:moveTo>
                    <a:pt x="59620" y="114004"/>
                  </a:moveTo>
                  <a:lnTo>
                    <a:pt x="59620" y="114004"/>
                  </a:lnTo>
                  <a:lnTo>
                    <a:pt x="59952" y="113974"/>
                  </a:lnTo>
                  <a:lnTo>
                    <a:pt x="60284" y="113934"/>
                  </a:lnTo>
                  <a:lnTo>
                    <a:pt x="60616" y="113874"/>
                  </a:lnTo>
                  <a:lnTo>
                    <a:pt x="60937" y="113793"/>
                  </a:lnTo>
                  <a:lnTo>
                    <a:pt x="61249" y="113703"/>
                  </a:lnTo>
                  <a:lnTo>
                    <a:pt x="61551" y="113592"/>
                  </a:lnTo>
                  <a:lnTo>
                    <a:pt x="61852" y="113471"/>
                  </a:lnTo>
                  <a:lnTo>
                    <a:pt x="62144" y="113341"/>
                  </a:lnTo>
                  <a:lnTo>
                    <a:pt x="62425" y="113190"/>
                  </a:lnTo>
                  <a:lnTo>
                    <a:pt x="62707" y="113029"/>
                  </a:lnTo>
                  <a:lnTo>
                    <a:pt x="62968" y="112858"/>
                  </a:lnTo>
                  <a:lnTo>
                    <a:pt x="63230" y="112667"/>
                  </a:lnTo>
                  <a:lnTo>
                    <a:pt x="63471" y="112476"/>
                  </a:lnTo>
                  <a:lnTo>
                    <a:pt x="63712" y="112265"/>
                  </a:lnTo>
                  <a:lnTo>
                    <a:pt x="63933" y="112044"/>
                  </a:lnTo>
                  <a:lnTo>
                    <a:pt x="64155" y="111813"/>
                  </a:lnTo>
                  <a:lnTo>
                    <a:pt x="64356" y="111571"/>
                  </a:lnTo>
                  <a:lnTo>
                    <a:pt x="64547" y="111320"/>
                  </a:lnTo>
                  <a:lnTo>
                    <a:pt x="64728" y="111059"/>
                  </a:lnTo>
                  <a:lnTo>
                    <a:pt x="64899" y="110787"/>
                  </a:lnTo>
                  <a:lnTo>
                    <a:pt x="65059" y="110516"/>
                  </a:lnTo>
                  <a:lnTo>
                    <a:pt x="65200" y="110234"/>
                  </a:lnTo>
                  <a:lnTo>
                    <a:pt x="65331" y="109943"/>
                  </a:lnTo>
                  <a:lnTo>
                    <a:pt x="65441" y="109641"/>
                  </a:lnTo>
                  <a:lnTo>
                    <a:pt x="65542" y="109340"/>
                  </a:lnTo>
                  <a:lnTo>
                    <a:pt x="65632" y="109028"/>
                  </a:lnTo>
                  <a:lnTo>
                    <a:pt x="65703" y="108706"/>
                  </a:lnTo>
                  <a:lnTo>
                    <a:pt x="65753" y="108384"/>
                  </a:lnTo>
                  <a:lnTo>
                    <a:pt x="65793" y="108063"/>
                  </a:lnTo>
                  <a:lnTo>
                    <a:pt x="65813" y="107731"/>
                  </a:lnTo>
                  <a:lnTo>
                    <a:pt x="65823" y="107389"/>
                  </a:lnTo>
                  <a:lnTo>
                    <a:pt x="65813" y="107057"/>
                  </a:lnTo>
                  <a:lnTo>
                    <a:pt x="65813" y="107057"/>
                  </a:lnTo>
                  <a:lnTo>
                    <a:pt x="65783" y="106716"/>
                  </a:lnTo>
                  <a:lnTo>
                    <a:pt x="65743" y="106384"/>
                  </a:lnTo>
                  <a:lnTo>
                    <a:pt x="65683" y="106062"/>
                  </a:lnTo>
                  <a:lnTo>
                    <a:pt x="65602" y="105740"/>
                  </a:lnTo>
                  <a:lnTo>
                    <a:pt x="65512" y="105429"/>
                  </a:lnTo>
                  <a:lnTo>
                    <a:pt x="65401" y="105117"/>
                  </a:lnTo>
                  <a:lnTo>
                    <a:pt x="65281" y="104816"/>
                  </a:lnTo>
                  <a:lnTo>
                    <a:pt x="65140" y="104524"/>
                  </a:lnTo>
                  <a:lnTo>
                    <a:pt x="64999" y="104243"/>
                  </a:lnTo>
                  <a:lnTo>
                    <a:pt x="64838" y="103971"/>
                  </a:lnTo>
                  <a:lnTo>
                    <a:pt x="64657" y="103700"/>
                  </a:lnTo>
                  <a:lnTo>
                    <a:pt x="64476" y="103448"/>
                  </a:lnTo>
                  <a:lnTo>
                    <a:pt x="64275" y="103197"/>
                  </a:lnTo>
                  <a:lnTo>
                    <a:pt x="64064" y="102966"/>
                  </a:lnTo>
                  <a:lnTo>
                    <a:pt x="63843" y="102735"/>
                  </a:lnTo>
                  <a:lnTo>
                    <a:pt x="63612" y="102523"/>
                  </a:lnTo>
                  <a:lnTo>
                    <a:pt x="63370" y="102322"/>
                  </a:lnTo>
                  <a:lnTo>
                    <a:pt x="63119" y="102121"/>
                  </a:lnTo>
                  <a:lnTo>
                    <a:pt x="62858" y="101940"/>
                  </a:lnTo>
                  <a:lnTo>
                    <a:pt x="62586" y="101780"/>
                  </a:lnTo>
                  <a:lnTo>
                    <a:pt x="62315" y="101619"/>
                  </a:lnTo>
                  <a:lnTo>
                    <a:pt x="62033" y="101478"/>
                  </a:lnTo>
                  <a:lnTo>
                    <a:pt x="61742" y="101347"/>
                  </a:lnTo>
                  <a:lnTo>
                    <a:pt x="61440" y="101237"/>
                  </a:lnTo>
                  <a:lnTo>
                    <a:pt x="61138" y="101136"/>
                  </a:lnTo>
                  <a:lnTo>
                    <a:pt x="60827" y="101046"/>
                  </a:lnTo>
                  <a:lnTo>
                    <a:pt x="60505" y="100975"/>
                  </a:lnTo>
                  <a:lnTo>
                    <a:pt x="60183" y="100925"/>
                  </a:lnTo>
                  <a:lnTo>
                    <a:pt x="59862" y="100885"/>
                  </a:lnTo>
                  <a:lnTo>
                    <a:pt x="59530" y="100855"/>
                  </a:lnTo>
                  <a:lnTo>
                    <a:pt x="59198" y="100855"/>
                  </a:lnTo>
                  <a:lnTo>
                    <a:pt x="58856" y="100865"/>
                  </a:lnTo>
                  <a:lnTo>
                    <a:pt x="58856" y="100865"/>
                  </a:lnTo>
                  <a:lnTo>
                    <a:pt x="56403" y="100995"/>
                  </a:lnTo>
                  <a:lnTo>
                    <a:pt x="53950" y="101106"/>
                  </a:lnTo>
                  <a:lnTo>
                    <a:pt x="51497" y="101206"/>
                  </a:lnTo>
                  <a:lnTo>
                    <a:pt x="49054" y="101287"/>
                  </a:lnTo>
                  <a:lnTo>
                    <a:pt x="46620" y="101357"/>
                  </a:lnTo>
                  <a:lnTo>
                    <a:pt x="44218" y="101408"/>
                  </a:lnTo>
                  <a:lnTo>
                    <a:pt x="41835" y="101448"/>
                  </a:lnTo>
                  <a:lnTo>
                    <a:pt x="39492" y="101478"/>
                  </a:lnTo>
                  <a:lnTo>
                    <a:pt x="39492" y="13210"/>
                  </a:lnTo>
                  <a:lnTo>
                    <a:pt x="39492" y="13210"/>
                  </a:lnTo>
                  <a:lnTo>
                    <a:pt x="41835" y="13241"/>
                  </a:lnTo>
                  <a:lnTo>
                    <a:pt x="44218" y="13281"/>
                  </a:lnTo>
                  <a:lnTo>
                    <a:pt x="46620" y="13331"/>
                  </a:lnTo>
                  <a:lnTo>
                    <a:pt x="49054" y="13401"/>
                  </a:lnTo>
                  <a:lnTo>
                    <a:pt x="51497" y="13482"/>
                  </a:lnTo>
                  <a:lnTo>
                    <a:pt x="53950" y="13582"/>
                  </a:lnTo>
                  <a:lnTo>
                    <a:pt x="56403" y="13693"/>
                  </a:lnTo>
                  <a:lnTo>
                    <a:pt x="58856" y="13824"/>
                  </a:lnTo>
                  <a:lnTo>
                    <a:pt x="58856" y="13824"/>
                  </a:lnTo>
                  <a:lnTo>
                    <a:pt x="59047" y="13834"/>
                  </a:lnTo>
                  <a:lnTo>
                    <a:pt x="59238" y="13834"/>
                  </a:lnTo>
                  <a:lnTo>
                    <a:pt x="59238" y="13834"/>
                  </a:lnTo>
                  <a:lnTo>
                    <a:pt x="59570" y="13834"/>
                  </a:lnTo>
                  <a:lnTo>
                    <a:pt x="59882" y="13803"/>
                  </a:lnTo>
                  <a:lnTo>
                    <a:pt x="60203" y="13763"/>
                  </a:lnTo>
                  <a:lnTo>
                    <a:pt x="60515" y="13713"/>
                  </a:lnTo>
                  <a:lnTo>
                    <a:pt x="60817" y="13643"/>
                  </a:lnTo>
                  <a:lnTo>
                    <a:pt x="61118" y="13562"/>
                  </a:lnTo>
                  <a:lnTo>
                    <a:pt x="61410" y="13472"/>
                  </a:lnTo>
                  <a:lnTo>
                    <a:pt x="61701" y="13361"/>
                  </a:lnTo>
                  <a:lnTo>
                    <a:pt x="61983" y="13241"/>
                  </a:lnTo>
                  <a:lnTo>
                    <a:pt x="62254" y="13100"/>
                  </a:lnTo>
                  <a:lnTo>
                    <a:pt x="62526" y="12959"/>
                  </a:lnTo>
                  <a:lnTo>
                    <a:pt x="62787" y="12798"/>
                  </a:lnTo>
                  <a:lnTo>
                    <a:pt x="63039" y="12627"/>
                  </a:lnTo>
                  <a:lnTo>
                    <a:pt x="63290" y="12446"/>
                  </a:lnTo>
                  <a:lnTo>
                    <a:pt x="63521" y="12255"/>
                  </a:lnTo>
                  <a:lnTo>
                    <a:pt x="63752" y="12044"/>
                  </a:lnTo>
                  <a:lnTo>
                    <a:pt x="63964" y="11833"/>
                  </a:lnTo>
                  <a:lnTo>
                    <a:pt x="64175" y="11612"/>
                  </a:lnTo>
                  <a:lnTo>
                    <a:pt x="64366" y="11381"/>
                  </a:lnTo>
                  <a:lnTo>
                    <a:pt x="64557" y="11139"/>
                  </a:lnTo>
                  <a:lnTo>
                    <a:pt x="64728" y="10888"/>
                  </a:lnTo>
                  <a:lnTo>
                    <a:pt x="64888" y="10627"/>
                  </a:lnTo>
                  <a:lnTo>
                    <a:pt x="65049" y="10355"/>
                  </a:lnTo>
                  <a:lnTo>
                    <a:pt x="65180" y="10084"/>
                  </a:lnTo>
                  <a:lnTo>
                    <a:pt x="65311" y="9802"/>
                  </a:lnTo>
                  <a:lnTo>
                    <a:pt x="65421" y="9511"/>
                  </a:lnTo>
                  <a:lnTo>
                    <a:pt x="65522" y="9209"/>
                  </a:lnTo>
                  <a:lnTo>
                    <a:pt x="65612" y="8908"/>
                  </a:lnTo>
                  <a:lnTo>
                    <a:pt x="65683" y="8596"/>
                  </a:lnTo>
                  <a:lnTo>
                    <a:pt x="65743" y="8284"/>
                  </a:lnTo>
                  <a:lnTo>
                    <a:pt x="65783" y="7963"/>
                  </a:lnTo>
                  <a:lnTo>
                    <a:pt x="65803" y="7631"/>
                  </a:lnTo>
                  <a:lnTo>
                    <a:pt x="65803" y="7631"/>
                  </a:lnTo>
                  <a:lnTo>
                    <a:pt x="65823" y="7299"/>
                  </a:lnTo>
                  <a:lnTo>
                    <a:pt x="65813" y="6957"/>
                  </a:lnTo>
                  <a:lnTo>
                    <a:pt x="65793" y="6625"/>
                  </a:lnTo>
                  <a:lnTo>
                    <a:pt x="65753" y="6304"/>
                  </a:lnTo>
                  <a:lnTo>
                    <a:pt x="65693" y="5982"/>
                  </a:lnTo>
                  <a:lnTo>
                    <a:pt x="65622" y="5660"/>
                  </a:lnTo>
                  <a:lnTo>
                    <a:pt x="65542" y="5349"/>
                  </a:lnTo>
                  <a:lnTo>
                    <a:pt x="65441" y="5047"/>
                  </a:lnTo>
                  <a:lnTo>
                    <a:pt x="65321" y="4746"/>
                  </a:lnTo>
                  <a:lnTo>
                    <a:pt x="65200" y="4454"/>
                  </a:lnTo>
                  <a:lnTo>
                    <a:pt x="65049" y="4172"/>
                  </a:lnTo>
                  <a:lnTo>
                    <a:pt x="64899" y="3891"/>
                  </a:lnTo>
                  <a:lnTo>
                    <a:pt x="64728" y="3630"/>
                  </a:lnTo>
                  <a:lnTo>
                    <a:pt x="64547" y="3368"/>
                  </a:lnTo>
                  <a:lnTo>
                    <a:pt x="64356" y="3117"/>
                  </a:lnTo>
                  <a:lnTo>
                    <a:pt x="64155" y="2876"/>
                  </a:lnTo>
                  <a:lnTo>
                    <a:pt x="63933" y="2644"/>
                  </a:lnTo>
                  <a:lnTo>
                    <a:pt x="63712" y="2423"/>
                  </a:lnTo>
                  <a:lnTo>
                    <a:pt x="63471" y="2212"/>
                  </a:lnTo>
                  <a:lnTo>
                    <a:pt x="63230" y="2021"/>
                  </a:lnTo>
                  <a:lnTo>
                    <a:pt x="62968" y="1830"/>
                  </a:lnTo>
                  <a:lnTo>
                    <a:pt x="62707" y="1659"/>
                  </a:lnTo>
                  <a:lnTo>
                    <a:pt x="62425" y="1498"/>
                  </a:lnTo>
                  <a:lnTo>
                    <a:pt x="62144" y="1348"/>
                  </a:lnTo>
                  <a:lnTo>
                    <a:pt x="61852" y="1217"/>
                  </a:lnTo>
                  <a:lnTo>
                    <a:pt x="61551" y="1096"/>
                  </a:lnTo>
                  <a:lnTo>
                    <a:pt x="61249" y="986"/>
                  </a:lnTo>
                  <a:lnTo>
                    <a:pt x="60937" y="895"/>
                  </a:lnTo>
                  <a:lnTo>
                    <a:pt x="60616" y="815"/>
                  </a:lnTo>
                  <a:lnTo>
                    <a:pt x="60284" y="754"/>
                  </a:lnTo>
                  <a:lnTo>
                    <a:pt x="59952" y="714"/>
                  </a:lnTo>
                  <a:lnTo>
                    <a:pt x="59620" y="684"/>
                  </a:lnTo>
                  <a:lnTo>
                    <a:pt x="59620" y="684"/>
                  </a:lnTo>
                  <a:lnTo>
                    <a:pt x="57177" y="553"/>
                  </a:lnTo>
                  <a:lnTo>
                    <a:pt x="54734" y="443"/>
                  </a:lnTo>
                  <a:lnTo>
                    <a:pt x="52301" y="342"/>
                  </a:lnTo>
                  <a:lnTo>
                    <a:pt x="49878" y="252"/>
                  </a:lnTo>
                  <a:lnTo>
                    <a:pt x="47475" y="181"/>
                  </a:lnTo>
                  <a:lnTo>
                    <a:pt x="45092" y="121"/>
                  </a:lnTo>
                  <a:lnTo>
                    <a:pt x="42740" y="81"/>
                  </a:lnTo>
                  <a:lnTo>
                    <a:pt x="40417" y="41"/>
                  </a:lnTo>
                  <a:lnTo>
                    <a:pt x="38135" y="20"/>
                  </a:lnTo>
                  <a:lnTo>
                    <a:pt x="35893" y="10"/>
                  </a:lnTo>
                  <a:lnTo>
                    <a:pt x="33691" y="0"/>
                  </a:lnTo>
                  <a:lnTo>
                    <a:pt x="31540" y="10"/>
                  </a:lnTo>
                  <a:lnTo>
                    <a:pt x="29448" y="20"/>
                  </a:lnTo>
                  <a:lnTo>
                    <a:pt x="27417" y="41"/>
                  </a:lnTo>
                  <a:lnTo>
                    <a:pt x="25447" y="71"/>
                  </a:lnTo>
                  <a:lnTo>
                    <a:pt x="23547" y="101"/>
                  </a:lnTo>
                  <a:lnTo>
                    <a:pt x="19968" y="171"/>
                  </a:lnTo>
                  <a:lnTo>
                    <a:pt x="16710" y="262"/>
                  </a:lnTo>
                  <a:lnTo>
                    <a:pt x="13835" y="352"/>
                  </a:lnTo>
                  <a:lnTo>
                    <a:pt x="11351" y="453"/>
                  </a:lnTo>
                  <a:lnTo>
                    <a:pt x="9310" y="533"/>
                  </a:lnTo>
                  <a:lnTo>
                    <a:pt x="7752" y="604"/>
                  </a:lnTo>
                  <a:lnTo>
                    <a:pt x="6214" y="684"/>
                  </a:lnTo>
                  <a:lnTo>
                    <a:pt x="6214" y="684"/>
                  </a:lnTo>
                  <a:lnTo>
                    <a:pt x="5872" y="714"/>
                  </a:lnTo>
                  <a:lnTo>
                    <a:pt x="5540" y="754"/>
                  </a:lnTo>
                  <a:lnTo>
                    <a:pt x="5218" y="815"/>
                  </a:lnTo>
                  <a:lnTo>
                    <a:pt x="4897" y="895"/>
                  </a:lnTo>
                  <a:lnTo>
                    <a:pt x="4585" y="986"/>
                  </a:lnTo>
                  <a:lnTo>
                    <a:pt x="4273" y="1096"/>
                  </a:lnTo>
                  <a:lnTo>
                    <a:pt x="3972" y="1217"/>
                  </a:lnTo>
                  <a:lnTo>
                    <a:pt x="3680" y="1348"/>
                  </a:lnTo>
                  <a:lnTo>
                    <a:pt x="3399" y="1498"/>
                  </a:lnTo>
                  <a:lnTo>
                    <a:pt x="3127" y="1659"/>
                  </a:lnTo>
                  <a:lnTo>
                    <a:pt x="2856" y="1830"/>
                  </a:lnTo>
                  <a:lnTo>
                    <a:pt x="2604" y="2011"/>
                  </a:lnTo>
                  <a:lnTo>
                    <a:pt x="2353" y="2212"/>
                  </a:lnTo>
                  <a:lnTo>
                    <a:pt x="2112" y="2423"/>
                  </a:lnTo>
                  <a:lnTo>
                    <a:pt x="1891" y="2644"/>
                  </a:lnTo>
                  <a:lnTo>
                    <a:pt x="1669" y="2876"/>
                  </a:lnTo>
                  <a:lnTo>
                    <a:pt x="1468" y="3117"/>
                  </a:lnTo>
                  <a:lnTo>
                    <a:pt x="1277" y="3358"/>
                  </a:lnTo>
                  <a:lnTo>
                    <a:pt x="1096" y="3620"/>
                  </a:lnTo>
                  <a:lnTo>
                    <a:pt x="925" y="3891"/>
                  </a:lnTo>
                  <a:lnTo>
                    <a:pt x="765" y="4162"/>
                  </a:lnTo>
                  <a:lnTo>
                    <a:pt x="624" y="4454"/>
                  </a:lnTo>
                  <a:lnTo>
                    <a:pt x="493" y="4746"/>
                  </a:lnTo>
                  <a:lnTo>
                    <a:pt x="382" y="5037"/>
                  </a:lnTo>
                  <a:lnTo>
                    <a:pt x="282" y="5349"/>
                  </a:lnTo>
                  <a:lnTo>
                    <a:pt x="191" y="5650"/>
                  </a:lnTo>
                  <a:lnTo>
                    <a:pt x="121" y="5972"/>
                  </a:lnTo>
                  <a:lnTo>
                    <a:pt x="71" y="6294"/>
                  </a:lnTo>
                  <a:lnTo>
                    <a:pt x="31" y="6615"/>
                  </a:lnTo>
                  <a:lnTo>
                    <a:pt x="0" y="6947"/>
                  </a:lnTo>
                  <a:lnTo>
                    <a:pt x="0" y="7289"/>
                  </a:lnTo>
                  <a:lnTo>
                    <a:pt x="10" y="7621"/>
                  </a:lnTo>
                  <a:lnTo>
                    <a:pt x="10" y="7621"/>
                  </a:lnTo>
                  <a:lnTo>
                    <a:pt x="41" y="7963"/>
                  </a:lnTo>
                  <a:lnTo>
                    <a:pt x="81" y="8294"/>
                  </a:lnTo>
                  <a:lnTo>
                    <a:pt x="141" y="8626"/>
                  </a:lnTo>
                  <a:lnTo>
                    <a:pt x="222" y="8938"/>
                  </a:lnTo>
                  <a:lnTo>
                    <a:pt x="312" y="9259"/>
                  </a:lnTo>
                  <a:lnTo>
                    <a:pt x="413" y="9561"/>
                  </a:lnTo>
                  <a:lnTo>
                    <a:pt x="533" y="9863"/>
                  </a:lnTo>
                  <a:lnTo>
                    <a:pt x="674" y="10154"/>
                  </a:lnTo>
                  <a:lnTo>
                    <a:pt x="815" y="10436"/>
                  </a:lnTo>
                  <a:lnTo>
                    <a:pt x="976" y="10717"/>
                  </a:lnTo>
                  <a:lnTo>
                    <a:pt x="1157" y="10979"/>
                  </a:lnTo>
                  <a:lnTo>
                    <a:pt x="1338" y="11240"/>
                  </a:lnTo>
                  <a:lnTo>
                    <a:pt x="1539" y="11481"/>
                  </a:lnTo>
                  <a:lnTo>
                    <a:pt x="1750" y="11722"/>
                  </a:lnTo>
                  <a:lnTo>
                    <a:pt x="1971" y="11954"/>
                  </a:lnTo>
                  <a:lnTo>
                    <a:pt x="2202" y="12165"/>
                  </a:lnTo>
                  <a:lnTo>
                    <a:pt x="2433" y="12366"/>
                  </a:lnTo>
                  <a:lnTo>
                    <a:pt x="2685" y="12567"/>
                  </a:lnTo>
                  <a:lnTo>
                    <a:pt x="2946" y="12748"/>
                  </a:lnTo>
                  <a:lnTo>
                    <a:pt x="3218" y="12909"/>
                  </a:lnTo>
                  <a:lnTo>
                    <a:pt x="3489" y="13070"/>
                  </a:lnTo>
                  <a:lnTo>
                    <a:pt x="3771" y="13210"/>
                  </a:lnTo>
                  <a:lnTo>
                    <a:pt x="4062" y="13341"/>
                  </a:lnTo>
                  <a:lnTo>
                    <a:pt x="4364" y="13452"/>
                  </a:lnTo>
                  <a:lnTo>
                    <a:pt x="4676" y="13552"/>
                  </a:lnTo>
                  <a:lnTo>
                    <a:pt x="4977" y="13643"/>
                  </a:lnTo>
                  <a:lnTo>
                    <a:pt x="5299" y="13713"/>
                  </a:lnTo>
                  <a:lnTo>
                    <a:pt x="5621" y="13773"/>
                  </a:lnTo>
                  <a:lnTo>
                    <a:pt x="5952" y="13814"/>
                  </a:lnTo>
                  <a:lnTo>
                    <a:pt x="6274" y="13834"/>
                  </a:lnTo>
                  <a:lnTo>
                    <a:pt x="6616" y="13834"/>
                  </a:lnTo>
                  <a:lnTo>
                    <a:pt x="6958" y="13824"/>
                  </a:lnTo>
                  <a:lnTo>
                    <a:pt x="6958" y="13824"/>
                  </a:lnTo>
                  <a:lnTo>
                    <a:pt x="8456" y="13753"/>
                  </a:lnTo>
                  <a:lnTo>
                    <a:pt x="10165" y="13673"/>
                  </a:lnTo>
                  <a:lnTo>
                    <a:pt x="12457" y="13582"/>
                  </a:lnTo>
                  <a:lnTo>
                    <a:pt x="15272" y="13482"/>
                  </a:lnTo>
                  <a:lnTo>
                    <a:pt x="18550" y="13391"/>
                  </a:lnTo>
                  <a:lnTo>
                    <a:pt x="20360" y="13341"/>
                  </a:lnTo>
                  <a:lnTo>
                    <a:pt x="22260" y="13301"/>
                  </a:lnTo>
                  <a:lnTo>
                    <a:pt x="24250" y="13261"/>
                  </a:lnTo>
                  <a:lnTo>
                    <a:pt x="26332" y="13230"/>
                  </a:lnTo>
                  <a:lnTo>
                    <a:pt x="26332" y="101458"/>
                  </a:lnTo>
                  <a:lnTo>
                    <a:pt x="26332" y="101458"/>
                  </a:lnTo>
                  <a:lnTo>
                    <a:pt x="24250" y="101428"/>
                  </a:lnTo>
                  <a:lnTo>
                    <a:pt x="22260" y="101387"/>
                  </a:lnTo>
                  <a:lnTo>
                    <a:pt x="20360" y="101347"/>
                  </a:lnTo>
                  <a:lnTo>
                    <a:pt x="18550" y="101297"/>
                  </a:lnTo>
                  <a:lnTo>
                    <a:pt x="15272" y="101206"/>
                  </a:lnTo>
                  <a:lnTo>
                    <a:pt x="12457" y="101106"/>
                  </a:lnTo>
                  <a:lnTo>
                    <a:pt x="10165" y="101015"/>
                  </a:lnTo>
                  <a:lnTo>
                    <a:pt x="8456" y="100935"/>
                  </a:lnTo>
                  <a:lnTo>
                    <a:pt x="6958" y="100865"/>
                  </a:lnTo>
                  <a:lnTo>
                    <a:pt x="6958" y="100865"/>
                  </a:lnTo>
                  <a:lnTo>
                    <a:pt x="6616" y="100855"/>
                  </a:lnTo>
                  <a:lnTo>
                    <a:pt x="6274" y="100855"/>
                  </a:lnTo>
                  <a:lnTo>
                    <a:pt x="5942" y="100885"/>
                  </a:lnTo>
                  <a:lnTo>
                    <a:pt x="5621" y="100925"/>
                  </a:lnTo>
                  <a:lnTo>
                    <a:pt x="5299" y="100975"/>
                  </a:lnTo>
                  <a:lnTo>
                    <a:pt x="4977" y="101056"/>
                  </a:lnTo>
                  <a:lnTo>
                    <a:pt x="4665" y="101136"/>
                  </a:lnTo>
                  <a:lnTo>
                    <a:pt x="4364" y="101237"/>
                  </a:lnTo>
                  <a:lnTo>
                    <a:pt x="4062" y="101357"/>
                  </a:lnTo>
                  <a:lnTo>
                    <a:pt x="3771" y="101488"/>
                  </a:lnTo>
                  <a:lnTo>
                    <a:pt x="3489" y="101629"/>
                  </a:lnTo>
                  <a:lnTo>
                    <a:pt x="3208" y="101780"/>
                  </a:lnTo>
                  <a:lnTo>
                    <a:pt x="2946" y="101950"/>
                  </a:lnTo>
                  <a:lnTo>
                    <a:pt x="2685" y="102131"/>
                  </a:lnTo>
                  <a:lnTo>
                    <a:pt x="2433" y="102322"/>
                  </a:lnTo>
                  <a:lnTo>
                    <a:pt x="2192" y="102533"/>
                  </a:lnTo>
                  <a:lnTo>
                    <a:pt x="1961" y="102745"/>
                  </a:lnTo>
                  <a:lnTo>
                    <a:pt x="1740" y="102976"/>
                  </a:lnTo>
                  <a:lnTo>
                    <a:pt x="1539" y="103207"/>
                  </a:lnTo>
                  <a:lnTo>
                    <a:pt x="1338" y="103458"/>
                  </a:lnTo>
                  <a:lnTo>
                    <a:pt x="1147" y="103710"/>
                  </a:lnTo>
                  <a:lnTo>
                    <a:pt x="976" y="103981"/>
                  </a:lnTo>
                  <a:lnTo>
                    <a:pt x="815" y="104253"/>
                  </a:lnTo>
                  <a:lnTo>
                    <a:pt x="664" y="104534"/>
                  </a:lnTo>
                  <a:lnTo>
                    <a:pt x="533" y="104826"/>
                  </a:lnTo>
                  <a:lnTo>
                    <a:pt x="413" y="105127"/>
                  </a:lnTo>
                  <a:lnTo>
                    <a:pt x="312" y="105429"/>
                  </a:lnTo>
                  <a:lnTo>
                    <a:pt x="222" y="105751"/>
                  </a:lnTo>
                  <a:lnTo>
                    <a:pt x="141" y="106062"/>
                  </a:lnTo>
                  <a:lnTo>
                    <a:pt x="81" y="106394"/>
                  </a:lnTo>
                  <a:lnTo>
                    <a:pt x="41" y="106726"/>
                  </a:lnTo>
                  <a:lnTo>
                    <a:pt x="10" y="107057"/>
                  </a:lnTo>
                  <a:lnTo>
                    <a:pt x="10" y="107057"/>
                  </a:lnTo>
                  <a:lnTo>
                    <a:pt x="0" y="107399"/>
                  </a:lnTo>
                  <a:lnTo>
                    <a:pt x="0" y="107731"/>
                  </a:lnTo>
                  <a:lnTo>
                    <a:pt x="31" y="108063"/>
                  </a:lnTo>
                  <a:lnTo>
                    <a:pt x="71" y="108395"/>
                  </a:lnTo>
                  <a:lnTo>
                    <a:pt x="121" y="108716"/>
                  </a:lnTo>
                  <a:lnTo>
                    <a:pt x="191" y="109028"/>
                  </a:lnTo>
                  <a:lnTo>
                    <a:pt x="282" y="109340"/>
                  </a:lnTo>
                  <a:lnTo>
                    <a:pt x="382" y="109651"/>
                  </a:lnTo>
                  <a:lnTo>
                    <a:pt x="493" y="109943"/>
                  </a:lnTo>
                  <a:lnTo>
                    <a:pt x="624" y="110234"/>
                  </a:lnTo>
                  <a:lnTo>
                    <a:pt x="765" y="110526"/>
                  </a:lnTo>
                  <a:lnTo>
                    <a:pt x="925" y="110797"/>
                  </a:lnTo>
                  <a:lnTo>
                    <a:pt x="1096" y="111069"/>
                  </a:lnTo>
                  <a:lnTo>
                    <a:pt x="1277" y="111330"/>
                  </a:lnTo>
                  <a:lnTo>
                    <a:pt x="1468" y="111581"/>
                  </a:lnTo>
                  <a:lnTo>
                    <a:pt x="1669" y="111813"/>
                  </a:lnTo>
                  <a:lnTo>
                    <a:pt x="1891" y="112044"/>
                  </a:lnTo>
                  <a:lnTo>
                    <a:pt x="2112" y="112265"/>
                  </a:lnTo>
                  <a:lnTo>
                    <a:pt x="2353" y="112476"/>
                  </a:lnTo>
                  <a:lnTo>
                    <a:pt x="2604" y="112677"/>
                  </a:lnTo>
                  <a:lnTo>
                    <a:pt x="2856" y="112858"/>
                  </a:lnTo>
                  <a:lnTo>
                    <a:pt x="3127" y="113039"/>
                  </a:lnTo>
                  <a:lnTo>
                    <a:pt x="3399" y="113200"/>
                  </a:lnTo>
                  <a:lnTo>
                    <a:pt x="3680" y="113341"/>
                  </a:lnTo>
                  <a:lnTo>
                    <a:pt x="3972" y="113481"/>
                  </a:lnTo>
                  <a:lnTo>
                    <a:pt x="4273" y="113602"/>
                  </a:lnTo>
                  <a:lnTo>
                    <a:pt x="4585" y="113703"/>
                  </a:lnTo>
                  <a:lnTo>
                    <a:pt x="4897" y="113793"/>
                  </a:lnTo>
                  <a:lnTo>
                    <a:pt x="5218" y="113874"/>
                  </a:lnTo>
                  <a:lnTo>
                    <a:pt x="5540" y="113934"/>
                  </a:lnTo>
                  <a:lnTo>
                    <a:pt x="5872" y="113974"/>
                  </a:lnTo>
                  <a:lnTo>
                    <a:pt x="6214" y="114004"/>
                  </a:lnTo>
                  <a:lnTo>
                    <a:pt x="6214" y="114004"/>
                  </a:lnTo>
                  <a:lnTo>
                    <a:pt x="6978" y="114044"/>
                  </a:lnTo>
                  <a:lnTo>
                    <a:pt x="8697" y="114125"/>
                  </a:lnTo>
                  <a:lnTo>
                    <a:pt x="11261" y="114235"/>
                  </a:lnTo>
                  <a:lnTo>
                    <a:pt x="14589" y="114356"/>
                  </a:lnTo>
                  <a:lnTo>
                    <a:pt x="16519" y="114416"/>
                  </a:lnTo>
                  <a:lnTo>
                    <a:pt x="18610" y="114477"/>
                  </a:lnTo>
                  <a:lnTo>
                    <a:pt x="20852" y="114537"/>
                  </a:lnTo>
                  <a:lnTo>
                    <a:pt x="23225" y="114587"/>
                  </a:lnTo>
                  <a:lnTo>
                    <a:pt x="25738" y="114628"/>
                  </a:lnTo>
                  <a:lnTo>
                    <a:pt x="28363" y="114658"/>
                  </a:lnTo>
                  <a:lnTo>
                    <a:pt x="31097" y="114678"/>
                  </a:lnTo>
                  <a:lnTo>
                    <a:pt x="33922" y="114688"/>
                  </a:lnTo>
                  <a:lnTo>
                    <a:pt x="33922" y="114688"/>
                  </a:lnTo>
                  <a:lnTo>
                    <a:pt x="36939" y="114678"/>
                  </a:lnTo>
                  <a:lnTo>
                    <a:pt x="40035" y="114648"/>
                  </a:lnTo>
                  <a:lnTo>
                    <a:pt x="43192" y="114607"/>
                  </a:lnTo>
                  <a:lnTo>
                    <a:pt x="46409" y="114537"/>
                  </a:lnTo>
                  <a:lnTo>
                    <a:pt x="48038" y="114497"/>
                  </a:lnTo>
                  <a:lnTo>
                    <a:pt x="49677" y="114447"/>
                  </a:lnTo>
                  <a:lnTo>
                    <a:pt x="51316" y="114386"/>
                  </a:lnTo>
                  <a:lnTo>
                    <a:pt x="52975" y="114326"/>
                  </a:lnTo>
                  <a:lnTo>
                    <a:pt x="54623" y="114256"/>
                  </a:lnTo>
                  <a:lnTo>
                    <a:pt x="56292" y="114185"/>
                  </a:lnTo>
                  <a:lnTo>
                    <a:pt x="57951" y="114095"/>
                  </a:lnTo>
                  <a:lnTo>
                    <a:pt x="59620" y="114004"/>
                  </a:lnTo>
                  <a:lnTo>
                    <a:pt x="59620" y="1140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3839;p67">
              <a:extLst>
                <a:ext uri="{FF2B5EF4-FFF2-40B4-BE49-F238E27FC236}">
                  <a16:creationId xmlns:a16="http://schemas.microsoft.com/office/drawing/2014/main" id="{9DDD1C54-97B2-E08E-A94B-E6FF7D76F155}"/>
                </a:ext>
              </a:extLst>
            </p:cNvPr>
            <p:cNvSpPr/>
            <p:nvPr/>
          </p:nvSpPr>
          <p:spPr>
            <a:xfrm>
              <a:off x="-1628300" y="-4900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3840;p67">
              <a:extLst>
                <a:ext uri="{FF2B5EF4-FFF2-40B4-BE49-F238E27FC236}">
                  <a16:creationId xmlns:a16="http://schemas.microsoft.com/office/drawing/2014/main" id="{DF47BAE2-AA09-9574-FF6F-1ACB92FFB9BB}"/>
                </a:ext>
              </a:extLst>
            </p:cNvPr>
            <p:cNvSpPr/>
            <p:nvPr/>
          </p:nvSpPr>
          <p:spPr>
            <a:xfrm>
              <a:off x="-4040250" y="-4250150"/>
              <a:ext cx="329050" cy="329000"/>
            </a:xfrm>
            <a:custGeom>
              <a:avLst/>
              <a:gdLst/>
              <a:ahLst/>
              <a:cxnLst/>
              <a:rect l="l" t="t" r="r" b="b"/>
              <a:pathLst>
                <a:path w="13162" h="13160" extrusionOk="0">
                  <a:moveTo>
                    <a:pt x="6244" y="0"/>
                  </a:moveTo>
                  <a:lnTo>
                    <a:pt x="5912" y="30"/>
                  </a:lnTo>
                  <a:lnTo>
                    <a:pt x="5581" y="70"/>
                  </a:lnTo>
                  <a:lnTo>
                    <a:pt x="5259" y="131"/>
                  </a:lnTo>
                  <a:lnTo>
                    <a:pt x="4937" y="201"/>
                  </a:lnTo>
                  <a:lnTo>
                    <a:pt x="4626" y="292"/>
                  </a:lnTo>
                  <a:lnTo>
                    <a:pt x="4314" y="392"/>
                  </a:lnTo>
                  <a:lnTo>
                    <a:pt x="4022" y="513"/>
                  </a:lnTo>
                  <a:lnTo>
                    <a:pt x="3731" y="643"/>
                  </a:lnTo>
                  <a:lnTo>
                    <a:pt x="3439" y="784"/>
                  </a:lnTo>
                  <a:lnTo>
                    <a:pt x="3168" y="945"/>
                  </a:lnTo>
                  <a:lnTo>
                    <a:pt x="2906" y="1116"/>
                  </a:lnTo>
                  <a:lnTo>
                    <a:pt x="2645" y="1297"/>
                  </a:lnTo>
                  <a:lnTo>
                    <a:pt x="2394" y="1498"/>
                  </a:lnTo>
                  <a:lnTo>
                    <a:pt x="2152" y="1699"/>
                  </a:lnTo>
                  <a:lnTo>
                    <a:pt x="1931" y="1920"/>
                  </a:lnTo>
                  <a:lnTo>
                    <a:pt x="1710" y="2151"/>
                  </a:lnTo>
                  <a:lnTo>
                    <a:pt x="1499" y="2393"/>
                  </a:lnTo>
                  <a:lnTo>
                    <a:pt x="1308" y="2634"/>
                  </a:lnTo>
                  <a:lnTo>
                    <a:pt x="1127" y="2895"/>
                  </a:lnTo>
                  <a:lnTo>
                    <a:pt x="956" y="3167"/>
                  </a:lnTo>
                  <a:lnTo>
                    <a:pt x="795" y="3438"/>
                  </a:lnTo>
                  <a:lnTo>
                    <a:pt x="644" y="3720"/>
                  </a:lnTo>
                  <a:lnTo>
                    <a:pt x="513" y="4011"/>
                  </a:lnTo>
                  <a:lnTo>
                    <a:pt x="403" y="4313"/>
                  </a:lnTo>
                  <a:lnTo>
                    <a:pt x="292" y="4614"/>
                  </a:lnTo>
                  <a:lnTo>
                    <a:pt x="202" y="4926"/>
                  </a:lnTo>
                  <a:lnTo>
                    <a:pt x="131" y="5248"/>
                  </a:lnTo>
                  <a:lnTo>
                    <a:pt x="71" y="5570"/>
                  </a:lnTo>
                  <a:lnTo>
                    <a:pt x="31" y="5901"/>
                  </a:lnTo>
                  <a:lnTo>
                    <a:pt x="11" y="6233"/>
                  </a:lnTo>
                  <a:lnTo>
                    <a:pt x="1" y="6575"/>
                  </a:lnTo>
                  <a:lnTo>
                    <a:pt x="11" y="6917"/>
                  </a:lnTo>
                  <a:lnTo>
                    <a:pt x="31" y="7248"/>
                  </a:lnTo>
                  <a:lnTo>
                    <a:pt x="71" y="7580"/>
                  </a:lnTo>
                  <a:lnTo>
                    <a:pt x="131" y="7902"/>
                  </a:lnTo>
                  <a:lnTo>
                    <a:pt x="202" y="8224"/>
                  </a:lnTo>
                  <a:lnTo>
                    <a:pt x="292" y="8535"/>
                  </a:lnTo>
                  <a:lnTo>
                    <a:pt x="403" y="8837"/>
                  </a:lnTo>
                  <a:lnTo>
                    <a:pt x="513" y="9138"/>
                  </a:lnTo>
                  <a:lnTo>
                    <a:pt x="644" y="9430"/>
                  </a:lnTo>
                  <a:lnTo>
                    <a:pt x="795" y="9711"/>
                  </a:lnTo>
                  <a:lnTo>
                    <a:pt x="956" y="9993"/>
                  </a:lnTo>
                  <a:lnTo>
                    <a:pt x="1127" y="10254"/>
                  </a:lnTo>
                  <a:lnTo>
                    <a:pt x="1308" y="10516"/>
                  </a:lnTo>
                  <a:lnTo>
                    <a:pt x="1499" y="10767"/>
                  </a:lnTo>
                  <a:lnTo>
                    <a:pt x="1710" y="10998"/>
                  </a:lnTo>
                  <a:lnTo>
                    <a:pt x="1931" y="11230"/>
                  </a:lnTo>
                  <a:lnTo>
                    <a:pt x="2152" y="11451"/>
                  </a:lnTo>
                  <a:lnTo>
                    <a:pt x="2394" y="11652"/>
                  </a:lnTo>
                  <a:lnTo>
                    <a:pt x="2645" y="11853"/>
                  </a:lnTo>
                  <a:lnTo>
                    <a:pt x="2906" y="12034"/>
                  </a:lnTo>
                  <a:lnTo>
                    <a:pt x="3168" y="12205"/>
                  </a:lnTo>
                  <a:lnTo>
                    <a:pt x="3439" y="12366"/>
                  </a:lnTo>
                  <a:lnTo>
                    <a:pt x="3731" y="12506"/>
                  </a:lnTo>
                  <a:lnTo>
                    <a:pt x="4022" y="12637"/>
                  </a:lnTo>
                  <a:lnTo>
                    <a:pt x="4314" y="12758"/>
                  </a:lnTo>
                  <a:lnTo>
                    <a:pt x="4626" y="12858"/>
                  </a:lnTo>
                  <a:lnTo>
                    <a:pt x="4937" y="12949"/>
                  </a:lnTo>
                  <a:lnTo>
                    <a:pt x="5259" y="13029"/>
                  </a:lnTo>
                  <a:lnTo>
                    <a:pt x="5581" y="13079"/>
                  </a:lnTo>
                  <a:lnTo>
                    <a:pt x="5912" y="13130"/>
                  </a:lnTo>
                  <a:lnTo>
                    <a:pt x="6244" y="13150"/>
                  </a:lnTo>
                  <a:lnTo>
                    <a:pt x="6576" y="13160"/>
                  </a:lnTo>
                  <a:lnTo>
                    <a:pt x="6918" y="13150"/>
                  </a:lnTo>
                  <a:lnTo>
                    <a:pt x="7250" y="13130"/>
                  </a:lnTo>
                  <a:lnTo>
                    <a:pt x="7581" y="13079"/>
                  </a:lnTo>
                  <a:lnTo>
                    <a:pt x="7913" y="13029"/>
                  </a:lnTo>
                  <a:lnTo>
                    <a:pt x="8225" y="12949"/>
                  </a:lnTo>
                  <a:lnTo>
                    <a:pt x="8537" y="12858"/>
                  </a:lnTo>
                  <a:lnTo>
                    <a:pt x="8848" y="12758"/>
                  </a:lnTo>
                  <a:lnTo>
                    <a:pt x="9140" y="12637"/>
                  </a:lnTo>
                  <a:lnTo>
                    <a:pt x="9431" y="12506"/>
                  </a:lnTo>
                  <a:lnTo>
                    <a:pt x="9723" y="12366"/>
                  </a:lnTo>
                  <a:lnTo>
                    <a:pt x="9994" y="12205"/>
                  </a:lnTo>
                  <a:lnTo>
                    <a:pt x="10266" y="12034"/>
                  </a:lnTo>
                  <a:lnTo>
                    <a:pt x="10517" y="11853"/>
                  </a:lnTo>
                  <a:lnTo>
                    <a:pt x="10768" y="11652"/>
                  </a:lnTo>
                  <a:lnTo>
                    <a:pt x="11010" y="11451"/>
                  </a:lnTo>
                  <a:lnTo>
                    <a:pt x="11241" y="11230"/>
                  </a:lnTo>
                  <a:lnTo>
                    <a:pt x="11452" y="10998"/>
                  </a:lnTo>
                  <a:lnTo>
                    <a:pt x="11663" y="10767"/>
                  </a:lnTo>
                  <a:lnTo>
                    <a:pt x="11854" y="10516"/>
                  </a:lnTo>
                  <a:lnTo>
                    <a:pt x="12035" y="10254"/>
                  </a:lnTo>
                  <a:lnTo>
                    <a:pt x="12206" y="9993"/>
                  </a:lnTo>
                  <a:lnTo>
                    <a:pt x="12367" y="9711"/>
                  </a:lnTo>
                  <a:lnTo>
                    <a:pt x="12518" y="9430"/>
                  </a:lnTo>
                  <a:lnTo>
                    <a:pt x="12649" y="9138"/>
                  </a:lnTo>
                  <a:lnTo>
                    <a:pt x="12759" y="8837"/>
                  </a:lnTo>
                  <a:lnTo>
                    <a:pt x="12870" y="8535"/>
                  </a:lnTo>
                  <a:lnTo>
                    <a:pt x="12960" y="8224"/>
                  </a:lnTo>
                  <a:lnTo>
                    <a:pt x="13031" y="7902"/>
                  </a:lnTo>
                  <a:lnTo>
                    <a:pt x="13091" y="7580"/>
                  </a:lnTo>
                  <a:lnTo>
                    <a:pt x="13131" y="7248"/>
                  </a:lnTo>
                  <a:lnTo>
                    <a:pt x="13151" y="6917"/>
                  </a:lnTo>
                  <a:lnTo>
                    <a:pt x="13161" y="6575"/>
                  </a:lnTo>
                  <a:lnTo>
                    <a:pt x="13151" y="6233"/>
                  </a:lnTo>
                  <a:lnTo>
                    <a:pt x="13131" y="5901"/>
                  </a:lnTo>
                  <a:lnTo>
                    <a:pt x="13091" y="5570"/>
                  </a:lnTo>
                  <a:lnTo>
                    <a:pt x="13031" y="5248"/>
                  </a:lnTo>
                  <a:lnTo>
                    <a:pt x="12960" y="4926"/>
                  </a:lnTo>
                  <a:lnTo>
                    <a:pt x="12870" y="4614"/>
                  </a:lnTo>
                  <a:lnTo>
                    <a:pt x="12759" y="4313"/>
                  </a:lnTo>
                  <a:lnTo>
                    <a:pt x="12649" y="4011"/>
                  </a:lnTo>
                  <a:lnTo>
                    <a:pt x="12518" y="3720"/>
                  </a:lnTo>
                  <a:lnTo>
                    <a:pt x="12367" y="3438"/>
                  </a:lnTo>
                  <a:lnTo>
                    <a:pt x="12206" y="3167"/>
                  </a:lnTo>
                  <a:lnTo>
                    <a:pt x="12035" y="2895"/>
                  </a:lnTo>
                  <a:lnTo>
                    <a:pt x="11854" y="2634"/>
                  </a:lnTo>
                  <a:lnTo>
                    <a:pt x="11663" y="2393"/>
                  </a:lnTo>
                  <a:lnTo>
                    <a:pt x="11452" y="2151"/>
                  </a:lnTo>
                  <a:lnTo>
                    <a:pt x="11241" y="1920"/>
                  </a:lnTo>
                  <a:lnTo>
                    <a:pt x="11010" y="1699"/>
                  </a:lnTo>
                  <a:lnTo>
                    <a:pt x="10768" y="1498"/>
                  </a:lnTo>
                  <a:lnTo>
                    <a:pt x="10517" y="1297"/>
                  </a:lnTo>
                  <a:lnTo>
                    <a:pt x="10266" y="1116"/>
                  </a:lnTo>
                  <a:lnTo>
                    <a:pt x="9994" y="945"/>
                  </a:lnTo>
                  <a:lnTo>
                    <a:pt x="9723" y="784"/>
                  </a:lnTo>
                  <a:lnTo>
                    <a:pt x="9431" y="643"/>
                  </a:lnTo>
                  <a:lnTo>
                    <a:pt x="9140" y="513"/>
                  </a:lnTo>
                  <a:lnTo>
                    <a:pt x="8848" y="392"/>
                  </a:lnTo>
                  <a:lnTo>
                    <a:pt x="8537" y="292"/>
                  </a:lnTo>
                  <a:lnTo>
                    <a:pt x="8225" y="201"/>
                  </a:lnTo>
                  <a:lnTo>
                    <a:pt x="7913" y="131"/>
                  </a:lnTo>
                  <a:lnTo>
                    <a:pt x="7581" y="70"/>
                  </a:lnTo>
                  <a:lnTo>
                    <a:pt x="7250" y="30"/>
                  </a:lnTo>
                  <a:lnTo>
                    <a:pt x="69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3841;p67">
              <a:extLst>
                <a:ext uri="{FF2B5EF4-FFF2-40B4-BE49-F238E27FC236}">
                  <a16:creationId xmlns:a16="http://schemas.microsoft.com/office/drawing/2014/main" id="{D5406D21-63A5-96DA-749D-285776C5B0E3}"/>
                </a:ext>
              </a:extLst>
            </p:cNvPr>
            <p:cNvSpPr/>
            <p:nvPr/>
          </p:nvSpPr>
          <p:spPr>
            <a:xfrm>
              <a:off x="-4040250" y="-4250150"/>
              <a:ext cx="329050" cy="329000"/>
            </a:xfrm>
            <a:custGeom>
              <a:avLst/>
              <a:gdLst/>
              <a:ahLst/>
              <a:cxnLst/>
              <a:rect l="l" t="t" r="r" b="b"/>
              <a:pathLst>
                <a:path w="13162" h="13160" fill="none" extrusionOk="0">
                  <a:moveTo>
                    <a:pt x="1" y="6575"/>
                  </a:moveTo>
                  <a:lnTo>
                    <a:pt x="1" y="6575"/>
                  </a:lnTo>
                  <a:lnTo>
                    <a:pt x="11" y="6917"/>
                  </a:lnTo>
                  <a:lnTo>
                    <a:pt x="31" y="7248"/>
                  </a:lnTo>
                  <a:lnTo>
                    <a:pt x="71" y="7580"/>
                  </a:lnTo>
                  <a:lnTo>
                    <a:pt x="131" y="7902"/>
                  </a:lnTo>
                  <a:lnTo>
                    <a:pt x="202" y="8224"/>
                  </a:lnTo>
                  <a:lnTo>
                    <a:pt x="292" y="8535"/>
                  </a:lnTo>
                  <a:lnTo>
                    <a:pt x="403" y="8837"/>
                  </a:lnTo>
                  <a:lnTo>
                    <a:pt x="513" y="9138"/>
                  </a:lnTo>
                  <a:lnTo>
                    <a:pt x="644" y="9430"/>
                  </a:lnTo>
                  <a:lnTo>
                    <a:pt x="795" y="9711"/>
                  </a:lnTo>
                  <a:lnTo>
                    <a:pt x="956" y="9993"/>
                  </a:lnTo>
                  <a:lnTo>
                    <a:pt x="1127" y="10254"/>
                  </a:lnTo>
                  <a:lnTo>
                    <a:pt x="1308" y="10516"/>
                  </a:lnTo>
                  <a:lnTo>
                    <a:pt x="1499" y="10767"/>
                  </a:lnTo>
                  <a:lnTo>
                    <a:pt x="1710" y="10998"/>
                  </a:lnTo>
                  <a:lnTo>
                    <a:pt x="1931" y="11230"/>
                  </a:lnTo>
                  <a:lnTo>
                    <a:pt x="2152" y="11451"/>
                  </a:lnTo>
                  <a:lnTo>
                    <a:pt x="2394" y="11652"/>
                  </a:lnTo>
                  <a:lnTo>
                    <a:pt x="2645" y="11853"/>
                  </a:lnTo>
                  <a:lnTo>
                    <a:pt x="2906" y="12034"/>
                  </a:lnTo>
                  <a:lnTo>
                    <a:pt x="3168" y="12205"/>
                  </a:lnTo>
                  <a:lnTo>
                    <a:pt x="3439" y="12366"/>
                  </a:lnTo>
                  <a:lnTo>
                    <a:pt x="3731" y="12506"/>
                  </a:lnTo>
                  <a:lnTo>
                    <a:pt x="4022" y="12637"/>
                  </a:lnTo>
                  <a:lnTo>
                    <a:pt x="4314" y="12758"/>
                  </a:lnTo>
                  <a:lnTo>
                    <a:pt x="4626" y="12858"/>
                  </a:lnTo>
                  <a:lnTo>
                    <a:pt x="4937" y="12949"/>
                  </a:lnTo>
                  <a:lnTo>
                    <a:pt x="5259" y="13029"/>
                  </a:lnTo>
                  <a:lnTo>
                    <a:pt x="5581" y="13079"/>
                  </a:lnTo>
                  <a:lnTo>
                    <a:pt x="5912" y="13130"/>
                  </a:lnTo>
                  <a:lnTo>
                    <a:pt x="6244" y="13150"/>
                  </a:lnTo>
                  <a:lnTo>
                    <a:pt x="6576" y="13160"/>
                  </a:lnTo>
                  <a:lnTo>
                    <a:pt x="6576" y="13160"/>
                  </a:lnTo>
                  <a:lnTo>
                    <a:pt x="6918" y="13150"/>
                  </a:lnTo>
                  <a:lnTo>
                    <a:pt x="7250" y="13130"/>
                  </a:lnTo>
                  <a:lnTo>
                    <a:pt x="7581" y="13079"/>
                  </a:lnTo>
                  <a:lnTo>
                    <a:pt x="7913" y="13029"/>
                  </a:lnTo>
                  <a:lnTo>
                    <a:pt x="8225" y="12949"/>
                  </a:lnTo>
                  <a:lnTo>
                    <a:pt x="8537" y="12858"/>
                  </a:lnTo>
                  <a:lnTo>
                    <a:pt x="8848" y="12758"/>
                  </a:lnTo>
                  <a:lnTo>
                    <a:pt x="9140" y="12637"/>
                  </a:lnTo>
                  <a:lnTo>
                    <a:pt x="9431" y="12506"/>
                  </a:lnTo>
                  <a:lnTo>
                    <a:pt x="9723" y="12366"/>
                  </a:lnTo>
                  <a:lnTo>
                    <a:pt x="9994" y="12205"/>
                  </a:lnTo>
                  <a:lnTo>
                    <a:pt x="10266" y="12034"/>
                  </a:lnTo>
                  <a:lnTo>
                    <a:pt x="10517" y="11853"/>
                  </a:lnTo>
                  <a:lnTo>
                    <a:pt x="10768" y="11652"/>
                  </a:lnTo>
                  <a:lnTo>
                    <a:pt x="11010" y="11451"/>
                  </a:lnTo>
                  <a:lnTo>
                    <a:pt x="11241" y="11230"/>
                  </a:lnTo>
                  <a:lnTo>
                    <a:pt x="11452" y="10998"/>
                  </a:lnTo>
                  <a:lnTo>
                    <a:pt x="11663" y="10767"/>
                  </a:lnTo>
                  <a:lnTo>
                    <a:pt x="11854" y="10516"/>
                  </a:lnTo>
                  <a:lnTo>
                    <a:pt x="12035" y="10254"/>
                  </a:lnTo>
                  <a:lnTo>
                    <a:pt x="12206" y="9993"/>
                  </a:lnTo>
                  <a:lnTo>
                    <a:pt x="12367" y="9711"/>
                  </a:lnTo>
                  <a:lnTo>
                    <a:pt x="12518" y="9430"/>
                  </a:lnTo>
                  <a:lnTo>
                    <a:pt x="12649" y="9138"/>
                  </a:lnTo>
                  <a:lnTo>
                    <a:pt x="12759" y="8837"/>
                  </a:lnTo>
                  <a:lnTo>
                    <a:pt x="12870" y="8535"/>
                  </a:lnTo>
                  <a:lnTo>
                    <a:pt x="12960" y="8224"/>
                  </a:lnTo>
                  <a:lnTo>
                    <a:pt x="13031" y="7902"/>
                  </a:lnTo>
                  <a:lnTo>
                    <a:pt x="13091" y="7580"/>
                  </a:lnTo>
                  <a:lnTo>
                    <a:pt x="13131" y="7248"/>
                  </a:lnTo>
                  <a:lnTo>
                    <a:pt x="13151" y="6917"/>
                  </a:lnTo>
                  <a:lnTo>
                    <a:pt x="13161" y="6575"/>
                  </a:lnTo>
                  <a:lnTo>
                    <a:pt x="13161" y="6575"/>
                  </a:lnTo>
                  <a:lnTo>
                    <a:pt x="13151" y="6233"/>
                  </a:lnTo>
                  <a:lnTo>
                    <a:pt x="13131" y="5901"/>
                  </a:lnTo>
                  <a:lnTo>
                    <a:pt x="13091" y="5570"/>
                  </a:lnTo>
                  <a:lnTo>
                    <a:pt x="13031" y="5248"/>
                  </a:lnTo>
                  <a:lnTo>
                    <a:pt x="12960" y="4926"/>
                  </a:lnTo>
                  <a:lnTo>
                    <a:pt x="12870" y="4614"/>
                  </a:lnTo>
                  <a:lnTo>
                    <a:pt x="12759" y="4313"/>
                  </a:lnTo>
                  <a:lnTo>
                    <a:pt x="12649" y="4011"/>
                  </a:lnTo>
                  <a:lnTo>
                    <a:pt x="12518" y="3720"/>
                  </a:lnTo>
                  <a:lnTo>
                    <a:pt x="12367" y="3438"/>
                  </a:lnTo>
                  <a:lnTo>
                    <a:pt x="12206" y="3167"/>
                  </a:lnTo>
                  <a:lnTo>
                    <a:pt x="12035" y="2895"/>
                  </a:lnTo>
                  <a:lnTo>
                    <a:pt x="11854" y="2634"/>
                  </a:lnTo>
                  <a:lnTo>
                    <a:pt x="11663" y="2393"/>
                  </a:lnTo>
                  <a:lnTo>
                    <a:pt x="11452" y="2151"/>
                  </a:lnTo>
                  <a:lnTo>
                    <a:pt x="11241" y="1920"/>
                  </a:lnTo>
                  <a:lnTo>
                    <a:pt x="11010" y="1699"/>
                  </a:lnTo>
                  <a:lnTo>
                    <a:pt x="10768" y="1498"/>
                  </a:lnTo>
                  <a:lnTo>
                    <a:pt x="10517" y="1297"/>
                  </a:lnTo>
                  <a:lnTo>
                    <a:pt x="10266" y="1116"/>
                  </a:lnTo>
                  <a:lnTo>
                    <a:pt x="9994" y="945"/>
                  </a:lnTo>
                  <a:lnTo>
                    <a:pt x="9723" y="784"/>
                  </a:lnTo>
                  <a:lnTo>
                    <a:pt x="9431" y="643"/>
                  </a:lnTo>
                  <a:lnTo>
                    <a:pt x="9140" y="513"/>
                  </a:lnTo>
                  <a:lnTo>
                    <a:pt x="8848" y="392"/>
                  </a:lnTo>
                  <a:lnTo>
                    <a:pt x="8537" y="292"/>
                  </a:lnTo>
                  <a:lnTo>
                    <a:pt x="8225" y="201"/>
                  </a:lnTo>
                  <a:lnTo>
                    <a:pt x="7913" y="131"/>
                  </a:lnTo>
                  <a:lnTo>
                    <a:pt x="7581" y="70"/>
                  </a:lnTo>
                  <a:lnTo>
                    <a:pt x="7250" y="30"/>
                  </a:lnTo>
                  <a:lnTo>
                    <a:pt x="6918" y="0"/>
                  </a:lnTo>
                  <a:lnTo>
                    <a:pt x="6576" y="0"/>
                  </a:lnTo>
                  <a:lnTo>
                    <a:pt x="6576" y="0"/>
                  </a:lnTo>
                  <a:lnTo>
                    <a:pt x="6244" y="0"/>
                  </a:lnTo>
                  <a:lnTo>
                    <a:pt x="5912" y="30"/>
                  </a:lnTo>
                  <a:lnTo>
                    <a:pt x="5581" y="70"/>
                  </a:lnTo>
                  <a:lnTo>
                    <a:pt x="5259" y="131"/>
                  </a:lnTo>
                  <a:lnTo>
                    <a:pt x="4937" y="201"/>
                  </a:lnTo>
                  <a:lnTo>
                    <a:pt x="4626" y="292"/>
                  </a:lnTo>
                  <a:lnTo>
                    <a:pt x="4314" y="392"/>
                  </a:lnTo>
                  <a:lnTo>
                    <a:pt x="4022" y="513"/>
                  </a:lnTo>
                  <a:lnTo>
                    <a:pt x="3731" y="643"/>
                  </a:lnTo>
                  <a:lnTo>
                    <a:pt x="3439" y="784"/>
                  </a:lnTo>
                  <a:lnTo>
                    <a:pt x="3168" y="945"/>
                  </a:lnTo>
                  <a:lnTo>
                    <a:pt x="2906" y="1116"/>
                  </a:lnTo>
                  <a:lnTo>
                    <a:pt x="2645" y="1297"/>
                  </a:lnTo>
                  <a:lnTo>
                    <a:pt x="2394" y="1498"/>
                  </a:lnTo>
                  <a:lnTo>
                    <a:pt x="2152" y="1699"/>
                  </a:lnTo>
                  <a:lnTo>
                    <a:pt x="1931" y="1920"/>
                  </a:lnTo>
                  <a:lnTo>
                    <a:pt x="1710" y="2151"/>
                  </a:lnTo>
                  <a:lnTo>
                    <a:pt x="1499" y="2393"/>
                  </a:lnTo>
                  <a:lnTo>
                    <a:pt x="1308" y="2634"/>
                  </a:lnTo>
                  <a:lnTo>
                    <a:pt x="1127" y="2895"/>
                  </a:lnTo>
                  <a:lnTo>
                    <a:pt x="956" y="3167"/>
                  </a:lnTo>
                  <a:lnTo>
                    <a:pt x="795" y="3438"/>
                  </a:lnTo>
                  <a:lnTo>
                    <a:pt x="644" y="3720"/>
                  </a:lnTo>
                  <a:lnTo>
                    <a:pt x="513" y="4011"/>
                  </a:lnTo>
                  <a:lnTo>
                    <a:pt x="403" y="4313"/>
                  </a:lnTo>
                  <a:lnTo>
                    <a:pt x="292" y="4614"/>
                  </a:lnTo>
                  <a:lnTo>
                    <a:pt x="202" y="4926"/>
                  </a:lnTo>
                  <a:lnTo>
                    <a:pt x="131" y="5248"/>
                  </a:lnTo>
                  <a:lnTo>
                    <a:pt x="71" y="5570"/>
                  </a:lnTo>
                  <a:lnTo>
                    <a:pt x="31" y="5901"/>
                  </a:lnTo>
                  <a:lnTo>
                    <a:pt x="11" y="6233"/>
                  </a:lnTo>
                  <a:lnTo>
                    <a:pt x="1" y="6575"/>
                  </a:lnTo>
                  <a:lnTo>
                    <a:pt x="1" y="65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3842;p67">
              <a:extLst>
                <a:ext uri="{FF2B5EF4-FFF2-40B4-BE49-F238E27FC236}">
                  <a16:creationId xmlns:a16="http://schemas.microsoft.com/office/drawing/2014/main" id="{7C38CBE3-22A1-2F32-3DCD-B9DEF88047BB}"/>
                </a:ext>
              </a:extLst>
            </p:cNvPr>
            <p:cNvSpPr/>
            <p:nvPr/>
          </p:nvSpPr>
          <p:spPr>
            <a:xfrm>
              <a:off x="-4040250" y="-4085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3843;p67">
              <a:extLst>
                <a:ext uri="{FF2B5EF4-FFF2-40B4-BE49-F238E27FC236}">
                  <a16:creationId xmlns:a16="http://schemas.microsoft.com/office/drawing/2014/main" id="{C1BF0472-CE8C-B550-6114-53D976FC9553}"/>
                </a:ext>
              </a:extLst>
            </p:cNvPr>
            <p:cNvSpPr/>
            <p:nvPr/>
          </p:nvSpPr>
          <p:spPr>
            <a:xfrm>
              <a:off x="-3272375" y="-4250150"/>
              <a:ext cx="329050" cy="329000"/>
            </a:xfrm>
            <a:custGeom>
              <a:avLst/>
              <a:gdLst/>
              <a:ahLst/>
              <a:cxnLst/>
              <a:rect l="l" t="t" r="r" b="b"/>
              <a:pathLst>
                <a:path w="13162" h="13160" extrusionOk="0">
                  <a:moveTo>
                    <a:pt x="6244" y="0"/>
                  </a:moveTo>
                  <a:lnTo>
                    <a:pt x="5912" y="30"/>
                  </a:lnTo>
                  <a:lnTo>
                    <a:pt x="5580" y="70"/>
                  </a:lnTo>
                  <a:lnTo>
                    <a:pt x="5259" y="131"/>
                  </a:lnTo>
                  <a:lnTo>
                    <a:pt x="4937" y="201"/>
                  </a:lnTo>
                  <a:lnTo>
                    <a:pt x="4625" y="292"/>
                  </a:lnTo>
                  <a:lnTo>
                    <a:pt x="4324" y="392"/>
                  </a:lnTo>
                  <a:lnTo>
                    <a:pt x="4022" y="513"/>
                  </a:lnTo>
                  <a:lnTo>
                    <a:pt x="3730" y="643"/>
                  </a:lnTo>
                  <a:lnTo>
                    <a:pt x="3449" y="784"/>
                  </a:lnTo>
                  <a:lnTo>
                    <a:pt x="3167" y="945"/>
                  </a:lnTo>
                  <a:lnTo>
                    <a:pt x="2906" y="1116"/>
                  </a:lnTo>
                  <a:lnTo>
                    <a:pt x="2645" y="1297"/>
                  </a:lnTo>
                  <a:lnTo>
                    <a:pt x="2393" y="1498"/>
                  </a:lnTo>
                  <a:lnTo>
                    <a:pt x="2152" y="1699"/>
                  </a:lnTo>
                  <a:lnTo>
                    <a:pt x="1931" y="1920"/>
                  </a:lnTo>
                  <a:lnTo>
                    <a:pt x="1710" y="2151"/>
                  </a:lnTo>
                  <a:lnTo>
                    <a:pt x="1499" y="2393"/>
                  </a:lnTo>
                  <a:lnTo>
                    <a:pt x="1307" y="2634"/>
                  </a:lnTo>
                  <a:lnTo>
                    <a:pt x="1127" y="2895"/>
                  </a:lnTo>
                  <a:lnTo>
                    <a:pt x="956" y="3167"/>
                  </a:lnTo>
                  <a:lnTo>
                    <a:pt x="795" y="3438"/>
                  </a:lnTo>
                  <a:lnTo>
                    <a:pt x="654" y="3720"/>
                  </a:lnTo>
                  <a:lnTo>
                    <a:pt x="513" y="4011"/>
                  </a:lnTo>
                  <a:lnTo>
                    <a:pt x="403" y="4313"/>
                  </a:lnTo>
                  <a:lnTo>
                    <a:pt x="292" y="4614"/>
                  </a:lnTo>
                  <a:lnTo>
                    <a:pt x="212" y="4926"/>
                  </a:lnTo>
                  <a:lnTo>
                    <a:pt x="131" y="5248"/>
                  </a:lnTo>
                  <a:lnTo>
                    <a:pt x="71" y="5570"/>
                  </a:lnTo>
                  <a:lnTo>
                    <a:pt x="31" y="5901"/>
                  </a:lnTo>
                  <a:lnTo>
                    <a:pt x="11" y="6233"/>
                  </a:lnTo>
                  <a:lnTo>
                    <a:pt x="0" y="6575"/>
                  </a:lnTo>
                  <a:lnTo>
                    <a:pt x="11" y="6917"/>
                  </a:lnTo>
                  <a:lnTo>
                    <a:pt x="31" y="7248"/>
                  </a:lnTo>
                  <a:lnTo>
                    <a:pt x="71" y="7580"/>
                  </a:lnTo>
                  <a:lnTo>
                    <a:pt x="131" y="7902"/>
                  </a:lnTo>
                  <a:lnTo>
                    <a:pt x="212" y="8224"/>
                  </a:lnTo>
                  <a:lnTo>
                    <a:pt x="292" y="8535"/>
                  </a:lnTo>
                  <a:lnTo>
                    <a:pt x="403" y="8837"/>
                  </a:lnTo>
                  <a:lnTo>
                    <a:pt x="513" y="9138"/>
                  </a:lnTo>
                  <a:lnTo>
                    <a:pt x="654" y="9430"/>
                  </a:lnTo>
                  <a:lnTo>
                    <a:pt x="795" y="9711"/>
                  </a:lnTo>
                  <a:lnTo>
                    <a:pt x="956" y="9993"/>
                  </a:lnTo>
                  <a:lnTo>
                    <a:pt x="1127" y="10254"/>
                  </a:lnTo>
                  <a:lnTo>
                    <a:pt x="1307" y="10516"/>
                  </a:lnTo>
                  <a:lnTo>
                    <a:pt x="1499" y="10767"/>
                  </a:lnTo>
                  <a:lnTo>
                    <a:pt x="1710" y="10998"/>
                  </a:lnTo>
                  <a:lnTo>
                    <a:pt x="1931" y="11230"/>
                  </a:lnTo>
                  <a:lnTo>
                    <a:pt x="2152" y="11451"/>
                  </a:lnTo>
                  <a:lnTo>
                    <a:pt x="2393" y="11652"/>
                  </a:lnTo>
                  <a:lnTo>
                    <a:pt x="2645" y="11853"/>
                  </a:lnTo>
                  <a:lnTo>
                    <a:pt x="2906" y="12034"/>
                  </a:lnTo>
                  <a:lnTo>
                    <a:pt x="3167" y="12205"/>
                  </a:lnTo>
                  <a:lnTo>
                    <a:pt x="3449" y="12366"/>
                  </a:lnTo>
                  <a:lnTo>
                    <a:pt x="3730" y="12506"/>
                  </a:lnTo>
                  <a:lnTo>
                    <a:pt x="4022" y="12637"/>
                  </a:lnTo>
                  <a:lnTo>
                    <a:pt x="4324" y="12758"/>
                  </a:lnTo>
                  <a:lnTo>
                    <a:pt x="4625" y="12858"/>
                  </a:lnTo>
                  <a:lnTo>
                    <a:pt x="4937" y="12949"/>
                  </a:lnTo>
                  <a:lnTo>
                    <a:pt x="5259" y="13029"/>
                  </a:lnTo>
                  <a:lnTo>
                    <a:pt x="5580" y="13079"/>
                  </a:lnTo>
                  <a:lnTo>
                    <a:pt x="5912" y="13130"/>
                  </a:lnTo>
                  <a:lnTo>
                    <a:pt x="6244" y="13150"/>
                  </a:lnTo>
                  <a:lnTo>
                    <a:pt x="6586" y="13160"/>
                  </a:lnTo>
                  <a:lnTo>
                    <a:pt x="6918" y="13150"/>
                  </a:lnTo>
                  <a:lnTo>
                    <a:pt x="7259" y="13130"/>
                  </a:lnTo>
                  <a:lnTo>
                    <a:pt x="7581" y="13079"/>
                  </a:lnTo>
                  <a:lnTo>
                    <a:pt x="7913" y="13029"/>
                  </a:lnTo>
                  <a:lnTo>
                    <a:pt x="8225" y="12949"/>
                  </a:lnTo>
                  <a:lnTo>
                    <a:pt x="8536" y="12858"/>
                  </a:lnTo>
                  <a:lnTo>
                    <a:pt x="8848" y="12758"/>
                  </a:lnTo>
                  <a:lnTo>
                    <a:pt x="9150" y="12637"/>
                  </a:lnTo>
                  <a:lnTo>
                    <a:pt x="9441" y="12506"/>
                  </a:lnTo>
                  <a:lnTo>
                    <a:pt x="9723" y="12366"/>
                  </a:lnTo>
                  <a:lnTo>
                    <a:pt x="9994" y="12205"/>
                  </a:lnTo>
                  <a:lnTo>
                    <a:pt x="10266" y="12034"/>
                  </a:lnTo>
                  <a:lnTo>
                    <a:pt x="10517" y="11853"/>
                  </a:lnTo>
                  <a:lnTo>
                    <a:pt x="10768" y="11652"/>
                  </a:lnTo>
                  <a:lnTo>
                    <a:pt x="11010" y="11451"/>
                  </a:lnTo>
                  <a:lnTo>
                    <a:pt x="11241" y="11230"/>
                  </a:lnTo>
                  <a:lnTo>
                    <a:pt x="11452" y="10998"/>
                  </a:lnTo>
                  <a:lnTo>
                    <a:pt x="11663" y="10767"/>
                  </a:lnTo>
                  <a:lnTo>
                    <a:pt x="11854" y="10516"/>
                  </a:lnTo>
                  <a:lnTo>
                    <a:pt x="12045" y="10254"/>
                  </a:lnTo>
                  <a:lnTo>
                    <a:pt x="12216" y="9993"/>
                  </a:lnTo>
                  <a:lnTo>
                    <a:pt x="12367" y="9711"/>
                  </a:lnTo>
                  <a:lnTo>
                    <a:pt x="12518" y="9430"/>
                  </a:lnTo>
                  <a:lnTo>
                    <a:pt x="12648" y="9138"/>
                  </a:lnTo>
                  <a:lnTo>
                    <a:pt x="12769" y="8837"/>
                  </a:lnTo>
                  <a:lnTo>
                    <a:pt x="12870" y="8535"/>
                  </a:lnTo>
                  <a:lnTo>
                    <a:pt x="12960" y="8224"/>
                  </a:lnTo>
                  <a:lnTo>
                    <a:pt x="13030" y="7902"/>
                  </a:lnTo>
                  <a:lnTo>
                    <a:pt x="13091" y="7580"/>
                  </a:lnTo>
                  <a:lnTo>
                    <a:pt x="13131" y="7248"/>
                  </a:lnTo>
                  <a:lnTo>
                    <a:pt x="13151" y="6917"/>
                  </a:lnTo>
                  <a:lnTo>
                    <a:pt x="13161" y="6575"/>
                  </a:lnTo>
                  <a:lnTo>
                    <a:pt x="13151" y="6233"/>
                  </a:lnTo>
                  <a:lnTo>
                    <a:pt x="13131" y="5901"/>
                  </a:lnTo>
                  <a:lnTo>
                    <a:pt x="13091" y="5570"/>
                  </a:lnTo>
                  <a:lnTo>
                    <a:pt x="13030" y="5248"/>
                  </a:lnTo>
                  <a:lnTo>
                    <a:pt x="12960" y="4926"/>
                  </a:lnTo>
                  <a:lnTo>
                    <a:pt x="12870" y="4614"/>
                  </a:lnTo>
                  <a:lnTo>
                    <a:pt x="12769" y="4313"/>
                  </a:lnTo>
                  <a:lnTo>
                    <a:pt x="12648" y="4011"/>
                  </a:lnTo>
                  <a:lnTo>
                    <a:pt x="12518" y="3720"/>
                  </a:lnTo>
                  <a:lnTo>
                    <a:pt x="12367" y="3438"/>
                  </a:lnTo>
                  <a:lnTo>
                    <a:pt x="12216" y="3167"/>
                  </a:lnTo>
                  <a:lnTo>
                    <a:pt x="12045" y="2895"/>
                  </a:lnTo>
                  <a:lnTo>
                    <a:pt x="11854" y="2634"/>
                  </a:lnTo>
                  <a:lnTo>
                    <a:pt x="11663" y="2393"/>
                  </a:lnTo>
                  <a:lnTo>
                    <a:pt x="11452" y="2151"/>
                  </a:lnTo>
                  <a:lnTo>
                    <a:pt x="11241" y="1920"/>
                  </a:lnTo>
                  <a:lnTo>
                    <a:pt x="11010" y="1699"/>
                  </a:lnTo>
                  <a:lnTo>
                    <a:pt x="10768" y="1498"/>
                  </a:lnTo>
                  <a:lnTo>
                    <a:pt x="10517" y="1297"/>
                  </a:lnTo>
                  <a:lnTo>
                    <a:pt x="10266" y="1116"/>
                  </a:lnTo>
                  <a:lnTo>
                    <a:pt x="9994" y="945"/>
                  </a:lnTo>
                  <a:lnTo>
                    <a:pt x="9723" y="784"/>
                  </a:lnTo>
                  <a:lnTo>
                    <a:pt x="9441" y="643"/>
                  </a:lnTo>
                  <a:lnTo>
                    <a:pt x="9150" y="513"/>
                  </a:lnTo>
                  <a:lnTo>
                    <a:pt x="8848" y="392"/>
                  </a:lnTo>
                  <a:lnTo>
                    <a:pt x="8536" y="292"/>
                  </a:lnTo>
                  <a:lnTo>
                    <a:pt x="8225" y="201"/>
                  </a:lnTo>
                  <a:lnTo>
                    <a:pt x="7913" y="131"/>
                  </a:lnTo>
                  <a:lnTo>
                    <a:pt x="7581" y="70"/>
                  </a:lnTo>
                  <a:lnTo>
                    <a:pt x="7259" y="30"/>
                  </a:lnTo>
                  <a:lnTo>
                    <a:pt x="69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3844;p67">
              <a:extLst>
                <a:ext uri="{FF2B5EF4-FFF2-40B4-BE49-F238E27FC236}">
                  <a16:creationId xmlns:a16="http://schemas.microsoft.com/office/drawing/2014/main" id="{DC402579-24FB-B865-6174-9EA9BAF442AB}"/>
                </a:ext>
              </a:extLst>
            </p:cNvPr>
            <p:cNvSpPr/>
            <p:nvPr/>
          </p:nvSpPr>
          <p:spPr>
            <a:xfrm>
              <a:off x="-3272375" y="-4250150"/>
              <a:ext cx="329050" cy="329000"/>
            </a:xfrm>
            <a:custGeom>
              <a:avLst/>
              <a:gdLst/>
              <a:ahLst/>
              <a:cxnLst/>
              <a:rect l="l" t="t" r="r" b="b"/>
              <a:pathLst>
                <a:path w="13162" h="13160" fill="none" extrusionOk="0">
                  <a:moveTo>
                    <a:pt x="6586" y="13160"/>
                  </a:moveTo>
                  <a:lnTo>
                    <a:pt x="6586" y="13160"/>
                  </a:lnTo>
                  <a:lnTo>
                    <a:pt x="6918" y="13150"/>
                  </a:lnTo>
                  <a:lnTo>
                    <a:pt x="7259" y="13130"/>
                  </a:lnTo>
                  <a:lnTo>
                    <a:pt x="7581" y="13079"/>
                  </a:lnTo>
                  <a:lnTo>
                    <a:pt x="7913" y="13029"/>
                  </a:lnTo>
                  <a:lnTo>
                    <a:pt x="8225" y="12949"/>
                  </a:lnTo>
                  <a:lnTo>
                    <a:pt x="8536" y="12858"/>
                  </a:lnTo>
                  <a:lnTo>
                    <a:pt x="8848" y="12758"/>
                  </a:lnTo>
                  <a:lnTo>
                    <a:pt x="9150" y="12637"/>
                  </a:lnTo>
                  <a:lnTo>
                    <a:pt x="9441" y="12506"/>
                  </a:lnTo>
                  <a:lnTo>
                    <a:pt x="9723" y="12366"/>
                  </a:lnTo>
                  <a:lnTo>
                    <a:pt x="9994" y="12205"/>
                  </a:lnTo>
                  <a:lnTo>
                    <a:pt x="10266" y="12034"/>
                  </a:lnTo>
                  <a:lnTo>
                    <a:pt x="10517" y="11853"/>
                  </a:lnTo>
                  <a:lnTo>
                    <a:pt x="10768" y="11652"/>
                  </a:lnTo>
                  <a:lnTo>
                    <a:pt x="11010" y="11451"/>
                  </a:lnTo>
                  <a:lnTo>
                    <a:pt x="11241" y="11230"/>
                  </a:lnTo>
                  <a:lnTo>
                    <a:pt x="11452" y="10998"/>
                  </a:lnTo>
                  <a:lnTo>
                    <a:pt x="11663" y="10767"/>
                  </a:lnTo>
                  <a:lnTo>
                    <a:pt x="11854" y="10516"/>
                  </a:lnTo>
                  <a:lnTo>
                    <a:pt x="12045" y="10254"/>
                  </a:lnTo>
                  <a:lnTo>
                    <a:pt x="12216" y="9993"/>
                  </a:lnTo>
                  <a:lnTo>
                    <a:pt x="12367" y="9711"/>
                  </a:lnTo>
                  <a:lnTo>
                    <a:pt x="12518" y="9430"/>
                  </a:lnTo>
                  <a:lnTo>
                    <a:pt x="12648" y="9138"/>
                  </a:lnTo>
                  <a:lnTo>
                    <a:pt x="12769" y="8837"/>
                  </a:lnTo>
                  <a:lnTo>
                    <a:pt x="12870" y="8535"/>
                  </a:lnTo>
                  <a:lnTo>
                    <a:pt x="12960" y="8224"/>
                  </a:lnTo>
                  <a:lnTo>
                    <a:pt x="13030" y="7902"/>
                  </a:lnTo>
                  <a:lnTo>
                    <a:pt x="13091" y="7580"/>
                  </a:lnTo>
                  <a:lnTo>
                    <a:pt x="13131" y="7248"/>
                  </a:lnTo>
                  <a:lnTo>
                    <a:pt x="13151" y="6917"/>
                  </a:lnTo>
                  <a:lnTo>
                    <a:pt x="13161" y="6575"/>
                  </a:lnTo>
                  <a:lnTo>
                    <a:pt x="13161" y="6575"/>
                  </a:lnTo>
                  <a:lnTo>
                    <a:pt x="13151" y="6233"/>
                  </a:lnTo>
                  <a:lnTo>
                    <a:pt x="13131" y="5901"/>
                  </a:lnTo>
                  <a:lnTo>
                    <a:pt x="13091" y="5570"/>
                  </a:lnTo>
                  <a:lnTo>
                    <a:pt x="13030" y="5248"/>
                  </a:lnTo>
                  <a:lnTo>
                    <a:pt x="12960" y="4926"/>
                  </a:lnTo>
                  <a:lnTo>
                    <a:pt x="12870" y="4614"/>
                  </a:lnTo>
                  <a:lnTo>
                    <a:pt x="12769" y="4313"/>
                  </a:lnTo>
                  <a:lnTo>
                    <a:pt x="12648" y="4011"/>
                  </a:lnTo>
                  <a:lnTo>
                    <a:pt x="12518" y="3720"/>
                  </a:lnTo>
                  <a:lnTo>
                    <a:pt x="12367" y="3438"/>
                  </a:lnTo>
                  <a:lnTo>
                    <a:pt x="12216" y="3167"/>
                  </a:lnTo>
                  <a:lnTo>
                    <a:pt x="12045" y="2895"/>
                  </a:lnTo>
                  <a:lnTo>
                    <a:pt x="11854" y="2634"/>
                  </a:lnTo>
                  <a:lnTo>
                    <a:pt x="11663" y="2393"/>
                  </a:lnTo>
                  <a:lnTo>
                    <a:pt x="11452" y="2151"/>
                  </a:lnTo>
                  <a:lnTo>
                    <a:pt x="11241" y="1920"/>
                  </a:lnTo>
                  <a:lnTo>
                    <a:pt x="11010" y="1699"/>
                  </a:lnTo>
                  <a:lnTo>
                    <a:pt x="10768" y="1498"/>
                  </a:lnTo>
                  <a:lnTo>
                    <a:pt x="10517" y="1297"/>
                  </a:lnTo>
                  <a:lnTo>
                    <a:pt x="10266" y="1116"/>
                  </a:lnTo>
                  <a:lnTo>
                    <a:pt x="9994" y="945"/>
                  </a:lnTo>
                  <a:lnTo>
                    <a:pt x="9723" y="784"/>
                  </a:lnTo>
                  <a:lnTo>
                    <a:pt x="9441" y="643"/>
                  </a:lnTo>
                  <a:lnTo>
                    <a:pt x="9150" y="513"/>
                  </a:lnTo>
                  <a:lnTo>
                    <a:pt x="8848" y="392"/>
                  </a:lnTo>
                  <a:lnTo>
                    <a:pt x="8536" y="292"/>
                  </a:lnTo>
                  <a:lnTo>
                    <a:pt x="8225" y="201"/>
                  </a:lnTo>
                  <a:lnTo>
                    <a:pt x="7913" y="131"/>
                  </a:lnTo>
                  <a:lnTo>
                    <a:pt x="7581" y="70"/>
                  </a:lnTo>
                  <a:lnTo>
                    <a:pt x="7259" y="30"/>
                  </a:lnTo>
                  <a:lnTo>
                    <a:pt x="6918" y="0"/>
                  </a:lnTo>
                  <a:lnTo>
                    <a:pt x="6586" y="0"/>
                  </a:lnTo>
                  <a:lnTo>
                    <a:pt x="6586" y="0"/>
                  </a:lnTo>
                  <a:lnTo>
                    <a:pt x="6244" y="0"/>
                  </a:lnTo>
                  <a:lnTo>
                    <a:pt x="5912" y="30"/>
                  </a:lnTo>
                  <a:lnTo>
                    <a:pt x="5580" y="70"/>
                  </a:lnTo>
                  <a:lnTo>
                    <a:pt x="5259" y="131"/>
                  </a:lnTo>
                  <a:lnTo>
                    <a:pt x="4937" y="201"/>
                  </a:lnTo>
                  <a:lnTo>
                    <a:pt x="4625" y="292"/>
                  </a:lnTo>
                  <a:lnTo>
                    <a:pt x="4324" y="392"/>
                  </a:lnTo>
                  <a:lnTo>
                    <a:pt x="4022" y="513"/>
                  </a:lnTo>
                  <a:lnTo>
                    <a:pt x="3730" y="643"/>
                  </a:lnTo>
                  <a:lnTo>
                    <a:pt x="3449" y="784"/>
                  </a:lnTo>
                  <a:lnTo>
                    <a:pt x="3167" y="945"/>
                  </a:lnTo>
                  <a:lnTo>
                    <a:pt x="2906" y="1116"/>
                  </a:lnTo>
                  <a:lnTo>
                    <a:pt x="2645" y="1297"/>
                  </a:lnTo>
                  <a:lnTo>
                    <a:pt x="2393" y="1498"/>
                  </a:lnTo>
                  <a:lnTo>
                    <a:pt x="2152" y="1699"/>
                  </a:lnTo>
                  <a:lnTo>
                    <a:pt x="1931" y="1920"/>
                  </a:lnTo>
                  <a:lnTo>
                    <a:pt x="1710" y="2151"/>
                  </a:lnTo>
                  <a:lnTo>
                    <a:pt x="1499" y="2393"/>
                  </a:lnTo>
                  <a:lnTo>
                    <a:pt x="1307" y="2634"/>
                  </a:lnTo>
                  <a:lnTo>
                    <a:pt x="1127" y="2895"/>
                  </a:lnTo>
                  <a:lnTo>
                    <a:pt x="956" y="3167"/>
                  </a:lnTo>
                  <a:lnTo>
                    <a:pt x="795" y="3438"/>
                  </a:lnTo>
                  <a:lnTo>
                    <a:pt x="654" y="3720"/>
                  </a:lnTo>
                  <a:lnTo>
                    <a:pt x="513" y="4011"/>
                  </a:lnTo>
                  <a:lnTo>
                    <a:pt x="403" y="4313"/>
                  </a:lnTo>
                  <a:lnTo>
                    <a:pt x="292" y="4614"/>
                  </a:lnTo>
                  <a:lnTo>
                    <a:pt x="212" y="4926"/>
                  </a:lnTo>
                  <a:lnTo>
                    <a:pt x="131" y="5248"/>
                  </a:lnTo>
                  <a:lnTo>
                    <a:pt x="71" y="5570"/>
                  </a:lnTo>
                  <a:lnTo>
                    <a:pt x="31" y="5901"/>
                  </a:lnTo>
                  <a:lnTo>
                    <a:pt x="11" y="6233"/>
                  </a:lnTo>
                  <a:lnTo>
                    <a:pt x="0" y="6575"/>
                  </a:lnTo>
                  <a:lnTo>
                    <a:pt x="0" y="6575"/>
                  </a:lnTo>
                  <a:lnTo>
                    <a:pt x="11" y="6917"/>
                  </a:lnTo>
                  <a:lnTo>
                    <a:pt x="31" y="7248"/>
                  </a:lnTo>
                  <a:lnTo>
                    <a:pt x="71" y="7580"/>
                  </a:lnTo>
                  <a:lnTo>
                    <a:pt x="131" y="7902"/>
                  </a:lnTo>
                  <a:lnTo>
                    <a:pt x="212" y="8224"/>
                  </a:lnTo>
                  <a:lnTo>
                    <a:pt x="292" y="8535"/>
                  </a:lnTo>
                  <a:lnTo>
                    <a:pt x="403" y="8837"/>
                  </a:lnTo>
                  <a:lnTo>
                    <a:pt x="513" y="9138"/>
                  </a:lnTo>
                  <a:lnTo>
                    <a:pt x="654" y="9430"/>
                  </a:lnTo>
                  <a:lnTo>
                    <a:pt x="795" y="9711"/>
                  </a:lnTo>
                  <a:lnTo>
                    <a:pt x="956" y="9993"/>
                  </a:lnTo>
                  <a:lnTo>
                    <a:pt x="1127" y="10254"/>
                  </a:lnTo>
                  <a:lnTo>
                    <a:pt x="1307" y="10516"/>
                  </a:lnTo>
                  <a:lnTo>
                    <a:pt x="1499" y="10767"/>
                  </a:lnTo>
                  <a:lnTo>
                    <a:pt x="1710" y="10998"/>
                  </a:lnTo>
                  <a:lnTo>
                    <a:pt x="1931" y="11230"/>
                  </a:lnTo>
                  <a:lnTo>
                    <a:pt x="2152" y="11451"/>
                  </a:lnTo>
                  <a:lnTo>
                    <a:pt x="2393" y="11652"/>
                  </a:lnTo>
                  <a:lnTo>
                    <a:pt x="2645" y="11853"/>
                  </a:lnTo>
                  <a:lnTo>
                    <a:pt x="2906" y="12034"/>
                  </a:lnTo>
                  <a:lnTo>
                    <a:pt x="3167" y="12205"/>
                  </a:lnTo>
                  <a:lnTo>
                    <a:pt x="3449" y="12366"/>
                  </a:lnTo>
                  <a:lnTo>
                    <a:pt x="3730" y="12506"/>
                  </a:lnTo>
                  <a:lnTo>
                    <a:pt x="4022" y="12637"/>
                  </a:lnTo>
                  <a:lnTo>
                    <a:pt x="4324" y="12758"/>
                  </a:lnTo>
                  <a:lnTo>
                    <a:pt x="4625" y="12858"/>
                  </a:lnTo>
                  <a:lnTo>
                    <a:pt x="4937" y="12949"/>
                  </a:lnTo>
                  <a:lnTo>
                    <a:pt x="5259" y="13029"/>
                  </a:lnTo>
                  <a:lnTo>
                    <a:pt x="5580" y="13079"/>
                  </a:lnTo>
                  <a:lnTo>
                    <a:pt x="5912" y="13130"/>
                  </a:lnTo>
                  <a:lnTo>
                    <a:pt x="6244" y="13150"/>
                  </a:lnTo>
                  <a:lnTo>
                    <a:pt x="6586" y="13160"/>
                  </a:lnTo>
                  <a:lnTo>
                    <a:pt x="6586" y="131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3845;p67">
              <a:extLst>
                <a:ext uri="{FF2B5EF4-FFF2-40B4-BE49-F238E27FC236}">
                  <a16:creationId xmlns:a16="http://schemas.microsoft.com/office/drawing/2014/main" id="{806BBC55-EEED-ADD0-9025-4D7733496376}"/>
                </a:ext>
              </a:extLst>
            </p:cNvPr>
            <p:cNvSpPr/>
            <p:nvPr/>
          </p:nvSpPr>
          <p:spPr>
            <a:xfrm>
              <a:off x="-3107750" y="-3921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3846;p67">
              <a:extLst>
                <a:ext uri="{FF2B5EF4-FFF2-40B4-BE49-F238E27FC236}">
                  <a16:creationId xmlns:a16="http://schemas.microsoft.com/office/drawing/2014/main" id="{E002F40A-C9F6-6EA9-29B8-53F8E72CAB82}"/>
                </a:ext>
              </a:extLst>
            </p:cNvPr>
            <p:cNvSpPr/>
            <p:nvPr/>
          </p:nvSpPr>
          <p:spPr>
            <a:xfrm>
              <a:off x="-4040250" y="-8596925"/>
              <a:ext cx="329050" cy="329000"/>
            </a:xfrm>
            <a:custGeom>
              <a:avLst/>
              <a:gdLst/>
              <a:ahLst/>
              <a:cxnLst/>
              <a:rect l="l" t="t" r="r" b="b"/>
              <a:pathLst>
                <a:path w="13162" h="13160" extrusionOk="0">
                  <a:moveTo>
                    <a:pt x="6576" y="0"/>
                  </a:moveTo>
                  <a:lnTo>
                    <a:pt x="6244" y="10"/>
                  </a:lnTo>
                  <a:lnTo>
                    <a:pt x="5912" y="30"/>
                  </a:lnTo>
                  <a:lnTo>
                    <a:pt x="5581" y="70"/>
                  </a:lnTo>
                  <a:lnTo>
                    <a:pt x="5259" y="131"/>
                  </a:lnTo>
                  <a:lnTo>
                    <a:pt x="4937" y="201"/>
                  </a:lnTo>
                  <a:lnTo>
                    <a:pt x="4626" y="292"/>
                  </a:lnTo>
                  <a:lnTo>
                    <a:pt x="4314" y="392"/>
                  </a:lnTo>
                  <a:lnTo>
                    <a:pt x="4022" y="513"/>
                  </a:lnTo>
                  <a:lnTo>
                    <a:pt x="3731" y="643"/>
                  </a:lnTo>
                  <a:lnTo>
                    <a:pt x="3439" y="794"/>
                  </a:lnTo>
                  <a:lnTo>
                    <a:pt x="3168" y="945"/>
                  </a:lnTo>
                  <a:lnTo>
                    <a:pt x="2906" y="1116"/>
                  </a:lnTo>
                  <a:lnTo>
                    <a:pt x="2645" y="1307"/>
                  </a:lnTo>
                  <a:lnTo>
                    <a:pt x="2394" y="1498"/>
                  </a:lnTo>
                  <a:lnTo>
                    <a:pt x="2152" y="1709"/>
                  </a:lnTo>
                  <a:lnTo>
                    <a:pt x="1931" y="1920"/>
                  </a:lnTo>
                  <a:lnTo>
                    <a:pt x="1710" y="2151"/>
                  </a:lnTo>
                  <a:lnTo>
                    <a:pt x="1499" y="2393"/>
                  </a:lnTo>
                  <a:lnTo>
                    <a:pt x="1308" y="2644"/>
                  </a:lnTo>
                  <a:lnTo>
                    <a:pt x="1127" y="2895"/>
                  </a:lnTo>
                  <a:lnTo>
                    <a:pt x="956" y="3167"/>
                  </a:lnTo>
                  <a:lnTo>
                    <a:pt x="795" y="3438"/>
                  </a:lnTo>
                  <a:lnTo>
                    <a:pt x="644" y="3720"/>
                  </a:lnTo>
                  <a:lnTo>
                    <a:pt x="513" y="4011"/>
                  </a:lnTo>
                  <a:lnTo>
                    <a:pt x="403" y="4313"/>
                  </a:lnTo>
                  <a:lnTo>
                    <a:pt x="292" y="4625"/>
                  </a:lnTo>
                  <a:lnTo>
                    <a:pt x="202" y="4936"/>
                  </a:lnTo>
                  <a:lnTo>
                    <a:pt x="131" y="5248"/>
                  </a:lnTo>
                  <a:lnTo>
                    <a:pt x="71" y="5580"/>
                  </a:lnTo>
                  <a:lnTo>
                    <a:pt x="31" y="5901"/>
                  </a:lnTo>
                  <a:lnTo>
                    <a:pt x="11" y="6243"/>
                  </a:lnTo>
                  <a:lnTo>
                    <a:pt x="1" y="6575"/>
                  </a:lnTo>
                  <a:lnTo>
                    <a:pt x="11" y="6917"/>
                  </a:lnTo>
                  <a:lnTo>
                    <a:pt x="31" y="7248"/>
                  </a:lnTo>
                  <a:lnTo>
                    <a:pt x="71" y="7580"/>
                  </a:lnTo>
                  <a:lnTo>
                    <a:pt x="131" y="7902"/>
                  </a:lnTo>
                  <a:lnTo>
                    <a:pt x="202" y="8224"/>
                  </a:lnTo>
                  <a:lnTo>
                    <a:pt x="292" y="8535"/>
                  </a:lnTo>
                  <a:lnTo>
                    <a:pt x="403" y="8837"/>
                  </a:lnTo>
                  <a:lnTo>
                    <a:pt x="513" y="9138"/>
                  </a:lnTo>
                  <a:lnTo>
                    <a:pt x="644" y="9430"/>
                  </a:lnTo>
                  <a:lnTo>
                    <a:pt x="795" y="9711"/>
                  </a:lnTo>
                  <a:lnTo>
                    <a:pt x="956" y="9993"/>
                  </a:lnTo>
                  <a:lnTo>
                    <a:pt x="1127" y="10254"/>
                  </a:lnTo>
                  <a:lnTo>
                    <a:pt x="1308" y="10516"/>
                  </a:lnTo>
                  <a:lnTo>
                    <a:pt x="1499" y="10767"/>
                  </a:lnTo>
                  <a:lnTo>
                    <a:pt x="1710" y="11008"/>
                  </a:lnTo>
                  <a:lnTo>
                    <a:pt x="1931" y="11230"/>
                  </a:lnTo>
                  <a:lnTo>
                    <a:pt x="2152" y="11451"/>
                  </a:lnTo>
                  <a:lnTo>
                    <a:pt x="2394" y="11662"/>
                  </a:lnTo>
                  <a:lnTo>
                    <a:pt x="2645" y="11853"/>
                  </a:lnTo>
                  <a:lnTo>
                    <a:pt x="2906" y="12034"/>
                  </a:lnTo>
                  <a:lnTo>
                    <a:pt x="3168" y="12205"/>
                  </a:lnTo>
                  <a:lnTo>
                    <a:pt x="3439" y="12366"/>
                  </a:lnTo>
                  <a:lnTo>
                    <a:pt x="3731" y="12506"/>
                  </a:lnTo>
                  <a:lnTo>
                    <a:pt x="4022" y="12647"/>
                  </a:lnTo>
                  <a:lnTo>
                    <a:pt x="4314" y="12758"/>
                  </a:lnTo>
                  <a:lnTo>
                    <a:pt x="4626" y="12868"/>
                  </a:lnTo>
                  <a:lnTo>
                    <a:pt x="4937" y="12949"/>
                  </a:lnTo>
                  <a:lnTo>
                    <a:pt x="5259" y="13029"/>
                  </a:lnTo>
                  <a:lnTo>
                    <a:pt x="5581" y="13089"/>
                  </a:lnTo>
                  <a:lnTo>
                    <a:pt x="5912" y="13130"/>
                  </a:lnTo>
                  <a:lnTo>
                    <a:pt x="6244" y="13150"/>
                  </a:lnTo>
                  <a:lnTo>
                    <a:pt x="6576" y="13160"/>
                  </a:lnTo>
                  <a:lnTo>
                    <a:pt x="6918" y="13150"/>
                  </a:lnTo>
                  <a:lnTo>
                    <a:pt x="7250" y="13130"/>
                  </a:lnTo>
                  <a:lnTo>
                    <a:pt x="7581" y="13089"/>
                  </a:lnTo>
                  <a:lnTo>
                    <a:pt x="7913" y="13029"/>
                  </a:lnTo>
                  <a:lnTo>
                    <a:pt x="8225" y="12949"/>
                  </a:lnTo>
                  <a:lnTo>
                    <a:pt x="8537" y="12868"/>
                  </a:lnTo>
                  <a:lnTo>
                    <a:pt x="8848" y="12758"/>
                  </a:lnTo>
                  <a:lnTo>
                    <a:pt x="9140" y="12647"/>
                  </a:lnTo>
                  <a:lnTo>
                    <a:pt x="9431" y="12506"/>
                  </a:lnTo>
                  <a:lnTo>
                    <a:pt x="9723" y="12366"/>
                  </a:lnTo>
                  <a:lnTo>
                    <a:pt x="9994" y="12205"/>
                  </a:lnTo>
                  <a:lnTo>
                    <a:pt x="10266" y="12034"/>
                  </a:lnTo>
                  <a:lnTo>
                    <a:pt x="10517" y="11853"/>
                  </a:lnTo>
                  <a:lnTo>
                    <a:pt x="10768" y="11662"/>
                  </a:lnTo>
                  <a:lnTo>
                    <a:pt x="11010" y="11451"/>
                  </a:lnTo>
                  <a:lnTo>
                    <a:pt x="11241" y="11230"/>
                  </a:lnTo>
                  <a:lnTo>
                    <a:pt x="11452" y="11008"/>
                  </a:lnTo>
                  <a:lnTo>
                    <a:pt x="11663" y="10767"/>
                  </a:lnTo>
                  <a:lnTo>
                    <a:pt x="11854" y="10516"/>
                  </a:lnTo>
                  <a:lnTo>
                    <a:pt x="12035" y="10254"/>
                  </a:lnTo>
                  <a:lnTo>
                    <a:pt x="12206" y="9993"/>
                  </a:lnTo>
                  <a:lnTo>
                    <a:pt x="12367" y="9711"/>
                  </a:lnTo>
                  <a:lnTo>
                    <a:pt x="12518" y="9430"/>
                  </a:lnTo>
                  <a:lnTo>
                    <a:pt x="12649" y="9138"/>
                  </a:lnTo>
                  <a:lnTo>
                    <a:pt x="12759" y="8837"/>
                  </a:lnTo>
                  <a:lnTo>
                    <a:pt x="12870" y="8535"/>
                  </a:lnTo>
                  <a:lnTo>
                    <a:pt x="12960" y="8224"/>
                  </a:lnTo>
                  <a:lnTo>
                    <a:pt x="13031" y="7902"/>
                  </a:lnTo>
                  <a:lnTo>
                    <a:pt x="13091" y="7580"/>
                  </a:lnTo>
                  <a:lnTo>
                    <a:pt x="13131" y="7248"/>
                  </a:lnTo>
                  <a:lnTo>
                    <a:pt x="13151" y="6917"/>
                  </a:lnTo>
                  <a:lnTo>
                    <a:pt x="13161" y="6575"/>
                  </a:lnTo>
                  <a:lnTo>
                    <a:pt x="13151" y="6243"/>
                  </a:lnTo>
                  <a:lnTo>
                    <a:pt x="13131" y="5901"/>
                  </a:lnTo>
                  <a:lnTo>
                    <a:pt x="13091" y="5580"/>
                  </a:lnTo>
                  <a:lnTo>
                    <a:pt x="13031" y="5248"/>
                  </a:lnTo>
                  <a:lnTo>
                    <a:pt x="12960" y="4936"/>
                  </a:lnTo>
                  <a:lnTo>
                    <a:pt x="12870" y="4625"/>
                  </a:lnTo>
                  <a:lnTo>
                    <a:pt x="12759" y="4313"/>
                  </a:lnTo>
                  <a:lnTo>
                    <a:pt x="12649" y="4011"/>
                  </a:lnTo>
                  <a:lnTo>
                    <a:pt x="12518" y="3720"/>
                  </a:lnTo>
                  <a:lnTo>
                    <a:pt x="12367" y="3438"/>
                  </a:lnTo>
                  <a:lnTo>
                    <a:pt x="12206" y="3167"/>
                  </a:lnTo>
                  <a:lnTo>
                    <a:pt x="12035" y="2895"/>
                  </a:lnTo>
                  <a:lnTo>
                    <a:pt x="11854" y="2644"/>
                  </a:lnTo>
                  <a:lnTo>
                    <a:pt x="11663" y="2393"/>
                  </a:lnTo>
                  <a:lnTo>
                    <a:pt x="11452" y="2151"/>
                  </a:lnTo>
                  <a:lnTo>
                    <a:pt x="11241" y="1920"/>
                  </a:lnTo>
                  <a:lnTo>
                    <a:pt x="11010" y="1709"/>
                  </a:lnTo>
                  <a:lnTo>
                    <a:pt x="10768" y="1498"/>
                  </a:lnTo>
                  <a:lnTo>
                    <a:pt x="10517" y="1307"/>
                  </a:lnTo>
                  <a:lnTo>
                    <a:pt x="10266" y="1116"/>
                  </a:lnTo>
                  <a:lnTo>
                    <a:pt x="9994" y="945"/>
                  </a:lnTo>
                  <a:lnTo>
                    <a:pt x="9723" y="794"/>
                  </a:lnTo>
                  <a:lnTo>
                    <a:pt x="9431" y="643"/>
                  </a:lnTo>
                  <a:lnTo>
                    <a:pt x="9140" y="513"/>
                  </a:lnTo>
                  <a:lnTo>
                    <a:pt x="8848" y="392"/>
                  </a:lnTo>
                  <a:lnTo>
                    <a:pt x="8537" y="292"/>
                  </a:lnTo>
                  <a:lnTo>
                    <a:pt x="8225" y="201"/>
                  </a:lnTo>
                  <a:lnTo>
                    <a:pt x="7913" y="131"/>
                  </a:lnTo>
                  <a:lnTo>
                    <a:pt x="7581" y="70"/>
                  </a:lnTo>
                  <a:lnTo>
                    <a:pt x="7250" y="30"/>
                  </a:lnTo>
                  <a:lnTo>
                    <a:pt x="6918" y="10"/>
                  </a:lnTo>
                  <a:lnTo>
                    <a:pt x="65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3847;p67">
              <a:extLst>
                <a:ext uri="{FF2B5EF4-FFF2-40B4-BE49-F238E27FC236}">
                  <a16:creationId xmlns:a16="http://schemas.microsoft.com/office/drawing/2014/main" id="{4559D8B1-740D-11E8-A98C-899EC9700755}"/>
                </a:ext>
              </a:extLst>
            </p:cNvPr>
            <p:cNvSpPr/>
            <p:nvPr/>
          </p:nvSpPr>
          <p:spPr>
            <a:xfrm>
              <a:off x="-4040250" y="-8596925"/>
              <a:ext cx="329050" cy="329000"/>
            </a:xfrm>
            <a:custGeom>
              <a:avLst/>
              <a:gdLst/>
              <a:ahLst/>
              <a:cxnLst/>
              <a:rect l="l" t="t" r="r" b="b"/>
              <a:pathLst>
                <a:path w="13162" h="13160" fill="none" extrusionOk="0">
                  <a:moveTo>
                    <a:pt x="13161" y="6575"/>
                  </a:moveTo>
                  <a:lnTo>
                    <a:pt x="13161" y="6575"/>
                  </a:lnTo>
                  <a:lnTo>
                    <a:pt x="13151" y="6243"/>
                  </a:lnTo>
                  <a:lnTo>
                    <a:pt x="13131" y="5901"/>
                  </a:lnTo>
                  <a:lnTo>
                    <a:pt x="13091" y="5580"/>
                  </a:lnTo>
                  <a:lnTo>
                    <a:pt x="13031" y="5248"/>
                  </a:lnTo>
                  <a:lnTo>
                    <a:pt x="12960" y="4936"/>
                  </a:lnTo>
                  <a:lnTo>
                    <a:pt x="12870" y="4625"/>
                  </a:lnTo>
                  <a:lnTo>
                    <a:pt x="12759" y="4313"/>
                  </a:lnTo>
                  <a:lnTo>
                    <a:pt x="12649" y="4011"/>
                  </a:lnTo>
                  <a:lnTo>
                    <a:pt x="12518" y="3720"/>
                  </a:lnTo>
                  <a:lnTo>
                    <a:pt x="12367" y="3438"/>
                  </a:lnTo>
                  <a:lnTo>
                    <a:pt x="12206" y="3167"/>
                  </a:lnTo>
                  <a:lnTo>
                    <a:pt x="12035" y="2895"/>
                  </a:lnTo>
                  <a:lnTo>
                    <a:pt x="11854" y="2644"/>
                  </a:lnTo>
                  <a:lnTo>
                    <a:pt x="11663" y="2393"/>
                  </a:lnTo>
                  <a:lnTo>
                    <a:pt x="11452" y="2151"/>
                  </a:lnTo>
                  <a:lnTo>
                    <a:pt x="11241" y="1920"/>
                  </a:lnTo>
                  <a:lnTo>
                    <a:pt x="11010" y="1709"/>
                  </a:lnTo>
                  <a:lnTo>
                    <a:pt x="10768" y="1498"/>
                  </a:lnTo>
                  <a:lnTo>
                    <a:pt x="10517" y="1307"/>
                  </a:lnTo>
                  <a:lnTo>
                    <a:pt x="10266" y="1116"/>
                  </a:lnTo>
                  <a:lnTo>
                    <a:pt x="9994" y="945"/>
                  </a:lnTo>
                  <a:lnTo>
                    <a:pt x="9723" y="794"/>
                  </a:lnTo>
                  <a:lnTo>
                    <a:pt x="9431" y="643"/>
                  </a:lnTo>
                  <a:lnTo>
                    <a:pt x="9140" y="513"/>
                  </a:lnTo>
                  <a:lnTo>
                    <a:pt x="8848" y="392"/>
                  </a:lnTo>
                  <a:lnTo>
                    <a:pt x="8537" y="292"/>
                  </a:lnTo>
                  <a:lnTo>
                    <a:pt x="8225" y="201"/>
                  </a:lnTo>
                  <a:lnTo>
                    <a:pt x="7913" y="131"/>
                  </a:lnTo>
                  <a:lnTo>
                    <a:pt x="7581" y="70"/>
                  </a:lnTo>
                  <a:lnTo>
                    <a:pt x="7250" y="30"/>
                  </a:lnTo>
                  <a:lnTo>
                    <a:pt x="6918" y="10"/>
                  </a:lnTo>
                  <a:lnTo>
                    <a:pt x="6576" y="0"/>
                  </a:lnTo>
                  <a:lnTo>
                    <a:pt x="6576" y="0"/>
                  </a:lnTo>
                  <a:lnTo>
                    <a:pt x="6244" y="10"/>
                  </a:lnTo>
                  <a:lnTo>
                    <a:pt x="5912" y="30"/>
                  </a:lnTo>
                  <a:lnTo>
                    <a:pt x="5581" y="70"/>
                  </a:lnTo>
                  <a:lnTo>
                    <a:pt x="5259" y="131"/>
                  </a:lnTo>
                  <a:lnTo>
                    <a:pt x="4937" y="201"/>
                  </a:lnTo>
                  <a:lnTo>
                    <a:pt x="4626" y="292"/>
                  </a:lnTo>
                  <a:lnTo>
                    <a:pt x="4314" y="392"/>
                  </a:lnTo>
                  <a:lnTo>
                    <a:pt x="4022" y="513"/>
                  </a:lnTo>
                  <a:lnTo>
                    <a:pt x="3731" y="643"/>
                  </a:lnTo>
                  <a:lnTo>
                    <a:pt x="3439" y="794"/>
                  </a:lnTo>
                  <a:lnTo>
                    <a:pt x="3168" y="945"/>
                  </a:lnTo>
                  <a:lnTo>
                    <a:pt x="2906" y="1116"/>
                  </a:lnTo>
                  <a:lnTo>
                    <a:pt x="2645" y="1307"/>
                  </a:lnTo>
                  <a:lnTo>
                    <a:pt x="2394" y="1498"/>
                  </a:lnTo>
                  <a:lnTo>
                    <a:pt x="2152" y="1709"/>
                  </a:lnTo>
                  <a:lnTo>
                    <a:pt x="1931" y="1920"/>
                  </a:lnTo>
                  <a:lnTo>
                    <a:pt x="1710" y="2151"/>
                  </a:lnTo>
                  <a:lnTo>
                    <a:pt x="1499" y="2393"/>
                  </a:lnTo>
                  <a:lnTo>
                    <a:pt x="1308" y="2644"/>
                  </a:lnTo>
                  <a:lnTo>
                    <a:pt x="1127" y="2895"/>
                  </a:lnTo>
                  <a:lnTo>
                    <a:pt x="956" y="3167"/>
                  </a:lnTo>
                  <a:lnTo>
                    <a:pt x="795" y="3438"/>
                  </a:lnTo>
                  <a:lnTo>
                    <a:pt x="644" y="3720"/>
                  </a:lnTo>
                  <a:lnTo>
                    <a:pt x="513" y="4011"/>
                  </a:lnTo>
                  <a:lnTo>
                    <a:pt x="403" y="4313"/>
                  </a:lnTo>
                  <a:lnTo>
                    <a:pt x="292" y="4625"/>
                  </a:lnTo>
                  <a:lnTo>
                    <a:pt x="202" y="4936"/>
                  </a:lnTo>
                  <a:lnTo>
                    <a:pt x="131" y="5248"/>
                  </a:lnTo>
                  <a:lnTo>
                    <a:pt x="71" y="5580"/>
                  </a:lnTo>
                  <a:lnTo>
                    <a:pt x="31" y="5901"/>
                  </a:lnTo>
                  <a:lnTo>
                    <a:pt x="11" y="6243"/>
                  </a:lnTo>
                  <a:lnTo>
                    <a:pt x="1" y="6575"/>
                  </a:lnTo>
                  <a:lnTo>
                    <a:pt x="1" y="6575"/>
                  </a:lnTo>
                  <a:lnTo>
                    <a:pt x="11" y="6917"/>
                  </a:lnTo>
                  <a:lnTo>
                    <a:pt x="31" y="7248"/>
                  </a:lnTo>
                  <a:lnTo>
                    <a:pt x="71" y="7580"/>
                  </a:lnTo>
                  <a:lnTo>
                    <a:pt x="131" y="7902"/>
                  </a:lnTo>
                  <a:lnTo>
                    <a:pt x="202" y="8224"/>
                  </a:lnTo>
                  <a:lnTo>
                    <a:pt x="292" y="8535"/>
                  </a:lnTo>
                  <a:lnTo>
                    <a:pt x="403" y="8837"/>
                  </a:lnTo>
                  <a:lnTo>
                    <a:pt x="513" y="9138"/>
                  </a:lnTo>
                  <a:lnTo>
                    <a:pt x="644" y="9430"/>
                  </a:lnTo>
                  <a:lnTo>
                    <a:pt x="795" y="9711"/>
                  </a:lnTo>
                  <a:lnTo>
                    <a:pt x="956" y="9993"/>
                  </a:lnTo>
                  <a:lnTo>
                    <a:pt x="1127" y="10254"/>
                  </a:lnTo>
                  <a:lnTo>
                    <a:pt x="1308" y="10516"/>
                  </a:lnTo>
                  <a:lnTo>
                    <a:pt x="1499" y="10767"/>
                  </a:lnTo>
                  <a:lnTo>
                    <a:pt x="1710" y="11008"/>
                  </a:lnTo>
                  <a:lnTo>
                    <a:pt x="1931" y="11230"/>
                  </a:lnTo>
                  <a:lnTo>
                    <a:pt x="2152" y="11451"/>
                  </a:lnTo>
                  <a:lnTo>
                    <a:pt x="2394" y="11662"/>
                  </a:lnTo>
                  <a:lnTo>
                    <a:pt x="2645" y="11853"/>
                  </a:lnTo>
                  <a:lnTo>
                    <a:pt x="2906" y="12034"/>
                  </a:lnTo>
                  <a:lnTo>
                    <a:pt x="3168" y="12205"/>
                  </a:lnTo>
                  <a:lnTo>
                    <a:pt x="3439" y="12366"/>
                  </a:lnTo>
                  <a:lnTo>
                    <a:pt x="3731" y="12506"/>
                  </a:lnTo>
                  <a:lnTo>
                    <a:pt x="4022" y="12647"/>
                  </a:lnTo>
                  <a:lnTo>
                    <a:pt x="4314" y="12758"/>
                  </a:lnTo>
                  <a:lnTo>
                    <a:pt x="4626" y="12868"/>
                  </a:lnTo>
                  <a:lnTo>
                    <a:pt x="4937" y="12949"/>
                  </a:lnTo>
                  <a:lnTo>
                    <a:pt x="5259" y="13029"/>
                  </a:lnTo>
                  <a:lnTo>
                    <a:pt x="5581" y="13089"/>
                  </a:lnTo>
                  <a:lnTo>
                    <a:pt x="5912" y="13130"/>
                  </a:lnTo>
                  <a:lnTo>
                    <a:pt x="6244" y="13150"/>
                  </a:lnTo>
                  <a:lnTo>
                    <a:pt x="6576" y="13160"/>
                  </a:lnTo>
                  <a:lnTo>
                    <a:pt x="6576" y="13160"/>
                  </a:lnTo>
                  <a:lnTo>
                    <a:pt x="6918" y="13150"/>
                  </a:lnTo>
                  <a:lnTo>
                    <a:pt x="7250" y="13130"/>
                  </a:lnTo>
                  <a:lnTo>
                    <a:pt x="7581" y="13089"/>
                  </a:lnTo>
                  <a:lnTo>
                    <a:pt x="7913" y="13029"/>
                  </a:lnTo>
                  <a:lnTo>
                    <a:pt x="8225" y="12949"/>
                  </a:lnTo>
                  <a:lnTo>
                    <a:pt x="8537" y="12868"/>
                  </a:lnTo>
                  <a:lnTo>
                    <a:pt x="8848" y="12758"/>
                  </a:lnTo>
                  <a:lnTo>
                    <a:pt x="9140" y="12647"/>
                  </a:lnTo>
                  <a:lnTo>
                    <a:pt x="9431" y="12506"/>
                  </a:lnTo>
                  <a:lnTo>
                    <a:pt x="9723" y="12366"/>
                  </a:lnTo>
                  <a:lnTo>
                    <a:pt x="9994" y="12205"/>
                  </a:lnTo>
                  <a:lnTo>
                    <a:pt x="10266" y="12034"/>
                  </a:lnTo>
                  <a:lnTo>
                    <a:pt x="10517" y="11853"/>
                  </a:lnTo>
                  <a:lnTo>
                    <a:pt x="10768" y="11662"/>
                  </a:lnTo>
                  <a:lnTo>
                    <a:pt x="11010" y="11451"/>
                  </a:lnTo>
                  <a:lnTo>
                    <a:pt x="11241" y="11230"/>
                  </a:lnTo>
                  <a:lnTo>
                    <a:pt x="11452" y="11008"/>
                  </a:lnTo>
                  <a:lnTo>
                    <a:pt x="11663" y="10767"/>
                  </a:lnTo>
                  <a:lnTo>
                    <a:pt x="11854" y="10516"/>
                  </a:lnTo>
                  <a:lnTo>
                    <a:pt x="12035" y="10254"/>
                  </a:lnTo>
                  <a:lnTo>
                    <a:pt x="12206" y="9993"/>
                  </a:lnTo>
                  <a:lnTo>
                    <a:pt x="12367" y="9711"/>
                  </a:lnTo>
                  <a:lnTo>
                    <a:pt x="12518" y="9430"/>
                  </a:lnTo>
                  <a:lnTo>
                    <a:pt x="12649" y="9138"/>
                  </a:lnTo>
                  <a:lnTo>
                    <a:pt x="12759" y="8837"/>
                  </a:lnTo>
                  <a:lnTo>
                    <a:pt x="12870" y="8535"/>
                  </a:lnTo>
                  <a:lnTo>
                    <a:pt x="12960" y="8224"/>
                  </a:lnTo>
                  <a:lnTo>
                    <a:pt x="13031" y="7902"/>
                  </a:lnTo>
                  <a:lnTo>
                    <a:pt x="13091" y="7580"/>
                  </a:lnTo>
                  <a:lnTo>
                    <a:pt x="13131" y="7248"/>
                  </a:lnTo>
                  <a:lnTo>
                    <a:pt x="13151" y="6917"/>
                  </a:lnTo>
                  <a:lnTo>
                    <a:pt x="13161" y="6575"/>
                  </a:lnTo>
                  <a:lnTo>
                    <a:pt x="13161" y="65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3848;p67">
              <a:extLst>
                <a:ext uri="{FF2B5EF4-FFF2-40B4-BE49-F238E27FC236}">
                  <a16:creationId xmlns:a16="http://schemas.microsoft.com/office/drawing/2014/main" id="{4889E4BB-7659-6582-9FF7-DC0696EE5D1F}"/>
                </a:ext>
              </a:extLst>
            </p:cNvPr>
            <p:cNvSpPr/>
            <p:nvPr/>
          </p:nvSpPr>
          <p:spPr>
            <a:xfrm>
              <a:off x="-3711225" y="-8432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3849;p67">
              <a:extLst>
                <a:ext uri="{FF2B5EF4-FFF2-40B4-BE49-F238E27FC236}">
                  <a16:creationId xmlns:a16="http://schemas.microsoft.com/office/drawing/2014/main" id="{0886600D-5217-AF87-FC7D-5FF7D0C5853D}"/>
                </a:ext>
              </a:extLst>
            </p:cNvPr>
            <p:cNvSpPr/>
            <p:nvPr/>
          </p:nvSpPr>
          <p:spPr>
            <a:xfrm>
              <a:off x="-3272375" y="-8596925"/>
              <a:ext cx="329050" cy="329000"/>
            </a:xfrm>
            <a:custGeom>
              <a:avLst/>
              <a:gdLst/>
              <a:ahLst/>
              <a:cxnLst/>
              <a:rect l="l" t="t" r="r" b="b"/>
              <a:pathLst>
                <a:path w="13162" h="13160" extrusionOk="0">
                  <a:moveTo>
                    <a:pt x="6586" y="0"/>
                  </a:moveTo>
                  <a:lnTo>
                    <a:pt x="6244" y="10"/>
                  </a:lnTo>
                  <a:lnTo>
                    <a:pt x="5912" y="30"/>
                  </a:lnTo>
                  <a:lnTo>
                    <a:pt x="5580" y="70"/>
                  </a:lnTo>
                  <a:lnTo>
                    <a:pt x="5259" y="131"/>
                  </a:lnTo>
                  <a:lnTo>
                    <a:pt x="4937" y="201"/>
                  </a:lnTo>
                  <a:lnTo>
                    <a:pt x="4625" y="292"/>
                  </a:lnTo>
                  <a:lnTo>
                    <a:pt x="4324" y="392"/>
                  </a:lnTo>
                  <a:lnTo>
                    <a:pt x="4022" y="513"/>
                  </a:lnTo>
                  <a:lnTo>
                    <a:pt x="3730" y="643"/>
                  </a:lnTo>
                  <a:lnTo>
                    <a:pt x="3449" y="794"/>
                  </a:lnTo>
                  <a:lnTo>
                    <a:pt x="3167" y="945"/>
                  </a:lnTo>
                  <a:lnTo>
                    <a:pt x="2906" y="1116"/>
                  </a:lnTo>
                  <a:lnTo>
                    <a:pt x="2645" y="1307"/>
                  </a:lnTo>
                  <a:lnTo>
                    <a:pt x="2393" y="1498"/>
                  </a:lnTo>
                  <a:lnTo>
                    <a:pt x="2152" y="1709"/>
                  </a:lnTo>
                  <a:lnTo>
                    <a:pt x="1931" y="1920"/>
                  </a:lnTo>
                  <a:lnTo>
                    <a:pt x="1710" y="2151"/>
                  </a:lnTo>
                  <a:lnTo>
                    <a:pt x="1499" y="2393"/>
                  </a:lnTo>
                  <a:lnTo>
                    <a:pt x="1307" y="2644"/>
                  </a:lnTo>
                  <a:lnTo>
                    <a:pt x="1127" y="2895"/>
                  </a:lnTo>
                  <a:lnTo>
                    <a:pt x="956" y="3167"/>
                  </a:lnTo>
                  <a:lnTo>
                    <a:pt x="795" y="3438"/>
                  </a:lnTo>
                  <a:lnTo>
                    <a:pt x="654" y="3720"/>
                  </a:lnTo>
                  <a:lnTo>
                    <a:pt x="513" y="4011"/>
                  </a:lnTo>
                  <a:lnTo>
                    <a:pt x="403" y="4313"/>
                  </a:lnTo>
                  <a:lnTo>
                    <a:pt x="292" y="4625"/>
                  </a:lnTo>
                  <a:lnTo>
                    <a:pt x="212" y="4936"/>
                  </a:lnTo>
                  <a:lnTo>
                    <a:pt x="131" y="5248"/>
                  </a:lnTo>
                  <a:lnTo>
                    <a:pt x="71" y="5580"/>
                  </a:lnTo>
                  <a:lnTo>
                    <a:pt x="31" y="5901"/>
                  </a:lnTo>
                  <a:lnTo>
                    <a:pt x="11" y="6243"/>
                  </a:lnTo>
                  <a:lnTo>
                    <a:pt x="0" y="6575"/>
                  </a:lnTo>
                  <a:lnTo>
                    <a:pt x="11" y="6917"/>
                  </a:lnTo>
                  <a:lnTo>
                    <a:pt x="31" y="7248"/>
                  </a:lnTo>
                  <a:lnTo>
                    <a:pt x="71" y="7580"/>
                  </a:lnTo>
                  <a:lnTo>
                    <a:pt x="131" y="7902"/>
                  </a:lnTo>
                  <a:lnTo>
                    <a:pt x="212" y="8224"/>
                  </a:lnTo>
                  <a:lnTo>
                    <a:pt x="292" y="8535"/>
                  </a:lnTo>
                  <a:lnTo>
                    <a:pt x="403" y="8837"/>
                  </a:lnTo>
                  <a:lnTo>
                    <a:pt x="513" y="9138"/>
                  </a:lnTo>
                  <a:lnTo>
                    <a:pt x="654" y="9430"/>
                  </a:lnTo>
                  <a:lnTo>
                    <a:pt x="795" y="9711"/>
                  </a:lnTo>
                  <a:lnTo>
                    <a:pt x="956" y="9993"/>
                  </a:lnTo>
                  <a:lnTo>
                    <a:pt x="1127" y="10254"/>
                  </a:lnTo>
                  <a:lnTo>
                    <a:pt x="1307" y="10516"/>
                  </a:lnTo>
                  <a:lnTo>
                    <a:pt x="1499" y="10767"/>
                  </a:lnTo>
                  <a:lnTo>
                    <a:pt x="1710" y="11008"/>
                  </a:lnTo>
                  <a:lnTo>
                    <a:pt x="1931" y="11230"/>
                  </a:lnTo>
                  <a:lnTo>
                    <a:pt x="2152" y="11451"/>
                  </a:lnTo>
                  <a:lnTo>
                    <a:pt x="2393" y="11662"/>
                  </a:lnTo>
                  <a:lnTo>
                    <a:pt x="2645" y="11853"/>
                  </a:lnTo>
                  <a:lnTo>
                    <a:pt x="2906" y="12034"/>
                  </a:lnTo>
                  <a:lnTo>
                    <a:pt x="3167" y="12205"/>
                  </a:lnTo>
                  <a:lnTo>
                    <a:pt x="3449" y="12366"/>
                  </a:lnTo>
                  <a:lnTo>
                    <a:pt x="3730" y="12506"/>
                  </a:lnTo>
                  <a:lnTo>
                    <a:pt x="4022" y="12647"/>
                  </a:lnTo>
                  <a:lnTo>
                    <a:pt x="4324" y="12758"/>
                  </a:lnTo>
                  <a:lnTo>
                    <a:pt x="4625" y="12868"/>
                  </a:lnTo>
                  <a:lnTo>
                    <a:pt x="4937" y="12949"/>
                  </a:lnTo>
                  <a:lnTo>
                    <a:pt x="5259" y="13029"/>
                  </a:lnTo>
                  <a:lnTo>
                    <a:pt x="5580" y="13089"/>
                  </a:lnTo>
                  <a:lnTo>
                    <a:pt x="5912" y="13130"/>
                  </a:lnTo>
                  <a:lnTo>
                    <a:pt x="6244" y="13150"/>
                  </a:lnTo>
                  <a:lnTo>
                    <a:pt x="6586" y="13160"/>
                  </a:lnTo>
                  <a:lnTo>
                    <a:pt x="6918" y="13150"/>
                  </a:lnTo>
                  <a:lnTo>
                    <a:pt x="7259" y="13130"/>
                  </a:lnTo>
                  <a:lnTo>
                    <a:pt x="7581" y="13089"/>
                  </a:lnTo>
                  <a:lnTo>
                    <a:pt x="7913" y="13029"/>
                  </a:lnTo>
                  <a:lnTo>
                    <a:pt x="8225" y="12949"/>
                  </a:lnTo>
                  <a:lnTo>
                    <a:pt x="8536" y="12868"/>
                  </a:lnTo>
                  <a:lnTo>
                    <a:pt x="8848" y="12758"/>
                  </a:lnTo>
                  <a:lnTo>
                    <a:pt x="9150" y="12647"/>
                  </a:lnTo>
                  <a:lnTo>
                    <a:pt x="9441" y="12506"/>
                  </a:lnTo>
                  <a:lnTo>
                    <a:pt x="9723" y="12366"/>
                  </a:lnTo>
                  <a:lnTo>
                    <a:pt x="9994" y="12205"/>
                  </a:lnTo>
                  <a:lnTo>
                    <a:pt x="10266" y="12034"/>
                  </a:lnTo>
                  <a:lnTo>
                    <a:pt x="10517" y="11853"/>
                  </a:lnTo>
                  <a:lnTo>
                    <a:pt x="10768" y="11662"/>
                  </a:lnTo>
                  <a:lnTo>
                    <a:pt x="11010" y="11451"/>
                  </a:lnTo>
                  <a:lnTo>
                    <a:pt x="11241" y="11230"/>
                  </a:lnTo>
                  <a:lnTo>
                    <a:pt x="11452" y="11008"/>
                  </a:lnTo>
                  <a:lnTo>
                    <a:pt x="11663" y="10767"/>
                  </a:lnTo>
                  <a:lnTo>
                    <a:pt x="11854" y="10516"/>
                  </a:lnTo>
                  <a:lnTo>
                    <a:pt x="12045" y="10254"/>
                  </a:lnTo>
                  <a:lnTo>
                    <a:pt x="12216" y="9993"/>
                  </a:lnTo>
                  <a:lnTo>
                    <a:pt x="12367" y="9711"/>
                  </a:lnTo>
                  <a:lnTo>
                    <a:pt x="12518" y="9430"/>
                  </a:lnTo>
                  <a:lnTo>
                    <a:pt x="12648" y="9138"/>
                  </a:lnTo>
                  <a:lnTo>
                    <a:pt x="12769" y="8837"/>
                  </a:lnTo>
                  <a:lnTo>
                    <a:pt x="12870" y="8535"/>
                  </a:lnTo>
                  <a:lnTo>
                    <a:pt x="12960" y="8224"/>
                  </a:lnTo>
                  <a:lnTo>
                    <a:pt x="13030" y="7902"/>
                  </a:lnTo>
                  <a:lnTo>
                    <a:pt x="13091" y="7580"/>
                  </a:lnTo>
                  <a:lnTo>
                    <a:pt x="13131" y="7248"/>
                  </a:lnTo>
                  <a:lnTo>
                    <a:pt x="13151" y="6917"/>
                  </a:lnTo>
                  <a:lnTo>
                    <a:pt x="13161" y="6575"/>
                  </a:lnTo>
                  <a:lnTo>
                    <a:pt x="13151" y="6243"/>
                  </a:lnTo>
                  <a:lnTo>
                    <a:pt x="13131" y="5901"/>
                  </a:lnTo>
                  <a:lnTo>
                    <a:pt x="13091" y="5580"/>
                  </a:lnTo>
                  <a:lnTo>
                    <a:pt x="13030" y="5248"/>
                  </a:lnTo>
                  <a:lnTo>
                    <a:pt x="12960" y="4936"/>
                  </a:lnTo>
                  <a:lnTo>
                    <a:pt x="12870" y="4625"/>
                  </a:lnTo>
                  <a:lnTo>
                    <a:pt x="12769" y="4313"/>
                  </a:lnTo>
                  <a:lnTo>
                    <a:pt x="12648" y="4011"/>
                  </a:lnTo>
                  <a:lnTo>
                    <a:pt x="12518" y="3720"/>
                  </a:lnTo>
                  <a:lnTo>
                    <a:pt x="12367" y="3438"/>
                  </a:lnTo>
                  <a:lnTo>
                    <a:pt x="12216" y="3167"/>
                  </a:lnTo>
                  <a:lnTo>
                    <a:pt x="12045" y="2895"/>
                  </a:lnTo>
                  <a:lnTo>
                    <a:pt x="11854" y="2644"/>
                  </a:lnTo>
                  <a:lnTo>
                    <a:pt x="11663" y="2393"/>
                  </a:lnTo>
                  <a:lnTo>
                    <a:pt x="11452" y="2151"/>
                  </a:lnTo>
                  <a:lnTo>
                    <a:pt x="11241" y="1920"/>
                  </a:lnTo>
                  <a:lnTo>
                    <a:pt x="11010" y="1709"/>
                  </a:lnTo>
                  <a:lnTo>
                    <a:pt x="10768" y="1498"/>
                  </a:lnTo>
                  <a:lnTo>
                    <a:pt x="10517" y="1307"/>
                  </a:lnTo>
                  <a:lnTo>
                    <a:pt x="10266" y="1116"/>
                  </a:lnTo>
                  <a:lnTo>
                    <a:pt x="9994" y="945"/>
                  </a:lnTo>
                  <a:lnTo>
                    <a:pt x="9723" y="794"/>
                  </a:lnTo>
                  <a:lnTo>
                    <a:pt x="9441" y="643"/>
                  </a:lnTo>
                  <a:lnTo>
                    <a:pt x="9150" y="513"/>
                  </a:lnTo>
                  <a:lnTo>
                    <a:pt x="8848" y="392"/>
                  </a:lnTo>
                  <a:lnTo>
                    <a:pt x="8536" y="292"/>
                  </a:lnTo>
                  <a:lnTo>
                    <a:pt x="8225" y="201"/>
                  </a:lnTo>
                  <a:lnTo>
                    <a:pt x="7913" y="131"/>
                  </a:lnTo>
                  <a:lnTo>
                    <a:pt x="7581" y="70"/>
                  </a:lnTo>
                  <a:lnTo>
                    <a:pt x="7259" y="30"/>
                  </a:lnTo>
                  <a:lnTo>
                    <a:pt x="6918" y="10"/>
                  </a:lnTo>
                  <a:lnTo>
                    <a:pt x="6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3850;p67">
              <a:extLst>
                <a:ext uri="{FF2B5EF4-FFF2-40B4-BE49-F238E27FC236}">
                  <a16:creationId xmlns:a16="http://schemas.microsoft.com/office/drawing/2014/main" id="{A72D9A22-42B3-9C78-0E97-EC19130EF579}"/>
                </a:ext>
              </a:extLst>
            </p:cNvPr>
            <p:cNvSpPr/>
            <p:nvPr/>
          </p:nvSpPr>
          <p:spPr>
            <a:xfrm>
              <a:off x="-3272375" y="-8596925"/>
              <a:ext cx="329050" cy="329000"/>
            </a:xfrm>
            <a:custGeom>
              <a:avLst/>
              <a:gdLst/>
              <a:ahLst/>
              <a:cxnLst/>
              <a:rect l="l" t="t" r="r" b="b"/>
              <a:pathLst>
                <a:path w="13162" h="13160" fill="none" extrusionOk="0">
                  <a:moveTo>
                    <a:pt x="6586" y="13160"/>
                  </a:moveTo>
                  <a:lnTo>
                    <a:pt x="6586" y="13160"/>
                  </a:lnTo>
                  <a:lnTo>
                    <a:pt x="6918" y="13150"/>
                  </a:lnTo>
                  <a:lnTo>
                    <a:pt x="7259" y="13130"/>
                  </a:lnTo>
                  <a:lnTo>
                    <a:pt x="7581" y="13089"/>
                  </a:lnTo>
                  <a:lnTo>
                    <a:pt x="7913" y="13029"/>
                  </a:lnTo>
                  <a:lnTo>
                    <a:pt x="8225" y="12949"/>
                  </a:lnTo>
                  <a:lnTo>
                    <a:pt x="8536" y="12868"/>
                  </a:lnTo>
                  <a:lnTo>
                    <a:pt x="8848" y="12758"/>
                  </a:lnTo>
                  <a:lnTo>
                    <a:pt x="9150" y="12647"/>
                  </a:lnTo>
                  <a:lnTo>
                    <a:pt x="9441" y="12506"/>
                  </a:lnTo>
                  <a:lnTo>
                    <a:pt x="9723" y="12366"/>
                  </a:lnTo>
                  <a:lnTo>
                    <a:pt x="9994" y="12205"/>
                  </a:lnTo>
                  <a:lnTo>
                    <a:pt x="10266" y="12034"/>
                  </a:lnTo>
                  <a:lnTo>
                    <a:pt x="10517" y="11853"/>
                  </a:lnTo>
                  <a:lnTo>
                    <a:pt x="10768" y="11662"/>
                  </a:lnTo>
                  <a:lnTo>
                    <a:pt x="11010" y="11451"/>
                  </a:lnTo>
                  <a:lnTo>
                    <a:pt x="11241" y="11230"/>
                  </a:lnTo>
                  <a:lnTo>
                    <a:pt x="11452" y="11008"/>
                  </a:lnTo>
                  <a:lnTo>
                    <a:pt x="11663" y="10767"/>
                  </a:lnTo>
                  <a:lnTo>
                    <a:pt x="11854" y="10516"/>
                  </a:lnTo>
                  <a:lnTo>
                    <a:pt x="12045" y="10254"/>
                  </a:lnTo>
                  <a:lnTo>
                    <a:pt x="12216" y="9993"/>
                  </a:lnTo>
                  <a:lnTo>
                    <a:pt x="12367" y="9711"/>
                  </a:lnTo>
                  <a:lnTo>
                    <a:pt x="12518" y="9430"/>
                  </a:lnTo>
                  <a:lnTo>
                    <a:pt x="12648" y="9138"/>
                  </a:lnTo>
                  <a:lnTo>
                    <a:pt x="12769" y="8837"/>
                  </a:lnTo>
                  <a:lnTo>
                    <a:pt x="12870" y="8535"/>
                  </a:lnTo>
                  <a:lnTo>
                    <a:pt x="12960" y="8224"/>
                  </a:lnTo>
                  <a:lnTo>
                    <a:pt x="13030" y="7902"/>
                  </a:lnTo>
                  <a:lnTo>
                    <a:pt x="13091" y="7580"/>
                  </a:lnTo>
                  <a:lnTo>
                    <a:pt x="13131" y="7248"/>
                  </a:lnTo>
                  <a:lnTo>
                    <a:pt x="13151" y="6917"/>
                  </a:lnTo>
                  <a:lnTo>
                    <a:pt x="13161" y="6575"/>
                  </a:lnTo>
                  <a:lnTo>
                    <a:pt x="13161" y="6575"/>
                  </a:lnTo>
                  <a:lnTo>
                    <a:pt x="13151" y="6243"/>
                  </a:lnTo>
                  <a:lnTo>
                    <a:pt x="13131" y="5901"/>
                  </a:lnTo>
                  <a:lnTo>
                    <a:pt x="13091" y="5580"/>
                  </a:lnTo>
                  <a:lnTo>
                    <a:pt x="13030" y="5248"/>
                  </a:lnTo>
                  <a:lnTo>
                    <a:pt x="12960" y="4936"/>
                  </a:lnTo>
                  <a:lnTo>
                    <a:pt x="12870" y="4625"/>
                  </a:lnTo>
                  <a:lnTo>
                    <a:pt x="12769" y="4313"/>
                  </a:lnTo>
                  <a:lnTo>
                    <a:pt x="12648" y="4011"/>
                  </a:lnTo>
                  <a:lnTo>
                    <a:pt x="12518" y="3720"/>
                  </a:lnTo>
                  <a:lnTo>
                    <a:pt x="12367" y="3438"/>
                  </a:lnTo>
                  <a:lnTo>
                    <a:pt x="12216" y="3167"/>
                  </a:lnTo>
                  <a:lnTo>
                    <a:pt x="12045" y="2895"/>
                  </a:lnTo>
                  <a:lnTo>
                    <a:pt x="11854" y="2644"/>
                  </a:lnTo>
                  <a:lnTo>
                    <a:pt x="11663" y="2393"/>
                  </a:lnTo>
                  <a:lnTo>
                    <a:pt x="11452" y="2151"/>
                  </a:lnTo>
                  <a:lnTo>
                    <a:pt x="11241" y="1920"/>
                  </a:lnTo>
                  <a:lnTo>
                    <a:pt x="11010" y="1709"/>
                  </a:lnTo>
                  <a:lnTo>
                    <a:pt x="10768" y="1498"/>
                  </a:lnTo>
                  <a:lnTo>
                    <a:pt x="10517" y="1307"/>
                  </a:lnTo>
                  <a:lnTo>
                    <a:pt x="10266" y="1116"/>
                  </a:lnTo>
                  <a:lnTo>
                    <a:pt x="9994" y="945"/>
                  </a:lnTo>
                  <a:lnTo>
                    <a:pt x="9723" y="794"/>
                  </a:lnTo>
                  <a:lnTo>
                    <a:pt x="9441" y="643"/>
                  </a:lnTo>
                  <a:lnTo>
                    <a:pt x="9150" y="513"/>
                  </a:lnTo>
                  <a:lnTo>
                    <a:pt x="8848" y="392"/>
                  </a:lnTo>
                  <a:lnTo>
                    <a:pt x="8536" y="292"/>
                  </a:lnTo>
                  <a:lnTo>
                    <a:pt x="8225" y="201"/>
                  </a:lnTo>
                  <a:lnTo>
                    <a:pt x="7913" y="131"/>
                  </a:lnTo>
                  <a:lnTo>
                    <a:pt x="7581" y="70"/>
                  </a:lnTo>
                  <a:lnTo>
                    <a:pt x="7259" y="30"/>
                  </a:lnTo>
                  <a:lnTo>
                    <a:pt x="6918" y="10"/>
                  </a:lnTo>
                  <a:lnTo>
                    <a:pt x="6586" y="0"/>
                  </a:lnTo>
                  <a:lnTo>
                    <a:pt x="6586" y="0"/>
                  </a:lnTo>
                  <a:lnTo>
                    <a:pt x="6244" y="10"/>
                  </a:lnTo>
                  <a:lnTo>
                    <a:pt x="5912" y="30"/>
                  </a:lnTo>
                  <a:lnTo>
                    <a:pt x="5580" y="70"/>
                  </a:lnTo>
                  <a:lnTo>
                    <a:pt x="5259" y="131"/>
                  </a:lnTo>
                  <a:lnTo>
                    <a:pt x="4937" y="201"/>
                  </a:lnTo>
                  <a:lnTo>
                    <a:pt x="4625" y="292"/>
                  </a:lnTo>
                  <a:lnTo>
                    <a:pt x="4324" y="392"/>
                  </a:lnTo>
                  <a:lnTo>
                    <a:pt x="4022" y="513"/>
                  </a:lnTo>
                  <a:lnTo>
                    <a:pt x="3730" y="643"/>
                  </a:lnTo>
                  <a:lnTo>
                    <a:pt x="3449" y="794"/>
                  </a:lnTo>
                  <a:lnTo>
                    <a:pt x="3167" y="945"/>
                  </a:lnTo>
                  <a:lnTo>
                    <a:pt x="2906" y="1116"/>
                  </a:lnTo>
                  <a:lnTo>
                    <a:pt x="2645" y="1307"/>
                  </a:lnTo>
                  <a:lnTo>
                    <a:pt x="2393" y="1498"/>
                  </a:lnTo>
                  <a:lnTo>
                    <a:pt x="2152" y="1709"/>
                  </a:lnTo>
                  <a:lnTo>
                    <a:pt x="1931" y="1920"/>
                  </a:lnTo>
                  <a:lnTo>
                    <a:pt x="1710" y="2151"/>
                  </a:lnTo>
                  <a:lnTo>
                    <a:pt x="1499" y="2393"/>
                  </a:lnTo>
                  <a:lnTo>
                    <a:pt x="1307" y="2644"/>
                  </a:lnTo>
                  <a:lnTo>
                    <a:pt x="1127" y="2895"/>
                  </a:lnTo>
                  <a:lnTo>
                    <a:pt x="956" y="3167"/>
                  </a:lnTo>
                  <a:lnTo>
                    <a:pt x="795" y="3438"/>
                  </a:lnTo>
                  <a:lnTo>
                    <a:pt x="654" y="3720"/>
                  </a:lnTo>
                  <a:lnTo>
                    <a:pt x="513" y="4011"/>
                  </a:lnTo>
                  <a:lnTo>
                    <a:pt x="403" y="4313"/>
                  </a:lnTo>
                  <a:lnTo>
                    <a:pt x="292" y="4625"/>
                  </a:lnTo>
                  <a:lnTo>
                    <a:pt x="212" y="4936"/>
                  </a:lnTo>
                  <a:lnTo>
                    <a:pt x="131" y="5248"/>
                  </a:lnTo>
                  <a:lnTo>
                    <a:pt x="71" y="5580"/>
                  </a:lnTo>
                  <a:lnTo>
                    <a:pt x="31" y="5901"/>
                  </a:lnTo>
                  <a:lnTo>
                    <a:pt x="11" y="6243"/>
                  </a:lnTo>
                  <a:lnTo>
                    <a:pt x="0" y="6575"/>
                  </a:lnTo>
                  <a:lnTo>
                    <a:pt x="0" y="6575"/>
                  </a:lnTo>
                  <a:lnTo>
                    <a:pt x="11" y="6917"/>
                  </a:lnTo>
                  <a:lnTo>
                    <a:pt x="31" y="7248"/>
                  </a:lnTo>
                  <a:lnTo>
                    <a:pt x="71" y="7580"/>
                  </a:lnTo>
                  <a:lnTo>
                    <a:pt x="131" y="7902"/>
                  </a:lnTo>
                  <a:lnTo>
                    <a:pt x="212" y="8224"/>
                  </a:lnTo>
                  <a:lnTo>
                    <a:pt x="292" y="8535"/>
                  </a:lnTo>
                  <a:lnTo>
                    <a:pt x="403" y="8837"/>
                  </a:lnTo>
                  <a:lnTo>
                    <a:pt x="513" y="9138"/>
                  </a:lnTo>
                  <a:lnTo>
                    <a:pt x="654" y="9430"/>
                  </a:lnTo>
                  <a:lnTo>
                    <a:pt x="795" y="9711"/>
                  </a:lnTo>
                  <a:lnTo>
                    <a:pt x="956" y="9993"/>
                  </a:lnTo>
                  <a:lnTo>
                    <a:pt x="1127" y="10254"/>
                  </a:lnTo>
                  <a:lnTo>
                    <a:pt x="1307" y="10516"/>
                  </a:lnTo>
                  <a:lnTo>
                    <a:pt x="1499" y="10767"/>
                  </a:lnTo>
                  <a:lnTo>
                    <a:pt x="1710" y="11008"/>
                  </a:lnTo>
                  <a:lnTo>
                    <a:pt x="1931" y="11230"/>
                  </a:lnTo>
                  <a:lnTo>
                    <a:pt x="2152" y="11451"/>
                  </a:lnTo>
                  <a:lnTo>
                    <a:pt x="2393" y="11662"/>
                  </a:lnTo>
                  <a:lnTo>
                    <a:pt x="2645" y="11853"/>
                  </a:lnTo>
                  <a:lnTo>
                    <a:pt x="2906" y="12034"/>
                  </a:lnTo>
                  <a:lnTo>
                    <a:pt x="3167" y="12205"/>
                  </a:lnTo>
                  <a:lnTo>
                    <a:pt x="3449" y="12366"/>
                  </a:lnTo>
                  <a:lnTo>
                    <a:pt x="3730" y="12506"/>
                  </a:lnTo>
                  <a:lnTo>
                    <a:pt x="4022" y="12647"/>
                  </a:lnTo>
                  <a:lnTo>
                    <a:pt x="4324" y="12758"/>
                  </a:lnTo>
                  <a:lnTo>
                    <a:pt x="4625" y="12868"/>
                  </a:lnTo>
                  <a:lnTo>
                    <a:pt x="4937" y="12949"/>
                  </a:lnTo>
                  <a:lnTo>
                    <a:pt x="5259" y="13029"/>
                  </a:lnTo>
                  <a:lnTo>
                    <a:pt x="5580" y="13089"/>
                  </a:lnTo>
                  <a:lnTo>
                    <a:pt x="5912" y="13130"/>
                  </a:lnTo>
                  <a:lnTo>
                    <a:pt x="6244" y="13150"/>
                  </a:lnTo>
                  <a:lnTo>
                    <a:pt x="6586" y="13160"/>
                  </a:lnTo>
                  <a:lnTo>
                    <a:pt x="6586" y="131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3851;p67">
              <a:extLst>
                <a:ext uri="{FF2B5EF4-FFF2-40B4-BE49-F238E27FC236}">
                  <a16:creationId xmlns:a16="http://schemas.microsoft.com/office/drawing/2014/main" id="{09963CFC-F3BD-B7FF-C81B-9E18969904DE}"/>
                </a:ext>
              </a:extLst>
            </p:cNvPr>
            <p:cNvSpPr/>
            <p:nvPr/>
          </p:nvSpPr>
          <p:spPr>
            <a:xfrm>
              <a:off x="-3107750" y="-8267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bot Pitch Deck by Slidesgo">
  <a:themeElements>
    <a:clrScheme name="Simple Light">
      <a:dk1>
        <a:srgbClr val="526DFF"/>
      </a:dk1>
      <a:lt1>
        <a:srgbClr val="FFFFFF"/>
      </a:lt1>
      <a:dk2>
        <a:srgbClr val="FFDA6C"/>
      </a:dk2>
      <a:lt2>
        <a:srgbClr val="F1C232"/>
      </a:lt2>
      <a:accent1>
        <a:srgbClr val="4861E7"/>
      </a:accent1>
      <a:accent2>
        <a:srgbClr val="FFF2CC"/>
      </a:accent2>
      <a:accent3>
        <a:srgbClr val="FFFFFF"/>
      </a:accent3>
      <a:accent4>
        <a:srgbClr val="526DFF"/>
      </a:accent4>
      <a:accent5>
        <a:srgbClr val="FFDA6C"/>
      </a:accent5>
      <a:accent6>
        <a:srgbClr val="F1C232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136</Words>
  <Application>Microsoft Office PowerPoint</Application>
  <PresentationFormat>화면 슬라이드 쇼(16:9)</PresentationFormat>
  <Paragraphs>24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Advent Pro</vt:lpstr>
      <vt:lpstr>Bebas Neue</vt:lpstr>
      <vt:lpstr>Comfortaa</vt:lpstr>
      <vt:lpstr>Arial</vt:lpstr>
      <vt:lpstr>Crobot Pitch Deck by Slidesgo</vt:lpstr>
      <vt:lpstr>AI제어실습 조별과제</vt:lpstr>
      <vt:lpstr>PROJECT 주제 : 마스크 착용 인식</vt:lpstr>
      <vt:lpstr>마스크 착용 유무 판 판별기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CROBOT  PITCH DECK</dc:title>
  <dc:creator>user</dc:creator>
  <cp:lastModifiedBy>Windows 사용자</cp:lastModifiedBy>
  <cp:revision>8</cp:revision>
  <dcterms:modified xsi:type="dcterms:W3CDTF">2022-11-01T04:06:55Z</dcterms:modified>
</cp:coreProperties>
</file>